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26" r:id="rId3"/>
    <p:sldId id="257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5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62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2T14:35:50.7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3611816-52E1-40F4-85E0-135636BB0B0D}" emma:medium="tactile" emma:mode="ink">
          <msink:context xmlns:msink="http://schemas.microsoft.com/ink/2010/main" type="writingRegion" rotatedBoundingBox="1264,8968 6896,8812 7038,13969 1406,14125"/>
        </emma:interpretation>
      </emma:emma>
    </inkml:annotationXML>
    <inkml:traceGroup>
      <inkml:annotationXML>
        <emma:emma xmlns:emma="http://www.w3.org/2003/04/emma" version="1.0">
          <emma:interpretation id="{76AFFF77-3F2E-4070-84F6-EE97DA72B926}" emma:medium="tactile" emma:mode="ink">
            <msink:context xmlns:msink="http://schemas.microsoft.com/ink/2010/main" type="paragraph" rotatedBoundingBox="1426,8929 6218,8926 6219,9929 1427,9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559C90-1549-427A-AE4D-66EFA0C78A3A}" emma:medium="tactile" emma:mode="ink">
              <msink:context xmlns:msink="http://schemas.microsoft.com/ink/2010/main" type="line" rotatedBoundingBox="1426,8929 6218,8926 6219,9929 1427,9932"/>
            </emma:interpretation>
          </emma:emma>
        </inkml:annotationXML>
        <inkml:traceGroup>
          <inkml:annotationXML>
            <emma:emma xmlns:emma="http://www.w3.org/2003/04/emma" version="1.0">
              <emma:interpretation id="{5D4D9BC5-031C-4569-AC6A-EBCB4D2B0431}" emma:medium="tactile" emma:mode="ink">
                <msink:context xmlns:msink="http://schemas.microsoft.com/ink/2010/main" type="inkWord" rotatedBoundingBox="1426,8929 6218,8926 6219,9929 1427,9932"/>
              </emma:interpretation>
              <emma:one-of disjunction-type="recognition" id="oneOf0">
                <emma:interpretation id="interp0" emma:lang="en-US" emma:confidence="0">
                  <emma:literal>d,=3.cem</emma:literal>
                </emma:interpretation>
                <emma:interpretation id="interp1" emma:lang="en-US" emma:confidence="0">
                  <emma:literal>d,= 3.6m</emma:literal>
                </emma:interpretation>
                <emma:interpretation id="interp2" emma:lang="en-US" emma:confidence="0">
                  <emma:literal>d, =3.6m</emma:literal>
                </emma:interpretation>
                <emma:interpretation id="interp3" emma:lang="en-US" emma:confidence="0">
                  <emma:literal>de 3.6m</emma:literal>
                </emma:interpretation>
                <emma:interpretation id="interp4" emma:lang="en-US" emma:confidence="0">
                  <emma:literal>d, =3.am</emma:literal>
                </emma:interpretation>
              </emma:one-of>
            </emma:emma>
          </inkml:annotationXML>
          <inkml:trace contextRef="#ctx0" brushRef="#br0">1182 306 179,'0'0'42,"-16"-20"-9,16 20-41,26-5-11,-1 3-9,18 5-7,3-1-6,0 6-2,-4-3 0,-3 4 7</inkml:trace>
          <inkml:trace contextRef="#ctx0" brushRef="#br0" timeOffset="169.9681">1221 515 140,'0'0'41,"0"0"-11,0 0-30,46-9-25,-4 0-7,10 0-7,3-2-2,2-2-2,-2-2 13</inkml:trace>
          <inkml:trace contextRef="#ctx0" brushRef="#br0" timeOffset="744.4544">1804 73 171,'0'-24'40,"8"-3"-6,12 7-32,11 5-2,10 6-1,3 3-1,4 6-2,-1 10 0,-4-1-1,-14 11 2,-7 2 1,-13 5 0,-9 5 2,-13-1 2,-7 2 2,-9-2 0,-2 0 0,-3-5-1,-1-4 1,8-6-3,3-1 0,7-8-2,17-7 1,0 0 1,0 0-1,0 0-1,41-14 1,-12 6-1,8-1 1,2 4-1,1 1 0,3 4 0,-1 6 1,-7 5 1,-9 3-1,-8 6 1,-9 6 0,-9 3 0,-9 6 0,-9 2 0,-12 1-1,-3 1 0,-2-2 1,-2-6-1,2-5 0,2-4 0,6-8 0,6-5-7,5-10-10,16 1-11,0 0-6,24-28-1,0 10-2,12-1 0,5-3 0</inkml:trace>
          <inkml:trace contextRef="#ctx0" brushRef="#br0" timeOffset="900.1531">2536 657 161,'-18'11'37,"18"-11"-22,-26 18-35,26-18-16,0 0-6,22-6 0,-2-8-2,10-6 16</inkml:trace>
          <inkml:trace contextRef="#ctx0" brushRef="#br0" timeOffset="1388.1819">2902 198 126,'0'0'44,"-31"-26"-2,9 19-13,22 7-21,-26 13-7,15 9 0,0 7-1,0 10 1,4 10-1,-1 12 0,3 5-1,1 3 1,6 5-1,4-6 0,5-4 1,11-9-1,5-11 0,8-13 1,6-14-1,5-14 1,5-10-1,3-13 1,-1-8-1,-5-8 0,-4-8 0,-7-6 0,-6 1 0,-11 1 0,-9 0 1,-13 8 0,-11 9 1,-7 5 0,-9 13 0,-6 9 0,-4 12 1,1 12-1,1 9 0,6 10 0,7 7-2,7 1 1,13 5 0,10-5 0,12-3-1,10-14-13,20-1-12,0-20-7,10-9-2,-2-13-1,4-9-1,-8-12 0</inkml:trace>
          <inkml:trace contextRef="#ctx0" brushRef="#br0" timeOffset="1974.8403">3649 413 147,'0'0'37,"0"0"-2,-16 14-12,16 8-23,3 8 0,5 6 0,3 5 0,2-1 0,3 2 0,1-5 1,-3-8-2,-1-7 1,-13-22-1,22 13-6,-22-13-3,15-27-2,-13-8-1,5-4 0,-7-10 3,4-1 7,1-3 3,3 2 6,5 5 4,0 2 2,5 16 0,-3 4 0,10 17-3,-1 7-6,2 13-3,0 11 0,1 11 0,1 7-1,1 4 1,3 1 0,-5-1 0,3-5 1,-1-10-1,-3-9 0,-4-15-6,2-7-6,-11-18-4,5-6-4,-10-13-1,4-3 0,-6-10 0,11 4 1,-6-3 10,7 3 10,4 9 9,0 3 11,11 15 0,-5 8 0,7 15 0,-8 5-1,6 17-2,-9 1-6,6 10-5,-8 5-6,-2-2 1,-2 1-1,1-3 0,3-5-16,-4-16-18,4-15-2,0-15-3,-1-20-2,3-19-2</inkml:trace>
          <inkml:trace contextRef="#ctx0" brushRef="#br0" timeOffset="-640.4737">439 506 35,'-9'-18'28,"9"18"2,-18-20-9,18 20-6,-24-26-2,9 9 0,15 17-1,-33-31-3,15 17-3,-6-1-2,0 8-1,-4 1 0,-5 8-3,0 7 1,-4 8 0,2 8-1,2 10 2,6 7-1,3 4 1,7 7 0,8 1 1,13-5-1,12-1-1,8-10 0,9-10-3,6-12-5,5-12-4,6-10-3,-3-12-4,-1-6-1,-5-12-3,-3-5 0,-8-5 1,-4-5 5,-8 0 5,-3-4 2,-10 0 3,-5 0 5,-3 0 1,-5 3 7,-3 3 1,-4 1 6,-1 4 1,-2 4 5,5 8 3,-4 3 1,8 13 0,-2-1-3,11 17-2,0 0-2,-11 22-3,11 6-5,7 16-2,2 9-5,4 11 0,0 9-2,2 8 0,0 0 0,1-4 0,-3-7 0,0-8 0,2-9-3,-6-13-8,4-5-4,-6-18-6,-7-17-4,17 14-4,-17-14-3,0 0-1,18-20 0,-18 20 3,11-27 8,-11 27 22</inkml:trace>
          <inkml:trace contextRef="#ctx0" brushRef="#br0" timeOffset="-272.3227">831 638 124,'-20'9'42,"14"13"-4,-6 0-19,10 13-7,-2 2-2,6 5 0,0-2-10,3-3-1,4-2-13,-5-9-8,9-4-5,-13-22-6,16 11-1,-16-11-5,15-20-2,-9 1 3,-3-8 33</inkml:trace>
        </inkml:traceGroup>
      </inkml:traceGroup>
    </inkml:traceGroup>
    <inkml:traceGroup>
      <inkml:annotationXML>
        <emma:emma xmlns:emma="http://www.w3.org/2003/04/emma" version="1.0">
          <emma:interpretation id="{5511ADE0-B748-449A-90C2-C439E913368A}" emma:medium="tactile" emma:mode="ink">
            <msink:context xmlns:msink="http://schemas.microsoft.com/ink/2010/main" type="paragraph" rotatedBoundingBox="1320,10226 5853,10044 5889,10936 1356,111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9E8AA2-C24A-424E-9A32-9E88789C2AEB}" emma:medium="tactile" emma:mode="ink">
              <msink:context xmlns:msink="http://schemas.microsoft.com/ink/2010/main" type="inkBullet" rotatedBoundingBox="1320,10226 1884,10203 1915,10960 1350,10983"/>
            </emma:interpretation>
            <emma:one-of disjunction-type="recognition" id="oneOf1">
              <emma:interpretation id="interp5" emma:lang="en-US" emma:confidence="1">
                <emma:literal>d</emma:literal>
              </emma:interpretation>
              <emma:interpretation id="interp6" emma:lang="en-US" emma:confidence="0">
                <emma:literal>¢</emma:literal>
              </emma:interpretation>
              <emma:interpretation id="interp7" emma:lang="en-US" emma:confidence="0">
                <emma:literal>*</emma:literal>
              </emma:interpretation>
              <emma:interpretation id="interp8" emma:lang="en-US" emma:confidence="0">
                <emma:literal>de</emma:literal>
              </emma:interpretation>
              <emma:interpretation id="interp9" emma:lang="en-US" emma:confidence="0">
                <emma:literal>dc</emma:literal>
              </emma:interpretation>
            </emma:one-of>
          </emma:emma>
        </inkml:annotationXML>
        <inkml:trace contextRef="#ctx0" brushRef="#br0" timeOffset="3838.7325">410 1843 85,'0'0'42,"0"-31"-5,0 31-7,-6-29-10,6 29-1,-5-31-5,5 31-6,-13-33-8,6 12 0,-6 1 0,-2-2 0,-7 2 0,-4 2 0,-7 3 0,-6 6 0,-1 7 0,-8 8 0,0 10 0,-1 10 0,5 7 0,7 9 0,9 6 0,10-1 0,14 3 0,13-4 0,17-8 0,13-7 0,10-5-7,3-15-9,10-5-3,-5-14-5,2-1-3,-13-17-3,-5-1-2,-16-10-2,-4-1 6,-12 1 2,-9-5 15</inkml:trace>
        <inkml:trace contextRef="#ctx0" brushRef="#br0" timeOffset="4260.2506">322 1300 38,'1'-25'22,"-1"25"5,-3-22 3,3 22-1,0 0-2,0 0-3,-13 24-3,9 5-4,10 13-6,-3 9-7,5 10-3,3 5-1,2 4 1,1 1-2,1-5 1,2-3-1,-3-12 0,1-9 1,0-7-1,0-7-7,-15-28-11,22 23-5,-22-23-5,9-20-4,-7-5-6,-2-7 0,-2-3-1,0-3 24</inkml:trace>
      </inkml:traceGroup>
      <inkml:traceGroup>
        <inkml:annotationXML>
          <emma:emma xmlns:emma="http://www.w3.org/2003/04/emma" version="1.0">
            <emma:interpretation id="{A5FE0EBD-084F-44DA-8696-16CC56F29BB7}" emma:medium="tactile" emma:mode="ink">
              <msink:context xmlns:msink="http://schemas.microsoft.com/ink/2010/main" type="line" rotatedBoundingBox="2067,10327 5858,10175 5889,10936 2098,11088"/>
            </emma:interpretation>
          </emma:emma>
        </inkml:annotationXML>
        <inkml:traceGroup>
          <inkml:annotationXML>
            <emma:emma xmlns:emma="http://www.w3.org/2003/04/emma" version="1.0">
              <emma:interpretation id="{CDA20C1B-60CB-4382-86BB-B0130D243150}" emma:medium="tactile" emma:mode="ink">
                <msink:context xmlns:msink="http://schemas.microsoft.com/ink/2010/main" type="inkWord" rotatedBoundingBox="2067,10327 5858,10175 5889,10936 2098,11088"/>
              </emma:interpretation>
              <emma:one-of disjunction-type="recognition" id="oneOf2">
                <emma:interpretation id="interp10" emma:lang="en-US" emma:confidence="0">
                  <emma:literal>21.2 m</emma:literal>
                </emma:interpretation>
                <emma:interpretation id="interp11" emma:lang="en-US" emma:confidence="1">
                  <emma:literal>2=1. 2m</emma:literal>
                </emma:interpretation>
                <emma:interpretation id="interp12" emma:lang="en-US" emma:confidence="0">
                  <emma:literal>2=1. 2 m</emma:literal>
                </emma:interpretation>
                <emma:interpretation id="interp13" emma:lang="en-US" emma:confidence="0">
                  <emma:literal>2=1.2 m</emma:literal>
                </emma:interpretation>
                <emma:interpretation id="interp14" emma:lang="en-US" emma:confidence="0">
                  <emma:literal>2=1. 2 M</emma:literal>
                </emma:interpretation>
              </emma:one-of>
            </emma:emma>
          </inkml:annotationXML>
          <inkml:trace contextRef="#ctx0" brushRef="#br0" timeOffset="4979.6168">1377 1541 134,'0'0'42,"-16"-15"-3,16 15-16,35-7-40,-2 1-9,13 6-6,-2-2-1,4 4-7,-4 2-1,-7 1-1</inkml:trace>
          <inkml:trace contextRef="#ctx0" brushRef="#br0" timeOffset="5175.296">1383 1737 132,'0'0'41,"0"0"-8,11 16-26,22-12-24,8-8-9,12 1-6,0-5-9,4-3 0,-3-3-1,-7-6 29</inkml:trace>
          <inkml:trace contextRef="#ctx0" brushRef="#br0" timeOffset="5423.1318">1994 1363 133,'-24'-2'40,"24"2"-3,-13 38-19,13-1-12,7 7-1,4 7-5,2 6 1,2 4-1,1-1 1,5-5-13,-8-9-10,3-7-8,-3-14-2,2-8-2,-15-17-8,22-7 0,-13-14 16</inkml:trace>
          <inkml:trace contextRef="#ctx0" brushRef="#br0" timeOffset="5587.2452">2290 1779 154,'-6'28'40,"-3"-8"-6,9 4-38,11 1-21,4-8-8,5-6 0,-2-13-4,8-9 1,-6-13 0</inkml:trace>
          <inkml:trace contextRef="#ctx0" brushRef="#br0" timeOffset="6008.314">2483 1401 148,'7'-25'42,"3"-3"-3,17 6-25,6 6-14,10 3 0,6 7-1,1 4 0,-2 8 0,-6 7 0,-5 7 0,-10 7 0,-12 10 1,-8 5-1,-12 6 1,-8 1 0,-5 5 0,-6-3 0,-4-3 1,-1-4 0,5-8-1,2-6 1,5-3 0,8-7-1,5-3 1,4-17-1,0 0 1,32 13-1,-12-15 1,6-4 0,5-3-1,6 2 2,-2-2-2,1 1 0,1 7-9,-7-7-10,5 10-8,-10-6-6,1 3 0,-8-5-3,3-1 1,-21 7-1</inkml:trace>
          <inkml:trace contextRef="#ctx0" brushRef="#br0" timeOffset="6631.5845">3371 1533 159,'0'0'35,"-18"-11"-3,18 11-22,4 17-10,5 3 0,4 8 0,3 3 0,3 4 1,1 1-2,0-1 1,-5-6 1,-2-1-1,-2-10 0,-11-18 0,5 20-1,-5-20-1,0 0 1,-20-18 0,11-4 0,-2-5 1,4-8-1,5-4 2,7-3-1,3 0 1,6 3 0,7 8 0,4 5-1,5 12-1,1 8 1,0 14 0,2 10 0,-1 8 0,-1 7 0,0 3 0,-1 3 0,-5-1 0,3-3 0,-2-7 0,-2-4 0,0-12 0,-1-8-2,-1-8-2,-5-7-3,0-3-1,-5-12-1,1 2 1,-3-7 0,4 2 0,-1-2 2,4 1 7,5 6 4,-4 4 3,4 9 0,-2 6 0,4 10 0,-5 4 0,3 13-1,-4 4-4,1 3-2,3 1-1,3 1 0,-1-2-8,-2-9-18,6 1-6,-4-16-1,0-7-3,-2-12-3,-4-12 0</inkml:trace>
          <inkml:trace contextRef="#ctx0" brushRef="#br0" timeOffset="4757.0918">655 1774 123,'0'0'40,"0"0"-1,0 0-13,0 0-14,0 0-5,3-21-8,-3 21 1,35-27 0,-13 12 0,4 2 0,0 2-1,0 4 1,-3 5 0,-1 6 0,-3 5 0,-3 6 0,-6 5 1,-3 7 1,-5 6-2,-6 2 0,-1 2 1,-6-2-1,-6 0 1,0-2-1,-1-6 0,2-5-2,-3-3 3,19-19-2,-26 20 0,26-20 0,0 0 0,0 0 0,0 0 0,0 0-1,30 9 2,-6-9-1,3 4 1,6-1 0,2 3 0,0-1 0,-2 3-1,-5-1 1,-4 4-2,-7-6-8,1 5-9,-18-10-8,0 0-6,0 0-6,0 0-1,7-21-2,-10-4 16</inkml:trace>
        </inkml:traceGroup>
      </inkml:traceGroup>
    </inkml:traceGroup>
    <inkml:traceGroup>
      <inkml:annotationXML>
        <emma:emma xmlns:emma="http://www.w3.org/2003/04/emma" version="1.0">
          <emma:interpretation id="{0F3DC341-D215-4FCF-B61D-D336595BE863}" emma:medium="tactile" emma:mode="ink">
            <msink:context xmlns:msink="http://schemas.microsoft.com/ink/2010/main" type="paragraph" rotatedBoundingBox="1379,11532 6967,11377 6991,12272 1404,124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79A8CD-78BA-4C11-8716-EC9D403BAEFD}" emma:medium="tactile" emma:mode="ink">
              <msink:context xmlns:msink="http://schemas.microsoft.com/ink/2010/main" type="inkBullet" rotatedBoundingBox="1384,11705 2125,11684 2145,12405 1404,12426"/>
            </emma:interpretation>
            <emma:one-of disjunction-type="recognition" id="oneOf3">
              <emma:interpretation id="interp15" emma:lang="en-US" emma:confidence="1">
                <emma:literal>V,</emma:literal>
              </emma:interpretation>
              <emma:interpretation id="interp16" emma:lang="en-US" emma:confidence="0">
                <emma:literal>v,</emma:literal>
              </emma:interpretation>
              <emma:interpretation id="interp17" emma:lang="en-US" emma:confidence="0">
                <emma:literal>VI</emma:literal>
              </emma:interpretation>
              <emma:interpretation id="interp18" emma:lang="en-US" emma:confidence="0">
                <emma:literal>V</emma:literal>
              </emma:interpretation>
              <emma:interpretation id="interp19" emma:lang="en-US" emma:confidence="0">
                <emma:literal>r,</emma:literal>
              </emma:interpretation>
            </emma:one-of>
          </emma:emma>
        </inkml:annotationXML>
        <inkml:trace contextRef="#ctx0" brushRef="#br0" timeOffset="8012.6577">-22 2768 139,'0'0'41,"-15"-19"-5,15 19-14,-7 17-9,10 7-9,5 7-4,1 7 0,6 6 0,3 6 0,4 3 0,0 2 0,0-3 0,0-7 0,0-6 0,-2-8 0,-1-9 0,-1-13 0,-1-14 0,-4-15 0,0-8 0,-4-9 0,0-5 0,0-5 0,-1-5 0,-1 3 0,4 3 0,0 2 0,0 5 0,0 6-1,2 8 1,-2 4-4,-11 21-8,22-18-6,-22 18-7,17 11-3,-17-11-4,12 26-2,-6-8 0,-2 0 3,-1-1 7</inkml:trace>
        <inkml:trace contextRef="#ctx0" brushRef="#br0" timeOffset="8336.811">640 3080 164,'-28'1'34,"28"-1"0,-13 32-20,15-5-8,7 12-3,6 3-3,2 4 0,1 1 0,-1-3-1,-5-7-5,1-2-10,-7-15-5,-6-20-7,0 0-4,0 0-4,0 0-5,7-33 0,-7 6 9</inkml:trace>
      </inkml:traceGroup>
      <inkml:traceGroup>
        <inkml:annotationXML>
          <emma:emma xmlns:emma="http://www.w3.org/2003/04/emma" version="1.0">
            <emma:interpretation id="{A3151CB1-5FDD-436B-BC0A-EE4FFC273F5C}" emma:medium="tactile" emma:mode="ink">
              <msink:context xmlns:msink="http://schemas.microsoft.com/ink/2010/main" type="line" rotatedBoundingBox="2581,11498 6967,11377 6988,12146 2602,12267"/>
            </emma:interpretation>
          </emma:emma>
        </inkml:annotationXML>
        <inkml:traceGroup>
          <inkml:annotationXML>
            <emma:emma xmlns:emma="http://www.w3.org/2003/04/emma" version="1.0">
              <emma:interpretation id="{7EF080B8-7E87-40DC-ABCC-9CF53F6DDE03}" emma:medium="tactile" emma:mode="ink">
                <msink:context xmlns:msink="http://schemas.microsoft.com/ink/2010/main" type="inkWord" rotatedBoundingBox="2581,11498 6967,11377 6988,12146 2602,12267"/>
              </emma:interpretation>
              <emma:one-of disjunction-type="recognition" id="oneOf4">
                <emma:interpretation id="interp20" emma:lang="en-US" emma:confidence="0">
                  <emma:literal>=3.0mls</emma:literal>
                </emma:interpretation>
                <emma:interpretation id="interp21" emma:lang="en-US" emma:confidence="0">
                  <emma:literal>=3.om is</emma:literal>
                </emma:interpretation>
                <emma:interpretation id="interp22" emma:lang="en-US" emma:confidence="0">
                  <emma:literal>=3 comes</emma:literal>
                </emma:interpretation>
                <emma:interpretation id="interp23" emma:lang="en-US" emma:confidence="0">
                  <emma:literal>=3.0m is</emma:literal>
                </emma:interpretation>
                <emma:interpretation id="interp24" emma:lang="en-US" emma:confidence="0">
                  <emma:literal>=3 omis</emma:literal>
                </emma:interpretation>
              </emma:one-of>
            </emma:emma>
          </inkml:annotationXML>
          <inkml:trace contextRef="#ctx0" brushRef="#br0" timeOffset="8663.3218">1184 2909 127,'0'0'42,"-22"-4"-1,22 4-11,0 0-21,30-2-18,6 6-11,3-6-8,11 8-4,-8-4-2,0 1-6,-7-1-2,-9 2-1</inkml:trace>
          <inkml:trace contextRef="#ctx0" brushRef="#br0" timeOffset="8847.425">1219 3098 126,'0'0'42,"0"0"-2,0 0-9,0 0-25,30 13-20,12-11-12,0-6-7,8 0-7,-4-3-2,0-4 0,-7-4-2</inkml:trace>
          <inkml:trace contextRef="#ctx0" brushRef="#br0" timeOffset="9422.5667">1915 2650 147,'-8'-16'42,"3"-1"-2,5 17-21,13-16-19,5 12 0,8 4 0,5 4-1,4 5 0,0-2-2,0 8 0,-6-2 1,-7 7-1,-7 0 0,-9 4 1,-6 0 0,-11 5 1,-8 2 0,-7-1 1,-3 1 0,-2-4-1,-2 1 1,3-4 0,4-4-1,4-7 2,22-13-1,-18 15 1,18-15-1,0 0 1,31-10-1,-5 5 0,9-4-2,5 1 0,5 3-1,2 1 1,1 6 0,2 2 3,-6 7 1,-7 2 0,-6 7 2,-11 5 1,-11 3 0,-12 3-1,-10 2 0,-9 2-2,-2-4-1,-9-2 0,-4-3-1,0-8 0,2-5 0,6-4-12,3-12-8,26 3-9,-26-28-4,30 8-1,7-7-2,17-1 0,5-1-1</inkml:trace>
          <inkml:trace contextRef="#ctx0" brushRef="#br0" timeOffset="9583.6792">2739 3149 172,'-13'22'35,"-6"-5"1,19-17-46,-18 33-19,18-33-5,7 18-7,-7-18-3,28-18 0,-10-4 4</inkml:trace>
          <inkml:trace contextRef="#ctx0" brushRef="#br0" timeOffset="10038.9908">3307 2667 85,'-7'-20'41,"-3"0"-1,-6-1-12,16 21-14,-37-16-2,15 18-2,-7 3-5,-3 10-3,-3 5-1,-3 11 0,-3 6 0,1 7 0,1 5-1,6 6 1,9-1-1,9 1 1,14-4-1,12-5 1,16-8-1,17-6 0,15-12 0,11-9 0,6-11 0,-5-11 0,-3-8-1,-9-8 1,-9-8 0,-19-5 0,-16-8-1,-17 0 0,-16-1 1,-12 3-1,-10 4 1,-10 5-1,-1 10-4,-6 5-6,11 14-7,3 1-8,16 11-6,10-3-1,17-1-2,26 13 0,14-7 3</inkml:trace>
          <inkml:trace contextRef="#ctx0" brushRef="#br0" timeOffset="10647.8931">3710 2757 168,'-24'25'35,"17"-6"-2,-6 5-28,11 7-6,4 5 1,5 5-1,2 1 1,2 2-1,2-9 1,-2 0 0,2-11 0,-13-24-3,20 16 0,-20-16-1,17-24 1,-12-3-1,3-8 1,-3-7 2,4-4 1,3 0 2,2 0 2,5 6-1,3 7 1,3 7 0,7 11-2,1 14-1,0 10-1,-2 9-1,2 10 1,-1 8-1,-5 3 1,-1 1 0,-2 1 0,0-7 0,0-4 1,-2-8 0,-4-9-1,2-12 0,-3-6 1,0-12-3,-5-6-3,1-10 1,2-4-1,-2-2 1,2 1 1,-1 3 3,3 4 0,3 7 2,-2 9 2,3 12 1,-3 8-1,0 10-1,-1 9 0,0 9-4,-5 3 2,3 5-2,0-1 2,1-1-1,5-6 1,-1-8-1,6-5-10,-2-14-10,9-8-9,-8-13-3,3-7-3,-6-16-3,-3-10-3,-5-11 10</inkml:trace>
          <inkml:trace contextRef="#ctx0" brushRef="#br0" timeOffset="10823.7302">4847 2441 121,'0'0'40,"0"0"-3,16 15-13,-8 27-12,3 15-11,1 16-1,7 6 0,1 6 1,2-7-8,6-2-6,-6-14-12,11-11-5,-4-19-4,5-16-6,-3-20-2,4-16 0</inkml:trace>
          <inkml:trace contextRef="#ctx0" brushRef="#br0" timeOffset="11115.8392">5332 2577 140,'-24'-11'42,"-1"13"-5,-7 5-23,8 10-13,8 10-1,1 3 0,10 4 0,10 1 0,10 2 1,11 0-2,7-3 1,5 1 0,7-4 0,1 1 0,-2-1 0,-4 0-1,-7-2 1,-9 1 1,-11-3-1,-9 3 0,-15-3 0,-13-3 0,-6 0-13,-14-13-17,-2-4-3,-7-12-2,-4-6-4,-4-8-1</inkml:trace>
        </inkml:traceGroup>
      </inkml:traceGroup>
    </inkml:traceGroup>
    <inkml:traceGroup>
      <inkml:annotationXML>
        <emma:emma xmlns:emma="http://www.w3.org/2003/04/emma" version="1.0">
          <emma:interpretation id="{2192D26C-F60C-4B2A-9BC2-39FF09BA777B}" emma:medium="tactile" emma:mode="ink">
            <msink:context xmlns:msink="http://schemas.microsoft.com/ink/2010/main" type="paragraph" rotatedBoundingBox="1372,13151 3844,12555 4110,13661 1639,14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88962F-D53A-428C-A72E-C4DF526426B4}" emma:medium="tactile" emma:mode="ink">
              <msink:context xmlns:msink="http://schemas.microsoft.com/ink/2010/main" type="line" rotatedBoundingBox="1372,13151 3844,12555 4110,13661 1639,14257"/>
            </emma:interpretation>
          </emma:emma>
        </inkml:annotationXML>
        <inkml:traceGroup>
          <inkml:annotationXML>
            <emma:emma xmlns:emma="http://www.w3.org/2003/04/emma" version="1.0">
              <emma:interpretation id="{6F6B66FF-25AC-4112-9811-DE6DFF32E406}" emma:medium="tactile" emma:mode="ink">
                <msink:context xmlns:msink="http://schemas.microsoft.com/ink/2010/main" type="inkWord" rotatedBoundingBox="1372,13151 3844,12555 4110,13661 1639,14257"/>
              </emma:interpretation>
              <emma:one-of disjunction-type="recognition" id="oneOf5">
                <emma:interpretation id="interp25" emma:lang="en-US" emma:confidence="0">
                  <emma:literal>V2=?</emma:literal>
                </emma:interpretation>
                <emma:interpretation id="interp26" emma:lang="en-US" emma:confidence="0">
                  <emma:literal>V2= ?</emma:literal>
                </emma:interpretation>
                <emma:interpretation id="interp27" emma:lang="en-US" emma:confidence="0">
                  <emma:literal>V2^ ?</emma:literal>
                </emma:interpretation>
                <emma:interpretation id="interp28" emma:lang="en-US" emma:confidence="0">
                  <emma:literal>vie?</emma:literal>
                </emma:interpretation>
                <emma:interpretation id="interp29" emma:lang="en-US" emma:confidence="0">
                  <emma:literal>VE ?</emma:literal>
                </emma:interpretation>
              </emma:one-of>
            </emma:emma>
          </inkml:annotationXML>
          <inkml:trace contextRef="#ctx0" brushRef="#br0" timeOffset="11707.3977">-32 4215 159,'-14'-22'36,"14"22"-1,0 0-11,-2 37-24,18 1 1,8 14-1,8 8 0,3 10 0,3 1 0,4 3 0,-1-8 0,-1-8 0,-5-10 0,-5-15 0,-4-16 0,-6-17 0,-5-17 0,-4-18 0,-6-14 0,-3-17 0,-2-6 0,0-5 0,2 2 0,-2 2-2,3 12 1,3 10 0,3 18-7,0 12-9,-9 21-8,28 11-5,-8 15-2,-3 7-1,5 9-1,0 2 0,5 6 7</inkml:trace>
          <inkml:trace contextRef="#ctx0" brushRef="#br0" timeOffset="12127.0731">695 4743 157,'-17'-3'34,"17"3"-1,-3-21-11,3 21-13,22-31-9,-4 17 0,6 1 0,0 0 0,0 4 0,-2 5 0,-4 4 0,-1 7 0,-17-7 0,22 35 0,-16-7 0,-6 3 0,-2 9 0,-4 4 0,-3 2 0,-2 0 0,-2 0 0,-2-2 0,1-7 0,1-3 0,2-6 0,2-8 0,9-20 0,-8 24 0,8-24 0,0 0 0,24 2 0,-4-8 0,4-1 0,8 0 0,3-1 0,1 3-7,1-4-9,4 5-7,-8-5-6,2 1-4,-8-6-5,-1-5-3,-6-8 0,-5-6 15</inkml:trace>
          <inkml:trace contextRef="#ctx0" brushRef="#br0" timeOffset="12341.2197">1276 4475 156,'0'0'42,"0"0"-3,-9-23-24,9 23-18,39 0-13,-12-4-10,16 6-6,-5-4-1,6 4-5,-7 0-5,-4 1 0</inkml:trace>
          <inkml:trace contextRef="#ctx0" brushRef="#br0" timeOffset="12511.3383">1418 4659 139,'-20'5'43,"20"-5"-11,0 0-25,0 0-40,49-3-7,-6-3-1,3-1-2,0-6-1</inkml:trace>
          <inkml:trace contextRef="#ctx0" brushRef="#br0" timeOffset="12922.6181">2152 3978 144,'0'-25'41,"-2"-5"-8,13 12-18,4-2-6,9 3-4,5 4-5,4 4-2,4 4 0,2 5 0,-3 5-1,-2 3 1,-3 6 0,-5 3 1,-8 5 1,-5 5 2,-9 6-1,-8 6 2,-9 1-1,-4 4 0,-7 2 0,-3 0 0,-1 0-2,1-4 1,5-7-1,1-6 0,10-1-14,11-28-11,-5 24-7,5-24-1,16 1-2,-16-1-1,37-14 0</inkml:trace>
          <inkml:trace contextRef="#ctx0" brushRef="#br0" timeOffset="13125.3007">2393 4692 175,'-20'31'32,"9"-5"-26,11-6-47,0-20-1,35 5-4,-4-17-2,2-31 13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10-02T14:37:19.2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010DC5-AFD9-4497-BFF6-7607BB6A8CE5}" emma:medium="tactile" emma:mode="ink">
          <msink:context xmlns:msink="http://schemas.microsoft.com/ink/2010/main" type="inkDrawing"/>
        </emma:interpretation>
      </emma:emma>
    </inkml:annotationXML>
    <inkml:trace contextRef="#ctx0" brushRef="#br0">0 188,'0'0,"81"-188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5.2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C3D8AC5-9A73-4CEA-BB20-4ED55CE8D8E0}" emma:medium="tactile" emma:mode="ink">
          <msink:context xmlns:msink="http://schemas.microsoft.com/ink/2010/main" type="inkDrawing"/>
        </emma:interpretation>
      </emma:emma>
    </inkml:annotationXML>
    <inkml:trace contextRef="#ctx0" brushRef="#br0">-1 0 26,'0'0'16,"0"0"-2,0 0-4,0 0-1,0 0 0,0 0-2,0 0 0,2 18 1,-2-18-1,3 19 1,-3-19 0,4 25-2,-4-25 1,6 32-1,-5-12 1,-1 2 1,4 5 3,-4 1 2,6 4-1,-5 0-1,5 1 1,-2-2-2,3 0-1,-3-6-3,3-1-3,-1-4-3,-6-20-2,11 28 2,-11-28-1,0 0-8,0 0-5,16 13-5,-16-13-5,0 0-4,6-22-3,-6 22-2,3-19 0,-3 19 6,-1-20 5</inkml:trace>
    <inkml:trace contextRef="#ctx0" brushRef="#br0" timeOffset="849.6805">398 121 75,'0'0'35,"0"0"0,-7-18-7,7 18-7,0 0-4,13 33-3,-10-15-4,6 8-2,-3-1-2,3 1-5,0-1-1,-3-3 0,3-2 0,-9-20-1,11 26 0,-11-26 1,0 0-1,0 0 1,0 0-1,18-13 0,-18 13 0,8-33 1,-3 11 0,-1-5 0,-2-4 0,3 2 0,1-3 1,1 5-1,1 3 0,-1 6 0,-7 18 0,13-18 1,-13 18-1,20 12 0,-9 7 1,4 4-1,0 5 0,-1 1 0,7 2 0,-1 0 0,0-3-1,0-2 1,-1-10-1,-19-16 1,29 13-1,-29-13 0,26-17-3,-17-1-1,2-2-1,-4-8-1,6 3 0,-4-4 0,4 3 1,-2 0-1,0 8 5,-11 18 1,19-26 3,-19 26 2,20 6 2,-20-6 1,22 29 0,-7-5 0,-2 0-1,3 3 0,1-1-2,-1-6-9,6 4-14,-22-24-9,34 27-4,-34-27-2,22 8 0,-22-8-1,0 0-1</inkml:trace>
    <inkml:trace contextRef="#ctx0" brushRef="#br0" timeOffset="1565.1677">-31 937 128,'0'0'35,"0"0"-2,-18 18-15,18 14-10,2 4 0,2 8-4,1 2 0,2-2-7,6 3-10,-4-12-8,12-2-6,-3-15-5,12-7 0,-1-13-2,10-5 0,-3-7 5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6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2D17248-BF65-49BC-BB7F-2D0AE948A066}" emma:medium="tactile" emma:mode="ink">
          <msink:context xmlns:msink="http://schemas.microsoft.com/ink/2010/main" type="inkDrawing"/>
        </emma:interpretation>
      </emma:emma>
    </inkml:annotationXML>
    <inkml:trace contextRef="#ctx0" brushRef="#br0">-11 164 78,'-18'0'28,"18"0"4,23-7-12,12 5-3,10-5 0,21 1-1,13-3-2,26 0-2,11-4-6,12-2-5,7-1-1,4-2 2,3 3-2,-4-2 0,-4 8-10,-20-6-5,-7 12-6,-24-1-1,-13 11-5,-22 1-4,-17 6-1,-24 3 0,-20 0 8,-14 5 5,-17-6 10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50.6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311C10F-6AF0-4184-ADBB-CD2C4ACB1942}" emma:medium="tactile" emma:mode="ink">
          <msink:context xmlns:msink="http://schemas.microsoft.com/ink/2010/main" type="inkDrawing"/>
        </emma:interpretation>
      </emma:emma>
    </inkml:annotationXML>
    <inkml:trace contextRef="#ctx0" brushRef="#br0">2 0 54,'0'0'18,"0"0"2,0 0-2,-4 24-4,8 5 1,0 4 2,5 11 1,-2 4 0,4 1-3,-1 1-3,1-3-3,0-3-8,0-7-11,3-2-11,-4-13-8,6-7-4,-16-15 0,35 0-2,-18-13 1,3-4 6</inkml:trace>
    <inkml:trace contextRef="#ctx0" brushRef="#br0" timeOffset="599.3534">394 191 159,'-20'11'34,"20"-11"0,-11 33-22,7-8-8,8 5-2,3-1-2,2 2 0,4-3-4,-4-8-6,6 0-7,-15-20-5,24 16-4,-24-16-3,16-7-1,-16 7 0,13-31 2,-7 7 7,-3-3 10,1-5 6,2 1 10,-1-2 7,4 2 4,2 4 4,0 3 4,4 7 3,0 1-1,5 14-1,-3-2-4,7 15-4,-8 0-4,8 9-2,-6 2-4,3 6-3,-3 3-3,-3-2-1,0-1-1,-6-6-2,4 0-5,-13-22-5,20 20-2,-20-20-2,18-7-1,-10-10 1,3 1 1,0-6 2,2-4 4,-1 0 6,5-1 3,-2 5 4,1 2 2,3 7 3,-3 4 4,3 9 2,-19 0 3,33 20 0,-33-20-2,35 40-1,-19-14-2,1 1-6,1 5-11,-3-10-14,5 3-11,-9-6-3,-11-19-1,17 22-1,-17-22-1</inkml:trace>
    <inkml:trace contextRef="#ctx0" brushRef="#br0" timeOffset="-2164.5387">-1926 1120 78,'-11'-16'25,"11"16"1,-31-20-5,13 18-5,-6-2-1,2 10-3,-4 3-1,2 9-1,0 4-2,2 8 0,2 3-1,9 3-3,3 3-2,12 1-2,5-3 0,10-8 0,8-5-7,6-13-6,8-4-5,-3-14-3,7-2-2,-10-11-1,1 0 0,-8-12 1,-6 3 7,-5-2 11,-8 0 11,-2 3 9,-9 1 8,4 7 1,-6-1 0,4 21 0,-11-20-1,11 20-4,0 0-6,0 0-7,-5 28-6,7-8 0,3 4 0,6 3 0,0 4 0,4 2-1,-2-1 1,2-3 0,-3-5 0,1-8-1,4-1-6,-17-15-3,18 0-2,-18 0 1,11-26-1,-9 2 0,2 2 1,-6-9 4,0-2 9,6 6 8,-4-4 1,7 9 0,1-4 1,-8 26 0,23-29-2,-4 27-1,1 2-5,0 7-4,2 8 1,-1 1-1,-3 6-1,0 4 2,-1 0-2,-4-3 1,-2-1 0,-2-3 0,-9-19 1,15 18-1,-15-18-1,0 0 1,22-24 0,-17 6-1,3-6 0,1-2 0,2 1 0,2-1 1,2 2 0,1 4 1,3 7 0,-1 4-1,0 5 1,1 8 0,-1 5-1,-1 8 1,-1 5-1,1 2 0,-1 3 0,3 2 0,-3-1-1,1-4-5,1 3-9,-5-10-10,-13-17-5,22 16-2,-22-16-2,0 0 0,15-27 0</inkml:trace>
    <inkml:trace contextRef="#ctx0" brushRef="#br0" timeOffset="-1729.2402">-1620-86 48,'22'5'18,"7"8"2,8 16 0,2 6 3,10 20 0,-1 9-3,11 19-3,-6-1-1,10 12 1,-10 7-4,8 2-5,-10-1-5,-1 1-3,-8-4 0,-3-2 0,-11-1 0,-6-5-1,-6-10 1,-8-4 0,-8-7 0,-4-10 0,-3-8 0,-3-14 0,-1-5-10,-3-14-10,3-1-10,11-18-3,-21 7-2,21-7 0,-16-27-1</inkml:trace>
    <inkml:trace contextRef="#ctx0" brushRef="#br0" timeOffset="-956.7164">-537 156 68,'0'0'21,"-26"13"1,10 7-4,1 15-6,-5 7 5,7 15-1,-9 7 0,5 11 1,-3 6-3,7 10-2,2-4-3,6 4-3,3-1-7,4 2 1,12-4-1,5-5-1,12-8 2,2-9 0,8-6-1,1-12-3,4-6-9,-4-22-6,4-5-8,-7-17-4,-6-7-2,-5-13-1,-6-6 0,-8-6 3</inkml:trace>
    <inkml:trace contextRef="#ctx0" brushRef="#br0" timeOffset="-481.3905">-649 825 89,'33'-9'33,"11"0"-3,4-4-13,18 6-1,6-4-1,13 5-2,1-7-3,15 6-1,6-2-2,9 1-4,3 1-2,8 3-3,2 3-1,9 1 0,9 5-5,-7-1-4,2 10-8,-10-3-3,-3 6-6,-17-4 0,-7 3-2,-21-3 0,-19-4 5,-19 4 5,-20-11 17</inkml:trace>
    <inkml:trace contextRef="#ctx0" brushRef="#br0" timeOffset="3107.151">1785 24 78,'22'29'26,"18"9"2,21 18-9,10 6-1,16 20-1,3 6-3,8 17-1,-8 3-2,0 11-2,-17 8-4,-10 5-1,-13 0-4,-15-7 1,-13-6-2,-13-13 0,-5-5-13,-19-18-14,0-17-6,-5-24-1,0-20-2,-8-20-2,6-20-2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9:12.3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946678-42F3-4314-B1AA-280FFFC0A592}" emma:medium="tactile" emma:mode="ink">
          <msink:context xmlns:msink="http://schemas.microsoft.com/ink/2010/main" type="inkDrawing"/>
        </emma:interpretation>
      </emma:emma>
    </inkml:annotationXML>
    <inkml:trace contextRef="#ctx0" brushRef="#br0">0 20 151,'0'0'42,"0"0"-6,21-5-29,-3 3-9,10 0 3,1 2-1,6-2-1,-2-1-4,4 3-8,-8-4-5,1 6-7,-8-6-3,-6 6-7,-16-2 1,0 0-1,0 0 2,0 0 26</inkml:trace>
    <inkml:trace contextRef="#ctx0" brushRef="#br0" timeOffset="240.3242">57 219 154,'0'0'41,"0"0"-7,23 14-30,-7-12-5,10 4-8,-4-5-7,5 5-6,-8-6-4,5 4-5,-8-3-3,-16-1-6,26 2 0,-26-2 27</inkml:trace>
    <inkml:trace contextRef="#ctx0" brushRef="#br0" timeOffset="1018.4707">508-44 143,'0'0'39,"0"0"-7,-2-20-21,2 20-7,17-13-4,-17 13 0,31-14 0,-9 8 0,0 1 0,0-1 0,2 4-1,0 2 1,0 4 0,-2 5 1,-3 2-1,-7 6 1,1 3-1,-5 4 3,-7 1-2,-2 1 1,-7 5-1,1 2 0,-8-3 0,0 1-1,-3-2 1,-2 0-2,0-1 1,-1-2-1,1-8 1,4 0-1,16-18 1,-30 22-1,30-22 0,0 0 0,0 0 0,0 0 0,0 0 1,0 0 0,0 0-1,30-3 1,-12 1 1,2-2-1,4 4 0,-2 2 0,2 0-1,-4 3 1,-1 1 0,1 1 0,-20-7 0,26 15 0,-26-15 0,0 0 0,16 20-5,-16-20-8,0 0-9,0 0-6,-2 16-3,2-16-2,0 0-3,0 0-5,-3-16 20</inkml:trace>
    <inkml:trace contextRef="#ctx0" brushRef="#br0" timeOffset="1323.7481">972 356 127,'0'0'40,"-21"24"-1,21-24-16,2 26-23,-2-26 0,9 23 0,-9-23 0,13 19 0,-13-19-1,17 5-9,-17-5-9,0 0-6,13-18-3,-13 18-4,9-28 0,-4 12-2,1-2 1,0-6 19</inkml:trace>
    <inkml:trace contextRef="#ctx0" brushRef="#br0" timeOffset="2118.7417">1271-119 135,'0'0'39,"0"0"-4,-11-18-21,11 18-14,21 0 0,-5 0 0,6-2 0,4 2 0,3-4 0,3 2 0,-3 1 0,2-3 0,-1 2 0,-4 0-1,-2 4 1,-2 0 0,-4 3 0,-18-5 0,28 17 0,-28-17 0,18 22 0,-12-6 0,-6-16 0,9 33 0,-7-12 0,-1 1 1,1 5-1,-2 4 1,4 0-1,0 3 1,-1-3-1,3 2 0,1-4 0,1 0 0,1-5 0,0-5 1,0-3-1,-9-16 0,17 20 0,-17-20-1,16 6-14,-16-6-8,0 0-6,9-30-2,-9 30-2,-7-34 1,2 15-2</inkml:trace>
    <inkml:trace contextRef="#ctx0" brushRef="#br0" timeOffset="2306.0705">1551 156 147,'0'0'33,"0"0"0,26-22-21,-4 11-11,11 4-7,0-8-9,9 6-10,-5-6-3,4 10-4,-6-4-1,-6 1-7,1 3 0</inkml:trace>
    <inkml:trace contextRef="#ctx0" brushRef="#br0" timeOffset="2898.4289">2390-128 118,'0'0'39,"0"0"-3,0 0-12,-22-4-21,22 4-3,-15 26 0,4-8 0,0 2 0,-2 2 2,-2 4-2,1 2 2,-1 5-1,0 1-1,1 1 1,1 0-1,2-4 0,5 1-1,4-7 1,4 1-1,5-10 2,-7-16-1,30 21 1,-8-18-1,0-3 1,4-5-1,0-1 1,-3-3-1,1-4 0,-5-1 0,-3-1 0,-16 15-1,15-29 0,-17 10 0,-7 1 0,-6 0 2,-5 1-2,-8-1 1,-3 1-1,-4-1 1,-2-1 0,3 5 0,-1 1 0,1-4-1,9 3 1,3-1 0,22 15 0,-21-29 0,21 29 1,13-30-1,6 14 0,6 3 0,7-2-1,3 3 0,1 2-13,-4 1-10,-3 6-7,-7-1 0,-3 6-2,-19-2 0,16 13-1</inkml:trace>
    <inkml:trace contextRef="#ctx0" brushRef="#br0" timeOffset="3334.9415">2789-141 137,'0'0'32,"0"0"0,0 0-17,0 0-7,37 22-8,-10-5 1,10 5-1,7 3 2,4 5-2,4-1 1,1 6-1,2 1 0,-1 1 0,-5-2 0,-5-6 0,-7-1-1,-6-6-4,-7-6-9,-2-5-9,-22-11-5,17-1-4,-17 1 0,0-21-1,-7-1 0,-3-1 7</inkml:trace>
    <inkml:trace contextRef="#ctx0" brushRef="#br0" timeOffset="3574.4561">3218-165 152,'0'0'34,"-24"17"-5,16 5-21,-3 5-8,2 4 1,-2 8-1,0 1 2,-2 1-1,2-1-2,0-3 2,-2-8-7,10-1-10,-3-10-11,6-18-3,0 0-3,0 0 1,24-7-2,-6-15 0</inkml:trace>
    <inkml:trace contextRef="#ctx0" brushRef="#br0" timeOffset="3849.5437">3591-130 137,'0'0'40,"0"0"-3,0 28-26,6-5-10,5 9-1,0 4 2,2 5-2,-1 1 1,-1 0-1,0-2 0,-3-7 0,-3-5-6,5-2-9,-10-26-10,12 22-4,-12-22-3,0 0 0,21-28-1,-8 6-1</inkml:trace>
    <inkml:trace contextRef="#ctx0" brushRef="#br0" timeOffset="4277.5548">4042-152 146,'0'0'34,"-17"-18"-2,17 18-16,-22 0-16,22 0 0,-28 22 0,14-6 0,1 8-1,2 4 2,2 5-1,1 3 1,10 6-1,4 1 0,5-3 0,9 0 0,6-5 0,5-5-1,6-10 1,3-9-1,-1-8 1,-1-10 0,-4-8 0,-5-8 0,-7-9-1,-9-2 0,-6-3 1,-7 0-1,-7 2 0,-8-1 0,-1 6 0,-6 5 1,0 8-1,-1 1-2,7 10-8,-2-5-8,18 11-5,0 0-3,0 0-4,0 0-1,23-13 0,1 10 2,2-5 20</inkml:trace>
    <inkml:trace contextRef="#ctx0" brushRef="#br0" timeOffset="5037.5336">4494-304 132,'0'0'33,"-9"-20"0,9 20-14,0 0-14,17 0-4,-17 0-1,27 5 0,-8-3 0,1 2 0,2-1 0,-4-1 0,2 0 0,-3 2-1,0 1-6,-17-5-11,18 4-8,-18-4-6,0 0 0,0 0-1,0 0-1,0 0 0</inkml:trace>
    <inkml:trace contextRef="#ctx0" brushRef="#br0" timeOffset="5459.0282">4864-495 155,'0'0'33,"20"-15"-5,-20 15-24,0 0-3,19 13-1,-19-13 0,9 26 1,-9-10-1,-2 3 1,-2 1-1,1 0 1,-1 4-1,0-4 0,1 0 0,3-3 0,0-17 0,7 25 0,-7-25 0,18 17 0,-1-17 0,-1 2 0,5-6 0,-1 2 0,2-3 0,-2 1 0,2-5-3,2 7-8,-7-7-7,5 5-5,-22 4-2,31-13-2,-31 13-3,22-14-1,-22 14 1,9-22 9,-9 22 17</inkml:trace>
    <inkml:trace contextRef="#ctx0" brushRef="#br0" timeOffset="5697.0513">5142-537 108,'-8'-26'33,"8"26"-1,0 0-6,0 0-9,0 0-9,-5 22-7,8 2-1,3 4 1,1 6-1,1 7 1,1 3 0,-2 0-1,2-2 0,-3-2 1,0-5-1,-3-11-8,5 0-16,-8-24-8,1 20-1,-1-20-2,0 0-1,6-26-2</inkml:trace>
    <inkml:trace contextRef="#ctx0" brushRef="#br0" timeOffset="7227.0994">5624-5 141,'-15'-17'39,"15"17"-6,0 0-21,0 0-6,0 0-5,-2 17 0,2-17 0,0 24 1,4-8-1,-2 1 1,-1 3-1,3 2 0,0-2-1,-1 0 0,1-1 0,-4-19-1,8 25 1,-8-25-2,0 0 2,0 0-1,0 0 1,0 0-1,16-29 0,-16 11 1,4-3-1,-1-1 0,1 0 1,2 0-1,1-2 1,4 2 0,0 4-1,6 0 1,-17 18 0,33-26 0,-13 17 0,0 3 0,2 6 0,-2 4 0,-1 3 1,-3 6 0,-16-13-1,28 35 1,-15-15 0,-6 2 1,1 2-1,-3 2-1,2-4 1,1-4-1,-8-18 0,18 20-1,-18-20 1,0 0-1,26-11 1,-26 11-1,20-33 0,-7 13 0,0-2 1,0 2-1,5 2 0,1-1-1,1 3 2,-2 1 0,3 4 0,-1 4 0,0 5 0,-2 6 0,-1 1 1,-1 6-1,-16-11 1,32 31 1,-19-12-2,0 3 2,-2 5-1,0-1 0,0-2-1,-2 0 0,0-6 0,-9-18-1,17 26 1,-17-26-9,0 0-11,14-19-6,-10 3-6,-6-6-1,6-2 0,-8-6-1,6 1 0</inkml:trace>
    <inkml:trace contextRef="#ctx0" brushRef="#br0" timeOffset="7862.5349">6426-535 152,'0'-20'33,"0"20"-5,0 0-18,31-23-6,-13 18-4,4-1-1,4 1 2,2-1-1,-4 3 1,-2 3-1,-4 3 1,-18-3-1,22 17 1,-22-17 0,-2 29 0,-5-8-1,-4-3 1,-4 0-1,1 1 1,-5-3-1,3-1 0,16-15 0,-28 20-1,28-20 1,0 0-1,0 0 0,0 0 1,0 0 0,0 0-1,24-4 1,-8 1 0,3 3 0,-1 0 0,2 3 0,-1 5 0,1 1 0,-2 4 0,-1 1 0,-2 5 0,-2-1 1,-4 2-1,-2 2 1,-3-2-1,-4 0 1,-4-3 0,-3-1-1,7-16 1,-22 26-1,22-26 0,-33 11 0,12-11 0,1 0 0,0-5 0,0 1-1,1-1 1,19 5-1,-25-15-2,25 15-13,0 0-11,3-19-5,14 18-1,1-5-1,10 2 0,3 1-2</inkml:trace>
    <inkml:trace contextRef="#ctx0" brushRef="#br0" timeOffset="8349.7419">7320-651 137,'-21'6'34,"21"-6"-1,-29 40-11,7-5-16,2 13-4,-4 8-2,-2 10 0,-3 8 1,-1 5 0,-3 3-1,2 3 1,-1-7 0,3-4 0,1-10-1,5-9 1,2-9-1,7-9 0,4-14-1,10-23-8,-7 17-12,7-17-6,9-22-6,-1 2 0,8-6-1,-1-5 0,11-2-1</inkml:trace>
    <inkml:trace contextRef="#ctx0" brushRef="#br0" timeOffset="8988.9024">7518-51 94,'15'-20'33,"-15"20"-1,7-19-5,-7 19-9,4-16-3,-4 16-6,0 0-3,0 0-6,-22-17 1,22 17 0,-29 0-1,8 2 0,1 4 0,-4 1 0,2 4 0,-2 2 0,6 2 0,-1 1-1,8 2 1,11-18 0,-9 32-1,9-32 1,17 25 0,-1-17 0,6-3-1,8 1 1,1-6 0,4 1 0,0 1 1,4-2-1,-5 4 1,1 1-1,-1 3 1,-7-1 0,-3 10-1,-2 1 0,-3 2 0,-7 0 1,-2 2-1,-5 2-1,-3-2 1,-2 0 0,-6-5 0,-5-1 1,11-16-1,-31 28 0,11-17 0,-6-2 0,0-4 0,-3-1 0,0-6 0,-1-1 0,4-7 0,2 1 0,4-4 0,4-1-7,16 14-17,-11-28-8,11 28-1,16-24-1,3 15-3,3 0 1</inkml:trace>
    <inkml:trace contextRef="#ctx0" brushRef="#br0" timeOffset="10730.9657">8876-80 124,'0'0'33,"-30"-24"0,8 11-8,6 6-12,-6 1-7,0 1-5,0 3-1,-1 0 0,0 6 0,-1 1 1,-2 6-1,0 4 0,0 3 0,2 4 0,2 6 1,6 1 0,3 6 0,7 0-1,8-1 1,9-4-1,10-3 0,10-3 0,7-7 0,5-6-1,5-9 0,-2-6 1,0-11-1,-8-3 0,-7-6 0,-10-2 0,-12-1 1,-11-1-1,-5 1-1,-10 3 1,-1 7-3,-4 3-4,3 8-5,-3 3-5,22 3-5,-22 1-3,22-1-4,0 0-1,20 26 2,2-13 5,4 3 4</inkml:trace>
    <inkml:trace contextRef="#ctx0" brushRef="#br0" timeOffset="11197.6845">9071 0 135,'-17'-3'33,"17"3"0,0 0-6,13-17-27,13 13-18,1-5-9,8 6-4,4-7-2,1 7 1,1-5-2,-2 3 0</inkml:trace>
    <inkml:trace contextRef="#ctx0" brushRef="#br0" timeOffset="11029.4268">9233 253 130,'22'8'32,"-22"-8"0,0 0-12,13-17-6,-13 17-6,-4-35-8,-3 8 0,-6-4 0,-4-6 0,1 0-1,-5-3 1,-1-2 0,-3 1 0,2 5-1,1-3 1,4 4 0,7 2 0,7 4 0,4 1 0,15 5 0,7 1 0,7 5-1,5 6-12,8 9-9,-7 4-5,-2 7-4,-4 6-1,-8 5-1,-14 6 0,-7 3 1</inkml:trace>
    <inkml:trace contextRef="#ctx0" brushRef="#br0" timeOffset="11751.2567">9542-130 159,'0'0'34,"-17"-7"-1,17 7-22,0 0-11,-9 29 0,13-11 1,3 4-1,4 2 0,4 2 0,1-2 2,6-4-2,4 0 1,0-5 0,1-4-2,-1-6 0,0-7-1,-6-7 1,-3-4-1,-6-3 0,-4-10 0,-1-3 1,-5 0 1,-1-4 0,-3 5 0,-3 1 1,4 3 0,-1 7 0,3 17 0,0 0-1,0 0 0,0 0 1,11 22-1,-2 0 0,2 4 0,6 1 0,3 5 0,6-3 1,3-2-1,4-3 1,4-4 0,2-7-1,-5-7 0,3-10 0,-7-5 0,-5-8-1,-6-3 1,-8-11-1,-4-4 1,-7-1 0,-5-3-3,-1 8-6,-5-4-5,0 13-5,-2 2-6,13 20-2,0 0-5,0 0 0,0 0 2,-2 24 7,19-6 3</inkml:trace>
    <inkml:trace contextRef="#ctx0" brushRef="#br0" timeOffset="12998.4918">10450-86 89,'0'0'32,"24"-22"0,-20 4-6,-4 18-7,0-33-3,0 33-5,-17-31-4,17 31-3,-27-26-3,8 19-1,-5 3 1,-1 9 0,-3 5-1,4 8 0,0 4 0,2 7 0,6 4 0,7 2 0,7 0-1,5-2 1,12-2 0,3-7-2,8-8 2,4-6 0,1-9-1,2-4 1,-2-10-1,-3-4 0,-4-8 0,-6-3 2,-5 1-2,-4-1 1,-7 4 1,-2 1 0,-4 6 0,4 17 0,-18-15 0,18 15 0,-18 11-1,18-11 0,-19 32 0,17-12 0,2 2 0,6-2 0,5 2 0,6-4-1,5-1 1,5-8-1,6-4 1,-1-6-3,4-3-6,-6-11-3,1 1-1,-9-12 0,4 0 0,-10-10 1,-1-1 3,-7-2 9,-7-5 8,1 8 4,-7-5 1,1 14 0,-5 3 1,9 24-1,-17-9-4,17 9-6,-14 33-2,10-4-1,6 6 0,3 4 0,6 3-1,4 0 1,7-2 0,6-1 0,8-6 0,3-6 0,3-7 0,4-7 0,-3-7 0,4-10 0,-6-5 0,-4-9-1,-2-4 1,-6-8-1,-7-1 1,-5-2-1,-8 0 1,-7-2 1,-4 4-1,-4 2 1,-8 7 0,-3 9 0,-3 7 0,0 10 0,20-4-1,-30 31 0,17-3 0,4 7 0,7 1 0,10 1 0,5 0-1,3-4 0,10-2 1,5-7-1,6-10 0,5-3 0,1-9-4,-7-9-4,7-1-3,-10-12-1,2 2 1,-11-10 1,0-3 9,-8 2 2,-5-2 5,-4 5 4,-7-1 3,4 10 1,-4 17-1,-5-18-1,5 18-7,0 0-4,-17 27 0,15-8 0,4 3-1,2 3 1,1 3-1,1 1 1,3-1 0,-2-5 0,3-1-1,-3-3 1,-7-19 0,18 20 0,-18-20 0,0 0-1,6-22 1,-6 0 0,-2-6 0,0-6 0,-7-3-1,3-2 2,6 1-1,2 1 0,4 4 1,1 2-1,10 9 1,5 4 0,4 5-1,3 4-1,8 12-14,-6-3-10,2 6-7,-3 1 0,-8 4-1,-22-11-2,24 24 0</inkml:trace>
    <inkml:trace contextRef="#ctx0" brushRef="#br0" timeOffset="13295.0458">10612-159 141,'35'0'32,"6"-6"-15,6 1-17,1-1-33,6 1-1,-5-4-1,-5 1-3,1-1-1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7.1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8F41838-210D-407C-95EF-55EA3F8E26E5}" emma:medium="tactile" emma:mode="ink">
          <msink:context xmlns:msink="http://schemas.microsoft.com/ink/2010/main" type="inkDrawing"/>
        </emma:interpretation>
      </emma:emma>
    </inkml:annotationXML>
    <inkml:trace contextRef="#ctx0" brushRef="#br0">494 919 91,'-15'-17'25,"-5"5"1,-2 6-8,-6 4-7,2 8-1,-3 1-3,1 11 0,-5 8 0,9 7 1,-3 7 0,12 4-1,2 2-3,17 0 1,9-2-2,12-4-1,14-11-9,3-11-5,12-7-4,-8-16-3,3-2-2,-12-17 0,-6 2 0,-16-15 0,-8 2 7,-14-3 6,-9 0 3,-5 3 3,-4 2 2,-3 7 0,4 2-3,6 6-3,18 18-3,-6-22-3,6 22-1,37-11 0,-2 9-1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7.5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E058E7C-952E-4EFA-AF48-AC0C28445CE0}" emma:medium="tactile" emma:mode="ink">
          <msink:context xmlns:msink="http://schemas.microsoft.com/ink/2010/main" type="inkDrawing"/>
        </emma:interpretation>
      </emma:emma>
    </inkml:annotationXML>
    <inkml:trace contextRef="#ctx0" brushRef="#br0">1001 904 89,'0'0'28,"-14"-20"0,14 20-6,-41-15-4,19 14-2,-7-1-4,-1 9-2,-3 4-2,4 6-1,-3 8-3,7 8-2,6 9-2,5 2 0,10 6 0,11-3 0,10-1 0,9-6 0,9-9 0,9-11 0,3-9-1,3-12 1,-2-12-1,-9-9-4,-6-8-2,-13-12 0,-9 0-2,-17-5 0,-5 1 1,-11 4-1,-3 5 0,-9 6 0,1 9-2,4 8-3,7 10-4,22 4-4,-22 7-2,22-7 0,13 26 0,9-12 3,9 7 10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52.8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DA16EFA-291C-482B-97FB-7B5687BF1BEB}" emma:medium="tactile" emma:mode="ink">
          <msink:context xmlns:msink="http://schemas.microsoft.com/ink/2010/main" type="inkDrawing"/>
        </emma:interpretation>
      </emma:emma>
    </inkml:annotationXML>
    <inkml:trace contextRef="#ctx0" brushRef="#br0">1303 1058 54,'-19'-7'14,"-3"-1"-2,-4 8-8,1 4-1,-1 7 3,4 4 2,-2 5 3,7 9 3,-1 1 3,9 8 2,5-1 0,13 3-1,2-3-5,15-4-7,9-7-12,2-10-9,14-5-7,-3-13-5,5-5-4,-7-10-2,-3-5 0,-8-7 5,-10-8 9</inkml:trace>
    <inkml:trace contextRef="#ctx0" brushRef="#br0" timeOffset="593.0385">1534 1067 131,'0'0'34,"-20"2"0,20-2-5,-11 26-16,11-4-9,4 7-4,5 4 0,2 2-1,4 2 1,-1-1 0,3-1 0,-2-5-1,-1-10 0,-1-4-6,-13-16-2,17 8-1,-17-8 1,7-26 0,-7 0 0,2 1 2,-2-8 2,2-4 10,3 4 4,-1-4 0,5 10 0,0 1 0,6 9-1,-15 17 0,30-14-3,-14 17-3,4 10-2,-3 9 0,3 4 0,-3 3 1,1 6-1,-3 2-1,-2-2 2,1-4-2,-1-5 1,4-10 0,-17-16-9,22 13-5,-22-13-3,20-22-1,-12-2-1,3 0 0,-6-11 0,4 2 1,-5 0 10,5 0 8,-3 10 5,-1-1 4,-5 24 5,11-22 3,-11 22 2,0 0-1,26 22-2,-20-2-2,10 4-2,-1 3-4,3 1-2,2 3-5,-1-4-1,1 3-7,-20-30-10,35 31-8,-35-31-6,24-2-2,-24 2 0,5-35-1,-6 4 0</inkml:trace>
    <inkml:trace contextRef="#ctx0" brushRef="#br0" timeOffset="-452.7693">806 1051 87,'16'-31'24,"-17"10"1,-5 5-7,-7-2-2,13 18-2,-33-22-1,9 18-2,-7 2 0,3 9-1,-5 6-3,4 7-1,3 8-3,4 9-2,7 7-1,10 2 0,10 3 0,14-3 0,8-2 0,8-7 0,8-8-1,3-20-1,1-3-7,-3-17-5,-5-6-3,-13-16-2,-6-2-4,-14-7-2,-8-2-1,-15 2 2,-1 1 5,-6 7 3,-2 2 0,0 10 3,4 6 2,6 9 1,16 7 10</inkml:trace>
    <inkml:trace contextRef="#ctx0" brushRef="#br0" timeOffset="-1168.2565">-59 972 132,'0'0'35,"0"0"-2,0 0-11,-11 33-11,9-11-2,8 11-5,-2 7-4,3 1 1,0 3-2,3-6 0,1 3-10,0-12-7,7-2-9,0-14-4,8-5-2,-2-14-1,7-5 1,1-7-1</inkml:trace>
    <inkml:trace contextRef="#ctx0" brushRef="#br0" timeOffset="-805.0091">381 1038 100,'-7'-17'28,"-10"1"2,1 7-7,-10 0-7,6 10-2,-10 3-5,4 7-2,-3 4-1,5 9 0,2 9-2,4 3 0,3 7-4,11 1 0,12-2-1,12-2 1,9-7-1,6-9-2,9-9-6,-1-17-5,4-7-2,-8-17-2,-4-2 0,-17-10-2,-3 1 1,-17-5 2,-5 2 7,-8 5 4,-5 2 2,-2 11 1,0 2-2,3 7-2,19 13-2,-16-9-4,16 9-1,16 3-1,6 3 0,10 3 6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5.1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8250A6-F36E-4274-8C3B-848EA37FB784}" emma:medium="tactile" emma:mode="ink">
          <msink:context xmlns:msink="http://schemas.microsoft.com/ink/2010/main" type="inkDrawing" rotatedBoundingBox="9141,11379 9493,11836 9187,12071 8835,11614" semanticType="callout" shapeName="Other">
            <msink:sourceLink direction="with" ref="{E34AA47F-1F60-4FFE-B35C-9484CD6DEDDE}"/>
            <msink:sourceLink direction="with" ref="{04B35936-F4C2-4C8D-98F0-9E8ECE8E0003}"/>
          </msink:context>
        </emma:interpretation>
      </emma:emma>
    </inkml:annotationXML>
    <inkml:trace contextRef="#ctx0" brushRef="#br0">386 1178 37,'0'0'30,"0"0"-4,-26-22-5,26 22-1,-17-8 0,17 8-2,0 0-4,-14 22-1,14-22-3,-10 33-3,3-9-2,7 6-1,-6 3-3,5 2 0,-3 3-1,2 2 1,2-1 0,2-1-1,2-3 1,1 2-2,4-8 2,6-1-2,3-8 1,5-2 0,6-8 0,2-5 0,1-7 0,2-3 0,-2-6 0,1-4 0,-6 0 0,-3-7 0,-3-2 0,-7 1 0,-3-3-1,-3-2 2,-6 3-2,-2-1 2,-6 2-1,-3 4 0,9 20 0,-28-20 0,10 16 0,-1 8-1,-1 7 1,0 5 0,0 6 0,3 4 0,2 3 0,4 1 0,6 1 1,5-2-2,5-3 2,5-2-2,4-8 1,5-3-5,6-2-9,-6-11-7,10 0-5,-5-13-4,2 1-4,-4-10-1,0-1 0,-2-4 8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03.53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BD7F0F8-5E40-4123-A765-7B9F584A8615}" emma:medium="tactile" emma:mode="ink">
          <msink:context xmlns:msink="http://schemas.microsoft.com/ink/2010/main" type="writingRegion" rotatedBoundingBox="400,9339 15338,9071 15454,15570 516,15838"/>
        </emma:interpretation>
      </emma:emma>
    </inkml:annotationXML>
    <inkml:traceGroup>
      <inkml:annotationXML>
        <emma:emma xmlns:emma="http://www.w3.org/2003/04/emma" version="1.0">
          <emma:interpretation id="{1083F5CD-2F1D-49BE-8DA3-58BE28DB7E1D}" emma:medium="tactile" emma:mode="ink">
            <msink:context xmlns:msink="http://schemas.microsoft.com/ink/2010/main" type="paragraph" rotatedBoundingBox="424,9265 15357,9314 15354,10023 422,9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E6EAD7-D038-415F-AA04-BCBD4497676F}" emma:medium="tactile" emma:mode="ink">
              <msink:context xmlns:msink="http://schemas.microsoft.com/ink/2010/main" type="line" rotatedBoundingBox="424,9265 15357,9314 15354,10023 422,9974"/>
            </emma:interpretation>
          </emma:emma>
        </inkml:annotationXML>
        <inkml:traceGroup>
          <inkml:annotationXML>
            <emma:emma xmlns:emma="http://www.w3.org/2003/04/emma" version="1.0">
              <emma:interpretation id="{AFBA67C8-4C55-41C9-9D1D-58D5BE7D43F7}" emma:medium="tactile" emma:mode="ink">
                <msink:context xmlns:msink="http://schemas.microsoft.com/ink/2010/main" type="inkWord" rotatedBoundingBox="424,9338 2887,9346 2885,9974 422,9966"/>
              </emma:interpretation>
              <emma:one-of disjunction-type="recognition" id="oneOf0">
                <emma:interpretation id="interp0" emma:lang="en-US" emma:confidence="1">
                  <emma:literal>Volume</emma:literal>
                </emma:interpretation>
                <emma:interpretation id="interp1" emma:lang="en-US" emma:confidence="0">
                  <emma:literal>volume</emma:literal>
                </emma:interpretation>
                <emma:interpretation id="interp2" emma:lang="en-US" emma:confidence="0">
                  <emma:literal>Volumes</emma:literal>
                </emma:interpretation>
                <emma:interpretation id="interp3" emma:lang="en-US" emma:confidence="0">
                  <emma:literal>Velum</emma:literal>
                </emma:interpretation>
                <emma:interpretation id="interp4" emma:lang="en-US" emma:confidence="0">
                  <emma:literal>Volute</emma:literal>
                </emma:interpretation>
              </emma:one-of>
            </emma:emma>
          </inkml:annotationXML>
          <inkml:trace contextRef="#ctx0" brushRef="#br0">19 0 128,'0'0'41,"-9"22"-7,-1 2-15,12 18-9,0 6-3,4 7-1,-3 7-6,3-1 1,-1 1-2,3-3 1,-1-8 0,-1-12-2,-3-6 2,3-13-2,-6-20 1,0 0 0,18 4 0,-11-23 1,1-4-1,1-10 2,-2-6-1,1-5 0,1-6 0,-2-3-1,3-2 1,-1 2-1,2 4-6,-6 3-4,12 7-3,-6 4-3,4 15-5,-15 20-2,27-13-5,-27 13-2,19 20 5,-8 2-3,-11 0 4</inkml:trace>
          <inkml:trace contextRef="#ctx0" brushRef="#br0" timeOffset="735.8448">560 349 76,'0'0'24,"-13"-28"0,13 28-9,-19-24-2,19 24 1,-22-14-1,4 8 0,18 6-1,-37 0-2,17 9-2,-4 1-1,2 8-1,0 2-4,2 8-1,5 3-2,4 4 1,7-1 0,8-2-1,9-1 0,5-4-1,10-6 1,3-10 1,4-10-1,2-6 0,-1-6-1,-4-7 0,-5-4 0,-8-8 1,-8 1-2,-8-1 0,-6 5 1,-6-1 0,-4 6 1,-4 3-1,1 5-1,16 12-4,-22-15-6,22 15-3,0 0-5,0 0-4,0-22-2,0 22-2,31-24 1,-7 9 2,0-5 12</inkml:trace>
          <inkml:trace contextRef="#ctx0" brushRef="#br0" timeOffset="975.9994">764 57 79,'4'-24'30,"-4"24"1,0 0-5,0 17-5,-4 3-4,8 15-5,-1 1-4,6 9-1,1 4-5,1 1-2,2 1-1,1-5 1,1-4-1,0-7 1,-1-4-4,-1-13-10,4-1-7,-17-17-5,29 2-2,-29-2-4,30-28 0,-19 4 0,5-5 3</inkml:trace>
          <inkml:trace contextRef="#ctx0" brushRef="#br0" timeOffset="1291.5094">1088 246 110,'0'0'33,"0"0"-2,0 0-7,3 39-7,-6-14-8,6 6-3,3 1-6,3-3-1,6 0 1,3-7-1,4-3 1,6-8-1,-2-8 1,1-6-2,3-5-4,-5-10-4,1-2 0,-7-10-1,-1 1-1,-9-4 0,-1 4 0,-10-2 2,0 5 4,-4 4 1,-1 5 0,7 17-5,-17-16-3,17 16-2,0 0-4,0 0-1,0 0-1,0 0-3,19 2 21</inkml:trace>
          <inkml:trace contextRef="#ctx0" brushRef="#br0" timeOffset="2070.8931">1513 235 102,'0'0'39,"-2"37"-5,-4-15-8,8 11-11,2 0-5,5 3-7,-2-1-3,3-2 0,1-3 0,-2-5-1,2-6-1,-11-19-5,16 16-6,-16-16-2,0 0 1,13-24-2,-13 24 1,6-36 1,-3 10 2,-1-3 7,2-4 8,2 0 4,-1 0 2,6 5 0,-4 2 2,-7 26-1,26-25 1,-9 25-2,-17 0-2,29 22 0,-16 0-1,4 11-1,-4-2 0,1 4-1,-1 0-1,2-2-1,-4-4-1,0-7-1,-2-5-1,-9-17-1,17 7 0,-17-7-2,11-22 0,-9 0-1,3-2 0,1-5 0,1-3 1,2 3 0,2 2 1,0 5 2,2 1 2,-13 21 4,24-14 0,-24 14 1,20 16-1,-9 3 0,-3 3 0,1 5 0,0 1-2,2 1-2,2-3-2,4-3 1,1-6-1,0-4 0,4-6 1,0-10-2,2-5 0,-2-6-3,2-5-3,-3-7-2,1-1 0,-6-8-1,-1 0 1,-4 0 0,-4 2 6,-3 8 7,-9 3 6,5 22 1,-19-11 2,4 27 0,-3 8-1,5 13 0,0 7-3,6 5-6,7 3-2,9-1-3,11-3-12,4-12-14,15-8-4,0-17-1,3-15-7,4-7-3,-2-13 16</inkml:trace>
        </inkml:traceGroup>
        <inkml:traceGroup>
          <inkml:annotationXML>
            <emma:emma xmlns:emma="http://www.w3.org/2003/04/emma" version="1.0">
              <emma:interpretation id="{E2A7DBBF-A1B7-47A2-8671-6D7704A371E1}" emma:medium="tactile" emma:mode="ink">
                <msink:context xmlns:msink="http://schemas.microsoft.com/ink/2010/main" type="inkWord" rotatedBoundingBox="3620,9431 5226,9437 5225,9933 3618,9928"/>
              </emma:interpretation>
              <emma:one-of disjunction-type="recognition" id="oneOf1">
                <emma:interpretation id="interp5" emma:lang="en-US" emma:confidence="0">
                  <emma:literal>snow</emma:literal>
                </emma:interpretation>
                <emma:interpretation id="interp6" emma:lang="en-US" emma:confidence="0">
                  <emma:literal>Row</emma:literal>
                </emma:interpretation>
                <emma:interpretation id="interp7" emma:lang="en-US" emma:confidence="0">
                  <emma:literal>snore</emma:literal>
                </emma:interpretation>
                <emma:interpretation id="interp8" emma:lang="en-US" emma:confidence="0">
                  <emma:literal>*now</emma:literal>
                </emma:interpretation>
                <emma:interpretation id="interp9" emma:lang="en-US" emma:confidence="0">
                  <emma:literal>*tow</emma:literal>
                </emma:interpretation>
              </emma:one-of>
            </emma:emma>
          </inkml:annotationXML>
          <inkml:trace contextRef="#ctx0" brushRef="#br0" timeOffset="3062.9452">3400 585 127,'-22'-5'38,"22"5"-7,-26-13-18,26 13-3,-25-26-8,10 4-2,-3-7 0,-3-4 0,3-6 0,-2-3 0,1 0 0,6-2-1,6 2 2,7 3-2,11 5 1,6 4 0,8 10-1,7 3-7,8 16-7,-3-1-4,7 16-7,-11 3-3,-3 11-2,-14-1-1,-7 6 2,-14 0 9,-8-4 14,-9 3 7,-7-3 0,-6-5 9,-4-2 11,6-4 4,0-5 5,7 0-1,2-8-3,24-5-3,-18 6-6,18-6-9,22-8-10,-4-3-7,13 2-11,1-5-4,8-1-2,-3-5 1,5 5 4,-7-1 8,0 1 7,-7 6 8,-4 0 8,-8 3 10,-16 6 6,20 2 3,-20-2-1,6 18-3,-6-18-3,-2 31-3,-2-12-5,8 6-4,-2 1-5,0 2-3,3-5-1,3-1 0,-3-1 0,-5-21-1,17 27 0,-17-27-3,0 0-5,0 0-2,16 8-1,-16-8 0,-3-19-2,-5 3 1,8 16 1,-11-35 3,6 16 5,1-1 2,2 0 1,0 2 1,4 1 0,2 1-1,-4 16-4,20-28-6,-3 17-4,7 0-3,0 0-3,3 6-3,-7-3 0</inkml:trace>
          <inkml:trace contextRef="#ctx0" brushRef="#br0" timeOffset="3694.9317">3533 94 35,'0'0'17,"0"0"4,0 0-2,-2 22 3,2-4-1,7 10-2,-5-1-1,7 12-3,-3-3-2,5 5-3,-4-1-4,4 0-5,0-1 0,2-4-1,-2-4 0,0-5 0,0-2 0,0-8 0,-11-16-2,15 22-7,-15-22-6,0 0-9,18 13-3,-18-13-5,0 0-1,8-22 0,-8 22 3</inkml:trace>
          <inkml:trace contextRef="#ctx0" brushRef="#br0" timeOffset="4635.3441">3921 296 63,'0'0'22,"-9"-24"1,9 24-11,-17-22-3,17 22 0,-20-22 1,20 22 1,-29-17-1,10 15 0,-3 2 0,2 8 0,-2 5-2,1 9-3,3 5-3,3 4-2,6 6 1,7 3-1,8 2 1,9-3-1,7-6 0,9-4 1,2-8-1,6-9 1,-3-10-1,1-7 0,-4-8-1,-9-7-1,-5-4-3,-12-7-1,-5 1 0,-8-3 0,-3 8 1,-7-3-1,1 8-2,-5 2-3,20 18 0,-28-22-3,28 22-3,0 0-2,0 0-2,0 0-1,0 0 4,30 1 4,-10-2 7,0 1 4,-2-4 6,1 2 6,-3 0 6,-16 2 8,21-2 4,-21 2 0,0 0-3,18 30-2,-18-30-3,7 40-3,-3-14-5,5 1-6,2 3-5,2-1 1,4-5-1,1-6 0,4-5 1,4-7 0,2-8-1,1-7 0,-1-4-2,-1-9-3,1 0-1,-8-6-2,0 2 1,-9-1 1,-3-1 6,-5 6 0,-3 6 1,0 16 4,-9-17 1,9 17 1,0 0-1,-9 24-1,11-4-5,3 4 0,6 2 0,4 3 0,5 1 1,4-3-1,13 1 1,0-6-1,3-8 1,4-4 0,-5-10-1,3-10 0,-7-8 0,-3-8-1,-12-9 1,-7-3-1,-8-1-1,-7-1 1,-3 7-8,-12-4-8,6 14-5,-7 1-6,18 22-5,-30-22 0,30 22-2,0 0 0</inkml:trace>
        </inkml:traceGroup>
        <inkml:traceGroup>
          <inkml:annotationXML>
            <emma:emma xmlns:emma="http://www.w3.org/2003/04/emma" version="1.0">
              <emma:interpretation id="{27F8DD04-0008-4AB1-B503-48F84A5E1F04}" emma:medium="tactile" emma:mode="ink">
                <msink:context xmlns:msink="http://schemas.microsoft.com/ink/2010/main" type="inkWord" rotatedBoundingBox="5614,9282 7437,9288 7435,9911 5612,9905"/>
              </emma:interpretation>
              <emma:one-of disjunction-type="recognition" id="oneOf2">
                <emma:interpretation id="interp10" emma:lang="en-US" emma:confidence="1">
                  <emma:literal>rate:</emma:literal>
                </emma:interpretation>
                <emma:interpretation id="interp11" emma:lang="en-US" emma:confidence="0">
                  <emma:literal>rate".</emma:literal>
                </emma:interpretation>
                <emma:interpretation id="interp12" emma:lang="en-US" emma:confidence="0">
                  <emma:literal>rate.</emma:literal>
                </emma:interpretation>
                <emma:interpretation id="interp13" emma:lang="en-US" emma:confidence="0">
                  <emma:literal>rate'.</emma:literal>
                </emma:interpretation>
                <emma:interpretation id="interp14" emma:lang="en-US" emma:confidence="0">
                  <emma:literal>rate:'</emma:literal>
                </emma:interpretation>
              </emma:one-of>
            </emma:emma>
          </inkml:annotationXML>
          <inkml:trace contextRef="#ctx0" brushRef="#br0" timeOffset="5252.1253">5225 312 97,'0'0'39,"-25"0"-6,25 0-14,-11 22-7,12-4-5,3 4-5,2 2 0,5 4-2,2-1 1,1 3-1,5-5 0,-3-3 1,3-3-1,-19-19 0,29 18 0,-29-18 0,0 0 0,11-22-1,-16 4 0,-3-4 1,-3-4 0,2 0-1,-4-1 1,6 1 0,5 2 0,6 4 0,8 0 0,7 5 0,7-1-5,9 8-8,1-1-5,3 7-8,0-1-4,-1 3-3,-5 2-1,0 1 0,-3 6 18</inkml:trace>
          <inkml:trace contextRef="#ctx0" brushRef="#br0" timeOffset="6159.8876">5871 396 99,'13'-20'33,"-17"4"0,4 16-12,-9-33-8,5 14-7,4 19-5,-14-29-1,14 29 0,-30-15 1,12 15-1,-2 6 1,-2 7-1,5 9 1,2 3-1,4 7-1,6 1 1,7 1-1,7 1 1,6-5-1,5-3 0,2-10-2,5-4-1,-1-12-2,4-2 0,-6-12 0,-1-4 0,-4-7 1,-3-1 0,-5-1 4,-7-3 5,-2 3 1,-4 2 1,-3 8 1,5 16-1,-21-19 0,21 19 0,-22 6-3,22-6-3,-11 31 1,11-9-1,6 2-1,5 1 1,5-1-1,10-2 1,4-3 1,5-8-1,-1-4 0,3-9-1,-2-7-7,4-2-5,-13-13-3,1 0 0,-10-9-2,1-2 3,-10-7 5,-5 2 12,3 3 6,-10 1 5,6 10 2,-8 2 1,6 24 1,-7-16-2,7 16-6,2 31-8,-2-7-2,5 9 2,3 3-1,3 5 0,3 1 0,7 0 1,4-4-1,3-5 1,5-3 0,-2-10 0,3-5-1,1-12 1,-2-6-1,-4-12 0,-5-5 0,-2-8-1,-5-7 0,-6-5 0,-4 0 0,-5-1 0,-6 3 1,-1 7 0,-6 9 0,-2 5 1,13 17-1,-30 8 1,16 12-1,3 7 1,1 8-1,7 7-1,5 0 1,9 1 0,3-3 0,8-7 1,4-5-1,4-10 1,1-9-4,6-7-11,-12-13-8,5-2-5,-12-11-4,-3-2-3,-10-3 0,-3 0 0</inkml:trace>
          <inkml:trace contextRef="#ctx0" brushRef="#br0" timeOffset="6400.2849">6044 290 107,'26'-5'26,"11"-1"-8,7-3-24,11 2-16,2-6-6,2 0-5,-6-2 1,-1-1 3</inkml:trace>
          <inkml:trace contextRef="#ctx0" brushRef="#br0" timeOffset="6811.6476">7012 497 114,'-15'19'35,"4"-3"-9,11-16-23,-15 22-33,15-22-4,0 0 0,0 0-2,26-27-1</inkml:trace>
          <inkml:trace contextRef="#ctx0" brushRef="#br0" timeOffset="6632.6528">6883-49 69,'0'0'23,"-17"-2"-7,17 2-18,-14 16-14,14-16-8,-13 30-2,13-30 0,-8 31 13</inkml:trace>
        </inkml:traceGroup>
        <inkml:traceGroup>
          <inkml:annotationXML>
            <emma:emma xmlns:emma="http://www.w3.org/2003/04/emma" version="1.0">
              <emma:interpretation id="{E3963A17-8999-48C8-B908-6019932FBC3A}" emma:medium="tactile" emma:mode="ink">
                <msink:context xmlns:msink="http://schemas.microsoft.com/ink/2010/main" type="inkWord" rotatedBoundingBox="7809,9403 8834,9407 8832,9906 7807,9903"/>
              </emma:interpretation>
              <emma:one-of disjunction-type="recognition" id="oneOf3">
                <emma:interpretation id="interp15" emma:lang="en-US" emma:confidence="1">
                  <emma:literal>25</emma:literal>
                </emma:interpretation>
                <emma:interpretation id="interp16" emma:lang="en-US" emma:confidence="0">
                  <emma:literal>255</emma:literal>
                </emma:interpretation>
                <emma:interpretation id="interp17" emma:lang="en-US" emma:confidence="0">
                  <emma:literal>•55</emma:literal>
                </emma:interpretation>
                <emma:interpretation id="interp18" emma:lang="en-US" emma:confidence="0">
                  <emma:literal>555</emma:literal>
                </emma:interpretation>
                <emma:interpretation id="interp19" emma:lang="en-US" emma:confidence="0">
                  <emma:literal>•5</emma:literal>
                </emma:interpretation>
              </emma:one-of>
            </emma:emma>
          </inkml:annotationXML>
          <inkml:trace contextRef="#ctx0" brushRef="#br0" timeOffset="7622.9841">7394 147 108,'0'0'34,"-9"-26"-1,9 26-16,0 0-6,24-18-7,-7 12-4,1 1 0,1-1 0,3 3 0,0 1 0,2 4 0,-4 7 0,-2 6 0,-5 7-1,-4 7 2,-5 6-1,-6 3 0,-5 8 0,-6 0 1,-4 0 0,1-6-1,-1-3 0,3-6 0,1-3 0,5-6 0,8-22 0,-2 25 0,2-25 0,19 8 0,-1-10 0,4-2 1,8-1-1,3-1 0,2-3 0,-2 2-1,2-1 1,-4-1-5,0 6-7,-10-7-7,4 5-6,-25 5-3,34-15-5,-34 15-1,31-20 1,-13 7 14</inkml:trace>
          <inkml:trace contextRef="#ctx0" brushRef="#br0" timeOffset="8042.4709">8141 231 71,'6'-29'33,"-6"29"-1,-17-20-9,17 20-6,-31-9-4,13 12-4,-8-1-3,4 4-3,-6 1-1,3 0-2,2 6 0,5 0 1,18-13-1,-20 31 1,22-12-1,9-3 0,9-1 1,9 1-1,6-3 0,8 0 1,1 0-1,4-2 0,-2-2 0,-2 4 0,-7 0 0,-6 1-1,-9 3 1,-7 1-1,-8 0 1,-9 1 0,-7-1 0,-6 1 0,-3-5 0,-4-3 0,-2-3 0,-2-5-1,6-1-10,-6-11-8,26 9-6,-35-28-5,26 10-3,-2-8-1,7 1 1,-3-7 9</inkml:trace>
          <inkml:trace contextRef="#ctx0" brushRef="#br0" timeOffset="8232.1448">8046 180 110,'5'-16'35,"-5"16"-1,32-15-11,-10 6-14,11-2-12,7 5-15,-1-5-8,3 2-7,0-4-2,-1 4 1,-6 2-2,-2 1 11</inkml:trace>
        </inkml:traceGroup>
        <inkml:traceGroup>
          <inkml:annotationXML>
            <emma:emma xmlns:emma="http://www.w3.org/2003/04/emma" version="1.0">
              <emma:interpretation id="{E34AA47F-1F60-4FFE-B35C-9484CD6DEDDE}" emma:medium="tactile" emma:mode="ink">
                <msink:context xmlns:msink="http://schemas.microsoft.com/ink/2010/main" type="inkWord" rotatedBoundingBox="9090,9359 10835,9365 10833,9917 9088,9911">
                  <msink:destinationLink direction="with" ref="{EC8250A6-F36E-4274-8C3B-848EA37FB784}"/>
                </msink:context>
              </emma:interpretation>
              <emma:one-of disjunction-type="recognition" id="oneOf4">
                <emma:interpretation id="interp20" emma:lang="en-US" emma:confidence="0">
                  <emma:literal>liters</emma:literal>
                </emma:interpretation>
                <emma:interpretation id="interp21" emma:lang="en-US" emma:confidence="0">
                  <emma:literal>titers</emma:literal>
                </emma:interpretation>
                <emma:interpretation id="interp22" emma:lang="en-US" emma:confidence="0">
                  <emma:literal>lifers</emma:literal>
                </emma:interpretation>
                <emma:interpretation id="interp23" emma:lang="en-US" emma:confidence="0">
                  <emma:literal>biters</emma:literal>
                </emma:interpretation>
                <emma:interpretation id="interp24" emma:lang="en-US" emma:confidence="0">
                  <emma:literal>Liters</emma:literal>
                </emma:interpretation>
              </emma:one-of>
            </emma:emma>
          </inkml:annotationXML>
          <inkml:trace contextRef="#ctx0" brushRef="#br0" timeOffset="8539.0033">8666 63 84,'0'0'35,"0"0"-2,3 23-10,-1-4-6,9 12-5,0 6-5,2 3-6,4 6-1,1-2 0,1 0 1,-1-4-1,-1-1-3,-5-14-12,5-3-11,-17-22-7,22 17-1,-22-17-1,17-11 0,-12-6 4</inkml:trace>
          <inkml:trace contextRef="#ctx0" brushRef="#br0" timeOffset="8699.1129">8921 312 83,'0'0'33,"0"0"0,0 28-10,6-8-13,-2 2-14,-1-4-13,10 2-8,-13-20-5,20 22-3,-20-22 0,23-7 1</inkml:trace>
          <inkml:trace contextRef="#ctx0" brushRef="#br0" timeOffset="8838.2064">8964 123 33,'-17'-18'7,"17"18"-8,0 0-9,9-20-10,12 14 12</inkml:trace>
          <inkml:trace contextRef="#ctx0" brushRef="#br0" timeOffset="9719.5142">9124 373 123,'0'0'34,"0"0"-2,24-15-17,-6 9-11,10 1-7,7-1-5,0-6-1,11 1 0,-6-8-1,4 1 1,-7-6-1,0 4 2,-11-2 2,-4 4 5,-9 1 2,-13 17 1,-2-20 1,2 20 5,-30-4 1,5 12 0,3 4 0,-8 5 0,6 7-1,0 1 0,11 8-1,2 4-5,13 0-1,6-1-1,12-1 1,11-4-1,8-5 0,5-8 0,4-6-4,3-9-4,-5-10-3,4-1-3,-13-14-1,-1 0-1,-12-9 1,-2 0 1,-9-4 10,-9-3 12,3 8 3,-10-1 2,1 9 2,-9 2 0,11 20 0,0 0-1,-20 0-6,20 0-8,-8 35 0,8-9 0,4 3 0,1 2 0,6 0 0,0 0 0,2-3 1,0-4-1,-2-8 0,-11-16-3,19 17-2,-19-17 0,0 0-1,3-28 0,-8 6 1,1-2-1,-5-3 1,2-2 2,-1-1 3,3 5-5,1-1-5,11 6-6,1 0-5,10 3-4,6 6-2,7 2-2,4 3 0,4 1 25</inkml:trace>
          <inkml:trace contextRef="#ctx0" brushRef="#br0" timeOffset="9060.5328">9129 22 111,'0'0'35,"0"0"-4,0 26-12,8-2-6,-3 7-8,6 6-5,2 5 0,2 2 1,0 4-1,1-3 0,-1-4 0,-6-6-9,4-2-11,-9-11-7,1-2-6,-5-20-1,-4 16 0,4-16-1,-16-3 13</inkml:trace>
          <inkml:trace contextRef="#ctx0" brushRef="#br0" timeOffset="10062.809">10228 187 103,'-32'2'34,"3"6"-5,-6-5-11,7 10-5,3-4-6,4 4-3,21-13-1,-16 26-3,16-26 0,16 25 1,7-12-1,4 0 1,10 2-1,2 1 0,7 3 1,0-1-1,-4 2 0,-5 2 0,-8 2 0,-10 0 1,-12-2-1,-14 0 0,-12-4 0,-7 1 1,-5-7 1,-4-2-2,0-5 0,4-5-1,5-2-10,6-7-13,20 9-8,-15-27-3,24 10-1,6-5 0,16 0-1</inkml:trace>
        </inkml:traceGroup>
        <inkml:traceGroup>
          <inkml:annotationXML>
            <emma:emma xmlns:emma="http://www.w3.org/2003/04/emma" version="1.0">
              <emma:interpretation id="{74D9397B-782D-4EB7-9CF9-576A8A6FF46D}" emma:medium="tactile" emma:mode="ink">
                <msink:context xmlns:msink="http://schemas.microsoft.com/ink/2010/main" type="inkWord" rotatedBoundingBox="11327,9558 12171,9561 12170,9835 11326,9832"/>
              </emma:interpretation>
              <emma:one-of disjunction-type="recognition" id="oneOf5">
                <emma:interpretation id="interp25" emma:lang="en-US" emma:confidence="0">
                  <emma:literal>in</emma:literal>
                </emma:interpretation>
                <emma:interpretation id="interp26" emma:lang="en-US" emma:confidence="0">
                  <emma:literal>on</emma:literal>
                </emma:interpretation>
                <emma:interpretation id="interp27" emma:lang="en-US" emma:confidence="0">
                  <emma:literal>in.</emma:literal>
                </emma:interpretation>
                <emma:interpretation id="interp28" emma:lang="en-US" emma:confidence="0">
                  <emma:literal>inn</emma:literal>
                </emma:interpretation>
                <emma:interpretation id="interp29" emma:lang="en-US" emma:confidence="0">
                  <emma:literal>or</emma:literal>
                </emma:interpretation>
              </emma:one-of>
            </emma:emma>
          </inkml:annotationXML>
          <inkml:trace contextRef="#ctx0" brushRef="#br0" timeOffset="11062.8534">10978 341 119,'-16'4'35,"16"-4"0,-13 22-8,7-2-26,6 2-1,2 0 0,6 0-2,3-2-10,-11-20-7,20 21-5,-20-21-5,16-6-4,-16 6 0,4-26-1,-9 6 4</inkml:trace>
          <inkml:trace contextRef="#ctx0" brushRef="#br0" timeOffset="11627.8754">11195 270 117,'0'0'34,"-13"22"-5,10-4-8,3-18-7,-11 39-9,9-15-5,6-1 1,1-2-1,-1-1 0,3-2 1,-7-18-1,11 24 0,-11-24 0,0 0-9,0 0-6,19 5-3,-19-5-2,1-16-1,-4-1-1,3 17 1,3-34 2,1 12 10,3-6 8,3 1 6,6-3 4,4 5 1,6 3 3,2 0 3,7 12 4,-4 1-3,8 17-2,-4-1-2,5 13-2,-7 0-1,4 11-1,-8-1-4,1-1-5,-6 2 0,-2-5 0,-8-2-1,-4-8-9,-10-16-8,14 17-5,-14-17-5,0 0-4,17-22 0,-15 2-2,5-4 1</inkml:trace>
          <inkml:trace contextRef="#ctx0" brushRef="#br0" timeOffset="11190.9908">10916 257 41,'-13'-26'17,"13"26"-6,0 0-9,0 0-10,29-11-8,-8 11-3,3 2 0,1-2 11</inkml:trace>
        </inkml:traceGroup>
        <inkml:traceGroup>
          <inkml:annotationXML>
            <emma:emma xmlns:emma="http://www.w3.org/2003/04/emma" version="1.0">
              <emma:interpretation id="{E1E27761-E7DD-407A-B3A9-E402B29F55DE}" emma:medium="tactile" emma:mode="ink">
                <msink:context xmlns:msink="http://schemas.microsoft.com/ink/2010/main" type="inkWord" rotatedBoundingBox="12361,9394 13469,9397 13467,9917 12359,9913"/>
              </emma:interpretation>
              <emma:one-of disjunction-type="recognition" id="oneOf6">
                <emma:interpretation id="interp30" emma:lang="en-US" emma:confidence="1">
                  <emma:literal>1.5</emma:literal>
                </emma:interpretation>
                <emma:interpretation id="interp31" emma:lang="en-US" emma:confidence="0">
                  <emma:literal>115</emma:literal>
                </emma:interpretation>
                <emma:interpretation id="interp32" emma:lang="en-US" emma:confidence="0">
                  <emma:literal>15</emma:literal>
                </emma:interpretation>
                <emma:interpretation id="interp33" emma:lang="en-US" emma:confidence="0">
                  <emma:literal>155</emma:literal>
                </emma:interpretation>
                <emma:interpretation id="interp34" emma:lang="en-US" emma:confidence="0">
                  <emma:literal>"15</emma:literal>
                </emma:interpretation>
              </emma:one-of>
            </emma:emma>
          </inkml:annotationXML>
          <inkml:trace contextRef="#ctx0" brushRef="#br0" timeOffset="11885.8491">11937 55 117,'0'0'34,"0"0"-1,9 26-7,2 0-17,7 12-5,2 6-3,1 6-1,3 1 1,0 0-1,-2-5 0,-6-4-1,-1-7-10,-8-13-11,4-5-8,-11-17-3,0 0 0,17-11-1,-10-6 1</inkml:trace>
          <inkml:trace contextRef="#ctx0" brushRef="#br0" timeOffset="12057.9648">12332 343 129,'4'19'34,"-4"-1"-2,3 6-10,-1 1-17,4-3-19,7 4-10,-2-8-7,-11-18-1,25 17-2,-25-17 0,26-15-1</inkml:trace>
          <inkml:trace contextRef="#ctx0" brushRef="#br0" timeOffset="12466.2432">12729 94 122,'-27'-15'20,"27"15"-4,-31-2-18,31 2-4,-26 15-5,26-15 0,-26 20 2,26-20 8,-24 22 6,24-22 4,-9 26 3,13-10 1,-4-16 1,25 32 0,-3-16-1,12 6-2,2-2-3,10 2-2,0 0-3,4 2-2,-4 2-1,-2 1 0,-5 3 1,-8-3 0,-11 2-1,-7-1 2,-11-2 0,-8-4-2,-10-8 0,-8-4-8,-2-5-10,-7-10-9,2-3-4,-2-10-3,3-2 0,1-10-1,7 1 1</inkml:trace>
          <inkml:trace contextRef="#ctx0" brushRef="#br0" timeOffset="12663.2337">12748 167 129,'0'0'33,"0"0"0,0 0-8,29-13-21,-9 11-17,14 6-10,-3-8-3,2 3-6,4-7-1,0 1 0,-4 0-1,-2 1 5</inkml:trace>
        </inkml:traceGroup>
        <inkml:traceGroup>
          <inkml:annotationXML>
            <emma:emma xmlns:emma="http://www.w3.org/2003/04/emma" version="1.0">
              <emma:interpretation id="{A34D6FA7-0F80-41B3-ABEF-774EB9F77A01}" emma:medium="tactile" emma:mode="ink">
                <msink:context xmlns:msink="http://schemas.microsoft.com/ink/2010/main" type="inkWord" rotatedBoundingBox="13773,9629 15356,9634 15354,10023 13772,10017"/>
              </emma:interpretation>
              <emma:one-of disjunction-type="recognition" id="oneOf7">
                <emma:interpretation id="interp35" emma:lang="en-US" emma:confidence="1">
                  <emma:literal>min</emma:literal>
                </emma:interpretation>
                <emma:interpretation id="interp36" emma:lang="en-US" emma:confidence="0">
                  <emma:literal>main</emma:literal>
                </emma:interpretation>
                <emma:interpretation id="interp37" emma:lang="en-US" emma:confidence="0">
                  <emma:literal>mien</emma:literal>
                </emma:interpretation>
                <emma:interpretation id="interp38" emma:lang="en-US" emma:confidence="0">
                  <emma:literal>min.</emma:literal>
                </emma:interpretation>
                <emma:interpretation id="interp39" emma:lang="en-US" emma:confidence="0">
                  <emma:literal>minx</emma:literal>
                </emma:interpretation>
              </emma:one-of>
            </emma:emma>
          </inkml:annotationXML>
          <inkml:trace contextRef="#ctx0" brushRef="#br0" timeOffset="13595.8802">13377 367 128,'-9'17'40,"9"-17"-2,-13 33-13,7-10-24,8 1-1,2 4 0,3-1 0,2-3 1,1-4 0,-10-20 0,16 26-1,-16-26-1,0 0 1,17-2-1,-17 2 1,0-22-1,0 22-1,2-31 0,-1 13 2,1 1 0,4-1-1,-4 1 1,-2 17 0,16-29 0,-16 29 0,20-22 0,-20 22 0,22-13 0,-22 13 0,26 2 0,-26-2 1,26 11-1,-26-11 0,26 26 0,-26-26 0,20 33 1,-11-15-1,-2-1 0,1 1 0,-8-18 0,9 26 0,-9-26-1,0 0 1,0 0 0,18 5 0,-18-5 0,15-20 0,-6 3 0,4 1-1,0-1 1,4-1 0,3 1 0,0 3 0,2 3 0,-2 7 0,1 0 0,-5 6 0,1 6 0,-17-8 1,20 27-1,-13-7 0,-1 4 2,-1 0 0,1 2 0,-1-2-1,3-2 0,-8-22-11,20 29-9,-20-29-7,28 5-1,-12-16-3,6-1 1,-2-9 0,8 1 3,-4-5 12,-2 1 13,-4 0 12,-3 4 5,-15 20 7,17-26 4,-17 26 1,0 0-2,0 0-2,-4 18-5,4 2-5,-2 1-3,6-1-13,3 6-13,-1-6-9,5-2-4,-11-18-5,20 13 3,-20-13-3,20-17-1</inkml:trace>
          <inkml:trace contextRef="#ctx0" brushRef="#br0" timeOffset="13738.461">14144 354 103,'-30'-9'12,"30"9"-9,0 0-16,0 0-8,0 0-5,32 17-2,-8-14 2</inkml:trace>
          <inkml:trace contextRef="#ctx0" brushRef="#br0" timeOffset="14142.0504">14339 365 135,'0'0'31,"0"0"0,5 19-12,-3-1-11,0 4-8,-2 4 0,2 3 0,0 0 2,1-1-1,3-2 1,-4-3 0,5-4 0,-7-19 0,0 0-2,19 13-3,-19-13-3,11-24-2,-8 4 1,5-2-1,-5-10 1,5-1 1,3-2 7,-2-1 3,6 1 1,-1 2 2,8 9 0,-1 2-1,4 15 0,3 7-3,1 13-3,5 9-1,0 9 1,3 7-1,2 4 2,-4 2 0,0 2 0,-4-5 0,-3-3 0,-4-8 0,-12-7-1,-12-23-18,21 22-13,-21-22-1,5-16-2,-7-1-1,-1-10-2</inkml:trace>
        </inkml:traceGroup>
      </inkml:traceGroup>
    </inkml:traceGroup>
    <inkml:traceGroup>
      <inkml:annotationXML>
        <emma:emma xmlns:emma="http://www.w3.org/2003/04/emma" version="1.0">
          <emma:interpretation id="{B59EBD25-F245-4B95-A530-559BDDEA3445}" emma:medium="tactile" emma:mode="ink">
            <msink:context xmlns:msink="http://schemas.microsoft.com/ink/2010/main" type="paragraph" rotatedBoundingBox="423,10514 3265,10511 3266,11053 424,11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8EE93F-CA7C-402D-811D-3FE4F6651201}" emma:medium="tactile" emma:mode="ink">
              <msink:context xmlns:msink="http://schemas.microsoft.com/ink/2010/main" type="line" rotatedBoundingBox="423,10514 3265,10511 3266,11053 424,11056">
                <msink:destinationLink direction="with" ref="{6CEB24AA-E37B-471A-BB44-C4A993D8D22C}"/>
                <msink:destinationLink direction="with" ref="{AD3D2760-991C-4A5F-B733-2BEB60909CB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08ADCFE-49B5-4C85-8022-8043D0DB34F6}" emma:medium="tactile" emma:mode="ink">
                <msink:context xmlns:msink="http://schemas.microsoft.com/ink/2010/main" type="inkWord" rotatedBoundingBox="423,10539 1317,10538 1318,11055 424,11056"/>
              </emma:interpretation>
              <emma:one-of disjunction-type="recognition" id="oneOf8">
                <emma:interpretation id="interp40" emma:lang="en-US" emma:confidence="1">
                  <emma:literal>25</emma:literal>
                </emma:interpretation>
                <emma:interpretation id="interp41" emma:lang="en-US" emma:confidence="0">
                  <emma:literal>•5</emma:literal>
                </emma:interpretation>
                <emma:interpretation id="interp42" emma:lang="en-US" emma:confidence="0">
                  <emma:literal>55</emma:literal>
                </emma:interpretation>
                <emma:interpretation id="interp43" emma:lang="en-US" emma:confidence="0">
                  <emma:literal>5</emma:literal>
                </emma:interpretation>
                <emma:interpretation id="interp44" emma:lang="en-US" emma:confidence="0">
                  <emma:literal>2</emma:literal>
                </emma:interpretation>
              </emma:one-of>
            </emma:emma>
          </inkml:annotationXML>
          <inkml:trace contextRef="#ctx0" brushRef="#br0" timeOffset="30003.3673">24 1348 22,'0'0'17,"-16"-12"-3,16 12 1,0 0 0,-8-17 2,8 17 2,0 0 1,6-26 1,-6 26 0,16-18-3,-16 18-2,26-20-4,-7 11-2,-3-2-4,8 3-2,2 1-4,1 2 0,-1 1-1,2 4 1,-3 4 0,-2 3-1,-3 4 1,-2 2 0,-5 5 0,-6 4 0,-3 2 0,-2 2 1,-6 5-1,-1 2 0,-4 0 0,-6 2 0,-2-1 0,-1 0-1,-2-3 1,1-2-1,1-5 1,1-2 0,3-4 0,3-1 0,11-17 0,-15 24 0,15-24 0,0 0-1,-8 16 0,8-16 0,0 0-1,0 0 1,0 0-1,21-13 0,-21 13 1,27-13-1,-10 8 1,1-1 0,1 3 0,1 1 1,-4 2-1,3 0 0,-19 0 0,24 7-3,-24-7-4,16 6-5,-16-6-3,0 0-3,21 13-4,-21-13-2,0 0-4,16-6 2,-16 6 4,0 0 3,20-24 3</inkml:trace>
          <inkml:trace contextRef="#ctx0" brushRef="#br0" timeOffset="30627.1488">723 1240 72,'0'0'22,"-11"-16"-1,11 16-8,0 0-3,-16-19-1,16 19-2,0 0-3,-21-5 0,21 5-1,-23 7-1,4 2 0,-3 6-1,2 2 1,-6 1 0,8 2 0,-3 2 1,7-2 1,1-1 0,11-1 1,2-18 2,9 27 1,-9-27-1,35 13 0,-9-9-1,5 0-1,0-3 0,3 1-1,-1 2-3,-2 5 0,-3 4-1,-3 3 0,-4 1 0,-9 9-5,-4-2 0,-5 3 0,-4-3 1,-9-2-2,-1-6 2,-3 1 0,-7-4 0,1-8 4,0-3-1,-2-4-7,5 0-6,-3-7-3,20 9-5,-29-20-4,29 20-4,-11-29-2,12 12 1,1-5 7</inkml:trace>
          <inkml:trace contextRef="#ctx0" brushRef="#br0" timeOffset="30909.3962">574 1295 69,'0'0'19,"0"0"2,0 0-7,21-13-6,1 8 0,5 1-1,4-3 0,3 1-1,-1-1-2,-2 2-5,-2 3-6,-7 0-6,1 4-3,-7 1-4,-16-3-1,20 11-2,-20-11 0,11 17 0,-11-17 8</inkml:trace>
        </inkml:traceGroup>
        <inkml:traceGroup>
          <inkml:annotationXML>
            <emma:emma xmlns:emma="http://www.w3.org/2003/04/emma" version="1.0">
              <emma:interpretation id="{07DAD590-EA06-4D03-8F8E-327ADD20296A}" emma:medium="tactile" emma:mode="ink">
                <msink:context xmlns:msink="http://schemas.microsoft.com/ink/2010/main" type="inkWord" rotatedBoundingBox="1656,10513 3265,10511 3266,10953 1657,10955"/>
              </emma:interpretation>
              <emma:one-of disjunction-type="recognition" id="oneOf9">
                <emma:interpretation id="interp45" emma:lang="en-US" emma:confidence="0">
                  <emma:literal>liters</emma:literal>
                </emma:interpretation>
                <emma:interpretation id="interp46" emma:lang="en-US" emma:confidence="0">
                  <emma:literal>Liters</emma:literal>
                </emma:interpretation>
                <emma:interpretation id="interp47" emma:lang="en-US" emma:confidence="0">
                  <emma:literal>biers</emma:literal>
                </emma:interpretation>
                <emma:interpretation id="interp48" emma:lang="en-US" emma:confidence="0">
                  <emma:literal>tiers</emma:literal>
                </emma:interpretation>
                <emma:interpretation id="interp49" emma:lang="en-US" emma:confidence="0">
                  <emma:literal>lifers</emma:literal>
                </emma:interpretation>
              </emma:one-of>
            </emma:emma>
          </inkml:annotationXML>
          <inkml:trace contextRef="#ctx0" brushRef="#br0" timeOffset="31476.5602">1248 1174 71,'0'0'23,"0"0"-1,-15 20-4,17 4 0,-4 0 0,7 9-2,-3-2-2,9 6-1,-5 0-3,5 3-3,0-7-1,0 4-4,0-6-2,-2-2 0,0-5-1,-1-2-1,-8-22-2,12 20-6,-12-20-6,0 0-5,21 0-5,-21 0-2,9-22-2,-4 2-1,3 2 2,1-4 6,-2-2 7</inkml:trace>
          <inkml:trace contextRef="#ctx0" brushRef="#br0" timeOffset="31655.6822">1465 1414 30,'0'0'15,"3"17"-1,-1-1-3,-2 1-2,2 5-2,3-2 0,1 2-3,5-3-2,-2-1-8,-9-18-2,24 11-5,-24-11-2,24-6-1,-24 6-1,13-25 1,-13 5 9</inkml:trace>
          <inkml:trace contextRef="#ctx0" brushRef="#br0" timeOffset="31791.2463">1494 1319 52,'0'0'15,"-15"-26"-5,15 26-9,-3-18-7,3 18-6,20-13-3,-4 6 0,5 3-1,1-3 3</inkml:trace>
          <inkml:trace contextRef="#ctx0" brushRef="#br0" timeOffset="32783.9467">1593 1484 79,'0'-16'26,"0"16"2,0 0-8,33-21-4,-12 12-5,8 4-1,2-1-2,6 3-3,0-5-3,0 3-1,0-3-2,-6 1 1,-5 2 0,-4-5-1,-6 3 1,-16 7-1,19-16 1,-19 16 0,-4-19 0,4 19 0,-15-16 0,15 16 1,-24-11 0,24 11 2,-31 0 0,14 9 1,1 2 0,-1 7 2,4 6-2,2 7-1,4-1 0,7 3-1,6-2-1,6-5-1,9-1-1,4-5-1,9-7-4,-1-9-7,7 0-5,-3-10-4,2-1-3,-10-12-1,2 1-2,-9-8 1,-1 2 5,-10-3 9,-4-1 9,-3 1 7,-6 1 9,0 6 7,-5 2 6,7 18 3,-19-19-1,19 19-1,-16 6-4,14 10-2,2-16-7,-2 35-4,7-9-6,5 3-3,3 1 0,1-1-1,5-3 1,-3-2-3,1-6 3,-4-2-8,-13-16-6,22 10-4,-22-10-2,5-17-1,-5 17-1,-7-33 2,1 11-1,-3-6 7,-2 1 8,2-4 6,0 3 3,5 1 1,0 1 1,8 2-1,3 4-2,6 2-5,8 1-4,1 4-4,7 2-4,2 6-1,4-2 0,2 7 0,-2 0 13</inkml:trace>
          <inkml:trace contextRef="#ctx0" brushRef="#br0" timeOffset="32023.2897">1660 1204 94,'0'0'29,"-15"23"2,4-6-8,13 12-8,-4 1-1,11 3-4,2 3-2,4 5-3,1-5-4,-1-5-11,3 2-8,-7-9-6,2-2-3,-7-5-5,-6-17 1,0 0 0,0 0 1,0 0 8</inkml:trace>
          <inkml:trace contextRef="#ctx0" brushRef="#br0" timeOffset="33202.422">2616 1264 72,'0'0'25,"0"0"1,0 0-7,-31-7-4,31 7-4,-31 0-4,12 2-2,-1 1-2,3 5-1,-1-1-2,18-7 1,-24 20 0,24-20 0,-5 26 0,5-26 1,18 24 0,2-12 1,4-1 0,7-1 2,4-3-1,6 0 1,-3-1-1,5 1-1,-5-1 1,-3 3-1,-7-2-1,-4 8 0,-11 3-1,-10 0 0,-6 3-1,-10-3 0,-7 0 1,-4-1-2,-6-4 1,-3-4-1,-2-4 1,4-5 0,1 0 0,5-1-1,6-3-1,3-2-8,16 6-7,0 0-8,0 0-7,16-23 0,6 17-1,-1-7-1,8 6 0</inkml:trace>
        </inkml:traceGroup>
      </inkml:traceGroup>
    </inkml:traceGroup>
    <inkml:traceGroup>
      <inkml:annotationXML>
        <emma:emma xmlns:emma="http://www.w3.org/2003/04/emma" version="1.0">
          <emma:interpretation id="{313CFBCB-B7E9-476E-B8D0-0F0FA68D40E3}" emma:medium="tactile" emma:mode="ink">
            <msink:context xmlns:msink="http://schemas.microsoft.com/ink/2010/main" type="paragraph" rotatedBoundingBox="587,11074 7427,9698 7675,10932 836,123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FF81C9-8B1A-4D7C-AD1F-3A7CA3280241}" emma:medium="tactile" emma:mode="ink">
              <msink:context xmlns:msink="http://schemas.microsoft.com/ink/2010/main" type="line" rotatedBoundingBox="587,11074 7427,9698 7675,10932 836,12309">
                <msink:destinationLink direction="with" ref="{AD3D2760-991C-4A5F-B733-2BEB60909CB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56E5AD5-637D-4E32-A46A-F5C22A3F5E51}" emma:medium="tactile" emma:mode="ink">
                <msink:context xmlns:msink="http://schemas.microsoft.com/ink/2010/main" type="inkWord" rotatedBoundingBox="662,11445 915,11394 994,11785 741,11836"/>
              </emma:interpretation>
              <emma:one-of disjunction-type="recognition" id="oneOf10">
                <emma:interpretation id="interp50" emma:lang="en-US" emma:confidence="0">
                  <emma:literal>h</emma:literal>
                </emma:interpretation>
                <emma:interpretation id="interp51" emma:lang="en-US" emma:confidence="0">
                  <emma:literal>U</emma:literal>
                </emma:interpretation>
                <emma:interpretation id="interp52" emma:lang="en-US" emma:confidence="0">
                  <emma:literal>k</emma:literal>
                </emma:interpretation>
                <emma:interpretation id="interp53" emma:lang="en-US" emma:confidence="0">
                  <emma:literal>u</emma:literal>
                </emma:interpretation>
                <emma:interpretation id="interp54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35044.8765">315 2091 51,'0'0'17,"0"0"3,0 0-4,0 0 0,-13 22 1,15-2 2,-4-1-2,4 12 0,-4-5-1,6 9-2,-6-4-3,4 4-2,0-2-5,-2 1-4,1-6 0,-1-1 0,2-6 0,0-3 0,-2-18-1,4 26 1,-4-26-3,0 0-9,0 0-8,0 0-5,0 0-3,16-22-3,-16 22-2,17-22 1,-17 22 1,24-24 9</inkml:trace>
          <inkml:trace contextRef="#ctx0" brushRef="#br0" timeOffset="36246.191">532 2396 168,'-11'-20'33,"11"20"-1,0 0-21,0 0-11,-17 7 0,17-7 0,0 0 0,0 0 0,10 16-1,-10-16-1,0 0-10,0 0-9,25 19-5,-25-19-6,0 0-1,0 0 0,24-8-1,-24 8 2</inkml:trace>
        </inkml:traceGroup>
        <inkml:traceGroup>
          <inkml:annotationXML>
            <emma:emma xmlns:emma="http://www.w3.org/2003/04/emma" version="1.0">
              <emma:interpretation id="{EE670145-030B-403D-972F-DDD47399ADFA}" emma:medium="tactile" emma:mode="ink">
                <msink:context xmlns:msink="http://schemas.microsoft.com/ink/2010/main" type="inkWord" rotatedBoundingBox="1171,11499 1923,11348 2026,11860 1274,12011"/>
              </emma:interpretation>
              <emma:one-of disjunction-type="recognition" id="oneOf11">
                <emma:interpretation id="interp55" emma:lang="en-US" emma:confidence="0">
                  <emma:literal>5:</emma:literal>
                </emma:interpretation>
                <emma:interpretation id="interp56" emma:lang="en-US" emma:confidence="0">
                  <emma:literal>5¢</emma:literal>
                </emma:interpretation>
                <emma:interpretation id="interp57" emma:lang="en-US" emma:confidence="0">
                  <emma:literal>5!</emma:literal>
                </emma:interpretation>
                <emma:interpretation id="interp58" emma:lang="en-US" emma:confidence="0">
                  <emma:literal>s:</emma:literal>
                </emma:interpretation>
                <emma:interpretation id="interp59" emma:lang="en-US" emma:confidence="0">
                  <emma:literal>5;</emma:literal>
                </emma:interpretation>
              </emma:one-of>
            </emma:emma>
          </inkml:annotationXML>
          <inkml:trace contextRef="#ctx0" brushRef="#br0" timeOffset="36735.9784">961 2141 63,'-23'-8'18,"23"8"-2,-27-5-8,27 5-3,-19 5-1,19-5-1,-20 11 0,20-11 0,-25 19-1,25-19 2,-32 25-1,32-25 0,-31 28 0,31-28 0,-18 28 0,18-28 0,3 22 0,-3-22 2,33 16 2,-5-7 0,3-3 1,4 3 1,0-5 2,4 7-1,-8-2 0,2 7-3,-9-3-1,-2 7-1,-9-3-1,-6 5-1,-7-2-2,-3-2-1,-8-1 1,-6-6-1,1 0-2,-8-8-8,5 3-7,-7-12-5,10 3-5,-4-10-3,20 13-3,-26-31 0,20 12 2,3-3 7,1-1 10</inkml:trace>
          <inkml:trace contextRef="#ctx0" brushRef="#br0" timeOffset="36988.2599">898 2187 96,'0'0'24,"0"0"-1,-6-21-11,6 21-6,37-3-2,-11-1-5,9 2-5,2 0-6,1 1-7,-1-1-4,-2 0 0,-2 4-2,-7 0 0,2 5 0</inkml:trace>
          <inkml:trace contextRef="#ctx0" brushRef="#br0" timeOffset="37642.5724">1454 2097 90,'0'0'14,"0"0"-5,-19 0-20,19 0-9,11 16-1,-11-16 1,24 22-1,-7-7 2</inkml:trace>
          <inkml:trace contextRef="#ctx0" brushRef="#br0" timeOffset="37337.0778">1518 2310 136,'0'0'34,"-18"5"-1,18-5-13,-13 22-10,16-5-4,1 1-5,2 2-2,1 0 1,4 2-1,0 0-2,-2-5-4,6 1-3,-15-18-3,18 24-3,-18-24-4,0 0-2,17 9-2,-17-9 0,0 0 2,0 0 2,7-18 1,-7 18 3,0 0 3,0-20 5</inkml:trace>
        </inkml:traceGroup>
        <inkml:traceGroup>
          <inkml:annotationXML>
            <emma:emma xmlns:emma="http://www.w3.org/2003/04/emma" version="1.0">
              <emma:interpretation id="{1E627F72-53AA-4794-818D-70027714F131}" emma:medium="tactile" emma:mode="ink">
                <msink:context xmlns:msink="http://schemas.microsoft.com/ink/2010/main" type="inkWord" rotatedBoundingBox="1771,10836 7427,9698 7675,10932 2019,12071">
                  <msink:destinationLink direction="with" ref="{A8BE20D9-F218-4359-AC7F-23B7F1E175B0}"/>
                </msink:context>
              </emma:interpretation>
              <emma:one-of disjunction-type="recognition" id="oneOf12">
                <emma:interpretation id="interp60" emma:lang="en-US" emma:confidence="0">
                  <emma:literal>Mincom</emma:literal>
                </emma:interpretation>
                <emma:interpretation id="interp61" emma:lang="en-US" emma:confidence="0">
                  <emma:literal>minions</emma:literal>
                </emma:interpretation>
                <emma:interpretation id="interp62" emma:lang="en-US" emma:confidence="0">
                  <emma:literal>minion</emma:literal>
                </emma:interpretation>
                <emma:interpretation id="interp63" emma:lang="en-US" emma:confidence="0">
                  <emma:literal>mentions</emma:literal>
                </emma:interpretation>
                <emma:interpretation id="interp64" emma:lang="en-US" emma:confidence="0">
                  <emma:literal>minnows</emma:literal>
                </emma:interpretation>
              </emma:one-of>
            </emma:emma>
          </inkml:annotationXML>
          <inkml:trace contextRef="#ctx0" brushRef="#br0" timeOffset="44452.119">3948 974 42,'0'0'24,"-28"9"-4,15 8-8,0 1 4,6 13 4,-4-1-2,6 12 1,-5-2-1,5 14-2,-4-5-2,3 13-3,-3 1-5,0 1-6,-2 0 0,3 0 0,1-1 1,1 3-2,3 0 2,1-6-3,6-1 3,5 0-1,4-6 0,3-2 1,4-5-1,3-7 1,0-8-1,3-7 0,-4-4 0,-1-5 1,-3-6 0,-2-4-1,-16-5 0,19-2-9,-19 2-9,0 0-8,22-12-8,-22 12-6,4-19-3,-4 19-2,3-22 21</inkml:trace>
          <inkml:trace contextRef="#ctx0" brushRef="#br0" timeOffset="48090.7869">4093 1150 70,'-4'22'36,"4"10"-5,-3-1-11,10 9-2,-1-5 0,7 3-2,-4-5-3,2 0-3,2-3-6,-4-10-12,6 4-10,-15-24-7,22 22-9,-22-22-4,24-2-5,-8-5 1,4-8 15</inkml:trace>
          <inkml:trace contextRef="#ctx0" brushRef="#br0" timeOffset="48527.0951">4573 1191 62,'0'0'26,"-27"-28"-6,27 28-10,-24-16 0,24 16-4,-24-2 1,24 2 2,-28 18 4,12-3-1,5 12-1,-8-1-1,6 7 0,-1 0 0,6 6 0,5-6-3,6 0-4,8-2-2,6-7-1,9-10 1,3-3 0,8-9-1,1-6-2,-3-7-1,-5-7-6,-4-2-2,-10-8 0,-5 6-4,-11-5 0,-5 3 1,-14-3 1,5 8 1,-10 1 4,5 5-1,-5 4-1,24 9-3,-27-6-3,27 6-5,0 0-1,0 0 0,29 24 10</inkml:trace>
          <inkml:trace contextRef="#ctx0" brushRef="#br0" timeOffset="48987.8856">4978 1271 32,'0'0'25,"2"-25"-2,-2 25-2,-9-24 0,9 24 1,-19-18-2,19 18-2,-29-11-2,29 11-4,-32 1-4,14 5-2,0 1-3,-1 6-3,3 5 0,1 3 1,0 2-1,1 3 0,6 3 1,5 1 1,3 3-1,5 0 1,8-4 0,3 0-2,8-5 1,6-5-1,5-8 0,3-9-2,1-8 1,0-9 0,-10-1-2,-5-10-3,-2 0-4,-13-5-1,-5 4-2,-13-3 1,-6 8-2,-7-5 1,4 10-1,-6-1 2,0 7 0,2 4-2,5 5-3,17 2-4,0 0-1,0 0-4,-7 18 14</inkml:trace>
          <inkml:trace contextRef="#ctx0" brushRef="#br0" timeOffset="49456.0123">5432 1290 58,'-11'-30'26,"-2"14"-4,13 16-7,-25-31-2,25 31-3,-35-19-1,35 19-1,-37-3-2,17 8 0,-4 6 2,2 8 0,0 3-2,7 5 1,-2 6-2,8 4 2,4-1-1,10 3-2,8-2-2,9-4-1,9-8 1,4-4-1,4-10 1,3-8-3,-3-12 2,-2-6 0,-8-5-2,-9-7-2,-3 1-3,-13-9-1,-3 2-2,-10 0 2,2 6-3,-13-3-1,5 12-4,-7-2-1,22 20-1,-31-13-3,31 13-5,-19 7-3,19-7 1,6 30-3,-6-30 30</inkml:trace>
          <inkml:trace contextRef="#ctx0" brushRef="#br0" timeOffset="50397.9476">6063 1359 53,'-11'-29'26,"11"29"-7,-27-26-5,6 15-1,3 8-1,-6-1 0,2 10 2,-4-1-2,4 10-1,0-1-2,7 8 2,-3 2-4,11 7-1,3-1-3,6 1-3,11-4 2,1-1-1,10-4 1,4-7-7,12-2-9,-7-13-8,12-2-3,-9-13-4,3 2-3,-8-9 0,2 4 0,-9-6 6,-3 4 17,-7-2 9,-3 2 15,-11 20 13,13-28 2,-13 28 2,0 0-1,0 0-2,0 0-4,0 0-7,-22 0-8,22 0-9,-5 24 0,6-7 1,3 5-2,3 3 0,4 3 0,4-1 0,-2-1 0,2-2 1,-1-4 0,-14-20-4,28 24-7,-28-24-6,0 0-1,11-18-2,-11 18 0,-5-33 0,3 11-1,-7-10 4,5 5 13,6-3 8,-2 1 7,7 9 7,-1-4-1,10 11 1,-16 13-1,37-11-1,-20 13-4,6 11-4,-6 2-3,5 8-4,-5 3-2,-1 7-1,1-2 2,-3 1-1,1-3 1,-4-3-2,0-6 2,-11-20-3,20 16-8,-20-16-3,0 0-4,15-29 0,-15 29-1,9-40 0,-1 14-1,-5-7 1,5 3 12,1 1 8,0 2 5,4 6 4,-4 1 4,8 11 3,-17 9-1,29-2 1,-29 2-3,26 19-3,-26-19-3,26 34-1,-17-8-5,2 0-3,-2-2 1,-1-1-4,3 0-9,-11-23-10,14 25-7,-14-25-7,0 0 2,0 0-1,20-35 1</inkml:trace>
          <inkml:trace contextRef="#ctx0" brushRef="#br0" timeOffset="50954.327">6850 994 90,'-5'-25'40,"5"25"-6,9-24-17,8 18-3,-1-3-6,8 4-3,2 1-1,2 0-2,-3 6-2,-1 2 0,-4 3 1,-20-7-1,24 26 1,-20-8 0,-9 2 0,-5-1 0,-4 3 0,-3 2 0,-3-2 0,-2-2-1,-2-2 0,4-5 0,20-13-1,-26 24 1,26-24-1,0 0 1,0 0 0,26 14 0,-4-15 0,5 2 0,3-1 0,3 0 0,-2 2 0,-2 4 0,-3 1-1,-4 2 1,-22-9 0,26 28 1,-22-12-1,-6 3 1,-4-1-1,-5 0 1,-3-1 0,-3-2 0,-1-4-1,-4 1 0,0-4 0,1-5 0,5 5-12,-6-10-14,22 2-9,-24 0 0,24 0-6,0 0-3,0 0 14</inkml:trace>
          <inkml:trace contextRef="#ctx0" brushRef="#br0" timeOffset="38671.6526">1538 2372 45,'-16'-18'19,"16"18"2,-6-17-4,6 17-2,2-16 0,-2 16-3,2-19-1,-2 19-3,9-18-1,-9 18-2,13-20 0,-13 20-4,16-20 0,-16 20-1,30-21 0,-12 14 0,2 2-1,3 1 1,0 2 0,1 6 1,2 1 0,-6 6 1,-1 2 2,-5 5 2,-4-1 2,1 7-1,-8-4 0,3 4 0,-8-6-1,6 2 0,-6-3-2,2-17-3,2 24-1,-2-24 0,0 0-1,0 0 1,0 0 0,0 0 0,0 0-1,0 0 0,5-21-2,-5 21-2,0-25-1,0 8-1,0 17 0,11-31 1,-11 31-1,17-35 1,-17 35 2,24-31 2,-24 31 1,27-27 1,-27 27 0,28-21 0,-28 21 0,31-7 0,-14 7 0,1 2 0,1 5 1,-1 2 0,0 2 2,3 6 1,-21-17 3,29 27 0,-16-10 0,-2 1-1,-11-18 0,18 31-1,-18-31-1,13 28-1,-13-28-3,4 22 0,-4-22 1,0 0-3,2 16-6,-2-16-7,0 0-6,0 0-6,0 0-4,-6-18-2,6 18 0,6-20 0,-6 20 7</inkml:trace>
          <inkml:trace contextRef="#ctx0" brushRef="#br0" timeOffset="39013.4768">2173 2199 89,'0'0'13,"0"0"-9,0 0-17,0 0-6,0 0-3,16-14 0,1 14 0</inkml:trace>
          <inkml:trace contextRef="#ctx0" brushRef="#br0" timeOffset="38866.238">2235 2288 123,'-2'22'33,"-3"-4"-1,5 4-15,0 0-13,5-6-9,5 1-12,-10-17-7,22 13-6,-22-13-2,18-9 0,-18 9-1,6-26 6</inkml:trace>
          <inkml:trace contextRef="#ctx0" brushRef="#br0" timeOffset="39506.3372">2359 2176 150,'0'0'35,"-17"14"-3,17 3-17,-2-1-9,6 3-6,3 3 0,2 0 0,6 0 0,-2-2-1,4-2 2,-17-18-2,25 28 1,-25-28-2,21 18-5,-21-18-5,0 0-4,0 0-1,0 0-1,1-27 0,-1 27 0,-5-32 1,7 14 6,-2-2 5,3 0 3,7-2 3,1 0 4,5 3 4,1 1 5,5 9 5,-4-4 0,10 13 0,-10-2 0,10 13 0,-8 0-4,4 9-5,-4 1-3,2 4-6,-2-1 0,-1 2 0,-6-2 0,1-2 0,-6-4 0,-8-18 1,13 24-1,-13-24 0,0 0-2,0 0-13,0 0-12,9-31-5,-9 31-2,2-35-1,-4 18-2,-4-5-1</inkml:trace>
          <inkml:trace contextRef="#ctx0" brushRef="#br0" timeOffset="42714.4629">3431 1765 124,'-20'-2'41,"20"2"-9,-32 5-16,32-5-5,-33 11-3,33-11-5,-20 10-2,20-10-1,0 0 0,-13 20 0,13-20 0,0 0 0,13 20 1,-13-20-1,22 9 1,-22-9 0,30-5 0,-12-1 0,-18 6 0,31-18 0,-31 18-1,22-22-3,-22 22-4,0 0-4,0 0-4,-13-20-6,13 20-6,-23 5-6,23-5-3,-24 13-5,24-13 4,-17 11 26</inkml:trace>
        </inkml:traceGroup>
      </inkml:traceGroup>
    </inkml:traceGroup>
    <inkml:traceGroup>
      <inkml:annotationXML>
        <emma:emma xmlns:emma="http://www.w3.org/2003/04/emma" version="1.0">
          <emma:interpretation id="{62C3CA3F-64C7-47C2-8B2A-FE5D3A0BA4AA}" emma:medium="tactile" emma:mode="ink">
            <msink:context xmlns:msink="http://schemas.microsoft.com/ink/2010/main" type="paragraph" rotatedBoundingBox="582,12671 2293,12168 2496,12858 785,13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30950E-4579-4BEE-BB5B-4CFF6A4F8A25}" emma:medium="tactile" emma:mode="ink">
              <msink:context xmlns:msink="http://schemas.microsoft.com/ink/2010/main" type="line" rotatedBoundingBox="582,12671 2293,12168 2496,12858 785,13361"/>
            </emma:interpretation>
          </emma:emma>
        </inkml:annotationXML>
        <inkml:traceGroup>
          <inkml:annotationXML>
            <emma:emma xmlns:emma="http://www.w3.org/2003/04/emma" version="1.0">
              <emma:interpretation id="{AA3FB6F4-762B-486E-ACED-BA403B5C87B0}" emma:medium="tactile" emma:mode="ink">
                <msink:context xmlns:msink="http://schemas.microsoft.com/ink/2010/main" type="inkWord" rotatedBoundingBox="582,12671 2293,12168 2496,12858 785,13361"/>
              </emma:interpretation>
              <emma:one-of disjunction-type="recognition" id="oneOf13">
                <emma:interpretation id="interp65" emma:lang="en-US" emma:confidence="0">
                  <emma:literal>A,=?</emma:literal>
                </emma:interpretation>
                <emma:interpretation id="interp66" emma:lang="en-US" emma:confidence="0">
                  <emma:literal>A, =?</emma:literal>
                </emma:interpretation>
                <emma:interpretation id="interp67" emma:lang="en-US" emma:confidence="0">
                  <emma:literal>AE ?</emma:literal>
                </emma:interpretation>
                <emma:interpretation id="interp68" emma:lang="en-US" emma:confidence="0">
                  <emma:literal>A, =.7</emma:literal>
                </emma:interpretation>
                <emma:interpretation id="interp69" emma:lang="en-US" emma:confidence="0">
                  <emma:literal>A," ?</emma:literal>
                </emma:interpretation>
              </emma:one-of>
            </emma:emma>
          </inkml:annotationXML>
          <inkml:trace contextRef="#ctx0" brushRef="#br1" timeOffset="228384.3156">331 3427 50,'-18'-17'22,"18"17"-6,0 0-4,-15 20 0,15-20-1,2 37 0,0-13-1,2 7 0,-2 4 0,1 7 1,-3-3-1,2 1-1,-4-2 0,2-1-1,-2-6-1,4-5 0,-4-6-4,2-20-2,2 20 0,-2-20 0,0 0-1,0 0 1,0 0 0,0 0-1,9-24 1,-9 24 0,0-27-1,-1 10 1,1-3-1,-2 0-1,0-4 1,0 2-1,0-2-1,-3 2 1,3-1-1,-2-1 0,2 0 0,-1 0-1,1 2 1,0-2 1,0 2-1,2 2 0,0 0 1,0 3 0,0 17 0,2-27 1,-2 27 0,6-24-1,-6 24 1,9-22 0,-9 22-1,18-24 1,-18 24 0,22-26-1,-22 26 1,28-23-1,-12 12 1,-16 11-1,28-17 0,-28 17 0,31-5 0,-31 5 1,31 3-1,-31-3 1,30 19 0,-14-3 1,3 2 1,-1 4 2,1 4-1,1 3 0,0 4 0,-2 2 1,1-2-2,-1 2 0,-3-2-1,0 2 0,-2-2-1,-2-5 0,-2-3 0,2-5 0,-11-20 0,13 26 1,-13-26-5,0 0-5,0 0-6,0 0-4,0 0-3,5-24-4,-5 24-3,-14-22-3,14 22 3,-23-22 5,5 8 6,0 8 16</inkml:trace>
          <inkml:trace contextRef="#ctx0" brushRef="#br1" timeOffset="228647.0763">394 3573 56,'0'0'24,"2"-16"-3,-2 16-2,18-17-6,-1 10-1,1-4-2,6 2-3,2 0-3,1 3-6,5 2-4,-7-1-6,9 5-3,-7-2-4,-1 2-4,-2 4-3,-8-1 1,-16-3 2,22 6 9</inkml:trace>
          <inkml:trace contextRef="#ctx0" brushRef="#br1" timeOffset="230164.8408">1001 3630 30,'0'0'17,"0"0"-2,0 0-8,0 0-2,0 0-1,-7 24 0,7-24 0,5 26 1,-5-26 1,6 29-1,-6-29 2,2 31-1,-4-14 1,2-1-2,0-16 0,0 28-1,0-28-1,2 18-1,-2-18-1,0 0 0,0 0-3,0 0-4,16 9-5,-16-9-4,0 0-3,0 0-5,0 0 1,13-18-1,-13 18 2</inkml:trace>
          <inkml:trace contextRef="#ctx0" brushRef="#br1" timeOffset="230763.7312">1176 3350 124,'0'0'35,"0"0"-3,0 0-16,0 0-4,20-17-3,-2 17-6,4 4-10,-3-8-8,8 6-7,-4-4-5,0 4-4,-2-2-3,-1 4 0,-20-4-1,26 0 10</inkml:trace>
          <inkml:trace contextRef="#ctx0" brushRef="#br1" timeOffset="230994.9325">1277 3502 106,'0'0'27,"22"13"-6,-22-13-22,31 5-13,-9-3-5,2-2-7,-3-2 0,-1 0-1,-20 2-1,27-5 16</inkml:trace>
          <inkml:trace contextRef="#ctx0" brushRef="#br1" timeOffset="233103.4349">1814 3504 146,'0'0'34,"0"0"-1,-22 14-19,22-14-5,0 0-14,0 0-15,0 0-14,0 0 0,0 0-3,6-20-3,-6 20-7</inkml:trace>
          <inkml:trace contextRef="#ctx0" brushRef="#br1" timeOffset="232903.2975">1726 3041 30,'-2'-27'22,"2"27"0,2-22-3,-4 5 2,2 17 2,9-25-2,-9 25-1,17-22-3,-17 22-2,25-15-4,-8 11-4,-17 4-3,33 0-4,-16 6-1,1 3 1,-1 4 0,-17-13 1,29 33 0,-18-11 0,-4 2-1,-1 1 0,-4 1 1,-4 0-2,-5-1 2,-1 1-2,-3-4 1,-4-2-1,1-3 1,-3 1 0,17-18 0,-31 24 0,31-24 0,-22 15 0,22-15 0,-19 7-9,19-7-7,0 0-6,0 0-4,0 0-4,17 15-4,-17-15 1,18 9-1,-18-9 8</inkml:trace>
        </inkml:traceGroup>
      </inkml:traceGroup>
    </inkml:traceGroup>
    <inkml:traceGroup>
      <inkml:annotationXML>
        <emma:emma xmlns:emma="http://www.w3.org/2003/04/emma" version="1.0">
          <emma:interpretation id="{AF950493-192D-4D5F-BBFE-51CFF19501A2}" emma:medium="tactile" emma:mode="ink">
            <msink:context xmlns:msink="http://schemas.microsoft.com/ink/2010/main" type="paragraph" rotatedBoundingBox="569,13320 8956,13169 8970,13936 583,14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D0AE17-3279-44AC-9769-88ED9A4EBE87}" emma:medium="tactile" emma:mode="ink">
              <msink:context xmlns:msink="http://schemas.microsoft.com/ink/2010/main" type="line" rotatedBoundingBox="569,13320 8956,13169 8970,13936 583,14086"/>
            </emma:interpretation>
          </emma:emma>
        </inkml:annotationXML>
        <inkml:traceGroup>
          <inkml:annotationXML>
            <emma:emma xmlns:emma="http://www.w3.org/2003/04/emma" version="1.0">
              <emma:interpretation id="{04B35936-F4C2-4C8D-98F0-9E8ECE8E0003}" emma:medium="tactile" emma:mode="ink">
                <msink:context xmlns:msink="http://schemas.microsoft.com/ink/2010/main" type="inkWord" rotatedBoundingBox="580,13315 2839,13321 2837,14058 578,14052">
                  <msink:destinationLink direction="with" ref="{EC8250A6-F36E-4274-8C3B-848EA37FB784}"/>
                </msink:context>
              </emma:interpretation>
              <emma:one-of disjunction-type="recognition" id="oneOf14">
                <emma:interpretation id="interp70" emma:lang="en-US" emma:confidence="0">
                  <emma:literal>d,=2.3an=0.023m</emma:literal>
                </emma:interpretation>
                <emma:interpretation id="interp71" emma:lang="en-US" emma:confidence="0">
                  <emma:literal>d,=2.3an= 0.023m</emma:literal>
                </emma:interpretation>
                <emma:interpretation id="interp72" emma:lang="en-US" emma:confidence="0">
                  <emma:literal>d,=2.3cm: 0.023m</emma:literal>
                </emma:interpretation>
                <emma:interpretation id="interp73" emma:lang="en-US" emma:confidence="0">
                  <emma:literal>di=2.3an=0.023m</emma:literal>
                </emma:interpretation>
                <emma:interpretation id="interp74" emma:lang="en-US" emma:confidence="0">
                  <emma:literal>d,=2.3an: 0.023m</emma:literal>
                </emma:interpretation>
              </emma:one-of>
            </emma:emma>
          </inkml:annotationXML>
          <inkml:trace contextRef="#ctx0" brushRef="#br1" timeOffset="234081.3239">519 4406 75,'-13'-22'32,"13"22"-7,-18-20-5,5 3-1,13 17-3,-24-27-2,24 27-3,-29-28-1,12 19-2,-5-2-2,2 6-4,-4 3-1,-2 6-1,0 7 1,-3 5-1,3 6 0,0 6 0,6 6 0,2 7 0,9-1 0,5-1 0,11-1 0,8-5 0,9-3-3,2-12-6,10-2-6,1-17-5,2-5-5,-4-12-2,-2-4-5,-9-11 0,-4-2 2,-7-4 7,-8-5 2</inkml:trace>
          <inkml:trace contextRef="#ctx0" brushRef="#br1" timeOffset="234425.0391">401 3995 95,'0'0'31,"-14"-18"-4,14 18-8,0 0-3,-17 5-2,17-5-3,6 30-3,3-5-1,-2 3-2,4 7-1,0 0-2,2 5-2,-4 0 1,2 3-1,-1-5 0,-3-1 0,0-2 0,1-6 0,-1-3 0,-2-6 0,-5-20-1,13 25 0,-13-25-10,0 0-6,22 15-6,-22-15-4,0 0-4,13-22-1,-13 22-1,11-27 1,-7 10 7</inkml:trace>
          <inkml:trace contextRef="#ctx0" brushRef="#br1" timeOffset="234823.8628">710 4410 62,'-1'-19'24,"1"19"2,0 0-3,0 0-4,0 0-3,-2 19-2,9-1-3,-3 2-2,5 6-2,-2 0-3,1-1-5,1 5-10,-5-10-7,5 2-7,-9-22-5,14 18 0,-14-18-1,0 0 0,19-18 3</inkml:trace>
          <inkml:trace contextRef="#ctx0" brushRef="#br1" timeOffset="235252.1543">1018 4210 137,'-24'2'35,"24"-2"-2,0 0-11,0 0-27,27 11-7,3-10-10,8 3-4,-1-2-3,0 2-4,-6-1 0,-5 1 2,-4 1 6,-22-5 15</inkml:trace>
          <inkml:trace contextRef="#ctx0" brushRef="#br1" timeOffset="235469.3005">1051 4366 109,'0'0'26,"0"0"-2,0 0-15,22 11-12,-2-11-10,-2 0-6,4 0-5,-1-4-1,-1 0-1,-20 4-1,28-3 1</inkml:trace>
          <inkml:trace contextRef="#ctx0" brushRef="#br1" timeOffset="237508.2889">1525 4265 123,'-20'-6'34,"20"6"-2,-22-9-11,22 9-6,0 0-4,-2-18-7,2 18-4,24-17 0,-7 6 1,3 0-1,4 0 0,0 2-1,3 0 1,1 5 0,-4 2 0,-2 4-1,0 6 1,-2 4 0,-3 3 0,-3 5 0,-3 4 0,-3 2 1,-3 0-1,-5 3 1,0 0-1,-5-1 1,-6 1-1,-4-1 0,-2-1 0,-3 2 0,-4-3 0,0-2 1,-1-4-1,-1 0 0,4-3-1,3-4 1,19-13 0,-25 13-1,25-13 1,0 0 0,0 0 0,16-6-1,-16 6 1,35-5 0,-11 5 0,2 1 0,0 7 0,-1-1-1,1 2 1,-2 2 0,-4 4-1,-3-2 1,-17-13 1,24 25-1,-24-25-9,9 17-9,-9-17-9,0 0-4,0 0-1,0 0 0,0 0-2,-17-24-1</inkml:trace>
          <inkml:trace contextRef="#ctx0" brushRef="#br1" timeOffset="237667.3955">1972 4577 169,'-22'20'33,"22"-20"-6,-16 16-36,19 1-12,-3-17-7,17 15-4,-17-15-1,18-8 0,-18 8-2,20-31 4</inkml:trace>
          <inkml:trace contextRef="#ctx0" brushRef="#br1" timeOffset="238298.8255">2134 4158 123,'0'0'34,"-2"-27"-1,2 27-11,9-17-9,-9 17-5,28-11-3,-10 6-4,3 3-1,-1 0 0,2 2 0,-2 4 0,-1 3 0,-1 2 1,-18-9-1,22 30 0,-16-12 0,-5 4 1,-4-2-1,-5 2 1,-3-2 0,-5 1-1,-1-3 0,1-3 1,-5-4-1,3 0-1,18-11 1,-29 11-1,29-11 1,0 0 0,-17-2-1,17 2 1,0 0 0,24-11-1,-24 11 1,31-6 0,-12 6 0,3 2 0,0 4 0,-2 3 0,2 4 0,-2 1 0,-1 5 0,-6 1 0,-2 2 0,-4 0 1,-3 2-1,-6 0 1,-5-4-1,-3 0 0,-3-2 0,13-18 1,-33 26-1,13-21 0,0-3 0,0-2 0,-2-5-1,1-4-1,5 3-7,-3-7-6,19 13-6,-16-18-6,16 18-5,5-24 0,-5 24-2,32-24 1,-8 10 7</inkml:trace>
        </inkml:traceGroup>
        <inkml:traceGroup>
          <inkml:annotationXML>
            <emma:emma xmlns:emma="http://www.w3.org/2003/04/emma" version="1.0">
              <emma:interpretation id="{7F858100-E18A-4B7A-A5EE-4FD50406E492}" emma:medium="tactile" emma:mode="ink">
                <msink:context xmlns:msink="http://schemas.microsoft.com/ink/2010/main" type="inkWord" rotatedBoundingBox="3222,13516 4891,13486 4896,13806 3228,13836"/>
              </emma:interpretation>
            </emma:emma>
          </inkml:annotationXML>
          <inkml:trace contextRef="#ctx0" brushRef="#br1" timeOffset="239473.0233">3021 4302 55,'-4'-22'23,"4"22"1,-7-17-1,7 17 0,0 0-3,0 0-3,-17-22-1,17 22-3,-16-9-2,16 9-2,-22-8-5,22 8-3,-28-1-1,11 4 1,-1 1 0,0 5-1,-1 4 0,3 5 1,3 1-1,2 5 0,2 1 0,5 1 0,8 0-1,3-1 1,6 1 0,7-8-1,4-1 1,5-6 0,4-6 0,2-3 0,4-2-6,-4-11-7,2 2-5,-6-8-2,2 5-2,-9-7-1,2 5 1,-10-7 0,1 7 6,-6-3 11,-6-1 7,-5 18 9,0-31 11,0 31 0,-7-22 0,7 22 0,0 0 0,0 0-4,-20-9-3,20 9-6,-2 18-9,2-18 0,6 27 0,-1-10 0,2 3 0,4 0 0,1 2 0,2-2 0,1-1 0,0-3 0,-15-16 0,22 22 0,-22-22 0,0 0-1,0 0 0,0 0 1,0 0-1,5-29 1,-8 11 0,-1-4 0,2-2 0,4-2 0,3 2 1,6 2-1,2 2 0,4 4 1,3 5-1,4 3 0,0 6-1,2 4 0,-1 6 1,-1 3 0,0 5 0,-2 4 0,0 0 0,-1 2 0,-3 2 0,-1-4 0,-3-3 0,-14-17 0,24 22 0,-24-22-1,17-4-4,-17 4-3,7-20 1,-7 4-1,4-3 0,0-3 0,1 2 0,2 0 2,3 2 4,4 1 2,-14 17 2,35-22 2,-18 17 3,7 5 0,-2 3 0,2 6 0,-2 2 0,0 8 0,-4-1-2,1 4-2,-3 4-2,-3-4-1,-4 0 1,-1-2-1,1 0-9,-9-20-7,11 22-9,-11-22-3,0 0-5,0 0 0,11-18 0,-9-1-1,5-3 14</inkml:trace>
          <inkml:trace contextRef="#ctx0" brushRef="#br1" timeOffset="239736.8622">4249 4151 147,'0'0'34,"0"0"-1,0 0-16,0 0-18,19 17-5,8-12-7,-3-3-8,10 3-5,-11-6-5,5 4-1,-10-5 0,1 4-1,-19-2 4</inkml:trace>
          <inkml:trace contextRef="#ctx0" brushRef="#br1" timeOffset="239915.987">4266 4298 136,'0'0'33,"0"0"-6,31 9-28,-7-5-16,6-6-13,5 4-2,-6-4-2,2 0-2,-7-3 0</inkml:trace>
        </inkml:traceGroup>
        <inkml:traceGroup>
          <inkml:annotationXML>
            <emma:emma xmlns:emma="http://www.w3.org/2003/04/emma" version="1.0">
              <emma:interpretation id="{2DBFDBB7-4CD6-4A2E-AE10-FEE2DF4C5056}" emma:medium="tactile" emma:mode="ink">
                <msink:context xmlns:msink="http://schemas.microsoft.com/ink/2010/main" type="inkWord" rotatedBoundingBox="5369,13372 7871,13327 7879,13788 5377,13833"/>
              </emma:interpretation>
            </emma:emma>
          </inkml:annotationXML>
          <inkml:trace contextRef="#ctx0" brushRef="#br1" timeOffset="240922.9422">5261 4195 42,'0'0'20,"-2"-24"4,2 24-4,-3-22 3,3 22-3,0-24-2,0 24-1,-4-29-3,4 29-1,-13-27-4,13 27-4,-24-24-4,8 15 0,-5 3 0,-2 6 0,-5 4 1,-2 5-1,3 4 1,-1 7-1,1 4 0,5 7 0,1 2-1,9 7 0,4 1-1,6 1 0,10 0 0,8-3 0,12-5 0,7-2 0,9-7 1,9-12 0,2-4-1,2-9 1,-3-9 0,-6-6 0,-8-5 0,-9-9 0,-10-4-1,-12-2 1,-9-3 0,-6-3-1,-7 4 1,-7 3 0,-4 4 0,-1 5 0,-3 6 0,0 6 1,3 10-2,3 1-5,22 2-10,-24 18-6,25-1-6,-1-17-5,21 33 0,-3-15-1,10 2-1,-1-3 15</inkml:trace>
          <inkml:trace contextRef="#ctx0" brushRef="#br1" timeOffset="241120.0753">5701 4430 133,'0'0'34,"-13"18"-1,13-18-18,0 0-23,-4 28-15,4-28-6,17 5-4,-17-5 0,24-11-1,-24 11-1</inkml:trace>
          <inkml:trace contextRef="#ctx0" brushRef="#br1" timeOffset="241635.4256">6218 4138 65,'0'0'29,"-11"-24"2,11 24-3,-22-20-10,22 20-2,-28-14-3,28 14-3,-39-4-1,19 6-4,-7 5-2,3 4-2,-2 4 0,2 5-1,2 4 1,2 5-1,7 2 0,7 6 1,10-2-2,7 2 1,11-4 0,11-2 0,6-7 0,7-4 0,3-7 0,-3-10 1,0-6-1,-7-7 0,-6-4-1,-7-8 0,-8-2-2,-10-5-4,-3-3 0,-10-1 0,-1 4-1,-10-2-1,3 9-2,-9-2-2,3 9 0,-3 2-1,22 13-3,-24-7-4,24 7-4,0 0 2,0 0 1,22 9 2,2-5 12</inkml:trace>
          <inkml:trace contextRef="#ctx0" brushRef="#br1" timeOffset="242188.8998">6549 4144 112,'0'0'32,"0"0"0,0 0-13,-11-24-4,11 24-6,9-17-6,-9 17-3,24-14 1,-8 6-1,3 5 0,1 1-1,4 4 1,0 3 1,-2 4-1,0 4 1,-5 6-1,-5 1 1,0 0 0,-7 6 1,-7-1-1,-1 3 1,-7-2-2,-1-1 2,-3-3-2,-1 0 0,-4-3 0,3-3 1,16-16-2,-30 24 1,30-24-1,-20 13 0,20-13 0,0 0 0,0 0 0,0 0 0,0 0 0,24-11 0,-5 5 1,3 3 0,3-1 0,3 2 0,1 4 0,-1-2 0,0 4 0,-3 1 0,-1 2 0,-7-1 0,-17-6 1,26 11-1,-26-11 0,0 0-11,18 9-11,-18-9-6,0 0-5,4-18 1,-4 18-2,9-26 0,0 10 3</inkml:trace>
          <inkml:trace contextRef="#ctx0" brushRef="#br1" timeOffset="242808.7887">7082 4094 114,'-3'-16'33,"3"16"0,0 0-16,5-20-4,-5 20-5,22-6-4,-22 6-2,30 0-2,-12 2-1,0 2 2,4 3-2,-3 0 1,1 4 0,-3 2 1,-17-13-1,24 28 1,-24-28-1,12 29 1,-12-29 0,-3 26 1,3-26-1,-17 22 0,17-22 0,-27 18 0,27-18-1,-32 15 1,16-8-2,16-7 1,-26 7-1,26-7 0,0 0-1,0 0 1,0 0 0,0 0 0,24 6 1,-4-4 0,6 0-1,0 1 1,3 3 0,-1-1 0,3 4 0,-5 2 0,-1 2 0,-4 2 0,-5 0 1,-16-15 0,17 31 0,-17-31 0,-8 27 1,8-27-1,-25 22 0,6-16 0,-3-1-1,2-3-1,-2-4 0,5-1 0,1-7-4,16 10-9,-13-20-7,13 20-7,18-27-5,3 12 1,1-5-1,9 3-1,0-1 4</inkml:trace>
        </inkml:traceGroup>
        <inkml:traceGroup>
          <inkml:annotationXML>
            <emma:emma xmlns:emma="http://www.w3.org/2003/04/emma" version="1.0">
              <emma:interpretation id="{90DF8D40-A319-499C-A299-BCEF24D6343D}" emma:medium="tactile" emma:mode="ink">
                <msink:context xmlns:msink="http://schemas.microsoft.com/ink/2010/main" type="inkWord" rotatedBoundingBox="8142,13514 8962,13500 8967,13792 8147,13807"/>
              </emma:interpretation>
            </emma:emma>
          </inkml:annotationXML>
          <inkml:trace contextRef="#ctx0" brushRef="#br1" timeOffset="243499.2588">7757 4202 131,'0'0'34,"-29"-1"-1,29 1-6,-9 27-25,12-10-2,3-1-1,1 6 1,4-3-1,0-3 1,2 1 0,-13-17 0,19 23 0,-19-23 0,0 0-1,18 13 1,-18-13-1,0 0 1,0 0-1,-6-27 1,5 10 0,-1-5 0,2 0 0,3 0 0,5-2 0,1 2 0,4 4 0,-13 18 0,26-22 1,-10 20-1,-16 2 0,30 7 1,-14 6-1,1 4 1,-1 1 0,3 4-1,-1-2 0,1 4 1,-3 0-1,1 0 0,-3-4 0,-1-2 0,-13-18-1,24 24 1,-24-24 0,17 6 0,-17-6-1,14-19 0,-14 19 1,10-29-1,-7 9 1,3-2-1,1 0 0,4 0 0,0 0 1,4 5-1,1 1 1,3 3 0,-1 7 1,4 6 0,-1 4-1,1 5 1,-4 6 0,4 3 0,-2 4-1,2 6 1,1-2 0,-1 1-1,-2 1 0,-2-5 0,2-2 0,-3-3 1,-17-18-2,20 13-15,-20-13-13,17-8-3,-17 8-2,0-29-2,-4 11-1</inkml:trace>
        </inkml:traceGroup>
      </inkml:traceGroup>
    </inkml:traceGroup>
    <inkml:traceGroup>
      <inkml:annotationXML>
        <emma:emma xmlns:emma="http://www.w3.org/2003/04/emma" version="1.0">
          <emma:interpretation id="{FFB29770-ED91-4E51-B813-B7C181829327}" emma:medium="tactile" emma:mode="ink">
            <msink:context xmlns:msink="http://schemas.microsoft.com/ink/2010/main" type="paragraph" rotatedBoundingBox="627,14449 5516,14217 5541,14751 652,14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B8C572-417E-42FC-A61A-A74C7760BC0B}" emma:medium="tactile" emma:mode="ink">
              <msink:context xmlns:msink="http://schemas.microsoft.com/ink/2010/main" type="line" rotatedBoundingBox="627,14449 5516,14217 5541,14751 652,14983"/>
            </emma:interpretation>
          </emma:emma>
        </inkml:annotationXML>
        <inkml:traceGroup>
          <inkml:annotationXML>
            <emma:emma xmlns:emma="http://www.w3.org/2003/04/emma" version="1.0">
              <emma:interpretation id="{569A882C-ED26-48FF-977D-3140E02A55B7}" emma:medium="tactile" emma:mode="ink">
                <msink:context xmlns:msink="http://schemas.microsoft.com/ink/2010/main" type="inkWord" rotatedBoundingBox="628,14479 1660,14430 1684,14934 652,14983"/>
              </emma:interpretation>
              <emma:one-of disjunction-type="recognition" id="oneOf15">
                <emma:interpretation id="interp75" emma:lang="en-US" emma:confidence="0">
                  <emma:literal>r:</emma:literal>
                </emma:interpretation>
                <emma:interpretation id="interp76" emma:lang="en-US" emma:confidence="0">
                  <emma:literal>r,"</emma:literal>
                </emma:interpretation>
                <emma:interpretation id="interp77" emma:lang="en-US" emma:confidence="0">
                  <emma:literal>r,=</emma:literal>
                </emma:interpretation>
                <emma:interpretation id="interp78" emma:lang="en-US" emma:confidence="0">
                  <emma:literal>r."</emma:literal>
                </emma:interpretation>
                <emma:interpretation id="interp79" emma:lang="en-US" emma:confidence="0">
                  <emma:literal>r...</emma:literal>
                </emma:interpretation>
              </emma:one-of>
            </emma:emma>
          </inkml:annotationXML>
          <inkml:trace contextRef="#ctx0" brushRef="#br1" timeOffset="251463.6346">1060 5195 154,'-19'-11'33,"19"11"-1,0 0-16,17 5-11,-17-5-7,31 11-10,-9-3-6,-5-8-7,1 7-5,-18-7-2,26 7 0,-26-7 1,0 0 3,0 0 6</inkml:trace>
          <inkml:trace contextRef="#ctx0" brushRef="#br1" timeOffset="251651.7627">1021 5310 112,'0'0'28,"0"0"0,17 15-5,-1-11-15,6-1-12,6 5-10,0-5-9,-1 3-4,-1-4-1,-2 0-1,-2-2 0,-4 1-1</inkml:trace>
          <inkml:trace contextRef="#ctx0" brushRef="#br1" timeOffset="250728.9531">247 5184 105,'-24'-20'41,"24"20"-1,0 0-9,0 0-16,-17 9-3,17-9-4,8 33-6,-3-11-2,3 3 0,1 1 0,0 5 0,0-3 0,2 1 0,0-1 1,-2-3-1,1-4 0,-5-5 0,-5-16 0,0 0 0,0 0 0,0 0 0,0 0 0,8-27 0,-10 8 0,-2-1 0,0-2 0,3 0 0,-1-2 0,2 2 0,2 0 0,1 0 0,5-2 0,-3 2 0,4 0 0,0 4 0,-9 18 0,23-24 0,-23 24 0,22-15 0,-22 15 0,25 2 0,-25-2 0,28 13 0,-28-13 0,29 15 0,-29-15 0,30 16 0,-30-16 0,24 13-10,-24-13-10,16 4-9,-16-4-4,0 0 0,0 0-1,0 0-2,0 0 3</inkml:trace>
          <inkml:trace contextRef="#ctx0" brushRef="#br1" timeOffset="251311.5299">703 5382 111,'0'0'27,"0"0"1,0 0-8,-18 9-3,19 9-5,1-1-2,6 7 0,-3-4-2,4 7 0,-1-1-4,1-2-4,0 0 0,-2-4 0,-7-20 0,13 28 0,-13-28 0,0 0-9,0 0-9,0 0-7,0 0-6,2-23-3,-2 23 0,-3-27-1,3 27 2,1-28 7</inkml:trace>
        </inkml:traceGroup>
        <inkml:traceGroup>
          <inkml:annotationXML>
            <emma:emma xmlns:emma="http://www.w3.org/2003/04/emma" version="1.0">
              <emma:interpretation id="{340649F6-5ACC-4AC9-B848-C235DBB1481F}" emma:medium="tactile" emma:mode="ink">
                <msink:context xmlns:msink="http://schemas.microsoft.com/ink/2010/main" type="inkWord" rotatedBoundingBox="2063,14435 4522,14257 4551,14670 2093,14848"/>
              </emma:interpretation>
              <emma:one-of disjunction-type="recognition" id="oneOf16">
                <emma:interpretation id="interp80" emma:lang="en-US" emma:confidence="0">
                  <emma:literal>0.0115 m</emma:literal>
                </emma:interpretation>
                <emma:interpretation id="interp81" emma:lang="en-US" emma:confidence="0">
                  <emma:literal>0.015 m</emma:literal>
                </emma:interpretation>
                <emma:interpretation id="interp82" emma:lang="en-US" emma:confidence="0">
                  <emma:literal>0.01115 m</emma:literal>
                </emma:interpretation>
                <emma:interpretation id="interp83" emma:lang="en-US" emma:confidence="0">
                  <emma:literal>0.0115m</emma:literal>
                </emma:interpretation>
                <emma:interpretation id="interp84" emma:lang="en-US" emma:confidence="0">
                  <emma:literal>0.01155 m</emma:literal>
                </emma:interpretation>
              </emma:one-of>
            </emma:emma>
          </inkml:annotationXML>
          <inkml:trace contextRef="#ctx0" brushRef="#br1" timeOffset="253102.7495">2796 5143 102,'0'0'29,"-7"-22"0,7 22-6,-7-22-3,7 22-5,-10-20-2,10 20-3,-20-16-2,20 16-2,-27-11-6,8 9 0,-3 4 0,0 1 0,-4 8 0,2 4 0,2 5 0,0 4 0,4 2 0,3 3 0,8 2 0,3 4 0,10 0 0,6 0 0,9-2 0,8-4 0,6-5 0,6-4 0,1-11 0,2-9 0,-2-7 0,-3-8 0,-6-8 0,-7-5 0,-10-3 0,-6-2 0,-10 0 0,-4-2 0,-3 2 0,-8 4 0,-4 3 0,1 4-1,0 4 1,-3 3-5,21 15-8,-35-13-7,35 13-10,-20-4-3,20 4-2,0 0-1,0 0 0,19 0 1</inkml:trace>
          <inkml:trace contextRef="#ctx0" brushRef="#br1" timeOffset="255334.9513">3166 4989 59,'0'0'19,"0"0"-1,0 0-6,0 0-1,0 0 2,0 0 1,0 0 4,0 0 1,4 32-1,-4-32-3,5 33-2,-5-15-1,4 8-4,-2-4-2,1 0-6,-1 1 0,0 1 0,0 2 0,2-6 0,3 0 0,-3-1 0,-4-19 0,11 24 0,-11-24 0,0 0 0,20 11 0,-20-11 0,0 0-5,0 0-9,17-19-9,-17 19-7,5-18-4,-5 18 0,7-20-2,-7 20 1,11-22 4</inkml:trace>
          <inkml:trace contextRef="#ctx0" brushRef="#br1" timeOffset="256816.1493">3552 5017 8,'-1'-18'9,"1"18"4,1-17 3,-1 17 4,0 0 5,0-24 2,0 24 2,0 0-3,0 0-1,0 0-5,-5 17-4,5-17-5,-6 33-5,4-9-3,4 3-3,0 2 1,0 4-1,4 2-1,-1-4 1,2-1 0,-1-3-1,1-3 1,-1-7 0,-6-17 0,14 18 1,-14-18 0,0 0-9,17 0-8,-17 0-8,7-16-6,-7 16-3,11-28-2,-11 28 0,15-28-1,-7 12 8</inkml:trace>
          <inkml:trace contextRef="#ctx0" brushRef="#br1" timeOffset="252263.1784">1965 5200 99,'-9'-29'32,"9"29"2,-17-29-4,17 29-10,-20-22-4,20 22-5,-24-17-2,24 17-5,-33-7-4,13 3 0,-4 8 0,-2 3 0,0 4 0,0 6-1,3 1 1,-1 6 0,7 1 0,2 7 1,8 1-1,7 2 0,7-1 0,10 3 0,7-6 0,7-3 0,6-8 0,5-7 0,-1-10 0,1-8 0,-3-10 0,-8-9 0,-5-1 0,-8-8 0,-5-4 0,-8 0 0,-6 1 0,-7 1 0,-3 5 0,-4 3 0,-1 7 0,-1 7 0,-1 6 0,1 5 0,17 2-15,-20 22-8,20-2-9,-2-2-1,13 4 0,0-2-1,8 6 0,1-6 4</inkml:trace>
          <inkml:trace contextRef="#ctx0" brushRef="#br1" timeOffset="252443.3005">2186 5375 167,'0'0'34,"0"0"-1,0 0-20,16 18-15,-16-18-16,0 0-11,20 11-5,-20-11 0,17-6-1,-17 6-1,0 0 1</inkml:trace>
          <inkml:trace contextRef="#ctx0" brushRef="#br1" timeOffset="257426.8397">3902 5000 75,'-2'-20'24,"2"20"1,-6-16-7,6 16-4,0 0-2,0 0-3,0 0 0,-16-8 0,16 8 1,-18 8 0,18-8-1,-26 18-2,26-18-1,-30 26 0,30-26-1,-24 31-2,24-31-2,-12 29-1,12-29 0,1 26 0,-1-26 1,17 15 0,-17-15-1,29 7 1,-8-3-1,1-4 0,0 0 0,2 1 0,1 3 0,1 0 0,-2 5 0,0 0-1,-4 2 1,-20-11-1,28 29 1,-28-29-1,18 32 1,-18-32 0,2 29 1,-2-29-1,-11 24 0,11-24 0,-18 16 1,18-16-1,-26 6 0,26-6-1,-28-2-4,12-5-8,16 7-5,-20-15-5,20 15-7,-13-22-4,13 22 1,0-29-1,3 12 4,1-1 7</inkml:trace>
          <inkml:trace contextRef="#ctx0" brushRef="#br1" timeOffset="257619.9684">3898 4958 124,'0'0'32,"0"0"0,0 0-16,0 0-5,0 0-4,20-14-3,-1 10-7,5 4-8,-2-6-9,5 6-9,-5-5-3,4 7-1,-6-4-1,1 5 1</inkml:trace>
        </inkml:traceGroup>
        <inkml:traceGroup>
          <inkml:annotationXML>
            <emma:emma xmlns:emma="http://www.w3.org/2003/04/emma" version="1.0">
              <emma:interpretation id="{5FEA7E20-2218-4F8C-AE0F-B76FA1A11DF2}" emma:medium="tactile" emma:mode="ink">
                <msink:context xmlns:msink="http://schemas.microsoft.com/ink/2010/main" type="inkWord" rotatedBoundingBox="4866,14419 5524,14387 5534,14602 4876,14633"/>
              </emma:interpretation>
            </emma:emma>
          </inkml:annotationXML>
          <inkml:trace contextRef="#ctx0" brushRef="#br1" timeOffset="258714.7138">4467 5079 137,'0'0'35,"0"0"0,-19 2-10,19-2-13,0 0-6,-4 28-5,4-28-1,6 33 0,-2-13 0,3 0 0,0 2-1,-1-2 1,-6-20 0,13 28 0,-13-28-7,0 0-4,0 0-1,20 11-1,-20-11 0,6-19-1,-8 3 1,2 16 1,5-35 6,-3 17 8,2-1 3,-2-1 5,-2 20 0,11-29 2,-11 29 0,20-20 0,-20 20 0,27-6-3,-6 8-3,-5 2-2,6 3-2,-1 2 0,-1 6-1,-2-2-1,1 3 0,-5 1-1,-3-1 1,-11-16 0,19 28 0,-19-28 1,11 16-1,-11-16-1,0 0 1,0 0-1,0 0 0,16-13 0,-16 13 0,4-16 0,-4 16 1,9-20 0,-9 20 0,13-22 1,-13 22 0,20-21 0,-20 21 0,24-20 0,-24 20-1,28-16 1,-28 16-1,26-6 1,-26 6-1,25 8 1,-25-8-1,24 22 0,-24-22 0,30 31 0,-17-15 0,-1 1 0,3 1 0,-15-18 0,31 29 0,-31-29 0,21 21 0,-21-21 0,18 12 0,-18-12 0,0 0 0,0 0-15,0 0-12,0 0-7,7-18 0,-7 18-3,0 0-1,-1-20-2</inkml:trace>
        </inkml:traceGroup>
      </inkml:traceGroup>
    </inkml:traceGroup>
    <inkml:traceGroup>
      <inkml:annotationXML>
        <emma:emma xmlns:emma="http://www.w3.org/2003/04/emma" version="1.0">
          <emma:interpretation id="{E74CAC96-7C4E-4B54-B2D6-0EE0B63413C1}" emma:medium="tactile" emma:mode="ink">
            <msink:context xmlns:msink="http://schemas.microsoft.com/ink/2010/main" type="paragraph" rotatedBoundingBox="712,15228 3653,15027 3697,15663 756,15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1394CA-F761-449F-BD6F-794320624A40}" emma:medium="tactile" emma:mode="ink">
              <msink:context xmlns:msink="http://schemas.microsoft.com/ink/2010/main" type="line" rotatedBoundingBox="712,15228 3653,15027 3697,15663 756,15865"/>
            </emma:interpretation>
          </emma:emma>
        </inkml:annotationXML>
        <inkml:traceGroup>
          <inkml:annotationXML>
            <emma:emma xmlns:emma="http://www.w3.org/2003/04/emma" version="1.0">
              <emma:interpretation id="{D1577663-312A-4369-940C-130EC262A952}" emma:medium="tactile" emma:mode="ink">
                <msink:context xmlns:msink="http://schemas.microsoft.com/ink/2010/main" type="inkWord" rotatedBoundingBox="718,15315 1868,15236 1906,15786 756,15865"/>
              </emma:interpretation>
              <emma:one-of disjunction-type="recognition" id="oneOf17">
                <emma:interpretation id="interp85" emma:lang="en-US" emma:confidence="1">
                  <emma:literal>A,</emma:literal>
                </emma:interpretation>
                <emma:interpretation id="interp86" emma:lang="en-US" emma:confidence="0">
                  <emma:literal>AI</emma:literal>
                </emma:interpretation>
                <emma:interpretation id="interp87" emma:lang="en-US" emma:confidence="0">
                  <emma:literal>Al</emma:literal>
                </emma:interpretation>
                <emma:interpretation id="interp88" emma:lang="en-US" emma:confidence="0">
                  <emma:literal>A.</emma:literal>
                </emma:interpretation>
                <emma:interpretation id="interp89" emma:lang="en-US" emma:confidence="0">
                  <emma:literal>A'</emma:literal>
                </emma:interpretation>
              </emma:one-of>
            </emma:emma>
          </inkml:annotationXML>
          <inkml:trace contextRef="#ctx0" brushRef="#br1" timeOffset="261031.5101">346 6009 113,'-20'-18'34,"20"18"1,0 0-7,-20 2-8,20-2-4,-6 25-7,6-8-9,2 7 0,-2 1 0,4 3 0,-1 3 0,3-2 0,-2 1 0,1-1 0,-1-1 0,-1-5 0,1-6 0,-4-17 0,6 18 0,-6-18 0,0 0 0,0 0 0,-4-27 0,0 10 0,1-3 0,3-4-1,-2-1 1,2-3-1,2-3 1,1-2 0,3 2 0,3 1 0,0 5 0,2 3 1,0 5 0,-11 17-1,24-18 0,-24 18 0,26 5 0,-26-5 0,28 24 0,-16-7 0,5 5 0,0 0 0,-1 3 0,-1 3 0,0 1 0,-1-3 0,1 1 0,-2-1 0,-2-4 0,-2 0-1,-9-22-11,15 24-10,-15-24-9,0 0-2,0 0 0,0 0 0,-24-22-2,24 22 3</inkml:trace>
          <inkml:trace contextRef="#ctx0" brushRef="#br1" timeOffset="261228.6438">385 6187 176,'0'0'33,"18"-9"-1,-1 2-34,7 8-15,0-4-11,7 5-5,-5-6-1,5 6-1,-9-8 0,4 8 1</inkml:trace>
          <inkml:trace contextRef="#ctx0" brushRef="#br1" timeOffset="261466.806">915 6229 137,'0'0'35,"-21"26"-1,21-6-5,-2 0-20,6 8-2,4 1-7,-3-3-10,6 7-8,-5-11-7,5 2-6,-11-24-3,13 27 1,-13-27-1,0 0 0</inkml:trace>
          <inkml:trace contextRef="#ctx0" brushRef="#br1" timeOffset="261803.0332">1257 6073 147,'-19'-3'32,"19"3"-1,0 0-19,17 9-5,-17-9-10,35 15-9,-17-12-9,8 5-7,-6-3-3,0 2 0,-20-7-2,28 11 0,-28-11 4</inkml:trace>
          <inkml:trace contextRef="#ctx0" brushRef="#br1" timeOffset="261999.1667">1330 6295 108,'0'0'15,"17"2"-7,-17-2-19,33-2-12,-11 2 1,0-2-2,4 1-1,-4 2 1</inkml:trace>
        </inkml:traceGroup>
        <inkml:traceGroup>
          <inkml:annotationXML>
            <emma:emma xmlns:emma="http://www.w3.org/2003/04/emma" version="1.0">
              <emma:interpretation id="{FA74DA12-DA19-4DA6-8DAC-4F98CE277F7A}" emma:medium="tactile" emma:mode="ink">
                <msink:context xmlns:msink="http://schemas.microsoft.com/ink/2010/main" type="inkWord" rotatedBoundingBox="2354,15116 3653,15027 3697,15662 2398,15751"/>
              </emma:interpretation>
              <emma:one-of disjunction-type="recognition" id="oneOf18">
                <emma:interpretation id="interp90" emma:lang="en-US" emma:confidence="0">
                  <emma:literal>Tir</emma:literal>
                </emma:interpretation>
                <emma:interpretation id="interp91" emma:lang="en-US" emma:confidence="0">
                  <emma:literal>Tar</emma:literal>
                </emma:interpretation>
                <emma:interpretation id="interp92" emma:lang="en-US" emma:confidence="0">
                  <emma:literal>tar</emma:literal>
                </emma:interpretation>
                <emma:interpretation id="interp93" emma:lang="en-US" emma:confidence="0">
                  <emma:literal>Tire</emma:literal>
                </emma:interpretation>
                <emma:interpretation id="interp94" emma:lang="en-US" emma:confidence="0">
                  <emma:literal>Terr</emma:literal>
                </emma:interpretation>
              </emma:one-of>
            </emma:emma>
          </inkml:annotationXML>
          <inkml:trace contextRef="#ctx0" brushRef="#br1" timeOffset="262539.5364">1952 6084 151,'0'0'36,"6"-20"-2,10 22-6,-16-2-22,35-5-6,-9 5 0,1-2 0,1 2 0,1-2 0,-1 4-10,-6-8-9,2 10-7,-24-4-7,33 2-1,-33-2-1,18 2 0,-18-2 0</inkml:trace>
          <inkml:trace contextRef="#ctx0" brushRef="#br1" timeOffset="262842.7426">2079 6092 64,'-7'18'20,"7"-18"2,1 26-6,-1-26 1,11 35 3,-11-35 0,8 36 0,-10-14-2,4 8-3,-2-5-4,2 1-5,3 2-11,-3-10-8,9 8-6,-11-26-5,20 20-6,-20-20-4,24-6 1,-24 6 0,22-27 6,-11 8 5</inkml:trace>
          <inkml:trace contextRef="#ctx0" brushRef="#br1" timeOffset="263067.8956">2254 6108 165,'0'0'34,"0"0"0,-13 26-20,13-10-7,5 3-7,3 1-1,1 2 0,6 7-9,-4-12-9,7 7-7,-18-24-7,29 25-1,-29-25 0,32 2-1,-32-2 0</inkml:trace>
          <inkml:trace contextRef="#ctx0" brushRef="#br1" timeOffset="263472.2923">2500 6110 172,'0'0'35,"0"0"-2,-11 26-22,18-10-9,6 3-2,2-1 0,2 6-1,1-2 1,-3 0 0,-1-2 0,-1-2-2,-13-18-3,22 24-6,-22-24-4,0 0-1,0 0 0,0 0 0,10-31 0,-10 31 1,-4-29 5,2 8 7,2 21 5,-4-34 3,4 17 1,4-3-1,3 3 0,3 1 1,4-1-1,3 1-2,3 3-2,2 0-4,0 2-8,0 4-5,0 0-6,-3 5 0,1 0-1,-20 2 0,30-2-1</inkml:trace>
          <inkml:trace contextRef="#ctx0" brushRef="#br1" timeOffset="264013.3424">2962 5800 154,'-15'-29'35,"15"29"-1,-4-26-15,4 26-8,15-16-9,-15 16-2,28-15 0,-10 8 0,2 3 0,-1 2 0,-1 6 0,1 1 0,-3 6 0,-16-11 0,26 30 0,-17-12 0,-3 4 0,-5 0 0,-1 2 0,-1-2 0,-3-4 0,-5 0 0,1 1 0,8-19 0,-22 25 0,22-25-1,-24 21 1,24-21-1,-20 14 1,20-14 0,0 0 0,-18 11-1,18-11 1,0 0 0,0 0 0,26 4 0,-26-4 0,31-2 0,-13 0 0,4 1 0,-1-1 0,-1 2 0,2 3-5,-22-3-11,37 6-13,-37-6-4,22 5-2,-22-5-2,0 0-1,0 0-3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55.1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40D7553-7B1F-47B8-9751-5EE1EA19A99A}" emma:medium="tactile" emma:mode="ink">
          <msink:context xmlns:msink="http://schemas.microsoft.com/ink/2010/main" type="writingRegion" rotatedBoundingBox="5648,11166 6469,11425 6306,11941 5485,11682"/>
        </emma:interpretation>
      </emma:emma>
    </inkml:annotationXML>
    <inkml:traceGroup>
      <inkml:annotationXML>
        <emma:emma xmlns:emma="http://www.w3.org/2003/04/emma" version="1.0">
          <emma:interpretation id="{534EA122-3328-44F8-A4D9-A99C9CC49A15}" emma:medium="tactile" emma:mode="ink">
            <msink:context xmlns:msink="http://schemas.microsoft.com/ink/2010/main" type="paragraph" rotatedBoundingBox="5648,11166 6469,11425 6306,11941 5485,116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A6E52C-EB22-434F-A19C-506D35B8E93B}" emma:medium="tactile" emma:mode="ink">
              <msink:context xmlns:msink="http://schemas.microsoft.com/ink/2010/main" type="line" rotatedBoundingBox="5648,11166 6469,11425 6306,11941 5485,11682"/>
            </emma:interpretation>
          </emma:emma>
        </inkml:annotationXML>
        <inkml:traceGroup>
          <inkml:annotationXML>
            <emma:emma xmlns:emma="http://www.w3.org/2003/04/emma" version="1.0">
              <emma:interpretation id="{C3C371D3-9EFD-4EC5-B6B5-6826D09D2ECB}" emma:medium="tactile" emma:mode="ink">
                <msink:context xmlns:msink="http://schemas.microsoft.com/ink/2010/main" type="inkWord" rotatedBoundingBox="5648,11166 6469,11425 6306,11941 5485,11682"/>
              </emma:interpretation>
              <emma:one-of disjunction-type="recognition" id="oneOf0">
                <emma:interpretation id="interp0" emma:lang="en-US" emma:confidence="0">
                  <emma:literal>It.</emma:literal>
                </emma:interpretation>
                <emma:interpretation id="interp1" emma:lang="en-US" emma:confidence="0">
                  <emma:literal>lot.</emma:literal>
                </emma:interpretation>
                <emma:interpretation id="interp2" emma:lang="en-US" emma:confidence="0">
                  <emma:literal>lt.</emma:literal>
                </emma:interpretation>
                <emma:interpretation id="interp3" emma:lang="en-US" emma:confidence="0">
                  <emma:literal>la.</emma:literal>
                </emma:interpretation>
                <emma:interpretation id="interp4" emma:lang="en-US" emma:confidence="0">
                  <emma:literal>lat.</emma:literal>
                </emma:interpretation>
              </emma:one-of>
            </emma:emma>
          </inkml:annotationXML>
          <inkml:trace contextRef="#ctx0" brushRef="#br0">5191 1939 102,'-11'29'42,"13"4"-5,-6-3-12,8 12-10,-2-2-7,2 1-7,1-1 0,1-1-1,-3-3 1,1-5-1,-2-1 1,-2-6-1,2-4-5,-2-20-8,5 18-10,-5-18-5,0 0-7,22-18 1,-5 7-2,-1-2-6,5-5 26</inkml:trace>
          <inkml:trace contextRef="#ctx0" brushRef="#br0" timeOffset="572.5979">5581 2159 149,'-16'17'42,"16"-17"-10,-9 20-27,10-2-5,3 2 0,3 1 1,1-3-1,3 0 1,-2-1 0,0-1-1,-9-16-3,17 19-6,-17-19-5,0 0-3,0 0-3,16-6 0,-16 6 0,2-27 2,-2 10 5,0 1 12,0 16 8,0-32 7,0 32 2,4-23 1,-4 23 1,0 0-1,0 0-3,0 0-4,16-10-4,-16 10-3,0 0 0,17 11-2,-17-11 0,0 0 0,0 0-1,20 17-1,-20-17-2,0 0-2,0 0 0,0 0-1,0 0 0,0 0-2,0 0 0,0 0-2,0 0 1,0 0 0,0 0 1,0 0 0,0 0-2,0 0 1,0 0 0,0 0-1,0 0 0,0 0-1,17 9-3,-17-9-2,0 0-1,0 0 0,0 0 3,0 0 14</inkml:trace>
          <inkml:trace contextRef="#ctx0" brushRef="#br0" timeOffset="2017.685">5581 1954 25,'0'0'20,"-9"-17"1,9 17-3,0 0 1,0 0 3,-2 22-2,2-22-2,8 39-1,-7-19 0,9 13-4,-5-2-3,2 2-5,1 2-5,-3 0 1,1-2 0,-1-2-1,1 0 1,-2-7-1,-1-2 1,3-4-1,-4-1 0,-2-17 1,5 20-1,-5-20 0,0 0 0,0 0 0,4 17 0,-4-17 0,0 0 0,0 0 1,0 0-1,0 0 0,0 0 0,0 0 0,0 0 1,0 0-1,0 0 0,0 0 0,0 0 0,0 0 0,0 0 0,0 0 0,0 0 0,0 0-1,0 0 1,0 0 0,0 0-1,0 0 1,0 0 0,0 0 0,0 0 0,0 0 0,0 0 0,0 0 0,0 0 0,0 0 0,0 0 0,0 0 1,0 0-1,0 0 1,0 0-1,16 7 1,-16-7-1,0 0 1,0 0-1,0 0 1,0 0-1,0 0 0,0 0 0,0 0 0,0 0 0,0 0 0,0 0 0,0 0 0,0 0 0,0 0 1,0 0-1,17-7 0,-17 7 1,0 0-1,0 0 0,20-6 0,-20 6 0,0 0 0,0 0 0,19-2 1,-19 2-1,0 0 0,0 0-1,0 0 1,0 0-1,0 0 1,0 0-1,0 0 0,0 0 0,0 0 0,0 0 0,0 0 0,0 0 0,0 0 0,0 0 0,0 0 1,0 0-1,-19 4 1,19-4 0,0 0 0,0 0 0,0 0-1,0 0 1,0 0 0,0 0 0,0 0 0,0 0 1,0 0 0,0 0-1,0 0 1,0 0 0,0 0 1,0 0 0,0 0-1,20-7 0,-20 7 0,21 3 0,-21-3 0,27 4-1,-8 0 0,1-3 0,0 1 0,0-2 0,-1 2 0,-19-2 0,25 4-1,-25-4 0,0 0 0,17 7 0,-17-7-1,0 0 0,0 0-8,0 0-6,-22 2-4,22-2-5,0 0-4,0 0-4,0 0-1,0 0 1,-15-17 8</inkml:trace>
          <inkml:trace contextRef="#ctx0" brushRef="#br0" timeOffset="2213.5175">5991 2234 26,'-5'-16'14,"5"16"-6,0 0-12,0 0-6,0 0-4,0 0-2,0 0 13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2T14:37:40.14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C01F76-92DC-4896-8681-A5984854370B}" emma:medium="tactile" emma:mode="ink">
          <msink:context xmlns:msink="http://schemas.microsoft.com/ink/2010/main" type="inkDrawing"/>
        </emma:interpretation>
      </emma:emma>
    </inkml:annotationXML>
    <inkml:trace contextRef="#ctx0" brushRef="#br0">5 38 153,'0'0'42,"26"-21"-1,-2 18-24,3-3-17,5 4 0,4 4-3,0-4-10,6 11-8,-11-5-7,2 7-5,-12-5-4,-3 1-1,-18-7-1,19 4 2</inkml:trace>
    <inkml:trace contextRef="#ctx0" brushRef="#br0" timeOffset="-435.7718">66-312 163,'-19'-11'41,"19"11"-4,0 0-29,17-7-7,9 7-1,9-2 1,7 4-1,4 0 0,4 0-1,-4-2-5,0 7-7,-15-9-8,1 8-5,-32-6-5,27 2-3,-27-2-4,0 0-3,-22 3 5,4-3 33</inkml:trace>
    <inkml:trace contextRef="#ctx0" brushRef="#br0" timeOffset="445.4">783-408 170,'-26'5'41,"20"12"-7,1 7-31,9 6-2,5 5 0,2 10-1,6 3 1,1 2-1,4 0 1,-2-1-1,1-7 0,-1-4-1,-2-5-5,-3-12-11,5-3-10,-20-18-6,32 2 0,-18-19-4,5-3 0,-1-14-2</inkml:trace>
    <inkml:trace contextRef="#ctx0" brushRef="#br0" timeOffset="839.013">1271-419 161,'-16'-23'40,"16"23"-5,-32-24-25,32 24-7,-27 2-2,27-2-1,-28 30 1,15 0-1,0 1 1,0 8 0,4 6 0,5 1-1,8 2 0,5 3 1,14-5-1,8-3 0,13-6 0,6-7 0,9-10 0,0-9 0,0-13 0,-4-7 0,-9-11 0,-13-10 0,-12-7 0,-18-6 0,-10 0 0,-11-1 0,-10 3-2,-7 6 1,0 3-1,-6 8-6,14 16-13,-3-1-7,30 9-4,0 0-1,-4 24 0,21-13-3,14 10 0</inkml:trace>
    <inkml:trace contextRef="#ctx0" brushRef="#br0" timeOffset="1001.1256">1788-42 189,'0'0'34,"-2"18"-2,2-18-32,0 0-14,16 21-14,-16-21-6,26 0-3,-26 0-1,24-15-1,-24 15-1</inkml:trace>
    <inkml:trace contextRef="#ctx0" brushRef="#br0" timeOffset="1489.3157">1959-401 151,'-7'-18'38,"7"18"0,3-26-13,-3 26-22,28-13-3,-8 13 0,2 2 0,2 3 0,2 4 0,0 3 0,-2 6 0,-2 3 0,-5 5 0,-3 1 0,-6 7 0,-3-1 0,-7 3 0,-3-1 0,-6 0 0,-4-1 0,-2-3 0,-3-3 0,0-2 0,1-2 0,1-3 0,18-21 0,-26 28 0,26-28 0,-3 18 0,3-18 0,20 6 0,2-4 0,7-2 0,6-2 0,6 0 0,0-2 0,-1 2 0,1 0 0,-3 2 0,-10-3-20,2 3-10,-14-4-3,4 4-1,-20 0-1,23-11-1,-23 11-1,20-24 9</inkml:trace>
    <inkml:trace contextRef="#ctx0" brushRef="#br0" timeOffset="2345">2588-172 107,'0'0'25,"-24"-2"-3,24 2-6,0 0-20,0 0-5,0 0-1,-6 22 0,6-22 5,0 0 5,7 19 7,-7-19 9,0 0 2,0 0 2,0 0-1,0 0 0,0 20-4,0-20-6,4 19-9,-4-19 0,13 29 0,-6-10 0,1 0 0,1-1 0,0-1 0,-9-17 0,17 28 0,-17-28 0,16 15 0,-16-15 0,0 0 0,0 0 0,0 0 0,13-23 0,-13 23 0,-5-28 0,5 28 0,-13-33 0,6 14 0,1 1 0,2-3 0,2 1 0,2 1 0,4 1 0,5-1 0,1 3 0,-10 16 0,29-23 0,-12 18 0,3 5 0,-2 5 0,3 6 0,-3 6 0,-1 5 0,-1 4 0,1 2 0,-2 0 0,-2 0 0,-2-2 0,0-4 0,0-1 0,-11-21 0,16 24 0,-16-24 0,0 0 0,0 0 0,19-17 0,-19 17 0,3-31 0,-1 10 0,2 1 0,0-1 0,3 1 0,0-1 0,3 3 0,-10 18 0,29-28 0,-7 19 0,4 3 0,4 8 0,1 4 0,2 3 0,2 8 0,-4 3 0,1 4 0,-8 2 0,-2 4 0,-4-2 0,-5 2 0,-2-4 0,-3-4 0,1 0-9,-9-22-22,0 0-3,0 0-2,0 0-3,4-33-3,-6-3-2</inkml:trace>
    <inkml:trace contextRef="#ctx0" brushRef="#br0" timeOffset="6512.8624">3166-655 163,'-20'-18'41,"20"18"-4,-26-29-23,26 29-14,15-26 0,5 15 0,8 0 0,5 2 0,2 3 0,0 1 0,0 3 0,-1 2 0,-5 2 0,-3 5 0,-4 6 0,-5 5 0,-5 2 0,0 8 0,-7-1 0,-3 3 0,-8 3 0,-1 2 0,-8-4 0,-3 0 0,-2-5 0,-3-2 0,1-2 0,0-6 0,4-1 0,18-15 0,-22 14 0,22-14 0,0 0 0,0 0 0,31-5 0,-5 1 0,1-1 0,5 1 0,3-1 0,-2 1 0,-2 0 0,-3 2 0,-4 1 0,-8 2 0,1 3-9,-17-4-22,0 0-2,0 0-1,0 0-4,-20-7-2,20 7-3</inkml:trace>
    <inkml:trace contextRef="#ctx0" brushRef="#br0" timeOffset="-39956.6665">-1050-171 170,'-16'-11'34,"16"11"-2,-33 20-22,18-2-10,2 6 0,2 6 0,-2 1 0,0 5 0,-2 5 0,2 5 0,-1 1-1,3 1 1,3 2-2,10-8 1,5 0 0,10-5-1,7-4 1,7-13 0,8-9 0,2-6 0,1-8 1,-1-8 0,-3-4 0,-5-3 0,-5-6 0,-9 0 0,-7-2 1,-8-3-1,-11 0 2,-4-3-1,-13-1 0,-8 0 1,-8-1-1,-8 1 0,-7-2 0,-6 4 0,0-1-1,0 5 0,4 1 0,7 2 0,11 4-1,12 0 0,12 2 0,15 1 0,17 2-1,10-1 1,10 1 0,6-1 1,5 7-10,-6-4-9,6 7-7,-15-3-4,0 5-1,-16-1-2,1 3 1,-18 2-2</inkml:trace>
    <inkml:trace contextRef="#ctx0" brushRef="#br0" timeOffset="-39579.856">-935-606 141,'13'-25'33,"-2"-8"-3,14 9-7,3 0-18,7 5-5,6 7 0,-4 2 0,-4 9 0,-4 4 2,-10 8-1,-12 8 0,-7 6 1,-7 7-1,-10 2 1,0 5-1,-3-1-1,0 3 0,1-1 0,3-3-1,5-4 0,5-6 1,6 1 0,6-10-1,7-1 1,9-4-1,7-8 2,5-1-1,4-2 1,-1-6-17,9 4-13,-11-2-2,0 0-2,-14-1-2,-21 3-4,0 0-2</inkml:trace>
    <inkml:trace contextRef="#ctx0" brushRef="#br0" timeOffset="-32887.3465">-1643 1060 147,'-13'-33'34,"9"13"-1,0-10-5,12 12-27,8 5-2,5 4 1,3 3 1,2 4-2,-3 2 1,-2 2 1,-21-2-1,24 22 0,-21-2 0,-6 10 0,-5 5-1,-5 5 1,-1 2 0,-3 8-1,1-8 1,-1-2 0,2-7 0,6-3 0,3-8 0,8-6 0,-2-16 0,22 17 0,1-17 0,4-4 0,6 0-2,2-10-22,11 6-6,-9-10-3,2 5-3,-9-5-2,-3 3-3</inkml:trace>
    <inkml:trace contextRef="#ctx0" brushRef="#br0" timeOffset="-40645.6732">-2088-255 152,'0'0'34,"-33"16"-2,28 8-3,-1 9-29,8 9 0,7 6-1,4 9 1,4 7-2,1-2 2,-1 2-1,-1-7 0,1-4 0,-8-12-12,10-6-10,-19-35-6,27 22-2,-27-22-1,32-22 0,-19-4-1,9 0 1</inkml:trace>
    <inkml:trace contextRef="#ctx0" brushRef="#br0" timeOffset="-40496.5709">-1710 154 148,'0'0'33,"6"27"0,-6-27-4,-6 35-28,8-9-2,0-6-10,9 7-14,-5-10-6,-6-17-1,24 9-3,-24-9 0,27-39-1</inkml:trace>
    <inkml:trace contextRef="#ctx0" brushRef="#br0" timeOffset="-33199.6475">-2246 1269 105,'-9'-20'40,"9"20"-3,-22 3-8,14 17-13,-5 4-6,6 9-4,3 10-5,1 4-2,4 10 1,5 2-1,5-6 1,7 2-1,10-5 0,5-3 0,12-6 0,2-7 1,9-12 0,3-11-1,2-5 2,-4-13-2,-2-4 2,-5-11-1,-6-6 0,-5-3-1,-12-6 1,-6 0 0,-14 4 0,-9 2 0,-9 2-1,-11 7 1,-6 7 0,-5 8 1,-4 9-1,2 9 0,2 5 0,5 10 0,6 3 1,6 2-1,7 6-1,7-4 1,9-2 0,6-5-3,9-2-10,-2-20-9,10-4-6,-4-11-3,3-10-1,-9-15-1,3-5-1,-7-8 2</inkml:trace>
    <inkml:trace contextRef="#ctx0" brushRef="#br0" timeOffset="13015.629">-602 1251 13,'0'0'22,"0"0"-2,0 0-4,21-13 7,-3 13 4,-18 0 1,37-18 0,-17 3-1,10 10-5,-8-8-6,5 7-7,1 3-8,0 1-1,-1 4 0,3 0 0,-1-1 0,5 1 0,2-2 0,5 2 0,1-2-2,-3-7-10,5 10-11,-9-8-7,0 10-6,-11-8 0,-5 8-2,-19-5 0,0 0 2</inkml:trace>
    <inkml:trace contextRef="#ctx0" brushRef="#br0" timeOffset="13292.8913">-334 1528 170,'0'0'43,"0"0"-10,24-5-27,-2-1-9,5 2 3,8 3-2,0 2 1,2 7 2,-3-1-1,1 6-6,-10-9-13,3 12-9,-10-7-7,-1 4 0,-17-13-2,17 7-1,-17-7-1</inkml:trace>
    <inkml:trace contextRef="#ctx0" brushRef="#br0" timeOffset="14110.9885">718 1071 176,'0'0'44,"-16"0"-9,14 17-35,-4 10 0,6 5 0,2 12 0,2 3 0,1 12 0,3-4 0,-3 0 0,3-4 0,-3-3 0,1-2 0,-1-8 0,1-6 0,1-9 0,1-6 0,-8-17-14,24 11-13,-6-13-6,-18 2-4,35-24 0,-20 4 0,7 7 0</inkml:trace>
    <inkml:trace contextRef="#ctx0" brushRef="#br0" timeOffset="14206.0544">947 1570 142,'9'17'37,"-9"-17"0,-4 22-9,4-2-17,0-20-11,4 31 0,-4-31 0,7 22-8,-7-22-15,21 15-9,-21-15-4,22-9-1,-22 9-1,22-33-1</inkml:trace>
    <inkml:trace contextRef="#ctx0" brushRef="#br0" timeOffset="14543.9139">1340 1071 148,'0'0'38,"0"0"-1,-11 30-8,9-3-26,2 6-3,3 8 0,-1 4 0,0 7 0,2-1 0,-1-3 0,-1-6 0,0-5 0,2-12-4,5 3-13,-9-28-11,15 22-7,-15-22-1,20-7-2,-11-12 0,6-5-2</inkml:trace>
    <inkml:trace contextRef="#ctx0" brushRef="#br0" timeOffset="15063.2651">1570 1069 151,'0'0'39,"-2"-34"-2,2 34-9,19-21-28,-1 16 0,4 1 0,6 1 0,3 4 0,-1 1 0,-1 2 0,-5 1 0,-4 1 0,-20-6 0,24 20 0,-24-20 0,6 33 0,-10-13 0,-5 6 0,-2 0 0,-2 1 0,-2-3 0,1 0 0,-1-2 0,2-6 0,13-16 0,-19 19 0,19-19 0,0 0 0,0 0 0,0 0-1,34-9 1,-12 1 0,4 1 0,5 3 0,2 1 0,2 4 0,2 3 1,-6 3-1,-1 8 0,-6 5 0,-8 6 0,-6 5 0,-10 4 0,-10-2 0,-6 2 0,-8-4 0,-4-2 0,-1-3 0,-3-8 0,1-5 0,5-7 0,4-3 0,5-6 0,17 3 0,-11-19-10,11 19-16,19-29-6,1 14-4,2-8 0,8 6-3,-3-9 1</inkml:trace>
    <inkml:trace contextRef="#ctx0" brushRef="#br0" timeOffset="15721.327">2361 1255 188,'-13'18'37,"-5"-9"-7,10 13-30,10 6 0,9 1 0,4 4 0,1-2 0,3-3 0,-3-4 0,-1-8 0,-15-16 0,15 19 0,-15-19 0,0 0 0,0-21 0,-2 3 0,4-6 0,0-1 0,3-7 0,3-3 0,3-1 0,2 1 0,1 0 0,3 2 0,0 11 0,-1 2 0,1 9 0,-17 11 0,29 11 0,-16 7 0,-2 12 0,-2 4 0,2 5 0,-1 1 0,-1-1 0,2-4 0,-2-6 0,0-7 0,-9-22 0,23 26 0,-23-26 0,22 0 0,-22 0 0,25-30 0,-10 7-1,0-5 0,2-3 0,-1-4 1,3 0 1,-1 2-1,0 7 1,-1 6 0,0 6-1,-17 14 0,25-4 0,-25 4 0,23 31 0,-12-3 0,-4 3 0,2 5 0,-1 3 0,1-2 0,0-6-3,4 0-16,-6-9-9,6-5-5,-13-17-2,24 5 0,-24-5-2,24-31-1</inkml:trace>
    <inkml:trace contextRef="#ctx0" brushRef="#br0" timeOffset="16130.9829">3264 851 183,'2'-31'37,"-2"31"-4,20-20-31,1 13-2,4-1 0,5 3 0,-1 3 0,-1 2 0,-2 2 0,-6 3 0,-3 4 0,-17-9 0,9 30 0,-15-10 0,-6 6 0,-3 1 0,-6-1 0,1 1 0,2-1 0,-1-2 0,5-2 0,4-6 0,10-16 0,0 20 0,0-20 0,22 2 0,1-5 0,1-3 0,5-1 0,1-4-6,5 5-25,-8-5-5,1 8 0,-12-3-3,-16 6-1,19-5-4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37.6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53C500F-116B-4EB8-A800-16F368217635}" emma:medium="tactile" emma:mode="ink">
          <msink:context xmlns:msink="http://schemas.microsoft.com/ink/2010/main" type="inkDrawing" rotatedBoundingBox="456,11170 3159,11101 3160,11135 457,11203" semanticType="underline" shapeName="Other">
            <msink:sourceLink direction="with" ref="{E33A1CC8-E2B3-47E1-AF04-8351235D8F47}"/>
          </msink:context>
        </emma:interpretation>
      </emma:emma>
    </inkml:annotationXML>
    <inkml:trace contextRef="#ctx0" brushRef="#br0">0 51 113,'19'2'34,"8"2"-3,3-6-13,16 7-3,0-3 0,18 2-4,8-4-6,13-2-5,8-2 0,9 1 0,4-1 0,5-3-1,3 1 1,2-1-1,5 0 1,0 1-1,3 2 1,1-1-1,-4-1 0,2 3 0,-1-1 1,-5 2-1,-4 0 0,-10 2 1,-8 2-1,-10-2 1,-11 2 0,-12 2-1,-9-2 1,-10-1 0,-12 1-1,-11 2 1,-20-4-2,19 0-11,-19 0-9,0 0-7,0 0-3,0 0-1,0 0-1,0 0-1,-21-18 5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49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F01F5FB-7C6D-485D-9D8A-16190D00A221}" emma:medium="tactile" emma:mode="ink">
          <msink:context xmlns:msink="http://schemas.microsoft.com/ink/2010/main" type="inkDrawing" rotatedBoundingBox="4224,11060 6994,11025 6995,11061 4225,11096" semanticType="underline" shapeName="Other">
            <msink:sourceLink direction="with" ref="{35E00E43-C4F2-456A-B558-9612762DC54C}"/>
          </msink:context>
        </emma:interpretation>
      </emma:emma>
    </inkml:annotationXML>
    <inkml:trace contextRef="#ctx0" brushRef="#br0">0 58 27,'0'0'27,"16"-16"-2,-16 16-7,28-6-3,-10 3-1,10 3 0,-1-4-1,8 6-2,-2-4-2,6 4-2,3-2-3,3 2-2,2-2-1,1 0 0,2 0 1,0-2 1,1-4 2,1 5 0,-5-3 1,3 2 0,-4-2-1,2 4 1,-2-1-1,2 1-2,-1 1-3,3-2 0,-2 1 0,5-2 0,-1 2 0,-1-2 0,3 0 0,1 2 0,-2 2 0,4 0-1,0 1 1,-3-3 0,3 4 0,1-2 0,3-2-1,-2-2 1,4 0-1,-3 0 1,3-1 0,3-1-1,0 0 1,0 1 0,1 3 0,-3-2 0,-1 0-1,-5 4 1,1-2-1,-7 2 1,-6-2 0,-4 0 0,-5 0 0,-2 2 0,-8-1 0,1 1 0,-10 0 1,-18-2-2,30 7-10,-30-7-13,0 0-10,0 0-3,0 0-6,0 0-3,0 0 14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1.9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45D9C7E-85D7-4696-8E58-8A4E248A2FA1}" emma:medium="tactile" emma:mode="ink">
          <msink:context xmlns:msink="http://schemas.microsoft.com/ink/2010/main" type="inkDrawing" rotatedBoundingBox="7845,10156 7920,11847 7617,11861 7542,10170" semanticType="verticalRange" shapeName="Other">
            <msink:sourceLink direction="with" ref="{0D797A06-E22F-42A3-8F4C-DE6A8A9BCD6B}"/>
          </msink:context>
        </emma:interpretation>
      </emma:emma>
    </inkml:annotationXML>
    <inkml:trace contextRef="#ctx0" brushRef="#br0">0 0 13,'0'0'16,"0"0"-7,0 0-2,20 7 2,-20-7 2,24 30 3,-7-6 3,-4 1 5,9 18-1,-6-1-1,8 13-2,-7 0-4,8 9-1,-8 0-3,9 6-2,-6-2-7,0-4 0,-1-4-1,-3-1 0,-1-2 1,0-2-1,-4 2 1,-4 2-3,-3-3 3,-4 1-1,-4 2 1,0-2-1,-5 0 1,-4-2-1,-3-4 1,-1-5-1,-3-4 1,0-3-1,1-4 1,-3-2-1,0-6 0,0 2-1,4-7 1,-3 2 0,5-7 0,16-17-1,-26 27 2,26-27-1,0 0 0,0 0 1,0 0-1,0 0 0,0 0-1,0 0-12,11-22-13,-11 22-9,13-24-1,-13 6 0,0 18-2,0-31-1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4.2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9844B10-34C5-4F6A-8972-91BF8468A5EC}" emma:medium="tactile" emma:mode="ink">
          <msink:context xmlns:msink="http://schemas.microsoft.com/ink/2010/main" type="inkDrawing" rotatedBoundingBox="8520,10226 8523,11937 8113,11938 8111,10227" semanticType="verticalRange" shapeName="Other">
            <msink:sourceLink direction="with" ref="{5F94E247-F854-4681-97D6-FE3D111E6C43}"/>
          </msink:context>
        </emma:interpretation>
      </emma:emma>
    </inkml:annotationXML>
    <inkml:trace contextRef="#ctx0" brushRef="#br0">382 0 33,'0'0'21,"-24"37"-6,9-10-5,4 8 4,-5 4 4,4 10 3,-8-3-1,6 11-1,-10-6-1,7 8-1,-11 0-4,5 5-4,-7-4-5,1 3-3,-1-1-1,5 0 1,-1 6 0,7 2-2,6-4 0,6 0 1,5-2 0,10 0 0,3 1 0,5-5 0,6-5 0,-1-3 0,6-3 1,-3-3-2,0-4 2,0-3-1,0-6-1,-2-4 1,0-5-1,0-4 0,-4-5 1,3-6 0,-1-4-1,-2-5 0,-1-1 1,-17 1-1,27-8 1,-27 8-10,17-14-10,-17 14-8,5-17-7,-5 17 0,-1-24-1,-7 6-1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5.0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3626FE2-330E-4779-AE66-8C1E31D7C8B5}" emma:medium="tactile" emma:mode="ink">
          <msink:context xmlns:msink="http://schemas.microsoft.com/ink/2010/main" type="inkDrawing" rotatedBoundingBox="8068,11149 10287,11127 10288,11165 8069,11187" semanticType="underline" shapeName="Other">
            <msink:sourceLink direction="with" ref="{A72E0B28-5102-470E-852B-86D2924A5542}"/>
          </msink:context>
        </emma:interpretation>
      </emma:emma>
    </inkml:annotationXML>
    <inkml:trace contextRef="#ctx0" brushRef="#br0">0 47 45,'17'2'20,"-17"-2"-4,35-2-5,-11 0 0,3 2-2,6-2-2,4 4 0,2-2-1,3 0 0,-2 2-2,1 0 0,1 0 0,2 1 1,-1-1 0,1 0 0,0-2-1,4 2-1,-2-2 0,5-2 0,4 0-3,4 2 1,8-4-1,-1 1 0,4-1 0,1 2 0,3 0 0,3-1 1,-5 1-1,0-2 1,-4 1 0,0 1-1,-4 0 1,4 0 0,-5 2 0,-2 0 0,-3 0 0,-2 2-1,-3-2 1,-3 2-1,-4 0 0,-6-1 0,-5 1 0,-6 0 0,-3-2-1,-6 4 1,-3-2-2,-17-2-4,17 7-8,-17-7-6,0 0-8,0 0-1,0 0-1,-19 9 0,19-9 3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7.0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C3E547-32F0-4F9E-84AC-F67E1E93B7B6}" emma:medium="tactile" emma:mode="ink">
          <msink:context xmlns:msink="http://schemas.microsoft.com/ink/2010/main" type="inkDrawing" rotatedBoundingBox="10993,10038 11312,11677 11027,11733 10708,10093" semanticType="verticalRange" shapeName="Other">
            <msink:sourceLink direction="with" ref="{5F94E247-F854-4681-97D6-FE3D111E6C43}"/>
            <msink:destinationLink direction="with" ref="{859E1515-1783-4F06-A94C-6BA5E8D234FF}"/>
          </msink:context>
        </emma:interpretation>
      </emma:emma>
    </inkml:annotationXML>
    <inkml:trace contextRef="#ctx0" brushRef="#br0">2028-205 60,'0'0'29,"0"0"5,-3 22-11,8-2-4,19 17-1,-4 7-3,13 16 0,2 3-4,8 10-3,3 6-7,-2 2 0,2 7 0,-6 1-1,-1-4 0,-8-1 0,-5 1 1,-8-1-1,-7 0 0,-5-3-1,-10-6 1,-1-7 1,-6-4-1,-2-9 0,-4-5 1,1-12-1,-3-5 0,-1-7 0,3-4 1,1-4-1,16-18 0,-30 28-1,30-28 0,-18 11-8,18-11-9,0 0-5,0 0-6,7-24-5,8 6-2,-4-8 1,7-3-2,3-2 23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1.9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59E1515-1783-4F06-A94C-6BA5E8D234FF}" emma:medium="tactile" emma:mode="ink">
          <msink:context xmlns:msink="http://schemas.microsoft.com/ink/2010/main" type="inkDrawing" rotatedBoundingBox="11357,11714 11401,10076 11700,10084 11657,11722" semanticType="callout" shapeName="Other">
            <msink:sourceLink direction="with" ref="{30C3E547-32F0-4F9E-84AC-F67E1E93B7B6}"/>
            <msink:sourceLink direction="with" ref="{2B8C52CC-D381-4935-9AB5-6CAE51BB2097}"/>
          </msink:context>
        </emma:interpretation>
      </emma:emma>
    </inkml:annotationXML>
    <inkml:trace contextRef="#ctx0" brushRef="#br0">319 29 19,'-8'-16'18,"8"16"-5,0 0-5,0 0 1,0 0 1,-16-13 3,16 13 2,0 0 3,-6 18 2,6-18-2,-20 28-1,3-10-2,4 8-2,-7 0-3,4 7-2,-5 1-5,1 7-3,2 1 1,-1 4-1,3 0 0,-1 3 1,3 3-1,1-3 1,0-1-2,4-2 2,-2 3-1,3-1 0,1 1 0,1 1 1,1-1-2,1 1 1,0-2 1,4 1-1,0-1 0,4-1 1,2 3-1,1 27 1,2-24-4,4 0-1,-2-5 1,6 3-2,-3-10 2,3 1-2,0-9 1,1-29-1,-2 20 5,5-6 1,-3-2-1,0-3 0,-18-13 1,30 19-1,-30-19 2,22 7-2,-22-7-4,20-6-14,-20 6-9,4-20-7,-10 2-1,3 1-1,-6-6-2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2.8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AA69DE5-CBDE-458F-B647-E04FF6148E69}" emma:medium="tactile" emma:mode="ink">
          <msink:context xmlns:msink="http://schemas.microsoft.com/ink/2010/main" type="inkDrawing" rotatedBoundingBox="11394,10738 13312,10824 13308,10912 11390,10825" shapeName="Other"/>
        </emma:interpretation>
      </emma:emma>
    </inkml:annotationXML>
    <inkml:trace contextRef="#ctx0" brushRef="#br0">-7 57 11,'-4'-16'6,"4"16"0,0 0 1,0 0 0,0 0 0,0 0 1,11-19 0,-11 19 2,0 0 1,0 0 4,24-12-1,-24 12 2,24-6 1,-24 6 3,29 0-3,-12-4-1,7 8-3,-2-4-3,7 6-2,3-3-3,5 3-2,5-3-3,4 1 1,5 2-1,4-6 0,3 1 0,2-1 1,1 0-1,1-3 1,-1 1 0,0-2-1,-4 2 1,2 1-1,-2 2 0,-2-1 1,2 2-1,0 0 0,0 2 0,-4-1 0,4 1 0,-1-2 0,-3 2 0,-2-3 1,-3 3-1,0 0 0,-4 1 1,-1 3-1,-3-3 0,-1 4 0,-3-3 0,-2-1-1,-3 3 1,-5-3-1,-3 1-1,-8-4-8,2 3-7,-17-5-7,0 0-4,0 0-4,0 0-2,-19 18 0,-3-12 0,-5-1 9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9.5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1B183A3-EEEF-47B6-A996-E9BD72FDB7D7}" emma:medium="tactile" emma:mode="ink">
          <msink:context xmlns:msink="http://schemas.microsoft.com/ink/2010/main" type="inkDrawing" rotatedBoundingBox="12396,9977 14185,10655 13658,12047 11869,11369" shapeName="Other"/>
        </emma:interpretation>
      </emma:emma>
    </inkml:annotationXML>
    <inkml:trace contextRef="#ctx0" brushRef="#br0">18-4 43,'0'0'25,"0"0"-3,-17-5-9,17 5-3,0 25 1,2-6 1,6 8 1,-5 3 3,6 10 1,-7 2-2,8 4-2,-9-2-2,7 0-2,-3-5-4,-1-6-7,7-4-9,-11-29-9,17 27-5,-17-27-6,16-3-3,-16 3-1,17-30 1,-8 10 4</inkml:trace>
    <inkml:trace contextRef="#ctx0" brushRef="#br0" timeOffset="444.1828">344 49 34,'0'0'23,"-21"-18"-2,21 18-11,-24-9-3,24 9 1,-20-4-1,20 4-3,-18 11 1,18-11-2,-15 24-1,10-6 0,1 6-2,2 11 2,2 0 0,2 5 0,3-3 0,5 3 1,2-3-1,5-6 1,3-9 0,6-13-1,0-9 0,3-11-3,-5-7-1,0-13-3,-7-2 0,-5-6-2,-8 1-1,-6-1 0,-9 3 1,-3 4 0,-5 7 3,-3 5 2,4 3-1,-1 4 0,19 13-1,-22-11-2,22 11-3,0 0-3,0 0-2,30 19-1,-8-10 0,3 0 4</inkml:trace>
    <inkml:trace contextRef="#ctx0" brushRef="#br0" timeOffset="872.5862">724 38 61,'-18'-12'19,"1"1"0,-1 3-9,0 1-3,-1 7 0,1 2-1,1 3-3,17-5 1,-29 28-1,16-6-1,2 5 0,4 10-1,3 3 1,4 6-1,5 0 2,6 0-1,8-4 1,5-5-1,7-8 1,0-14 0,4-10-1,0-12 0,-4-13-1,-3-10-1,-6-3 0,-7-7-1,-10-2 0,-5-2-1,-7 3 0,-8 5 0,-3 8 0,-1 4-1,-3 8-4,4 7-3,1 3-3,17 6-4,0 0-3,-5 19-2,5-19-1,29 25 2,-3-6 2</inkml:trace>
    <inkml:trace contextRef="#ctx0" brushRef="#br0" timeOffset="1763.19">1182 224 42,'-5'-21'19,"-3"3"0,8 18-3,-29-28-5,29 28 0,-33-7-1,16 13-2,1 6-1,1 7-1,0 7-2,4 5 0,6 5-2,3 1 0,4 2 0,7-3-1,4-5 0,5-3-4,6-8-5,4-7-4,1-8-2,1-6-4,-3-7-2,-1-6 0,-4-5 0,-4-3 3,-5-2 7,-7-3 6,-2-1 7,-4 1 8,-2-2 7,-2 5 8,-1-2 5,1 10 0,-7-3-1,11 19-3,0 0-5,0 0-4,-20 8-6,20 8-8,3 8-3,3 2-1,-1 3 0,3 2 0,1 4-6,-2-9-6,6 3-5,-6-11-2,4 2-2,-11-20-1,0 0 0,19 4-1,-19-4 6,9-24 7,-7 4 5,0-4 4,0-1 3,3-5 2,2-1 2,4 2 0,4-1 0,4 8 2,3 6-2,0 5-1,3 9-2,-1 8 0,2 6-1,-6 9 0,1 2-1,-5 5 0,1-2-1,-4 1 1,-4-5-1,0-4 0,-9-18-1,15 26 0,-15-26-1,0 0-3,16-7-1,-16 7-1,13-33 1,-5 7-1,3-1 1,0-3 0,3-1 2,1 7 3,2 2 1,-17 22 3,29-22 1,-11 28 2,-18-6 1,26 31 0,-18-2 1,3 1 0,-4 4-2,2-1-4,-3-1-8,-1-7-9,-5-25-4,6 22-3,-6-22-1,-4-25-1,-7-5 1</inkml:trace>
    <inkml:trace contextRef="#ctx0" brushRef="#br0" timeOffset="2250.5221">369-917 61,'0'0'22,"-14"18"3,14 2-7,7 11 0,-2 4 0,6 15 0,-3-3-1,5 7-2,-6-3-4,4 0-5,0 1-12,-3-14-9,4 1-10,-4-17-6,5-6-2,-13-16-1,27 9 1,-27-9 1</inkml:trace>
    <inkml:trace contextRef="#ctx0" brushRef="#br0" timeOffset="2908.7783">743-639 93,'0'0'27,"-17"-5"-1,17 5-6,-13 22-16,13-4 1,2 2-3,4 4-2,1-2-1,2-2-1,0 2-2,-9-22-3,19 28-2,-19-28-1,0 0-1,0 0 0,0 0-1,0 0 2,16-11 2,-16 11 3,0-35 1,2 8 3,2-1 2,3-3 2,1 0 1,-1 5 1,0 2 0,2 8 1,-9 16 0,19-11 0,-19 11 0,20 16-2,-9 3 0,0 4 0,-2 1 0,4 2-1,0 0 0,2-1-1,-2-5-1,1-3-1,-14-17 0,24 18-2,-24-18-3,21-3-2,-21 3-1,12-22-3,-4 5 0,-3-3-1,3-4 1,1-2 1,6-1 3,1 3 3,1-2 1,5 8 4,0 2 2,0 6 2,2 5 1,-2 9 1,-4 5 2,3 4 0,-5 7 1,-1 2-1,-4 3-1,2-3-1,-2 2-2,-4-4-4,2-3-6,-9-17-8,15 16-6,-15-16-2,0 0 0,26-14-1,-26 14-1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2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BBD25FE-994D-48E1-BA41-BA0080BCEA22}" emma:medium="tactile" emma:mode="ink">
          <msink:context xmlns:msink="http://schemas.microsoft.com/ink/2010/main" type="inkDrawing"/>
        </emma:interpretation>
      </emma:emma>
    </inkml:annotationXML>
    <inkml:trace contextRef="#ctx0" brushRef="#br0">0 0 48,'0'0'21,"0"0"2,29 26-3,-7-4 5,12 17-2,-1-1 0,13 15-1,-6 2-3,10 19-3,-6-1-5,6 11-7,-6 4-4,0-1 0,-4 8 0,-5 2 0,-2-1 0,-7-5 0,-6-3 0,-5-1 0,-4-5 0,-7-7 0,-2-9 0,-4-9 0,0-7 0,-4-15-8,8-6-14,-2-29-7,0 0-6,0 0 0,-5-31-2,5-6-1,5-5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2T14:36:17.0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4F91717-D2C7-4FAF-9B1D-0C47DD45713E}" emma:medium="tactile" emma:mode="ink">
          <msink:context xmlns:msink="http://schemas.microsoft.com/ink/2010/main" type="writingRegion" rotatedBoundingBox="16367,8533 24476,8692 24401,12475 16292,12316"/>
        </emma:interpretation>
      </emma:emma>
    </inkml:annotationXML>
    <inkml:traceGroup>
      <inkml:annotationXML>
        <emma:emma xmlns:emma="http://www.w3.org/2003/04/emma" version="1.0">
          <emma:interpretation id="{7A56A7FA-2F43-4377-BF6E-9E9A6FC0BB1A}" emma:medium="tactile" emma:mode="ink">
            <msink:context xmlns:msink="http://schemas.microsoft.com/ink/2010/main" type="paragraph" rotatedBoundingBox="16367,8533 24476,8692 24453,9850 16344,9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A01F6F-6137-45F0-9FEC-76A9B6D37893}" emma:medium="tactile" emma:mode="ink">
              <msink:context xmlns:msink="http://schemas.microsoft.com/ink/2010/main" type="line" rotatedBoundingBox="16367,8533 24476,8692 24453,9850 16344,9690"/>
            </emma:interpretation>
          </emma:emma>
        </inkml:annotationXML>
        <inkml:traceGroup>
          <inkml:annotationXML>
            <emma:emma xmlns:emma="http://www.w3.org/2003/04/emma" version="1.0">
              <emma:interpretation id="{C26ED4BD-66F1-4698-A5E1-0CF7409D254C}" emma:medium="tactile" emma:mode="ink">
                <msink:context xmlns:msink="http://schemas.microsoft.com/ink/2010/main" type="inkWord" rotatedBoundingBox="16362,8774 17529,8797 17515,9547 16347,9524"/>
              </emma:interpretation>
              <emma:one-of disjunction-type="recognition" id="oneOf0">
                <emma:interpretation id="interp0" emma:lang="en-US" emma:confidence="0">
                  <emma:literal>m</emma:literal>
                </emma:interpretation>
                <emma:interpretation id="interp1" emma:lang="en-US" emma:confidence="0">
                  <emma:literal>M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4</emma:literal>
                </emma:interpretation>
              </emma:one-of>
            </emma:emma>
          </inkml:annotationXML>
          <inkml:trace contextRef="#ctx0" brushRef="#br0">14932-112 170,'19'-11'34,"5"-2"-4,16 6-25,10 9-20,0-6-1,8 10-2,-8-3 2,0 6 4,-12-1 6,-10-3 9,-6 6 8,-22-11 4,13 22 2,-13-22 0,-2 35-1,0-15-4,8 10-5,1 3-6,6 0-1,5 0 0,10 0 0,7-6 0,7-3 0,8-7 0,0-14 0,5-5 0,-7-14-13,3-6-2,-12-17-1,-6-1 2,-13-10 4,-5 3 6,-10-3 3,-5 4 4,2 13 9,-9 8 2,7 25 1,0 0-3,5 16-2,3 21-6,8 18-3,4 13-2,4 11 3,2 5-3,0 2 2,-2 0 0,-2-7-1,-4-9-1,-10-17-17,1-12-15,-9-41-1,0 0-2,-20-15-3,8-33-2</inkml:trace>
        </inkml:traceGroup>
        <inkml:traceGroup>
          <inkml:annotationXML>
            <emma:emma xmlns:emma="http://www.w3.org/2003/04/emma" version="1.0">
              <emma:interpretation id="{7EB10925-A77D-44C8-AF2E-E9A11126861A}" emma:medium="tactile" emma:mode="ink">
                <msink:context xmlns:msink="http://schemas.microsoft.com/ink/2010/main" type="inkWord" rotatedBoundingBox="18474,8574 20655,8617 20632,9775 18451,9732"/>
              </emma:interpretation>
              <emma:one-of disjunction-type="recognition" id="oneOf1">
                <emma:interpretation id="interp5" emma:lang="en-US" emma:confidence="0">
                  <emma:literal>Eqn!</emma:literal>
                </emma:interpretation>
                <emma:interpretation id="interp6" emma:lang="en-US" emma:confidence="0">
                  <emma:literal>Eqn:</emma:literal>
                </emma:interpretation>
                <emma:interpretation id="interp7" emma:lang="en-US" emma:confidence="0">
                  <emma:literal>Econ!</emma:literal>
                </emma:interpretation>
                <emma:interpretation id="interp8" emma:lang="en-US" emma:confidence="0">
                  <emma:literal>tqn!</emma:literal>
                </emma:interpretation>
                <emma:interpretation id="interp9" emma:lang="en-US" emma:confidence="0">
                  <emma:literal>than!</emma:literal>
                </emma:interpretation>
              </emma:one-of>
            </emma:emma>
          </inkml:annotationXML>
          <inkml:trace contextRef="#ctx0" brushRef="#br0" timeOffset="798.4667">17177-332 151,'-41'13'41,"10"11"-5,0 3-24,12 17-7,8 6 0,7 12-4,8 6-2,7 3 2,4-1-1,7 0 1,7-8-1,8-7 1,9-13-2,2-10-7,9-12-12,-7-17-9,3-6-4,-9-16 0,-9-8-8,-11-6-1,-9-6 1</inkml:trace>
          <inkml:trace contextRef="#ctx0" brushRef="#br0" timeOffset="963.9215">17068 40 108,'0'0'35,"-11"31"-9,31-14-28,17 5-15,22-6-5,11-1 0,9-8-14,5-1 0,-1-6 3</inkml:trace>
          <inkml:trace contextRef="#ctx0" brushRef="#br0" timeOffset="1589.4242">17973-31 137,'-18'-17'40,"-1"6"-6,-8-2-18,3 12-6,-4 2-1,-1 9-9,-1 6 0,1 6 0,-2 7 1,-1 6-1,8 2 0,6 1 1,11-1-1,12-4 1,10-5-1,12-4 1,12-12-2,7-6 1,2-10-1,0-7-1,-6-5 2,-5-6-2,-10-4 2,-8 0 0,-10 4-1,-7 2 1,-2 20 1,-15-26 0,15 26-1,-29 13 1,12 6-2,2 10 2,-1 8-1,3 9 1,2 9-1,4 9 0,7 2 1,3 3-1,10-2 1,6-1-1,6-8 0,10-8 1,6-12-1,3-12 1,6-13-1,-3-13 0,-1-8-1,-5-8 1,-6-8 0,-8-7-1,-8-4 1,-6-3-1,-13-5 0,-10-2-1,-10-1 0,-6 2 2,-10 3-1,-3 5 1,-7 3-1,0 9 1,2 5-1,3 7-6,10 8-9,5 0-7,26 4-6,0 0-3,-3 19 0,3-19-2,38 12 1,-8-8 7</inkml:trace>
          <inkml:trace contextRef="#ctx0" brushRef="#br0" timeOffset="2091.6081">18323 117 137,'0'0'34,"-19"-18"-1,19 18-10,0 0-11,0 38-5,7-8-7,1 5 0,1 3 0,4 3 0,-2-3 0,0-5 0,2-2-7,-8-11-7,-5-20-4,15 17-2,-15-17 0,7-20 0,1-4 1,-10-13 1,7-5 12,1-9 9,0-3 9,6 7 4,-1-1 4,12 13-1,-5 6 1,13 16-2,-3 11-5,9 21-2,-4 6-4,3 14-4,-1 5-4,-1 3 2,-1-1-2,-4 0 1,-5-4 0,-7-10-1,-3-9 1,-14-23-13,19 19-8,-19-19-9,0 0-2,-10-30-1,7 10-1,-3-7-1,4-1 0</inkml:trace>
          <inkml:trace contextRef="#ctx0" brushRef="#br0" timeOffset="2471.0067">19176 411 176,'-17'11'7,"17"-11"-6,0 0-38,0 0-4,24-28-6,6-5-3</inkml:trace>
          <inkml:trace contextRef="#ctx0" brushRef="#br0" timeOffset="2300.1493">19001-343 182,'-20'24'35,"22"0"-2,0 12-40,11-3-17,9 8-9,-2-5 0,4 3-3,-6-8-1,1 0-3</inkml:trace>
        </inkml:traceGroup>
        <inkml:traceGroup>
          <inkml:annotationXML>
            <emma:emma xmlns:emma="http://www.w3.org/2003/04/emma" version="1.0">
              <emma:interpretation id="{8E7783D6-D594-4FA9-82FA-E8198CD943D1}" emma:medium="tactile" emma:mode="ink">
                <msink:context xmlns:msink="http://schemas.microsoft.com/ink/2010/main" type="inkWord" rotatedBoundingBox="22087,8734 24474,8781 24457,9653 22070,9606"/>
              </emma:interpretation>
              <emma:one-of disjunction-type="recognition" id="oneOf2">
                <emma:interpretation id="interp10" emma:lang="en-US" emma:confidence="1">
                  <emma:literal>Air.</emma:literal>
                </emma:interpretation>
                <emma:interpretation id="interp11" emma:lang="en-US" emma:confidence="0">
                  <emma:literal>A, v.</emma:literal>
                </emma:interpretation>
                <emma:interpretation id="interp12" emma:lang="en-US" emma:confidence="0">
                  <emma:literal>A, V,</emma:literal>
                </emma:interpretation>
                <emma:interpretation id="interp13" emma:lang="en-US" emma:confidence="0">
                  <emma:literal>A, r.</emma:literal>
                </emma:interpretation>
                <emma:interpretation id="interp14" emma:lang="en-US" emma:confidence="0">
                  <emma:literal>A, r,</emma:literal>
                </emma:interpretation>
              </emma:one-of>
            </emma:emma>
          </inkml:annotationXML>
          <inkml:trace contextRef="#ctx0" brushRef="#br0" timeOffset="20091.8528">20712-204 115,'0'0'42,"-22"-7"-9,5 16-13,12 15-3,-4 3-1,7 16-4,0 8-12,4 6 0,3 5 0,3 1 0,1-3-1,2-3 0,0-9-1,2-2 2,-2-15 0,-2-7 0,2-8 0,-11-16 0,0 0 0,0 0 0,15-29 0,-15 1 0,0-5 0,-2-7 0,-2-2 1,4-4 0,0-2 0,4 2 0,7-1-1,2-1 0,7 2 0,6 2 0,5 7 0,6 2 0,2 8 0,1 9 0,-3 10 0,0 10 0,-4 11 0,-4 13 0,-3 9 0,-6 9 0,2 12 0,-3 7 0,1-1 0,0 4-1,-2-3-1,1-5 1,1-8 1,0-8-2,1-9-9,-7-15-9,-14-18-8,22 13-5,-22-13-7,0-24-1,-7 2-2,-6-3 11</inkml:trace>
          <inkml:trace contextRef="#ctx0" brushRef="#br0" timeOffset="20340.3187">20824 275 133,'-4'-16'41,"21"6"-1,9-1-21,14 4-26,15 9-14,2-2-6,2 5-8,0 1-4,-7-1-2,-4-1 0,-12 0 20</inkml:trace>
          <inkml:trace contextRef="#ctx0" brushRef="#br0" timeOffset="20591.4452">21580 341 114,'-11'28'41,"6"-8"0,-3 0-14,8 9-17,2 2-3,5 6 0,5-2-8,-1-2-6,7 2-8,-3-11-4,5-2-6,-20-22-2,24 16-5,-24-16-6,16-13-1,-16 13 7,6-40 21</inkml:trace>
          <inkml:trace contextRef="#ctx0" brushRef="#br0" timeOffset="21139.603">22071-15 145,'0'0'41,"0"0"-6,6 19-16,1 4-11,13 12-2,3 4-6,6 7 0,2-1-1,6 1 0,0-3 0,0-3 0,-4-11 1,-2-5 0,-5-9-1,-4-10 1,-4-8 0,-18 3 0,24-32 0,-18 5-1,-3-10-1,-1-12 0,-4-1 2,-1-3 0,-3 0 0,1 3 1,-1 6-1,4 8 1,2 10 2,2 9-8,-2 17-12,24 2-8,2 13-6,-2 3-8,7 2-3,-4 8 0,7-2-1,2 3 39</inkml:trace>
          <inkml:trace contextRef="#ctx0" brushRef="#br0" timeOffset="21299.7074">22914 288 148,'-2'22'41,"4"7"-5,-6-3-20,11 7-9,1 0-5,1-4-16,9 2-12,-1-12-5,1-6-7,-18-13-3,28-11-1,-17-13-1,-4-11 29</inkml:trace>
        </inkml:traceGroup>
      </inkml:traceGroup>
    </inkml:traceGroup>
    <inkml:traceGroup>
      <inkml:annotationXML>
        <emma:emma xmlns:emma="http://www.w3.org/2003/04/emma" version="1.0">
          <emma:interpretation id="{89E8AA44-B2CB-41E2-8AF6-68914998AD84}" emma:medium="tactile" emma:mode="ink">
            <msink:context xmlns:msink="http://schemas.microsoft.com/ink/2010/main" type="paragraph" rotatedBoundingBox="18897,10638 22925,10160 23191,12403 19163,128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B4864A6-1BFB-4C7D-B19F-25A33F882C59}" emma:medium="tactile" emma:mode="ink">
              <msink:context xmlns:msink="http://schemas.microsoft.com/ink/2010/main" type="line" rotatedBoundingBox="18897,10638 22925,10160 23041,11138 19013,11616"/>
            </emma:interpretation>
          </emma:emma>
        </inkml:annotationXML>
        <inkml:traceGroup>
          <inkml:annotationXML>
            <emma:emma xmlns:emma="http://www.w3.org/2003/04/emma" version="1.0">
              <emma:interpretation id="{E55A8D95-D468-46DB-9B46-54AA2CBCA841}" emma:medium="tactile" emma:mode="ink">
                <msink:context xmlns:msink="http://schemas.microsoft.com/ink/2010/main" type="inkWord" rotatedBoundingBox="21135,10401 22928,10188 23017,10936 21224,11148"/>
              </emma:interpretation>
              <emma:one-of disjunction-type="recognition" id="oneOf3">
                <emma:interpretation id="interp15" emma:lang="en-US" emma:confidence="0">
                  <emma:literal>v2=AiV,</emma:literal>
                </emma:interpretation>
                <emma:interpretation id="interp16" emma:lang="en-US" emma:confidence="0">
                  <emma:literal>V2=AiV,</emma:literal>
                </emma:interpretation>
                <emma:interpretation id="interp17" emma:lang="en-US" emma:confidence="0">
                  <emma:literal>va=AiV,</emma:literal>
                </emma:interpretation>
                <emma:interpretation id="interp18" emma:lang="en-US" emma:confidence="0">
                  <emma:literal>V2=A,V,</emma:literal>
                </emma:interpretation>
                <emma:interpretation id="interp19" emma:lang="en-US" emma:confidence="0">
                  <emma:literal>V2=A.V,</emma:literal>
                </emma:interpretation>
              </emma:one-of>
            </emma:emma>
          </inkml:annotationXML>
          <inkml:trace contextRef="#ctx0" brushRef="#br1" timeOffset="114312.9016">19759 1591 166,'-16'-22'41,"16"22"-6,0 0-24,-15 31-11,17 0 1,1 6-1,5 5 0,-3 0 0,4 2 1,1-3-1,-1-7 0,-2-6 0,1-8 0,-8-20 0,0 0 0,0 0 0,0 0-5,11-37-1,-11 1-2,1-5 0,-2-10 0,6-2 1,-1-4 1,7 2 4,5 4 4,3 3 4,5 15 0,5 5 1,6 16 0,2 8-1,1 17 0,1 11-2,-2 10-2,2 10-1,-6 6-1,-4 1 1,-1 4-1,-6-3 0,-4-6 1,-5-8-1,-2-12-6,-2-2-16,-9-24-10,0 0 0,-24 3-2,8-14-2,-8-5-7,-4-3 0</inkml:trace>
          <inkml:trace contextRef="#ctx0" brushRef="#br1" timeOffset="114463.0008">19875 1793 171,'0'0'42,"20"-24"-16,15 22-47,8-5-12,15 3-1,-2 0-9,4 1 0,-3-3-1</inkml:trace>
          <inkml:trace contextRef="#ctx0" brushRef="#br1" timeOffset="114590.0898">20480 1767 178,'-9'29'41,"9"-29"-9,4 37-28,9-10-4,-1-3-6,7 7-14,-6-9-8,5 2-5,-18-24 0,17 13-8,-17-13-3,7-16 2</inkml:trace>
          <inkml:trace contextRef="#ctx0" brushRef="#br1" timeOffset="115000.6386">20775 1479 135,'0'0'42,"5"-20"-2,-5 20-12,17 18-21,-6 2-6,5 8-1,4 8 0,4 8 1,0 2-1,8 2 0,-1-2 1,2-4-1,0-7 0,0-8 0,-3-6 0,-3-10 0,-5-10 0,-5-8 0,-17 7 0,18-40 0,-14 7 0,-6-9 0,-2-6 0,-1-2 0,-1 1 0,3 1 0,-3 8 0,2 5 0,3 7-1,1 28-1,3-23-14,-3 23-11,22 12-5,-5 7-2,-2-1-1,7 11 0,-2 1 0</inkml:trace>
          <inkml:trace contextRef="#ctx0" brushRef="#br1" timeOffset="115204.8102">21446 1771 156,'0'0'35,"0"0"3,15 27-18,-3-10-20,1 3 2,6 2-3,-3 3 3,6 5-14,-7-8-10,2 2-10,-17-24 0,13 22-2,-13-22-2,0 0-7</inkml:trace>
          <inkml:trace contextRef="#ctx0" brushRef="#br1" timeOffset="112681.3206">17480 1765 127,'-2'-18'41,"2"18"-5,-5-22-17,5 22-6,0 0 0,22 16-7,-9 1-6,5 7 0,6 5 0,4 2 0,-1 8 0,3 1 0,-1 2 0,0 0 0,-1-3 0,-4-2 0,-2-8 0,-2-2 0,-3-8 0,-17-19 0,26 14 0,-26-14 0,16-9 0,-16 9 0,13-35 0,-9 6 0,-1-6 0,1-3 0,-2-6 0,0-4 0,0 0 0,-2-3 0,0 5 0,0 2 0,-2 7 0,2 8 0,-2 7 0,2 22 0,0-20 0,0 20 0,7 18-2,-5-1-19,11 7-7,-4-2-5,8 5-7,-3-3-1,5 0-1,-3 0-1,1-6 39</inkml:trace>
          <inkml:trace contextRef="#ctx0" brushRef="#br1" timeOffset="113324.9275">18155 2165 70,'-29'-7'35,"29"7"0,-24-13-6,24 13-9,0 0-1,-6-17-1,6 17-3,0 0-5,22-22-6,-22 22-4,35-11 0,-13 8 0,4 1 0,5 2 0,1 5 0,-1 3 0,0 3 0,0 7 0,-8 2 0,-3 2 0,-9 7 0,-9 3 0,-10 1 0,-6 3 0,-9 3 0,-6-2 0,0-1 0,-4-5 0,1-1 0,7-8 0,4-8 0,21-14 0,-18 17 0,18-17 0,20 0 0,4-2 0,7-5 0,4 1 0,6 3 0,-1 3 0,1-2 0,-6 5 0,-4 1 0,-7 2 0,-8 1 0,-16-7 0,17 18-17,-17-18-10,0 0-5,0 0-7,0 0-1,-19-18-2,19 18-1,-7-31 29</inkml:trace>
          <inkml:trace contextRef="#ctx0" brushRef="#br1" timeOffset="113548.0792">18779 1855 177,'0'0'42,"3"-20"-7,-3 20-34,37-6-1,-4 6-2,10 9-13,-3-5-9,8 7-6,-11-4-5,-1 1-5,-10-1-1,-6 0-1,-20-7 17</inkml:trace>
          <inkml:trace contextRef="#ctx0" brushRef="#br1" timeOffset="113710.2144">18852 2077 115,'0'0'33,"0"0"-11,39 9-23,-8-13-25,10 1-7,3 1-2,0-5-2,2 1 0</inkml:trace>
        </inkml:traceGroup>
      </inkml:traceGroup>
      <inkml:traceGroup>
        <inkml:annotationXML>
          <emma:emma xmlns:emma="http://www.w3.org/2003/04/emma" version="1.0">
            <emma:interpretation id="{0037CF39-8B67-4FA3-B1BA-E006CBC7C675}" emma:medium="tactile" emma:mode="ink">
              <msink:context xmlns:msink="http://schemas.microsoft.com/ink/2010/main" type="line" rotatedBoundingBox="21727,10380 23468,11530 22768,12589 21027,11439"/>
            </emma:interpretation>
          </emma:emma>
        </inkml:annotationXML>
        <inkml:traceGroup>
          <inkml:annotationXML>
            <emma:emma xmlns:emma="http://www.w3.org/2003/04/emma" version="1.0">
              <emma:interpretation id="{42DBCB8F-AD47-4F32-B579-9B2ADF37F55D}" emma:medium="tactile" emma:mode="ink">
                <msink:context xmlns:msink="http://schemas.microsoft.com/ink/2010/main" type="inkWord" rotatedBoundingBox="21727,10380 23468,11530 22768,12589 21027,11439"/>
              </emma:interpretation>
              <emma:one-of disjunction-type="recognition" id="oneOf4">
                <emma:interpretation id="interp20" emma:lang="en-US" emma:confidence="0">
                  <emma:literal>at</emma:literal>
                </emma:interpretation>
                <emma:interpretation id="interp21" emma:lang="en-US" emma:confidence="0">
                  <emma:literal>At</emma:literal>
                </emma:interpretation>
                <emma:interpretation id="interp22" emma:lang="en-US" emma:confidence="0">
                  <emma:literal>F</emma:literal>
                </emma:interpretation>
                <emma:interpretation id="interp23" emma:lang="en-US" emma:confidence="0">
                  <emma:literal>it</emma:literal>
                </emma:interpretation>
                <emma:interpretation id="interp24" emma:lang="en-US" emma:confidence="0">
                  <emma:literal>ah</emma:literal>
                </emma:interpretation>
              </emma:one-of>
            </emma:emma>
          </inkml:annotationXML>
          <inkml:trace contextRef="#ctx0" brushRef="#br1" timeOffset="115913.7949">19722 2297 178,'30'-18'43,"25"12"-9,22 2-34,26-3 0,28 0 0,21 1 0,20 1 0,6 1 0,-1 0 0,-10 3 0,-14 2 0,-19 1-4,-16 4-10,-34-6-7,-16 9-6,-29-4-6,-19 8 0,-20-13-1,-18 19-8,-8-10 6,-14 0 26</inkml:trace>
          <inkml:trace contextRef="#ctx0" brushRef="#br1" timeOffset="116453.7306">20524 2682 159,'-20'-3'41,"15"19"-2,-8 2-23,4 14-16,12 6-1,-3 6 0,2 4 1,2 1-2,1-5 2,1-3-1,-1-6 1,1-12-1,-6-6 1,0-17 0,0 0-3,0 0-5,-4-31-3,-1-6-1,1-2 0,-3-10 1,7-1-1,-2-3 4,5-2 5,7 8 10,4-1 5,3 17 0,1 3 1,8 15-1,2 8-1,7 14-1,-1 11-4,7 9-3,-1 10-4,-1 3 1,3 8 0,-9 1-2,-1-1 2,-6-3-1,-6-6 0,-7-6 0,1-4-16,-14-13-14,0-18-1,0 0-2,-22-5-2,-7-17 0,5 1-1</inkml:trace>
          <inkml:trace contextRef="#ctx0" brushRef="#br1" timeOffset="116616.8632">20513 2910 158,'0'0'37,"22"-8"-8,11 1-24,15 9-39,6-6 1,14 6-3,-11-2-2,9 4-1</inkml:trace>
          <inkml:trace contextRef="#ctx0" brushRef="#br1" timeOffset="117025.5024">21093 2943 140,'-17'-13'44,"17"13"-2,0 0-13,33-15-29,-7 15 0,5 6 0,1 1 0,-5 8 0,-5 1 0,-7 6-1,-8 2-1,-10 5 1,-10 3-1,-6-1 2,-6 2-1,-3 0 0,-1-4 1,-1 2 0,1-5 1,5-2-1,5-8 1,10 1 1,9-17 0,0 0-1,28 20 0,-1-16-1,10 1 0,4 2 0,5 5 0,0 0 0,0 5 0,-6 1 0,-9 2 0,-3 6-8,-13-8-22,-4 3-5,-11-21-1,0 0-1,-28 3-2,6-23-3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3.5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8A7E76A-F998-444D-AD54-12C90B877B95}" emma:medium="tactile" emma:mode="ink">
          <msink:context xmlns:msink="http://schemas.microsoft.com/ink/2010/main" type="inkDrawing"/>
        </emma:interpretation>
      </emma:emma>
    </inkml:annotationXML>
    <inkml:trace contextRef="#ctx0" brushRef="#br0">223 29 67,'-9'-17'21,"9"17"0,-23-12-8,23 12-2,-20 9 1,13 11-1,-6 6 1,4 12 3,-8 10 0,4 12-1,-7 8-2,4 15 1,-6 5-4,3 3-2,3 3-5,1 3-2,11-1 0,10-3-1,10-5 1,10-7-2,9-10 1,5-5 1,5-9-1,1-9 1,0-13-1,-4-9 0,-4-8-14,-4-14-7,-3-3-8,-5-10-3,-4-2-1,-6-11-1,-3 2-1,-4-6-1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5.2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F8D15A6-0587-45A6-89FD-8B2B0A9FD03D}" emma:medium="tactile" emma:mode="ink">
          <msink:context xmlns:msink="http://schemas.microsoft.com/ink/2010/main" type="inkDrawing"/>
        </emma:interpretation>
      </emma:emma>
    </inkml:annotationXML>
    <inkml:trace contextRef="#ctx0" brushRef="#br0">-1 0 26,'0'0'16,"0"0"-2,0 0-4,0 0-1,0 0 0,0 0-2,0 0 0,2 18 1,-2-18-1,3 19 1,-3-19 0,4 25-2,-4-25 1,6 32-1,-5-12 1,-1 2 1,4 5 3,-4 1 2,6 4-1,-5 0-1,5 1 1,-2-2-2,3 0-1,-3-6-3,3-1-3,-1-4-3,-6-20-2,11 28 2,-11-28-1,0 0-8,0 0-5,16 13-5,-16-13-5,0 0-4,6-22-3,-6 22-2,3-19 0,-3 19 6,-1-20 5</inkml:trace>
    <inkml:trace contextRef="#ctx0" brushRef="#br0" timeOffset="849.6805">398 121 75,'0'0'35,"0"0"0,-7-18-7,7 18-7,0 0-4,13 33-3,-10-15-4,6 8-2,-3-1-2,3 1-5,0-1-1,-3-3 0,3-2 0,-9-20-1,11 26 0,-11-26 1,0 0-1,0 0 1,0 0-1,18-13 0,-18 13 0,8-33 1,-3 11 0,-1-5 0,-2-4 0,3 2 0,1-3 1,1 5-1,1 3 0,-1 6 0,-7 18 0,13-18 1,-13 18-1,20 12 0,-9 7 1,4 4-1,0 5 0,-1 1 0,7 2 0,-1 0 0,0-3-1,0-2 1,-1-10-1,-19-16 1,29 13-1,-29-13 0,26-17-3,-17-1-1,2-2-1,-4-8-1,6 3 0,-4-4 0,4 3 1,-2 0-1,0 8 5,-11 18 1,19-26 3,-19 26 2,20 6 2,-20-6 1,22 29 0,-7-5 0,-2 0-1,3 3 0,1-1-2,-1-6-9,6 4-14,-22-24-9,34 27-4,-34-27-2,22 8 0,-22-8-1,0 0-1</inkml:trace>
    <inkml:trace contextRef="#ctx0" brushRef="#br0" timeOffset="1565.1677">-31 937 128,'0'0'35,"0"0"-2,-18 18-15,18 14-10,2 4 0,2 8-4,1 2 0,2-2-7,6 3-10,-4-12-8,12-2-6,-3-15-5,12-7 0,-1-13-2,10-5 0,-3-7 5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6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CE64C0A-488B-49E9-A3C4-E0E25FBC887B}" emma:medium="tactile" emma:mode="ink">
          <msink:context xmlns:msink="http://schemas.microsoft.com/ink/2010/main" type="inkDrawing"/>
        </emma:interpretation>
      </emma:emma>
    </inkml:annotationXML>
    <inkml:trace contextRef="#ctx0" brushRef="#br0">-11 164 78,'-18'0'28,"18"0"4,23-7-12,12 5-3,10-5 0,21 1-1,13-3-2,26 0-2,11-4-6,12-2-5,7-1-1,4-2 2,3 3-2,-4-2 0,-4 8-10,-20-6-5,-7 12-6,-24-1-1,-13 11-5,-22 1-4,-17 6-1,-24 3 0,-20 0 8,-14 5 5,-17-6 10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50.6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351393F-F3EB-4DA6-8661-B1D7E58B8907}" emma:medium="tactile" emma:mode="ink">
          <msink:context xmlns:msink="http://schemas.microsoft.com/ink/2010/main" type="inkDrawing"/>
        </emma:interpretation>
      </emma:emma>
    </inkml:annotationXML>
    <inkml:trace contextRef="#ctx0" brushRef="#br0">2 0 54,'0'0'18,"0"0"2,0 0-2,-4 24-4,8 5 1,0 4 2,5 11 1,-2 4 0,4 1-3,-1 1-3,1-3-3,0-3-8,0-7-11,3-2-11,-4-13-8,6-7-4,-16-15 0,35 0-2,-18-13 1,3-4 6</inkml:trace>
    <inkml:trace contextRef="#ctx0" brushRef="#br0" timeOffset="599.3534">394 191 159,'-20'11'34,"20"-11"0,-11 33-22,7-8-8,8 5-2,3-1-2,2 2 0,4-3-4,-4-8-6,6 0-7,-15-20-5,24 16-4,-24-16-3,16-7-1,-16 7 0,13-31 2,-7 7 7,-3-3 10,1-5 6,2 1 10,-1-2 7,4 2 4,2 4 4,0 3 4,4 7 3,0 1-1,5 14-1,-3-2-4,7 15-4,-8 0-4,8 9-2,-6 2-4,3 6-3,-3 3-3,-3-2-1,0-1-1,-6-6-2,4 0-5,-13-22-5,20 20-2,-20-20-2,18-7-1,-10-10 1,3 1 1,0-6 2,2-4 4,-1 0 6,5-1 3,-2 5 4,1 2 2,3 7 3,-3 4 4,3 9 2,-19 0 3,33 20 0,-33-20-2,35 40-1,-19-14-2,1 1-6,1 5-11,-3-10-14,5 3-11,-9-6-3,-11-19-1,17 22-1,-17-22-1</inkml:trace>
    <inkml:trace contextRef="#ctx0" brushRef="#br0" timeOffset="-2164.5387">-1926 1120 78,'-11'-16'25,"11"16"1,-31-20-5,13 18-5,-6-2-1,2 10-3,-4 3-1,2 9-1,0 4-2,2 8 0,2 3-1,9 3-3,3 3-2,12 1-2,5-3 0,10-8 0,8-5-7,6-13-6,8-4-5,-3-14-3,7-2-2,-10-11-1,1 0 0,-8-12 1,-6 3 7,-5-2 11,-8 0 11,-2 3 9,-9 1 8,4 7 1,-6-1 0,4 21 0,-11-20-1,11 20-4,0 0-6,0 0-7,-5 28-6,7-8 0,3 4 0,6 3 0,0 4 0,4 2-1,-2-1 1,2-3 0,-3-5 0,1-8-1,4-1-6,-17-15-3,18 0-2,-18 0 1,11-26-1,-9 2 0,2 2 1,-6-9 4,0-2 9,6 6 8,-4-4 1,7 9 0,1-4 1,-8 26 0,23-29-2,-4 27-1,1 2-5,0 7-4,2 8 1,-1 1-1,-3 6-1,0 4 2,-1 0-2,-4-3 1,-2-1 0,-2-3 0,-9-19 1,15 18-1,-15-18-1,0 0 1,22-24 0,-17 6-1,3-6 0,1-2 0,2 1 0,2-1 1,2 2 0,1 4 1,3 7 0,-1 4-1,0 5 1,1 8 0,-1 5-1,-1 8 1,-1 5-1,1 2 0,-1 3 0,3 2 0,-3-1-1,1-4-5,1 3-9,-5-10-10,-13-17-5,22 16-2,-22-16-2,0 0 0,15-27 0</inkml:trace>
    <inkml:trace contextRef="#ctx0" brushRef="#br0" timeOffset="-1729.2402">-1620-86 48,'22'5'18,"7"8"2,8 16 0,2 6 3,10 20 0,-1 9-3,11 19-3,-6-1-1,10 12 1,-10 7-4,8 2-5,-10-1-5,-1 1-3,-8-4 0,-3-2 0,-11-1 0,-6-5-1,-6-10 1,-8-4 0,-8-7 0,-4-10 0,-3-8 0,-3-14 0,-1-5-10,-3-14-10,3-1-10,11-18-3,-21 7-2,21-7 0,-16-27-1</inkml:trace>
    <inkml:trace contextRef="#ctx0" brushRef="#br0" timeOffset="-956.7164">-537 156 68,'0'0'21,"-26"13"1,10 7-4,1 15-6,-5 7 5,7 15-1,-9 7 0,5 11 1,-3 6-3,7 10-2,2-4-3,6 4-3,3-1-7,4 2 1,12-4-1,5-5-1,12-8 2,2-9 0,8-6-1,1-12-3,4-6-9,-4-22-6,4-5-8,-7-17-4,-6-7-2,-5-13-1,-6-6 0,-8-6 3</inkml:trace>
    <inkml:trace contextRef="#ctx0" brushRef="#br0" timeOffset="-481.3905">-649 825 89,'33'-9'33,"11"0"-3,4-4-13,18 6-1,6-4-1,13 5-2,1-7-3,15 6-1,6-2-2,9 1-4,3 1-2,8 3-3,2 3-1,9 1 0,9 5-5,-7-1-4,2 10-8,-10-3-3,-3 6-6,-17-4 0,-7 3-2,-21-3 0,-19-4 5,-19 4 5,-20-11 17</inkml:trace>
    <inkml:trace contextRef="#ctx0" brushRef="#br0" timeOffset="3107.151">1785 24 78,'22'29'26,"18"9"2,21 18-9,10 6-1,16 20-1,3 6-3,8 17-1,-8 3-2,0 11-2,-17 8-4,-10 5-1,-13 0-4,-15-7 1,-13-6-2,-13-13 0,-5-5-13,-19-18-14,0-17-6,-5-24-1,0-20-2,-8-20-2,6-20-2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9:12.3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4495C1-0456-4F35-A0E6-99C38416C909}" emma:medium="tactile" emma:mode="ink">
          <msink:context xmlns:msink="http://schemas.microsoft.com/ink/2010/main" type="inkDrawing"/>
        </emma:interpretation>
      </emma:emma>
    </inkml:annotationXML>
    <inkml:trace contextRef="#ctx0" brushRef="#br0">0 20 151,'0'0'42,"0"0"-6,21-5-29,-3 3-9,10 0 3,1 2-1,6-2-1,-2-1-4,4 3-8,-8-4-5,1 6-7,-8-6-3,-6 6-7,-16-2 1,0 0-1,0 0 2,0 0 26</inkml:trace>
    <inkml:trace contextRef="#ctx0" brushRef="#br0" timeOffset="240.3242">57 219 154,'0'0'41,"0"0"-7,23 14-30,-7-12-5,10 4-8,-4-5-7,5 5-6,-8-6-4,5 4-5,-8-3-3,-16-1-6,26 2 0,-26-2 27</inkml:trace>
    <inkml:trace contextRef="#ctx0" brushRef="#br0" timeOffset="1018.4707">508-44 143,'0'0'39,"0"0"-7,-2-20-21,2 20-7,17-13-4,-17 13 0,31-14 0,-9 8 0,0 1 0,0-1 0,2 4-1,0 2 1,0 4 0,-2 5 1,-3 2-1,-7 6 1,1 3-1,-5 4 3,-7 1-2,-2 1 1,-7 5-1,1 2 0,-8-3 0,0 1-1,-3-2 1,-2 0-2,0-1 1,-1-2-1,1-8 1,4 0-1,16-18 1,-30 22-1,30-22 0,0 0 0,0 0 0,0 0 0,0 0 1,0 0 0,0 0-1,30-3 1,-12 1 1,2-2-1,4 4 0,-2 2 0,2 0-1,-4 3 1,-1 1 0,1 1 0,-20-7 0,26 15 0,-26-15 0,0 0 0,16 20-5,-16-20-8,0 0-9,0 0-6,-2 16-3,2-16-2,0 0-3,0 0-5,-3-16 20</inkml:trace>
    <inkml:trace contextRef="#ctx0" brushRef="#br0" timeOffset="1323.7481">972 356 127,'0'0'40,"-21"24"-1,21-24-16,2 26-23,-2-26 0,9 23 0,-9-23 0,13 19 0,-13-19-1,17 5-9,-17-5-9,0 0-6,13-18-3,-13 18-4,9-28 0,-4 12-2,1-2 1,0-6 19</inkml:trace>
    <inkml:trace contextRef="#ctx0" brushRef="#br0" timeOffset="2118.7417">1271-119 135,'0'0'39,"0"0"-4,-11-18-21,11 18-14,21 0 0,-5 0 0,6-2 0,4 2 0,3-4 0,3 2 0,-3 1 0,2-3 0,-1 2 0,-4 0-1,-2 4 1,-2 0 0,-4 3 0,-18-5 0,28 17 0,-28-17 0,18 22 0,-12-6 0,-6-16 0,9 33 0,-7-12 0,-1 1 1,1 5-1,-2 4 1,4 0-1,0 3 1,-1-3-1,3 2 0,1-4 0,1 0 0,1-5 0,0-5 1,0-3-1,-9-16 0,17 20 0,-17-20-1,16 6-14,-16-6-8,0 0-6,9-30-2,-9 30-2,-7-34 1,2 15-2</inkml:trace>
    <inkml:trace contextRef="#ctx0" brushRef="#br0" timeOffset="2306.0705">1551 156 147,'0'0'33,"0"0"0,26-22-21,-4 11-11,11 4-7,0-8-9,9 6-10,-5-6-3,4 10-4,-6-4-1,-6 1-7,1 3 0</inkml:trace>
    <inkml:trace contextRef="#ctx0" brushRef="#br0" timeOffset="2898.4289">2390-128 118,'0'0'39,"0"0"-3,0 0-12,-22-4-21,22 4-3,-15 26 0,4-8 0,0 2 0,-2 2 2,-2 4-2,1 2 2,-1 5-1,0 1-1,1 1 1,1 0-1,2-4 0,5 1-1,4-7 1,4 1-1,5-10 2,-7-16-1,30 21 1,-8-18-1,0-3 1,4-5-1,0-1 1,-3-3-1,1-4 0,-5-1 0,-3-1 0,-16 15-1,15-29 0,-17 10 0,-7 1 0,-6 0 2,-5 1-2,-8-1 1,-3 1-1,-4-1 1,-2-1 0,3 5 0,-1 1 0,1-4-1,9 3 1,3-1 0,22 15 0,-21-29 0,21 29 1,13-30-1,6 14 0,6 3 0,7-2-1,3 3 0,1 2-13,-4 1-10,-3 6-7,-7-1 0,-3 6-2,-19-2 0,16 13-1</inkml:trace>
    <inkml:trace contextRef="#ctx0" brushRef="#br0" timeOffset="3334.9415">2789-141 137,'0'0'32,"0"0"0,0 0-17,0 0-7,37 22-8,-10-5 1,10 5-1,7 3 2,4 5-2,4-1 1,1 6-1,2 1 0,-1 1 0,-5-2 0,-5-6 0,-7-1-1,-6-6-4,-7-6-9,-2-5-9,-22-11-5,17-1-4,-17 1 0,0-21-1,-7-1 0,-3-1 7</inkml:trace>
    <inkml:trace contextRef="#ctx0" brushRef="#br0" timeOffset="3574.4561">3218-165 152,'0'0'34,"-24"17"-5,16 5-21,-3 5-8,2 4 1,-2 8-1,0 1 2,-2 1-1,2-1-2,0-3 2,-2-8-7,10-1-10,-3-10-11,6-18-3,0 0-3,0 0 1,24-7-2,-6-15 0</inkml:trace>
    <inkml:trace contextRef="#ctx0" brushRef="#br0" timeOffset="3849.5437">3591-130 137,'0'0'40,"0"0"-3,0 28-26,6-5-10,5 9-1,0 4 2,2 5-2,-1 1 1,-1 0-1,0-2 0,-3-7 0,-3-5-6,5-2-9,-10-26-10,12 22-4,-12-22-3,0 0 0,21-28-1,-8 6-1</inkml:trace>
    <inkml:trace contextRef="#ctx0" brushRef="#br0" timeOffset="4277.5548">4042-152 146,'0'0'34,"-17"-18"-2,17 18-16,-22 0-16,22 0 0,-28 22 0,14-6 0,1 8-1,2 4 2,2 5-1,1 3 1,10 6-1,4 1 0,5-3 0,9 0 0,6-5 0,5-5-1,6-10 1,3-9-1,-1-8 1,-1-10 0,-4-8 0,-5-8 0,-7-9-1,-9-2 0,-6-3 1,-7 0-1,-7 2 0,-8-1 0,-1 6 0,-6 5 1,0 8-1,-1 1-2,7 10-8,-2-5-8,18 11-5,0 0-3,0 0-4,0 0-1,23-13 0,1 10 2,2-5 20</inkml:trace>
    <inkml:trace contextRef="#ctx0" brushRef="#br0" timeOffset="5037.5336">4494-304 132,'0'0'33,"-9"-20"0,9 20-14,0 0-14,17 0-4,-17 0-1,27 5 0,-8-3 0,1 2 0,2-1 0,-4-1 0,2 0 0,-3 2-1,0 1-6,-17-5-11,18 4-8,-18-4-6,0 0 0,0 0-1,0 0-1,0 0 0</inkml:trace>
    <inkml:trace contextRef="#ctx0" brushRef="#br0" timeOffset="5459.0282">4864-495 155,'0'0'33,"20"-15"-5,-20 15-24,0 0-3,19 13-1,-19-13 0,9 26 1,-9-10-1,-2 3 1,-2 1-1,1 0 1,-1 4-1,0-4 0,1 0 0,3-3 0,0-17 0,7 25 0,-7-25 0,18 17 0,-1-17 0,-1 2 0,5-6 0,-1 2 0,2-3 0,-2 1 0,2-5-3,2 7-8,-7-7-7,5 5-5,-22 4-2,31-13-2,-31 13-3,22-14-1,-22 14 1,9-22 9,-9 22 17</inkml:trace>
    <inkml:trace contextRef="#ctx0" brushRef="#br0" timeOffset="5697.0513">5142-537 108,'-8'-26'33,"8"26"-1,0 0-6,0 0-9,0 0-9,-5 22-7,8 2-1,3 4 1,1 6-1,1 7 1,1 3 0,-2 0-1,2-2 0,-3-2 1,0-5-1,-3-11-8,5 0-16,-8-24-8,1 20-1,-1-20-2,0 0-1,6-26-2</inkml:trace>
    <inkml:trace contextRef="#ctx0" brushRef="#br0" timeOffset="7227.0994">5624-5 141,'-15'-17'39,"15"17"-6,0 0-21,0 0-6,0 0-5,-2 17 0,2-17 0,0 24 1,4-8-1,-2 1 1,-1 3-1,3 2 0,0-2-1,-1 0 0,1-1 0,-4-19-1,8 25 1,-8-25-2,0 0 2,0 0-1,0 0 1,0 0-1,16-29 0,-16 11 1,4-3-1,-1-1 0,1 0 1,2 0-1,1-2 1,4 2 0,0 4-1,6 0 1,-17 18 0,33-26 0,-13 17 0,0 3 0,2 6 0,-2 4 0,-1 3 1,-3 6 0,-16-13-1,28 35 1,-15-15 0,-6 2 1,1 2-1,-3 2-1,2-4 1,1-4-1,-8-18 0,18 20-1,-18-20 1,0 0-1,26-11 1,-26 11-1,20-33 0,-7 13 0,0-2 1,0 2-1,5 2 0,1-1-1,1 3 2,-2 1 0,3 4 0,-1 4 0,0 5 0,-2 6 0,-1 1 1,-1 6-1,-16-11 1,32 31 1,-19-12-2,0 3 2,-2 5-1,0-1 0,0-2-1,-2 0 0,0-6 0,-9-18-1,17 26 1,-17-26-9,0 0-11,14-19-6,-10 3-6,-6-6-1,6-2 0,-8-6-1,6 1 0</inkml:trace>
    <inkml:trace contextRef="#ctx0" brushRef="#br0" timeOffset="7862.5349">6426-535 152,'0'-20'33,"0"20"-5,0 0-18,31-23-6,-13 18-4,4-1-1,4 1 2,2-1-1,-4 3 1,-2 3-1,-4 3 1,-18-3-1,22 17 1,-22-17 0,-2 29 0,-5-8-1,-4-3 1,-4 0-1,1 1 1,-5-3-1,3-1 0,16-15 0,-28 20-1,28-20 1,0 0-1,0 0 0,0 0 1,0 0 0,0 0-1,24-4 1,-8 1 0,3 3 0,-1 0 0,2 3 0,-1 5 0,1 1 0,-2 4 0,-1 1 0,-2 5 0,-2-1 1,-4 2-1,-2 2 1,-3-2-1,-4 0 1,-4-3 0,-3-1-1,7-16 1,-22 26-1,22-26 0,-33 11 0,12-11 0,1 0 0,0-5 0,0 1-1,1-1 1,19 5-1,-25-15-2,25 15-13,0 0-11,3-19-5,14 18-1,1-5-1,10 2 0,3 1-2</inkml:trace>
    <inkml:trace contextRef="#ctx0" brushRef="#br0" timeOffset="8349.7419">7320-651 137,'-21'6'34,"21"-6"-1,-29 40-11,7-5-16,2 13-4,-4 8-2,-2 10 0,-3 8 1,-1 5 0,-3 3-1,2 3 1,-1-7 0,3-4 0,1-10-1,5-9 1,2-9-1,7-9 0,4-14-1,10-23-8,-7 17-12,7-17-6,9-22-6,-1 2 0,8-6-1,-1-5 0,11-2-1</inkml:trace>
    <inkml:trace contextRef="#ctx0" brushRef="#br0" timeOffset="8988.9024">7518-51 94,'15'-20'33,"-15"20"-1,7-19-5,-7 19-9,4-16-3,-4 16-6,0 0-3,0 0-6,-22-17 1,22 17 0,-29 0-1,8 2 0,1 4 0,-4 1 0,2 4 0,-2 2 0,6 2 0,-1 1-1,8 2 1,11-18 0,-9 32-1,9-32 1,17 25 0,-1-17 0,6-3-1,8 1 1,1-6 0,4 1 0,0 1 1,4-2-1,-5 4 1,1 1-1,-1 3 1,-7-1 0,-3 10-1,-2 1 0,-3 2 0,-7 0 1,-2 2-1,-5 2-1,-3-2 1,-2 0 0,-6-5 0,-5-1 1,11-16-1,-31 28 0,11-17 0,-6-2 0,0-4 0,-3-1 0,0-6 0,-1-1 0,4-7 0,2 1 0,4-4 0,4-1-7,16 14-17,-11-28-8,11 28-1,16-24-1,3 15-3,3 0 1</inkml:trace>
    <inkml:trace contextRef="#ctx0" brushRef="#br0" timeOffset="10730.9657">8876-80 124,'0'0'33,"-30"-24"0,8 11-8,6 6-12,-6 1-7,0 1-5,0 3-1,-1 0 0,0 6 0,-1 1 1,-2 6-1,0 4 0,0 3 0,2 4 0,2 6 1,6 1 0,3 6 0,7 0-1,8-1 1,9-4-1,10-3 0,10-3 0,7-7 0,5-6-1,5-9 0,-2-6 1,0-11-1,-8-3 0,-7-6 0,-10-2 0,-12-1 1,-11-1-1,-5 1-1,-10 3 1,-1 7-3,-4 3-4,3 8-5,-3 3-5,22 3-5,-22 1-3,22-1-4,0 0-1,20 26 2,2-13 5,4 3 4</inkml:trace>
    <inkml:trace contextRef="#ctx0" brushRef="#br0" timeOffset="11197.6845">9071 0 135,'-17'-3'33,"17"3"0,0 0-6,13-17-27,13 13-18,1-5-9,8 6-4,4-7-2,1 7 1,1-5-2,-2 3 0</inkml:trace>
    <inkml:trace contextRef="#ctx0" brushRef="#br0" timeOffset="11029.4268">9233 253 130,'22'8'32,"-22"-8"0,0 0-12,13-17-6,-13 17-6,-4-35-8,-3 8 0,-6-4 0,-4-6 0,1 0-1,-5-3 1,-1-2 0,-3 1 0,2 5-1,1-3 1,4 4 0,7 2 0,7 4 0,4 1 0,15 5 0,7 1 0,7 5-1,5 6-12,8 9-9,-7 4-5,-2 7-4,-4 6-1,-8 5-1,-14 6 0,-7 3 1</inkml:trace>
    <inkml:trace contextRef="#ctx0" brushRef="#br0" timeOffset="11751.2567">9542-130 159,'0'0'34,"-17"-7"-1,17 7-22,0 0-11,-9 29 0,13-11 1,3 4-1,4 2 0,4 2 0,1-2 2,6-4-2,4 0 1,0-5 0,1-4-2,-1-6 0,0-7-1,-6-7 1,-3-4-1,-6-3 0,-4-10 0,-1-3 1,-5 0 1,-1-4 0,-3 5 0,-3 1 1,4 3 0,-1 7 0,3 17 0,0 0-1,0 0 0,0 0 1,11 22-1,-2 0 0,2 4 0,6 1 0,3 5 0,6-3 1,3-2-1,4-3 1,4-4 0,2-7-1,-5-7 0,3-10 0,-7-5 0,-5-8-1,-6-3 1,-8-11-1,-4-4 1,-7-1 0,-5-3-3,-1 8-6,-5-4-5,0 13-5,-2 2-6,13 20-2,0 0-5,0 0 0,0 0 2,-2 24 7,19-6 3</inkml:trace>
    <inkml:trace contextRef="#ctx0" brushRef="#br0" timeOffset="12998.4918">10450-86 89,'0'0'32,"24"-22"0,-20 4-6,-4 18-7,0-33-3,0 33-5,-17-31-4,17 31-3,-27-26-3,8 19-1,-5 3 1,-1 9 0,-3 5-1,4 8 0,0 4 0,2 7 0,6 4 0,7 2 0,7 0-1,5-2 1,12-2 0,3-7-2,8-8 2,4-6 0,1-9-1,2-4 1,-2-10-1,-3-4 0,-4-8 0,-6-3 2,-5 1-2,-4-1 1,-7 4 1,-2 1 0,-4 6 0,4 17 0,-18-15 0,18 15 0,-18 11-1,18-11 0,-19 32 0,17-12 0,2 2 0,6-2 0,5 2 0,6-4-1,5-1 1,5-8-1,6-4 1,-1-6-3,4-3-6,-6-11-3,1 1-1,-9-12 0,4 0 0,-10-10 1,-1-1 3,-7-2 9,-7-5 8,1 8 4,-7-5 1,1 14 0,-5 3 1,9 24-1,-17-9-4,17 9-6,-14 33-2,10-4-1,6 6 0,3 4 0,6 3-1,4 0 1,7-2 0,6-1 0,8-6 0,3-6 0,3-7 0,4-7 0,-3-7 0,4-10 0,-6-5 0,-4-9-1,-2-4 1,-6-8-1,-7-1 1,-5-2-1,-8 0 1,-7-2 1,-4 4-1,-4 2 1,-8 7 0,-3 9 0,-3 7 0,0 10 0,20-4-1,-30 31 0,17-3 0,4 7 0,7 1 0,10 1 0,5 0-1,3-4 0,10-2 1,5-7-1,6-10 0,5-3 0,1-9-4,-7-9-4,7-1-3,-10-12-1,2 2 1,-11-10 1,0-3 9,-8 2 2,-5-2 5,-4 5 4,-7-1 3,4 10 1,-4 17-1,-5-18-1,5 18-7,0 0-4,-17 27 0,15-8 0,4 3-1,2 3 1,1 3-1,1 1 1,3-1 0,-2-5 0,3-1-1,-3-3 1,-7-19 0,18 20 0,-18-20 0,0 0-1,6-22 1,-6 0 0,-2-6 0,0-6 0,-7-3-1,3-2 2,6 1-1,2 1 0,4 4 1,1 2-1,10 9 1,5 4 0,4 5-1,3 4-1,8 12-14,-6-3-10,2 6-7,-3 1 0,-8 4-1,-22-11-2,24 24 0</inkml:trace>
    <inkml:trace contextRef="#ctx0" brushRef="#br0" timeOffset="13295.0458">10612-159 141,'35'0'32,"6"-6"-15,6 1-17,1-1-33,6 1-1,-5-4-1,-5 1-3,1-1-1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7.1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182CB28-5B61-40C9-A144-6B64102DC9F5}" emma:medium="tactile" emma:mode="ink">
          <msink:context xmlns:msink="http://schemas.microsoft.com/ink/2010/main" type="inkDrawing"/>
        </emma:interpretation>
      </emma:emma>
    </inkml:annotationXML>
    <inkml:trace contextRef="#ctx0" brushRef="#br0">494 919 91,'-15'-17'25,"-5"5"1,-2 6-8,-6 4-7,2 8-1,-3 1-3,1 11 0,-5 8 0,9 7 1,-3 7 0,12 4-1,2 2-3,17 0 1,9-2-2,12-4-1,14-11-9,3-11-5,12-7-4,-8-16-3,3-2-2,-12-17 0,-6 2 0,-16-15 0,-8 2 7,-14-3 6,-9 0 3,-5 3 3,-4 2 2,-3 7 0,4 2-3,6 6-3,18 18-3,-6-22-3,6 22-1,37-11 0,-2 9-1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7.5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A76213-097B-4575-ADE7-996F5614DDA5}" emma:medium="tactile" emma:mode="ink">
          <msink:context xmlns:msink="http://schemas.microsoft.com/ink/2010/main" type="inkDrawing"/>
        </emma:interpretation>
      </emma:emma>
    </inkml:annotationXML>
    <inkml:trace contextRef="#ctx0" brushRef="#br0">1001 904 89,'0'0'28,"-14"-20"0,14 20-6,-41-15-4,19 14-2,-7-1-4,-1 9-2,-3 4-2,4 6-1,-3 8-3,7 8-2,6 9-2,5 2 0,10 6 0,11-3 0,10-1 0,9-6 0,9-9 0,9-11 0,3-9-1,3-12 1,-2-12-1,-9-9-4,-6-8-2,-13-12 0,-9 0-2,-17-5 0,-5 1 1,-11 4-1,-3 5 0,-9 6 0,1 9-2,4 8-3,7 10-4,22 4-4,-22 7-2,22-7 0,13 26 0,9-12 3,9 7 10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52.8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FF174BB-8E65-446F-9D80-F1D1315097A3}" emma:medium="tactile" emma:mode="ink">
          <msink:context xmlns:msink="http://schemas.microsoft.com/ink/2010/main" type="inkDrawing"/>
        </emma:interpretation>
      </emma:emma>
    </inkml:annotationXML>
    <inkml:trace contextRef="#ctx0" brushRef="#br0">1303 1058 54,'-19'-7'14,"-3"-1"-2,-4 8-8,1 4-1,-1 7 3,4 4 2,-2 5 3,7 9 3,-1 1 3,9 8 2,5-1 0,13 3-1,2-3-5,15-4-7,9-7-12,2-10-9,14-5-7,-3-13-5,5-5-4,-7-10-2,-3-5 0,-8-7 5,-10-8 9</inkml:trace>
    <inkml:trace contextRef="#ctx0" brushRef="#br0" timeOffset="593.0385">1534 1067 131,'0'0'34,"-20"2"0,20-2-5,-11 26-16,11-4-9,4 7-4,5 4 0,2 2-1,4 2 1,-1-1 0,3-1 0,-2-5-1,-1-10 0,-1-4-6,-13-16-2,17 8-1,-17-8 1,7-26 0,-7 0 0,2 1 2,-2-8 2,2-4 10,3 4 4,-1-4 0,5 10 0,0 1 0,6 9-1,-15 17 0,30-14-3,-14 17-3,4 10-2,-3 9 0,3 4 0,-3 3 1,1 6-1,-3 2-1,-2-2 2,1-4-2,-1-5 1,4-10 0,-17-16-9,22 13-5,-22-13-3,20-22-1,-12-2-1,3 0 0,-6-11 0,4 2 1,-5 0 10,5 0 8,-3 10 5,-1-1 4,-5 24 5,11-22 3,-11 22 2,0 0-1,26 22-2,-20-2-2,10 4-2,-1 3-4,3 1-2,2 3-5,-1-4-1,1 3-7,-20-30-10,35 31-8,-35-31-6,24-2-2,-24 2 0,5-35-1,-6 4 0</inkml:trace>
    <inkml:trace contextRef="#ctx0" brushRef="#br0" timeOffset="-452.7693">806 1051 87,'16'-31'24,"-17"10"1,-5 5-7,-7-2-2,13 18-2,-33-22-1,9 18-2,-7 2 0,3 9-1,-5 6-3,4 7-1,3 8-3,4 9-2,7 7-1,10 2 0,10 3 0,14-3 0,8-2 0,8-7 0,8-8-1,3-20-1,1-3-7,-3-17-5,-5-6-3,-13-16-2,-6-2-4,-14-7-2,-8-2-1,-15 2 2,-1 1 5,-6 7 3,-2 2 0,0 10 3,4 6 2,6 9 1,16 7 10</inkml:trace>
    <inkml:trace contextRef="#ctx0" brushRef="#br0" timeOffset="-1168.2565">-59 972 132,'0'0'35,"0"0"-2,0 0-11,-11 33-11,9-11-2,8 11-5,-2 7-4,3 1 1,0 3-2,3-6 0,1 3-10,0-12-7,7-2-9,0-14-4,8-5-2,-2-14-1,7-5 1,1-7-1</inkml:trace>
    <inkml:trace contextRef="#ctx0" brushRef="#br0" timeOffset="-805.0091">381 1038 100,'-7'-17'28,"-10"1"2,1 7-7,-10 0-7,6 10-2,-10 3-5,4 7-2,-3 4-1,5 9 0,2 9-2,4 3 0,3 7-4,11 1 0,12-2-1,12-2 1,9-7-1,6-9-2,9-9-6,-1-17-5,4-7-2,-8-17-2,-4-2 0,-17-10-2,-3 1 1,-17-5 2,-5 2 7,-8 5 4,-5 2 2,-2 11 1,0 2-2,3 7-2,19 13-2,-16-9-4,16 9-1,16 3-1,6 3 0,10 3 6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47.9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13BC635-AD44-4BE6-AB54-4146968B8B17}" emma:medium="tactile" emma:mode="ink">
          <msink:context xmlns:msink="http://schemas.microsoft.com/ink/2010/main" type="inkDrawing" rotatedBoundingBox="4398,10311 4472,11583 4234,11596 4160,10325" semanticType="verticalRange" shapeName="Other">
            <msink:sourceLink direction="with" ref="{0D797A06-E22F-42A3-8F4C-DE6A8A9BCD6B}"/>
          </msink:context>
        </emma:interpretation>
      </emma:emma>
    </inkml:annotationXML>
    <inkml:trace contextRef="#ctx0" brushRef="#br0">3948 974 42,'0'0'24,"-28"9"-4,15 8-8,0 1 4,6 13 4,-4-1-2,6 12 1,-5-2-1,5 14-2,-4-5-2,3 13-3,-3 1-5,0 1-6,-2 0 0,3 0 0,1-1 1,1 3-2,3 0 2,1-6-3,6-1 3,5 0-1,4-6 0,3-2 1,4-5-1,3-7 1,0-8-1,3-7 0,-4-4 0,-1-5 1,-3-6 0,-2-4-1,-16-5 0,19-2-9,-19 2-9,0 0-8,22-12-8,-22 12-6,4-19-3,-4 19-2,3-22 21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03.53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21FEF8-518B-4B71-8B9E-9FFC5CC74A1F}" emma:medium="tactile" emma:mode="ink">
          <msink:context xmlns:msink="http://schemas.microsoft.com/ink/2010/main" type="writingRegion" rotatedBoundingBox="400,9339 15338,9071 15468,16325 530,16593"/>
        </emma:interpretation>
      </emma:emma>
    </inkml:annotationXML>
    <inkml:traceGroup>
      <inkml:annotationXML>
        <emma:emma xmlns:emma="http://www.w3.org/2003/04/emma" version="1.0">
          <emma:interpretation id="{DB142E5B-F7D3-4331-9D10-20904BE5632A}" emma:medium="tactile" emma:mode="ink">
            <msink:context xmlns:msink="http://schemas.microsoft.com/ink/2010/main" type="paragraph" rotatedBoundingBox="424,9265 15357,9314 15354,10023 422,9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3196E1-CAE9-4A6B-816D-391B8DAEF65B}" emma:medium="tactile" emma:mode="ink">
              <msink:context xmlns:msink="http://schemas.microsoft.com/ink/2010/main" type="line" rotatedBoundingBox="424,9265 15357,9314 15354,10023 422,9974"/>
            </emma:interpretation>
          </emma:emma>
        </inkml:annotationXML>
        <inkml:traceGroup>
          <inkml:annotationXML>
            <emma:emma xmlns:emma="http://www.w3.org/2003/04/emma" version="1.0">
              <emma:interpretation id="{559BF357-29E9-44D1-8283-3B61EC15A67D}" emma:medium="tactile" emma:mode="ink">
                <msink:context xmlns:msink="http://schemas.microsoft.com/ink/2010/main" type="inkWord" rotatedBoundingBox="424,9338 2887,9346 2885,9974 422,9966"/>
              </emma:interpretation>
              <emma:one-of disjunction-type="recognition" id="oneOf0">
                <emma:interpretation id="interp0" emma:lang="en-US" emma:confidence="1">
                  <emma:literal>Volume</emma:literal>
                </emma:interpretation>
                <emma:interpretation id="interp1" emma:lang="en-US" emma:confidence="0">
                  <emma:literal>volume</emma:literal>
                </emma:interpretation>
                <emma:interpretation id="interp2" emma:lang="en-US" emma:confidence="0">
                  <emma:literal>Volumes</emma:literal>
                </emma:interpretation>
                <emma:interpretation id="interp3" emma:lang="en-US" emma:confidence="0">
                  <emma:literal>Velum</emma:literal>
                </emma:interpretation>
                <emma:interpretation id="interp4" emma:lang="en-US" emma:confidence="0">
                  <emma:literal>Volute</emma:literal>
                </emma:interpretation>
              </emma:one-of>
            </emma:emma>
          </inkml:annotationXML>
          <inkml:trace contextRef="#ctx0" brushRef="#br0">19 0 128,'0'0'41,"-9"22"-7,-1 2-15,12 18-9,0 6-3,4 7-1,-3 7-6,3-1 1,-1 1-2,3-3 1,-1-8 0,-1-12-2,-3-6 2,3-13-2,-6-20 1,0 0 0,18 4 0,-11-23 1,1-4-1,1-10 2,-2-6-1,1-5 0,1-6 0,-2-3-1,3-2 1,-1 2-1,2 4-6,-6 3-4,12 7-3,-6 4-3,4 15-5,-15 20-2,27-13-5,-27 13-2,19 20 5,-8 2-3,-11 0 4</inkml:trace>
          <inkml:trace contextRef="#ctx0" brushRef="#br0" timeOffset="735.8448">560 349 76,'0'0'24,"-13"-28"0,13 28-9,-19-24-2,19 24 1,-22-14-1,4 8 0,18 6-1,-37 0-2,17 9-2,-4 1-1,2 8-1,0 2-4,2 8-1,5 3-2,4 4 1,7-1 0,8-2-1,9-1 0,5-4-1,10-6 1,3-10 1,4-10-1,2-6 0,-1-6-1,-4-7 0,-5-4 0,-8-8 1,-8 1-2,-8-1 0,-6 5 1,-6-1 0,-4 6 1,-4 3-1,1 5-1,16 12-4,-22-15-6,22 15-3,0 0-5,0 0-4,0-22-2,0 22-2,31-24 1,-7 9 2,0-5 12</inkml:trace>
          <inkml:trace contextRef="#ctx0" brushRef="#br0" timeOffset="975.9994">764 57 79,'4'-24'30,"-4"24"1,0 0-5,0 17-5,-4 3-4,8 15-5,-1 1-4,6 9-1,1 4-5,1 1-2,2 1-1,1-5 1,1-4-1,0-7 1,-1-4-4,-1-13-10,4-1-7,-17-17-5,29 2-2,-29-2-4,30-28 0,-19 4 0,5-5 3</inkml:trace>
          <inkml:trace contextRef="#ctx0" brushRef="#br0" timeOffset="1291.5094">1088 246 110,'0'0'33,"0"0"-2,0 0-7,3 39-7,-6-14-8,6 6-3,3 1-6,3-3-1,6 0 1,3-7-1,4-3 1,6-8-1,-2-8 1,1-6-2,3-5-4,-5-10-4,1-2 0,-7-10-1,-1 1-1,-9-4 0,-1 4 0,-10-2 2,0 5 4,-4 4 1,-1 5 0,7 17-5,-17-16-3,17 16-2,0 0-4,0 0-1,0 0-1,0 0-3,19 2 21</inkml:trace>
          <inkml:trace contextRef="#ctx0" brushRef="#br0" timeOffset="2070.8931">1513 235 102,'0'0'39,"-2"37"-5,-4-15-8,8 11-11,2 0-5,5 3-7,-2-1-3,3-2 0,1-3 0,-2-5-1,2-6-1,-11-19-5,16 16-6,-16-16-2,0 0 1,13-24-2,-13 24 1,6-36 1,-3 10 2,-1-3 7,2-4 8,2 0 4,-1 0 2,6 5 0,-4 2 2,-7 26-1,26-25 1,-9 25-2,-17 0-2,29 22 0,-16 0-1,4 11-1,-4-2 0,1 4-1,-1 0-1,2-2-1,-4-4-1,0-7-1,-2-5-1,-9-17-1,17 7 0,-17-7-2,11-22 0,-9 0-1,3-2 0,1-5 0,1-3 1,2 3 0,2 2 1,0 5 2,2 1 2,-13 21 4,24-14 0,-24 14 1,20 16-1,-9 3 0,-3 3 0,1 5 0,0 1-2,2 1-2,2-3-2,4-3 1,1-6-1,0-4 0,4-6 1,0-10-2,2-5 0,-2-6-3,2-5-3,-3-7-2,1-1 0,-6-8-1,-1 0 1,-4 0 0,-4 2 6,-3 8 7,-9 3 6,5 22 1,-19-11 2,4 27 0,-3 8-1,5 13 0,0 7-3,6 5-6,7 3-2,9-1-3,11-3-12,4-12-14,15-8-4,0-17-1,3-15-7,4-7-3,-2-13 16</inkml:trace>
        </inkml:traceGroup>
        <inkml:traceGroup>
          <inkml:annotationXML>
            <emma:emma xmlns:emma="http://www.w3.org/2003/04/emma" version="1.0">
              <emma:interpretation id="{13D1439B-1DA0-47C8-B318-532F3A007724}" emma:medium="tactile" emma:mode="ink">
                <msink:context xmlns:msink="http://schemas.microsoft.com/ink/2010/main" type="inkWord" rotatedBoundingBox="3620,9431 5226,9437 5225,9933 3618,9928"/>
              </emma:interpretation>
              <emma:one-of disjunction-type="recognition" id="oneOf1">
                <emma:interpretation id="interp5" emma:lang="en-US" emma:confidence="0">
                  <emma:literal>snow</emma:literal>
                </emma:interpretation>
                <emma:interpretation id="interp6" emma:lang="en-US" emma:confidence="0">
                  <emma:literal>Row</emma:literal>
                </emma:interpretation>
                <emma:interpretation id="interp7" emma:lang="en-US" emma:confidence="0">
                  <emma:literal>snore</emma:literal>
                </emma:interpretation>
                <emma:interpretation id="interp8" emma:lang="en-US" emma:confidence="0">
                  <emma:literal>*now</emma:literal>
                </emma:interpretation>
                <emma:interpretation id="interp9" emma:lang="en-US" emma:confidence="0">
                  <emma:literal>*tow</emma:literal>
                </emma:interpretation>
              </emma:one-of>
            </emma:emma>
          </inkml:annotationXML>
          <inkml:trace contextRef="#ctx0" brushRef="#br0" timeOffset="3062.9452">3400 585 127,'-22'-5'38,"22"5"-7,-26-13-18,26 13-3,-25-26-8,10 4-2,-3-7 0,-3-4 0,3-6 0,-2-3 0,1 0 0,6-2-1,6 2 2,7 3-2,11 5 1,6 4 0,8 10-1,7 3-7,8 16-7,-3-1-4,7 16-7,-11 3-3,-3 11-2,-14-1-1,-7 6 2,-14 0 9,-8-4 14,-9 3 7,-7-3 0,-6-5 9,-4-2 11,6-4 4,0-5 5,7 0-1,2-8-3,24-5-3,-18 6-6,18-6-9,22-8-10,-4-3-7,13 2-11,1-5-4,8-1-2,-3-5 1,5 5 4,-7-1 8,0 1 7,-7 6 8,-4 0 8,-8 3 10,-16 6 6,20 2 3,-20-2-1,6 18-3,-6-18-3,-2 31-3,-2-12-5,8 6-4,-2 1-5,0 2-3,3-5-1,3-1 0,-3-1 0,-5-21-1,17 27 0,-17-27-3,0 0-5,0 0-2,16 8-1,-16-8 0,-3-19-2,-5 3 1,8 16 1,-11-35 3,6 16 5,1-1 2,2 0 1,0 2 1,4 1 0,2 1-1,-4 16-4,20-28-6,-3 17-4,7 0-3,0 0-3,3 6-3,-7-3 0</inkml:trace>
          <inkml:trace contextRef="#ctx0" brushRef="#br0" timeOffset="3694.9317">3533 94 35,'0'0'17,"0"0"4,0 0-2,-2 22 3,2-4-1,7 10-2,-5-1-1,7 12-3,-3-3-2,5 5-3,-4-1-4,4 0-5,0-1 0,2-4-1,-2-4 0,0-5 0,0-2 0,0-8 0,-11-16-2,15 22-7,-15-22-6,0 0-9,18 13-3,-18-13-5,0 0-1,8-22 0,-8 22 3</inkml:trace>
          <inkml:trace contextRef="#ctx0" brushRef="#br0" timeOffset="4635.3441">3921 296 63,'0'0'22,"-9"-24"1,9 24-11,-17-22-3,17 22 0,-20-22 1,20 22 1,-29-17-1,10 15 0,-3 2 0,2 8 0,-2 5-2,1 9-3,3 5-3,3 4-2,6 6 1,7 3-1,8 2 1,9-3-1,7-6 0,9-4 1,2-8-1,6-9 1,-3-10-1,1-7 0,-4-8-1,-9-7-1,-5-4-3,-12-7-1,-5 1 0,-8-3 0,-3 8 1,-7-3-1,1 8-2,-5 2-3,20 18 0,-28-22-3,28 22-3,0 0-2,0 0-2,0 0-1,0 0 4,30 1 4,-10-2 7,0 1 4,-2-4 6,1 2 6,-3 0 6,-16 2 8,21-2 4,-21 2 0,0 0-3,18 30-2,-18-30-3,7 40-3,-3-14-5,5 1-6,2 3-5,2-1 1,4-5-1,1-6 0,4-5 1,4-7 0,2-8-1,1-7 0,-1-4-2,-1-9-3,1 0-1,-8-6-2,0 2 1,-9-1 1,-3-1 6,-5 6 0,-3 6 1,0 16 4,-9-17 1,9 17 1,0 0-1,-9 24-1,11-4-5,3 4 0,6 2 0,4 3 0,5 1 1,4-3-1,13 1 1,0-6-1,3-8 1,4-4 0,-5-10-1,3-10 0,-7-8 0,-3-8-1,-12-9 1,-7-3-1,-8-1-1,-7-1 1,-3 7-8,-12-4-8,6 14-5,-7 1-6,18 22-5,-30-22 0,30 22-2,0 0 0</inkml:trace>
        </inkml:traceGroup>
        <inkml:traceGroup>
          <inkml:annotationXML>
            <emma:emma xmlns:emma="http://www.w3.org/2003/04/emma" version="1.0">
              <emma:interpretation id="{971B1CCD-E9E1-4D04-B851-6E7C5DCDE76F}" emma:medium="tactile" emma:mode="ink">
                <msink:context xmlns:msink="http://schemas.microsoft.com/ink/2010/main" type="inkWord" rotatedBoundingBox="5614,9282 7437,9288 7435,9911 5612,9905"/>
              </emma:interpretation>
              <emma:one-of disjunction-type="recognition" id="oneOf2">
                <emma:interpretation id="interp10" emma:lang="en-US" emma:confidence="1">
                  <emma:literal>rate:</emma:literal>
                </emma:interpretation>
                <emma:interpretation id="interp11" emma:lang="en-US" emma:confidence="0">
                  <emma:literal>rate".</emma:literal>
                </emma:interpretation>
                <emma:interpretation id="interp12" emma:lang="en-US" emma:confidence="0">
                  <emma:literal>rate.</emma:literal>
                </emma:interpretation>
                <emma:interpretation id="interp13" emma:lang="en-US" emma:confidence="0">
                  <emma:literal>rate'.</emma:literal>
                </emma:interpretation>
                <emma:interpretation id="interp14" emma:lang="en-US" emma:confidence="0">
                  <emma:literal>rate:'</emma:literal>
                </emma:interpretation>
              </emma:one-of>
            </emma:emma>
          </inkml:annotationXML>
          <inkml:trace contextRef="#ctx0" brushRef="#br0" timeOffset="5252.1253">5225 312 97,'0'0'39,"-25"0"-6,25 0-14,-11 22-7,12-4-5,3 4-5,2 2 0,5 4-2,2-1 1,1 3-1,5-5 0,-3-3 1,3-3-1,-19-19 0,29 18 0,-29-18 0,0 0 0,11-22-1,-16 4 0,-3-4 1,-3-4 0,2 0-1,-4-1 1,6 1 0,5 2 0,6 4 0,8 0 0,7 5 0,7-1-5,9 8-8,1-1-5,3 7-8,0-1-4,-1 3-3,-5 2-1,0 1 0,-3 6 18</inkml:trace>
          <inkml:trace contextRef="#ctx0" brushRef="#br0" timeOffset="6159.8876">5871 396 99,'13'-20'33,"-17"4"0,4 16-12,-9-33-8,5 14-7,4 19-5,-14-29-1,14 29 0,-30-15 1,12 15-1,-2 6 1,-2 7-1,5 9 1,2 3-1,4 7-1,6 1 1,7 1-1,7 1 1,6-5-1,5-3 0,2-10-2,5-4-1,-1-12-2,4-2 0,-6-12 0,-1-4 0,-4-7 1,-3-1 0,-5-1 4,-7-3 5,-2 3 1,-4 2 1,-3 8 1,5 16-1,-21-19 0,21 19 0,-22 6-3,22-6-3,-11 31 1,11-9-1,6 2-1,5 1 1,5-1-1,10-2 1,4-3 1,5-8-1,-1-4 0,3-9-1,-2-7-7,4-2-5,-13-13-3,1 0 0,-10-9-2,1-2 3,-10-7 5,-5 2 12,3 3 6,-10 1 5,6 10 2,-8 2 1,6 24 1,-7-16-2,7 16-6,2 31-8,-2-7-2,5 9 2,3 3-1,3 5 0,3 1 0,7 0 1,4-4-1,3-5 1,5-3 0,-2-10 0,3-5-1,1-12 1,-2-6-1,-4-12 0,-5-5 0,-2-8-1,-5-7 0,-6-5 0,-4 0 0,-5-1 0,-6 3 1,-1 7 0,-6 9 0,-2 5 1,13 17-1,-30 8 1,16 12-1,3 7 1,1 8-1,7 7-1,5 0 1,9 1 0,3-3 0,8-7 1,4-5-1,4-10 1,1-9-4,6-7-11,-12-13-8,5-2-5,-12-11-4,-3-2-3,-10-3 0,-3 0 0</inkml:trace>
          <inkml:trace contextRef="#ctx0" brushRef="#br0" timeOffset="6400.2849">6044 290 107,'26'-5'26,"11"-1"-8,7-3-24,11 2-16,2-6-6,2 0-5,-6-2 1,-1-1 3</inkml:trace>
          <inkml:trace contextRef="#ctx0" brushRef="#br0" timeOffset="6811.6476">7012 497 114,'-15'19'35,"4"-3"-9,11-16-23,-15 22-33,15-22-4,0 0 0,0 0-2,26-27-1</inkml:trace>
          <inkml:trace contextRef="#ctx0" brushRef="#br0" timeOffset="6632.6528">6883-49 69,'0'0'23,"-17"-2"-7,17 2-18,-14 16-14,14-16-8,-13 30-2,13-30 0,-8 31 13</inkml:trace>
        </inkml:traceGroup>
        <inkml:traceGroup>
          <inkml:annotationXML>
            <emma:emma xmlns:emma="http://www.w3.org/2003/04/emma" version="1.0">
              <emma:interpretation id="{4E1650C4-B97A-4302-9507-69E0625B1052}" emma:medium="tactile" emma:mode="ink">
                <msink:context xmlns:msink="http://schemas.microsoft.com/ink/2010/main" type="inkWord" rotatedBoundingBox="7809,9403 8834,9407 8832,9906 7807,9903"/>
              </emma:interpretation>
              <emma:one-of disjunction-type="recognition" id="oneOf3">
                <emma:interpretation id="interp15" emma:lang="en-US" emma:confidence="1">
                  <emma:literal>25</emma:literal>
                </emma:interpretation>
                <emma:interpretation id="interp16" emma:lang="en-US" emma:confidence="0">
                  <emma:literal>255</emma:literal>
                </emma:interpretation>
                <emma:interpretation id="interp17" emma:lang="en-US" emma:confidence="0">
                  <emma:literal>•55</emma:literal>
                </emma:interpretation>
                <emma:interpretation id="interp18" emma:lang="en-US" emma:confidence="0">
                  <emma:literal>555</emma:literal>
                </emma:interpretation>
                <emma:interpretation id="interp19" emma:lang="en-US" emma:confidence="0">
                  <emma:literal>•5</emma:literal>
                </emma:interpretation>
              </emma:one-of>
            </emma:emma>
          </inkml:annotationXML>
          <inkml:trace contextRef="#ctx0" brushRef="#br0" timeOffset="7622.9841">7394 147 108,'0'0'34,"-9"-26"-1,9 26-16,0 0-6,24-18-7,-7 12-4,1 1 0,1-1 0,3 3 0,0 1 0,2 4 0,-4 7 0,-2 6 0,-5 7-1,-4 7 2,-5 6-1,-6 3 0,-5 8 0,-6 0 1,-4 0 0,1-6-1,-1-3 0,3-6 0,1-3 0,5-6 0,8-22 0,-2 25 0,2-25 0,19 8 0,-1-10 0,4-2 1,8-1-1,3-1 0,2-3 0,-2 2-1,2-1 1,-4-1-5,0 6-7,-10-7-7,4 5-6,-25 5-3,34-15-5,-34 15-1,31-20 1,-13 7 14</inkml:trace>
          <inkml:trace contextRef="#ctx0" brushRef="#br0" timeOffset="8042.4709">8141 231 71,'6'-29'33,"-6"29"-1,-17-20-9,17 20-6,-31-9-4,13 12-4,-8-1-3,4 4-3,-6 1-1,3 0-2,2 6 0,5 0 1,18-13-1,-20 31 1,22-12-1,9-3 0,9-1 1,9 1-1,6-3 0,8 0 1,1 0-1,4-2 0,-2-2 0,-2 4 0,-7 0 0,-6 1-1,-9 3 1,-7 1-1,-8 0 1,-9 1 0,-7-1 0,-6 1 0,-3-5 0,-4-3 0,-2-3 0,-2-5-1,6-1-10,-6-11-8,26 9-6,-35-28-5,26 10-3,-2-8-1,7 1 1,-3-7 9</inkml:trace>
          <inkml:trace contextRef="#ctx0" brushRef="#br0" timeOffset="8232.1448">8046 180 110,'5'-16'35,"-5"16"-1,32-15-11,-10 6-14,11-2-12,7 5-15,-1-5-8,3 2-7,0-4-2,-1 4 1,-6 2-2,-2 1 11</inkml:trace>
        </inkml:traceGroup>
        <inkml:traceGroup>
          <inkml:annotationXML>
            <emma:emma xmlns:emma="http://www.w3.org/2003/04/emma" version="1.0">
              <emma:interpretation id="{FE7D8321-9158-43C8-8F1E-86A9614BC25F}" emma:medium="tactile" emma:mode="ink">
                <msink:context xmlns:msink="http://schemas.microsoft.com/ink/2010/main" type="inkWord" rotatedBoundingBox="9090,9359 10835,9365 10833,9917 9088,9911"/>
              </emma:interpretation>
              <emma:one-of disjunction-type="recognition" id="oneOf4">
                <emma:interpretation id="interp20" emma:lang="en-US" emma:confidence="0">
                  <emma:literal>liters</emma:literal>
                </emma:interpretation>
                <emma:interpretation id="interp21" emma:lang="en-US" emma:confidence="0">
                  <emma:literal>titers</emma:literal>
                </emma:interpretation>
                <emma:interpretation id="interp22" emma:lang="en-US" emma:confidence="0">
                  <emma:literal>lifers</emma:literal>
                </emma:interpretation>
                <emma:interpretation id="interp23" emma:lang="en-US" emma:confidence="0">
                  <emma:literal>biters</emma:literal>
                </emma:interpretation>
                <emma:interpretation id="interp24" emma:lang="en-US" emma:confidence="0">
                  <emma:literal>Liters</emma:literal>
                </emma:interpretation>
              </emma:one-of>
            </emma:emma>
          </inkml:annotationXML>
          <inkml:trace contextRef="#ctx0" brushRef="#br0" timeOffset="8539.0033">8666 63 84,'0'0'35,"0"0"-2,3 23-10,-1-4-6,9 12-5,0 6-5,2 3-6,4 6-1,1-2 0,1 0 1,-1-4-1,-1-1-3,-5-14-12,5-3-11,-17-22-7,22 17-1,-22-17-1,17-11 0,-12-6 4</inkml:trace>
          <inkml:trace contextRef="#ctx0" brushRef="#br0" timeOffset="8699.1129">8921 312 83,'0'0'33,"0"0"0,0 28-10,6-8-13,-2 2-14,-1-4-13,10 2-8,-13-20-5,20 22-3,-20-22 0,23-7 1</inkml:trace>
          <inkml:trace contextRef="#ctx0" brushRef="#br0" timeOffset="8838.2064">8964 123 33,'-17'-18'7,"17"18"-8,0 0-9,9-20-10,12 14 12</inkml:trace>
          <inkml:trace contextRef="#ctx0" brushRef="#br0" timeOffset="9719.5142">9124 373 123,'0'0'34,"0"0"-2,24-15-17,-6 9-11,10 1-7,7-1-5,0-6-1,11 1 0,-6-8-1,4 1 1,-7-6-1,0 4 2,-11-2 2,-4 4 5,-9 1 2,-13 17 1,-2-20 1,2 20 5,-30-4 1,5 12 0,3 4 0,-8 5 0,6 7-1,0 1 0,11 8-1,2 4-5,13 0-1,6-1-1,12-1 1,11-4-1,8-5 0,5-8 0,4-6-4,3-9-4,-5-10-3,4-1-3,-13-14-1,-1 0-1,-12-9 1,-2 0 1,-9-4 10,-9-3 12,3 8 3,-10-1 2,1 9 2,-9 2 0,11 20 0,0 0-1,-20 0-6,20 0-8,-8 35 0,8-9 0,4 3 0,1 2 0,6 0 0,0 0 0,2-3 1,0-4-1,-2-8 0,-11-16-3,19 17-2,-19-17 0,0 0-1,3-28 0,-8 6 1,1-2-1,-5-3 1,2-2 2,-1-1 3,3 5-5,1-1-5,11 6-6,1 0-5,10 3-4,6 6-2,7 2-2,4 3 0,4 1 25</inkml:trace>
          <inkml:trace contextRef="#ctx0" brushRef="#br0" timeOffset="9060.5328">9129 22 111,'0'0'35,"0"0"-4,0 26-12,8-2-6,-3 7-8,6 6-5,2 5 0,2 2 1,0 4-1,1-3 0,-1-4 0,-6-6-9,4-2-11,-9-11-7,1-2-6,-5-20-1,-4 16 0,4-16-1,-16-3 13</inkml:trace>
          <inkml:trace contextRef="#ctx0" brushRef="#br0" timeOffset="10062.809">10228 187 103,'-32'2'34,"3"6"-5,-6-5-11,7 10-5,3-4-6,4 4-3,21-13-1,-16 26-3,16-26 0,16 25 1,7-12-1,4 0 1,10 2-1,2 1 0,7 3 1,0-1-1,-4 2 0,-5 2 0,-8 2 0,-10 0 1,-12-2-1,-14 0 0,-12-4 0,-7 1 1,-5-7 1,-4-2-2,0-5 0,4-5-1,5-2-10,6-7-13,20 9-8,-15-27-3,24 10-1,6-5 0,16 0-1</inkml:trace>
        </inkml:traceGroup>
        <inkml:traceGroup>
          <inkml:annotationXML>
            <emma:emma xmlns:emma="http://www.w3.org/2003/04/emma" version="1.0">
              <emma:interpretation id="{2B8C52CC-D381-4935-9AB5-6CAE51BB2097}" emma:medium="tactile" emma:mode="ink">
                <msink:context xmlns:msink="http://schemas.microsoft.com/ink/2010/main" type="inkWord" rotatedBoundingBox="11327,9558 12171,9561 12170,9835 11326,9832">
                  <msink:destinationLink direction="with" ref="{859E1515-1783-4F06-A94C-6BA5E8D234FF}"/>
                </msink:context>
              </emma:interpretation>
              <emma:one-of disjunction-type="recognition" id="oneOf5">
                <emma:interpretation id="interp25" emma:lang="en-US" emma:confidence="0">
                  <emma:literal>in</emma:literal>
                </emma:interpretation>
                <emma:interpretation id="interp26" emma:lang="en-US" emma:confidence="0">
                  <emma:literal>on</emma:literal>
                </emma:interpretation>
                <emma:interpretation id="interp27" emma:lang="en-US" emma:confidence="0">
                  <emma:literal>in.</emma:literal>
                </emma:interpretation>
                <emma:interpretation id="interp28" emma:lang="en-US" emma:confidence="0">
                  <emma:literal>inn</emma:literal>
                </emma:interpretation>
                <emma:interpretation id="interp29" emma:lang="en-US" emma:confidence="0">
                  <emma:literal>or</emma:literal>
                </emma:interpretation>
              </emma:one-of>
            </emma:emma>
          </inkml:annotationXML>
          <inkml:trace contextRef="#ctx0" brushRef="#br0" timeOffset="11062.8534">10978 341 119,'-16'4'35,"16"-4"0,-13 22-8,7-2-26,6 2-1,2 0 0,6 0-2,3-2-10,-11-20-7,20 21-5,-20-21-5,16-6-4,-16 6 0,4-26-1,-9 6 4</inkml:trace>
          <inkml:trace contextRef="#ctx0" brushRef="#br0" timeOffset="11627.8754">11195 270 117,'0'0'34,"-13"22"-5,10-4-8,3-18-7,-11 39-9,9-15-5,6-1 1,1-2-1,-1-1 0,3-2 1,-7-18-1,11 24 0,-11-24 0,0 0-9,0 0-6,19 5-3,-19-5-2,1-16-1,-4-1-1,3 17 1,3-34 2,1 12 10,3-6 8,3 1 6,6-3 4,4 5 1,6 3 3,2 0 3,7 12 4,-4 1-3,8 17-2,-4-1-2,5 13-2,-7 0-1,4 11-1,-8-1-4,1-1-5,-6 2 0,-2-5 0,-8-2-1,-4-8-9,-10-16-8,14 17-5,-14-17-5,0 0-4,17-22 0,-15 2-2,5-4 1</inkml:trace>
          <inkml:trace contextRef="#ctx0" brushRef="#br0" timeOffset="11190.9908">10916 257 41,'-13'-26'17,"13"26"-6,0 0-9,0 0-10,29-11-8,-8 11-3,3 2 0,1-2 11</inkml:trace>
        </inkml:traceGroup>
        <inkml:traceGroup>
          <inkml:annotationXML>
            <emma:emma xmlns:emma="http://www.w3.org/2003/04/emma" version="1.0">
              <emma:interpretation id="{61E046BD-993D-4AA9-89E6-FAEAEE0CC1B0}" emma:medium="tactile" emma:mode="ink">
                <msink:context xmlns:msink="http://schemas.microsoft.com/ink/2010/main" type="inkWord" rotatedBoundingBox="12361,9394 13469,9397 13467,9917 12359,9913"/>
              </emma:interpretation>
              <emma:one-of disjunction-type="recognition" id="oneOf6">
                <emma:interpretation id="interp30" emma:lang="en-US" emma:confidence="1">
                  <emma:literal>1.5</emma:literal>
                </emma:interpretation>
                <emma:interpretation id="interp31" emma:lang="en-US" emma:confidence="0">
                  <emma:literal>115</emma:literal>
                </emma:interpretation>
                <emma:interpretation id="interp32" emma:lang="en-US" emma:confidence="0">
                  <emma:literal>15</emma:literal>
                </emma:interpretation>
                <emma:interpretation id="interp33" emma:lang="en-US" emma:confidence="0">
                  <emma:literal>155</emma:literal>
                </emma:interpretation>
                <emma:interpretation id="interp34" emma:lang="en-US" emma:confidence="0">
                  <emma:literal>"15</emma:literal>
                </emma:interpretation>
              </emma:one-of>
            </emma:emma>
          </inkml:annotationXML>
          <inkml:trace contextRef="#ctx0" brushRef="#br0" timeOffset="11885.8491">11937 55 117,'0'0'34,"0"0"-1,9 26-7,2 0-17,7 12-5,2 6-3,1 6-1,3 1 1,0 0-1,-2-5 0,-6-4-1,-1-7-10,-8-13-11,4-5-8,-11-17-3,0 0 0,17-11-1,-10-6 1</inkml:trace>
          <inkml:trace contextRef="#ctx0" brushRef="#br0" timeOffset="12057.9648">12332 343 129,'4'19'34,"-4"-1"-2,3 6-10,-1 1-17,4-3-19,7 4-10,-2-8-7,-11-18-1,25 17-2,-25-17 0,26-15-1</inkml:trace>
          <inkml:trace contextRef="#ctx0" brushRef="#br0" timeOffset="12466.2432">12729 94 122,'-27'-15'20,"27"15"-4,-31-2-18,31 2-4,-26 15-5,26-15 0,-26 20 2,26-20 8,-24 22 6,24-22 4,-9 26 3,13-10 1,-4-16 1,25 32 0,-3-16-1,12 6-2,2-2-3,10 2-2,0 0-3,4 2-2,-4 2-1,-2 1 0,-5 3 1,-8-3 0,-11 2-1,-7-1 2,-11-2 0,-8-4-2,-10-8 0,-8-4-8,-2-5-10,-7-10-9,2-3-4,-2-10-3,3-2 0,1-10-1,7 1 1</inkml:trace>
          <inkml:trace contextRef="#ctx0" brushRef="#br0" timeOffset="12663.2337">12748 167 129,'0'0'33,"0"0"0,0 0-8,29-13-21,-9 11-17,14 6-10,-3-8-3,2 3-6,4-7-1,0 1 0,-4 0-1,-2 1 5</inkml:trace>
        </inkml:traceGroup>
        <inkml:traceGroup>
          <inkml:annotationXML>
            <emma:emma xmlns:emma="http://www.w3.org/2003/04/emma" version="1.0">
              <emma:interpretation id="{586B324A-F8EE-46D8-BD60-D1BA05024337}" emma:medium="tactile" emma:mode="ink">
                <msink:context xmlns:msink="http://schemas.microsoft.com/ink/2010/main" type="inkWord" rotatedBoundingBox="13773,9629 15356,9634 15354,10023 13772,10017"/>
              </emma:interpretation>
              <emma:one-of disjunction-type="recognition" id="oneOf7">
                <emma:interpretation id="interp35" emma:lang="en-US" emma:confidence="1">
                  <emma:literal>min</emma:literal>
                </emma:interpretation>
                <emma:interpretation id="interp36" emma:lang="en-US" emma:confidence="0">
                  <emma:literal>main</emma:literal>
                </emma:interpretation>
                <emma:interpretation id="interp37" emma:lang="en-US" emma:confidence="0">
                  <emma:literal>mien</emma:literal>
                </emma:interpretation>
                <emma:interpretation id="interp38" emma:lang="en-US" emma:confidence="0">
                  <emma:literal>min.</emma:literal>
                </emma:interpretation>
                <emma:interpretation id="interp39" emma:lang="en-US" emma:confidence="0">
                  <emma:literal>minx</emma:literal>
                </emma:interpretation>
              </emma:one-of>
            </emma:emma>
          </inkml:annotationXML>
          <inkml:trace contextRef="#ctx0" brushRef="#br0" timeOffset="13595.8802">13377 367 128,'-9'17'40,"9"-17"-2,-13 33-13,7-10-24,8 1-1,2 4 0,3-1 0,2-3 1,1-4 0,-10-20 0,16 26-1,-16-26-1,0 0 1,17-2-1,-17 2 1,0-22-1,0 22-1,2-31 0,-1 13 2,1 1 0,4-1-1,-4 1 1,-2 17 0,16-29 0,-16 29 0,20-22 0,-20 22 0,22-13 0,-22 13 0,26 2 0,-26-2 1,26 11-1,-26-11 0,26 26 0,-26-26 0,20 33 1,-11-15-1,-2-1 0,1 1 0,-8-18 0,9 26 0,-9-26-1,0 0 1,0 0 0,18 5 0,-18-5 0,15-20 0,-6 3 0,4 1-1,0-1 1,4-1 0,3 1 0,0 3 0,2 3 0,-2 7 0,1 0 0,-5 6 0,1 6 0,-17-8 1,20 27-1,-13-7 0,-1 4 2,-1 0 0,1 2 0,-1-2-1,3-2 0,-8-22-11,20 29-9,-20-29-7,28 5-1,-12-16-3,6-1 1,-2-9 0,8 1 3,-4-5 12,-2 1 13,-4 0 12,-3 4 5,-15 20 7,17-26 4,-17 26 1,0 0-2,0 0-2,-4 18-5,4 2-5,-2 1-3,6-1-13,3 6-13,-1-6-9,5-2-4,-11-18-5,20 13 3,-20-13-3,20-17-1</inkml:trace>
          <inkml:trace contextRef="#ctx0" brushRef="#br0" timeOffset="13738.461">14144 354 103,'-30'-9'12,"30"9"-9,0 0-16,0 0-8,0 0-5,32 17-2,-8-14 2</inkml:trace>
          <inkml:trace contextRef="#ctx0" brushRef="#br0" timeOffset="14142.0504">14339 365 135,'0'0'31,"0"0"0,5 19-12,-3-1-11,0 4-8,-2 4 0,2 3 0,0 0 2,1-1-1,3-2 1,-4-3 0,5-4 0,-7-19 0,0 0-2,19 13-3,-19-13-3,11-24-2,-8 4 1,5-2-1,-5-10 1,5-1 1,3-2 7,-2-1 3,6 1 1,-1 2 2,8 9 0,-1 2-1,4 15 0,3 7-3,1 13-3,5 9-1,0 9 1,3 7-1,2 4 2,-4 2 0,0 2 0,-4-5 0,-3-3 0,-4-8 0,-12-7-1,-12-23-18,21 22-13,-21-22-1,5-16-2,-7-1-1,-1-10-2</inkml:trace>
        </inkml:traceGroup>
      </inkml:traceGroup>
    </inkml:traceGroup>
    <inkml:traceGroup>
      <inkml:annotationXML>
        <emma:emma xmlns:emma="http://www.w3.org/2003/04/emma" version="1.0">
          <emma:interpretation id="{28214A60-8640-42B2-ACFA-4218A1451C14}" emma:medium="tactile" emma:mode="ink">
            <msink:context xmlns:msink="http://schemas.microsoft.com/ink/2010/main" type="paragraph" rotatedBoundingBox="423,10514 3265,10511 3266,11053 424,11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3A1CC8-E2B3-47E1-AF04-8351235D8F47}" emma:medium="tactile" emma:mode="ink">
              <msink:context xmlns:msink="http://schemas.microsoft.com/ink/2010/main" type="line" rotatedBoundingBox="423,10514 3265,10511 3266,11053 424,11056">
                <msink:destinationLink direction="with" ref="{F53C500F-116B-4EB8-A800-16F36821763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D6A96E2-604B-4CD6-9A61-BED3DFF641D0}" emma:medium="tactile" emma:mode="ink">
                <msink:context xmlns:msink="http://schemas.microsoft.com/ink/2010/main" type="inkWord" rotatedBoundingBox="423,10539 1317,10538 1318,11055 424,11056"/>
              </emma:interpretation>
              <emma:one-of disjunction-type="recognition" id="oneOf8">
                <emma:interpretation id="interp40" emma:lang="en-US" emma:confidence="1">
                  <emma:literal>25</emma:literal>
                </emma:interpretation>
                <emma:interpretation id="interp41" emma:lang="en-US" emma:confidence="0">
                  <emma:literal>•5</emma:literal>
                </emma:interpretation>
                <emma:interpretation id="interp42" emma:lang="en-US" emma:confidence="0">
                  <emma:literal>55</emma:literal>
                </emma:interpretation>
                <emma:interpretation id="interp43" emma:lang="en-US" emma:confidence="0">
                  <emma:literal>5</emma:literal>
                </emma:interpretation>
                <emma:interpretation id="interp44" emma:lang="en-US" emma:confidence="0">
                  <emma:literal>2</emma:literal>
                </emma:interpretation>
              </emma:one-of>
            </emma:emma>
          </inkml:annotationXML>
          <inkml:trace contextRef="#ctx0" brushRef="#br0" timeOffset="30003.3673">24 1348 22,'0'0'17,"-16"-12"-3,16 12 1,0 0 0,-8-17 2,8 17 2,0 0 1,6-26 1,-6 26 0,16-18-3,-16 18-2,26-20-4,-7 11-2,-3-2-4,8 3-2,2 1-4,1 2 0,-1 1-1,2 4 1,-3 4 0,-2 3-1,-3 4 1,-2 2 0,-5 5 0,-6 4 0,-3 2 0,-2 2 1,-6 5-1,-1 2 0,-4 0 0,-6 2 0,-2-1 0,-1 0-1,-2-3 1,1-2-1,1-5 1,1-2 0,3-4 0,3-1 0,11-17 0,-15 24 0,15-24 0,0 0-1,-8 16 0,8-16 0,0 0-1,0 0 1,0 0-1,21-13 0,-21 13 1,27-13-1,-10 8 1,1-1 0,1 3 0,1 1 1,-4 2-1,3 0 0,-19 0 0,24 7-3,-24-7-4,16 6-5,-16-6-3,0 0-3,21 13-4,-21-13-2,0 0-4,16-6 2,-16 6 4,0 0 3,20-24 3</inkml:trace>
          <inkml:trace contextRef="#ctx0" brushRef="#br0" timeOffset="30627.1488">723 1240 72,'0'0'22,"-11"-16"-1,11 16-8,0 0-3,-16-19-1,16 19-2,0 0-3,-21-5 0,21 5-1,-23 7-1,4 2 0,-3 6-1,2 2 1,-6 1 0,8 2 0,-3 2 1,7-2 1,1-1 0,11-1 1,2-18 2,9 27 1,-9-27-1,35 13 0,-9-9-1,5 0-1,0-3 0,3 1-1,-1 2-3,-2 5 0,-3 4-1,-3 3 0,-4 1 0,-9 9-5,-4-2 0,-5 3 0,-4-3 1,-9-2-2,-1-6 2,-3 1 0,-7-4 0,1-8 4,0-3-1,-2-4-7,5 0-6,-3-7-3,20 9-5,-29-20-4,29 20-4,-11-29-2,12 12 1,1-5 7</inkml:trace>
          <inkml:trace contextRef="#ctx0" brushRef="#br0" timeOffset="30909.3962">574 1295 69,'0'0'19,"0"0"2,0 0-7,21-13-6,1 8 0,5 1-1,4-3 0,3 1-1,-1-1-2,-2 2-5,-2 3-6,-7 0-6,1 4-3,-7 1-4,-16-3-1,20 11-2,-20-11 0,11 17 0,-11-17 8</inkml:trace>
        </inkml:traceGroup>
        <inkml:traceGroup>
          <inkml:annotationXML>
            <emma:emma xmlns:emma="http://www.w3.org/2003/04/emma" version="1.0">
              <emma:interpretation id="{13F0AF5E-E271-4015-848F-54D3296E8789}" emma:medium="tactile" emma:mode="ink">
                <msink:context xmlns:msink="http://schemas.microsoft.com/ink/2010/main" type="inkWord" rotatedBoundingBox="1656,10513 3265,10511 3266,10953 1657,10955"/>
              </emma:interpretation>
              <emma:one-of disjunction-type="recognition" id="oneOf9">
                <emma:interpretation id="interp45" emma:lang="en-US" emma:confidence="0">
                  <emma:literal>liters</emma:literal>
                </emma:interpretation>
                <emma:interpretation id="interp46" emma:lang="en-US" emma:confidence="0">
                  <emma:literal>Liters</emma:literal>
                </emma:interpretation>
                <emma:interpretation id="interp47" emma:lang="en-US" emma:confidence="0">
                  <emma:literal>biers</emma:literal>
                </emma:interpretation>
                <emma:interpretation id="interp48" emma:lang="en-US" emma:confidence="0">
                  <emma:literal>tiers</emma:literal>
                </emma:interpretation>
                <emma:interpretation id="interp49" emma:lang="en-US" emma:confidence="0">
                  <emma:literal>lifers</emma:literal>
                </emma:interpretation>
              </emma:one-of>
            </emma:emma>
          </inkml:annotationXML>
          <inkml:trace contextRef="#ctx0" brushRef="#br0" timeOffset="31476.5602">1248 1174 71,'0'0'23,"0"0"-1,-15 20-4,17 4 0,-4 0 0,7 9-2,-3-2-2,9 6-1,-5 0-3,5 3-3,0-7-1,0 4-4,0-6-2,-2-2 0,0-5-1,-1-2-1,-8-22-2,12 20-6,-12-20-6,0 0-5,21 0-5,-21 0-2,9-22-2,-4 2-1,3 2 2,1-4 6,-2-2 7</inkml:trace>
          <inkml:trace contextRef="#ctx0" brushRef="#br0" timeOffset="31655.6822">1465 1414 30,'0'0'15,"3"17"-1,-1-1-3,-2 1-2,2 5-2,3-2 0,1 2-3,5-3-2,-2-1-8,-9-18-2,24 11-5,-24-11-2,24-6-1,-24 6-1,13-25 1,-13 5 9</inkml:trace>
          <inkml:trace contextRef="#ctx0" brushRef="#br0" timeOffset="31791.2463">1494 1319 52,'0'0'15,"-15"-26"-5,15 26-9,-3-18-7,3 18-6,20-13-3,-4 6 0,5 3-1,1-3 3</inkml:trace>
          <inkml:trace contextRef="#ctx0" brushRef="#br0" timeOffset="32783.9467">1593 1484 79,'0'-16'26,"0"16"2,0 0-8,33-21-4,-12 12-5,8 4-1,2-1-2,6 3-3,0-5-3,0 3-1,0-3-2,-6 1 1,-5 2 0,-4-5-1,-6 3 1,-16 7-1,19-16 1,-19 16 0,-4-19 0,4 19 0,-15-16 0,15 16 1,-24-11 0,24 11 2,-31 0 0,14 9 1,1 2 0,-1 7 2,4 6-2,2 7-1,4-1 0,7 3-1,6-2-1,6-5-1,9-1-1,4-5-1,9-7-4,-1-9-7,7 0-5,-3-10-4,2-1-3,-10-12-1,2 1-2,-9-8 1,-1 2 5,-10-3 9,-4-1 9,-3 1 7,-6 1 9,0 6 7,-5 2 6,7 18 3,-19-19-1,19 19-1,-16 6-4,14 10-2,2-16-7,-2 35-4,7-9-6,5 3-3,3 1 0,1-1-1,5-3 1,-3-2-3,1-6 3,-4-2-8,-13-16-6,22 10-4,-22-10-2,5-17-1,-5 17-1,-7-33 2,1 11-1,-3-6 7,-2 1 8,2-4 6,0 3 3,5 1 1,0 1 1,8 2-1,3 4-2,6 2-5,8 1-4,1 4-4,7 2-4,2 6-1,4-2 0,2 7 0,-2 0 13</inkml:trace>
          <inkml:trace contextRef="#ctx0" brushRef="#br0" timeOffset="32023.2897">1660 1204 94,'0'0'29,"-15"23"2,4-6-8,13 12-8,-4 1-1,11 3-4,2 3-2,4 5-3,1-5-4,-1-5-11,3 2-8,-7-9-6,2-2-3,-7-5-5,-6-17 1,0 0 0,0 0 1,0 0 8</inkml:trace>
          <inkml:trace contextRef="#ctx0" brushRef="#br0" timeOffset="33202.422">2616 1264 72,'0'0'25,"0"0"1,0 0-7,-31-7-4,31 7-4,-31 0-4,12 2-2,-1 1-2,3 5-1,-1-1-2,18-7 1,-24 20 0,24-20 0,-5 26 0,5-26 1,18 24 0,2-12 1,4-1 0,7-1 2,4-3-1,6 0 1,-3-1-1,5 1-1,-5-1 1,-3 3-1,-7-2-1,-4 8 0,-11 3-1,-10 0 0,-6 3-1,-10-3 0,-7 0 1,-4-1-2,-6-4 1,-3-4-1,-2-4 1,4-5 0,1 0 0,5-1-1,6-3-1,3-2-8,16 6-7,0 0-8,0 0-7,16-23 0,6 17-1,-1-7-1,8 6 0</inkml:trace>
        </inkml:traceGroup>
      </inkml:traceGroup>
    </inkml:traceGroup>
    <inkml:traceGroup>
      <inkml:annotationXML>
        <emma:emma xmlns:emma="http://www.w3.org/2003/04/emma" version="1.0">
          <emma:interpretation id="{8AE49AF5-BE9E-46CD-A13C-1844F4676B0B}" emma:medium="tactile" emma:mode="ink">
            <msink:context xmlns:msink="http://schemas.microsoft.com/ink/2010/main" type="paragraph" rotatedBoundingBox="697,11418 3870,11098 3927,11669 754,119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C90200-6AC1-4540-A8B4-38239A6B74F4}" emma:medium="tactile" emma:mode="ink">
              <msink:context xmlns:msink="http://schemas.microsoft.com/ink/2010/main" type="line" rotatedBoundingBox="697,11418 3870,11098 3927,11669 754,11989"/>
            </emma:interpretation>
          </emma:emma>
        </inkml:annotationXML>
        <inkml:traceGroup>
          <inkml:annotationXML>
            <emma:emma xmlns:emma="http://www.w3.org/2003/04/emma" version="1.0">
              <emma:interpretation id="{167796BC-12ED-4D57-B440-6364FCB69CEA}" emma:medium="tactile" emma:mode="ink">
                <msink:context xmlns:msink="http://schemas.microsoft.com/ink/2010/main" type="inkWord" rotatedBoundingBox="698,11434 1631,11339 1680,11818 747,11912"/>
              </emma:interpretation>
              <emma:one-of disjunction-type="recognition" id="oneOf10">
                <emma:interpretation id="interp50" emma:lang="en-US" emma:confidence="1">
                  <emma:literal>1.5</emma:literal>
                </emma:interpretation>
                <emma:interpretation id="interp51" emma:lang="en-US" emma:confidence="0">
                  <emma:literal>1. 5</emma:literal>
                </emma:interpretation>
                <emma:interpretation id="interp52" emma:lang="en-US" emma:confidence="0">
                  <emma:literal>" 5</emma:literal>
                </emma:interpretation>
                <emma:interpretation id="interp53" emma:lang="en-US" emma:confidence="0">
                  <emma:literal>L. 5</emma:literal>
                </emma:interpretation>
                <emma:interpretation id="interp54" emma:lang="en-US" emma:confidence="0">
                  <emma:literal>l. 5</emma:literal>
                </emma:interpretation>
              </emma:one-of>
            </emma:emma>
          </inkml:annotationXML>
          <inkml:trace contextRef="#ctx0" brushRef="#br0" timeOffset="35044.8765">315 2091 51,'0'0'17,"0"0"3,0 0-4,0 0 0,-13 22 1,15-2 2,-4-1-2,4 12 0,-4-5-1,6 9-2,-6-4-3,4 4-2,0-2-5,-2 1-4,1-6 0,-1-1 0,2-6 0,0-3 0,-2-18-1,4 26 1,-4-26-3,0 0-9,0 0-8,0 0-5,0 0-3,16-22-3,-16 22-2,17-22 1,-17 22 1,24-24 9</inkml:trace>
          <inkml:trace contextRef="#ctx0" brushRef="#br0" timeOffset="36246.191">532 2396 168,'-11'-20'33,"11"20"-1,0 0-21,0 0-11,-17 7 0,17-7 0,0 0 0,0 0 0,10 16-1,-10-16-1,0 0-10,0 0-9,25 19-5,-25-19-6,0 0-1,0 0 0,24-8-1,-24 8 2</inkml:trace>
          <inkml:trace contextRef="#ctx0" brushRef="#br0" timeOffset="36735.9784">961 2141 63,'-23'-8'18,"23"8"-2,-27-5-8,27 5-3,-19 5-1,19-5-1,-20 11 0,20-11 0,-25 19-1,25-19 2,-32 25-1,32-25 0,-31 28 0,31-28 0,-18 28 0,18-28 0,3 22 0,-3-22 2,33 16 2,-5-7 0,3-3 1,4 3 1,0-5 2,4 7-1,-8-2 0,2 7-3,-9-3-1,-2 7-1,-9-3-1,-6 5-1,-7-2-2,-3-2-1,-8-1 1,-6-6-1,1 0-2,-8-8-8,5 3-7,-7-12-5,10 3-5,-4-10-3,20 13-3,-26-31 0,20 12 2,3-3 7,1-1 10</inkml:trace>
          <inkml:trace contextRef="#ctx0" brushRef="#br0" timeOffset="36988.2599">898 2187 96,'0'0'24,"0"0"-1,-6-21-11,6 21-6,37-3-2,-11-1-5,9 2-5,2 0-6,1 1-7,-1-1-4,-2 0 0,-2 4-2,-7 0 0,2 5 0</inkml:trace>
        </inkml:traceGroup>
        <inkml:traceGroup>
          <inkml:annotationXML>
            <emma:emma xmlns:emma="http://www.w3.org/2003/04/emma" version="1.0">
              <emma:interpretation id="{5A99130B-3F26-43EC-8179-48FA1ACCB500}" emma:medium="tactile" emma:mode="ink">
                <msink:context xmlns:msink="http://schemas.microsoft.com/ink/2010/main" type="inkWord" rotatedBoundingBox="1845,11302 3870,11098 3927,11669 1903,11873"/>
              </emma:interpretation>
              <emma:one-of disjunction-type="recognition" id="oneOf11">
                <emma:interpretation id="interp55" emma:lang="en-US" emma:confidence="0">
                  <emma:literal>imines</emma:literal>
                </emma:interpretation>
                <emma:interpretation id="interp56" emma:lang="en-US" emma:confidence="0">
                  <emma:literal>'min'</emma:literal>
                </emma:interpretation>
                <emma:interpretation id="interp57" emma:lang="en-US" emma:confidence="0">
                  <emma:literal>'min"</emma:literal>
                </emma:interpretation>
                <emma:interpretation id="interp58" emma:lang="en-US" emma:confidence="0">
                  <emma:literal>min:</emma:literal>
                </emma:interpretation>
                <emma:interpretation id="interp59" emma:lang="en-US" emma:confidence="0">
                  <emma:literal>inning:</emma:literal>
                </emma:interpretation>
              </emma:one-of>
            </emma:emma>
          </inkml:annotationXML>
          <inkml:trace contextRef="#ctx0" brushRef="#br0" timeOffset="42714.4629">3431 1765 124,'-20'-2'41,"20"2"-9,-32 5-16,32-5-5,-33 11-3,33-11-5,-20 10-2,20-10-1,0 0 0,-13 20 0,13-20 0,0 0 0,13 20 1,-13-20-1,22 9 1,-22-9 0,30-5 0,-12-1 0,-18 6 0,31-18 0,-31 18-1,22-22-3,-22 22-4,0 0-4,0 0-4,-13-20-6,13 20-6,-23 5-6,23-5-3,-24 13-5,24-13 4,-17 11 26</inkml:trace>
          <inkml:trace contextRef="#ctx0" brushRef="#br0" timeOffset="37642.5724">1454 2097 90,'0'0'14,"0"0"-5,-19 0-20,19 0-9,11 16-1,-11-16 1,24 22-1,-7-7 2</inkml:trace>
          <inkml:trace contextRef="#ctx0" brushRef="#br0" timeOffset="37337.0778">1518 2310 136,'0'0'34,"-18"5"-1,18-5-13,-13 22-10,16-5-4,1 1-5,2 2-2,1 0 1,4 2-1,0 0-2,-2-5-4,6 1-3,-15-18-3,18 24-3,-18-24-4,0 0-2,17 9-2,-17-9 0,0 0 2,0 0 2,7-18 1,-7 18 3,0 0 3,0-20 5</inkml:trace>
          <inkml:trace contextRef="#ctx0" brushRef="#br0" timeOffset="38671.6526">1538 2372 45,'-16'-18'19,"16"18"2,-6-17-4,6 17-2,2-16 0,-2 16-3,2-19-1,-2 19-3,9-18-1,-9 18-2,13-20 0,-13 20-4,16-20 0,-16 20-1,30-21 0,-12 14 0,2 2-1,3 1 1,0 2 0,1 6 1,2 1 0,-6 6 1,-1 2 2,-5 5 2,-4-1 2,1 7-1,-8-4 0,3 4 0,-8-6-1,6 2 0,-6-3-2,2-17-3,2 24-1,-2-24 0,0 0-1,0 0 1,0 0 0,0 0 0,0 0-1,0 0 0,5-21-2,-5 21-2,0-25-1,0 8-1,0 17 0,11-31 1,-11 31-1,17-35 1,-17 35 2,24-31 2,-24 31 1,27-27 1,-27 27 0,28-21 0,-28 21 0,31-7 0,-14 7 0,1 2 0,1 5 1,-1 2 0,0 2 2,3 6 1,-21-17 3,29 27 0,-16-10 0,-2 1-1,-11-18 0,18 31-1,-18-31-1,13 28-1,-13-28-3,4 22 0,-4-22 1,0 0-3,2 16-6,-2-16-7,0 0-6,0 0-6,0 0-4,-6-18-2,6 18 0,6-20 0,-6 20 7</inkml:trace>
          <inkml:trace contextRef="#ctx0" brushRef="#br0" timeOffset="39013.4768">2173 2199 89,'0'0'13,"0"0"-9,0 0-17,0 0-6,0 0-3,16-14 0,1 14 0</inkml:trace>
          <inkml:trace contextRef="#ctx0" brushRef="#br0" timeOffset="38866.238">2235 2288 123,'-2'22'33,"-3"-4"-1,5 4-15,0 0-13,5-6-9,5 1-12,-10-17-7,22 13-6,-22-13-2,18-9 0,-18 9-1,6-26 6</inkml:trace>
          <inkml:trace contextRef="#ctx0" brushRef="#br0" timeOffset="39506.3372">2359 2176 150,'0'0'35,"-17"14"-3,17 3-17,-2-1-9,6 3-6,3 3 0,2 0 0,6 0 0,-2-2-1,4-2 2,-17-18-2,25 28 1,-25-28-2,21 18-5,-21-18-5,0 0-4,0 0-1,0 0-1,1-27 0,-1 27 0,-5-32 1,7 14 6,-2-2 5,3 0 3,7-2 3,1 0 4,5 3 4,1 1 5,5 9 5,-4-4 0,10 13 0,-10-2 0,10 13 0,-8 0-4,4 9-5,-4 1-3,2 4-6,-2-1 0,-1 2 0,-6-2 0,1-2 0,-6-4 0,-8-18 1,13 24-1,-13-24 0,0 0-2,0 0-13,0 0-12,9-31-5,-9 31-2,2-35-1,-4 18-2,-4-5-1</inkml:trace>
        </inkml:traceGroup>
      </inkml:traceGroup>
    </inkml:traceGroup>
    <inkml:traceGroup>
      <inkml:annotationXML>
        <emma:emma xmlns:emma="http://www.w3.org/2003/04/emma" version="1.0">
          <emma:interpretation id="{8BFB60D8-6CE2-4E76-959A-834B50D33E7F}" emma:medium="tactile" emma:mode="ink">
            <msink:context xmlns:msink="http://schemas.microsoft.com/ink/2010/main" type="paragraph" rotatedBoundingBox="582,12671 2293,12168 2496,12858 785,13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53DAAC-1587-4579-B951-93491287F936}" emma:medium="tactile" emma:mode="ink">
              <msink:context xmlns:msink="http://schemas.microsoft.com/ink/2010/main" type="line" rotatedBoundingBox="582,12671 2293,12168 2496,12858 785,13361"/>
            </emma:interpretation>
          </emma:emma>
        </inkml:annotationXML>
        <inkml:traceGroup>
          <inkml:annotationXML>
            <emma:emma xmlns:emma="http://www.w3.org/2003/04/emma" version="1.0">
              <emma:interpretation id="{B87D0D49-5309-4807-A1EB-A09C1C7AC964}" emma:medium="tactile" emma:mode="ink">
                <msink:context xmlns:msink="http://schemas.microsoft.com/ink/2010/main" type="inkWord" rotatedBoundingBox="582,12671 2293,12168 2496,12858 785,13361"/>
              </emma:interpretation>
              <emma:one-of disjunction-type="recognition" id="oneOf12">
                <emma:interpretation id="interp60" emma:lang="en-US" emma:confidence="0">
                  <emma:literal>A,=?</emma:literal>
                </emma:interpretation>
                <emma:interpretation id="interp61" emma:lang="en-US" emma:confidence="0">
                  <emma:literal>A, =?</emma:literal>
                </emma:interpretation>
                <emma:interpretation id="interp62" emma:lang="en-US" emma:confidence="0">
                  <emma:literal>AE ?</emma:literal>
                </emma:interpretation>
                <emma:interpretation id="interp63" emma:lang="en-US" emma:confidence="0">
                  <emma:literal>A, =.7</emma:literal>
                </emma:interpretation>
                <emma:interpretation id="interp64" emma:lang="en-US" emma:confidence="0">
                  <emma:literal>A," ?</emma:literal>
                </emma:interpretation>
              </emma:one-of>
            </emma:emma>
          </inkml:annotationXML>
          <inkml:trace contextRef="#ctx0" brushRef="#br1" timeOffset="228384.3156">331 3427 50,'-18'-17'22,"18"17"-6,0 0-4,-15 20 0,15-20-1,2 37 0,0-13-1,2 7 0,-2 4 0,1 7 1,-3-3-1,2 1-1,-4-2 0,2-1-1,-2-6-1,4-5 0,-4-6-4,2-20-2,2 20 0,-2-20 0,0 0-1,0 0 1,0 0 0,0 0-1,9-24 1,-9 24 0,0-27-1,-1 10 1,1-3-1,-2 0-1,0-4 1,0 2-1,0-2-1,-3 2 1,3-1-1,-2-1 0,2 0 0,-1 0-1,1 2 1,0-2 1,0 2-1,2 2 0,0 0 1,0 3 0,0 17 0,2-27 1,-2 27 0,6-24-1,-6 24 1,9-22 0,-9 22-1,18-24 1,-18 24 0,22-26-1,-22 26 1,28-23-1,-12 12 1,-16 11-1,28-17 0,-28 17 0,31-5 0,-31 5 1,31 3-1,-31-3 1,30 19 0,-14-3 1,3 2 1,-1 4 2,1 4-1,1 3 0,0 4 0,-2 2 1,1-2-2,-1 2 0,-3-2-1,0 2 0,-2-2-1,-2-5 0,-2-3 0,2-5 0,-11-20 0,13 26 1,-13-26-5,0 0-5,0 0-6,0 0-4,0 0-3,5-24-4,-5 24-3,-14-22-3,14 22 3,-23-22 5,5 8 6,0 8 16</inkml:trace>
          <inkml:trace contextRef="#ctx0" brushRef="#br1" timeOffset="228647.0763">394 3573 56,'0'0'24,"2"-16"-3,-2 16-2,18-17-6,-1 10-1,1-4-2,6 2-3,2 0-3,1 3-6,5 2-4,-7-1-6,9 5-3,-7-2-4,-1 2-4,-2 4-3,-8-1 1,-16-3 2,22 6 9</inkml:trace>
          <inkml:trace contextRef="#ctx0" brushRef="#br1" timeOffset="230164.8408">1001 3630 30,'0'0'17,"0"0"-2,0 0-8,0 0-2,0 0-1,-7 24 0,7-24 0,5 26 1,-5-26 1,6 29-1,-6-29 2,2 31-1,-4-14 1,2-1-2,0-16 0,0 28-1,0-28-1,2 18-1,-2-18-1,0 0 0,0 0-3,0 0-4,16 9-5,-16-9-4,0 0-3,0 0-5,0 0 1,13-18-1,-13 18 2</inkml:trace>
          <inkml:trace contextRef="#ctx0" brushRef="#br1" timeOffset="230763.7312">1176 3350 124,'0'0'35,"0"0"-3,0 0-16,0 0-4,20-17-3,-2 17-6,4 4-10,-3-8-8,8 6-7,-4-4-5,0 4-4,-2-2-3,-1 4 0,-20-4-1,26 0 10</inkml:trace>
          <inkml:trace contextRef="#ctx0" brushRef="#br1" timeOffset="230994.9325">1277 3502 106,'0'0'27,"22"13"-6,-22-13-22,31 5-13,-9-3-5,2-2-7,-3-2 0,-1 0-1,-20 2-1,27-5 16</inkml:trace>
          <inkml:trace contextRef="#ctx0" brushRef="#br1" timeOffset="233103.4349">1814 3504 146,'0'0'34,"0"0"-1,-22 14-19,22-14-5,0 0-14,0 0-15,0 0-14,0 0 0,0 0-3,6-20-3,-6 20-7</inkml:trace>
          <inkml:trace contextRef="#ctx0" brushRef="#br1" timeOffset="232903.2975">1726 3041 30,'-2'-27'22,"2"27"0,2-22-3,-4 5 2,2 17 2,9-25-2,-9 25-1,17-22-3,-17 22-2,25-15-4,-8 11-4,-17 4-3,33 0-4,-16 6-1,1 3 1,-1 4 0,-17-13 1,29 33 0,-18-11 0,-4 2-1,-1 1 0,-4 1 1,-4 0-2,-5-1 2,-1 1-2,-3-4 1,-4-2-1,1-3 1,-3 1 0,17-18 0,-31 24 0,31-24 0,-22 15 0,22-15 0,-19 7-9,19-7-7,0 0-6,0 0-4,0 0-4,17 15-4,-17-15 1,18 9-1,-18-9 8</inkml:trace>
        </inkml:traceGroup>
      </inkml:traceGroup>
    </inkml:traceGroup>
    <inkml:traceGroup>
      <inkml:annotationXML>
        <emma:emma xmlns:emma="http://www.w3.org/2003/04/emma" version="1.0">
          <emma:interpretation id="{E1FAD57B-E3E8-4D93-A53D-AE4516FA1A9D}" emma:medium="tactile" emma:mode="ink">
            <msink:context xmlns:msink="http://schemas.microsoft.com/ink/2010/main" type="paragraph" rotatedBoundingBox="569,13320 8956,13169 8970,13936 583,14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83F303-D2ED-4AF3-A12A-140E39B4D13A}" emma:medium="tactile" emma:mode="ink">
              <msink:context xmlns:msink="http://schemas.microsoft.com/ink/2010/main" type="line" rotatedBoundingBox="569,13320 8956,13169 8970,13936 583,14086"/>
            </emma:interpretation>
          </emma:emma>
        </inkml:annotationXML>
        <inkml:traceGroup>
          <inkml:annotationXML>
            <emma:emma xmlns:emma="http://www.w3.org/2003/04/emma" version="1.0">
              <emma:interpretation id="{393CA2EB-977A-44E0-A8C2-DBA8AD56488A}" emma:medium="tactile" emma:mode="ink">
                <msink:context xmlns:msink="http://schemas.microsoft.com/ink/2010/main" type="inkWord" rotatedBoundingBox="569,13320 8956,13169 8970,13936 583,14086"/>
              </emma:interpretation>
              <emma:one-of disjunction-type="recognition" id="oneOf13">
                <emma:interpretation id="interp65" emma:lang="en-US" emma:confidence="0">
                  <emma:literal>d,=2.3an=0.023m</emma:literal>
                </emma:interpretation>
                <emma:interpretation id="interp66" emma:lang="en-US" emma:confidence="0">
                  <emma:literal>d,=2.3an= 0.023m</emma:literal>
                </emma:interpretation>
                <emma:interpretation id="interp67" emma:lang="en-US" emma:confidence="0">
                  <emma:literal>d,=2.3cm: 0.023m</emma:literal>
                </emma:interpretation>
                <emma:interpretation id="interp68" emma:lang="en-US" emma:confidence="0">
                  <emma:literal>di=2.3an=0.023m</emma:literal>
                </emma:interpretation>
                <emma:interpretation id="interp69" emma:lang="en-US" emma:confidence="0">
                  <emma:literal>d,=2.3an: 0.023m</emma:literal>
                </emma:interpretation>
              </emma:one-of>
            </emma:emma>
          </inkml:annotationXML>
          <inkml:trace contextRef="#ctx0" brushRef="#br1" timeOffset="234081.3239">519 4406 75,'-13'-22'32,"13"22"-7,-18-20-5,5 3-1,13 17-3,-24-27-2,24 27-3,-29-28-1,12 19-2,-5-2-2,2 6-4,-4 3-1,-2 6-1,0 7 1,-3 5-1,3 6 0,0 6 0,6 6 0,2 7 0,9-1 0,5-1 0,11-1 0,8-5 0,9-3-3,2-12-6,10-2-6,1-17-5,2-5-5,-4-12-2,-2-4-5,-9-11 0,-4-2 2,-7-4 7,-8-5 2</inkml:trace>
          <inkml:trace contextRef="#ctx0" brushRef="#br1" timeOffset="234425.0391">401 3995 95,'0'0'31,"-14"-18"-4,14 18-8,0 0-3,-17 5-2,17-5-3,6 30-3,3-5-1,-2 3-2,4 7-1,0 0-2,2 5-2,-4 0 1,2 3-1,-1-5 0,-3-1 0,0-2 0,1-6 0,-1-3 0,-2-6 0,-5-20-1,13 25 0,-13-25-10,0 0-6,22 15-6,-22-15-4,0 0-4,13-22-1,-13 22-1,11-27 1,-7 10 7</inkml:trace>
          <inkml:trace contextRef="#ctx0" brushRef="#br1" timeOffset="234823.8628">710 4410 62,'-1'-19'24,"1"19"2,0 0-3,0 0-4,0 0-3,-2 19-2,9-1-3,-3 2-2,5 6-2,-2 0-3,1-1-5,1 5-10,-5-10-7,5 2-7,-9-22-5,14 18 0,-14-18-1,0 0 0,19-18 3</inkml:trace>
          <inkml:trace contextRef="#ctx0" brushRef="#br1" timeOffset="235252.1543">1018 4210 137,'-24'2'35,"24"-2"-2,0 0-11,0 0-27,27 11-7,3-10-10,8 3-4,-1-2-3,0 2-4,-6-1 0,-5 1 2,-4 1 6,-22-5 15</inkml:trace>
          <inkml:trace contextRef="#ctx0" brushRef="#br1" timeOffset="235469.3005">1051 4366 109,'0'0'26,"0"0"-2,0 0-15,22 11-12,-2-11-10,-2 0-6,4 0-5,-1-4-1,-1 0-1,-20 4-1,28-3 1</inkml:trace>
          <inkml:trace contextRef="#ctx0" brushRef="#br1" timeOffset="237508.2889">1525 4265 123,'-20'-6'34,"20"6"-2,-22-9-11,22 9-6,0 0-4,-2-18-7,2 18-4,24-17 0,-7 6 1,3 0-1,4 0 0,0 2-1,3 0 1,1 5 0,-4 2 0,-2 4-1,0 6 1,-2 4 0,-3 3 0,-3 5 0,-3 4 0,-3 2 1,-3 0-1,-5 3 1,0 0-1,-5-1 1,-6 1-1,-4-1 0,-2-1 0,-3 2 0,-4-3 0,0-2 1,-1-4-1,-1 0 0,4-3-1,3-4 1,19-13 0,-25 13-1,25-13 1,0 0 0,0 0 0,16-6-1,-16 6 1,35-5 0,-11 5 0,2 1 0,0 7 0,-1-1-1,1 2 1,-2 2 0,-4 4-1,-3-2 1,-17-13 1,24 25-1,-24-25-9,9 17-9,-9-17-9,0 0-4,0 0-1,0 0 0,0 0-2,-17-24-1</inkml:trace>
          <inkml:trace contextRef="#ctx0" brushRef="#br1" timeOffset="237667.3955">1972 4577 169,'-22'20'33,"22"-20"-6,-16 16-36,19 1-12,-3-17-7,17 15-4,-17-15-1,18-8 0,-18 8-2,20-31 4</inkml:trace>
          <inkml:trace contextRef="#ctx0" brushRef="#br1" timeOffset="238298.8255">2134 4158 123,'0'0'34,"-2"-27"-1,2 27-11,9-17-9,-9 17-5,28-11-3,-10 6-4,3 3-1,-1 0 0,2 2 0,-2 4 0,-1 3 0,-1 2 1,-18-9-1,22 30 0,-16-12 0,-5 4 1,-4-2-1,-5 2 1,-3-2 0,-5 1-1,-1-3 0,1-3 1,-5-4-1,3 0-1,18-11 1,-29 11-1,29-11 1,0 0 0,-17-2-1,17 2 1,0 0 0,24-11-1,-24 11 1,31-6 0,-12 6 0,3 2 0,0 4 0,-2 3 0,2 4 0,-2 1 0,-1 5 0,-6 1 0,-2 2 0,-4 0 1,-3 2-1,-6 0 1,-5-4-1,-3 0 0,-3-2 0,13-18 1,-33 26-1,13-21 0,0-3 0,0-2 0,-2-5-1,1-4-1,5 3-7,-3-7-6,19 13-6,-16-18-6,16 18-5,5-24 0,-5 24-2,32-24 1,-8 10 7</inkml:trace>
          <inkml:trace contextRef="#ctx0" brushRef="#br1" timeOffset="239473.0233">3021 4302 55,'-4'-22'23,"4"22"1,-7-17-1,7 17 0,0 0-3,0 0-3,-17-22-1,17 22-3,-16-9-2,16 9-2,-22-8-5,22 8-3,-28-1-1,11 4 1,-1 1 0,0 5-1,-1 4 0,3 5 1,3 1-1,2 5 0,2 1 0,5 1 0,8 0-1,3-1 1,6 1 0,7-8-1,4-1 1,5-6 0,4-6 0,2-3 0,4-2-6,-4-11-7,2 2-5,-6-8-2,2 5-2,-9-7-1,2 5 1,-10-7 0,1 7 6,-6-3 11,-6-1 7,-5 18 9,0-31 11,0 31 0,-7-22 0,7 22 0,0 0 0,0 0-4,-20-9-3,20 9-6,-2 18-9,2-18 0,6 27 0,-1-10 0,2 3 0,4 0 0,1 2 0,2-2 0,1-1 0,0-3 0,-15-16 0,22 22 0,-22-22 0,0 0-1,0 0 0,0 0 1,0 0-1,5-29 1,-8 11 0,-1-4 0,2-2 0,4-2 0,3 2 1,6 2-1,2 2 0,4 4 1,3 5-1,4 3 0,0 6-1,2 4 0,-1 6 1,-1 3 0,0 5 0,-2 4 0,0 0 0,-1 2 0,-3 2 0,-1-4 0,-3-3 0,-14-17 0,24 22 0,-24-22-1,17-4-4,-17 4-3,7-20 1,-7 4-1,4-3 0,0-3 0,1 2 0,2 0 2,3 2 4,4 1 2,-14 17 2,35-22 2,-18 17 3,7 5 0,-2 3 0,2 6 0,-2 2 0,0 8 0,-4-1-2,1 4-2,-3 4-2,-3-4-1,-4 0 1,-1-2-1,1 0-9,-9-20-7,11 22-9,-11-22-3,0 0-5,0 0 0,11-18 0,-9-1-1,5-3 14</inkml:trace>
          <inkml:trace contextRef="#ctx0" brushRef="#br1" timeOffset="239736.8622">4249 4151 147,'0'0'34,"0"0"-1,0 0-16,0 0-18,19 17-5,8-12-7,-3-3-8,10 3-5,-11-6-5,5 4-1,-10-5 0,1 4-1,-19-2 4</inkml:trace>
          <inkml:trace contextRef="#ctx0" brushRef="#br1" timeOffset="239915.987">4266 4298 136,'0'0'33,"0"0"-6,31 9-28,-7-5-16,6-6-13,5 4-2,-6-4-2,2 0-2,-7-3 0</inkml:trace>
          <inkml:trace contextRef="#ctx0" brushRef="#br1" timeOffset="240922.9422">5261 4195 42,'0'0'20,"-2"-24"4,2 24-4,-3-22 3,3 22-3,0-24-2,0 24-1,-4-29-3,4 29-1,-13-27-4,13 27-4,-24-24-4,8 15 0,-5 3 0,-2 6 0,-5 4 1,-2 5-1,3 4 1,-1 7-1,1 4 0,5 7 0,1 2-1,9 7 0,4 1-1,6 1 0,10 0 0,8-3 0,12-5 0,7-2 0,9-7 1,9-12 0,2-4-1,2-9 1,-3-9 0,-6-6 0,-8-5 0,-9-9 0,-10-4-1,-12-2 1,-9-3 0,-6-3-1,-7 4 1,-7 3 0,-4 4 0,-1 5 0,-3 6 0,0 6 1,3 10-2,3 1-5,22 2-10,-24 18-6,25-1-6,-1-17-5,21 33 0,-3-15-1,10 2-1,-1-3 15</inkml:trace>
          <inkml:trace contextRef="#ctx0" brushRef="#br1" timeOffset="241120.0753">5701 4430 133,'0'0'34,"-13"18"-1,13-18-18,0 0-23,-4 28-15,4-28-6,17 5-4,-17-5 0,24-11-1,-24 11-1</inkml:trace>
          <inkml:trace contextRef="#ctx0" brushRef="#br1" timeOffset="241635.4256">6218 4138 65,'0'0'29,"-11"-24"2,11 24-3,-22-20-10,22 20-2,-28-14-3,28 14-3,-39-4-1,19 6-4,-7 5-2,3 4-2,-2 4 0,2 5-1,2 4 1,2 5-1,7 2 0,7 6 1,10-2-2,7 2 1,11-4 0,11-2 0,6-7 0,7-4 0,3-7 0,-3-10 1,0-6-1,-7-7 0,-6-4-1,-7-8 0,-8-2-2,-10-5-4,-3-3 0,-10-1 0,-1 4-1,-10-2-1,3 9-2,-9-2-2,3 9 0,-3 2-1,22 13-3,-24-7-4,24 7-4,0 0 2,0 0 1,22 9 2,2-5 12</inkml:trace>
          <inkml:trace contextRef="#ctx0" brushRef="#br1" timeOffset="242188.8998">6549 4144 112,'0'0'32,"0"0"0,0 0-13,-11-24-4,11 24-6,9-17-6,-9 17-3,24-14 1,-8 6-1,3 5 0,1 1-1,4 4 1,0 3 1,-2 4-1,0 4 1,-5 6-1,-5 1 1,0 0 0,-7 6 1,-7-1-1,-1 3 1,-7-2-2,-1-1 2,-3-3-2,-1 0 0,-4-3 0,3-3 1,16-16-2,-30 24 1,30-24-1,-20 13 0,20-13 0,0 0 0,0 0 0,0 0 0,0 0 0,24-11 0,-5 5 1,3 3 0,3-1 0,3 2 0,1 4 0,-1-2 0,0 4 0,-3 1 0,-1 2 0,-7-1 0,-17-6 1,26 11-1,-26-11 0,0 0-11,18 9-11,-18-9-6,0 0-5,4-18 1,-4 18-2,9-26 0,0 10 3</inkml:trace>
          <inkml:trace contextRef="#ctx0" brushRef="#br1" timeOffset="242808.7887">7082 4094 114,'-3'-16'33,"3"16"0,0 0-16,5-20-4,-5 20-5,22-6-4,-22 6-2,30 0-2,-12 2-1,0 2 2,4 3-2,-3 0 1,1 4 0,-3 2 1,-17-13-1,24 28 1,-24-28-1,12 29 1,-12-29 0,-3 26 1,3-26-1,-17 22 0,17-22 0,-27 18 0,27-18-1,-32 15 1,16-8-2,16-7 1,-26 7-1,26-7 0,0 0-1,0 0 1,0 0 0,0 0 0,24 6 1,-4-4 0,6 0-1,0 1 1,3 3 0,-1-1 0,3 4 0,-5 2 0,-1 2 0,-4 2 0,-5 0 1,-16-15 0,17 31 0,-17-31 0,-8 27 1,8-27-1,-25 22 0,6-16 0,-3-1-1,2-3-1,-2-4 0,5-1 0,1-7-4,16 10-9,-13-20-7,13 20-7,18-27-5,3 12 1,1-5-1,9 3-1,0-1 4</inkml:trace>
          <inkml:trace contextRef="#ctx0" brushRef="#br1" timeOffset="243499.2588">7757 4202 131,'0'0'34,"-29"-1"-1,29 1-6,-9 27-25,12-10-2,3-1-1,1 6 1,4-3-1,0-3 1,2 1 0,-13-17 0,19 23 0,-19-23 0,0 0-1,18 13 1,-18-13-1,0 0 1,0 0-1,-6-27 1,5 10 0,-1-5 0,2 0 0,3 0 0,5-2 0,1 2 0,4 4 0,-13 18 0,26-22 1,-10 20-1,-16 2 0,30 7 1,-14 6-1,1 4 1,-1 1 0,3 4-1,-1-2 0,1 4 1,-3 0-1,1 0 0,-3-4 0,-1-2 0,-13-18-1,24 24 1,-24-24 0,17 6 0,-17-6-1,14-19 0,-14 19 1,10-29-1,-7 9 1,3-2-1,1 0 0,4 0 0,0 0 1,4 5-1,1 1 1,3 3 0,-1 7 1,4 6 0,-1 4-1,1 5 1,-4 6 0,4 3 0,-2 4-1,2 6 1,1-2 0,-1 1-1,-2 1 0,-2-5 0,2-2 0,-3-3 1,-17-18-2,20 13-15,-20-13-13,17-8-3,-17 8-2,0-29-2,-4 11-1</inkml:trace>
        </inkml:traceGroup>
      </inkml:traceGroup>
    </inkml:traceGroup>
    <inkml:traceGroup>
      <inkml:annotationXML>
        <emma:emma xmlns:emma="http://www.w3.org/2003/04/emma" version="1.0">
          <emma:interpretation id="{4716B6A7-0A59-4712-99D7-021D9B1C8D17}" emma:medium="tactile" emma:mode="ink">
            <msink:context xmlns:msink="http://schemas.microsoft.com/ink/2010/main" type="paragraph" rotatedBoundingBox="627,14449 5516,14217 5541,14751 652,14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4F4E6B-7C84-4C76-A3D6-A1B977BB4A17}" emma:medium="tactile" emma:mode="ink">
              <msink:context xmlns:msink="http://schemas.microsoft.com/ink/2010/main" type="line" rotatedBoundingBox="627,14449 5516,14217 5541,14751 652,14983"/>
            </emma:interpretation>
          </emma:emma>
        </inkml:annotationXML>
        <inkml:traceGroup>
          <inkml:annotationXML>
            <emma:emma xmlns:emma="http://www.w3.org/2003/04/emma" version="1.0">
              <emma:interpretation id="{940C013E-41B9-4EF7-944F-12BF473B1E6E}" emma:medium="tactile" emma:mode="ink">
                <msink:context xmlns:msink="http://schemas.microsoft.com/ink/2010/main" type="inkWord" rotatedBoundingBox="628,14479 1660,14430 1684,14934 652,14983"/>
              </emma:interpretation>
              <emma:one-of disjunction-type="recognition" id="oneOf14">
                <emma:interpretation id="interp70" emma:lang="en-US" emma:confidence="0">
                  <emma:literal>r:</emma:literal>
                </emma:interpretation>
                <emma:interpretation id="interp71" emma:lang="en-US" emma:confidence="0">
                  <emma:literal>or:</emma:literal>
                </emma:interpretation>
                <emma:interpretation id="interp72" emma:lang="en-US" emma:confidence="0">
                  <emma:literal>"r:</emma:literal>
                </emma:interpretation>
                <emma:interpretation id="interp73" emma:lang="en-US" emma:confidence="0">
                  <emma:literal>rip:</emma:literal>
                </emma:interpretation>
                <emma:interpretation id="interp74" emma:lang="en-US" emma:confidence="0">
                  <emma:literal>rid:</emma:literal>
                </emma:interpretation>
              </emma:one-of>
            </emma:emma>
          </inkml:annotationXML>
          <inkml:trace contextRef="#ctx0" brushRef="#br1" timeOffset="251463.6346">1060 5195 154,'-19'-11'33,"19"11"-1,0 0-16,17 5-11,-17-5-7,31 11-10,-9-3-6,-5-8-7,1 7-5,-18-7-2,26 7 0,-26-7 1,0 0 3,0 0 6</inkml:trace>
          <inkml:trace contextRef="#ctx0" brushRef="#br1" timeOffset="251651.7627">1021 5310 112,'0'0'28,"0"0"0,17 15-5,-1-11-15,6-1-12,6 5-10,0-5-9,-1 3-4,-1-4-1,-2 0-1,-2-2 0,-4 1-1</inkml:trace>
          <inkml:trace contextRef="#ctx0" brushRef="#br1" timeOffset="250728.9531">247 5184 105,'-24'-20'41,"24"20"-1,0 0-9,0 0-16,-17 9-3,17-9-4,8 33-6,-3-11-2,3 3 0,1 1 0,0 5 0,0-3 0,2 1 0,0-1 1,-2-3-1,1-4 0,-5-5 0,-5-16 0,0 0 0,0 0 0,0 0 0,0 0 0,8-27 0,-10 8 0,-2-1 0,0-2 0,3 0 0,-1-2 0,2 2 0,2 0 0,1 0 0,5-2 0,-3 2 0,4 0 0,0 4 0,-9 18 0,23-24 0,-23 24 0,22-15 0,-22 15 0,25 2 0,-25-2 0,28 13 0,-28-13 0,29 15 0,-29-15 0,30 16 0,-30-16 0,24 13-10,-24-13-10,16 4-9,-16-4-4,0 0 0,0 0-1,0 0-2,0 0 3</inkml:trace>
          <inkml:trace contextRef="#ctx0" brushRef="#br1" timeOffset="251311.5299">703 5382 111,'0'0'27,"0"0"1,0 0-8,-18 9-3,19 9-5,1-1-2,6 7 0,-3-4-2,4 7 0,-1-1-4,1-2-4,0 0 0,-2-4 0,-7-20 0,13 28 0,-13-28 0,0 0-9,0 0-9,0 0-7,0 0-6,2-23-3,-2 23 0,-3-27-1,3 27 2,1-28 7</inkml:trace>
        </inkml:traceGroup>
        <inkml:traceGroup>
          <inkml:annotationXML>
            <emma:emma xmlns:emma="http://www.w3.org/2003/04/emma" version="1.0">
              <emma:interpretation id="{53C2EC2B-60D6-4BF0-A33C-63062CF1CBC6}" emma:medium="tactile" emma:mode="ink">
                <msink:context xmlns:msink="http://schemas.microsoft.com/ink/2010/main" type="inkWord" rotatedBoundingBox="2067,14360 5520,14226 5537,14678 2084,14812"/>
              </emma:interpretation>
              <emma:one-of disjunction-type="recognition" id="oneOf15">
                <emma:interpretation id="interp75" emma:lang="en-US" emma:confidence="0">
                  <emma:literal>0.0115 m</emma:literal>
                </emma:interpretation>
                <emma:interpretation id="interp76" emma:lang="en-US" emma:confidence="0">
                  <emma:literal>0.015 m</emma:literal>
                </emma:interpretation>
                <emma:interpretation id="interp77" emma:lang="en-US" emma:confidence="0">
                  <emma:literal>0.01155 m</emma:literal>
                </emma:interpretation>
                <emma:interpretation id="interp78" emma:lang="en-US" emma:confidence="0">
                  <emma:literal>0.01115 m</emma:literal>
                </emma:interpretation>
                <emma:interpretation id="interp79" emma:lang="en-US" emma:confidence="0">
                  <emma:literal>0.0115m</emma:literal>
                </emma:interpretation>
              </emma:one-of>
            </emma:emma>
          </inkml:annotationXML>
          <inkml:trace contextRef="#ctx0" brushRef="#br1" timeOffset="253102.7495">2796 5143 102,'0'0'29,"-7"-22"0,7 22-6,-7-22-3,7 22-5,-10-20-2,10 20-3,-20-16-2,20 16-2,-27-11-6,8 9 0,-3 4 0,0 1 0,-4 8 0,2 4 0,2 5 0,0 4 0,4 2 0,3 3 0,8 2 0,3 4 0,10 0 0,6 0 0,9-2 0,8-4 0,6-5 0,6-4 0,1-11 0,2-9 0,-2-7 0,-3-8 0,-6-8 0,-7-5 0,-10-3 0,-6-2 0,-10 0 0,-4-2 0,-3 2 0,-8 4 0,-4 3 0,1 4-1,0 4 1,-3 3-5,21 15-8,-35-13-7,35 13-10,-20-4-3,20 4-2,0 0-1,0 0 0,19 0 1</inkml:trace>
          <inkml:trace contextRef="#ctx0" brushRef="#br1" timeOffset="255334.9513">3166 4989 59,'0'0'19,"0"0"-1,0 0-6,0 0-1,0 0 2,0 0 1,0 0 4,0 0 1,4 32-1,-4-32-3,5 33-2,-5-15-1,4 8-4,-2-4-2,1 0-6,-1 1 0,0 1 0,0 2 0,2-6 0,3 0 0,-3-1 0,-4-19 0,11 24 0,-11-24 0,0 0 0,20 11 0,-20-11 0,0 0-5,0 0-9,17-19-9,-17 19-7,5-18-4,-5 18 0,7-20-2,-7 20 1,11-22 4</inkml:trace>
          <inkml:trace contextRef="#ctx0" brushRef="#br1" timeOffset="256816.1493">3552 5017 8,'-1'-18'9,"1"18"4,1-17 3,-1 17 4,0 0 5,0-24 2,0 24 2,0 0-3,0 0-1,0 0-5,-5 17-4,5-17-5,-6 33-5,4-9-3,4 3-3,0 2 1,0 4-1,4 2-1,-1-4 1,2-1 0,-1-3-1,1-3 1,-1-7 0,-6-17 0,14 18 1,-14-18 0,0 0-9,17 0-8,-17 0-8,7-16-6,-7 16-3,11-28-2,-11 28 0,15-28-1,-7 12 8</inkml:trace>
          <inkml:trace contextRef="#ctx0" brushRef="#br1" timeOffset="257426.8397">3902 5000 75,'-2'-20'24,"2"20"1,-6-16-7,6 16-4,0 0-2,0 0-3,0 0 0,-16-8 0,16 8 1,-18 8 0,18-8-1,-26 18-2,26-18-1,-30 26 0,30-26-1,-24 31-2,24-31-2,-12 29-1,12-29 0,1 26 0,-1-26 1,17 15 0,-17-15-1,29 7 1,-8-3-1,1-4 0,0 0 0,2 1 0,1 3 0,1 0 0,-2 5 0,0 0-1,-4 2 1,-20-11-1,28 29 1,-28-29-1,18 32 1,-18-32 0,2 29 1,-2-29-1,-11 24 0,11-24 0,-18 16 1,18-16-1,-26 6 0,26-6-1,-28-2-4,12-5-8,16 7-5,-20-15-5,20 15-7,-13-22-4,13 22 1,0-29-1,3 12 4,1-1 7</inkml:trace>
          <inkml:trace contextRef="#ctx0" brushRef="#br1" timeOffset="257619.9684">3898 4958 124,'0'0'32,"0"0"0,0 0-16,0 0-5,0 0-4,20-14-3,-1 10-7,5 4-8,-2-6-9,5 6-9,-5-5-3,4 7-1,-6-4-1,1 5 1</inkml:trace>
          <inkml:trace contextRef="#ctx0" brushRef="#br1" timeOffset="252263.1784">1965 5200 99,'-9'-29'32,"9"29"2,-17-29-4,17 29-10,-20-22-4,20 22-5,-24-17-2,24 17-5,-33-7-4,13 3 0,-4 8 0,-2 3 0,0 4 0,0 6-1,3 1 1,-1 6 0,7 1 0,2 7 1,8 1-1,7 2 0,7-1 0,10 3 0,7-6 0,7-3 0,6-8 0,5-7 0,-1-10 0,1-8 0,-3-10 0,-8-9 0,-5-1 0,-8-8 0,-5-4 0,-8 0 0,-6 1 0,-7 1 0,-3 5 0,-4 3 0,-1 7 0,-1 7 0,-1 6 0,1 5 0,17 2-15,-20 22-8,20-2-9,-2-2-1,13 4 0,0-2-1,8 6 0,1-6 4</inkml:trace>
          <inkml:trace contextRef="#ctx0" brushRef="#br1" timeOffset="252443.3005">2186 5375 167,'0'0'34,"0"0"-1,0 0-20,16 18-15,-16-18-16,0 0-11,20 11-5,-20-11 0,17-6-1,-17 6-1,0 0 1</inkml:trace>
          <inkml:trace contextRef="#ctx0" brushRef="#br1" timeOffset="258714.7138">4467 5079 137,'0'0'35,"0"0"0,-19 2-10,19-2-13,0 0-6,-4 28-5,4-28-1,6 33 0,-2-13 0,3 0 0,0 2-1,-1-2 1,-6-20 0,13 28 0,-13-28-7,0 0-4,0 0-1,20 11-1,-20-11 0,6-19-1,-8 3 1,2 16 1,5-35 6,-3 17 8,2-1 3,-2-1 5,-2 20 0,11-29 2,-11 29 0,20-20 0,-20 20 0,27-6-3,-6 8-3,-5 2-2,6 3-2,-1 2 0,-1 6-1,-2-2-1,1 3 0,-5 1-1,-3-1 1,-11-16 0,19 28 0,-19-28 1,11 16-1,-11-16-1,0 0 1,0 0-1,0 0 0,16-13 0,-16 13 0,4-16 0,-4 16 1,9-20 0,-9 20 0,13-22 1,-13 22 0,20-21 0,-20 21 0,24-20 0,-24 20-1,28-16 1,-28 16-1,26-6 1,-26 6-1,25 8 1,-25-8-1,24 22 0,-24-22 0,30 31 0,-17-15 0,-1 1 0,3 1 0,-15-18 0,31 29 0,-31-29 0,21 21 0,-21-21 0,18 12 0,-18-12 0,0 0 0,0 0-15,0 0-12,0 0-7,7-18 0,-7 18-3,0 0-1,-1-20-2</inkml:trace>
        </inkml:traceGroup>
      </inkml:traceGroup>
    </inkml:traceGroup>
    <inkml:traceGroup>
      <inkml:annotationXML>
        <emma:emma xmlns:emma="http://www.w3.org/2003/04/emma" version="1.0">
          <emma:interpretation id="{B190E768-7A75-4179-BFD1-B1735C3BAB20}" emma:medium="tactile" emma:mode="ink">
            <msink:context xmlns:msink="http://schemas.microsoft.com/ink/2010/main" type="paragraph" rotatedBoundingBox="706,15119 8221,14631 8269,15375 754,158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0A1A5E-01F5-4349-B935-90063B9E5FD5}" emma:medium="tactile" emma:mode="ink">
              <msink:context xmlns:msink="http://schemas.microsoft.com/ink/2010/main" type="line" rotatedBoundingBox="706,15119 8221,14631 8269,15375 754,15863"/>
            </emma:interpretation>
          </emma:emma>
        </inkml:annotationXML>
        <inkml:traceGroup>
          <inkml:annotationXML>
            <emma:emma xmlns:emma="http://www.w3.org/2003/04/emma" version="1.0">
              <emma:interpretation id="{FA537EB1-99C9-4B43-92EE-D27395208509}" emma:medium="tactile" emma:mode="ink">
                <msink:context xmlns:msink="http://schemas.microsoft.com/ink/2010/main" type="inkWord" rotatedBoundingBox="758,15269 1476,15599 1331,15916 613,15586"/>
              </emma:interpretation>
              <emma:one-of disjunction-type="recognition" id="oneOf16">
                <emma:interpretation id="interp80" emma:lang="en-US" emma:confidence="1">
                  <emma:literal>A,</emma:literal>
                </emma:interpretation>
                <emma:interpretation id="interp81" emma:lang="en-US" emma:confidence="0">
                  <emma:literal>A.</emma:literal>
                </emma:interpretation>
                <emma:interpretation id="interp82" emma:lang="en-US" emma:confidence="0">
                  <emma:literal>A</emma:literal>
                </emma:interpretation>
                <emma:interpretation id="interp83" emma:lang="en-US" emma:confidence="0">
                  <emma:literal>An</emma:literal>
                </emma:interpretation>
                <emma:interpretation id="interp84" emma:lang="en-US" emma:confidence="0">
                  <emma:literal>Al</emma:literal>
                </emma:interpretation>
              </emma:one-of>
            </emma:emma>
          </inkml:annotationXML>
          <inkml:trace contextRef="#ctx0" brushRef="#br1" timeOffset="261031.5101">346 6009 113,'-20'-18'34,"20"18"1,0 0-7,-20 2-8,20-2-4,-6 25-7,6-8-9,2 7 0,-2 1 0,4 3 0,-1 3 0,3-2 0,-2 1 0,1-1 0,-1-1 0,-1-5 0,1-6 0,-4-17 0,6 18 0,-6-18 0,0 0 0,0 0 0,-4-27 0,0 10 0,1-3 0,3-4-1,-2-1 1,2-3-1,2-3 1,1-2 0,3 2 0,3 1 0,0 5 0,2 3 1,0 5 0,-11 17-1,24-18 0,-24 18 0,26 5 0,-26-5 0,28 24 0,-16-7 0,5 5 0,0 0 0,-1 3 0,-1 3 0,0 1 0,-1-3 0,1 1 0,-2-1 0,-2-4 0,-2 0-1,-9-22-11,15 24-10,-15-24-9,0 0-2,0 0 0,0 0 0,-24-22-2,24 22 3</inkml:trace>
          <inkml:trace contextRef="#ctx0" brushRef="#br1" timeOffset="261228.6438">385 6187 176,'0'0'33,"18"-9"-1,-1 2-34,7 8-15,0-4-11,7 5-5,-5-6-1,5 6-1,-9-8 0,4 8 1</inkml:trace>
          <inkml:trace contextRef="#ctx0" brushRef="#br1" timeOffset="261466.806">915 6229 137,'0'0'35,"-21"26"-1,21-6-5,-2 0-20,6 8-2,4 1-7,-3-3-10,6 7-8,-5-11-7,5 2-6,-11-24-3,13 27 1,-13-27-1,0 0 0</inkml:trace>
        </inkml:traceGroup>
        <inkml:traceGroup>
          <inkml:annotationXML>
            <emma:emma xmlns:emma="http://www.w3.org/2003/04/emma" version="1.0">
              <emma:interpretation id="{6E13EC48-55BD-42BB-9D4A-9AE5F8DF5685}" emma:medium="tactile" emma:mode="ink">
                <msink:context xmlns:msink="http://schemas.microsoft.com/ink/2010/main" type="inkWord" rotatedBoundingBox="1757,15352 1917,15619 1790,15695 1630,15427"/>
              </emma:interpretation>
              <emma:one-of disjunction-type="recognition" id="oneOf17">
                <emma:interpretation id="interp85" emma:lang="en-US" emma:confidence="1">
                  <emma:literal>=</emma:literal>
                </emma:interpretation>
                <emma:interpretation id="interp86" emma:lang="en-US" emma:confidence="0">
                  <emma:literal>I</emma:literal>
                </emma:interpretation>
                <emma:interpretation id="interp87" emma:lang="en-US" emma:confidence="0">
                  <emma:literal>[</emma:literal>
                </emma:interpretation>
                <emma:interpretation id="interp88" emma:lang="en-US" emma:confidence="0">
                  <emma:literal>:</emma:literal>
                </emma:interpretation>
                <emma:interpretation id="interp89" emma:lang="en-US" emma:confidence="0">
                  <emma:literal>1</emma:literal>
                </emma:interpretation>
              </emma:one-of>
            </emma:emma>
          </inkml:annotationXML>
          <inkml:trace contextRef="#ctx0" brushRef="#br1" timeOffset="261803.0332">1257 6073 147,'-19'-3'32,"19"3"-1,0 0-19,17 9-5,-17-9-10,35 15-9,-17-12-9,8 5-7,-6-3-3,0 2 0,-20-7-2,28 11 0,-28-11 4</inkml:trace>
          <inkml:trace contextRef="#ctx0" brushRef="#br1" timeOffset="261999.1667">1330 6295 108,'0'0'15,"17"2"-7,-17-2-19,33-2-12,-11 2 1,0-2-2,4 1-1,-4 2 1</inkml:trace>
        </inkml:traceGroup>
        <inkml:traceGroup>
          <inkml:annotationXML>
            <emma:emma xmlns:emma="http://www.w3.org/2003/04/emma" version="1.0">
              <emma:interpretation id="{6AC950BB-A715-41F3-8BF7-3E9FAAD07C39}" emma:medium="tactile" emma:mode="ink">
                <msink:context xmlns:msink="http://schemas.microsoft.com/ink/2010/main" type="inkWord" rotatedBoundingBox="2355,15112 4259,14988 4301,15627 2397,15751"/>
              </emma:interpretation>
              <emma:one-of disjunction-type="recognition" id="oneOf18">
                <emma:interpretation id="interp90" emma:lang="en-US" emma:confidence="0">
                  <emma:literal>Tar?</emma:literal>
                </emma:interpretation>
                <emma:interpretation id="interp91" emma:lang="en-US" emma:confidence="0">
                  <emma:literal>tar?</emma:literal>
                </emma:interpretation>
                <emma:interpretation id="interp92" emma:lang="en-US" emma:confidence="0">
                  <emma:literal>Tera</emma:literal>
                </emma:interpretation>
                <emma:interpretation id="interp93" emma:lang="en-US" emma:confidence="0">
                  <emma:literal>Terra</emma:literal>
                </emma:interpretation>
                <emma:interpretation id="interp94" emma:lang="en-US" emma:confidence="0">
                  <emma:literal>Turf</emma:literal>
                </emma:interpretation>
              </emma:one-of>
            </emma:emma>
          </inkml:annotationXML>
          <inkml:trace contextRef="#ctx0" brushRef="#br1" timeOffset="262539.5364">1952 6084 151,'0'0'36,"6"-20"-2,10 22-6,-16-2-22,35-5-6,-9 5 0,1-2 0,1 2 0,1-2 0,-1 4-10,-6-8-9,2 10-7,-24-4-7,33 2-1,-33-2-1,18 2 0,-18-2 0</inkml:trace>
          <inkml:trace contextRef="#ctx0" brushRef="#br1" timeOffset="262842.7426">2079 6092 64,'-7'18'20,"7"-18"2,1 26-6,-1-26 1,11 35 3,-11-35 0,8 36 0,-10-14-2,4 8-3,-2-5-4,2 1-5,3 2-11,-3-10-8,9 8-6,-11-26-5,20 20-6,-20-20-4,24-6 1,-24 6 0,22-27 6,-11 8 5</inkml:trace>
          <inkml:trace contextRef="#ctx0" brushRef="#br1" timeOffset="263067.8956">2254 6108 165,'0'0'34,"0"0"0,-13 26-20,13-10-7,5 3-7,3 1-1,1 2 0,6 7-9,-4-12-9,7 7-7,-18-24-7,29 25-1,-29-25 0,32 2-1,-32-2 0</inkml:trace>
          <inkml:trace contextRef="#ctx0" brushRef="#br1" timeOffset="263472.2923">2500 6110 172,'0'0'35,"0"0"-2,-11 26-22,18-10-9,6 3-2,2-1 0,2 6-1,1-2 1,-3 0 0,-1-2 0,-1-2-2,-13-18-3,22 24-6,-22-24-4,0 0-1,0 0 0,0 0 0,10-31 0,-10 31 1,-4-29 5,2 8 7,2 21 5,-4-34 3,4 17 1,4-3-1,3 3 0,3 1 1,4-1-1,3 1-2,3 3-2,2 0-4,0 2-8,0 4-5,0 0-6,-3 5 0,1 0-1,-20 2 0,30-2-1</inkml:trace>
          <inkml:trace contextRef="#ctx0" brushRef="#br1" timeOffset="264013.3424">2962 5800 154,'-15'-29'35,"15"29"-1,-4-26-15,4 26-8,15-16-9,-15 16-2,28-15 0,-10 8 0,2 3 0,-1 2 0,-1 6 0,1 1 0,-3 6 0,-16-11 0,26 30 0,-17-12 0,-3 4 0,-5 0 0,-1 2 0,-1-2 0,-3-4 0,-5 0 0,1 1 0,8-19 0,-22 25 0,22-25-1,-24 21 1,24-21-1,-20 14 1,20-14 0,0 0 0,-18 11-1,18-11 1,0 0 0,0 0 0,26 4 0,-26-4 0,31-2 0,-13 0 0,4 1 0,-1-1 0,-1 2 0,2 3-5,-22-3-11,37 6-13,-37-6-4,22 5-2,-22-5-2,0 0-1,0 0-3</inkml:trace>
          <inkml:trace contextRef="#ctx0" brushRef="#br1" timeOffset="929113.578">3604 5993 118,'0'0'42,"-19"-20"-3,19 20-15,0 0-11,0 0 1,24-17-9,-5 13-5,3 2 0,2 1 0,7 2 0,-2 1-10,3 8-12,-5-5-8,-1 6-2,-26-11-2,24 22-1,-24-22 0,-9 18 0</inkml:trace>
          <inkml:trace contextRef="#ctx0" brushRef="#br1" timeOffset="929303.7377">3536 6112 103,'0'0'42,"0"0"-1,0 0-12,0 0-18,37 0-3,-2 0-6,3 5-17,4-3-15,6 4-3,-7-3-5,-4 1-8,-8-4-1,-5 0 21</inkml:trace>
        </inkml:traceGroup>
        <inkml:traceGroup>
          <inkml:annotationXML>
            <emma:emma xmlns:emma="http://www.w3.org/2003/04/emma" version="1.0">
              <emma:interpretation id="{D92772CD-034B-44CF-8802-245011AB1D8B}" emma:medium="tactile" emma:mode="ink">
                <msink:context xmlns:msink="http://schemas.microsoft.com/ink/2010/main" type="inkWord" rotatedBoundingBox="4684,15015 8204,14619 8279,15285 4759,15681"/>
              </emma:interpretation>
              <emma:one-of disjunction-type="recognition" id="oneOf19">
                <emma:interpretation id="interp95" emma:lang="en-US" emma:confidence="0">
                  <emma:literal>H..on52</emma:literal>
                </emma:interpretation>
                <emma:interpretation id="interp96" emma:lang="en-US" emma:confidence="0">
                  <emma:literal>H..ou52</emma:literal>
                </emma:interpretation>
                <emma:interpretation id="interp97" emma:lang="en-US" emma:confidence="0">
                  <emma:literal>1t..ou52</emma:literal>
                </emma:interpretation>
                <emma:interpretation id="interp98" emma:lang="en-US" emma:confidence="0">
                  <emma:literal>It..ou52</emma:literal>
                </emma:interpretation>
                <emma:interpretation id="interp99" emma:lang="en-US" emma:confidence="0">
                  <emma:literal>recons</emma:literal>
                </emma:interpretation>
              </emma:one-of>
            </emma:emma>
          </inkml:annotationXML>
          <inkml:trace contextRef="#ctx0" brushRef="#br1" timeOffset="931589.2939">5611 6147 139,'0'0'34,"-24"-11"0,24 11-8,0 0-12,-17 3-7,17-3-7,0 0 0,11 17 0,-11-17-1,0 0 0,19 13-6,-19-13-14,0 0-9,22 11-3,-22-11 0,0 0-2,20-20-1,-20 20 1</inkml:trace>
          <inkml:trace contextRef="#ctx0" brushRef="#br1" timeOffset="932115.6541">6139 5837 105,'0'0'35,"-21"-35"-2,21 35-2,-31-26-11,31 26-6,-37-9-4,19 11-5,-4 7-5,-4 0 0,2 8 0,2 3 1,2 2 0,5 2-1,6 3 0,5 3 0,12-5 0,6 1 0,8 0 0,10-4 0,8-2 0,4-5 0,2-4 0,0-6 0,-2-5 0,-1-5 0,-8-5 0,-6-4 0,-10-5 0,-8-1 0,-8-4 0,-6 1 0,-7-3 0,-4 4 0,-7-2 0,-1 4-1,0 3 1,0 3 0,6 4-2,16 10-1,-21-9-8,21 9-7,0 0-7,0 0-5,41 0-1,-21-2-2,13 6 1,-3-6 2,5 2 7</inkml:trace>
          <inkml:trace contextRef="#ctx0" brushRef="#br1" timeOffset="932363.8231">6503 5767 117,'0'0'33,"-17"-2"0,17 2-3,-11 19-10,11-19-6,0 36-6,6-8-8,1 1 0,0 2 0,6 0 0,0-3 0,-2-2 0,2-4 0,-6-6-9,6 1-11,-13-17-7,22 7-5,-22-7-1,0 0 0,21-31-1,-8 14 1,-4-6 7</inkml:trace>
          <inkml:trace contextRef="#ctx0" brushRef="#br1" timeOffset="932595.9817">6709 5749 138,'0'0'34,"-8"22"-1,14 2-7,-6-4-11,9 7-6,-1 1-9,1-1 0,2 1 0,-2-4 0,4-2 0,-6-6-17,10 3-10,-17-19-6,29 14 0,-29-14-1,37-9-1,-20-4 0,12 2 4</inkml:trace>
          <inkml:trace contextRef="#ctx0" brushRef="#br1" timeOffset="933002.175">7136 5767 128,'-22'-27'34,"22"27"-1,-32-19-3,32 19-14,-29 0-5,12 6-8,17-6-3,-27 18 0,27-18 0,-22 28 0,22-28 0,-10 29 0,10-29 0,17 26 0,0-14 0,6-2 0,7 1 0,3 0 0,2-2 0,-2 2 0,0 0 0,-5 2 0,-6 1 0,-6 1 0,-6 2 0,-10-17 0,1 25 0,-1-25 0,-14 20 0,14-20 0,-30 10 0,12-12-6,18 2-10,-33-9-7,33 9-7,-28-19-2,28 19-1,-18-29-1,20 10 0,-4-4 7,4-1 8</inkml:trace>
          <inkml:trace contextRef="#ctx0" brushRef="#br1" timeOffset="933190.3477">7132 5690 159,'0'0'34,"4"-26"-1,-4 26-9,29-16-19,-9 5-14,10 11-11,-5-6-9,5 8-3,-8-7-1,4 8 0,-10-6-2,4 5 2,-3-6 6</inkml:trace>
          <inkml:trace contextRef="#ctx0" brushRef="#br1" timeOffset="933565.4766">7465 5360 115,'0'0'26,"20"-35"-1,-3 28-8,1-1-9,2 7-3,-1 1-1,-1 3-2,-18-3-1,26 20 2,-26-20-1,5 35 1,-10-13-1,-3 4 1,-3-2 0,0 3 0,-3-1 3,3 0-1,1-4-1,5-6 1,5-16-1,-2 28 0,2-28 0,17 14-3,-1-12-1,6-4-5,11 10-16,-5-10-10,11 5-1,-10-4-2,4 4-2,-9-5-2,4 8-2,-10-4 23</inkml:trace>
          <inkml:trace contextRef="#ctx0" brushRef="#br1" timeOffset="930208.3537">4301 5899 128,'0'0'40,"-17"-15"-8,17 15-9,19-7-7,3 9-3,4-6-10,5 2-3,2 2 0,0 0 0,2 2-1,-7-2-6,1 8-10,-12-3-7,-1 6-4,-16-11-4,6 20 0,-6-20-2,-17 19 3,17-19 5,-29 14 9</inkml:trace>
          <inkml:trace contextRef="#ctx0" brushRef="#br1" timeOffset="930448.5166">4404 5934 80,'0'0'25,"0"0"5,0 0-5,0 0-7,0 0-4,6 24-2,3-8-4,-2 3-1,2 3-1,-3 0-3,-1 0-2,-1 2-2,-2-6-6,2 4-8,-4-22-5,1 29-5,-1-29-4,0 0 0,0 0 0,17-2 1,-17 2 5,15-31 7</inkml:trace>
          <inkml:trace contextRef="#ctx0" brushRef="#br1" timeOffset="930705.6935">4606 5897 112,'0'0'39,"-14"17"-4,15 3-13,-1 0-8,10 6-2,-3-2-2,10 1-5,-5 1-2,5-4-2,-2 0-3,-2-5-2,-1-1-7,-12-16-7,21 20-9,-21-20-3,0 0-3,16 0 0,-16 0 1,0 0 1,19-27 6</inkml:trace>
          <inkml:trace contextRef="#ctx0" brushRef="#br1" timeOffset="931200.0284">5040 5945 117,'0'0'35,"-27"-13"3,27 13-9,-22-4-13,22 4-3,0 0-7,0 0-5,0 0-2,7 21 1,-7-21 0,17 13-1,-17-13 1,16 7-1,-16-7 0,21-2-1,-21 2-1,18-11 1,-18 11-1,7-17 1,-7 17 0,-3-20 1,3 20 2,-19-13 2,19 13-1,-27-11 2,10 10-2,17 1-1,-26 3-1,26-3-11,0 0-10,0 0-9,19 24-3,-1-17 0,12 4-2,-1-5 0,11 3 2</inkml:trace>
        </inkml:traceGroup>
      </inkml:traceGroup>
    </inkml:traceGroup>
    <inkml:traceGroup>
      <inkml:annotationXML>
        <emma:emma xmlns:emma="http://www.w3.org/2003/04/emma" version="1.0">
          <emma:interpretation id="{E699025C-7F74-4E67-B416-EEFC2C72C7FA}" emma:medium="tactile" emma:mode="ink">
            <msink:context xmlns:msink="http://schemas.microsoft.com/ink/2010/main" type="paragraph" rotatedBoundingBox="1702,15959 7734,15786 7753,16438 1720,166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ADF62A6-ABCC-4405-93FB-8ED56D180F67}" emma:medium="tactile" emma:mode="ink">
              <msink:context xmlns:msink="http://schemas.microsoft.com/ink/2010/main" type="line" rotatedBoundingBox="1702,15959 7734,15786 7753,16438 1720,16611"/>
            </emma:interpretation>
          </emma:emma>
        </inkml:annotationXML>
        <inkml:traceGroup>
          <inkml:annotationXML>
            <emma:emma xmlns:emma="http://www.w3.org/2003/04/emma" version="1.0">
              <emma:interpretation id="{17BE8490-C665-4258-90C0-590153476D52}" emma:medium="tactile" emma:mode="ink">
                <msink:context xmlns:msink="http://schemas.microsoft.com/ink/2010/main" type="inkWord" rotatedBoundingBox="1709,15936 6263,15908 6267,16522 1713,16549"/>
              </emma:interpretation>
              <emma:one-of disjunction-type="recognition" id="oneOf20">
                <emma:interpretation id="interp100" emma:lang="en-US" emma:confidence="0">
                  <emma:literal>=4.65xco-4</emma:literal>
                </emma:interpretation>
                <emma:interpretation id="interp101" emma:lang="en-US" emma:confidence="0">
                  <emma:literal>=4.&lt;5xco-4</emma:literal>
                </emma:interpretation>
                <emma:interpretation id="interp102" emma:lang="en-US" emma:confidence="0">
                  <emma:literal>1-4.15×40-4</emma:literal>
                </emma:interpretation>
                <emma:interpretation id="interp103" emma:lang="en-US" emma:confidence="0">
                  <emma:literal>1-4.15×10-4</emma:literal>
                </emma:interpretation>
                <emma:interpretation id="interp104" emma:lang="en-US" emma:confidence="0">
                  <emma:literal>1-4.15×0-4</emma:literal>
                </emma:interpretation>
              </emma:one-of>
            </emma:emma>
          </inkml:annotationXML>
          <inkml:trace contextRef="#ctx0" brushRef="#br1" timeOffset="958314.1214">2027 6736 12,'0'0'7,"-16"-10"0,16 10-2,0 0-2,-17-18 1,17 18 2,0 0 2,0 0 3,-18-22 1,18 22 1,0 0 1,-15-24 3,15 24 3,0 0 1,-5-16-1,5 16-3,0 0-1,0 0-3,0 0-2,0 0-2,0 0-5,18 14-4,-14 5 1,-1-1-1,5 6-1,-1 2 2,2 1-2,-1 2 0,3-3 0,0-2 2,2-4-2,0-2 1,-13-18 0,29 24 0,-12-20 0,5-4 1,2-6-1,1-3 0,5-2 0,3-3 1,-2-1-1,2 2 0,0 2-1,-5 2 0,-4 3 1,-6 5-2,-18 1-8,20 7-8,-20-7-6,0 0-4,-9 16-4,9-16-1,-20 8 0,20-8 0,-24-8 7</inkml:trace>
          <inkml:trace contextRef="#ctx0" brushRef="#br1" timeOffset="958594.3082">2322 6591 119,'-4'18'33,"-3"0"-1,10 12-13,-1 1-8,6 9-1,-1-3 1,6 9-5,-2-2-3,4-2-2,-4-4-1,0-3-1,-2-3-2,-4-9-6,6 5-9,-11-28-8,17 18-7,-17-18-1,18 2-1,-18-2-1,30-20 0</inkml:trace>
          <inkml:trace contextRef="#ctx0" brushRef="#br1" timeOffset="958818.4591">2752 7018 152,'-16'9'36,"16"-9"-3,-21 20-29,21-20-23,0 0-7,17 17-6,1-12-2,1-6-3,5-1-3,0-6 4</inkml:trace>
          <inkml:trace contextRef="#ctx0" brushRef="#br1" timeOffset="959100.6513">3065 6748 59,'-6'33'35,"-1"-7"-1,1 0-7,6 7-9,-3 0-2,6 3-1,1-8-5,2 1-6,3-1-8,0-12-8,6 6-9,-15-22-4,29 15-6,-29-15-1,30 2-7,-14-8 1,1-6 23</inkml:trace>
          <inkml:trace contextRef="#ctx0" brushRef="#br1" timeOffset="959680.0452">3514 6736 86,'-13'-19'37,"-4"10"-3,17 9-8,-33-7-5,17 10-4,-6-4-6,5 8-3,17-7-5,-29 16-2,29-16-1,-17 28 0,17-28 0,0 29-1,0-29 2,18 31-2,-18-31 2,35 26-2,-9-15 1,5-2 0,2 0 0,1 1 0,1 1 0,-2 0 0,-2 1 0,-5 3-1,-2 0 1,-12 1 0,-4 3 0,-10-1 0,2-18 0,-24 29 0,2-16 0,-2-4 1,-7 1-1,1-5 0,1-3-3,0-8-8,8 5-6,-1-9-7,22 10-5,-15-25-3,15 25-2,6-37 1,7 19 0,0-8 8</inkml:trace>
          <inkml:trace contextRef="#ctx0" brushRef="#br1" timeOffset="959861.1697">3484 6739 109,'0'0'33,"11"-20"-1,-11 20-14,32-15-9,-3 14-8,8-5-8,5 4-15,4 2-7,4 2-3,-4 2 0,-4 1-1,-1-3-1</inkml:trace>
          <inkml:trace contextRef="#ctx0" brushRef="#br1" timeOffset="960184.3892">4064 6736 95,'0'0'34,"0"0"-2,0 0-11,0 0-3,11 29-2,5-9-4,8 8-4,6-3-3,1 5-6,6-1 1,-2 4-1,1-6-2,-4-1-7,3 0-10,-15-10-8,4-1-4,-24-15-1,26 11-2,-26-11 1,0 0 1</inkml:trace>
          <inkml:trace contextRef="#ctx0" brushRef="#br1" timeOffset="960418.5509">4338 6758 125,'-20'3'35,"-10"-5"0,6 17-11,-3 0-13,5 10-3,-1 3-2,5 3-7,2 6 0,6-6 1,5 7-6,1-10-11,11 7-8,-3-15-5,7 0-4,-11-20 0,30 11-2,-30-11 1</inkml:trace>
          <inkml:trace contextRef="#ctx0" brushRef="#br1" timeOffset="960665.7164">4573 6873 147,'-20'15'36,"3"12"-4,-3-3-21,11 5-3,2-3-2,3 0-6,8 0 0,3-4-7,10 1-10,-1-12-9,8 2-7,-2-5-2,4-1 0,-2-13-2,2 1 0</inkml:trace>
          <inkml:trace contextRef="#ctx0" brushRef="#br1" timeOffset="961092.0095">4868 6833 125,'0'0'38,"-37"16"-5,22 4-18,-3-1-3,8 10-1,-2-1-6,6 1-5,4 2 1,6 2 0,5-3-1,6-3 2,5-1-2,8-6 1,3-5 0,6-6-1,-1-6-1,3-8-3,0-4-4,-10-4-1,-3-5 0,-11-6 1,-4 2-1,-13-6 1,-4 3 1,-10-3 7,-8 0 7,4 1 1,-10 3 0,4 6 0,-1-4-1,5 9 1,0 0-1,22 13-7,0 0-14,0 0-8,0 0-8,16-9-3,14 16-1,-1-9-1,12 8-1,-3-8 6</inkml:trace>
          <inkml:trace contextRef="#ctx0" brushRef="#br1" timeOffset="961297.1469">5206 6791 124,'-17'-13'36,"17"13"-2,0 0-19,28-11-8,-2 13-14,0-1-15,7 5-9,-4-2-6,4 3-2,-5-2-2,-2 3 3</inkml:trace>
          <inkml:trace contextRef="#ctx0" brushRef="#br1" timeOffset="961612.3638">5552 6701 79,'0'0'36,"0"0"-1,-17 3-12,17-3-6,-3 24 0,4-4-4,-2-3-1,6 7-6,-1-4-3,1 2-3,3-2 0,1-3-1,-9-17 0,22 22-6,-6-15-6,-16-7-4,30 4-4,-30-4-3,33-10-3,-33 10-2,37-16-3,-21 5 4,3 0 6,-1 0 5,-18 11 16</inkml:trace>
          <inkml:trace contextRef="#ctx0" brushRef="#br1" timeOffset="961845.5203">5767 6620 125,'-4'16'36,"4"-16"-2,-1 41-11,1-15-8,5 8-5,-1 5-7,1-1-3,1-1 0,-3-4-13,7 4-13,-7-10-9,7-3-1,-10-24-2,18 13-2,-2-22-1</inkml:trace>
          <inkml:trace contextRef="#ctx0" brushRef="#br1" timeOffset="934736.8013">1288 6968 126,'0'0'35,"0"0"-1,0 0-2,0 0-14,0 0-8,29-12-10,-8 13 0,1-2-4,5 8-13,-6-7-9,4 9-6,-25-9-1,33 17-1,-33-17 0,17 20 0,-17-20 6</inkml:trace>
          <inkml:trace contextRef="#ctx0" brushRef="#br1" timeOffset="934907.9161">1387 7179 119,'0'0'34,"0"0"0,0 0-5,0 0-11,32 4-8,-1-2-21,-5-6-20,10 10-2,-8-4-2,3 7-3,-7-7-1,4 7-3</inkml:trace>
        </inkml:traceGroup>
        <inkml:traceGroup>
          <inkml:annotationXML>
            <emma:emma xmlns:emma="http://www.w3.org/2003/04/emma" version="1.0">
              <emma:interpretation id="{107D9D01-F591-4DFD-850A-3B1FA2475567}" emma:medium="tactile" emma:mode="ink">
                <msink:context xmlns:msink="http://schemas.microsoft.com/ink/2010/main" type="inkWord" rotatedBoundingBox="6697,15833 7734,15804 7750,16341 6712,16371"/>
              </emma:interpretation>
              <emma:one-of disjunction-type="recognition" id="oneOf21">
                <emma:interpretation id="interp105" emma:lang="en-US" emma:confidence="0">
                  <emma:literal>G</emma:literal>
                </emma:interpretation>
                <emma:interpretation id="interp106" emma:lang="en-US" emma:confidence="0">
                  <emma:literal>k</emma:literal>
                </emma:interpretation>
                <emma:interpretation id="interp107" emma:lang="en-US" emma:confidence="0">
                  <emma:literal>r</emma:literal>
                </emma:interpretation>
                <emma:interpretation id="interp108" emma:lang="en-US" emma:confidence="0">
                  <emma:literal>n</emma:literal>
                </emma:interpretation>
                <emma:interpretation id="interp109" emma:lang="en-US" emma:confidence="0">
                  <emma:literal>N</emma:literal>
                </emma:interpretation>
              </emma:one-of>
            </emma:emma>
          </inkml:annotationXML>
          <inkml:trace contextRef="#ctx0" brushRef="#br1" timeOffset="962840.8174">6293 6840 116,'0'0'39,"0"0"-1,0 0-8,-9 24-18,11-8-5,3 6-3,3 2-3,1-2-1,4 0 0,0-3 0,-13-19 1,29 24-1,-29-24-1,22 3 0,-22-3 1,11-18-3,-7 1-1,-4-5 0,2 0 0,-2-7 0,2 0 1,-2-1 2,3 5 1,6 3 2,-1 1 1,-8 21 2,24-25-2,-24 25 2,31-9-2,-15 14-2,1 2 0,-17-7-1,31 30 1,-16-12-2,0 0 1,-1 6-1,-3-2 2,2-3-1,-13-19 0,17 29 0,-17-29-1,0 0 1,9 16 0,-9-16-1,0 0-6,0 0-2,6-23-1,-5 6 0,-1 17 0,15-35 0,-2 19 0,-2-4 1,4 3 5,-15 17 7,24-26 6,-24 26 2,25-5-1,-25 5 0,24 18 1,-11 4-1,-4-3 0,4 6-3,2 1-7,-2 1 0,0-3 0,2-2 0,-4-3 1,-11-19-3,25 27-14,-25-27-13,19 9-4,-19-9-1,13-16-1,-13-1-1,0 17-2</inkml:trace>
          <inkml:trace contextRef="#ctx0" brushRef="#br1" timeOffset="963292.1264">6941 6603 102,'-13'-38'35,"15"21"-1,-1-8-4,16 12-17,-2-4-2,9 10 0,-4-2-3,6 5-4,-2 6-4,-2 4 0,-6 5 0,-16-11 0,24 29 0,-20-9-1,-2 2 0,-8 0 1,1 0-1,-5 0 1,-1 0-1,-2-3 1,2-3 0,11-16 0,-14 26 1,14-26-1,-4 16 1,4-16-1,0 0 1,26 9-1,-10-10 1,5-1-1,2-2 1,3 2-1,4-3 0,-1 1-1,4 0-14,-13 1-14,6 3-4,-26 0-2,17 3-2,-17-3-2,-17 4-3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2T14:36:02.41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2CB61B-D281-433C-BE6D-1DD82566763B}" emma:medium="tactile" emma:mode="ink">
          <msink:context xmlns:msink="http://schemas.microsoft.com/ink/2010/main" type="inkDrawing" rotatedBoundingBox="-460,9461 26950,3254 28804,11440 1393,17647" shapeName="Other"/>
        </emma:interpretation>
      </emma:emma>
    </inkml:annotationXML>
    <inkml:trace contextRef="#ctx0" brushRef="#br0">-32 4215 159,'-14'-22'36,"14"22"-1,0 0-11,-2 37-24,18 1 1,8 14-1,8 8 0,3 10 0,3 1 0,4 3 0,-1-8 0,-1-8 0,-5-10 0,-5-15 0,-4-16 0,-6-17 0,-5-17 0,-4-18 0,-6-14 0,-3-17 0,-2-6 0,0-5 0,2 2 0,-2 2-2,3 12 1,3 10 0,3 18-7,0 12-9,-9 21-8,28 11-5,-8 15-2,-3 7-1,5 9-1,0 2 0,5 6 7</inkml:trace>
    <inkml:trace contextRef="#ctx0" brushRef="#br0" timeOffset="419.6753">695 4743 157,'-17'-3'34,"17"3"-1,-3-21-11,3 21-13,22-31-9,-4 17 0,6 1 0,0 0 0,0 4 0,-2 5 0,-4 4 0,-1 7 0,-17-7 0,22 35 0,-16-7 0,-6 3 0,-2 9 0,-4 4 0,-3 2 0,-2 0 0,-2 0 0,-2-2 0,1-7 0,1-3 0,2-6 0,2-8 0,9-20 0,-8 24 0,8-24 0,0 0 0,24 2 0,-4-8 0,4-1 0,8 0 0,3-1 0,1 3-7,1-4-9,4 5-7,-8-5-6,2 1-4,-8-6-5,-1-5-3,-6-8 0,-5-6 15</inkml:trace>
    <inkml:trace contextRef="#ctx0" brushRef="#br1" timeOffset="48141.4083">-451 5772 38,'0'0'17,"-11"-18"-4,11 18-8,0 0-11,0 0-5,0 0-6,0 22 1,0-22 0,2 18 10</inkml:trace>
    <inkml:trace contextRef="#ctx0" brushRef="#br0" timeOffset="633.8217">1276 4475 156,'0'0'42,"0"0"-3,-9-23-24,9 23-18,39 0-13,-12-4-10,16 6-6,-5-4-1,6 4-5,-7 0-5,-4 1 0</inkml:trace>
    <inkml:trace contextRef="#ctx0" brushRef="#br0" timeOffset="803.9404">1418 4659 139,'-20'5'43,"20"-5"-11,0 0-25,0 0-40,49-3-7,-6-3-1,3-1-2,0-6-1</inkml:trace>
    <inkml:trace contextRef="#ctx0" brushRef="#br1" timeOffset="48972.458">-539 5847 94,'-22'-16'29,"22"16"-3,0 0-6,-19 29-1,19 1-2,-3-1-3,4 15-3,-2-2 0,2 10-1,-2-5-6,2 5-4,1-5 0,2 1 0,0-8 0,-1-5 0,1-7 0,2-6 0,-3-6 0,-3-16 0,0 0 0,0 0 0,0 0 0,4-18 0,-6-2 0,-2-2 0,1-4 0,1-3 0,0-6 0,0-4 0,4-3 0,0-2 0,0-5 0,1-6 0,3-1 0,1 3 0,1 6 0,1 3 0,-2 5 0,4 10 0,0 9 0,-11 20 0,26-15 0,-26 15 0,28 20 0,-12 6 0,1 7 0,-1 7 0,4 10 0,1 1 0,-1 2 0,4 0 0,0-3 0,0-6 0,1-7 0,-3-8 0,-1-5 0,-5-8 0,-16-16 0,19 19 0,-19-19-8,0 0-14,0 0-5,0 0-4,0 0 0,0 0-2,-6-22 1,-10 11 1,-1 0 11,-3 1 6,-4-1 9</inkml:trace>
    <inkml:trace contextRef="#ctx0" brushRef="#br1" timeOffset="49185.6746">-480 6150 107,'-17'-15'30,"17"15"2,15-29-9,9 14-15,9 3-11,5-3-4,10 4-8,-4-2-5,4 8-3,-7-3-1,-5 10-1,-10 0 0,-4 2 4,-22-4 2,28 12 7,-28-12 7,22 17 5</inkml:trace>
    <inkml:trace contextRef="#ctx0" brushRef="#br1" timeOffset="49461.39">90 6093 92,'-13'24'30,"13"-24"0,-11 39 1,7-17-4,8 14-13,0-1-3,8 7-1,-2-5-2,1 2-6,-2-3-2,-4-8-6,5-1-11,-10-27-8,7 22-5,-7-22-2,0 0 0,-4-20-1,4 2 0,0-6 5,0-4 10,6-1 18</inkml:trace>
    <inkml:trace contextRef="#ctx0" brushRef="#br1" timeOffset="49941.903">401 5906 110,'0'0'35,"0"0"0,0 0-8,0 0-19,33-13-13,-9 11-4,9 6-9,-4-2-4,3 3-4,-9-3-2,1 6 1,-24-8-2,22 9 1,-22-9 6,-7 16 22,7-16 0</inkml:trace>
    <inkml:trace contextRef="#ctx0" brushRef="#br1" timeOffset="50161.4112">393 6146 172,'0'0'31,"2"-18"-17,18 13-31,14 6-13,-1-2-7,3 1-5,-1 1-4,0 1 2,-2 2 44</inkml:trace>
    <inkml:trace contextRef="#ctx0" brushRef="#br0" timeOffset="1215.2203">2152 3978 144,'0'-25'41,"-2"-5"-8,13 12-18,4-2-6,9 3-4,5 4-5,4 4-2,4 4 0,2 5 0,-3 5-1,-2 3 1,-3 6 0,-5 3 1,-8 5 1,-5 5 2,-9 6-1,-8 6 2,-9 1-1,-4 4 0,-7 2 0,-3 0 0,-1 0-2,1-4 1,5-7-1,1-6 0,10-1-14,11-28-11,-5 24-7,5-24-1,16 1-2,-16-1-1,37-14 0</inkml:trace>
    <inkml:trace contextRef="#ctx0" brushRef="#br0" timeOffset="1417.9031">2393 4692 175,'-20'31'32,"9"-5"-26,11-6-47,0-20-1,35 5-4,-4-17-2,2-31 13</inkml:trace>
    <inkml:trace contextRef="#ctx0" brushRef="#br1" timeOffset="52908.3701">1037 5792 125,'-26'-20'41,"26"20"-2,-3-20-12,3 20-17,37-9-5,3 5-1,11 1-4,12 1 0,11 2 0,5 0 0,0 0-1,0 2 1,-6-1-1,-10 5 1,-10-2-1,-10-1 1,-12 1-2,-11 0 2,-20-4-8,19 7-7,-19-7-8,0 0-4,-10 22-4,10-22 0,-27 9 0,5-7-2,-4 3 7,-3 3 7,-6-3 18</inkml:trace>
    <inkml:trace contextRef="#ctx0" brushRef="#br1" timeOffset="53194.3444">1274 5824 91,'-12'-22'25,"12"22"0,0 0-1,-11 16-12,7 6 0,8 13 0,-4 2-1,3 10-2,1 1-2,3 3-1,-1-3-3,1-8-6,2 1-11,-1-16-5,5-3-5,-13-22-5,23 8-2,-23-8 0,24-33 2,-14 5 2,-3-7 2</inkml:trace>
    <inkml:trace contextRef="#ctx0" brushRef="#br1" timeOffset="52517.0858">1284 5814 76,'0'0'15,"0"0"-3,0 0-11,0 0-14,0 0-8,0 0-1,0 0-2,0 0 1,0 0 23</inkml:trace>
    <inkml:trace contextRef="#ctx0" brushRef="#br1" timeOffset="53483.718">1519 5824 117,'0'0'39,"0"0"-3,0 0-12,-22 33-13,24-2-3,2 4-1,3 5-4,4 4-3,2-2 0,-2-1 0,2-5 0,0-1-1,-4-13-5,2 2-8,-11-24-6,18 15-4,-18-15-3,0 0-4,17-30 0,-10 12 0,-1-2 6,-3-4 6,5 0 5</inkml:trace>
    <inkml:trace contextRef="#ctx0" brushRef="#br1" timeOffset="54199.6871">1953 5842 123,'0'0'39,"0"0"-8,0 0-13,-7 16-5,14 6-3,1 4-4,3 5-3,3 4-3,-1 0 0,2 0 1,-2-2-1,0-4-1,0-5 2,-2-4-1,-11-20 1,16 22-1,-16-22 0,0 0 1,0 0-1,7-22 0,-7 22 0,-7-27 0,2 8-1,-3-1 1,5 2-1,-1 0 1,0-4 0,4 0 0,0-6 0,4 0 0,3 1 0,4-4 0,4 1 0,2 3 0,3 3 0,6 6 0,-1 5-1,7 6-1,-3 5-5,8 11-7,-8-4-6,8 10-5,-11-6-5,3 8-1,-9-8-5,-3 0-2,-17-9 5,0 0 27</inkml:trace>
    <inkml:trace contextRef="#ctx0" brushRef="#br1" timeOffset="54845.4431">2575 5422 90,'2'-28'39,"1"10"-2,-3 18-8,17-27-13,-17 27-4,31-17-3,-9 13-1,-1 6-4,-3 6-4,0 4 0,-1 5 0,-4 5 0,-4 2 0,-5 3 1,-4 4-1,-6-1 0,-3 1 0,-6-4 0,-3-1 0,-1 0 0,1-6-1,0-2 1,-1-7 0,19-11 0,-18 11 0,18-11 0,0 0 0,20-11 0,-1 4 0,8-2 0,3 1 0,3 3 0,2 1-1,-2 4 1,-2 2 0,-3 2 0,-5 1 0,-6 4-2,-17-9-11,22 15-12,-22-15-5,0 0-2,0 0 0,0 0-1,-16 4-2,16-4 1</inkml:trace>
    <inkml:trace contextRef="#ctx0" brushRef="#br1" timeOffset="55124.0129">3570 5603 156,'-20'-11'32,"20"11"0,0 0-13,24-11-20,3 17-13,3-2-8,5 5-7,-4-6-2,0 8-4,-7-3-4,-7 3-2,-17-11 15</inkml:trace>
    <inkml:trace contextRef="#ctx0" brushRef="#br1" timeOffset="55312.8623">3592 5794 144,'0'0'41,"41"-9"-1,-8 0-36,7 0-31,15 9-8,1 0-5,-7 2-2,-1 3-3,-11-1 6</inkml:trace>
    <inkml:trace contextRef="#ctx0" brushRef="#br1" timeOffset="55776.7189">4344 5598 155,'0'0'41,"13"-18"-3,6 10-29,16 5-9,9 1 0,4-2-11,9 8-8,-8-2-7,3 5-5,-13-2-4,-10 5-4,-11-5-1,-18-5-1</inkml:trace>
    <inkml:trace contextRef="#ctx0" brushRef="#br1" timeOffset="56044.8046">4475 5624 156,'-20'11'39,"7"12"-3,2 9-24,11 10-12,9 7 0,6 5 0,7 1-1,2 0 0,0-2-1,0-11-8,1-2-7,-6-18-8,-1-1-3,-18-21-3,24 0-1,-17-19 0,1-5 0,-4-14 8</inkml:trace>
    <inkml:trace contextRef="#ctx0" brushRef="#br1" timeOffset="56274.3606">4687 5644 140,'0'0'33,"0"0"-2,0 0-2,7 48-21,6-8-9,5 8 1,6 5-1,2 0 1,3 2-1,-3-7 1,0-2 0,-4-10-1,0-8 0,-7-12-10,3-3-8,-18-13-7,22 0-4,-22 0-1,17-20 0,-12 0-2,8 0 0</inkml:trace>
    <inkml:trace contextRef="#ctx0" brushRef="#br1" timeOffset="56726.4827">5341 5769 139,'-27'-8'33,"27"8"-1,-26-7-4,26 7-21,0 0-5,-13 20-2,13-20-1,2 20 1,-2-20-1,2 26 1,-2-26 0,7 18-1,-7-18 1,0 0-1,26 2 1,-26-2 0,26-16 0,-26 16 0,27-32 0,-12 14 0,-8 0 0,-1-1 1,-6 19 0,-9-27 0,9 27 1,-28-9-1,8 7 0,-4 6 1,2 3-2,0 4 1,5 4-2,1-3-8,12 9-11,4-21-6,-2 29-5,2-29-1,24 11 0,-7-17-3,12 1 1</inkml:trace>
    <inkml:trace contextRef="#ctx0" brushRef="#br1" timeOffset="59267.7293">-328 7084 107,'0'0'33,"-22"-22"-1,22 22-1,-26-8-9,23 25-7,3-17-7,-6 40-8,12-5 0,3 7-1,4 4 0,2 5 0,-1 3 1,1-7-1,0 3 0,-2-4 1,-4-11-1,0-12 1,-5-6-1,-4-17 1,0 0-1,0 0 0,3-37 1,-6 6 0,-1-7-1,-2-6 1,3-4 0,-1 2 1,2 0-1,4-2 1,2 1-1,5 5 1,4 3-1,3 10 1,8 7-1,2 5 0,4 10 0,3 10 1,2 16-1,-2-1 0,0 15 1,0 9-2,-2 4 2,-3 6-2,-2-1 2,-4-2-2,-4 1 1,-5 0 0,-2-8 0,-6-7 1,-1-2-10,-6-15-10,2 0-7,0-18-5,-16 4 0,16-4-2,-30-26-1,6 2 0</inkml:trace>
    <inkml:trace contextRef="#ctx0" brushRef="#br1" timeOffset="59439.847">-153 7447 167,'0'0'40,"28"-24"-12,-1 19-40,8-5-12,13 7-7,0-3-6,1 4-4,-4 6-1,-7 0-2</inkml:trace>
    <inkml:trace contextRef="#ctx0" brushRef="#br1" timeOffset="59861.1382">360 7493 165,'0'0'39,"-14"-20"-8,14 20-25,14-17-7,8 13 0,6 1 1,1 5 0,1 5 0,-3 6 1,-5 7 0,-5 6-1,-10 5 1,-7 4-1,-7 5 1,-6-2-1,-3 1 0,-5 0 0,1-5 0,2-4-1,-1-6 1,5-6 1,1-2-2,13-16 0,-11 17 1,11-17-1,0 0 0,0 0 0,18 2 0,-1-2 0,5-2 0,5 2 1,1-2-10,9 6-10,-4-6-6,7 2-5,-7-4 0,2 1-2,-11-8-2,0-2-1</inkml:trace>
    <inkml:trace contextRef="#ctx0" brushRef="#br1" timeOffset="60292.2646">927 7473 126,'0'0'28,"20"3"-17,8 1-29,7 0-9,7-1-7,-2-5-2,6 4-1</inkml:trace>
    <inkml:trace contextRef="#ctx0" brushRef="#br1" timeOffset="60109.1388">951 7300 153,'0'0'40,"14"-16"-11,5 16-35,5 0-18,11 5-6,1-5-1,1 7-1,-4-5-2,-5 4 0,-10-4 4</inkml:trace>
    <inkml:trace contextRef="#ctx0" brushRef="#br1" timeOffset="60644.6755">1727 7214 142,'0'0'40,"0"0"-6,0 0-20,40-15-11,3 15-6,5-5-9,7 7-11,-6-6-3,1 4-5,-9-4 0,-8 4-2,-15-3 1,-18 3 2</inkml:trace>
    <inkml:trace contextRef="#ctx0" brushRef="#br1" timeOffset="60879.2928">1824 7258 123,'-22'16'39,"8"10"-5,-3-4-19,12 9-9,5 2-2,5 4-6,8 5-10,-4-7-10,8 5-4,-6-10-4,3 1-1,-4-11-1,-10-20 1,24 13 6</inkml:trace>
    <inkml:trace contextRef="#ctx0" brushRef="#br1" timeOffset="61081.0363">2030 7320 161,'-9'19'39,"-2"-3"-8,9 14-23,6 10-11,2-5-11,10 7-10,-1-7-4,7-2-4,-6-9 0,5-6-8,-5-11 0,1-12 15</inkml:trace>
    <inkml:trace contextRef="#ctx0" brushRef="#br1" timeOffset="61486.7269">2330 7285 168,'0'0'40,"-16"6"-8,18 10-32,5 6 0,8 4 0,7 9 0,3 2 0,1 1-1,0 1 0,-2-1-6,-8-12-4,5 3-3,-21-29-5,18 26-1,-18-26 0,0 0 0,-7-28 1,1 12 7,-5-6 4,2-4 5,2 2 6,-1-3 2,6 1 1,2-1 0,8-1-1,3 1 1,5-3-5,6 6-7,1 1-4,2-1-6,1 7-1,-2 3-1,4 3-1,-10-2-2</inkml:trace>
    <inkml:trace contextRef="#ctx0" brushRef="#br1" timeOffset="61913.795">2843 6880 115,'2'-20'35,"0"-2"-4,-2 22-13,17-31-10,-17 31-2,31-24-2,-11 17-2,0 3 0,1 6 0,-5 1 0,-16-3 0,28 26 0,-17-4 0,-6 2 0,-3 5 0,0 1-1,-6 1-1,-1 4 0,-6-4-1,-4-2 1,2-5 0,-1-6 0,14-18 0,-24 30 1,24-30-1,0 0 1,-10 18-1,10-18 1,23-2-1,-5 6-1,2-11-12,10 5-12,-3-4-6,4 3 0,-7-5-3,4 5 0,-6-5-3</inkml:trace>
    <inkml:trace contextRef="#ctx0" brushRef="#br1" timeOffset="62356.6553">3576 7324 139,'0'0'27,"22"4"-16,0-8-27,9 2-24,6-2-3,3-3 0,-5-6 9</inkml:trace>
    <inkml:trace contextRef="#ctx0" brushRef="#br1" timeOffset="62177.0938">3600 7120 150,'0'0'29,"0"0"-12,0 0-26,34 17-23,-8-13-7,2 1-1,-1-3-2,-5 3 9</inkml:trace>
    <inkml:trace contextRef="#ctx0" brushRef="#br1" timeOffset="62881.014">4162 7062 156,'10'-20'41,"8"7"-9,17 5-24,7-1-8,10 2-1,8 9-12,-3-6-10,6 8-6,-11-3-3,-7 7 1,-13-5-3,-12 3-7</inkml:trace>
    <inkml:trace contextRef="#ctx0" brushRef="#br1" timeOffset="63137.1909">4304 7080 137,'-20'31'39,"20"-3"-9,0 1-19,7 10-6,1 1 1,6 0-2,1 4-7,-4-5-8,4-1-8,-8-16-5,8-3-6,-15-19-1,20 7-1,-20-7-1,15-29 3</inkml:trace>
    <inkml:trace contextRef="#ctx0" brushRef="#br1" timeOffset="63348.3362">4560 7086 160,'0'0'32,"3"22"-1,-6 3-19,5 10-13,7 7 1,2 2-1,3 2 1,-1-6-12,8 5-9,-9-12-8,5-8-3,-17-25 0,20 17-2,-20-17-1,17-19-1</inkml:trace>
    <inkml:trace contextRef="#ctx0" brushRef="#br1" timeOffset="63560.5664">4918 7186 173,'0'0'34,"-33"17"-3,33-17-32,2 31-13,-2-31-13,35 26-4,-17-21-3,3-1-8,-1-8-1,-3-3-1</inkml:trace>
    <inkml:trace contextRef="#ctx0" brushRef="#br1" timeOffset="63937.0633">5535 7379 153,'0'0'41,"-24"-4"-7,7 4-23,17 0-11,0 0 0,-18 28 0,18-28-1,0 18 0,0-18 1,0 0-8,11 20-11,-11-20-8,0 0-4,16-16-1,-16 16-2,19-29 0,-6 8-2</inkml:trace>
    <inkml:trace contextRef="#ctx0" brushRef="#br0" timeOffset="-12347.8715">439 506 35,'-9'-18'28,"9"18"2,-18-20-9,18 20-6,-24-26-2,9 9 0,15 17-1,-33-31-3,15 17-3,-6-1-2,0 8-1,-4 1 0,-5 8-3,0 7 1,-4 8 0,2 8-1,2 10 2,6 7-1,3 4 1,7 7 0,8 1 1,13-5-1,12-1-1,8-10 0,9-10-3,6-12-5,5-12-4,6-10-3,-3-12-4,-1-6-1,-5-12-3,-3-5 0,-8-5 1,-4-5 5,-8 0 5,-3-4 2,-10 0 3,-5 0 5,-3 0 1,-5 3 7,-3 3 1,-4 1 6,-1 4 1,-2 4 5,5 8 3,-4 3 1,8 13 0,-2-1-3,11 17-2,0 0-2,-11 22-3,11 6-5,7 16-2,2 9-5,4 11 0,0 9-2,2 8 0,0 0 0,1-4 0,-3-7 0,0-8 0,2-9-3,-6-13-8,4-5-4,-6-18-6,-7-17-4,17 14-4,-17-14-3,0 0-1,18-20 0,-18 20 3,11-27 8,-11 27 22</inkml:trace>
    <inkml:trace contextRef="#ctx0" brushRef="#br0" timeOffset="-11979.7205">831 638 124,'-20'9'42,"14"13"-4,-6 0-19,10 13-7,-2 2-2,6 5 0,0-2-10,3-3-1,4-2-13,-5-9-8,9-4-5,-13-22-6,16 11-1,-16-11-5,15-20-2,-9 1 3,-3-8 33</inkml:trace>
    <inkml:trace contextRef="#ctx0" brushRef="#br0" timeOffset="-11707.3977">1182 306 179,'0'0'42,"-16"-20"-9,16 20-41,26-5-11,-1 3-9,18 5-7,3-1-6,0 6-2,-4-3 0,-3 4 7</inkml:trace>
    <inkml:trace contextRef="#ctx0" brushRef="#br0" timeOffset="-11537.4297">1221 515 140,'0'0'41,"0"0"-11,0 0-30,46-9-25,-4 0-7,10 0-7,3-2-2,2-2-2,-2-2 13</inkml:trace>
    <inkml:trace contextRef="#ctx0" brushRef="#br0" timeOffset="-10962.9432">1804 73 171,'0'-24'40,"8"-3"-6,12 7-32,11 5-2,10 6-1,3 3-1,4 6-2,-1 10 0,-4-1-1,-14 11 2,-7 2 1,-13 5 0,-9 5 2,-13-1 2,-7 2 2,-9-2 0,-2 0 0,-3-5-1,-1-4 1,8-6-3,3-1 0,7-8-2,17-7 1,0 0 1,0 0-1,0 0-1,41-14 1,-12 6-1,8-1 1,2 4-1,1 1 0,3 4 0,-1 6 1,-7 5 1,-9 3-1,-8 6 1,-9 6 0,-9 3 0,-9 6 0,-9 2 0,-12 1-1,-3 1 0,-2-2 1,-2-6-1,2-5 0,2-4 0,6-8 0,6-5-7,5-10-10,16 1-11,0 0-6,24-28-1,0 10-2,12-1 0,5-3 0</inkml:trace>
    <inkml:trace contextRef="#ctx0" brushRef="#br0" timeOffset="-10807.2447">2536 657 161,'-18'11'37,"18"-11"-22,-26 18-35,26-18-16,0 0-6,22-6 0,-2-8-2,10-6 16</inkml:trace>
    <inkml:trace contextRef="#ctx0" brushRef="#br0" timeOffset="-10319.2154">2902 198 126,'0'0'44,"-31"-26"-2,9 19-13,22 7-21,-26 13-7,15 9 0,0 7-1,0 10 1,4 10-1,-1 12 0,3 5-1,1 3 1,6 5-1,4-6 0,5-4 1,11-9-1,5-11 0,8-13 1,6-14-1,5-14 1,5-10-1,3-13 1,-1-8-1,-5-8 0,-4-8 0,-7-6 0,-6 1 0,-11 1 0,-9 0 1,-13 8 0,-11 9 1,-7 5 0,-9 13 0,-6 9 0,-4 12 1,1 12-1,1 9 0,6 10 0,7 7-2,7 1 1,13 5 0,10-5 0,12-3-1,10-14-13,20-1-12,0-20-7,10-9-2,-2-13-1,4-9-1,-8-12 0</inkml:trace>
    <inkml:trace contextRef="#ctx0" brushRef="#br0" timeOffset="-9732.5574">3649 413 147,'0'0'37,"0"0"-2,-16 14-12,16 8-23,3 8 0,5 6 0,3 5 0,2-1 0,3 2 0,1-5 1,-3-8-2,-1-7 1,-13-22-1,22 13-6,-22-13-3,15-27-2,-13-8-1,5-4 0,-7-10 3,4-1 7,1-3 3,3 2 6,5 5 4,0 2 2,5 16 0,-3 4 0,10 17-3,-1 7-6,2 13-3,0 11 0,1 11 0,1 7-1,1 4 1,3 1 0,-5-1 0,3-5 1,-1-10-1,-3-9 0,-4-15-6,2-7-6,-11-18-4,5-6-4,-10-13-1,4-3 0,-6-10 0,11 4 1,-6-3 10,7 3 10,4 9 9,0 3 11,11 15 0,-5 8 0,7 15 0,-8 5-1,6 17-2,-9 1-6,6 10-5,-8 5-6,-2-2 1,-2 1-1,1-3 0,3-5-16,-4-16-18,4-15-2,0-15-3,-1-20-2,3-19-2</inkml:trace>
    <inkml:trace contextRef="#ctx0" brushRef="#br1" timeOffset="77617.2555">6289 397 45,'-9'-26'33,"9"26"-3,-10-16-3,10 16-1,0 0-4,0 0-3,0 0-5,0 0-5,0 0-7,-9 18-3,13 0 1,1 6 0,3 2 0,1-1 1,0 5-1,2-1 1,-2-5-1,2 0 0,-1-8 1,-10-16 0,14 17 0,-14-17 0,0 0-1,10-17 1,-12 1 0,0-4-1,-4-4 1,3-2-1,-1 0 0,0-1-1,6-1 1,2 3 1,5 1-1,6 0 0,5 4 0,2 0-1,4 5 1,3 4-1,2 6-7,-5-1-12,7 12-9,-11-3-6,1 6-4,-7 1-3,-16-10-1</inkml:trace>
    <inkml:trace contextRef="#ctx0" brushRef="#br1" timeOffset="77878.4287">6876 270 118,'-17'-4'42,"17"4"-2,0 0-16,31 2-25,-9-2-13,11 4-9,-3-4-9,3 4-3,-7-2 0,-2 1-7,-8-1 1</inkml:trace>
    <inkml:trace contextRef="#ctx0" brushRef="#br1" timeOffset="78055.8264">6936 455 140,'0'0'36,"22"0"-17,0 0-37,8-3-13,8 1-3,1-4 0,0 1-6,-4 1 3</inkml:trace>
    <inkml:trace contextRef="#ctx0" brushRef="#br1" timeOffset="78376.2694">7407 118 128,'-5'16'41,"-3"6"-11,6 15-11,2 0-14,0 9-4,8 3-1,-3 1 0,5-3 0,-1-4 0,2-3-10,-4-11-8,6-3-7,-13-26-7,18 16-2,-18-16 0,17-14-1,-17 14 0</inkml:trace>
    <inkml:trace contextRef="#ctx0" brushRef="#br1" timeOffset="78544.3775">7668 483 147,'-18'35'36,"5"-15"-3,8 2-22,8 7-28,1-7-10,11-1-7,-15-21 1,27 18 0,-27-18-3,26-17 0</inkml:trace>
    <inkml:trace contextRef="#ctx0" brushRef="#br2" timeOffset="11277.1089">11540-119 78,'-7'-24'34,"-2"-4"-2,-2 6-6,-8-3-7,5 4-1,-12-1-2,6 10-4,-12-1-4,1 5-2,-7 7-3,-5 6-2,1 6-2,-4 9 1,2 6 0,2 11 0,3 3 0,6 8 0,9 3 1,7 4-1,14-2 1,12-1 0,15-7-1,14-2 0,12-10 0,9-6 0,9-8 0,-2-8-4,6 1-8,-13-12-7,-4 2-7,-11-7-4,-7 1-2,-13-5-2,-4 0-6,-3-4 4,-8-4 15</inkml:trace>
    <inkml:trace contextRef="#ctx0" brushRef="#br2" timeOffset="11705.5344">11803 22 87,'-12'-20'35,"-7"1"-2,3 5-8,-5 1-12,5 6 0,-4 1-1,1 12-3,-3 1-3,2 9-2,-4 5 1,4 8 0,-2 4-2,3 5 0,8 1-1,9 1-2,10-1 0,10-4 0,10-10 0,10-4 0,10-10-1,2-11-7,7-6-4,-11-10 0,-4-5 0,-14-10-2,-8 2 1,-16-6 0,-12 4 2,-10 0 5,-11 5 4,-1 2 0,-5 8 2,6 5-3,3 7-4,8 2-6,18 2-3,0 0-3,0 0-2,29 11-6,0-9 0,12 2 12</inkml:trace>
    <inkml:trace contextRef="#ctx0" brushRef="#br2" timeOffset="12116.5399">12019 48 150,'-19'0'39,"19"0"1,-31 9-18,27 9-18,10 2-4,7 6 0,3 3 0,8 2 0,2-1 0,-4-1-1,2-3-10,-9-10-4,3-3-2,-18-13 0,0 0-2,0 0 1,-2-18 0,-9-11 4,2-4 6,2-8 7,1-1 4,6-2 4,6 2 4,8 3 1,3 6 2,12 17 4,-3 8-1,9 16-2,-4 6-2,6 18-2,-2 4-4,0 10-1,-4 0-2,-1 2-3,-6-4-2,-4-4-4,0-5-11,-9-15-7,-11-20-6,0 0-3,19 6 0,-21-28-1,2-13-1,0-11 4,0-7 11</inkml:trace>
    <inkml:trace contextRef="#ctx0" brushRef="#br2" timeOffset="12461.0554">12506 125 151,'0'0'41,"4"-24"-2,14 13-20,10 5-41,7-7-8,11 2-3,0-1-4,5 1-3,-5-4-1,-2 4 0</inkml:trace>
    <inkml:trace contextRef="#ctx0" brushRef="#br2" timeOffset="12312.2773">12554-123 161,'-17'11'40,"12"11"-2,9 13-22,5 9-16,4 5 0,7 1 0,2 1 0,4 2-13,-6-8-9,4-7-9,-9-10-1,-3-12-2,-12-16 0,0 0-2,0 0 2,-23-37 16</inkml:trace>
    <inkml:trace contextRef="#ctx0" brushRef="#br2" timeOffset="12786.3072">12854-28 110,'-17'-9'14,"17"9"-10,0 0-10,20-7-16,10 9-3,7 0 0,3-1-1</inkml:trace>
    <inkml:trace contextRef="#ctx0" brushRef="#br2" timeOffset="12631.1978">12931 20 134,'-9'24'41,"5"9"-2,-1-4-12,14 8-19,9 1-17,1-3-15,10 0-8,-5-9 0,0-10-1,-24-16-1,28 6-1,-28-6 3,-4-31 15</inkml:trace>
    <inkml:trace contextRef="#ctx0" brushRef="#br2" timeOffset="13184.256">13170-18 172,'-24'-17'34,"24"17"0,-22 11-19,22-11-15,8 40 0,6-8 0,8 4 0,0 3 0,4-1 0,-4-1-1,-2-4-9,-7-5-4,-2-8-2,-11-20 0,0 0-1,0 0 0,0 0 1,-16-33 3,7-2 6,1-7 6,5-4 3,3-2 2,3-1 2,10 3 4,4 5 3,10 18 4,-1 8-2,7 15-1,-2 9-1,4 15-1,-5 7-2,-1 13-3,-7 2-4,-1 0-2,-5-2 0,-1-6-1,-4-5 0,-2-11-6,2-1-13,-11-21-9,0 0-3,20-22-1,-12-4-2,-3-11 0,6 0 0,0-5 5,2 0 22</inkml:trace>
    <inkml:trace contextRef="#ctx0" brushRef="#br2" timeOffset="13621.244">13724-116 144,'0'0'33,"0"0"0,-22 22-2,27 6-20,5 9-10,8 5 0,11 2 0,6 2-1,8-4 0,4-2 0,1-10 0,0-8 0,2-11 0,-8-11 0,-3-8 0,-10-14-12,1-4-3,-10-10-2,-4-1 1,-6-5-1,-3 3 1,-7-3 2,0 9 8,-6 6 11,-1 5 6,7 22 4,-13-20 1,13 20 0,0 0-1,0 0-2,6 25-5,8-5-3,-1 2-1,7 6-2,1 3-2,3 4 1,-2 0 0,0 0 0,0-2-1,-2-2 0,0-5 0,-3-6-8,3-2-12,-20-18-8,33 11-4,-33-11 0,26-18-2,-19-4 0,6-2 0,-4-9 7,-1 0 22</inkml:trace>
    <inkml:trace contextRef="#ctx0" brushRef="#br2" timeOffset="13800.3664">14581-53 153,'0'0'34,"-4"29"-2,17 0-9,2 1-16,5 6-8,11 5-16,-5-5-6,6-1-7,-10-11-1,-2-5-3,-20-19 1,0 0-2,9-21 3,-20-10 20</inkml:trace>
    <inkml:trace contextRef="#ctx0" brushRef="#br2" timeOffset="13919.7791">14583-173 82,'0'-22'2,"16"17"-3,7-2-12,10 7-7,5-4-1</inkml:trace>
    <inkml:trace contextRef="#ctx0" brushRef="#br2" timeOffset="14129.1161">14934-294 149,'-14'-20'35,"14"20"-2,1 24-3,14 11-22,7 11-9,9 11 2,3 9-1,2 2 0,1-1-12,-11-8-9,-4-4-8,-13-16-2,-5-12-2,-4-27-1,-30 8-1,5-27 0,-3-8 12</inkml:trace>
    <inkml:trace contextRef="#ctx0" brushRef="#br2" timeOffset="15153.1719">17020-328 159,'0'0'33,"8"-30"-1,10 21-17,6 2-9,11-1-11,18 10-15,0-5-8,14 6-4,-7-6-1,1 3-2,-11-4 0,-6 4 1</inkml:trace>
    <inkml:trace contextRef="#ctx0" brushRef="#br2" timeOffset="36173.14">23574-105 165,'-9'-29'42,"9"29"-3,26-20-33,3 16-25,19 11-11,0 1-3,1 3-7,-3 2-3,-9 1-1,-7 1 2</inkml:trace>
    <inkml:trace contextRef="#ctx0" brushRef="#br2" timeOffset="36319.7325">23624 119 144,'0'0'15,"22"-7"-12,7-1-32,12 3-10,8-2-2,8-3-1</inkml:trace>
    <inkml:trace contextRef="#ctx0" brushRef="#br2" timeOffset="36781.5194">24354-108 148,'0'0'43,"-26"-9"-3,26 9-16,-2 33-24,10 1 0,5 9 0,3 8 0,5 4 0,1 2 0,0-6 0,-4-3 0,-1-11 0,-8-14-10,2-4-5,-11-19-3,0 0-2,-4-24-2,0-2-3,-5-18-1,9-5 1,-2-14 10,6-3 10,5-2 6,6 2 8,3 6 5,5 7 9,8 20 3,-5 14-1,8 25-1,-2 8-4,8 23-3,-5 9-5,7 16-4,-3 6-6,2 4-2,-3-4 0,3-2-1,-8-6 1,-6-10-1,1-6-14,-13-20-15,-15-24-4,0 0-1,0 0-1,-8-26-5,-10-3-4</inkml:trace>
    <inkml:trace contextRef="#ctx0" brushRef="#br2" timeOffset="36952.8981">24659 233 173,'-7'-24'39,"31"13"-26,11 5-46,13 8-1,5-4-8,0 4-2,4 0 0</inkml:trace>
    <inkml:trace contextRef="#ctx0" brushRef="#br2" timeOffset="37343.9223">25300 284 155,'-19'-20'41,"19"20"-5,9-16-23,12 14-10,8 2-3,4 2 0,6 1 0,-1 6 0,-1 2 0,-6 2 1,-7 2 0,-11 5-1,-11 2 1,-7 6-1,-14 1 1,-5 2-1,-5 2 1,-1-2-1,1 2-1,1-1 1,8-7-1,7-1 1,10-4-1,8-3 1,14-6-1,4-6 1,12-1-1,6-6-2,8 4-11,-3-6-7,8 2-6,-8-3-6,-4-1 0,-9-3-1,-7-2-1,-6-3 3</inkml:trace>
    <inkml:trace contextRef="#ctx0" brushRef="#br2" timeOffset="37780.2223">26046 20 170,'6'-22'36,"-6"22"-2,0 0-22,16 39-12,1-8-1,1 5 1,6 7 0,2 2-1,4 1 1,-5-2 0,5-3 0,-1-8 0,-3-6 0,0-7 0,-2-5 0,-1-8 0,0-8 0,-3-7 0,-6-8 1,-1-8-2,-2-5 2,-1-10-2,-3-9 2,-3-3-1,-1-6 1,-1 0-1,0 2 0,-2 4 1,2 7-1,-2 9 1,2 13-1,-2 6-6,0 16-10,0 0-9,16 20-6,-16-20-2,13 38-1,-9-16-1,3 8-1,0-1 4</inkml:trace>
    <inkml:trace contextRef="#ctx0" brushRef="#br2" timeOffset="38560.6536">26744 460 100,'0'0'40,"11"-25"-3,-11 25-11,23-19-12,-4 19-1,-3-5-2,5 8-7,-3 3-4,2 3 1,-1 0 0,-8 8 0,-2 1 0,-4 4 0,-5 6 0,0-1 0,-7 3 0,-4 1 0,-4 0-1,-1-2 1,-3 1-1,-1-7 0,-2-1 0,0-1 0,2-7 0,3-1 0,17-13 0,-22 22-2,22-22 1,0 0 0,11 22 0,-11-22 0,35 18 0,-11-8 0,7 1 1,4 2 0,2-2 0,-4-2-12,6 4-16,-10-6-4,-3 2-2,-26-9-3,0 0 0,0 0-3</inkml:trace>
    <inkml:trace contextRef="#ctx0" brushRef="#br0" timeOffset="-7868.6653">410 1843 85,'0'0'42,"0"-31"-5,0 31-7,-6-29-10,6 29-1,-5-31-5,5 31-6,-13-33-8,6 12 0,-6 1 0,-2-2 0,-7 2 0,-4 2 0,-7 3 0,-6 6 0,-1 7 0,-8 8 0,0 10 0,-1 10 0,5 7 0,7 9 0,9 6 0,10-1 0,14 3 0,13-4 0,17-8 0,13-7 0,10-5-7,3-15-9,10-5-3,-5-14-5,2-1-3,-13-17-3,-5-1-2,-16-10-2,-4-1 6,-12 1 2,-9-5 15</inkml:trace>
    <inkml:trace contextRef="#ctx0" brushRef="#br0" timeOffset="-7447.1472">322 1300 38,'1'-25'22,"-1"25"5,-3-22 3,3 22-1,0 0-2,0 0-3,-13 24-3,9 5-4,10 13-6,-3 9-7,5 10-3,3 5-1,2 4 1,1 1-2,1-5 1,2-3-1,-3-12 0,1-9 1,0-7-1,0-7-7,-15-28-11,22 23-5,-22-23-5,9-20-4,-7-5-6,-2-7 0,-2-3-1,0-3 24</inkml:trace>
    <inkml:trace contextRef="#ctx0" brushRef="#br0" timeOffset="-6950.306">655 1774 123,'0'0'40,"0"0"-1,0 0-13,0 0-14,0 0-5,3-21-8,-3 21 1,35-27 0,-13 12 0,4 2 0,0 2-1,0 4 1,-3 5 0,-1 6 0,-3 5 0,-3 6 0,-6 5 1,-3 7 1,-5 6-2,-6 2 0,-1 2 1,-6-2-1,-6 0 1,0-2-1,-1-6 0,2-5-2,-3-3 3,19-19-2,-26 20 0,26-20 0,0 0 0,0 0 0,0 0 0,0 0-1,30 9 2,-6-9-1,3 4 1,6-1 0,2 3 0,0-1 0,-2 3-1,-5-1 1,-4 4-2,-7-6-8,1 5-9,-18-10-8,0 0-6,0 0-6,0 0-1,7-21-2,-10-4 16</inkml:trace>
    <inkml:trace contextRef="#ctx0" brushRef="#br0" timeOffset="-6727.781">1377 1541 134,'0'0'42,"-16"-15"-3,16 15-16,35-7-40,-2 1-9,13 6-6,-2-2-1,4 4-7,-4 2-1,-7 1-1</inkml:trace>
    <inkml:trace contextRef="#ctx0" brushRef="#br0" timeOffset="-6532.1018">1383 1737 132,'0'0'41,"0"0"-8,11 16-26,22-12-24,8-8-9,12 1-6,0-5-9,4-3 0,-3-3-1,-7-6 29</inkml:trace>
    <inkml:trace contextRef="#ctx0" brushRef="#br0" timeOffset="-6284.266">1994 1363 133,'-24'-2'40,"24"2"-3,-13 38-19,13-1-12,7 7-1,4 7-5,2 6 1,2 4-1,1-1 1,5-5-13,-8-9-10,3-7-8,-3-14-2,2-8-2,-15-17-8,22-7 0,-13-14 16</inkml:trace>
    <inkml:trace contextRef="#ctx0" brushRef="#br0" timeOffset="-6120.1526">2290 1779 154,'-6'28'40,"-3"-8"-6,9 4-38,11 1-21,4-8-8,5-6 0,-2-13-4,8-9 1,-6-13 0</inkml:trace>
    <inkml:trace contextRef="#ctx0" brushRef="#br0" timeOffset="-5699.0836">2483 1401 148,'7'-25'42,"3"-3"-3,17 6-25,6 6-14,10 3 0,6 7-1,1 4 0,-2 8 0,-6 7 0,-5 7 0,-10 7 0,-12 10 1,-8 5-1,-12 6 1,-8 1 0,-5 5 0,-6-3 0,-4-3 1,-1-4 0,5-8-1,2-6 1,5-3 0,8-7-1,5-3 1,4-17-1,0 0 1,32 13-1,-12-15 1,6-4 0,5-3-1,6 2 2,-2-2-2,1 1 0,1 7-9,-7-7-10,5 10-8,-10-6-6,1 3 0,-8-5-3,3-1 1,-21 7-1</inkml:trace>
    <inkml:trace contextRef="#ctx0" brushRef="#br0" timeOffset="-5075.8133">3371 1533 159,'0'0'35,"-18"-11"-3,18 11-22,4 17-10,5 3 0,4 8 0,3 3 0,3 4 1,1 1-2,0-1 1,-5-6 1,-2-1-1,-2-10 0,-11-18 0,5 20-1,-5-20-1,0 0 1,-20-18 0,11-4 0,-2-5 1,4-8-1,5-4 2,7-3-1,3 0 1,6 3 0,7 8 0,4 5-1,5 12-1,1 8 1,0 14 0,2 10 0,-1 8 0,-1 7 0,0 3 0,-1 3 0,-5-1 0,3-3 0,-2-7 0,-2-4 0,0-12 0,-1-8-2,-1-8-2,-5-7-3,0-3-1,-5-12-1,1 2 1,-3-7 0,4 2 0,-1-2 2,4 1 7,5 6 4,-4 4 3,4 9 0,-2 6 0,4 10 0,-5 4 0,3 13-1,-4 4-4,1 3-2,3 1-1,3 1 0,-1-2-8,-2-9-18,6 1-6,-4-16-1,0-7-3,-2-12-3,-4-12 0</inkml:trace>
    <inkml:trace contextRef="#ctx0" brushRef="#br0" timeOffset="-3694.7401">-22 2768 139,'0'0'41,"-15"-19"-5,15 19-14,-7 17-9,10 7-9,5 7-4,1 7 0,6 6 0,3 6 0,4 3 0,0 2 0,0-3 0,0-7 0,0-6 0,-2-8 0,-1-9 0,-1-13 0,-1-14 0,-4-15 0,0-8 0,-4-9 0,0-5 0,0-5 0,-1-5 0,-1 3 0,4 3 0,0 2 0,0 5 0,0 6-1,2 8 1,-2 4-4,-11 21-8,22-18-6,-22 18-7,17 11-3,-17-11-4,12 26-2,-6-8 0,-2 0 3,-1-1 7</inkml:trace>
    <inkml:trace contextRef="#ctx0" brushRef="#br0" timeOffset="-3370.5867">640 3080 164,'-28'1'34,"28"-1"0,-13 32-20,15-5-8,7 12-3,6 3-3,2 4 0,1 1 0,-1-3-1,-5-7-5,1-2-10,-7-15-5,-6-20-7,0 0-4,0 0-4,0 0-5,7-33 0,-7 6 9</inkml:trace>
    <inkml:trace contextRef="#ctx0" brushRef="#br0" timeOffset="-3044.0759">1184 2909 127,'0'0'42,"-22"-4"-1,22 4-11,0 0-21,30-2-18,6 6-11,3-6-8,11 8-4,-8-4-2,0 1-6,-7-1-2,-9 2-1</inkml:trace>
    <inkml:trace contextRef="#ctx0" brushRef="#br0" timeOffset="-2859.9727">1219 3098 126,'0'0'42,"0"0"-2,0 0-9,0 0-25,30 13-20,12-11-12,0-6-7,8 0-7,-4-3-2,0-4 0,-7-4-2</inkml:trace>
    <inkml:trace contextRef="#ctx0" brushRef="#br0" timeOffset="-2284.8311">1915 2650 147,'-8'-16'42,"3"-1"-2,5 17-21,13-16-19,5 12 0,8 4 0,5 4-1,4 5 0,0-2-2,0 8 0,-6-2 1,-7 7-1,-7 0 0,-9 4 1,-6 0 0,-11 5 1,-8 2 0,-7-1 1,-3 1 0,-2-4-1,-2 1 1,3-4 0,4-4-1,4-7 2,22-13-1,-18 15 1,18-15-1,0 0 1,31-10-1,-5 5 0,9-4-2,5 1 0,5 3-1,2 1 1,1 6 0,2 2 3,-6 7 1,-7 2 0,-6 7 2,-11 5 1,-11 3 0,-12 3-1,-10 2 0,-9 2-2,-2-4-1,-9-2 0,-4-3-1,0-8 0,2-5 0,6-4-12,3-12-8,26 3-9,-26-28-4,30 8-1,7-7-2,17-1 0,5-1-1</inkml:trace>
    <inkml:trace contextRef="#ctx0" brushRef="#br0" timeOffset="-2123.7185">2739 3149 172,'-13'22'35,"-6"-5"1,19-17-46,-18 33-19,18-33-5,7 18-7,-7-18-3,28-18 0,-10-4 4</inkml:trace>
    <inkml:trace contextRef="#ctx0" brushRef="#br0" timeOffset="-1668.4069">3307 2667 85,'-7'-20'41,"-3"0"-1,-6-1-12,16 21-14,-37-16-2,15 18-2,-7 3-5,-3 10-3,-3 5-1,-3 11 0,-3 6 0,1 7 0,1 5-1,6 6 1,9-1-1,9 1 1,14-4-1,12-5 1,16-8-1,17-6 0,15-12 0,11-9 0,6-11 0,-5-11 0,-3-8-1,-9-8 1,-9-8 0,-19-5 0,-16-8-1,-17 0 0,-16-1 1,-12 3-1,-10 4 1,-10 5-1,-1 10-4,-6 5-6,11 14-7,3 1-8,16 11-6,10-3-1,17-1-2,26 13 0,14-7 3</inkml:trace>
    <inkml:trace contextRef="#ctx0" brushRef="#br0" timeOffset="-1059.5047">3710 2757 168,'-24'25'35,"17"-6"-2,-6 5-28,11 7-6,4 5 1,5 5-1,2 1 1,2 2-1,2-9 1,-2 0 0,2-11 0,-13-24-3,20 16 0,-20-16-1,17-24 1,-12-3-1,3-8 1,-3-7 2,4-4 1,3 0 2,2 0 2,5 6-1,3 7 1,3 7 0,7 11-2,1 14-1,0 10-1,-2 9-1,2 10 1,-1 8-1,-5 3 1,-1 1 0,-2 1 0,0-7 0,0-4 1,-2-8 0,-4-9-1,2-12 0,-3-6 1,0-12-3,-5-6-3,1-10 1,2-4-1,-2-2 1,2 1 1,-1 3 3,3 4 0,3 7 2,-2 9 2,3 12 1,-3 8-1,0 10-1,-1 9 0,0 9-4,-5 3 2,3 5-2,0-1 2,1-1-1,5-6 1,-1-8-1,6-5-10,-2-14-10,9-8-9,-8-13-3,3-7-3,-6-16-3,-3-10-3,-5-11 10</inkml:trace>
    <inkml:trace contextRef="#ctx0" brushRef="#br0" timeOffset="-883.6674">4847 2441 121,'0'0'40,"0"0"-3,16 15-13,-8 27-12,3 15-11,1 16-1,7 6 0,1 6 1,2-7-8,6-2-6,-6-14-12,11-11-5,-4-19-4,5-16-6,-3-20-2,4-16 0</inkml:trace>
    <inkml:trace contextRef="#ctx0" brushRef="#br0" timeOffset="-591.5586">5332 2577 140,'-24'-11'42,"-1"13"-5,-7 5-23,8 10-13,8 10-1,1 3 0,10 4 0,10 1 0,10 2 1,11 0-2,7-3 1,5 1 0,7-4 0,1 1 0,-2-1 0,-4 0-1,-7-2 1,-9 1 1,-11-3-1,-9 3 0,-15-3 0,-13-3 0,-6 0-13,-14-13-17,-2-4-3,-7-12-2,-4-6-4,-4-8-1</inkml:trace>
    <inkml:trace contextRef="#ctx0" brushRef="#br1" timeOffset="79270.2524">8169 213 99,'0'0'33,"0"0"-1,0 0-6,0 0-8,0 0-5,0 0-6,-17 11-7,17-11 0,-11 31 0,2-10 1,0 3-1,-2 1 0,-4 3 0,2 3 1,0 0-1,2-2 0,2 3 0,2-1 0,5-2 0,4-1 0,3-8 0,6-4 1,6-5-1,3-5 1,2-6-1,2-8 1,2-4 0,-2-3-1,-2-2 0,-2-1 1,-4 0-1,-4-1 0,-12 19-1,11-29 1,-11 29-1,-6-26 1,6 26-1,-28-25 0,8 14 0,-4 0 0,-5 0 0,-2-4 1,-4 0-1,-2 3 1,4-3 0,3 2 0,6-3 0,6-3 1,11 1-1,9-1 0,9-1 1,9 2 0,4-4-9,11 9-10,-6-2-10,8 10-6,-8-1 0,-1 10-2,-8 0 1,-1 7-1</inkml:trace>
    <inkml:trace contextRef="#ctx0" brushRef="#br1" timeOffset="79950.4133">8432 314 129,'0'0'36,"-15"20"-1,15-20-6,-9 35-29,16-13 0,1 4 1,3-2-1,0 0 0,0-4 0,-2-4 1,-9-16-2,0 0 1,18 11-1,-18-11-2,9-24 0,-5 4 1,2-4 0,3-5 2,0 0 0,4 1 1,2 1 1,1 3 0,1 4 1,1 7-1,1 5 0,-1 8-2,0 8 0,-1 5 0,-1 5 0,1 6 0,-2 2-1,1 1 2,-3 1-1,0-3 0,0-5 0,-13-20 0,20 24 1,-20-24-1,20-3 0,-20 3 1,19-35-1,-6 11 0,1-4 1,7 1-1,3 1 0,-1 4 0,5 4 0,0 9 0,-3 7 0,1 9 0,-4 8 0,-2 7 0,-3 5 0,-4 3 0,-2 3 0,-2-4-10,2 0-20,-5-8-4,1-5-1,-7-16-2,0 0-1</inkml:trace>
    <inkml:trace contextRef="#ctx0" brushRef="#br1" timeOffset="80619.8755">6410 1433 113,'0'0'43,"0"0"-2,-16 26-12,17-2-29,1 7 0,8 4 1,-1 5-1,4 2 0,-2-1 1,0-5-1,-2-5 0,-2-7 0,-7-24 0,11 19 0,-11-19 0,4-21 0,-4-1 0,0-9 1,5-5-2,-1-7 2,3-1-2,3 0 1,6 4 0,3 3 0,6 4 0,5 9 0,-1 8 0,4 10-1,-1 5-5,3 12-13,-11 0-10,5 9-4,-11 0-2,3 4 0,-10-6-1,0 0 3</inkml:trace>
    <inkml:trace contextRef="#ctx0" brushRef="#br1" timeOffset="80822.0171">6969 1457 158,'0'0'35,"0"0"-2,0 0-32,21 2-8,1 0-11,14 5-8,-2-3-6,1 5-1,-8-7-1,-7 5-1,-20-7-1</inkml:trace>
    <inkml:trace contextRef="#ctx0" brushRef="#br1" timeOffset="80989.1276">7003 1701 153,'0'0'25,"0"0"-15,33 13-39,-2-11-4,6-4-2,-1-4-1,3-3-1</inkml:trace>
    <inkml:trace contextRef="#ctx0" brushRef="#br1" timeOffset="81416.4218">7747 1358 109,'-18'-26'36,"18"26"-1,-39-11-8,19 17-12,-7 3-6,-1 7-8,-1 10 0,-1 7 0,3 9-1,-1 6 0,6 5-1,4 2 1,12-3 0,10-1-1,10-9 1,16-9 0,8-13 0,10-12 0,4-14 0,1-10 0,-3-8 1,-8-13-2,-9-7 1,-13-4-1,-10 1 1,-10 3-1,-8 5 0,-3 4 1,-3 10-1,-5 3-4,19 22-11,-24-13-10,24 13-7,0 0 0,2 27-2,-2-27 0,28 33 1</inkml:trace>
    <inkml:trace contextRef="#ctx0" brushRef="#br1" timeOffset="81566.5232">7979 1681 142,'0'20'35,"2"4"-1,-6-8-13,6 1-21,9-1-16,-11-16-11,19 15-7,-19-15-1,24-15 0,-13-5-1,2-4 0</inkml:trace>
    <inkml:trace contextRef="#ctx0" brushRef="#br1" timeOffset="82024.845">8239 1354 138,'0'0'35,"-17"-11"0,17 11-15,-9 17-16,7 1-4,0 8 1,0 7 0,2 5 0,-1 6 0,1 4-1,1 1 0,5-1 1,1-2-1,8-6 0,3-5 0,4-9 0,8-6 0,1-9 0,2-7 0,4-10 0,-2-5 0,0-5 0,-6-8 0,-3-4 0,-4-1-1,-5-2 1,-10 2-1,-5 1 1,-9 6 0,-4 5 0,-8 6 1,-3 10-1,-4 6 1,2 8 0,0 5-1,4 6 1,6 4-2,4-1 0,10 1 0,6-6-12,16 0-9,-2-11-9,13-4-2,-1-12-1,8-5 0,-3-8-1</inkml:trace>
    <inkml:trace contextRef="#ctx0" brushRef="#br1" timeOffset="82572.2181">8789 1578 132,'0'0'36,"0"0"-1,0 0-7,-17 20-22,13 0-6,3 6 1,-1 2-1,4 3 0,3-2-1,-1-3 1,3-4-1,-7-22-2,18 25-5,-18-25-1,19-1-1,-19 1 1,15-28 0,-10 8 2,2-4 7,-1-2 2,0-3 5,5 5 2,-2-3 0,5 6 0,-2 1 0,-12 20-3,29-14-5,-29 14 0,29 11 0,-29-11 0,28 36-1,-15-10 0,2 2 1,1 1-1,1-2 0,1-1 0,-1-6 0,-1-7 0,1-6 0,-1-10 0,-16 3-1,30-26 0,-17 4 0,-2-7-3,3-4 1,-1 0 0,4 1 2,-1 9 1,3 4 0,-3 8 0,1 9 2,1 13 2,-3 8 0,1 10 0,-4 2-4,0 2 1,1 0-1,2-7-9,5 0-21,-20-26-4,33 18-1,-33-18-3,26-22-2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51.6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D797A06-E22F-42A3-8F4C-DE6A8A9BCD6B}" emma:medium="tactile" emma:mode="ink">
          <msink:context xmlns:msink="http://schemas.microsoft.com/ink/2010/main" type="writingRegion" rotatedBoundingBox="4503,10327 7595,10250 7632,11722 4540,11798">
            <msink:destinationLink direction="with" ref="{213BC635-AD44-4BE6-AB54-4146968B8B17}"/>
            <msink:destinationLink direction="with" ref="{445D9C7E-85D7-4696-8E58-8A4E248A2FA1}"/>
          </msink:context>
        </emma:interpretation>
      </emma:emma>
    </inkml:annotationXML>
    <inkml:traceGroup>
      <inkml:annotationXML>
        <emma:emma xmlns:emma="http://www.w3.org/2003/04/emma" version="1.0">
          <emma:interpretation id="{30E63521-4CFE-41B3-93B0-11B49A6F14CA}" emma:medium="tactile" emma:mode="ink">
            <msink:context xmlns:msink="http://schemas.microsoft.com/ink/2010/main" type="paragraph" rotatedBoundingBox="4503,10327 7595,10250 7613,10951 4521,11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E00E43-C4F2-456A-B558-9612762DC54C}" emma:medium="tactile" emma:mode="ink">
              <msink:context xmlns:msink="http://schemas.microsoft.com/ink/2010/main" type="line" rotatedBoundingBox="4503,10327 7595,10250 7613,10951 4521,11027">
                <msink:destinationLink direction="with" ref="{3F01F5FB-7C6D-485D-9D8A-16190D00A22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15E6D64-79CB-44B6-8682-BC035CA82CE6}" emma:medium="tactile" emma:mode="ink">
                <msink:context xmlns:msink="http://schemas.microsoft.com/ink/2010/main" type="inkWord" rotatedBoundingBox="4507,10489 5928,10454 5938,10885 4518,10920"/>
              </emma:interpretation>
              <emma:one-of disjunction-type="recognition" id="oneOf0">
                <emma:interpretation id="interp0" emma:lang="en-US" emma:confidence="0">
                  <emma:literal>1000</emma:literal>
                </emma:interpretation>
                <emma:interpretation id="interp1" emma:lang="en-US" emma:confidence="0">
                  <emma:literal>(000</emma:literal>
                </emma:interpretation>
                <emma:interpretation id="interp2" emma:lang="en-US" emma:confidence="0">
                  <emma:literal>10000</emma:literal>
                </emma:interpretation>
                <emma:interpretation id="interp3" emma:lang="en-US" emma:confidence="0">
                  <emma:literal>6000</emma:literal>
                </emma:interpretation>
                <emma:interpretation id="interp4" emma:lang="en-US" emma:confidence="0">
                  <emma:literal>100</emma:literal>
                </emma:interpretation>
              </emma:one-of>
            </emma:emma>
          </inkml:annotationXML>
          <inkml:trace contextRef="#ctx0" brushRef="#br0">4093 1150 70,'-4'22'36,"4"10"-5,-3-1-11,10 9-2,-1-5 0,7 3-2,-4-5-3,2 0-3,2-3-6,-4-10-12,6 4-10,-15-24-7,22 22-9,-22-22-4,24-2-5,-8-5 1,4-8 15</inkml:trace>
          <inkml:trace contextRef="#ctx0" brushRef="#br0" timeOffset="436.3085">4573 1191 62,'0'0'26,"-27"-28"-6,27 28-10,-24-16 0,24 16-4,-24-2 1,24 2 2,-28 18 4,12-3-1,5 12-1,-8-1-1,6 7 0,-1 0 0,6 6 0,5-6-3,6 0-4,8-2-2,6-7-1,9-10 1,3-3 0,8-9-1,1-6-2,-3-7-1,-5-7-6,-4-2-2,-10-8 0,-5 6-4,-11-5 0,-5 3 1,-14-3 1,5 8 1,-10 1 4,5 5-1,-5 4-1,24 9-3,-27-6-3,27 6-5,0 0-1,0 0 0,29 24 10</inkml:trace>
          <inkml:trace contextRef="#ctx0" brushRef="#br0" timeOffset="897.0987">4978 1271 32,'0'0'25,"2"-25"-2,-2 25-2,-9-24 0,9 24 1,-19-18-2,19 18-2,-29-11-2,29 11-4,-32 1-4,14 5-2,0 1-3,-1 6-3,3 5 0,1 3 1,0 2-1,1 3 0,6 3 1,5 1 1,3 3-1,5 0 1,8-4 0,3 0-2,8-5 1,6-5-1,5-8 0,3-9-2,1-8 1,0-9 0,-10-1-2,-5-10-3,-2 0-4,-13-5-1,-5 4-2,-13-3 1,-6 8-2,-7-5 1,4 10-1,-6-1 2,0 7 0,2 4-2,5 5-3,17 2-4,0 0-1,0 0-4,-7 18 14</inkml:trace>
          <inkml:trace contextRef="#ctx0" brushRef="#br0" timeOffset="1365.2254">5432 1290 58,'-11'-30'26,"-2"14"-4,13 16-7,-25-31-2,25 31-3,-35-19-1,35 19-1,-37-3-2,17 8 0,-4 6 2,2 8 0,0 3-2,7 5 1,-2 6-2,8 4 2,4-1-1,10 3-2,8-2-2,9-4-1,9-8 1,4-4-1,4-10 1,3-8-3,-3-12 2,-2-6 0,-8-5-2,-9-7-2,-3 1-3,-13-9-1,-3 2-2,-10 0 2,2 6-3,-13-3-1,5 12-4,-7-2-1,22 20-1,-31-13-3,31 13-5,-19 7-3,19-7 1,6 30-3,-6-30 30</inkml:trace>
        </inkml:traceGroup>
        <inkml:traceGroup>
          <inkml:annotationXML>
            <emma:emma xmlns:emma="http://www.w3.org/2003/04/emma" version="1.0">
              <emma:interpretation id="{EA2BEF49-9059-477C-A375-CF762292F54A}" emma:medium="tactile" emma:mode="ink">
                <msink:context xmlns:msink="http://schemas.microsoft.com/ink/2010/main" type="inkWord" rotatedBoundingBox="6237,10284 7595,10250 7613,10951 6255,10984"/>
              </emma:interpretation>
              <emma:one-of disjunction-type="recognition" id="oneOf1">
                <emma:interpretation id="interp5" emma:lang="en-US" emma:confidence="0">
                  <emma:literal>cons</emma:literal>
                </emma:interpretation>
                <emma:interpretation id="interp6" emma:lang="en-US" emma:confidence="0">
                  <emma:literal>an]</emma:literal>
                </emma:interpretation>
                <emma:interpretation id="interp7" emma:lang="en-US" emma:confidence="0">
                  <emma:literal>cans</emma:literal>
                </emma:interpretation>
                <emma:interpretation id="interp8" emma:lang="en-US" emma:confidence="0">
                  <emma:literal>con</emma:literal>
                </emma:interpretation>
                <emma:interpretation id="interp9" emma:lang="en-US" emma:confidence="0">
                  <emma:literal>con]</emma:literal>
                </emma:interpretation>
              </emma:one-of>
            </emma:emma>
          </inkml:annotationXML>
          <inkml:trace contextRef="#ctx0" brushRef="#br0" timeOffset="2307.1607">6063 1359 53,'-11'-29'26,"11"29"-7,-27-26-5,6 15-1,3 8-1,-6-1 0,2 10 2,-4-1-2,4 10-1,0-1-2,7 8 2,-3 2-4,11 7-1,3-1-3,6 1-3,11-4 2,1-1-1,10-4 1,4-7-7,12-2-9,-7-13-8,12-2-3,-9-13-4,3 2-3,-8-9 0,2 4 0,-9-6 6,-3 4 17,-7-2 9,-3 2 15,-11 20 13,13-28 2,-13 28 2,0 0-1,0 0-2,0 0-4,0 0-7,-22 0-8,22 0-9,-5 24 0,6-7 1,3 5-2,3 3 0,4 3 0,4-1 0,-2-1 0,2-2 1,-1-4 0,-14-20-4,28 24-7,-28-24-6,0 0-1,11-18-2,-11 18 0,-5-33 0,3 11-1,-7-10 4,5 5 13,6-3 8,-2 1 7,7 9 7,-1-4-1,10 11 1,-16 13-1,37-11-1,-20 13-4,6 11-4,-6 2-3,5 8-4,-5 3-2,-1 7-1,1-2 2,-3 1-1,1-3 1,-4-3-2,0-6 2,-11-20-3,20 16-8,-20-16-3,0 0-4,15-29 0,-15 29-1,9-40 0,-1 14-1,-5-7 1,5 3 12,1 1 8,0 2 5,4 6 4,-4 1 4,8 11 3,-17 9-1,29-2 1,-29 2-3,26 19-3,-26-19-3,26 34-1,-17-8-5,2 0-3,-2-2 1,-1-1-4,3 0-9,-11-23-10,14 25-7,-14-25-7,0 0 2,0 0-1,20-35 1</inkml:trace>
          <inkml:trace contextRef="#ctx0" brushRef="#br0" timeOffset="2863.5401">6850 994 90,'-5'-25'40,"5"25"-6,9-24-17,8 18-3,-1-3-6,8 4-3,2 1-1,2 0-2,-3 6-2,-1 2 0,-4 3 1,-20-7-1,24 26 1,-20-8 0,-9 2 0,-5-1 0,-4 3 0,-3 2 0,-3-2 0,-2-2-1,-2-2 0,4-5 0,20-13-1,-26 24 1,26-24-1,0 0 1,0 0 0,26 14 0,-4-15 0,5 2 0,3-1 0,3 0 0,-2 2 0,-2 4 0,-3 1-1,-4 2 1,-22-9 0,26 28 1,-22-12-1,-6 3 1,-4-1-1,-5 0 1,-3-1 0,-3-2 0,-1-4-1,-4 1 0,0-4 0,1-5 0,5 5-12,-6-10-14,22 2-9,-24 0 0,24 0-6,0 0-3,0 0 14</inkml:trace>
        </inkml:traceGroup>
      </inkml:traceGroup>
    </inkml:traceGroup>
    <inkml:traceGroup>
      <inkml:annotationXML>
        <emma:emma xmlns:emma="http://www.w3.org/2003/04/emma" version="1.0">
          <emma:interpretation id="{46B4E6D9-23BF-4DBF-A6F9-494AEADF87A2}" emma:medium="tactile" emma:mode="ink">
            <msink:context xmlns:msink="http://schemas.microsoft.com/ink/2010/main" type="paragraph" rotatedBoundingBox="5648,11166 6469,11425 6306,11941 5485,116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93FC55-DDD0-4BF2-8768-6CFDACEABA8B}" emma:medium="tactile" emma:mode="ink">
              <msink:context xmlns:msink="http://schemas.microsoft.com/ink/2010/main" type="line" rotatedBoundingBox="5648,11166 6469,11425 6306,11941 5485,11682"/>
            </emma:interpretation>
          </emma:emma>
        </inkml:annotationXML>
        <inkml:traceGroup>
          <inkml:annotationXML>
            <emma:emma xmlns:emma="http://www.w3.org/2003/04/emma" version="1.0">
              <emma:interpretation id="{0F13C2BB-424B-4975-BEF0-F65A8DCB50FA}" emma:medium="tactile" emma:mode="ink">
                <msink:context xmlns:msink="http://schemas.microsoft.com/ink/2010/main" type="inkWord" rotatedBoundingBox="5648,11166 6469,11425 6306,11941 5485,11682"/>
              </emma:interpretation>
              <emma:one-of disjunction-type="recognition" id="oneOf2">
                <emma:interpretation id="interp10" emma:lang="en-US" emma:confidence="0">
                  <emma:literal>It.</emma:literal>
                </emma:interpretation>
                <emma:interpretation id="interp11" emma:lang="en-US" emma:confidence="0">
                  <emma:literal>lot.</emma:literal>
                </emma:interpretation>
                <emma:interpretation id="interp12" emma:lang="en-US" emma:confidence="0">
                  <emma:literal>lt.</emma:literal>
                </emma:interpretation>
                <emma:interpretation id="interp13" emma:lang="en-US" emma:confidence="0">
                  <emma:literal>la.</emma:literal>
                </emma:interpretation>
                <emma:interpretation id="interp14" emma:lang="en-US" emma:confidence="0">
                  <emma:literal>lat.</emma:literal>
                </emma:interpretation>
              </emma:one-of>
            </emma:emma>
          </inkml:annotationXML>
          <inkml:trace contextRef="#ctx0" brushRef="#br0" timeOffset="3482.2131">5191 1939 102,'-11'29'42,"13"4"-5,-6-3-12,8 12-10,-2-2-7,2 1-7,1-1 0,1-1-1,-3-3 1,1-5-1,-2-1 1,-2-6-1,2-4-5,-2-20-8,5 18-10,-5-18-5,0 0-7,22-18 1,-5 7-2,-1-2-6,5-5 26</inkml:trace>
          <inkml:trace contextRef="#ctx0" brushRef="#br0" timeOffset="4054.811">5581 2159 149,'-16'17'42,"16"-17"-10,-9 20-27,10-2-5,3 2 0,3 1 1,1-3-1,3 0 1,-2-1 0,0-1-1,-9-16-3,17 19-6,-17-19-5,0 0-3,0 0-3,16-6 0,-16 6 0,2-27 2,-2 10 5,0 1 12,0 16 8,0-32 7,0 32 2,4-23 1,-4 23 1,0 0-1,0 0-3,0 0-4,16-10-4,-16 10-3,0 0 0,17 11-2,-17-11 0,0 0 0,0 0-1,20 17-1,-20-17-2,0 0-2,0 0 0,0 0-1,0 0 0,0 0-2,0 0 0,0 0-2,0 0 1,0 0 0,0 0 1,0 0 0,0 0-2,0 0 1,0 0 0,0 0-1,0 0 0,0 0-1,17 9-3,-17-9-2,0 0-1,0 0 0,0 0 3,0 0 14</inkml:trace>
          <inkml:trace contextRef="#ctx0" brushRef="#br0" timeOffset="5499.8981">5581 1954 25,'0'0'20,"-9"-17"1,9 17-3,0 0 1,0 0 3,-2 22-2,2-22-2,8 39-1,-7-19 0,9 13-4,-5-2-3,2 2-5,1 2-5,-3 0 1,1-2 0,-1-2-1,1 0 1,-2-7-1,-1-2 1,3-4-1,-4-1 0,-2-17 1,5 20-1,-5-20 0,0 0 0,0 0 0,4 17 0,-4-17 0,0 0 0,0 0 1,0 0-1,0 0 0,0 0 0,0 0 0,0 0 1,0 0-1,0 0 0,0 0 0,0 0 0,0 0 0,0 0 0,0 0 0,0 0 0,0 0-1,0 0 1,0 0 0,0 0-1,0 0 1,0 0 0,0 0 0,0 0 0,0 0 0,0 0 0,0 0 0,0 0 0,0 0 0,0 0 0,0 0 1,0 0-1,0 0 1,0 0-1,16 7 1,-16-7-1,0 0 1,0 0-1,0 0 1,0 0-1,0 0 0,0 0 0,0 0 0,0 0 0,0 0 0,0 0 0,0 0 0,0 0 0,0 0 1,0 0-1,17-7 0,-17 7 1,0 0-1,0 0 0,20-6 0,-20 6 0,0 0 0,0 0 0,19-2 1,-19 2-1,0 0 0,0 0-1,0 0 1,0 0-1,0 0 1,0 0-1,0 0 0,0 0 0,0 0 0,0 0 0,0 0 0,0 0 0,0 0 0,0 0 0,0 0 1,0 0-1,-19 4 1,19-4 0,0 0 0,0 0 0,0 0-1,0 0 1,0 0 0,0 0 0,0 0 0,0 0 1,0 0 0,0 0-1,0 0 1,0 0 0,0 0 1,0 0 0,0 0-1,20-7 0,-20 7 0,21 3 0,-21-3 0,27 4-1,-8 0 0,1-3 0,0 1 0,0-2 0,-1 2 0,-19-2 0,25 4-1,-25-4 0,0 0 0,17 7 0,-17-7-1,0 0 0,0 0-8,0 0-6,-22 2-4,22-2-5,0 0-4,0 0-4,0 0-1,0 0 1,-15-17 8</inkml:trace>
          <inkml:trace contextRef="#ctx0" brushRef="#br0" timeOffset="5695.7306">5991 2234 26,'-5'-16'14,"5"16"-6,0 0-12,0 0-6,0 0-4,0 0-2,0 0 13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2.9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94E247-F854-4681-97D6-FE3D111E6C43}" emma:medium="tactile" emma:mode="ink">
          <msink:context xmlns:msink="http://schemas.microsoft.com/ink/2010/main" type="writingRegion" rotatedBoundingBox="8713,10272 10651,10279 10645,11957 8707,11951">
            <msink:destinationLink direction="with" ref="{99844B10-34C5-4F6A-8972-91BF8468A5EC}"/>
            <msink:destinationLink direction="with" ref="{30C3E547-32F0-4F9E-84AC-F67E1E93B7B6}"/>
          </msink:context>
        </emma:interpretation>
      </emma:emma>
    </inkml:annotationXML>
    <inkml:traceGroup>
      <inkml:annotationXML>
        <emma:emma xmlns:emma="http://www.w3.org/2003/04/emma" version="1.0">
          <emma:interpretation id="{F4C7E8BD-DBD3-4F27-BD76-A7B624054858}" emma:medium="tactile" emma:mode="ink">
            <msink:context xmlns:msink="http://schemas.microsoft.com/ink/2010/main" type="paragraph" rotatedBoundingBox="8713,10272 10651,10279 10645,11957 8707,119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2E0B28-5102-470E-852B-86D2924A5542}" emma:medium="tactile" emma:mode="ink">
              <msink:context xmlns:msink="http://schemas.microsoft.com/ink/2010/main" type="line" rotatedBoundingBox="8713,10272 10651,10279 10649,10930 8710,10923">
                <msink:destinationLink direction="with" ref="{53626FE2-330E-4779-AE66-8C1E31D7C8B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1D7E2B4-CEA0-499A-ABF6-E3A51AE6B72E}" emma:medium="tactile" emma:mode="ink">
                <msink:context xmlns:msink="http://schemas.microsoft.com/ink/2010/main" type="inkWord" rotatedBoundingBox="8713,10272 10651,10279 10649,10930 8710,10923"/>
              </emma:interpretation>
              <emma:one-of disjunction-type="recognition" id="oneOf0">
                <emma:interpretation id="interp0" emma:lang="en-US" emma:confidence="0">
                  <emma:literal>Imin</emma:literal>
                </emma:interpretation>
                <emma:interpretation id="interp1" emma:lang="en-US" emma:confidence="1">
                  <emma:literal>| min</emma:literal>
                </emma:interpretation>
                <emma:interpretation id="interp2" emma:lang="en-US" emma:confidence="0">
                  <emma:literal>Amin</emma:literal>
                </emma:interpretation>
                <emma:interpretation id="interp3" emma:lang="en-US" emma:confidence="0">
                  <emma:literal>larin</emma:literal>
                </emma:interpretation>
                <emma:interpretation id="interp4" emma:lang="en-US" emma:confidence="0">
                  <emma:literal>tonin</emma:literal>
                </emma:interpretation>
              </emma:one-of>
            </emma:emma>
          </inkml:annotationXML>
          <inkml:trace contextRef="#ctx0" brushRef="#br0">518 376 71,'0'0'36,"0"0"-4,-13 30-11,13-30-6,-5 31-2,3-15-3,7 6-1,-3-3-2,4 1-1,-1 0-3,1-2-4,1-1 1,-7-17 0,9 22-1,-9-22-1,0 0 2,0 0 0,0 0-1,15-20 2,-15 20-3,0-32-2,0 16-3,-6-4 0,8 1-2,-5-3-1,4 4 1,-1-8 0,8 6 2,-1-2 2,2 4 3,1 1 0,-10 17 2,22-14-1,-22 14 1,25 7 0,-25-7 1,26 31 0,-11-11 2,1 4 1,-3 0 1,4 0 1,-4-2-1,0-4 1,-4-1-2,-9-17 2,16 18-3,-16-18 1,0 0-5,0 0-5,0 0 0,19-20-2,-19 20-1,7-31-2,0 12-2,-1-4-1,5 1 3,0-2 3,2 2 1,2 0 1,1 5 2,-16 17 1,30-20 3,-30 20 1,29 4 1,-29-4 3,20 31 2,-11-5 2,-3-1 0,1 5 3,-1-3 0,1 2 0,-3-3-3,5-2-1,-3-8-1,-6-16-7,20 21-8,-20-21-9,26-4-3,-26 4-6,29-29-2,-14 8-2,-1-4-6,3 1 23</inkml:trace>
          <inkml:trace contextRef="#ctx0" brushRef="#br0" timeOffset="171.9422">1223 362 31,'-2'31'21,"4"-13"-5,3 2-8,2-1-2,3-1-4,-10-18-6,27 26-5,-10-17-4,-17-9-4,27 3-1,-27-3 0</inkml:trace>
          <inkml:trace contextRef="#ctx0" brushRef="#br0" timeOffset="786.8878">1423 261 86,'4'22'40,"-4"-22"-6,-6 24-10,6-24-7,2 33-3,2-15-6,5 4-4,2-2-3,2 0-1,0-1 0,0-1 0,-2-2 0,-11-16 1,16 26-3,-16-26-3,0 0-6,0 0-4,0 0-2,0 0-2,0 0 0,0 0-1,8-20 2,-14 3 4,6-1 5,0-2 4,4 0 3,-1-6 1,7 2 1,1 0 1,1 2 1,9 2 1,-5 4 1,6 3 2,-1 2 0,2 11 5,-2-13-75,12 30 78,-11-5-1,9 16-1,-9-10 0,6 15-2,-10-9-1,6 4-4,-7 5 74,-6-17-81,-11-16-11,20 13-13,-20-13-7,17-4-2,-17 4-7,7-16-1</inkml:trace>
          <inkml:trace contextRef="#ctx0" brushRef="#br0" timeOffset="-839.3082">-8-2 19,'2'-16'23,"-2"16"-7,0 0-7,0 0-1,0 0 1,0 0-1,16 35 1,-10-11 1,1 7 1,-1 5-1,3 7 0,-4 1-1,5 5 1,-5-3-2,3 2 1,-3-8-1,2 2 0,-1-5 0,1-2-1,-3-4-3,1-2-1,-1-5-3,0-5-6,1-1-6,-5-18-9,8 20-5,-8-20-6,0 0-3,0 0-3,2-18-1,-2 18 33</inkml:trace>
        </inkml:traceGroup>
      </inkml:traceGroup>
      <inkml:traceGroup>
        <inkml:annotationXML>
          <emma:emma xmlns:emma="http://www.w3.org/2003/04/emma" version="1.0">
            <emma:interpretation id="{93C850F4-A3AF-4B10-B986-4284171943D2}" emma:medium="tactile" emma:mode="ink">
              <msink:context xmlns:msink="http://schemas.microsoft.com/ink/2010/main" type="line" rotatedBoundingBox="8983,11442 10456,11270 10520,11811 9046,11983"/>
            </emma:interpretation>
          </emma:emma>
        </inkml:annotationXML>
        <inkml:traceGroup>
          <inkml:annotationXML>
            <emma:emma xmlns:emma="http://www.w3.org/2003/04/emma" version="1.0">
              <emma:interpretation id="{E294C5DE-826A-462C-8C22-C5312DE910EB}" emma:medium="tactile" emma:mode="ink">
                <msink:context xmlns:msink="http://schemas.microsoft.com/ink/2010/main" type="inkWord" rotatedBoundingBox="8983,11442 10456,11270 10520,11811 9046,11983"/>
              </emma:interpretation>
              <emma:one-of disjunction-type="recognition" id="oneOf1">
                <emma:interpretation id="interp5" emma:lang="en-US" emma:confidence="0">
                  <emma:literal>605</emma:literal>
                </emma:interpretation>
                <emma:interpretation id="interp6" emma:lang="en-US" emma:confidence="0">
                  <emma:literal>60 s</emma:literal>
                </emma:interpretation>
                <emma:interpretation id="interp7" emma:lang="en-US" emma:confidence="0">
                  <emma:literal>OS 6</emma:literal>
                </emma:interpretation>
                <emma:interpretation id="interp8" emma:lang="en-US" emma:confidence="0">
                  <emma:literal>600 s</emma:literal>
                </emma:interpretation>
                <emma:interpretation id="interp9" emma:lang="en-US" emma:confidence="0">
                  <emma:literal>Os 6</emma:literal>
                </emma:interpretation>
              </emma:one-of>
            </emma:emma>
          </inkml:annotationXML>
          <inkml:trace contextRef="#ctx0" brushRef="#br0" timeOffset="2207.6918">386 1178 37,'0'0'30,"0"0"-4,-26-22-5,26 22-1,-17-8 0,17 8-2,0 0-4,-14 22-1,14-22-3,-10 33-3,3-9-2,7 6-1,-6 3-3,5 2 0,-3 3-1,2 2 1,2-1 0,2-1-1,2-3 1,1 2-2,4-8 2,6-1-2,3-8 1,5-2 0,6-8 0,2-5 0,1-7 0,2-3 0,-2-6 0,1-4 0,-6 0 0,-3-7 0,-3-2 0,-7 1 0,-3-3-1,-3-2 2,-6 3-2,-2-1 2,-6 2-1,-3 4 0,9 20 0,-28-20 0,10 16 0,-1 8-1,-1 7 1,0 5 0,0 6 0,3 4 0,2 3 0,4 1 0,6 1 1,5-2-2,5-3 2,5-2-2,4-8 1,5-3-5,6-2-9,-6-11-7,10 0-5,-5-13-4,2 1-4,-4-10-1,0-1 0,-2-4 8</inkml:trace>
          <inkml:trace contextRef="#ctx0" brushRef="#br0" timeOffset="2786.9849">1092 1134 34,'-9'-17'24,"0"1"-2,-8 1-6,17 15-1,-29-20 1,12 20-1,-3 0-1,3 9 0,-3 0-2,2 10-2,-3-3-3,5 12 0,-1-1-2,4 8 0,0 0-2,6 3 0,3-3-1,4 4-1,6-4 1,5-1-1,4-6 0,3-2-2,4-6 1,4-2 0,3-9-1,-1 0 0,3-7 1,-3-2 0,1-7 0,-3-6 0,2-5 0,-6-2 1,-4-6-2,-3-3 2,-6-3-4,-5-8-1,-4 2-1,-10-5 0,-1 7 0,-7-1-1,0 8 0,-6 1-1,3 12-2,-1 3-1,6 9-3,16 4-2,-24 4-2,24-4-4,0 0-3,0 18-3,0-18 4,26 15 2,-6-12 16</inkml:trace>
          <inkml:trace contextRef="#ctx0" brushRef="#br0" timeOffset="3422.4199">1646 1211 27,'0'0'23,"-19"-17"-3,19 17-6,-20-13-1,20 13 0,-24-5-1,24 5-2,-26 0-1,26 0-1,-27 7-1,10 1-3,17-8-1,-27 16 0,27-16-2,-26 22 0,26-22 1,-19 24-1,19-24 2,-7 20 0,7-20 1,6 17 3,-6-17 0,18 9-1,-18-9 1,31 2-1,-12-2-1,5 0-1,3-4-1,3 4-3,-1 0 0,0 2 1,-1 3 0,0 3-1,-4 1 1,-2 6-1,-8 1 1,-3 2-2,-1 3 2,-9 1-1,-2-2 0,-5 0 0,-5-2 0,-2-1-1,-5-6 1,-2-2 0,-3-5-1,0-3 1,-1-2 0,2-5 0,1-1 0,3-4-2,18 11-11,-22-20-4,22 20-8,2-19-4,-2 19-5,24-25-1,-4 12 1,2-6 0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37.6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30F852A-8BE7-4FC8-AB04-CFD15ECA2DAC}" emma:medium="tactile" emma:mode="ink">
          <msink:context xmlns:msink="http://schemas.microsoft.com/ink/2010/main" type="inkDrawing"/>
        </emma:interpretation>
      </emma:emma>
    </inkml:annotationXML>
    <inkml:trace contextRef="#ctx0" brushRef="#br0">0 51 113,'19'2'34,"8"2"-3,3-6-13,16 7-3,0-3 0,18 2-4,8-4-6,13-2-5,8-2 0,9 1 0,4-1 0,5-3-1,3 1 1,2-1-1,5 0 1,0 1-1,3 2 1,1-1-1,-4-1 0,2 3 0,-1-1 1,-5 2-1,-4 0 0,-10 2 1,-8 2-1,-10-2 1,-11 2 0,-12 2-1,-9-2 1,-10-1 0,-12 1-1,-11 2 1,-20-4-2,19 0-11,-19 0-9,0 0-7,0 0-3,0 0-1,0 0-1,0 0-1,-21-18 5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49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6350165-FCF3-4D57-9D67-3D2ABDEAE12C}" emma:medium="tactile" emma:mode="ink">
          <msink:context xmlns:msink="http://schemas.microsoft.com/ink/2010/main" type="inkDrawing"/>
        </emma:interpretation>
      </emma:emma>
    </inkml:annotationXML>
    <inkml:trace contextRef="#ctx0" brushRef="#br0">0 58 27,'0'0'27,"16"-16"-2,-16 16-7,28-6-3,-10 3-1,10 3 0,-1-4-1,8 6-2,-2-4-2,6 4-2,3-2-3,3 2-2,2-2-1,1 0 0,2 0 1,0-2 1,1-4 2,1 5 0,-5-3 1,3 2 0,-4-2-1,2 4 1,-2-1-1,2 1-2,-1 1-3,3-2 0,-2 1 0,5-2 0,-1 2 0,-1-2 0,3 0 0,1 2 0,-2 2 0,4 0-1,0 1 1,-3-3 0,3 4 0,1-2 0,3-2-1,-2-2 1,4 0-1,-3 0 1,3-1 0,3-1-1,0 0 1,0 1 0,1 3 0,-3-2 0,-1 0-1,-5 4 1,1-2-1,-7 2 1,-6-2 0,-4 0 0,-5 0 0,-2 2 0,-8-1 0,1 1 0,-10 0 1,-18-2-2,30 7-10,-30-7-13,0 0-10,0 0-3,0 0-6,0 0-3,0 0 14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1.9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9DA2A28-630B-4C78-8458-CE4F4D463009}" emma:medium="tactile" emma:mode="ink">
          <msink:context xmlns:msink="http://schemas.microsoft.com/ink/2010/main" type="inkDrawing" rotatedBoundingBox="7845,10156 7920,11847 7617,11861 7542,10170" shapeName="Other"/>
        </emma:interpretation>
      </emma:emma>
    </inkml:annotationXML>
    <inkml:trace contextRef="#ctx0" brushRef="#br0">0 0 13,'0'0'16,"0"0"-7,0 0-2,20 7 2,-20-7 2,24 30 3,-7-6 3,-4 1 5,9 18-1,-6-1-1,8 13-2,-7 0-4,8 9-1,-8 0-3,9 6-2,-6-2-7,0-4 0,-1-4-1,-3-1 0,-1-2 1,0-2-1,-4 2 1,-4 2-3,-3-3 3,-4 1-1,-4 2 1,0-2-1,-5 0 1,-4-2-1,-3-4 1,-1-5-1,-3-4 1,0-3-1,1-4 1,-3-2-1,0-6 0,0 2-1,4-7 1,-3 2 0,5-7 0,16-17-1,-26 27 2,26-27-1,0 0 0,0 0 1,0 0-1,0 0 0,0 0-1,0 0-12,11-22-13,-11 22-9,13-24-1,-13 6 0,0 18-2,0-31-1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4.2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2808A82-1144-4CB2-AA5F-FA677B5800DD}" emma:medium="tactile" emma:mode="ink">
          <msink:context xmlns:msink="http://schemas.microsoft.com/ink/2010/main" type="inkDrawing" rotatedBoundingBox="8520,10226 8523,11937 8113,11938 8111,10227" shapeName="Other"/>
        </emma:interpretation>
      </emma:emma>
    </inkml:annotationXML>
    <inkml:trace contextRef="#ctx0" brushRef="#br0">382 0 33,'0'0'21,"-24"37"-6,9-10-5,4 8 4,-5 4 4,4 10 3,-8-3-1,6 11-1,-10-6-1,7 8-1,-11 0-4,5 5-4,-7-4-5,1 3-3,-1-1-1,5 0 1,-1 6 0,7 2-2,6-4 0,6 0 1,5-2 0,10 0 0,3 1 0,5-5 0,6-5 0,-1-3 0,6-3 1,-3-3-2,0-4 2,0-3-1,0-6-1,-2-4 1,0-5-1,0-4 0,-4-5 1,3-6 0,-1-4-1,-2-5 0,-1-1 1,-17 1-1,27-8 1,-27 8-10,17-14-10,-17 14-8,5-17-7,-5 17 0,-1-24-1,-7 6-1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5.0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ED8AA71-CE15-460C-96A2-0FE5F6EB17BE}" emma:medium="tactile" emma:mode="ink">
          <msink:context xmlns:msink="http://schemas.microsoft.com/ink/2010/main" type="inkDrawing"/>
        </emma:interpretation>
      </emma:emma>
    </inkml:annotationXML>
    <inkml:trace contextRef="#ctx0" brushRef="#br0">0 47 45,'17'2'20,"-17"-2"-4,35-2-5,-11 0 0,3 2-2,6-2-2,4 4 0,2-2-1,3 0 0,-2 2-2,1 0 0,1 0 0,2 1 1,-1-1 0,1 0 0,0-2-1,4 2-1,-2-2 0,5-2 0,4 0-3,4 2 1,8-4-1,-1 1 0,4-1 0,1 2 0,3 0 0,3-1 1,-5 1-1,0-2 1,-4 1 0,0 1-1,-4 0 1,4 0 0,-5 2 0,-2 0 0,-3 0 0,-2 2-1,-3-2 1,-3 2-1,-4 0 0,-6-1 0,-5 1 0,-6 0 0,-3-2-1,-6 4 1,-3-2-2,-17-2-4,17 7-8,-17-7-6,0 0-8,0 0-1,0 0-1,-19 9 0,19-9 3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7.0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00B94B-E094-4D32-A9F2-9DE8A055C0F4}" emma:medium="tactile" emma:mode="ink">
          <msink:context xmlns:msink="http://schemas.microsoft.com/ink/2010/main" type="inkDrawing"/>
        </emma:interpretation>
      </emma:emma>
    </inkml:annotationXML>
    <inkml:trace contextRef="#ctx0" brushRef="#br0">2028-205 60,'0'0'29,"0"0"5,-3 22-11,8-2-4,19 17-1,-4 7-3,13 16 0,2 3-4,8 10-3,3 6-7,-2 2 0,2 7 0,-6 1-1,-1-4 0,-8-1 0,-5 1 1,-8-1-1,-7 0 0,-5-3-1,-10-6 1,-1-7 1,-6-4-1,-2-9 0,-4-5 1,1-12-1,-3-5 0,-1-7 0,3-4 1,1-4-1,16-18 0,-30 28-1,30-28 0,-18 11-8,18-11-9,0 0-5,0 0-6,7-24-5,8 6-2,-4-8 1,7-3-2,3-2 23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1.9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E372A49-17BA-4548-BA1E-A18474AB9795}" emma:medium="tactile" emma:mode="ink">
          <msink:context xmlns:msink="http://schemas.microsoft.com/ink/2010/main" type="inkDrawing"/>
        </emma:interpretation>
      </emma:emma>
    </inkml:annotationXML>
    <inkml:trace contextRef="#ctx0" brushRef="#br0">319 29 19,'-8'-16'18,"8"16"-5,0 0-5,0 0 1,0 0 1,-16-13 3,16 13 2,0 0 3,-6 18 2,6-18-2,-20 28-1,3-10-2,4 8-2,-7 0-3,4 7-2,-5 1-5,1 7-3,2 1 1,-1 4-1,3 0 0,-1 3 1,3 3-1,1-3 1,0-1-2,4-2 2,-2 3-1,3-1 0,1 1 0,1 1 1,1-1-2,1 1 1,0-2 1,4 1-1,0-1 0,4-1 1,2 3-1,1 27 1,2-24-4,4 0-1,-2-5 1,6 3-2,-3-10 2,3 1-2,0-9 1,1-29-1,-2 20 5,5-6 1,-3-2-1,0-3 0,-18-13 1,30 19-1,-30-19 2,22 7-2,-22-7-4,20-6-14,-20 6-9,4-20-7,-10 2-1,3 1-1,-6-6-2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2.8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2525C8E-BBDE-4EFD-9CE6-EB5AC3E0C1AD}" emma:medium="tactile" emma:mode="ink">
          <msink:context xmlns:msink="http://schemas.microsoft.com/ink/2010/main" type="inkDrawing"/>
        </emma:interpretation>
      </emma:emma>
    </inkml:annotationXML>
    <inkml:trace contextRef="#ctx0" brushRef="#br0">-7 57 11,'-4'-16'6,"4"16"0,0 0 1,0 0 0,0 0 0,0 0 1,11-19 0,-11 19 2,0 0 1,0 0 4,24-12-1,-24 12 2,24-6 1,-24 6 3,29 0-3,-12-4-1,7 8-3,-2-4-3,7 6-2,3-3-3,5 3-2,5-3-3,4 1 1,5 2-1,4-6 0,3 1 0,2-1 1,1 0-1,1-3 1,-1 1 0,0-2-1,-4 2 1,2 1-1,-2 2 0,-2-1 1,2 2-1,0 0 0,0 2 0,-4-1 0,4 1 0,-1-2 0,-3 2 0,-2-3 1,-3 3-1,0 0 0,-4 1 1,-1 3-1,-3-3 0,-1 4 0,-3-3 0,-2-1-1,-3 3 1,-5-3-1,-3 1-1,-8-4-8,2 3-7,-17-5-7,0 0-4,0 0-4,0 0-2,-19 18 0,-3-12 0,-5-1 9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10-02T14:37:19.2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9CEC08-FE1C-4CEC-9E5F-F7B35E33866A}" emma:medium="tactile" emma:mode="ink">
          <msink:context xmlns:msink="http://schemas.microsoft.com/ink/2010/main" type="inkDrawing" rotatedBoundingBox="18089,19324 18170,19136 18183,19141 18102,19329" shapeName="Other"/>
        </emma:interpretation>
      </emma:emma>
    </inkml:annotationXML>
    <inkml:trace contextRef="#ctx0" brushRef="#br0">0 188,'0'0,"81"-188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9.5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61393E7-BDA7-4ECC-8D16-B73C3622F24B}" emma:medium="tactile" emma:mode="ink">
          <msink:context xmlns:msink="http://schemas.microsoft.com/ink/2010/main" type="inkDrawing"/>
        </emma:interpretation>
      </emma:emma>
    </inkml:annotationXML>
    <inkml:trace contextRef="#ctx0" brushRef="#br0">18-4 43,'0'0'25,"0"0"-3,-17-5-9,17 5-3,0 25 1,2-6 1,6 8 1,-5 3 3,6 10 1,-7 2-2,8 4-2,-9-2-2,7 0-2,-3-5-4,-1-6-7,7-4-9,-11-29-9,17 27-5,-17-27-6,16-3-3,-16 3-1,17-30 1,-8 10 4</inkml:trace>
    <inkml:trace contextRef="#ctx0" brushRef="#br0" timeOffset="444.1828">344 49 34,'0'0'23,"-21"-18"-2,21 18-11,-24-9-3,24 9 1,-20-4-1,20 4-3,-18 11 1,18-11-2,-15 24-1,10-6 0,1 6-2,2 11 2,2 0 0,2 5 0,3-3 0,5 3 1,2-3-1,5-6 1,3-9 0,6-13-1,0-9 0,3-11-3,-5-7-1,0-13-3,-7-2 0,-5-6-2,-8 1-1,-6-1 0,-9 3 1,-3 4 0,-5 7 3,-3 5 2,4 3-1,-1 4 0,19 13-1,-22-11-2,22 11-3,0 0-3,0 0-2,30 19-1,-8-10 0,3 0 4</inkml:trace>
    <inkml:trace contextRef="#ctx0" brushRef="#br0" timeOffset="872.5862">724 38 61,'-18'-12'19,"1"1"0,-1 3-9,0 1-3,-1 7 0,1 2-1,1 3-3,17-5 1,-29 28-1,16-6-1,2 5 0,4 10-1,3 3 1,4 6-1,5 0 2,6 0-1,8-4 1,5-5-1,7-8 1,0-14 0,4-10-1,0-12 0,-4-13-1,-3-10-1,-6-3 0,-7-7-1,-10-2 0,-5-2-1,-7 3 0,-8 5 0,-3 8 0,-1 4-1,-3 8-4,4 7-3,1 3-3,17 6-4,0 0-3,-5 19-2,5-19-1,29 25 2,-3-6 2</inkml:trace>
    <inkml:trace contextRef="#ctx0" brushRef="#br0" timeOffset="1763.19">1182 224 42,'-5'-21'19,"-3"3"0,8 18-3,-29-28-5,29 28 0,-33-7-1,16 13-2,1 6-1,1 7-1,0 7-2,4 5 0,6 5-2,3 1 0,4 2 0,7-3-1,4-5 0,5-3-4,6-8-5,4-7-4,1-8-2,1-6-4,-3-7-2,-1-6 0,-4-5 0,-4-3 3,-5-2 7,-7-3 6,-2-1 7,-4 1 8,-2-2 7,-2 5 8,-1-2 5,1 10 0,-7-3-1,11 19-3,0 0-5,0 0-4,-20 8-6,20 8-8,3 8-3,3 2-1,-1 3 0,3 2 0,1 4-6,-2-9-6,6 3-5,-6-11-2,4 2-2,-11-20-1,0 0 0,19 4-1,-19-4 6,9-24 7,-7 4 5,0-4 4,0-1 3,3-5 2,2-1 2,4 2 0,4-1 0,4 8 2,3 6-2,0 5-1,3 9-2,-1 8 0,2 6-1,-6 9 0,1 2-1,-5 5 0,1-2-1,-4 1 1,-4-5-1,0-4 0,-9-18-1,15 26 0,-15-26-1,0 0-3,16-7-1,-16 7-1,13-33 1,-5 7-1,3-1 1,0-3 0,3-1 2,1 7 3,2 2 1,-17 22 3,29-22 1,-11 28 2,-18-6 1,26 31 0,-18-2 1,3 1 0,-4 4-2,2-1-4,-3-1-8,-1-7-9,-5-25-4,6 22-3,-6-22-1,-4-25-1,-7-5 1</inkml:trace>
    <inkml:trace contextRef="#ctx0" brushRef="#br0" timeOffset="2250.5221">369-917 61,'0'0'22,"-14"18"3,14 2-7,7 11 0,-2 4 0,6 15 0,-3-3-1,5 7-2,-6-3-4,4 0-5,0 1-12,-3-14-9,4 1-10,-4-17-6,5-6-2,-13-16-1,27 9 1,-27-9 1</inkml:trace>
    <inkml:trace contextRef="#ctx0" brushRef="#br0" timeOffset="2908.7783">743-639 93,'0'0'27,"-17"-5"-1,17 5-6,-13 22-16,13-4 1,2 2-3,4 4-2,1-2-1,2-2-1,0 2-2,-9-22-3,19 28-2,-19-28-1,0 0-1,0 0 0,0 0-1,0 0 2,16-11 2,-16 11 3,0-35 1,2 8 3,2-1 2,3-3 2,1 0 1,-1 5 1,0 2 0,2 8 1,-9 16 0,19-11 0,-19 11 0,20 16-2,-9 3 0,0 4 0,-2 1 0,4 2-1,0 0 0,2-1-1,-2-5-1,1-3-1,-14-17 0,24 18-2,-24-18-3,21-3-2,-21 3-1,12-22-3,-4 5 0,-3-3-1,3-4 1,1-2 1,6-1 3,1 3 3,1-2 1,5 8 4,0 2 2,0 6 2,2 5 1,-2 9 1,-4 5 2,3 4 0,-5 7 1,-1 2-1,-4 3-1,2-3-1,-2 2-2,-4-4-4,2-3-6,-9-17-8,15 16-6,-15-16-2,0 0 0,26-14-1,-26 14-1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2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C19874F-9A31-428A-95F9-1B571CC5B2C1}" emma:medium="tactile" emma:mode="ink">
          <msink:context xmlns:msink="http://schemas.microsoft.com/ink/2010/main" type="inkDrawing"/>
        </emma:interpretation>
      </emma:emma>
    </inkml:annotationXML>
    <inkml:trace contextRef="#ctx0" brushRef="#br0">0 0 48,'0'0'21,"0"0"2,29 26-3,-7-4 5,12 17-2,-1-1 0,13 15-1,-6 2-3,10 19-3,-6-1-5,6 11-7,-6 4-4,0-1 0,-4 8 0,-5 2 0,-2-1 0,-7-5 0,-6-3 0,-5-1 0,-4-5 0,-7-7 0,-2-9 0,-4-9 0,0-7 0,-4-15-8,8-6-14,-2-29-7,0 0-6,0 0 0,-5-31-2,5-6-1,5-5 0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3.5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352A919-41ED-45F5-A891-1CF810FB6F38}" emma:medium="tactile" emma:mode="ink">
          <msink:context xmlns:msink="http://schemas.microsoft.com/ink/2010/main" type="inkDrawing"/>
        </emma:interpretation>
      </emma:emma>
    </inkml:annotationXML>
    <inkml:trace contextRef="#ctx0" brushRef="#br0">223 29 67,'-9'-17'21,"9"17"0,-23-12-8,23 12-2,-20 9 1,13 11-1,-6 6 1,4 12 3,-8 10 0,4 12-1,-7 8-2,4 15 1,-6 5-4,3 3-2,3 3-5,1 3-2,11-1 0,10-3-1,10-5 1,10-7-2,9-10 1,5-5 1,5-9-1,1-9 1,0-13-1,-4-9 0,-4-8-14,-4-14-7,-3-3-8,-5-10-3,-4-2-1,-6-11-1,-3 2-1,-4-6-1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5.2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EF93DAB-08C4-4175-8AE9-985C12082B5A}" emma:medium="tactile" emma:mode="ink">
          <msink:context xmlns:msink="http://schemas.microsoft.com/ink/2010/main" type="inkDrawing"/>
        </emma:interpretation>
      </emma:emma>
    </inkml:annotationXML>
    <inkml:trace contextRef="#ctx0" brushRef="#br0">-1 0 26,'0'0'16,"0"0"-2,0 0-4,0 0-1,0 0 0,0 0-2,0 0 0,2 18 1,-2-18-1,3 19 1,-3-19 0,4 25-2,-4-25 1,6 32-1,-5-12 1,-1 2 1,4 5 3,-4 1 2,6 4-1,-5 0-1,5 1 1,-2-2-2,3 0-1,-3-6-3,3-1-3,-1-4-3,-6-20-2,11 28 2,-11-28-1,0 0-8,0 0-5,16 13-5,-16-13-5,0 0-4,6-22-3,-6 22-2,3-19 0,-3 19 6,-1-20 5</inkml:trace>
    <inkml:trace contextRef="#ctx0" brushRef="#br0" timeOffset="849.6805">398 121 75,'0'0'35,"0"0"0,-7-18-7,7 18-7,0 0-4,13 33-3,-10-15-4,6 8-2,-3-1-2,3 1-5,0-1-1,-3-3 0,3-2 0,-9-20-1,11 26 0,-11-26 1,0 0-1,0 0 1,0 0-1,18-13 0,-18 13 0,8-33 1,-3 11 0,-1-5 0,-2-4 0,3 2 0,1-3 1,1 5-1,1 3 0,-1 6 0,-7 18 0,13-18 1,-13 18-1,20 12 0,-9 7 1,4 4-1,0 5 0,-1 1 0,7 2 0,-1 0 0,0-3-1,0-2 1,-1-10-1,-19-16 1,29 13-1,-29-13 0,26-17-3,-17-1-1,2-2-1,-4-8-1,6 3 0,-4-4 0,4 3 1,-2 0-1,0 8 5,-11 18 1,19-26 3,-19 26 2,20 6 2,-20-6 1,22 29 0,-7-5 0,-2 0-1,3 3 0,1-1-2,-1-6-9,6 4-14,-22-24-9,34 27-4,-34-27-2,22 8 0,-22-8-1,0 0-1</inkml:trace>
    <inkml:trace contextRef="#ctx0" brushRef="#br0" timeOffset="1565.1677">-31 937 128,'0'0'35,"0"0"-2,-18 18-15,18 14-10,2 4 0,2 8-4,1 2 0,2-2-7,6 3-10,-4-12-8,12-2-6,-3-15-5,12-7 0,-1-13-2,10-5 0,-3-7 5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6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47EFD0D-A7AB-43D4-9766-F88366D97B15}" emma:medium="tactile" emma:mode="ink">
          <msink:context xmlns:msink="http://schemas.microsoft.com/ink/2010/main" type="inkDrawing"/>
        </emma:interpretation>
      </emma:emma>
    </inkml:annotationXML>
    <inkml:trace contextRef="#ctx0" brushRef="#br0">-11 164 78,'-18'0'28,"18"0"4,23-7-12,12 5-3,10-5 0,21 1-1,13-3-2,26 0-2,11-4-6,12-2-5,7-1-1,4-2 2,3 3-2,-4-2 0,-4 8-10,-20-6-5,-7 12-6,-24-1-1,-13 11-5,-22 1-4,-17 6-1,-24 3 0,-20 0 8,-14 5 5,-17-6 10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50.6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5D60363-DF26-4715-AEE4-DA88FD1A7D12}" emma:medium="tactile" emma:mode="ink">
          <msink:context xmlns:msink="http://schemas.microsoft.com/ink/2010/main" type="inkDrawing"/>
        </emma:interpretation>
      </emma:emma>
    </inkml:annotationXML>
    <inkml:trace contextRef="#ctx0" brushRef="#br0">2 0 54,'0'0'18,"0"0"2,0 0-2,-4 24-4,8 5 1,0 4 2,5 11 1,-2 4 0,4 1-3,-1 1-3,1-3-3,0-3-8,0-7-11,3-2-11,-4-13-8,6-7-4,-16-15 0,35 0-2,-18-13 1,3-4 6</inkml:trace>
    <inkml:trace contextRef="#ctx0" brushRef="#br0" timeOffset="599.3534">394 191 159,'-20'11'34,"20"-11"0,-11 33-22,7-8-8,8 5-2,3-1-2,2 2 0,4-3-4,-4-8-6,6 0-7,-15-20-5,24 16-4,-24-16-3,16-7-1,-16 7 0,13-31 2,-7 7 7,-3-3 10,1-5 6,2 1 10,-1-2 7,4 2 4,2 4 4,0 3 4,4 7 3,0 1-1,5 14-1,-3-2-4,7 15-4,-8 0-4,8 9-2,-6 2-4,3 6-3,-3 3-3,-3-2-1,0-1-1,-6-6-2,4 0-5,-13-22-5,20 20-2,-20-20-2,18-7-1,-10-10 1,3 1 1,0-6 2,2-4 4,-1 0 6,5-1 3,-2 5 4,1 2 2,3 7 3,-3 4 4,3 9 2,-19 0 3,33 20 0,-33-20-2,35 40-1,-19-14-2,1 1-6,1 5-11,-3-10-14,5 3-11,-9-6-3,-11-19-1,17 22-1,-17-22-1</inkml:trace>
    <inkml:trace contextRef="#ctx0" brushRef="#br0" timeOffset="-2164.5387">-1926 1120 78,'-11'-16'25,"11"16"1,-31-20-5,13 18-5,-6-2-1,2 10-3,-4 3-1,2 9-1,0 4-2,2 8 0,2 3-1,9 3-3,3 3-2,12 1-2,5-3 0,10-8 0,8-5-7,6-13-6,8-4-5,-3-14-3,7-2-2,-10-11-1,1 0 0,-8-12 1,-6 3 7,-5-2 11,-8 0 11,-2 3 9,-9 1 8,4 7 1,-6-1 0,4 21 0,-11-20-1,11 20-4,0 0-6,0 0-7,-5 28-6,7-8 0,3 4 0,6 3 0,0 4 0,4 2-1,-2-1 1,2-3 0,-3-5 0,1-8-1,4-1-6,-17-15-3,18 0-2,-18 0 1,11-26-1,-9 2 0,2 2 1,-6-9 4,0-2 9,6 6 8,-4-4 1,7 9 0,1-4 1,-8 26 0,23-29-2,-4 27-1,1 2-5,0 7-4,2 8 1,-1 1-1,-3 6-1,0 4 2,-1 0-2,-4-3 1,-2-1 0,-2-3 0,-9-19 1,15 18-1,-15-18-1,0 0 1,22-24 0,-17 6-1,3-6 0,1-2 0,2 1 0,2-1 1,2 2 0,1 4 1,3 7 0,-1 4-1,0 5 1,1 8 0,-1 5-1,-1 8 1,-1 5-1,1 2 0,-1 3 0,3 2 0,-3-1-1,1-4-5,1 3-9,-5-10-10,-13-17-5,22 16-2,-22-16-2,0 0 0,15-27 0</inkml:trace>
    <inkml:trace contextRef="#ctx0" brushRef="#br0" timeOffset="-1729.2402">-1620-86 48,'22'5'18,"7"8"2,8 16 0,2 6 3,10 20 0,-1 9-3,11 19-3,-6-1-1,10 12 1,-10 7-4,8 2-5,-10-1-5,-1 1-3,-8-4 0,-3-2 0,-11-1 0,-6-5-1,-6-10 1,-8-4 0,-8-7 0,-4-10 0,-3-8 0,-3-14 0,-1-5-10,-3-14-10,3-1-10,11-18-3,-21 7-2,21-7 0,-16-27-1</inkml:trace>
    <inkml:trace contextRef="#ctx0" brushRef="#br0" timeOffset="-956.7164">-537 156 68,'0'0'21,"-26"13"1,10 7-4,1 15-6,-5 7 5,7 15-1,-9 7 0,5 11 1,-3 6-3,7 10-2,2-4-3,6 4-3,3-1-7,4 2 1,12-4-1,5-5-1,12-8 2,2-9 0,8-6-1,1-12-3,4-6-9,-4-22-6,4-5-8,-7-17-4,-6-7-2,-5-13-1,-6-6 0,-8-6 3</inkml:trace>
    <inkml:trace contextRef="#ctx0" brushRef="#br0" timeOffset="-481.3905">-649 825 89,'33'-9'33,"11"0"-3,4-4-13,18 6-1,6-4-1,13 5-2,1-7-3,15 6-1,6-2-2,9 1-4,3 1-2,8 3-3,2 3-1,9 1 0,9 5-5,-7-1-4,2 10-8,-10-3-3,-3 6-6,-17-4 0,-7 3-2,-21-3 0,-19-4 5,-19 4 5,-20-11 17</inkml:trace>
    <inkml:trace contextRef="#ctx0" brushRef="#br0" timeOffset="3107.151">1785 24 78,'22'29'26,"18"9"2,21 18-9,10 6-1,16 20-1,3 6-3,8 17-1,-8 3-2,0 11-2,-17 8-4,-10 5-1,-13 0-4,-15-7 1,-13-6-2,-13-13 0,-5-5-13,-19-18-14,0-17-6,-5-24-1,0-20-2,-8-20-2,6-20-2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9:12.3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AAABD3-5130-4814-A6FA-E45A698D0854}" emma:medium="tactile" emma:mode="ink">
          <msink:context xmlns:msink="http://schemas.microsoft.com/ink/2010/main" type="inkDrawing"/>
        </emma:interpretation>
      </emma:emma>
    </inkml:annotationXML>
    <inkml:trace contextRef="#ctx0" brushRef="#br0">0 20 151,'0'0'42,"0"0"-6,21-5-29,-3 3-9,10 0 3,1 2-1,6-2-1,-2-1-4,4 3-8,-8-4-5,1 6-7,-8-6-3,-6 6-7,-16-2 1,0 0-1,0 0 2,0 0 26</inkml:trace>
    <inkml:trace contextRef="#ctx0" brushRef="#br0" timeOffset="240.3242">57 219 154,'0'0'41,"0"0"-7,23 14-30,-7-12-5,10 4-8,-4-5-7,5 5-6,-8-6-4,5 4-5,-8-3-3,-16-1-6,26 2 0,-26-2 27</inkml:trace>
    <inkml:trace contextRef="#ctx0" brushRef="#br0" timeOffset="1018.4707">508-44 143,'0'0'39,"0"0"-7,-2-20-21,2 20-7,17-13-4,-17 13 0,31-14 0,-9 8 0,0 1 0,0-1 0,2 4-1,0 2 1,0 4 0,-2 5 1,-3 2-1,-7 6 1,1 3-1,-5 4 3,-7 1-2,-2 1 1,-7 5-1,1 2 0,-8-3 0,0 1-1,-3-2 1,-2 0-2,0-1 1,-1-2-1,1-8 1,4 0-1,16-18 1,-30 22-1,30-22 0,0 0 0,0 0 0,0 0 0,0 0 1,0 0 0,0 0-1,30-3 1,-12 1 1,2-2-1,4 4 0,-2 2 0,2 0-1,-4 3 1,-1 1 0,1 1 0,-20-7 0,26 15 0,-26-15 0,0 0 0,16 20-5,-16-20-8,0 0-9,0 0-6,-2 16-3,2-16-2,0 0-3,0 0-5,-3-16 20</inkml:trace>
    <inkml:trace contextRef="#ctx0" brushRef="#br0" timeOffset="1323.7481">972 356 127,'0'0'40,"-21"24"-1,21-24-16,2 26-23,-2-26 0,9 23 0,-9-23 0,13 19 0,-13-19-1,17 5-9,-17-5-9,0 0-6,13-18-3,-13 18-4,9-28 0,-4 12-2,1-2 1,0-6 19</inkml:trace>
    <inkml:trace contextRef="#ctx0" brushRef="#br0" timeOffset="2118.7417">1271-119 135,'0'0'39,"0"0"-4,-11-18-21,11 18-14,21 0 0,-5 0 0,6-2 0,4 2 0,3-4 0,3 2 0,-3 1 0,2-3 0,-1 2 0,-4 0-1,-2 4 1,-2 0 0,-4 3 0,-18-5 0,28 17 0,-28-17 0,18 22 0,-12-6 0,-6-16 0,9 33 0,-7-12 0,-1 1 1,1 5-1,-2 4 1,4 0-1,0 3 1,-1-3-1,3 2 0,1-4 0,1 0 0,1-5 0,0-5 1,0-3-1,-9-16 0,17 20 0,-17-20-1,16 6-14,-16-6-8,0 0-6,9-30-2,-9 30-2,-7-34 1,2 15-2</inkml:trace>
    <inkml:trace contextRef="#ctx0" brushRef="#br0" timeOffset="2306.0705">1551 156 147,'0'0'33,"0"0"0,26-22-21,-4 11-11,11 4-7,0-8-9,9 6-10,-5-6-3,4 10-4,-6-4-1,-6 1-7,1 3 0</inkml:trace>
    <inkml:trace contextRef="#ctx0" brushRef="#br0" timeOffset="2898.4289">2390-128 118,'0'0'39,"0"0"-3,0 0-12,-22-4-21,22 4-3,-15 26 0,4-8 0,0 2 0,-2 2 2,-2 4-2,1 2 2,-1 5-1,0 1-1,1 1 1,1 0-1,2-4 0,5 1-1,4-7 1,4 1-1,5-10 2,-7-16-1,30 21 1,-8-18-1,0-3 1,4-5-1,0-1 1,-3-3-1,1-4 0,-5-1 0,-3-1 0,-16 15-1,15-29 0,-17 10 0,-7 1 0,-6 0 2,-5 1-2,-8-1 1,-3 1-1,-4-1 1,-2-1 0,3 5 0,-1 1 0,1-4-1,9 3 1,3-1 0,22 15 0,-21-29 0,21 29 1,13-30-1,6 14 0,6 3 0,7-2-1,3 3 0,1 2-13,-4 1-10,-3 6-7,-7-1 0,-3 6-2,-19-2 0,16 13-1</inkml:trace>
    <inkml:trace contextRef="#ctx0" brushRef="#br0" timeOffset="3334.9415">2789-141 137,'0'0'32,"0"0"0,0 0-17,0 0-7,37 22-8,-10-5 1,10 5-1,7 3 2,4 5-2,4-1 1,1 6-1,2 1 0,-1 1 0,-5-2 0,-5-6 0,-7-1-1,-6-6-4,-7-6-9,-2-5-9,-22-11-5,17-1-4,-17 1 0,0-21-1,-7-1 0,-3-1 7</inkml:trace>
    <inkml:trace contextRef="#ctx0" brushRef="#br0" timeOffset="3574.4561">3218-165 152,'0'0'34,"-24"17"-5,16 5-21,-3 5-8,2 4 1,-2 8-1,0 1 2,-2 1-1,2-1-2,0-3 2,-2-8-7,10-1-10,-3-10-11,6-18-3,0 0-3,0 0 1,24-7-2,-6-15 0</inkml:trace>
    <inkml:trace contextRef="#ctx0" brushRef="#br0" timeOffset="3849.5437">3591-130 137,'0'0'40,"0"0"-3,0 28-26,6-5-10,5 9-1,0 4 2,2 5-2,-1 1 1,-1 0-1,0-2 0,-3-7 0,-3-5-6,5-2-9,-10-26-10,12 22-4,-12-22-3,0 0 0,21-28-1,-8 6-1</inkml:trace>
    <inkml:trace contextRef="#ctx0" brushRef="#br0" timeOffset="4277.5548">4042-152 146,'0'0'34,"-17"-18"-2,17 18-16,-22 0-16,22 0 0,-28 22 0,14-6 0,1 8-1,2 4 2,2 5-1,1 3 1,10 6-1,4 1 0,5-3 0,9 0 0,6-5 0,5-5-1,6-10 1,3-9-1,-1-8 1,-1-10 0,-4-8 0,-5-8 0,-7-9-1,-9-2 0,-6-3 1,-7 0-1,-7 2 0,-8-1 0,-1 6 0,-6 5 1,0 8-1,-1 1-2,7 10-8,-2-5-8,18 11-5,0 0-3,0 0-4,0 0-1,23-13 0,1 10 2,2-5 20</inkml:trace>
    <inkml:trace contextRef="#ctx0" brushRef="#br0" timeOffset="5037.5336">4494-304 132,'0'0'33,"-9"-20"0,9 20-14,0 0-14,17 0-4,-17 0-1,27 5 0,-8-3 0,1 2 0,2-1 0,-4-1 0,2 0 0,-3 2-1,0 1-6,-17-5-11,18 4-8,-18-4-6,0 0 0,0 0-1,0 0-1,0 0 0</inkml:trace>
    <inkml:trace contextRef="#ctx0" brushRef="#br0" timeOffset="5459.0282">4864-495 155,'0'0'33,"20"-15"-5,-20 15-24,0 0-3,19 13-1,-19-13 0,9 26 1,-9-10-1,-2 3 1,-2 1-1,1 0 1,-1 4-1,0-4 0,1 0 0,3-3 0,0-17 0,7 25 0,-7-25 0,18 17 0,-1-17 0,-1 2 0,5-6 0,-1 2 0,2-3 0,-2 1 0,2-5-3,2 7-8,-7-7-7,5 5-5,-22 4-2,31-13-2,-31 13-3,22-14-1,-22 14 1,9-22 9,-9 22 17</inkml:trace>
    <inkml:trace contextRef="#ctx0" brushRef="#br0" timeOffset="5697.0513">5142-537 108,'-8'-26'33,"8"26"-1,0 0-6,0 0-9,0 0-9,-5 22-7,8 2-1,3 4 1,1 6-1,1 7 1,1 3 0,-2 0-1,2-2 0,-3-2 1,0-5-1,-3-11-8,5 0-16,-8-24-8,1 20-1,-1-20-2,0 0-1,6-26-2</inkml:trace>
    <inkml:trace contextRef="#ctx0" brushRef="#br0" timeOffset="7227.0994">5624-5 141,'-15'-17'39,"15"17"-6,0 0-21,0 0-6,0 0-5,-2 17 0,2-17 0,0 24 1,4-8-1,-2 1 1,-1 3-1,3 2 0,0-2-1,-1 0 0,1-1 0,-4-19-1,8 25 1,-8-25-2,0 0 2,0 0-1,0 0 1,0 0-1,16-29 0,-16 11 1,4-3-1,-1-1 0,1 0 1,2 0-1,1-2 1,4 2 0,0 4-1,6 0 1,-17 18 0,33-26 0,-13 17 0,0 3 0,2 6 0,-2 4 0,-1 3 1,-3 6 0,-16-13-1,28 35 1,-15-15 0,-6 2 1,1 2-1,-3 2-1,2-4 1,1-4-1,-8-18 0,18 20-1,-18-20 1,0 0-1,26-11 1,-26 11-1,20-33 0,-7 13 0,0-2 1,0 2-1,5 2 0,1-1-1,1 3 2,-2 1 0,3 4 0,-1 4 0,0 5 0,-2 6 0,-1 1 1,-1 6-1,-16-11 1,32 31 1,-19-12-2,0 3 2,-2 5-1,0-1 0,0-2-1,-2 0 0,0-6 0,-9-18-1,17 26 1,-17-26-9,0 0-11,14-19-6,-10 3-6,-6-6-1,6-2 0,-8-6-1,6 1 0</inkml:trace>
    <inkml:trace contextRef="#ctx0" brushRef="#br0" timeOffset="7862.5349">6426-535 152,'0'-20'33,"0"20"-5,0 0-18,31-23-6,-13 18-4,4-1-1,4 1 2,2-1-1,-4 3 1,-2 3-1,-4 3 1,-18-3-1,22 17 1,-22-17 0,-2 29 0,-5-8-1,-4-3 1,-4 0-1,1 1 1,-5-3-1,3-1 0,16-15 0,-28 20-1,28-20 1,0 0-1,0 0 0,0 0 1,0 0 0,0 0-1,24-4 1,-8 1 0,3 3 0,-1 0 0,2 3 0,-1 5 0,1 1 0,-2 4 0,-1 1 0,-2 5 0,-2-1 1,-4 2-1,-2 2 1,-3-2-1,-4 0 1,-4-3 0,-3-1-1,7-16 1,-22 26-1,22-26 0,-33 11 0,12-11 0,1 0 0,0-5 0,0 1-1,1-1 1,19 5-1,-25-15-2,25 15-13,0 0-11,3-19-5,14 18-1,1-5-1,10 2 0,3 1-2</inkml:trace>
    <inkml:trace contextRef="#ctx0" brushRef="#br0" timeOffset="8349.7419">7320-651 137,'-21'6'34,"21"-6"-1,-29 40-11,7-5-16,2 13-4,-4 8-2,-2 10 0,-3 8 1,-1 5 0,-3 3-1,2 3 1,-1-7 0,3-4 0,1-10-1,5-9 1,2-9-1,7-9 0,4-14-1,10-23-8,-7 17-12,7-17-6,9-22-6,-1 2 0,8-6-1,-1-5 0,11-2-1</inkml:trace>
    <inkml:trace contextRef="#ctx0" brushRef="#br0" timeOffset="8988.9024">7518-51 94,'15'-20'33,"-15"20"-1,7-19-5,-7 19-9,4-16-3,-4 16-6,0 0-3,0 0-6,-22-17 1,22 17 0,-29 0-1,8 2 0,1 4 0,-4 1 0,2 4 0,-2 2 0,6 2 0,-1 1-1,8 2 1,11-18 0,-9 32-1,9-32 1,17 25 0,-1-17 0,6-3-1,8 1 1,1-6 0,4 1 0,0 1 1,4-2-1,-5 4 1,1 1-1,-1 3 1,-7-1 0,-3 10-1,-2 1 0,-3 2 0,-7 0 1,-2 2-1,-5 2-1,-3-2 1,-2 0 0,-6-5 0,-5-1 1,11-16-1,-31 28 0,11-17 0,-6-2 0,0-4 0,-3-1 0,0-6 0,-1-1 0,4-7 0,2 1 0,4-4 0,4-1-7,16 14-17,-11-28-8,11 28-1,16-24-1,3 15-3,3 0 1</inkml:trace>
    <inkml:trace contextRef="#ctx0" brushRef="#br0" timeOffset="10730.9657">8876-80 124,'0'0'33,"-30"-24"0,8 11-8,6 6-12,-6 1-7,0 1-5,0 3-1,-1 0 0,0 6 0,-1 1 1,-2 6-1,0 4 0,0 3 0,2 4 0,2 6 1,6 1 0,3 6 0,7 0-1,8-1 1,9-4-1,10-3 0,10-3 0,7-7 0,5-6-1,5-9 0,-2-6 1,0-11-1,-8-3 0,-7-6 0,-10-2 0,-12-1 1,-11-1-1,-5 1-1,-10 3 1,-1 7-3,-4 3-4,3 8-5,-3 3-5,22 3-5,-22 1-3,22-1-4,0 0-1,20 26 2,2-13 5,4 3 4</inkml:trace>
    <inkml:trace contextRef="#ctx0" brushRef="#br0" timeOffset="11197.6845">9071 0 135,'-17'-3'33,"17"3"0,0 0-6,13-17-27,13 13-18,1-5-9,8 6-4,4-7-2,1 7 1,1-5-2,-2 3 0</inkml:trace>
    <inkml:trace contextRef="#ctx0" brushRef="#br0" timeOffset="11029.4268">9233 253 130,'22'8'32,"-22"-8"0,0 0-12,13-17-6,-13 17-6,-4-35-8,-3 8 0,-6-4 0,-4-6 0,1 0-1,-5-3 1,-1-2 0,-3 1 0,2 5-1,1-3 1,4 4 0,7 2 0,7 4 0,4 1 0,15 5 0,7 1 0,7 5-1,5 6-12,8 9-9,-7 4-5,-2 7-4,-4 6-1,-8 5-1,-14 6 0,-7 3 1</inkml:trace>
    <inkml:trace contextRef="#ctx0" brushRef="#br0" timeOffset="11751.2567">9542-130 159,'0'0'34,"-17"-7"-1,17 7-22,0 0-11,-9 29 0,13-11 1,3 4-1,4 2 0,4 2 0,1-2 2,6-4-2,4 0 1,0-5 0,1-4-2,-1-6 0,0-7-1,-6-7 1,-3-4-1,-6-3 0,-4-10 0,-1-3 1,-5 0 1,-1-4 0,-3 5 0,-3 1 1,4 3 0,-1 7 0,3 17 0,0 0-1,0 0 0,0 0 1,11 22-1,-2 0 0,2 4 0,6 1 0,3 5 0,6-3 1,3-2-1,4-3 1,4-4 0,2-7-1,-5-7 0,3-10 0,-7-5 0,-5-8-1,-6-3 1,-8-11-1,-4-4 1,-7-1 0,-5-3-3,-1 8-6,-5-4-5,0 13-5,-2 2-6,13 20-2,0 0-5,0 0 0,0 0 2,-2 24 7,19-6 3</inkml:trace>
    <inkml:trace contextRef="#ctx0" brushRef="#br0" timeOffset="12998.4918">10450-86 89,'0'0'32,"24"-22"0,-20 4-6,-4 18-7,0-33-3,0 33-5,-17-31-4,17 31-3,-27-26-3,8 19-1,-5 3 1,-1 9 0,-3 5-1,4 8 0,0 4 0,2 7 0,6 4 0,7 2 0,7 0-1,5-2 1,12-2 0,3-7-2,8-8 2,4-6 0,1-9-1,2-4 1,-2-10-1,-3-4 0,-4-8 0,-6-3 2,-5 1-2,-4-1 1,-7 4 1,-2 1 0,-4 6 0,4 17 0,-18-15 0,18 15 0,-18 11-1,18-11 0,-19 32 0,17-12 0,2 2 0,6-2 0,5 2 0,6-4-1,5-1 1,5-8-1,6-4 1,-1-6-3,4-3-6,-6-11-3,1 1-1,-9-12 0,4 0 0,-10-10 1,-1-1 3,-7-2 9,-7-5 8,1 8 4,-7-5 1,1 14 0,-5 3 1,9 24-1,-17-9-4,17 9-6,-14 33-2,10-4-1,6 6 0,3 4 0,6 3-1,4 0 1,7-2 0,6-1 0,8-6 0,3-6 0,3-7 0,4-7 0,-3-7 0,4-10 0,-6-5 0,-4-9-1,-2-4 1,-6-8-1,-7-1 1,-5-2-1,-8 0 1,-7-2 1,-4 4-1,-4 2 1,-8 7 0,-3 9 0,-3 7 0,0 10 0,20-4-1,-30 31 0,17-3 0,4 7 0,7 1 0,10 1 0,5 0-1,3-4 0,10-2 1,5-7-1,6-10 0,5-3 0,1-9-4,-7-9-4,7-1-3,-10-12-1,2 2 1,-11-10 1,0-3 9,-8 2 2,-5-2 5,-4 5 4,-7-1 3,4 10 1,-4 17-1,-5-18-1,5 18-7,0 0-4,-17 27 0,15-8 0,4 3-1,2 3 1,1 3-1,1 1 1,3-1 0,-2-5 0,3-1-1,-3-3 1,-7-19 0,18 20 0,-18-20 0,0 0-1,6-22 1,-6 0 0,-2-6 0,0-6 0,-7-3-1,3-2 2,6 1-1,2 1 0,4 4 1,1 2-1,10 9 1,5 4 0,4 5-1,3 4-1,8 12-14,-6-3-10,2 6-7,-3 1 0,-8 4-1,-22-11-2,24 24 0</inkml:trace>
    <inkml:trace contextRef="#ctx0" brushRef="#br0" timeOffset="13295.0458">10612-159 141,'35'0'32,"6"-6"-15,6 1-17,1-1-33,6 1-1,-5-4-1,-5 1-3,1-1-1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7.1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0480DB-8363-4BCA-ABBC-2CE8974C7F1D}" emma:medium="tactile" emma:mode="ink">
          <msink:context xmlns:msink="http://schemas.microsoft.com/ink/2010/main" type="inkDrawing"/>
        </emma:interpretation>
      </emma:emma>
    </inkml:annotationXML>
    <inkml:trace contextRef="#ctx0" brushRef="#br0">494 919 91,'-15'-17'25,"-5"5"1,-2 6-8,-6 4-7,2 8-1,-3 1-3,1 11 0,-5 8 0,9 7 1,-3 7 0,12 4-1,2 2-3,17 0 1,9-2-2,12-4-1,14-11-9,3-11-5,12-7-4,-8-16-3,3-2-2,-12-17 0,-6 2 0,-16-15 0,-8 2 7,-14-3 6,-9 0 3,-5 3 3,-4 2 2,-3 7 0,4 2-3,6 6-3,18 18-3,-6-22-3,6 22-1,37-11 0,-2 9-1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7.5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0A989C1-4CA8-4C54-B277-467CE087DC49}" emma:medium="tactile" emma:mode="ink">
          <msink:context xmlns:msink="http://schemas.microsoft.com/ink/2010/main" type="inkDrawing"/>
        </emma:interpretation>
      </emma:emma>
    </inkml:annotationXML>
    <inkml:trace contextRef="#ctx0" brushRef="#br0">1001 904 89,'0'0'28,"-14"-20"0,14 20-6,-41-15-4,19 14-2,-7-1-4,-1 9-2,-3 4-2,4 6-1,-3 8-3,7 8-2,6 9-2,5 2 0,10 6 0,11-3 0,10-1 0,9-6 0,9-9 0,9-11 0,3-9-1,3-12 1,-2-12-1,-9-9-4,-6-8-2,-13-12 0,-9 0-2,-17-5 0,-5 1 1,-11 4-1,-3 5 0,-9 6 0,1 9-2,4 8-3,7 10-4,22 4-4,-22 7-2,22-7 0,13 26 0,9-12 3,9 7 10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52.8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F2E9CC7-4373-4C8D-89E5-BD0E4CEB0358}" emma:medium="tactile" emma:mode="ink">
          <msink:context xmlns:msink="http://schemas.microsoft.com/ink/2010/main" type="inkDrawing"/>
        </emma:interpretation>
      </emma:emma>
    </inkml:annotationXML>
    <inkml:trace contextRef="#ctx0" brushRef="#br0">1303 1058 54,'-19'-7'14,"-3"-1"-2,-4 8-8,1 4-1,-1 7 3,4 4 2,-2 5 3,7 9 3,-1 1 3,9 8 2,5-1 0,13 3-1,2-3-5,15-4-7,9-7-12,2-10-9,14-5-7,-3-13-5,5-5-4,-7-10-2,-3-5 0,-8-7 5,-10-8 9</inkml:trace>
    <inkml:trace contextRef="#ctx0" brushRef="#br0" timeOffset="593.0385">1534 1067 131,'0'0'34,"-20"2"0,20-2-5,-11 26-16,11-4-9,4 7-4,5 4 0,2 2-1,4 2 1,-1-1 0,3-1 0,-2-5-1,-1-10 0,-1-4-6,-13-16-2,17 8-1,-17-8 1,7-26 0,-7 0 0,2 1 2,-2-8 2,2-4 10,3 4 4,-1-4 0,5 10 0,0 1 0,6 9-1,-15 17 0,30-14-3,-14 17-3,4 10-2,-3 9 0,3 4 0,-3 3 1,1 6-1,-3 2-1,-2-2 2,1-4-2,-1-5 1,4-10 0,-17-16-9,22 13-5,-22-13-3,20-22-1,-12-2-1,3 0 0,-6-11 0,4 2 1,-5 0 10,5 0 8,-3 10 5,-1-1 4,-5 24 5,11-22 3,-11 22 2,0 0-1,26 22-2,-20-2-2,10 4-2,-1 3-4,3 1-2,2 3-5,-1-4-1,1 3-7,-20-30-10,35 31-8,-35-31-6,24-2-2,-24 2 0,5-35-1,-6 4 0</inkml:trace>
    <inkml:trace contextRef="#ctx0" brushRef="#br0" timeOffset="-452.7693">806 1051 87,'16'-31'24,"-17"10"1,-5 5-7,-7-2-2,13 18-2,-33-22-1,9 18-2,-7 2 0,3 9-1,-5 6-3,4 7-1,3 8-3,4 9-2,7 7-1,10 2 0,10 3 0,14-3 0,8-2 0,8-7 0,8-8-1,3-20-1,1-3-7,-3-17-5,-5-6-3,-13-16-2,-6-2-4,-14-7-2,-8-2-1,-15 2 2,-1 1 5,-6 7 3,-2 2 0,0 10 3,4 6 2,6 9 1,16 7 10</inkml:trace>
    <inkml:trace contextRef="#ctx0" brushRef="#br0" timeOffset="-1168.2565">-59 972 132,'0'0'35,"0"0"-2,0 0-11,-11 33-11,9-11-2,8 11-5,-2 7-4,3 1 1,0 3-2,3-6 0,1 3-10,0-12-7,7-2-9,0-14-4,8-5-2,-2-14-1,7-5 1,1-7-1</inkml:trace>
    <inkml:trace contextRef="#ctx0" brushRef="#br0" timeOffset="-805.0091">381 1038 100,'-7'-17'28,"-10"1"2,1 7-7,-10 0-7,6 10-2,-10 3-5,4 7-2,-3 4-1,5 9 0,2 9-2,4 3 0,3 7-4,11 1 0,12-2-1,12-2 1,9-7-1,6-9-2,9-9-6,-1-17-5,4-7-2,-8-17-2,-4-2 0,-17-10-2,-3 1 1,-17-5 2,-5 2 7,-8 5 4,-5 2 2,-2 11 1,0 2-2,3 7-2,19 13-2,-16-9-4,16 9-1,16 3-1,6 3 0,10 3 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2T14:37:40.14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117F580-25F6-49A8-8FA8-A8A83F0A8937}" emma:medium="tactile" emma:mode="ink">
          <msink:context xmlns:msink="http://schemas.microsoft.com/ink/2010/main" type="inkDrawing"/>
        </emma:interpretation>
      </emma:emma>
    </inkml:annotationXML>
    <inkml:trace contextRef="#ctx0" brushRef="#br0">5 38 153,'0'0'42,"26"-21"-1,-2 18-24,3-3-17,5 4 0,4 4-3,0-4-10,6 11-8,-11-5-7,2 7-5,-12-5-4,-3 1-1,-18-7-1,19 4 2</inkml:trace>
    <inkml:trace contextRef="#ctx0" brushRef="#br0" timeOffset="-435.7718">66-312 163,'-19'-11'41,"19"11"-4,0 0-29,17-7-7,9 7-1,9-2 1,7 4-1,4 0 0,4 0-1,-4-2-5,0 7-7,-15-9-8,1 8-5,-32-6-5,27 2-3,-27-2-4,0 0-3,-22 3 5,4-3 33</inkml:trace>
    <inkml:trace contextRef="#ctx0" brushRef="#br0" timeOffset="445.4">783-408 170,'-26'5'41,"20"12"-7,1 7-31,9 6-2,5 5 0,2 10-1,6 3 1,1 2-1,4 0 1,-2-1-1,1-7 0,-1-4-1,-2-5-5,-3-12-11,5-3-10,-20-18-6,32 2 0,-18-19-4,5-3 0,-1-14-2</inkml:trace>
    <inkml:trace contextRef="#ctx0" brushRef="#br0" timeOffset="839.013">1271-419 161,'-16'-23'40,"16"23"-5,-32-24-25,32 24-7,-27 2-2,27-2-1,-28 30 1,15 0-1,0 1 1,0 8 0,4 6 0,5 1-1,8 2 0,5 3 1,14-5-1,8-3 0,13-6 0,6-7 0,9-10 0,0-9 0,0-13 0,-4-7 0,-9-11 0,-13-10 0,-12-7 0,-18-6 0,-10 0 0,-11-1 0,-10 3-2,-7 6 1,0 3-1,-6 8-6,14 16-13,-3-1-7,30 9-4,0 0-1,-4 24 0,21-13-3,14 10 0</inkml:trace>
    <inkml:trace contextRef="#ctx0" brushRef="#br0" timeOffset="1001.1256">1788-42 189,'0'0'34,"-2"18"-2,2-18-32,0 0-14,16 21-14,-16-21-6,26 0-3,-26 0-1,24-15-1,-24 15-1</inkml:trace>
    <inkml:trace contextRef="#ctx0" brushRef="#br0" timeOffset="1489.3157">1959-401 151,'-7'-18'38,"7"18"0,3-26-13,-3 26-22,28-13-3,-8 13 0,2 2 0,2 3 0,2 4 0,0 3 0,-2 6 0,-2 3 0,-5 5 0,-3 1 0,-6 7 0,-3-1 0,-7 3 0,-3-1 0,-6 0 0,-4-1 0,-2-3 0,-3-3 0,0-2 0,1-2 0,1-3 0,18-21 0,-26 28 0,26-28 0,-3 18 0,3-18 0,20 6 0,2-4 0,7-2 0,6-2 0,6 0 0,0-2 0,-1 2 0,1 0 0,-3 2 0,-10-3-20,2 3-10,-14-4-3,4 4-1,-20 0-1,23-11-1,-23 11-1,20-24 9</inkml:trace>
    <inkml:trace contextRef="#ctx0" brushRef="#br0" timeOffset="2345">2588-172 107,'0'0'25,"-24"-2"-3,24 2-6,0 0-20,0 0-5,0 0-1,-6 22 0,6-22 5,0 0 5,7 19 7,-7-19 9,0 0 2,0 0 2,0 0-1,0 0 0,0 20-4,0-20-6,4 19-9,-4-19 0,13 29 0,-6-10 0,1 0 0,1-1 0,0-1 0,-9-17 0,17 28 0,-17-28 0,16 15 0,-16-15 0,0 0 0,0 0 0,0 0 0,13-23 0,-13 23 0,-5-28 0,5 28 0,-13-33 0,6 14 0,1 1 0,2-3 0,2 1 0,2 1 0,4 1 0,5-1 0,1 3 0,-10 16 0,29-23 0,-12 18 0,3 5 0,-2 5 0,3 6 0,-3 6 0,-1 5 0,-1 4 0,1 2 0,-2 0 0,-2 0 0,-2-2 0,0-4 0,0-1 0,-11-21 0,16 24 0,-16-24 0,0 0 0,0 0 0,19-17 0,-19 17 0,3-31 0,-1 10 0,2 1 0,0-1 0,3 1 0,0-1 0,3 3 0,-10 18 0,29-28 0,-7 19 0,4 3 0,4 8 0,1 4 0,2 3 0,2 8 0,-4 3 0,1 4 0,-8 2 0,-2 4 0,-4-2 0,-5 2 0,-2-4 0,-3-4 0,1 0-9,-9-22-22,0 0-3,0 0-2,0 0-3,4-33-3,-6-3-2</inkml:trace>
    <inkml:trace contextRef="#ctx0" brushRef="#br0" timeOffset="6512.8624">3166-655 163,'-20'-18'41,"20"18"-4,-26-29-23,26 29-14,15-26 0,5 15 0,8 0 0,5 2 0,2 3 0,0 1 0,0 3 0,-1 2 0,-5 2 0,-3 5 0,-4 6 0,-5 5 0,-5 2 0,0 8 0,-7-1 0,-3 3 0,-8 3 0,-1 2 0,-8-4 0,-3 0 0,-2-5 0,-3-2 0,1-2 0,0-6 0,4-1 0,18-15 0,-22 14 0,22-14 0,0 0 0,0 0 0,31-5 0,-5 1 0,1-1 0,5 1 0,3-1 0,-2 1 0,-2 0 0,-3 2 0,-4 1 0,-8 2 0,1 3-9,-17-4-22,0 0-2,0 0-1,0 0-4,-20-7-2,20 7-3</inkml:trace>
    <inkml:trace contextRef="#ctx0" brushRef="#br0" timeOffset="-39956.6665">-1050-171 170,'-16'-11'34,"16"11"-2,-33 20-22,18-2-10,2 6 0,2 6 0,-2 1 0,0 5 0,-2 5 0,2 5 0,-1 1-1,3 1 1,3 2-2,10-8 1,5 0 0,10-5-1,7-4 1,7-13 0,8-9 0,2-6 0,1-8 1,-1-8 0,-3-4 0,-5-3 0,-5-6 0,-9 0 0,-7-2 1,-8-3-1,-11 0 2,-4-3-1,-13-1 0,-8 0 1,-8-1-1,-8 1 0,-7-2 0,-6 4 0,0-1-1,0 5 0,4 1 0,7 2 0,11 4-1,12 0 0,12 2 0,15 1 0,17 2-1,10-1 1,10 1 0,6-1 1,5 7-10,-6-4-9,6 7-7,-15-3-4,0 5-1,-16-1-2,1 3 1,-18 2-2</inkml:trace>
    <inkml:trace contextRef="#ctx0" brushRef="#br0" timeOffset="-39579.856">-935-606 141,'13'-25'33,"-2"-8"-3,14 9-7,3 0-18,7 5-5,6 7 0,-4 2 0,-4 9 0,-4 4 2,-10 8-1,-12 8 0,-7 6 1,-7 7-1,-10 2 1,0 5-1,-3-1-1,0 3 0,1-1 0,3-3-1,5-4 0,5-6 1,6 1 0,6-10-1,7-1 1,9-4-1,7-8 2,5-1-1,4-2 1,-1-6-17,9 4-13,-11-2-2,0 0-2,-14-1-2,-21 3-4,0 0-2</inkml:trace>
    <inkml:trace contextRef="#ctx0" brushRef="#br0" timeOffset="-32887.3465">-1643 1060 147,'-13'-33'34,"9"13"-1,0-10-5,12 12-27,8 5-2,5 4 1,3 3 1,2 4-2,-3 2 1,-2 2 1,-21-2-1,24 22 0,-21-2 0,-6 10 0,-5 5-1,-5 5 1,-1 2 0,-3 8-1,1-8 1,-1-2 0,2-7 0,6-3 0,3-8 0,8-6 0,-2-16 0,22 17 0,1-17 0,4-4 0,6 0-2,2-10-22,11 6-6,-9-10-3,2 5-3,-9-5-2,-3 3-3</inkml:trace>
    <inkml:trace contextRef="#ctx0" brushRef="#br0" timeOffset="-40645.6732">-2088-255 152,'0'0'34,"-33"16"-2,28 8-3,-1 9-29,8 9 0,7 6-1,4 9 1,4 7-2,1-2 2,-1 2-1,-1-7 0,1-4 0,-8-12-12,10-6-10,-19-35-6,27 22-2,-27-22-1,32-22 0,-19-4-1,9 0 1</inkml:trace>
    <inkml:trace contextRef="#ctx0" brushRef="#br0" timeOffset="-40496.5709">-1710 154 148,'0'0'33,"6"27"0,-6-27-4,-6 35-28,8-9-2,0-6-10,9 7-14,-5-10-6,-6-17-1,24 9-3,-24-9 0,27-39-1</inkml:trace>
    <inkml:trace contextRef="#ctx0" brushRef="#br0" timeOffset="-33199.6475">-2246 1269 105,'-9'-20'40,"9"20"-3,-22 3-8,14 17-13,-5 4-6,6 9-4,3 10-5,1 4-2,4 10 1,5 2-1,5-6 1,7 2-1,10-5 0,5-3 0,12-6 0,2-7 1,9-12 0,3-11-1,2-5 2,-4-13-2,-2-4 2,-5-11-1,-6-6 0,-5-3-1,-12-6 1,-6 0 0,-14 4 0,-9 2 0,-9 2-1,-11 7 1,-6 7 0,-5 8 1,-4 9-1,2 9 0,2 5 0,5 10 0,6 3 1,6 2-1,7 6-1,7-4 1,9-2 0,6-5-3,9-2-10,-2-20-9,10-4-6,-4-11-3,3-10-1,-9-15-1,3-5-1,-7-8 2</inkml:trace>
    <inkml:trace contextRef="#ctx0" brushRef="#br0" timeOffset="13015.629">-602 1251 13,'0'0'22,"0"0"-2,0 0-4,21-13 7,-3 13 4,-18 0 1,37-18 0,-17 3-1,10 10-5,-8-8-6,5 7-7,1 3-8,0 1-1,-1 4 0,3 0 0,-1-1 0,5 1 0,2-2 0,5 2 0,1-2-2,-3-7-10,5 10-11,-9-8-7,0 10-6,-11-8 0,-5 8-2,-19-5 0,0 0 2</inkml:trace>
    <inkml:trace contextRef="#ctx0" brushRef="#br0" timeOffset="13292.8913">-334 1528 170,'0'0'43,"0"0"-10,24-5-27,-2-1-9,5 2 3,8 3-2,0 2 1,2 7 2,-3-1-1,1 6-6,-10-9-13,3 12-9,-10-7-7,-1 4 0,-17-13-2,17 7-1,-17-7-1</inkml:trace>
    <inkml:trace contextRef="#ctx0" brushRef="#br0" timeOffset="14110.9885">718 1071 176,'0'0'44,"-16"0"-9,14 17-35,-4 10 0,6 5 0,2 12 0,2 3 0,1 12 0,3-4 0,-3 0 0,3-4 0,-3-3 0,1-2 0,-1-8 0,1-6 0,1-9 0,1-6 0,-8-17-14,24 11-13,-6-13-6,-18 2-4,35-24 0,-20 4 0,7 7 0</inkml:trace>
    <inkml:trace contextRef="#ctx0" brushRef="#br0" timeOffset="14206.0544">947 1570 142,'9'17'37,"-9"-17"0,-4 22-9,4-2-17,0-20-11,4 31 0,-4-31 0,7 22-8,-7-22-15,21 15-9,-21-15-4,22-9-1,-22 9-1,22-33-1</inkml:trace>
    <inkml:trace contextRef="#ctx0" brushRef="#br0" timeOffset="14543.9139">1340 1071 148,'0'0'38,"0"0"-1,-11 30-8,9-3-26,2 6-3,3 8 0,-1 4 0,0 7 0,2-1 0,-1-3 0,-1-6 0,0-5 0,2-12-4,5 3-13,-9-28-11,15 22-7,-15-22-1,20-7-2,-11-12 0,6-5-2</inkml:trace>
    <inkml:trace contextRef="#ctx0" brushRef="#br0" timeOffset="15063.2651">1570 1069 151,'0'0'39,"-2"-34"-2,2 34-9,19-21-28,-1 16 0,4 1 0,6 1 0,3 4 0,-1 1 0,-1 2 0,-5 1 0,-4 1 0,-20-6 0,24 20 0,-24-20 0,6 33 0,-10-13 0,-5 6 0,-2 0 0,-2 1 0,-2-3 0,1 0 0,-1-2 0,2-6 0,13-16 0,-19 19 0,19-19 0,0 0 0,0 0 0,0 0-1,34-9 1,-12 1 0,4 1 0,5 3 0,2 1 0,2 4 0,2 3 1,-6 3-1,-1 8 0,-6 5 0,-8 6 0,-6 5 0,-10 4 0,-10-2 0,-6 2 0,-8-4 0,-4-2 0,-1-3 0,-3-8 0,1-5 0,5-7 0,4-3 0,5-6 0,17 3 0,-11-19-10,11 19-16,19-29-6,1 14-4,2-8 0,8 6-3,-3-9 1</inkml:trace>
    <inkml:trace contextRef="#ctx0" brushRef="#br0" timeOffset="15721.327">2361 1255 188,'-13'18'37,"-5"-9"-7,10 13-30,10 6 0,9 1 0,4 4 0,1-2 0,3-3 0,-3-4 0,-1-8 0,-15-16 0,15 19 0,-15-19 0,0 0 0,0-21 0,-2 3 0,4-6 0,0-1 0,3-7 0,3-3 0,3-1 0,2 1 0,1 0 0,3 2 0,0 11 0,-1 2 0,1 9 0,-17 11 0,29 11 0,-16 7 0,-2 12 0,-2 4 0,2 5 0,-1 1 0,-1-1 0,2-4 0,-2-6 0,0-7 0,-9-22 0,23 26 0,-23-26 0,22 0 0,-22 0 0,25-30 0,-10 7-1,0-5 0,2-3 0,-1-4 1,3 0 1,-1 2-1,0 7 1,-1 6 0,0 6-1,-17 14 0,25-4 0,-25 4 0,23 31 0,-12-3 0,-4 3 0,2 5 0,-1 3 0,1-2 0,0-6-3,4 0-16,-6-9-9,6-5-5,-13-17-2,24 5 0,-24-5-2,24-31-1</inkml:trace>
    <inkml:trace contextRef="#ctx0" brushRef="#br0" timeOffset="16130.9829">3264 851 183,'2'-31'37,"-2"31"-4,20-20-31,1 13-2,4-1 0,5 3 0,-1 3 0,-1 2 0,-2 2 0,-6 3 0,-3 4 0,-17-9 0,9 30 0,-15-10 0,-6 6 0,-3 1 0,-6-1 0,1 1 0,2-1 0,-1-2 0,5-2 0,4-6 0,10-16 0,0 20 0,0-20 0,22 2 0,1-5 0,1-3 0,5-1 0,1-4-6,5 5-25,-8-5-5,1 8 0,-12-3-3,-16 6-1,19-5-4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47.9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356E6EC-604F-48A8-BA1D-ECF7F053E5B7}" emma:medium="tactile" emma:mode="ink">
          <msink:context xmlns:msink="http://schemas.microsoft.com/ink/2010/main" type="inkDrawing"/>
        </emma:interpretation>
      </emma:emma>
    </inkml:annotationXML>
    <inkml:trace contextRef="#ctx0" brushRef="#br0">3948 974 42,'0'0'24,"-28"9"-4,15 8-8,0 1 4,6 13 4,-4-1-2,6 12 1,-5-2-1,5 14-2,-4-5-2,3 13-3,-3 1-5,0 1-6,-2 0 0,3 0 0,1-1 1,1 3-2,3 0 2,1-6-3,6-1 3,5 0-1,4-6 0,3-2 1,4-5-1,3-7 1,0-8-1,3-7 0,-4-4 0,-1-5 1,-3-6 0,-2-4-1,-16-5 0,19-2-9,-19 2-9,0 0-8,22-12-8,-22 12-6,4-19-3,-4 19-2,3-22 21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03.53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DCDD964-6395-4E8D-80C5-003A02501400}" emma:medium="tactile" emma:mode="ink">
          <msink:context xmlns:msink="http://schemas.microsoft.com/ink/2010/main" type="inkDrawing" rotatedBoundingBox="-593,9583 14423,6039 16109,13179 1091,16723" shapeName="Other"/>
        </emma:interpretation>
      </emma:emma>
    </inkml:annotationXML>
    <inkml:trace contextRef="#ctx0" brushRef="#br0">19 0 128,'0'0'41,"-9"22"-7,-1 2-15,12 18-9,0 6-3,4 7-1,-3 7-6,3-1 1,-1 1-2,3-3 1,-1-8 0,-1-12-2,-3-6 2,3-13-2,-6-20 1,0 0 0,18 4 0,-11-23 1,1-4-1,1-10 2,-2-6-1,1-5 0,1-6 0,-2-3-1,3-2 1,-1 2-1,2 4-6,-6 3-4,12 7-3,-6 4-3,4 15-5,-15 20-2,27-13-5,-27 13-2,19 20 5,-8 2-3,-11 0 4</inkml:trace>
    <inkml:trace contextRef="#ctx0" brushRef="#br0" timeOffset="735.8448">560 349 76,'0'0'24,"-13"-28"0,13 28-9,-19-24-2,19 24 1,-22-14-1,4 8 0,18 6-1,-37 0-2,17 9-2,-4 1-1,2 8-1,0 2-4,2 8-1,5 3-2,4 4 1,7-1 0,8-2-1,9-1 0,5-4-1,10-6 1,3-10 1,4-10-1,2-6 0,-1-6-1,-4-7 0,-5-4 0,-8-8 1,-8 1-2,-8-1 0,-6 5 1,-6-1 0,-4 6 1,-4 3-1,1 5-1,16 12-4,-22-15-6,22 15-3,0 0-5,0 0-4,0-22-2,0 22-2,31-24 1,-7 9 2,0-5 12</inkml:trace>
    <inkml:trace contextRef="#ctx0" brushRef="#br0" timeOffset="975.9994">764 57 79,'4'-24'30,"-4"24"1,0 0-5,0 17-5,-4 3-4,8 15-5,-1 1-4,6 9-1,1 4-5,1 1-2,2 1-1,1-5 1,1-4-1,0-7 1,-1-4-4,-1-13-10,4-1-7,-17-17-5,29 2-2,-29-2-4,30-28 0,-19 4 0,5-5 3</inkml:trace>
    <inkml:trace contextRef="#ctx0" brushRef="#br0" timeOffset="1291.5094">1088 246 110,'0'0'33,"0"0"-2,0 0-7,3 39-7,-6-14-8,6 6-3,3 1-6,3-3-1,6 0 1,3-7-1,4-3 1,6-8-1,-2-8 1,1-6-2,3-5-4,-5-10-4,1-2 0,-7-10-1,-1 1-1,-9-4 0,-1 4 0,-10-2 2,0 5 4,-4 4 1,-1 5 0,7 17-5,-17-16-3,17 16-2,0 0-4,0 0-1,0 0-1,0 0-3,19 2 21</inkml:trace>
    <inkml:trace contextRef="#ctx0" brushRef="#br0" timeOffset="2070.8931">1513 235 102,'0'0'39,"-2"37"-5,-4-15-8,8 11-11,2 0-5,5 3-7,-2-1-3,3-2 0,1-3 0,-2-5-1,2-6-1,-11-19-5,16 16-6,-16-16-2,0 0 1,13-24-2,-13 24 1,6-36 1,-3 10 2,-1-3 7,2-4 8,2 0 4,-1 0 2,6 5 0,-4 2 2,-7 26-1,26-25 1,-9 25-2,-17 0-2,29 22 0,-16 0-1,4 11-1,-4-2 0,1 4-1,-1 0-1,2-2-1,-4-4-1,0-7-1,-2-5-1,-9-17-1,17 7 0,-17-7-2,11-22 0,-9 0-1,3-2 0,1-5 0,1-3 1,2 3 0,2 2 1,0 5 2,2 1 2,-13 21 4,24-14 0,-24 14 1,20 16-1,-9 3 0,-3 3 0,1 5 0,0 1-2,2 1-2,2-3-2,4-3 1,1-6-1,0-4 0,4-6 1,0-10-2,2-5 0,-2-6-3,2-5-3,-3-7-2,1-1 0,-6-8-1,-1 0 1,-4 0 0,-4 2 6,-3 8 7,-9 3 6,5 22 1,-19-11 2,4 27 0,-3 8-1,5 13 0,0 7-3,6 5-6,7 3-2,9-1-3,11-3-12,4-12-14,15-8-4,0-17-1,3-15-7,4-7-3,-2-13 16</inkml:trace>
    <inkml:trace contextRef="#ctx0" brushRef="#br0" timeOffset="3062.9452">3400 585 127,'-22'-5'38,"22"5"-7,-26-13-18,26 13-3,-25-26-8,10 4-2,-3-7 0,-3-4 0,3-6 0,-2-3 0,1 0 0,6-2-1,6 2 2,7 3-2,11 5 1,6 4 0,8 10-1,7 3-7,8 16-7,-3-1-4,7 16-7,-11 3-3,-3 11-2,-14-1-1,-7 6 2,-14 0 9,-8-4 14,-9 3 7,-7-3 0,-6-5 9,-4-2 11,6-4 4,0-5 5,7 0-1,2-8-3,24-5-3,-18 6-6,18-6-9,22-8-10,-4-3-7,13 2-11,1-5-4,8-1-2,-3-5 1,5 5 4,-7-1 8,0 1 7,-7 6 8,-4 0 8,-8 3 10,-16 6 6,20 2 3,-20-2-1,6 18-3,-6-18-3,-2 31-3,-2-12-5,8 6-4,-2 1-5,0 2-3,3-5-1,3-1 0,-3-1 0,-5-21-1,17 27 0,-17-27-3,0 0-5,0 0-2,16 8-1,-16-8 0,-3-19-2,-5 3 1,8 16 1,-11-35 3,6 16 5,1-1 2,2 0 1,0 2 1,4 1 0,2 1-1,-4 16-4,20-28-6,-3 17-4,7 0-3,0 0-3,3 6-3,-7-3 0</inkml:trace>
    <inkml:trace contextRef="#ctx0" brushRef="#br0" timeOffset="3694.9317">3533 94 35,'0'0'17,"0"0"4,0 0-2,-2 22 3,2-4-1,7 10-2,-5-1-1,7 12-3,-3-3-2,5 5-3,-4-1-4,4 0-5,0-1 0,2-4-1,-2-4 0,0-5 0,0-2 0,0-8 0,-11-16-2,15 22-7,-15-22-6,0 0-9,18 13-3,-18-13-5,0 0-1,8-22 0,-8 22 3</inkml:trace>
    <inkml:trace contextRef="#ctx0" brushRef="#br0" timeOffset="4635.3441">3921 296 63,'0'0'22,"-9"-24"1,9 24-11,-17-22-3,17 22 0,-20-22 1,20 22 1,-29-17-1,10 15 0,-3 2 0,2 8 0,-2 5-2,1 9-3,3 5-3,3 4-2,6 6 1,7 3-1,8 2 1,9-3-1,7-6 0,9-4 1,2-8-1,6-9 1,-3-10-1,1-7 0,-4-8-1,-9-7-1,-5-4-3,-12-7-1,-5 1 0,-8-3 0,-3 8 1,-7-3-1,1 8-2,-5 2-3,20 18 0,-28-22-3,28 22-3,0 0-2,0 0-2,0 0-1,0 0 4,30 1 4,-10-2 7,0 1 4,-2-4 6,1 2 6,-3 0 6,-16 2 8,21-2 4,-21 2 0,0 0-3,18 30-2,-18-30-3,7 40-3,-3-14-5,5 1-6,2 3-5,2-1 1,4-5-1,1-6 0,4-5 1,4-7 0,2-8-1,1-7 0,-1-4-2,-1-9-3,1 0-1,-8-6-2,0 2 1,-9-1 1,-3-1 6,-5 6 0,-3 6 1,0 16 4,-9-17 1,9 17 1,0 0-1,-9 24-1,11-4-5,3 4 0,6 2 0,4 3 0,5 1 1,4-3-1,13 1 1,0-6-1,3-8 1,4-4 0,-5-10-1,3-10 0,-7-8 0,-3-8-1,-12-9 1,-7-3-1,-8-1-1,-7-1 1,-3 7-8,-12-4-8,6 14-5,-7 1-6,18 22-5,-30-22 0,30 22-2,0 0 0</inkml:trace>
    <inkml:trace contextRef="#ctx0" brushRef="#br0" timeOffset="5252.1253">5225 312 97,'0'0'39,"-25"0"-6,25 0-14,-11 22-7,12-4-5,3 4-5,2 2 0,5 4-2,2-1 1,1 3-1,5-5 0,-3-3 1,3-3-1,-19-19 0,29 18 0,-29-18 0,0 0 0,11-22-1,-16 4 0,-3-4 1,-3-4 0,2 0-1,-4-1 1,6 1 0,5 2 0,6 4 0,8 0 0,7 5 0,7-1-5,9 8-8,1-1-5,3 7-8,0-1-4,-1 3-3,-5 2-1,0 1 0,-3 6 18</inkml:trace>
    <inkml:trace contextRef="#ctx0" brushRef="#br0" timeOffset="6159.8876">5871 396 99,'13'-20'33,"-17"4"0,4 16-12,-9-33-8,5 14-7,4 19-5,-14-29-1,14 29 0,-30-15 1,12 15-1,-2 6 1,-2 7-1,5 9 1,2 3-1,4 7-1,6 1 1,7 1-1,7 1 1,6-5-1,5-3 0,2-10-2,5-4-1,-1-12-2,4-2 0,-6-12 0,-1-4 0,-4-7 1,-3-1 0,-5-1 4,-7-3 5,-2 3 1,-4 2 1,-3 8 1,5 16-1,-21-19 0,21 19 0,-22 6-3,22-6-3,-11 31 1,11-9-1,6 2-1,5 1 1,5-1-1,10-2 1,4-3 1,5-8-1,-1-4 0,3-9-1,-2-7-7,4-2-5,-13-13-3,1 0 0,-10-9-2,1-2 3,-10-7 5,-5 2 12,3 3 6,-10 1 5,6 10 2,-8 2 1,6 24 1,-7-16-2,7 16-6,2 31-8,-2-7-2,5 9 2,3 3-1,3 5 0,3 1 0,7 0 1,4-4-1,3-5 1,5-3 0,-2-10 0,3-5-1,1-12 1,-2-6-1,-4-12 0,-5-5 0,-2-8-1,-5-7 0,-6-5 0,-4 0 0,-5-1 0,-6 3 1,-1 7 0,-6 9 0,-2 5 1,13 17-1,-30 8 1,16 12-1,3 7 1,1 8-1,7 7-1,5 0 1,9 1 0,3-3 0,8-7 1,4-5-1,4-10 1,1-9-4,6-7-11,-12-13-8,5-2-5,-12-11-4,-3-2-3,-10-3 0,-3 0 0</inkml:trace>
    <inkml:trace contextRef="#ctx0" brushRef="#br0" timeOffset="6400.2849">6044 290 107,'26'-5'26,"11"-1"-8,7-3-24,11 2-16,2-6-6,2 0-5,-6-2 1,-1-1 3</inkml:trace>
    <inkml:trace contextRef="#ctx0" brushRef="#br0" timeOffset="6811.6476">7012 497 114,'-15'19'35,"4"-3"-9,11-16-23,-15 22-33,15-22-4,0 0 0,0 0-2,26-27-1</inkml:trace>
    <inkml:trace contextRef="#ctx0" brushRef="#br0" timeOffset="6632.6528">6883-49 69,'0'0'23,"-17"-2"-7,17 2-18,-14 16-14,14-16-8,-13 30-2,13-30 0,-8 31 13</inkml:trace>
    <inkml:trace contextRef="#ctx0" brushRef="#br0" timeOffset="7622.9841">7394 147 108,'0'0'34,"-9"-26"-1,9 26-16,0 0-6,24-18-7,-7 12-4,1 1 0,1-1 0,3 3 0,0 1 0,2 4 0,-4 7 0,-2 6 0,-5 7-1,-4 7 2,-5 6-1,-6 3 0,-5 8 0,-6 0 1,-4 0 0,1-6-1,-1-3 0,3-6 0,1-3 0,5-6 0,8-22 0,-2 25 0,2-25 0,19 8 0,-1-10 0,4-2 1,8-1-1,3-1 0,2-3 0,-2 2-1,2-1 1,-4-1-5,0 6-7,-10-7-7,4 5-6,-25 5-3,34-15-5,-34 15-1,31-20 1,-13 7 14</inkml:trace>
    <inkml:trace contextRef="#ctx0" brushRef="#br0" timeOffset="8042.4709">8141 231 71,'6'-29'33,"-6"29"-1,-17-20-9,17 20-6,-31-9-4,13 12-4,-8-1-3,4 4-3,-6 1-1,3 0-2,2 6 0,5 0 1,18-13-1,-20 31 1,22-12-1,9-3 0,9-1 1,9 1-1,6-3 0,8 0 1,1 0-1,4-2 0,-2-2 0,-2 4 0,-7 0 0,-6 1-1,-9 3 1,-7 1-1,-8 0 1,-9 1 0,-7-1 0,-6 1 0,-3-5 0,-4-3 0,-2-3 0,-2-5-1,6-1-10,-6-11-8,26 9-6,-35-28-5,26 10-3,-2-8-1,7 1 1,-3-7 9</inkml:trace>
    <inkml:trace contextRef="#ctx0" brushRef="#br0" timeOffset="8232.1448">8046 180 110,'5'-16'35,"-5"16"-1,32-15-11,-10 6-14,11-2-12,7 5-15,-1-5-8,3 2-7,0-4-2,-1 4 1,-6 2-2,-2 1 11</inkml:trace>
    <inkml:trace contextRef="#ctx0" brushRef="#br0" timeOffset="8539.0033">8666 63 84,'0'0'35,"0"0"-2,3 23-10,-1-4-6,9 12-5,0 6-5,2 3-6,4 6-1,1-2 0,1 0 1,-1-4-1,-1-1-3,-5-14-12,5-3-11,-17-22-7,22 17-1,-22-17-1,17-11 0,-12-6 4</inkml:trace>
    <inkml:trace contextRef="#ctx0" brushRef="#br0" timeOffset="8699.1129">8921 312 83,'0'0'33,"0"0"0,0 28-10,6-8-13,-2 2-14,-1-4-13,10 2-8,-13-20-5,20 22-3,-20-22 0,23-7 1</inkml:trace>
    <inkml:trace contextRef="#ctx0" brushRef="#br0" timeOffset="8838.2064">8964 123 33,'-17'-18'7,"17"18"-8,0 0-9,9-20-10,12 14 12</inkml:trace>
    <inkml:trace contextRef="#ctx0" brushRef="#br0" timeOffset="9719.5142">9124 373 123,'0'0'34,"0"0"-2,24-15-17,-6 9-11,10 1-7,7-1-5,0-6-1,11 1 0,-6-8-1,4 1 1,-7-6-1,0 4 2,-11-2 2,-4 4 5,-9 1 2,-13 17 1,-2-20 1,2 20 5,-30-4 1,5 12 0,3 4 0,-8 5 0,6 7-1,0 1 0,11 8-1,2 4-5,13 0-1,6-1-1,12-1 1,11-4-1,8-5 0,5-8 0,4-6-4,3-9-4,-5-10-3,4-1-3,-13-14-1,-1 0-1,-12-9 1,-2 0 1,-9-4 10,-9-3 12,3 8 3,-10-1 2,1 9 2,-9 2 0,11 20 0,0 0-1,-20 0-6,20 0-8,-8 35 0,8-9 0,4 3 0,1 2 0,6 0 0,0 0 0,2-3 1,0-4-1,-2-8 0,-11-16-3,19 17-2,-19-17 0,0 0-1,3-28 0,-8 6 1,1-2-1,-5-3 1,2-2 2,-1-1 3,3 5-5,1-1-5,11 6-6,1 0-5,10 3-4,6 6-2,7 2-2,4 3 0,4 1 25</inkml:trace>
    <inkml:trace contextRef="#ctx0" brushRef="#br0" timeOffset="9060.5328">9129 22 111,'0'0'35,"0"0"-4,0 26-12,8-2-6,-3 7-8,6 6-5,2 5 0,2 2 1,0 4-1,1-3 0,-1-4 0,-6-6-9,4-2-11,-9-11-7,1-2-6,-5-20-1,-4 16 0,4-16-1,-16-3 13</inkml:trace>
    <inkml:trace contextRef="#ctx0" brushRef="#br0" timeOffset="10062.809">10228 187 103,'-32'2'34,"3"6"-5,-6-5-11,7 10-5,3-4-6,4 4-3,21-13-1,-16 26-3,16-26 0,16 25 1,7-12-1,4 0 1,10 2-1,2 1 0,7 3 1,0-1-1,-4 2 0,-5 2 0,-8 2 0,-10 0 1,-12-2-1,-14 0 0,-12-4 0,-7 1 1,-5-7 1,-4-2-2,0-5 0,4-5-1,5-2-10,6-7-13,20 9-8,-15-27-3,24 10-1,6-5 0,16 0-1</inkml:trace>
    <inkml:trace contextRef="#ctx0" brushRef="#br0" timeOffset="11062.8534">10978 341 119,'-16'4'35,"16"-4"0,-13 22-8,7-2-26,6 2-1,2 0 0,6 0-2,3-2-10,-11-20-7,20 21-5,-20-21-5,16-6-4,-16 6 0,4-26-1,-9 6 4</inkml:trace>
    <inkml:trace contextRef="#ctx0" brushRef="#br0" timeOffset="11627.8754">11195 270 117,'0'0'34,"-13"22"-5,10-4-8,3-18-7,-11 39-9,9-15-5,6-1 1,1-2-1,-1-1 0,3-2 1,-7-18-1,11 24 0,-11-24 0,0 0-9,0 0-6,19 5-3,-19-5-2,1-16-1,-4-1-1,3 17 1,3-34 2,1 12 10,3-6 8,3 1 6,6-3 4,4 5 1,6 3 3,2 0 3,7 12 4,-4 1-3,8 17-2,-4-1-2,5 13-2,-7 0-1,4 11-1,-8-1-4,1-1-5,-6 2 0,-2-5 0,-8-2-1,-4-8-9,-10-16-8,14 17-5,-14-17-5,0 0-4,17-22 0,-15 2-2,5-4 1</inkml:trace>
    <inkml:trace contextRef="#ctx0" brushRef="#br0" timeOffset="11190.9908">10916 257 41,'-13'-26'17,"13"26"-6,0 0-9,0 0-10,29-11-8,-8 11-3,3 2 0,1-2 11</inkml:trace>
    <inkml:trace contextRef="#ctx0" brushRef="#br0" timeOffset="11885.8491">11937 55 117,'0'0'34,"0"0"-1,9 26-7,2 0-17,7 12-5,2 6-3,1 6-1,3 1 1,0 0-1,-2-5 0,-6-4-1,-1-7-10,-8-13-11,4-5-8,-11-17-3,0 0 0,17-11-1,-10-6 1</inkml:trace>
    <inkml:trace contextRef="#ctx0" brushRef="#br0" timeOffset="12057.9648">12332 343 129,'4'19'34,"-4"-1"-2,3 6-10,-1 1-17,4-3-19,7 4-10,-2-8-7,-11-18-1,25 17-2,-25-17 0,26-15-1</inkml:trace>
    <inkml:trace contextRef="#ctx0" brushRef="#br0" timeOffset="12466.2432">12729 94 122,'-27'-15'20,"27"15"-4,-31-2-18,31 2-4,-26 15-5,26-15 0,-26 20 2,26-20 8,-24 22 6,24-22 4,-9 26 3,13-10 1,-4-16 1,25 32 0,-3-16-1,12 6-2,2-2-3,10 2-2,0 0-3,4 2-2,-4 2-1,-2 1 0,-5 3 1,-8-3 0,-11 2-1,-7-1 2,-11-2 0,-8-4-2,-10-8 0,-8-4-8,-2-5-10,-7-10-9,2-3-4,-2-10-3,3-2 0,1-10-1,7 1 1</inkml:trace>
    <inkml:trace contextRef="#ctx0" brushRef="#br0" timeOffset="12663.2337">12748 167 129,'0'0'33,"0"0"0,0 0-8,29-13-21,-9 11-17,14 6-10,-3-8-3,2 3-6,4-7-1,0 1 0,-4 0-1,-2 1 5</inkml:trace>
    <inkml:trace contextRef="#ctx0" brushRef="#br0" timeOffset="13595.8802">13377 367 128,'-9'17'40,"9"-17"-2,-13 33-13,7-10-24,8 1-1,2 4 0,3-1 0,2-3 1,1-4 0,-10-20 0,16 26-1,-16-26-1,0 0 1,17-2-1,-17 2 1,0-22-1,0 22-1,2-31 0,-1 13 2,1 1 0,4-1-1,-4 1 1,-2 17 0,16-29 0,-16 29 0,20-22 0,-20 22 0,22-13 0,-22 13 0,26 2 0,-26-2 1,26 11-1,-26-11 0,26 26 0,-26-26 0,20 33 1,-11-15-1,-2-1 0,1 1 0,-8-18 0,9 26 0,-9-26-1,0 0 1,0 0 0,18 5 0,-18-5 0,15-20 0,-6 3 0,4 1-1,0-1 1,4-1 0,3 1 0,0 3 0,2 3 0,-2 7 0,1 0 0,-5 6 0,1 6 0,-17-8 1,20 27-1,-13-7 0,-1 4 2,-1 0 0,1 2 0,-1-2-1,3-2 0,-8-22-11,20 29-9,-20-29-7,28 5-1,-12-16-3,6-1 1,-2-9 0,8 1 3,-4-5 12,-2 1 13,-4 0 12,-3 4 5,-15 20 7,17-26 4,-17 26 1,0 0-2,0 0-2,-4 18-5,4 2-5,-2 1-3,6-1-13,3 6-13,-1-6-9,5-2-4,-11-18-5,20 13 3,-20-13-3,20-17-1</inkml:trace>
    <inkml:trace contextRef="#ctx0" brushRef="#br0" timeOffset="13738.461">14144 354 103,'-30'-9'12,"30"9"-9,0 0-16,0 0-8,0 0-5,32 17-2,-8-14 2</inkml:trace>
    <inkml:trace contextRef="#ctx0" brushRef="#br0" timeOffset="14142.0504">14339 365 135,'0'0'31,"0"0"0,5 19-12,-3-1-11,0 4-8,-2 4 0,2 3 0,0 0 2,1-1-1,3-2 1,-4-3 0,5-4 0,-7-19 0,0 0-2,19 13-3,-19-13-3,11-24-2,-8 4 1,5-2-1,-5-10 1,5-1 1,3-2 7,-2-1 3,6 1 1,-1 2 2,8 9 0,-1 2-1,4 15 0,3 7-3,1 13-3,5 9-1,0 9 1,3 7-1,2 4 2,-4 2 0,0 2 0,-4-5 0,-3-3 0,-4-8 0,-12-7-1,-12-23-18,21 22-13,-21-22-1,5-16-2,-7-1-1,-1-10-2</inkml:trace>
    <inkml:trace contextRef="#ctx0" brushRef="#br0" timeOffset="30003.3673">24 1348 22,'0'0'17,"-16"-12"-3,16 12 1,0 0 0,-8-17 2,8 17 2,0 0 1,6-26 1,-6 26 0,16-18-3,-16 18-2,26-20-4,-7 11-2,-3-2-4,8 3-2,2 1-4,1 2 0,-1 1-1,2 4 1,-3 4 0,-2 3-1,-3 4 1,-2 2 0,-5 5 0,-6 4 0,-3 2 0,-2 2 1,-6 5-1,-1 2 0,-4 0 0,-6 2 0,-2-1 0,-1 0-1,-2-3 1,1-2-1,1-5 1,1-2 0,3-4 0,3-1 0,11-17 0,-15 24 0,15-24 0,0 0-1,-8 16 0,8-16 0,0 0-1,0 0 1,0 0-1,21-13 0,-21 13 1,27-13-1,-10 8 1,1-1 0,1 3 0,1 1 1,-4 2-1,3 0 0,-19 0 0,24 7-3,-24-7-4,16 6-5,-16-6-3,0 0-3,21 13-4,-21-13-2,0 0-4,16-6 2,-16 6 4,0 0 3,20-24 3</inkml:trace>
    <inkml:trace contextRef="#ctx0" brushRef="#br0" timeOffset="30627.1488">723 1240 72,'0'0'22,"-11"-16"-1,11 16-8,0 0-3,-16-19-1,16 19-2,0 0-3,-21-5 0,21 5-1,-23 7-1,4 2 0,-3 6-1,2 2 1,-6 1 0,8 2 0,-3 2 1,7-2 1,1-1 0,11-1 1,2-18 2,9 27 1,-9-27-1,35 13 0,-9-9-1,5 0-1,0-3 0,3 1-1,-1 2-3,-2 5 0,-3 4-1,-3 3 0,-4 1 0,-9 9-5,-4-2 0,-5 3 0,-4-3 1,-9-2-2,-1-6 2,-3 1 0,-7-4 0,1-8 4,0-3-1,-2-4-7,5 0-6,-3-7-3,20 9-5,-29-20-4,29 20-4,-11-29-2,12 12 1,1-5 7</inkml:trace>
    <inkml:trace contextRef="#ctx0" brushRef="#br0" timeOffset="30909.3962">574 1295 69,'0'0'19,"0"0"2,0 0-7,21-13-6,1 8 0,5 1-1,4-3 0,3 1-1,-1-1-2,-2 2-5,-2 3-6,-7 0-6,1 4-3,-7 1-4,-16-3-1,20 11-2,-20-11 0,11 17 0,-11-17 8</inkml:trace>
    <inkml:trace contextRef="#ctx0" brushRef="#br0" timeOffset="31476.5602">1248 1174 71,'0'0'23,"0"0"-1,-15 20-4,17 4 0,-4 0 0,7 9-2,-3-2-2,9 6-1,-5 0-3,5 3-3,0-7-1,0 4-4,0-6-2,-2-2 0,0-5-1,-1-2-1,-8-22-2,12 20-6,-12-20-6,0 0-5,21 0-5,-21 0-2,9-22-2,-4 2-1,3 2 2,1-4 6,-2-2 7</inkml:trace>
    <inkml:trace contextRef="#ctx0" brushRef="#br0" timeOffset="31655.6822">1465 1414 30,'0'0'15,"3"17"-1,-1-1-3,-2 1-2,2 5-2,3-2 0,1 2-3,5-3-2,-2-1-8,-9-18-2,24 11-5,-24-11-2,24-6-1,-24 6-1,13-25 1,-13 5 9</inkml:trace>
    <inkml:trace contextRef="#ctx0" brushRef="#br0" timeOffset="31791.2463">1494 1319 52,'0'0'15,"-15"-26"-5,15 26-9,-3-18-7,3 18-6,20-13-3,-4 6 0,5 3-1,1-3 3</inkml:trace>
    <inkml:trace contextRef="#ctx0" brushRef="#br0" timeOffset="32783.9467">1593 1484 79,'0'-16'26,"0"16"2,0 0-8,33-21-4,-12 12-5,8 4-1,2-1-2,6 3-3,0-5-3,0 3-1,0-3-2,-6 1 1,-5 2 0,-4-5-1,-6 3 1,-16 7-1,19-16 1,-19 16 0,-4-19 0,4 19 0,-15-16 0,15 16 1,-24-11 0,24 11 2,-31 0 0,14 9 1,1 2 0,-1 7 2,4 6-2,2 7-1,4-1 0,7 3-1,6-2-1,6-5-1,9-1-1,4-5-1,9-7-4,-1-9-7,7 0-5,-3-10-4,2-1-3,-10-12-1,2 1-2,-9-8 1,-1 2 5,-10-3 9,-4-1 9,-3 1 7,-6 1 9,0 6 7,-5 2 6,7 18 3,-19-19-1,19 19-1,-16 6-4,14 10-2,2-16-7,-2 35-4,7-9-6,5 3-3,3 1 0,1-1-1,5-3 1,-3-2-3,1-6 3,-4-2-8,-13-16-6,22 10-4,-22-10-2,5-17-1,-5 17-1,-7-33 2,1 11-1,-3-6 7,-2 1 8,2-4 6,0 3 3,5 1 1,0 1 1,8 2-1,3 4-2,6 2-5,8 1-4,1 4-4,7 2-4,2 6-1,4-2 0,2 7 0,-2 0 13</inkml:trace>
    <inkml:trace contextRef="#ctx0" brushRef="#br0" timeOffset="32023.2897">1660 1204 94,'0'0'29,"-15"23"2,4-6-8,13 12-8,-4 1-1,11 3-4,2 3-2,4 5-3,1-5-4,-1-5-11,3 2-8,-7-9-6,2-2-3,-7-5-5,-6-17 1,0 0 0,0 0 1,0 0 8</inkml:trace>
    <inkml:trace contextRef="#ctx0" brushRef="#br0" timeOffset="33202.422">2616 1264 72,'0'0'25,"0"0"1,0 0-7,-31-7-4,31 7-4,-31 0-4,12 2-2,-1 1-2,3 5-1,-1-1-2,18-7 1,-24 20 0,24-20 0,-5 26 0,5-26 1,18 24 0,2-12 1,4-1 0,7-1 2,4-3-1,6 0 1,-3-1-1,5 1-1,-5-1 1,-3 3-1,-7-2-1,-4 8 0,-11 3-1,-10 0 0,-6 3-1,-10-3 0,-7 0 1,-4-1-2,-6-4 1,-3-4-1,-2-4 1,4-5 0,1 0 0,5-1-1,6-3-1,3-2-8,16 6-7,0 0-8,0 0-7,16-23 0,6 17-1,-1-7-1,8 6 0</inkml:trace>
    <inkml:trace contextRef="#ctx0" brushRef="#br0" timeOffset="35044.8765">315 2091 51,'0'0'17,"0"0"3,0 0-4,0 0 0,-13 22 1,15-2 2,-4-1-2,4 12 0,-4-5-1,6 9-2,-6-4-3,4 4-2,0-2-5,-2 1-4,1-6 0,-1-1 0,2-6 0,0-3 0,-2-18-1,4 26 1,-4-26-3,0 0-9,0 0-8,0 0-5,0 0-3,16-22-3,-16 22-2,17-22 1,-17 22 1,24-24 9</inkml:trace>
    <inkml:trace contextRef="#ctx0" brushRef="#br0" timeOffset="36246.191">532 2396 168,'-11'-20'33,"11"20"-1,0 0-21,0 0-11,-17 7 0,17-7 0,0 0 0,0 0 0,10 16-1,-10-16-1,0 0-10,0 0-9,25 19-5,-25-19-6,0 0-1,0 0 0,24-8-1,-24 8 2</inkml:trace>
    <inkml:trace contextRef="#ctx0" brushRef="#br0" timeOffset="36735.9784">961 2141 63,'-23'-8'18,"23"8"-2,-27-5-8,27 5-3,-19 5-1,19-5-1,-20 11 0,20-11 0,-25 19-1,25-19 2,-32 25-1,32-25 0,-31 28 0,31-28 0,-18 28 0,18-28 0,3 22 0,-3-22 2,33 16 2,-5-7 0,3-3 1,4 3 1,0-5 2,4 7-1,-8-2 0,2 7-3,-9-3-1,-2 7-1,-9-3-1,-6 5-1,-7-2-2,-3-2-1,-8-1 1,-6-6-1,1 0-2,-8-8-8,5 3-7,-7-12-5,10 3-5,-4-10-3,20 13-3,-26-31 0,20 12 2,3-3 7,1-1 10</inkml:trace>
    <inkml:trace contextRef="#ctx0" brushRef="#br0" timeOffset="36988.2599">898 2187 96,'0'0'24,"0"0"-1,-6-21-11,6 21-6,37-3-2,-11-1-5,9 2-5,2 0-6,1 1-7,-1-1-4,-2 0 0,-2 4-2,-7 0 0,2 5 0</inkml:trace>
    <inkml:trace contextRef="#ctx0" brushRef="#br0" timeOffset="37642.5724">1454 2097 90,'0'0'14,"0"0"-5,-19 0-20,19 0-9,11 16-1,-11-16 1,24 22-1,-7-7 2</inkml:trace>
    <inkml:trace contextRef="#ctx0" brushRef="#br0" timeOffset="37337.0778">1518 2310 136,'0'0'34,"-18"5"-1,18-5-13,-13 22-10,16-5-4,1 1-5,2 2-2,1 0 1,4 2-1,0 0-2,-2-5-4,6 1-3,-15-18-3,18 24-3,-18-24-4,0 0-2,17 9-2,-17-9 0,0 0 2,0 0 2,7-18 1,-7 18 3,0 0 3,0-20 5</inkml:trace>
    <inkml:trace contextRef="#ctx0" brushRef="#br0" timeOffset="38671.6526">1538 2372 45,'-16'-18'19,"16"18"2,-6-17-4,6 17-2,2-16 0,-2 16-3,2-19-1,-2 19-3,9-18-1,-9 18-2,13-20 0,-13 20-4,16-20 0,-16 20-1,30-21 0,-12 14 0,2 2-1,3 1 1,0 2 0,1 6 1,2 1 0,-6 6 1,-1 2 2,-5 5 2,-4-1 2,1 7-1,-8-4 0,3 4 0,-8-6-1,6 2 0,-6-3-2,2-17-3,2 24-1,-2-24 0,0 0-1,0 0 1,0 0 0,0 0 0,0 0-1,0 0 0,5-21-2,-5 21-2,0-25-1,0 8-1,0 17 0,11-31 1,-11 31-1,17-35 1,-17 35 2,24-31 2,-24 31 1,27-27 1,-27 27 0,28-21 0,-28 21 0,31-7 0,-14 7 0,1 2 0,1 5 1,-1 2 0,0 2 2,3 6 1,-21-17 3,29 27 0,-16-10 0,-2 1-1,-11-18 0,18 31-1,-18-31-1,13 28-1,-13-28-3,4 22 0,-4-22 1,0 0-3,2 16-6,-2-16-7,0 0-6,0 0-6,0 0-4,-6-18-2,6 18 0,6-20 0,-6 20 7</inkml:trace>
    <inkml:trace contextRef="#ctx0" brushRef="#br0" timeOffset="39013.4768">2173 2199 89,'0'0'13,"0"0"-9,0 0-17,0 0-6,0 0-3,16-14 0,1 14 0</inkml:trace>
    <inkml:trace contextRef="#ctx0" brushRef="#br0" timeOffset="38866.238">2235 2288 123,'-2'22'33,"-3"-4"-1,5 4-15,0 0-13,5-6-9,5 1-12,-10-17-7,22 13-6,-22-13-2,18-9 0,-18 9-1,6-26 6</inkml:trace>
    <inkml:trace contextRef="#ctx0" brushRef="#br0" timeOffset="39506.3372">2359 2176 150,'0'0'35,"-17"14"-3,17 3-17,-2-1-9,6 3-6,3 3 0,2 0 0,6 0 0,-2-2-1,4-2 2,-17-18-2,25 28 1,-25-28-2,21 18-5,-21-18-5,0 0-4,0 0-1,0 0-1,1-27 0,-1 27 0,-5-32 1,7 14 6,-2-2 5,3 0 3,7-2 3,1 0 4,5 3 4,1 1 5,5 9 5,-4-4 0,10 13 0,-10-2 0,10 13 0,-8 0-4,4 9-5,-4 1-3,2 4-6,-2-1 0,-1 2 0,-6-2 0,1-2 0,-6-4 0,-8-18 1,13 24-1,-13-24 0,0 0-2,0 0-13,0 0-12,9-31-5,-9 31-2,2-35-1,-4 18-2,-4-5-1</inkml:trace>
    <inkml:trace contextRef="#ctx0" brushRef="#br0" timeOffset="42714.4629">3431 1765 124,'-20'-2'41,"20"2"-9,-32 5-16,32-5-5,-33 11-3,33-11-5,-20 10-2,20-10-1,0 0 0,-13 20 0,13-20 0,0 0 0,13 20 1,-13-20-1,22 9 1,-22-9 0,30-5 0,-12-1 0,-18 6 0,31-18 0,-31 18-1,22-22-3,-22 22-4,0 0-4,0 0-4,-13-20-6,13 20-6,-23 5-6,23-5-3,-24 13-5,24-13 4,-17 11 26</inkml:trace>
    <inkml:trace contextRef="#ctx0" brushRef="#br1" timeOffset="228384.3156">331 3427 50,'-18'-17'22,"18"17"-6,0 0-4,-15 20 0,15-20-1,2 37 0,0-13-1,2 7 0,-2 4 0,1 7 1,-3-3-1,2 1-1,-4-2 0,2-1-1,-2-6-1,4-5 0,-4-6-4,2-20-2,2 20 0,-2-20 0,0 0-1,0 0 1,0 0 0,0 0-1,9-24 1,-9 24 0,0-27-1,-1 10 1,1-3-1,-2 0-1,0-4 1,0 2-1,0-2-1,-3 2 1,3-1-1,-2-1 0,2 0 0,-1 0-1,1 2 1,0-2 1,0 2-1,2 2 0,0 0 1,0 3 0,0 17 0,2-27 1,-2 27 0,6-24-1,-6 24 1,9-22 0,-9 22-1,18-24 1,-18 24 0,22-26-1,-22 26 1,28-23-1,-12 12 1,-16 11-1,28-17 0,-28 17 0,31-5 0,-31 5 1,31 3-1,-31-3 1,30 19 0,-14-3 1,3 2 1,-1 4 2,1 4-1,1 3 0,0 4 0,-2 2 1,1-2-2,-1 2 0,-3-2-1,0 2 0,-2-2-1,-2-5 0,-2-3 0,2-5 0,-11-20 0,13 26 1,-13-26-5,0 0-5,0 0-6,0 0-4,0 0-3,5-24-4,-5 24-3,-14-22-3,14 22 3,-23-22 5,5 8 6,0 8 16</inkml:trace>
    <inkml:trace contextRef="#ctx0" brushRef="#br1" timeOffset="228647.0763">394 3573 56,'0'0'24,"2"-16"-3,-2 16-2,18-17-6,-1 10-1,1-4-2,6 2-3,2 0-3,1 3-6,5 2-4,-7-1-6,9 5-3,-7-2-4,-1 2-4,-2 4-3,-8-1 1,-16-3 2,22 6 9</inkml:trace>
    <inkml:trace contextRef="#ctx0" brushRef="#br1" timeOffset="230164.8408">1001 3630 30,'0'0'17,"0"0"-2,0 0-8,0 0-2,0 0-1,-7 24 0,7-24 0,5 26 1,-5-26 1,6 29-1,-6-29 2,2 31-1,-4-14 1,2-1-2,0-16 0,0 28-1,0-28-1,2 18-1,-2-18-1,0 0 0,0 0-3,0 0-4,16 9-5,-16-9-4,0 0-3,0 0-5,0 0 1,13-18-1,-13 18 2</inkml:trace>
    <inkml:trace contextRef="#ctx0" brushRef="#br1" timeOffset="230763.7312">1176 3350 124,'0'0'35,"0"0"-3,0 0-16,0 0-4,20-17-3,-2 17-6,4 4-10,-3-8-8,8 6-7,-4-4-5,0 4-4,-2-2-3,-1 4 0,-20-4-1,26 0 10</inkml:trace>
    <inkml:trace contextRef="#ctx0" brushRef="#br1" timeOffset="230994.9325">1277 3502 106,'0'0'27,"22"13"-6,-22-13-22,31 5-13,-9-3-5,2-2-7,-3-2 0,-1 0-1,-20 2-1,27-5 16</inkml:trace>
    <inkml:trace contextRef="#ctx0" brushRef="#br1" timeOffset="233103.4349">1814 3504 146,'0'0'34,"0"0"-1,-22 14-19,22-14-5,0 0-14,0 0-15,0 0-14,0 0 0,0 0-3,6-20-3,-6 20-7</inkml:trace>
    <inkml:trace contextRef="#ctx0" brushRef="#br1" timeOffset="232903.2975">1726 3041 30,'-2'-27'22,"2"27"0,2-22-3,-4 5 2,2 17 2,9-25-2,-9 25-1,17-22-3,-17 22-2,25-15-4,-8 11-4,-17 4-3,33 0-4,-16 6-1,1 3 1,-1 4 0,-17-13 1,29 33 0,-18-11 0,-4 2-1,-1 1 0,-4 1 1,-4 0-2,-5-1 2,-1 1-2,-3-4 1,-4-2-1,1-3 1,-3 1 0,17-18 0,-31 24 0,31-24 0,-22 15 0,22-15 0,-19 7-9,19-7-7,0 0-6,0 0-4,0 0-4,17 15-4,-17-15 1,18 9-1,-18-9 8</inkml:trace>
    <inkml:trace contextRef="#ctx0" brushRef="#br1" timeOffset="234081.3239">519 4406 75,'-13'-22'32,"13"22"-7,-18-20-5,5 3-1,13 17-3,-24-27-2,24 27-3,-29-28-1,12 19-2,-5-2-2,2 6-4,-4 3-1,-2 6-1,0 7 1,-3 5-1,3 6 0,0 6 0,6 6 0,2 7 0,9-1 0,5-1 0,11-1 0,8-5 0,9-3-3,2-12-6,10-2-6,1-17-5,2-5-5,-4-12-2,-2-4-5,-9-11 0,-4-2 2,-7-4 7,-8-5 2</inkml:trace>
    <inkml:trace contextRef="#ctx0" brushRef="#br1" timeOffset="234425.0391">401 3995 95,'0'0'31,"-14"-18"-4,14 18-8,0 0-3,-17 5-2,17-5-3,6 30-3,3-5-1,-2 3-2,4 7-1,0 0-2,2 5-2,-4 0 1,2 3-1,-1-5 0,-3-1 0,0-2 0,1-6 0,-1-3 0,-2-6 0,-5-20-1,13 25 0,-13-25-10,0 0-6,22 15-6,-22-15-4,0 0-4,13-22-1,-13 22-1,11-27 1,-7 10 7</inkml:trace>
    <inkml:trace contextRef="#ctx0" brushRef="#br1" timeOffset="234823.8628">710 4410 62,'-1'-19'24,"1"19"2,0 0-3,0 0-4,0 0-3,-2 19-2,9-1-3,-3 2-2,5 6-2,-2 0-3,1-1-5,1 5-10,-5-10-7,5 2-7,-9-22-5,14 18 0,-14-18-1,0 0 0,19-18 3</inkml:trace>
    <inkml:trace contextRef="#ctx0" brushRef="#br1" timeOffset="235252.1543">1018 4210 137,'-24'2'35,"24"-2"-2,0 0-11,0 0-27,27 11-7,3-10-10,8 3-4,-1-2-3,0 2-4,-6-1 0,-5 1 2,-4 1 6,-22-5 15</inkml:trace>
    <inkml:trace contextRef="#ctx0" brushRef="#br1" timeOffset="235469.3005">1051 4366 109,'0'0'26,"0"0"-2,0 0-15,22 11-12,-2-11-10,-2 0-6,4 0-5,-1-4-1,-1 0-1,-20 4-1,28-3 1</inkml:trace>
    <inkml:trace contextRef="#ctx0" brushRef="#br1" timeOffset="237508.2889">1525 4265 123,'-20'-6'34,"20"6"-2,-22-9-11,22 9-6,0 0-4,-2-18-7,2 18-4,24-17 0,-7 6 1,3 0-1,4 0 0,0 2-1,3 0 1,1 5 0,-4 2 0,-2 4-1,0 6 1,-2 4 0,-3 3 0,-3 5 0,-3 4 0,-3 2 1,-3 0-1,-5 3 1,0 0-1,-5-1 1,-6 1-1,-4-1 0,-2-1 0,-3 2 0,-4-3 0,0-2 1,-1-4-1,-1 0 0,4-3-1,3-4 1,19-13 0,-25 13-1,25-13 1,0 0 0,0 0 0,16-6-1,-16 6 1,35-5 0,-11 5 0,2 1 0,0 7 0,-1-1-1,1 2 1,-2 2 0,-4 4-1,-3-2 1,-17-13 1,24 25-1,-24-25-9,9 17-9,-9-17-9,0 0-4,0 0-1,0 0 0,0 0-2,-17-24-1</inkml:trace>
    <inkml:trace contextRef="#ctx0" brushRef="#br1" timeOffset="237667.3955">1972 4577 169,'-22'20'33,"22"-20"-6,-16 16-36,19 1-12,-3-17-7,17 15-4,-17-15-1,18-8 0,-18 8-2,20-31 4</inkml:trace>
    <inkml:trace contextRef="#ctx0" brushRef="#br1" timeOffset="238298.8255">2134 4158 123,'0'0'34,"-2"-27"-1,2 27-11,9-17-9,-9 17-5,28-11-3,-10 6-4,3 3-1,-1 0 0,2 2 0,-2 4 0,-1 3 0,-1 2 1,-18-9-1,22 30 0,-16-12 0,-5 4 1,-4-2-1,-5 2 1,-3-2 0,-5 1-1,-1-3 0,1-3 1,-5-4-1,3 0-1,18-11 1,-29 11-1,29-11 1,0 0 0,-17-2-1,17 2 1,0 0 0,24-11-1,-24 11 1,31-6 0,-12 6 0,3 2 0,0 4 0,-2 3 0,2 4 0,-2 1 0,-1 5 0,-6 1 0,-2 2 0,-4 0 1,-3 2-1,-6 0 1,-5-4-1,-3 0 0,-3-2 0,13-18 1,-33 26-1,13-21 0,0-3 0,0-2 0,-2-5-1,1-4-1,5 3-7,-3-7-6,19 13-6,-16-18-6,16 18-5,5-24 0,-5 24-2,32-24 1,-8 10 7</inkml:trace>
    <inkml:trace contextRef="#ctx0" brushRef="#br1" timeOffset="239473.0233">3021 4302 55,'-4'-22'23,"4"22"1,-7-17-1,7 17 0,0 0-3,0 0-3,-17-22-1,17 22-3,-16-9-2,16 9-2,-22-8-5,22 8-3,-28-1-1,11 4 1,-1 1 0,0 5-1,-1 4 0,3 5 1,3 1-1,2 5 0,2 1 0,5 1 0,8 0-1,3-1 1,6 1 0,7-8-1,4-1 1,5-6 0,4-6 0,2-3 0,4-2-6,-4-11-7,2 2-5,-6-8-2,2 5-2,-9-7-1,2 5 1,-10-7 0,1 7 6,-6-3 11,-6-1 7,-5 18 9,0-31 11,0 31 0,-7-22 0,7 22 0,0 0 0,0 0-4,-20-9-3,20 9-6,-2 18-9,2-18 0,6 27 0,-1-10 0,2 3 0,4 0 0,1 2 0,2-2 0,1-1 0,0-3 0,-15-16 0,22 22 0,-22-22 0,0 0-1,0 0 0,0 0 1,0 0-1,5-29 1,-8 11 0,-1-4 0,2-2 0,4-2 0,3 2 1,6 2-1,2 2 0,4 4 1,3 5-1,4 3 0,0 6-1,2 4 0,-1 6 1,-1 3 0,0 5 0,-2 4 0,0 0 0,-1 2 0,-3 2 0,-1-4 0,-3-3 0,-14-17 0,24 22 0,-24-22-1,17-4-4,-17 4-3,7-20 1,-7 4-1,4-3 0,0-3 0,1 2 0,2 0 2,3 2 4,4 1 2,-14 17 2,35-22 2,-18 17 3,7 5 0,-2 3 0,2 6 0,-2 2 0,0 8 0,-4-1-2,1 4-2,-3 4-2,-3-4-1,-4 0 1,-1-2-1,1 0-9,-9-20-7,11 22-9,-11-22-3,0 0-5,0 0 0,11-18 0,-9-1-1,5-3 14</inkml:trace>
    <inkml:trace contextRef="#ctx0" brushRef="#br1" timeOffset="239736.8622">4249 4151 147,'0'0'34,"0"0"-1,0 0-16,0 0-18,19 17-5,8-12-7,-3-3-8,10 3-5,-11-6-5,5 4-1,-10-5 0,1 4-1,-19-2 4</inkml:trace>
    <inkml:trace contextRef="#ctx0" brushRef="#br1" timeOffset="239915.987">4266 4298 136,'0'0'33,"0"0"-6,31 9-28,-7-5-16,6-6-13,5 4-2,-6-4-2,2 0-2,-7-3 0</inkml:trace>
    <inkml:trace contextRef="#ctx0" brushRef="#br1" timeOffset="240922.9422">5261 4195 42,'0'0'20,"-2"-24"4,2 24-4,-3-22 3,3 22-3,0-24-2,0 24-1,-4-29-3,4 29-1,-13-27-4,13 27-4,-24-24-4,8 15 0,-5 3 0,-2 6 0,-5 4 1,-2 5-1,3 4 1,-1 7-1,1 4 0,5 7 0,1 2-1,9 7 0,4 1-1,6 1 0,10 0 0,8-3 0,12-5 0,7-2 0,9-7 1,9-12 0,2-4-1,2-9 1,-3-9 0,-6-6 0,-8-5 0,-9-9 0,-10-4-1,-12-2 1,-9-3 0,-6-3-1,-7 4 1,-7 3 0,-4 4 0,-1 5 0,-3 6 0,0 6 1,3 10-2,3 1-5,22 2-10,-24 18-6,25-1-6,-1-17-5,21 33 0,-3-15-1,10 2-1,-1-3 15</inkml:trace>
    <inkml:trace contextRef="#ctx0" brushRef="#br1" timeOffset="241120.0753">5701 4430 133,'0'0'34,"-13"18"-1,13-18-18,0 0-23,-4 28-15,4-28-6,17 5-4,-17-5 0,24-11-1,-24 11-1</inkml:trace>
    <inkml:trace contextRef="#ctx0" brushRef="#br1" timeOffset="241635.4256">6218 4138 65,'0'0'29,"-11"-24"2,11 24-3,-22-20-10,22 20-2,-28-14-3,28 14-3,-39-4-1,19 6-4,-7 5-2,3 4-2,-2 4 0,2 5-1,2 4 1,2 5-1,7 2 0,7 6 1,10-2-2,7 2 1,11-4 0,11-2 0,6-7 0,7-4 0,3-7 0,-3-10 1,0-6-1,-7-7 0,-6-4-1,-7-8 0,-8-2-2,-10-5-4,-3-3 0,-10-1 0,-1 4-1,-10-2-1,3 9-2,-9-2-2,3 9 0,-3 2-1,22 13-3,-24-7-4,24 7-4,0 0 2,0 0 1,22 9 2,2-5 12</inkml:trace>
    <inkml:trace contextRef="#ctx0" brushRef="#br1" timeOffset="242188.8998">6549 4144 112,'0'0'32,"0"0"0,0 0-13,-11-24-4,11 24-6,9-17-6,-9 17-3,24-14 1,-8 6-1,3 5 0,1 1-1,4 4 1,0 3 1,-2 4-1,0 4 1,-5 6-1,-5 1 1,0 0 0,-7 6 1,-7-1-1,-1 3 1,-7-2-2,-1-1 2,-3-3-2,-1 0 0,-4-3 0,3-3 1,16-16-2,-30 24 1,30-24-1,-20 13 0,20-13 0,0 0 0,0 0 0,0 0 0,0 0 0,24-11 0,-5 5 1,3 3 0,3-1 0,3 2 0,1 4 0,-1-2 0,0 4 0,-3 1 0,-1 2 0,-7-1 0,-17-6 1,26 11-1,-26-11 0,0 0-11,18 9-11,-18-9-6,0 0-5,4-18 1,-4 18-2,9-26 0,0 10 3</inkml:trace>
    <inkml:trace contextRef="#ctx0" brushRef="#br1" timeOffset="242808.7887">7082 4094 114,'-3'-16'33,"3"16"0,0 0-16,5-20-4,-5 20-5,22-6-4,-22 6-2,30 0-2,-12 2-1,0 2 2,4 3-2,-3 0 1,1 4 0,-3 2 1,-17-13-1,24 28 1,-24-28-1,12 29 1,-12-29 0,-3 26 1,3-26-1,-17 22 0,17-22 0,-27 18 0,27-18-1,-32 15 1,16-8-2,16-7 1,-26 7-1,26-7 0,0 0-1,0 0 1,0 0 0,0 0 0,24 6 1,-4-4 0,6 0-1,0 1 1,3 3 0,-1-1 0,3 4 0,-5 2 0,-1 2 0,-4 2 0,-5 0 1,-16-15 0,17 31 0,-17-31 0,-8 27 1,8-27-1,-25 22 0,6-16 0,-3-1-1,2-3-1,-2-4 0,5-1 0,1-7-4,16 10-9,-13-20-7,13 20-7,18-27-5,3 12 1,1-5-1,9 3-1,0-1 4</inkml:trace>
    <inkml:trace contextRef="#ctx0" brushRef="#br1" timeOffset="243499.2588">7757 4202 131,'0'0'34,"-29"-1"-1,29 1-6,-9 27-25,12-10-2,3-1-1,1 6 1,4-3-1,0-3 1,2 1 0,-13-17 0,19 23 0,-19-23 0,0 0-1,18 13 1,-18-13-1,0 0 1,0 0-1,-6-27 1,5 10 0,-1-5 0,2 0 0,3 0 0,5-2 0,1 2 0,4 4 0,-13 18 0,26-22 1,-10 20-1,-16 2 0,30 7 1,-14 6-1,1 4 1,-1 1 0,3 4-1,-1-2 0,1 4 1,-3 0-1,1 0 0,-3-4 0,-1-2 0,-13-18-1,24 24 1,-24-24 0,17 6 0,-17-6-1,14-19 0,-14 19 1,10-29-1,-7 9 1,3-2-1,1 0 0,4 0 0,0 0 1,4 5-1,1 1 1,3 3 0,-1 7 1,4 6 0,-1 4-1,1 5 1,-4 6 0,4 3 0,-2 4-1,2 6 1,1-2 0,-1 1-1,-2 1 0,-2-5 0,2-2 0,-3-3 1,-17-18-2,20 13-15,-20-13-13,17-8-3,-17 8-2,0-29-2,-4 11-1</inkml:trace>
    <inkml:trace contextRef="#ctx0" brushRef="#br1" timeOffset="251463.6346">1060 5195 154,'-19'-11'33,"19"11"-1,0 0-16,17 5-11,-17-5-7,31 11-10,-9-3-6,-5-8-7,1 7-5,-18-7-2,26 7 0,-26-7 1,0 0 3,0 0 6</inkml:trace>
    <inkml:trace contextRef="#ctx0" brushRef="#br1" timeOffset="251651.7627">1021 5310 112,'0'0'28,"0"0"0,17 15-5,-1-11-15,6-1-12,6 5-10,0-5-9,-1 3-4,-1-4-1,-2 0-1,-2-2 0,-4 1-1</inkml:trace>
    <inkml:trace contextRef="#ctx0" brushRef="#br1" timeOffset="250728.9531">247 5184 105,'-24'-20'41,"24"20"-1,0 0-9,0 0-16,-17 9-3,17-9-4,8 33-6,-3-11-2,3 3 0,1 1 0,0 5 0,0-3 0,2 1 0,0-1 1,-2-3-1,1-4 0,-5-5 0,-5-16 0,0 0 0,0 0 0,0 0 0,0 0 0,8-27 0,-10 8 0,-2-1 0,0-2 0,3 0 0,-1-2 0,2 2 0,2 0 0,1 0 0,5-2 0,-3 2 0,4 0 0,0 4 0,-9 18 0,23-24 0,-23 24 0,22-15 0,-22 15 0,25 2 0,-25-2 0,28 13 0,-28-13 0,29 15 0,-29-15 0,30 16 0,-30-16 0,24 13-10,-24-13-10,16 4-9,-16-4-4,0 0 0,0 0-1,0 0-2,0 0 3</inkml:trace>
    <inkml:trace contextRef="#ctx0" brushRef="#br1" timeOffset="251311.5299">703 5382 111,'0'0'27,"0"0"1,0 0-8,-18 9-3,19 9-5,1-1-2,6 7 0,-3-4-2,4 7 0,-1-1-4,1-2-4,0 0 0,-2-4 0,-7-20 0,13 28 0,-13-28 0,0 0-9,0 0-9,0 0-7,0 0-6,2-23-3,-2 23 0,-3-27-1,3 27 2,1-28 7</inkml:trace>
    <inkml:trace contextRef="#ctx0" brushRef="#br1" timeOffset="253102.7495">2796 5143 102,'0'0'29,"-7"-22"0,7 22-6,-7-22-3,7 22-5,-10-20-2,10 20-3,-20-16-2,20 16-2,-27-11-6,8 9 0,-3 4 0,0 1 0,-4 8 0,2 4 0,2 5 0,0 4 0,4 2 0,3 3 0,8 2 0,3 4 0,10 0 0,6 0 0,9-2 0,8-4 0,6-5 0,6-4 0,1-11 0,2-9 0,-2-7 0,-3-8 0,-6-8 0,-7-5 0,-10-3 0,-6-2 0,-10 0 0,-4-2 0,-3 2 0,-8 4 0,-4 3 0,1 4-1,0 4 1,-3 3-5,21 15-8,-35-13-7,35 13-10,-20-4-3,20 4-2,0 0-1,0 0 0,19 0 1</inkml:trace>
    <inkml:trace contextRef="#ctx0" brushRef="#br1" timeOffset="255334.9513">3166 4989 59,'0'0'19,"0"0"-1,0 0-6,0 0-1,0 0 2,0 0 1,0 0 4,0 0 1,4 32-1,-4-32-3,5 33-2,-5-15-1,4 8-4,-2-4-2,1 0-6,-1 1 0,0 1 0,0 2 0,2-6 0,3 0 0,-3-1 0,-4-19 0,11 24 0,-11-24 0,0 0 0,20 11 0,-20-11 0,0 0-5,0 0-9,17-19-9,-17 19-7,5-18-4,-5 18 0,7-20-2,-7 20 1,11-22 4</inkml:trace>
    <inkml:trace contextRef="#ctx0" brushRef="#br1" timeOffset="256816.1493">3552 5017 8,'-1'-18'9,"1"18"4,1-17 3,-1 17 4,0 0 5,0-24 2,0 24 2,0 0-3,0 0-1,0 0-5,-5 17-4,5-17-5,-6 33-5,4-9-3,4 3-3,0 2 1,0 4-1,4 2-1,-1-4 1,2-1 0,-1-3-1,1-3 1,-1-7 0,-6-17 0,14 18 1,-14-18 0,0 0-9,17 0-8,-17 0-8,7-16-6,-7 16-3,11-28-2,-11 28 0,15-28-1,-7 12 8</inkml:trace>
    <inkml:trace contextRef="#ctx0" brushRef="#br1" timeOffset="252263.1784">1965 5200 99,'-9'-29'32,"9"29"2,-17-29-4,17 29-10,-20-22-4,20 22-5,-24-17-2,24 17-5,-33-7-4,13 3 0,-4 8 0,-2 3 0,0 4 0,0 6-1,3 1 1,-1 6 0,7 1 0,2 7 1,8 1-1,7 2 0,7-1 0,10 3 0,7-6 0,7-3 0,6-8 0,5-7 0,-1-10 0,1-8 0,-3-10 0,-8-9 0,-5-1 0,-8-8 0,-5-4 0,-8 0 0,-6 1 0,-7 1 0,-3 5 0,-4 3 0,-1 7 0,-1 7 0,-1 6 0,1 5 0,17 2-15,-20 22-8,20-2-9,-2-2-1,13 4 0,0-2-1,8 6 0,1-6 4</inkml:trace>
    <inkml:trace contextRef="#ctx0" brushRef="#br1" timeOffset="252443.3005">2186 5375 167,'0'0'34,"0"0"-1,0 0-20,16 18-15,-16-18-16,0 0-11,20 11-5,-20-11 0,17-6-1,-17 6-1,0 0 1</inkml:trace>
    <inkml:trace contextRef="#ctx0" brushRef="#br1" timeOffset="257426.8397">3902 5000 75,'-2'-20'24,"2"20"1,-6-16-7,6 16-4,0 0-2,0 0-3,0 0 0,-16-8 0,16 8 1,-18 8 0,18-8-1,-26 18-2,26-18-1,-30 26 0,30-26-1,-24 31-2,24-31-2,-12 29-1,12-29 0,1 26 0,-1-26 1,17 15 0,-17-15-1,29 7 1,-8-3-1,1-4 0,0 0 0,2 1 0,1 3 0,1 0 0,-2 5 0,0 0-1,-4 2 1,-20-11-1,28 29 1,-28-29-1,18 32 1,-18-32 0,2 29 1,-2-29-1,-11 24 0,11-24 0,-18 16 1,18-16-1,-26 6 0,26-6-1,-28-2-4,12-5-8,16 7-5,-20-15-5,20 15-7,-13-22-4,13 22 1,0-29-1,3 12 4,1-1 7</inkml:trace>
    <inkml:trace contextRef="#ctx0" brushRef="#br1" timeOffset="257619.9684">3898 4958 124,'0'0'32,"0"0"0,0 0-16,0 0-5,0 0-4,20-14-3,-1 10-7,5 4-8,-2-6-9,5 6-9,-5-5-3,4 7-1,-6-4-1,1 5 1</inkml:trace>
    <inkml:trace contextRef="#ctx0" brushRef="#br1" timeOffset="258714.7138">4467 5079 137,'0'0'35,"0"0"0,-19 2-10,19-2-13,0 0-6,-4 28-5,4-28-1,6 33 0,-2-13 0,3 0 0,0 2-1,-1-2 1,-6-20 0,13 28 0,-13-28-7,0 0-4,0 0-1,20 11-1,-20-11 0,6-19-1,-8 3 1,2 16 1,5-35 6,-3 17 8,2-1 3,-2-1 5,-2 20 0,11-29 2,-11 29 0,20-20 0,-20 20 0,27-6-3,-6 8-3,-5 2-2,6 3-2,-1 2 0,-1 6-1,-2-2-1,1 3 0,-5 1-1,-3-1 1,-11-16 0,19 28 0,-19-28 1,11 16-1,-11-16-1,0 0 1,0 0-1,0 0 0,16-13 0,-16 13 0,4-16 0,-4 16 1,9-20 0,-9 20 0,13-22 1,-13 22 0,20-21 0,-20 21 0,24-20 0,-24 20-1,28-16 1,-28 16-1,26-6 1,-26 6-1,25 8 1,-25-8-1,24 22 0,-24-22 0,30 31 0,-17-15 0,-1 1 0,3 1 0,-15-18 0,31 29 0,-31-29 0,21 21 0,-21-21 0,18 12 0,-18-12 0,0 0 0,0 0-15,0 0-12,0 0-7,7-18 0,-7 18-3,0 0-1,-1-20-2</inkml:trace>
    <inkml:trace contextRef="#ctx0" brushRef="#br1" timeOffset="261228.6438">385 6187 176,'0'0'33,"18"-9"-1,-1 2-34,7 8-15,0-4-11,7 5-5,-5-6-1,5 6-1,-9-8 0,4 8 1</inkml:trace>
    <inkml:trace contextRef="#ctx0" brushRef="#br1" timeOffset="261803.0332">1257 6073 147,'-19'-3'32,"19"3"-1,0 0-19,17 9-5,-17-9-10,35 15-9,-17-12-9,8 5-7,-6-3-3,0 2 0,-20-7-2,28 11 0,-28-11 4</inkml:trace>
    <inkml:trace contextRef="#ctx0" brushRef="#br1" timeOffset="262539.5364">1952 6084 151,'0'0'36,"6"-20"-2,10 22-6,-16-2-22,35-5-6,-9 5 0,1-2 0,1 2 0,1-2 0,-1 4-10,-6-8-9,2 10-7,-24-4-7,33 2-1,-33-2-1,18 2 0,-18-2 0</inkml:trace>
    <inkml:trace contextRef="#ctx0" brushRef="#br1" timeOffset="264013.3424">2962 5800 154,'-15'-29'35,"15"29"-1,-4-26-15,4 26-8,15-16-9,-15 16-2,28-15 0,-10 8 0,2 3 0,-1 2 0,-1 6 0,1 1 0,-3 6 0,-16-11 0,26 30 0,-17-12 0,-3 4 0,-5 0 0,-1 2 0,-1-2 0,-3-4 0,-5 0 0,1 1 0,8-19 0,-22 25 0,22-25-1,-24 21 1,24-21-1,-20 14 1,20-14 0,0 0 0,-18 11-1,18-11 1,0 0 0,0 0 0,26 4 0,-26-4 0,31-2 0,-13 0 0,4 1 0,-1-1 0,-1 2 0,2 3-5,-22-3-11,37 6-13,-37-6-4,22 5-2,-22-5-2,0 0-1,0 0-3</inkml:trace>
    <inkml:trace contextRef="#ctx0" brushRef="#br1" timeOffset="929113.578">3604 5993 118,'0'0'42,"-19"-20"-3,19 20-15,0 0-11,0 0 1,24-17-9,-5 13-5,3 2 0,2 1 0,7 2 0,-2 1-10,3 8-12,-5-5-8,-1 6-2,-26-11-2,24 22-1,-24-22 0,-9 18 0</inkml:trace>
    <inkml:trace contextRef="#ctx0" brushRef="#br1" timeOffset="929303.7377">3536 6112 103,'0'0'42,"0"0"-1,0 0-12,0 0-18,37 0-3,-2 0-6,3 5-17,4-3-15,6 4-3,-7-3-5,-4 1-8,-8-4-1,-5 0 21</inkml:trace>
    <inkml:trace contextRef="#ctx0" brushRef="#br1" timeOffset="930208.3537">4301 5899 128,'0'0'40,"-17"-15"-8,17 15-9,19-7-7,3 9-3,4-6-10,5 2-3,2 2 0,0 0 0,2 2-1,-7-2-6,1 8-10,-12-3-7,-1 6-4,-16-11-4,6 20 0,-6-20-2,-17 19 3,17-19 5,-29 14 9</inkml:trace>
    <inkml:trace contextRef="#ctx0" brushRef="#br1" timeOffset="930448.5166">4404 5934 80,'0'0'25,"0"0"5,0 0-5,0 0-7,0 0-4,6 24-2,3-8-4,-2 3-1,2 3-1,-3 0-3,-1 0-2,-1 2-2,-2-6-6,2 4-8,-4-22-5,1 29-5,-1-29-4,0 0 0,0 0 0,17-2 1,-17 2 5,15-31 7</inkml:trace>
    <inkml:trace contextRef="#ctx0" brushRef="#br1" timeOffset="931200.0284">5040 5945 117,'0'0'35,"-27"-13"3,27 13-9,-22-4-13,22 4-3,0 0-7,0 0-5,0 0-2,7 21 1,-7-21 0,17 13-1,-17-13 1,16 7-1,-16-7 0,21-2-1,-21 2-1,18-11 1,-18 11-1,7-17 1,-7 17 0,-3-20 1,3 20 2,-19-13 2,19 13-1,-27-11 2,10 10-2,17 1-1,-26 3-1,26-3-11,0 0-10,0 0-9,19 24-3,-1-17 0,12 4-2,-1-5 0,11 3 2</inkml:trace>
    <inkml:trace contextRef="#ctx0" brushRef="#br1" timeOffset="932115.6541">6139 5837 105,'0'0'35,"-21"-35"-2,21 35-2,-31-26-11,31 26-6,-37-9-4,19 11-5,-4 7-5,-4 0 0,2 8 0,2 3 1,2 2 0,5 2-1,6 3 0,5 3 0,12-5 0,6 1 0,8 0 0,10-4 0,8-2 0,4-5 0,2-4 0,0-6 0,-2-5 0,-1-5 0,-8-5 0,-6-4 0,-10-5 0,-8-1 0,-8-4 0,-6 1 0,-7-3 0,-4 4 0,-7-2 0,-1 4-1,0 3 1,0 3 0,6 4-2,16 10-1,-21-9-8,21 9-7,0 0-7,0 0-5,41 0-1,-21-2-2,13 6 1,-3-6 2,5 2 7</inkml:trace>
    <inkml:trace contextRef="#ctx0" brushRef="#br1" timeOffset="933190.3477">7132 5690 159,'0'0'34,"4"-26"-1,-4 26-9,29-16-19,-9 5-14,10 11-11,-5-6-9,5 8-3,-8-7-1,4 8 0,-10-6-2,4 5 2,-3-6 6</inkml:trace>
    <inkml:trace contextRef="#ctx0" brushRef="#br1" timeOffset="933565.4766">7465 5360 115,'0'0'26,"20"-35"-1,-3 28-8,1-1-9,2 7-3,-1 1-1,-1 3-2,-18-3-1,26 20 2,-26-20-1,5 35 1,-10-13-1,-3 4 1,-3-2 0,0 3 0,-3-1 3,3 0-1,1-4-1,5-6 1,5-16-1,-2 28 0,2-28 0,17 14-3,-1-12-1,6-4-5,11 10-16,-5-10-10,11 5-1,-10-4-2,4 4-2,-9-5-2,4 8-2,-10-4 23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51.6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4882399-7EAD-40E4-A2D3-931F0082EC76}" emma:medium="tactile" emma:mode="ink">
          <msink:context xmlns:msink="http://schemas.microsoft.com/ink/2010/main" type="inkDrawing"/>
        </emma:interpretation>
      </emma:emma>
    </inkml:annotationXML>
    <inkml:trace contextRef="#ctx0" brushRef="#br0">4093 1150 70,'-4'22'36,"4"10"-5,-3-1-11,10 9-2,-1-5 0,7 3-2,-4-5-3,2 0-3,2-3-6,-4-10-12,6 4-10,-15-24-7,22 22-9,-22-22-4,24-2-5,-8-5 1,4-8 15</inkml:trace>
    <inkml:trace contextRef="#ctx0" brushRef="#br0" timeOffset="436.3085">4573 1191 62,'0'0'26,"-27"-28"-6,27 28-10,-24-16 0,24 16-4,-24-2 1,24 2 2,-28 18 4,12-3-1,5 12-1,-8-1-1,6 7 0,-1 0 0,6 6 0,5-6-3,6 0-4,8-2-2,6-7-1,9-10 1,3-3 0,8-9-1,1-6-2,-3-7-1,-5-7-6,-4-2-2,-10-8 0,-5 6-4,-11-5 0,-5 3 1,-14-3 1,5 8 1,-10 1 4,5 5-1,-5 4-1,24 9-3,-27-6-3,27 6-5,0 0-1,0 0 0,29 24 10</inkml:trace>
    <inkml:trace contextRef="#ctx0" brushRef="#br0" timeOffset="897.0987">4978 1271 32,'0'0'25,"2"-25"-2,-2 25-2,-9-24 0,9 24 1,-19-18-2,19 18-2,-29-11-2,29 11-4,-32 1-4,14 5-2,0 1-3,-1 6-3,3 5 0,1 3 1,0 2-1,1 3 0,6 3 1,5 1 1,3 3-1,5 0 1,8-4 0,3 0-2,8-5 1,6-5-1,5-8 0,3-9-2,1-8 1,0-9 0,-10-1-2,-5-10-3,-2 0-4,-13-5-1,-5 4-2,-13-3 1,-6 8-2,-7-5 1,4 10-1,-6-1 2,0 7 0,2 4-2,5 5-3,17 2-4,0 0-1,0 0-4,-7 18 14</inkml:trace>
    <inkml:trace contextRef="#ctx0" brushRef="#br0" timeOffset="1365.2254">5432 1290 58,'-11'-30'26,"-2"14"-4,13 16-7,-25-31-2,25 31-3,-35-19-1,35 19-1,-37-3-2,17 8 0,-4 6 2,2 8 0,0 3-2,7 5 1,-2 6-2,8 4 2,4-1-1,10 3-2,8-2-2,9-4-1,9-8 1,4-4-1,4-10 1,3-8-3,-3-12 2,-2-6 0,-8-5-2,-9-7-2,-3 1-3,-13-9-1,-3 2-2,-10 0 2,2 6-3,-13-3-1,5 12-4,-7-2-1,22 20-1,-31-13-3,31 13-5,-19 7-3,19-7 1,6 30-3,-6-30 30</inkml:trace>
    <inkml:trace contextRef="#ctx0" brushRef="#br0" timeOffset="2307.1607">6063 1359 53,'-11'-29'26,"11"29"-7,-27-26-5,6 15-1,3 8-1,-6-1 0,2 10 2,-4-1-2,4 10-1,0-1-2,7 8 2,-3 2-4,11 7-1,3-1-3,6 1-3,11-4 2,1-1-1,10-4 1,4-7-7,12-2-9,-7-13-8,12-2-3,-9-13-4,3 2-3,-8-9 0,2 4 0,-9-6 6,-3 4 17,-7-2 9,-3 2 15,-11 20 13,13-28 2,-13 28 2,0 0-1,0 0-2,0 0-4,0 0-7,-22 0-8,22 0-9,-5 24 0,6-7 1,3 5-2,3 3 0,4 3 0,4-1 0,-2-1 0,2-2 1,-1-4 0,-14-20-4,28 24-7,-28-24-6,0 0-1,11-18-2,-11 18 0,-5-33 0,3 11-1,-7-10 4,5 5 13,6-3 8,-2 1 7,7 9 7,-1-4-1,10 11 1,-16 13-1,37-11-1,-20 13-4,6 11-4,-6 2-3,5 8-4,-5 3-2,-1 7-1,1-2 2,-3 1-1,1-3 1,-4-3-2,0-6 2,-11-20-3,20 16-8,-20-16-3,0 0-4,15-29 0,-15 29-1,9-40 0,-1 14-1,-5-7 1,5 3 12,1 1 8,0 2 5,4 6 4,-4 1 4,8 11 3,-17 9-1,29-2 1,-29 2-3,26 19-3,-26-19-3,26 34-1,-17-8-5,2 0-3,-2-2 1,-1-1-4,3 0-9,-11-23-10,14 25-7,-14-25-7,0 0 2,0 0-1,20-35 1</inkml:trace>
    <inkml:trace contextRef="#ctx0" brushRef="#br0" timeOffset="2863.5401">6850 994 90,'-5'-25'40,"5"25"-6,9-24-17,8 18-3,-1-3-6,8 4-3,2 1-1,2 0-2,-3 6-2,-1 2 0,-4 3 1,-20-7-1,24 26 1,-20-8 0,-9 2 0,-5-1 0,-4 3 0,-3 2 0,-3-2 0,-2-2-1,-2-2 0,4-5 0,20-13-1,-26 24 1,26-24-1,0 0 1,0 0 0,26 14 0,-4-15 0,5 2 0,3-1 0,3 0 0,-2 2 0,-2 4 0,-3 1-1,-4 2 1,-22-9 0,26 28 1,-22-12-1,-6 3 1,-4-1-1,-5 0 1,-3-1 0,-3-2 0,-1-4-1,-4 1 0,0-4 0,1-5 0,5 5-12,-6-10-14,22 2-9,-24 0 0,24 0-6,0 0-3,0 0 14</inkml:trace>
    <inkml:trace contextRef="#ctx0" brushRef="#br0" timeOffset="3482.2131">5191 1939 102,'-11'29'42,"13"4"-5,-6-3-12,8 12-10,-2-2-7,2 1-7,1-1 0,1-1-1,-3-3 1,1-5-1,-2-1 1,-2-6-1,2-4-5,-2-20-8,5 18-10,-5-18-5,0 0-7,22-18 1,-5 7-2,-1-2-6,5-5 26</inkml:trace>
    <inkml:trace contextRef="#ctx0" brushRef="#br0" timeOffset="4054.811">5581 2159 149,'-16'17'42,"16"-17"-10,-9 20-27,10-2-5,3 2 0,3 1 1,1-3-1,3 0 1,-2-1 0,0-1-1,-9-16-3,17 19-6,-17-19-5,0 0-3,0 0-3,16-6 0,-16 6 0,2-27 2,-2 10 5,0 1 12,0 16 8,0-32 7,0 32 2,4-23 1,-4 23 1,0 0-1,0 0-3,0 0-4,16-10-4,-16 10-3,0 0 0,17 11-2,-17-11 0,0 0 0,0 0-1,20 17-1,-20-17-2,0 0-2,0 0 0,0 0-1,0 0 0,0 0-2,0 0 0,0 0-2,0 0 1,0 0 0,0 0 1,0 0 0,0 0-2,0 0 1,0 0 0,0 0-1,0 0 0,0 0-1,17 9-3,-17-9-2,0 0-1,0 0 0,0 0 3,0 0 14</inkml:trace>
    <inkml:trace contextRef="#ctx0" brushRef="#br0" timeOffset="5499.8981">5581 1954 25,'0'0'20,"-9"-17"1,9 17-3,0 0 1,0 0 3,-2 22-2,2-22-2,8 39-1,-7-19 0,9 13-4,-5-2-3,2 2-5,1 2-5,-3 0 1,1-2 0,-1-2-1,1 0 1,-2-7-1,-1-2 1,3-4-1,-4-1 0,-2-17 1,5 20-1,-5-20 0,0 0 0,0 0 0,4 17 0,-4-17 0,0 0 0,0 0 1,0 0-1,0 0 0,0 0 0,0 0 0,0 0 1,0 0-1,0 0 0,0 0 0,0 0 0,0 0 0,0 0 0,0 0 0,0 0 0,0 0-1,0 0 1,0 0 0,0 0-1,0 0 1,0 0 0,0 0 0,0 0 0,0 0 0,0 0 0,0 0 0,0 0 0,0 0 0,0 0 0,0 0 1,0 0-1,0 0 1,0 0-1,16 7 1,-16-7-1,0 0 1,0 0-1,0 0 1,0 0-1,0 0 0,0 0 0,0 0 0,0 0 0,0 0 0,0 0 0,0 0 0,0 0 0,0 0 1,0 0-1,17-7 0,-17 7 1,0 0-1,0 0 0,20-6 0,-20 6 0,0 0 0,0 0 0,19-2 1,-19 2-1,0 0 0,0 0-1,0 0 1,0 0-1,0 0 1,0 0-1,0 0 0,0 0 0,0 0 0,0 0 0,0 0 0,0 0 0,0 0 0,0 0 0,0 0 1,0 0-1,-19 4 1,19-4 0,0 0 0,0 0 0,0 0-1,0 0 1,0 0 0,0 0 0,0 0 0,0 0 1,0 0 0,0 0-1,0 0 1,0 0 0,0 0 1,0 0 0,0 0-1,20-7 0,-20 7 0,21 3 0,-21-3 0,27 4-1,-8 0 0,1-3 0,0 1 0,0-2 0,-1 2 0,-19-2 0,25 4-1,-25-4 0,0 0 0,17 7 0,-17-7-1,0 0 0,0 0-8,0 0-6,-22 2-4,22-2-5,0 0-4,0 0-4,0 0-1,0 0 1,-15-17 8</inkml:trace>
    <inkml:trace contextRef="#ctx0" brushRef="#br0" timeOffset="5695.7306">5991 2234 26,'-5'-16'14,"5"16"-6,0 0-12,0 0-6,0 0-4,0 0-2,0 0 13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2.0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DF44461-08AE-4490-A18B-A0DD199F38E1}" emma:medium="tactile" emma:mode="ink">
          <msink:context xmlns:msink="http://schemas.microsoft.com/ink/2010/main" type="inkDrawing" rotatedBoundingBox="8941,9811 10961,10800 10150,12454 8130,11465" shapeName="Other"/>
        </emma:interpretation>
      </emma:emma>
    </inkml:annotationXML>
    <inkml:trace contextRef="#ctx0" brushRef="#br0">-8-2 19,'2'-16'23,"-2"16"-7,0 0-7,0 0-1,0 0 1,0 0-1,16 35 1,-10-11 1,1 7 1,-1 5-1,3 7 0,-4 1-1,5 5 1,-5-3-2,3 2 1,-3-8-1,2 2 0,-1-5 0,1-2-1,-3-4-3,1-2-1,-1-5-3,0-5-6,1-1-6,-5-18-9,8 20-5,-8-20-6,0 0-3,0 0-3,2-18-1,-2 18 33</inkml:trace>
    <inkml:trace contextRef="#ctx0" brushRef="#br0" timeOffset="839.3082">518 376 71,'0'0'36,"0"0"-4,-13 30-11,13-30-6,-5 31-2,3-15-3,7 6-1,-3-3-2,4 1-1,-1 0-3,1-2-4,1-1 1,-7-17 0,9 22-1,-9-22-1,0 0 2,0 0 0,0 0-1,15-20 2,-15 20-3,0-32-2,0 16-3,-6-4 0,8 1-2,-5-3-1,4 4 1,-1-8 0,8 6 2,-1-2 2,2 4 3,1 1 0,-10 17 2,22-14-1,-22 14 1,25 7 0,-25-7 1,26 31 0,-11-11 2,1 4 1,-3 0 1,4 0 1,-4-2-1,0-4 1,-4-1-2,-9-17 2,16 18-3,-16-18 1,0 0-5,0 0-5,0 0 0,19-20-2,-19 20-1,7-31-2,0 12-2,-1-4-1,5 1 3,0-2 3,2 2 1,2 0 1,1 5 2,-16 17 1,30-20 3,-30 20 1,29 4 1,-29-4 3,20 31 2,-11-5 2,-3-1 0,1 5 3,-1-3 0,1 2 0,-3-3-3,5-2-1,-3-8-1,-6-16-7,20 21-8,-20-21-9,26-4-3,-26 4-6,29-29-2,-14 8-2,-1-4-6,3 1 23</inkml:trace>
    <inkml:trace contextRef="#ctx0" brushRef="#br0" timeOffset="1011.2504">1223 362 31,'-2'31'21,"4"-13"-5,3 2-8,2-1-2,3-1-4,-10-18-6,27 26-5,-10-17-4,-17-9-4,27 3-1,-27-3 0</inkml:trace>
    <inkml:trace contextRef="#ctx0" brushRef="#br0" timeOffset="1626.196">1423 261 86,'4'22'40,"-4"-22"-6,-6 24-10,6-24-7,2 33-3,2-15-6,5 4-4,2-2-3,2 0-1,0-1 0,0-1 0,-2-2 0,-11-16 1,16 26-3,-16-26-3,0 0-6,0 0-4,0 0-2,0 0-2,0 0 0,0 0-1,8-20 2,-14 3 4,6-1 5,0-2 4,4 0 3,-1-6 1,7 2 1,1 0 1,1 2 1,9 2 1,-5 4 1,6 3 2,-1 2 0,2 11 5,-2-13-75,12 30 78,-11-5-1,9 16-1,-9-10 0,6 15-2,-10-9-1,6 4-4,-7 5 74,-6-17-81,-11-16-11,20 13-13,-20-13-7,17-4-2,-17 4-7,7-16-1</inkml:trace>
    <inkml:trace contextRef="#ctx0" brushRef="#br0" timeOffset="3047">386 1178 37,'0'0'30,"0"0"-4,-26-22-5,26 22-1,-17-8 0,17 8-2,0 0-4,-14 22-1,14-22-3,-10 33-3,3-9-2,7 6-1,-6 3-3,5 2 0,-3 3-1,2 2 1,2-1 0,2-1-1,2-3 1,1 2-2,4-8 2,6-1-2,3-8 1,5-2 0,6-8 0,2-5 0,1-7 0,2-3 0,-2-6 0,1-4 0,-6 0 0,-3-7 0,-3-2 0,-7 1 0,-3-3-1,-3-2 2,-6 3-2,-2-1 2,-6 2-1,-3 4 0,9 20 0,-28-20 0,10 16 0,-1 8-1,-1 7 1,0 5 0,0 6 0,3 4 0,2 3 0,4 1 0,6 1 1,5-2-2,5-3 2,5-2-2,4-8 1,5-3-5,6-2-9,-6-11-7,10 0-5,-5-13-4,2 1-4,-4-10-1,0-1 0,-2-4 8</inkml:trace>
    <inkml:trace contextRef="#ctx0" brushRef="#br0" timeOffset="3626.2931">1092 1134 34,'-9'-17'24,"0"1"-2,-8 1-6,17 15-1,-29-20 1,12 20-1,-3 0-1,3 9 0,-3 0-2,2 10-2,-3-3-3,5 12 0,-1-1-2,4 8 0,0 0-2,6 3 0,3-3-1,4 4-1,6-4 1,5-1-1,4-6 0,3-2-2,4-6 1,4-2 0,3-9-1,-1 0 0,3-7 1,-3-2 0,1-7 0,-3-6 0,2-5 0,-6-2 1,-4-6-2,-3-3 2,-6-3-4,-5-8-1,-4 2-1,-10-5 0,-1 7 0,-7-1-1,0 8 0,-6 1-1,3 12-2,-1 3-1,6 9-3,16 4-2,-24 4-2,24-4-4,0 0-3,0 18-3,0-18 4,26 15 2,-6-12 16</inkml:trace>
    <inkml:trace contextRef="#ctx0" brushRef="#br0" timeOffset="4261.7281">1646 1211 27,'0'0'23,"-19"-17"-3,19 17-6,-20-13-1,20 13 0,-24-5-1,24 5-2,-26 0-1,26 0-1,-27 7-1,10 1-3,17-8-1,-27 16 0,27-16-2,-26 22 0,26-22 1,-19 24-1,19-24 2,-7 20 0,7-20 1,6 17 3,-6-17 0,18 9-1,-18-9 1,31 2-1,-12-2-1,5 0-1,3-4-1,3 4-3,-1 0 0,0 2 1,-1 3 0,0 3-1,-4 1 1,-2 6-1,-8 1 1,-3 2-2,-1 3 2,-9 1-1,-2-2 0,-5 0 0,-5-2 0,-2-1-1,-5-6 1,-2-2 0,-3-5-1,0-3 1,-1-2 0,2-5 0,1-1 0,3-4-2,18 11-11,-22-20-4,22 20-8,2-19-4,-2 19-5,24-25-1,-4 12 1,2-6 0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10:25.5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7E84C6A-89E6-49AB-8467-2F362DACD0C7}" emma:medium="tactile" emma:mode="ink">
          <msink:context xmlns:msink="http://schemas.microsoft.com/ink/2010/main" type="writingRegion" rotatedBoundingBox="384,15324 10967,14924 11084,18014 501,18414"/>
        </emma:interpretation>
      </emma:emma>
    </inkml:annotationXML>
    <inkml:traceGroup>
      <inkml:annotationXML>
        <emma:emma xmlns:emma="http://www.w3.org/2003/04/emma" version="1.0">
          <emma:interpretation id="{E85DE46D-E4E6-4AA3-B17D-ADAD8D765B32}" emma:medium="tactile" emma:mode="ink">
            <msink:context xmlns:msink="http://schemas.microsoft.com/ink/2010/main" type="paragraph" rotatedBoundingBox="722,15305 6061,15219 6069,15747 731,15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C2F688-6A8C-466F-87D0-8D522385D258}" emma:medium="tactile" emma:mode="ink">
              <msink:context xmlns:msink="http://schemas.microsoft.com/ink/2010/main" type="line" rotatedBoundingBox="722,15305 6061,15219 6069,15747 731,15833"/>
            </emma:interpretation>
          </emma:emma>
        </inkml:annotationXML>
        <inkml:traceGroup>
          <inkml:annotationXML>
            <emma:emma xmlns:emma="http://www.w3.org/2003/04/emma" version="1.0">
              <emma:interpretation id="{7D2C2BF0-FE45-4142-9EA1-A9CD77C14A33}" emma:medium="tactile" emma:mode="ink">
                <msink:context xmlns:msink="http://schemas.microsoft.com/ink/2010/main" type="inkWord" rotatedBoundingBox="722,15309 3274,15268 3282,15792 731,15833"/>
              </emma:interpretation>
              <emma:one-of disjunction-type="recognition" id="oneOf0">
                <emma:interpretation id="interp0" emma:lang="en-US" emma:confidence="0">
                  <emma:literal>near</emma:literal>
                </emma:interpretation>
                <emma:interpretation id="interp1" emma:lang="en-US" emma:confidence="0">
                  <emma:literal>n..ur</emma:literal>
                </emma:interpretation>
                <emma:interpretation id="interp2" emma:lang="en-US" emma:confidence="0">
                  <emma:literal>mur</emma:literal>
                </emma:interpretation>
                <emma:interpretation id="interp3" emma:lang="en-US" emma:confidence="0">
                  <emma:literal>No-her</emma:literal>
                </emma:interpretation>
                <emma:interpretation id="interp4" emma:lang="en-US" emma:confidence="0">
                  <emma:literal>No-hr</emma:literal>
                </emma:interpretation>
              </emma:one-of>
            </emma:emma>
          </inkml:annotationXML>
          <inkml:trace contextRef="#ctx0" brushRef="#br0">1293-1594 108,'0'0'15,"17"2"-7,-17-2-19,33-2-12,-11 2 1,0-2-2,4 1-1,-4 2 1</inkml:trace>
          <inkml:trace contextRef="#ctx0" brushRef="#br0" timeOffset="-967.6566">309-1880 113,'-20'-18'34,"20"18"1,0 0-7,-20 2-8,20-2-4,-6 25-7,6-8-9,2 7 0,-2 1 0,4 3 0,-1 3 0,3-2 0,-2 1 0,1-1 0,-1-1 0,-1-5 0,1-6 0,-4-17 0,6 18 0,-6-18 0,0 0 0,0 0 0,-4-27 0,0 10 0,1-3 0,3-4-1,-2-1 1,2-3-1,2-3 1,1-2 0,3 2 0,3 1 0,0 5 0,2 3 1,0 5 0,-11 17-1,24-18 0,-24 18 0,26 5 0,-26-5 0,28 24 0,-16-7 0,5 5 0,0 0 0,-1 3 0,-1 3 0,0 1 0,-1-3 0,1 1 0,-2-1 0,-2-4 0,-2 0-1,-9-22-11,15 24-10,-15-24-9,0 0-2,0 0 0,0 0 0,-24-22-2,24 22 3</inkml:trace>
          <inkml:trace contextRef="#ctx0" brushRef="#br0" timeOffset="-532.3604">878-1660 137,'0'0'35,"-21"26"-1,21-6-5,-2 0-20,6 8-2,4 1-7,-3-3-10,6 7-8,-5-11-7,5 2-6,-11-24-3,13 27 1,-13-27-1,0 0 0</inkml:trace>
          <inkml:trace contextRef="#ctx0" brushRef="#br0" timeOffset="843.5761">2042-1797 64,'-7'18'20,"7"-18"2,1 26-6,-1-26 1,11 35 3,-11-35 0,8 36 0,-10-14-2,4 8-3,-2-5-4,2 1-5,3 2-11,-3-10-8,9 8-6,-11-26-5,20 20-6,-20-20-4,24-6 1,-24 6 0,22-27 6,-11 8 5</inkml:trace>
          <inkml:trace contextRef="#ctx0" brushRef="#br0" timeOffset="1068.7289">2217-1781 165,'0'0'34,"0"0"0,-13 26-20,13-10-7,5 3-7,3 1-1,1 2 0,6 7-9,-4-12-9,7 7-7,-18-24-7,29 25-1,-29-25 0,32 2-1,-32-2 0</inkml:trace>
          <inkml:trace contextRef="#ctx0" brushRef="#br0" timeOffset="1473.1256">2463-1779 172,'0'0'35,"0"0"-2,-11 26-22,18-10-9,6 3-2,2-1 0,2 6-1,1-2 1,-3 0 0,-1-2 0,-1-2-2,-13-18-3,22 24-6,-22-24-4,0 0-1,0 0 0,0 0 0,10-31 0,-10 31 1,-4-29 5,2 8 7,2 21 5,-4-34 3,4 17 1,4-3-1,3 3 0,3 1 1,4-1-1,3 1-2,3 3-2,2 0-4,0 2-8,0 4-5,0 0-6,-3 5 0,1 0-1,-20 2 0,30-2-1</inkml:trace>
        </inkml:traceGroup>
        <inkml:traceGroup>
          <inkml:annotationXML>
            <emma:emma xmlns:emma="http://www.w3.org/2003/04/emma" version="1.0">
              <emma:interpretation id="{7F23870F-63D0-45A8-98A8-2981C66229CA}" emma:medium="tactile" emma:mode="ink">
                <msink:context xmlns:msink="http://schemas.microsoft.com/ink/2010/main" type="inkWord" rotatedBoundingBox="5015,15236 5172,15233 5176,15490 5019,15493"/>
              </emma:interpretation>
              <emma:one-of disjunction-type="recognition" id="oneOf1">
                <emma:interpretation id="interp5" emma:lang="en-US" emma:confidence="0">
                  <emma:literal>(</emma:literal>
                </emma:interpretation>
                <emma:interpretation id="interp6" emma:lang="en-US" emma:confidence="0">
                  <emma:literal>\</emma:literal>
                </emma:interpretation>
                <emma:interpretation id="interp7" emma:lang="en-US" emma:confidence="0">
                  <emma:literal>'</emma:literal>
                </emma:interpretation>
                <emma:interpretation id="interp8" emma:lang="en-US" emma:confidence="0">
                  <emma:literal>•</emma:literal>
                </emma:interpretation>
                <emma:interpretation id="interp9" emma:lang="en-US" emma:confidence="0">
                  <emma:literal>`</emma:literal>
                </emma:interpretation>
              </emma:one-of>
            </emma:emma>
          </inkml:annotationXML>
          <inkml:trace contextRef="#ctx0" brushRef="#br0" timeOffset="668706.5268">4569-1992 112,'0'0'39,"-14"17"-4,15 3-13,-1 0-8,10 6-2,-3-2-2,10 1-5,-5 1-2,5-4-2,-2 0-3,-2-5-2,-1-1-7,-12-16-7,21 20-9,-21-20-3,0 0-3,16 0 0,-16 0 1,0 0 1,19-27 6</inkml:trace>
        </inkml:traceGroup>
        <inkml:traceGroup>
          <inkml:annotationXML>
            <emma:emma xmlns:emma="http://www.w3.org/2003/04/emma" version="1.0">
              <emma:interpretation id="{330DF354-74A4-463C-B927-FEAB78CD12EA}" emma:medium="tactile" emma:mode="ink">
                <msink:context xmlns:msink="http://schemas.microsoft.com/ink/2010/main" type="inkWord" rotatedBoundingBox="5993,15475 6065,15474 6066,15518 5994,15519"/>
              </emma:interpretation>
              <emma:one-of disjunction-type="recognition" id="oneOf2">
                <emma:interpretation id="interp10" emma:lang="en-US" emma:confidence="0">
                  <emma:literal>c</emma:literal>
                </emma:interpretation>
                <emma:interpretation id="interp11" emma:lang="en-US" emma:confidence="0">
                  <emma:literal>C</emma:literal>
                </emma:interpretation>
                <emma:interpretation id="interp12" emma:lang="en-US" emma:confidence="0">
                  <emma:literal>s</emma:literal>
                </emma:interpretation>
                <emma:interpretation id="interp13" emma:lang="en-US" emma:confidence="0">
                  <emma:literal>S</emma:literal>
                </emma:interpretation>
                <emma:interpretation id="interp14" emma:lang="en-US" emma:confidence="0">
                  <emma:literal>8</emma:literal>
                </emma:interpretation>
              </emma:one-of>
            </emma:emma>
          </inkml:annotationXML>
          <inkml:trace contextRef="#ctx0" brushRef="#br0" timeOffset="669590.1272">5574-1742 139,'0'0'34,"-24"-11"0,24 11-8,0 0-12,-17 3-7,17-3-7,0 0 0,11 17 0,-11-17-1,0 0 0,19 13-6,-19-13-14,0 0-9,22 11-3,-22-11 0,0 0-2,20-20-1,-20 20 1</inkml:trace>
        </inkml:traceGroup>
      </inkml:traceGroup>
    </inkml:traceGroup>
    <inkml:traceGroup>
      <inkml:annotationXML>
        <emma:emma xmlns:emma="http://www.w3.org/2003/04/emma" version="1.0">
          <emma:interpretation id="{17376F69-7768-4A78-9B2C-40EB994CB1B4}" emma:medium="tactile" emma:mode="ink">
            <msink:context xmlns:msink="http://schemas.microsoft.com/ink/2010/main" type="paragraph" rotatedBoundingBox="1702,15959 7734,15786 7753,16438 1720,166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0489581-484E-47B3-A475-4F9257170323}" emma:medium="tactile" emma:mode="ink">
              <msink:context xmlns:msink="http://schemas.microsoft.com/ink/2010/main" type="line" rotatedBoundingBox="1702,15959 7734,15786 7753,16438 1720,16611"/>
            </emma:interpretation>
          </emma:emma>
        </inkml:annotationXML>
        <inkml:traceGroup>
          <inkml:annotationXML>
            <emma:emma xmlns:emma="http://www.w3.org/2003/04/emma" version="1.0">
              <emma:interpretation id="{E3576F97-EFDE-4E30-862F-DA41A4B5B1CC}" emma:medium="tactile" emma:mode="ink">
                <msink:context xmlns:msink="http://schemas.microsoft.com/ink/2010/main" type="inkWord" rotatedBoundingBox="1709,15936 6263,15908 6267,16522 1713,16549"/>
              </emma:interpretation>
              <emma:one-of disjunction-type="recognition" id="oneOf3">
                <emma:interpretation id="interp15" emma:lang="en-US" emma:confidence="0">
                  <emma:literal>1-4.15×40-4</emma:literal>
                </emma:interpretation>
                <emma:interpretation id="interp16" emma:lang="en-US" emma:confidence="0">
                  <emma:literal>1-4.15×0-4</emma:literal>
                </emma:interpretation>
                <emma:interpretation id="interp17" emma:lang="en-US" emma:confidence="0">
                  <emma:literal>1-4.15×00-4</emma:literal>
                </emma:interpretation>
                <emma:interpretation id="interp18" emma:lang="en-US" emma:confidence="0">
                  <emma:literal>1-4.15×10-4</emma:literal>
                </emma:interpretation>
                <emma:interpretation id="interp19" emma:lang="en-US" emma:confidence="0">
                  <emma:literal>1-4.15×10-41</emma:literal>
                </emma:interpretation>
              </emma:one-of>
            </emma:emma>
          </inkml:annotationXML>
          <inkml:trace contextRef="#ctx0" brushRef="#br0" timeOffset="696314.9547">1990-1153 12,'0'0'7,"-16"-10"0,16 10-2,0 0-2,-17-18 1,17 18 2,0 0 2,0 0 3,-18-22 1,18 22 1,0 0 1,-15-24 3,15 24 3,0 0 1,-5-16-1,5 16-3,0 0-1,0 0-3,0 0-2,0 0-2,0 0-5,18 14-4,-14 5 1,-1-1-1,5 6-1,-1 2 2,2 1-2,-1 2 0,3-3 0,0-2 2,2-4-2,0-2 1,-13-18 0,29 24 0,-12-20 0,5-4 1,2-6-1,1-3 0,5-2 0,3-3 1,-2-1-1,2 2 0,0 2-1,-5 2 0,-4 3 1,-6 5-2,-18 1-8,20 7-8,-20-7-6,0 0-4,-9 16-4,9-16-1,-20 8 0,20-8 0,-24-8 7</inkml:trace>
          <inkml:trace contextRef="#ctx0" brushRef="#br0" timeOffset="696595.1415">2285-1298 119,'-4'18'33,"-3"0"-1,10 12-13,-1 1-8,6 9-1,-1-3 1,6 9-5,-2-2-3,4-2-2,-4-4-1,0-3-1,-2-3-2,-4-9-6,6 5-9,-11-28-8,17 18-7,-17-18-1,18 2-1,-18-2-1,30-20 0</inkml:trace>
          <inkml:trace contextRef="#ctx0" brushRef="#br0" timeOffset="696819.2921">2715-871 152,'-16'9'36,"16"-9"-3,-21 20-29,21-20-23,0 0-7,17 17-6,1-12-2,1-6-3,5-1-3,0-6 4</inkml:trace>
          <inkml:trace contextRef="#ctx0" brushRef="#br0" timeOffset="697101.4846">3028-1141 59,'-6'33'35,"-1"-7"-1,1 0-7,6 7-9,-3 0-2,6 3-1,1-8-5,2 1-6,3-1-8,0-12-8,6 6-9,-15-22-4,29 15-6,-29-15-1,30 2-7,-14-8 1,1-6 23</inkml:trace>
          <inkml:trace contextRef="#ctx0" brushRef="#br0" timeOffset="697680.8785">3477-1153 86,'-13'-19'37,"-4"10"-3,17 9-8,-33-7-5,17 10-4,-6-4-6,5 8-3,17-7-5,-29 16-2,29-16-1,-17 28 0,17-28 0,0 29-1,0-29 2,18 31-2,-18-31 2,35 26-2,-9-15 1,5-2 0,2 0 0,1 1 0,1 1 0,-2 0 0,-2 1 0,-5 3-1,-2 0 1,-12 1 0,-4 3 0,-10-1 0,2-18 0,-24 29 0,2-16 0,-2-4 1,-7 1-1,1-5 0,1-3-3,0-8-8,8 5-6,-1-9-7,22 10-5,-15-25-3,15 25-2,6-37 1,7 19 0,0-8 8</inkml:trace>
          <inkml:trace contextRef="#ctx0" brushRef="#br0" timeOffset="697862.003">3447-1150 109,'0'0'33,"11"-20"-1,-11 20-14,32-15-9,-3 14-8,8-5-8,5 4-15,4 2-7,4 2-3,-4 2 0,-4 1-1,-1-3-1</inkml:trace>
          <inkml:trace contextRef="#ctx0" brushRef="#br0" timeOffset="698185.2224">4027-1153 95,'0'0'34,"0"0"-2,0 0-11,0 0-3,11 29-2,5-9-4,8 8-4,6-3-3,1 5-6,6-1 1,-2 4-1,1-6-2,-4-1-7,3 0-10,-15-10-8,4-1-4,-24-15-1,26 11-2,-26-11 1,0 0 1</inkml:trace>
          <inkml:trace contextRef="#ctx0" brushRef="#br0" timeOffset="698419.3842">4301-1131 125,'-20'3'35,"-10"-5"0,6 17-11,-3 0-13,5 10-3,-1 3-2,5 3-7,2 6 0,6-6 1,5 7-6,1-10-11,11 7-8,-3-15-5,7 0-4,-11-20 0,30 11-2,-30-11 1</inkml:trace>
          <inkml:trace contextRef="#ctx0" brushRef="#br0" timeOffset="698666.5497">4536-1016 147,'-20'15'36,"3"12"-4,-3-3-21,11 5-3,2-3-2,3 0-6,8 0 0,3-4-7,10 1-10,-1-12-9,8 2-7,-2-5-2,4-1 0,-2-13-2,2 1 0</inkml:trace>
          <inkml:trace contextRef="#ctx0" brushRef="#br0" timeOffset="699092.8428">4831-1056 125,'0'0'38,"-37"16"-5,22 4-18,-3-1-3,8 10-1,-2-1-6,6 1-5,4 2 1,6 2 0,5-3-1,6-3 2,5-1-2,8-6 1,3-5 0,6-6-1,-1-6-1,3-8-3,0-4-4,-10-4-1,-3-5 0,-11-6 1,-4 2-1,-13-6 1,-4 3 1,-10-3 7,-8 0 7,4 1 1,-10 3 0,4 6 0,-1-4-1,5 9 1,0 0-1,22 13-7,0 0-14,0 0-8,0 0-8,16-9-3,14 16-1,-1-9-1,12 8-1,-3-8 6</inkml:trace>
          <inkml:trace contextRef="#ctx0" brushRef="#br0" timeOffset="699297.9802">5169-1098 124,'-17'-13'36,"17"13"-2,0 0-19,28-11-8,-2 13-14,0-1-15,7 5-9,-4-2-6,4 3-2,-5-2-2,-2 3 3</inkml:trace>
          <inkml:trace contextRef="#ctx0" brushRef="#br0" timeOffset="699613.1969">5515-1188 79,'0'0'36,"0"0"-1,-17 3-12,17-3-6,-3 24 0,4-4-4,-2-3-1,6 7-6,-1-4-3,1 2-3,3-2 0,1-3-1,-9-17 0,22 22-6,-6-15-6,-16-7-4,30 4-4,-30-4-3,33-10-3,-33 10-2,37-16-3,-21 5 4,3 0 6,-1 0 5,-18 11 16</inkml:trace>
          <inkml:trace contextRef="#ctx0" brushRef="#br0" timeOffset="699846.3536">5730-1269 125,'-4'16'36,"4"-16"-2,-1 41-11,1-15-8,5 8-5,-1 5-7,1-1-3,1-1 0,-3-4-13,7 4-13,-7-10-9,7-3-1,-10-24-2,18 13-2,-2-22-1</inkml:trace>
          <inkml:trace contextRef="#ctx0" brushRef="#br0" timeOffset="672908.7494">1350-710 119,'0'0'34,"0"0"0,0 0-5,0 0-11,32 4-8,-1-2-21,-5-6-20,10 10-2,-8-4-2,3 7-3,-7-7-1,4 7-3</inkml:trace>
          <inkml:trace contextRef="#ctx0" brushRef="#br0" timeOffset="672737.6346">1251-921 126,'0'0'35,"0"0"-1,0 0-2,0 0-14,0 0-8,29-12-10,-8 13 0,1-2-4,5 8-13,-6-7-9,4 9-6,-25-9-1,33 17-1,-33-17 0,17 20 0,-17-20 6</inkml:trace>
        </inkml:traceGroup>
        <inkml:traceGroup>
          <inkml:annotationXML>
            <emma:emma xmlns:emma="http://www.w3.org/2003/04/emma" version="1.0">
              <emma:interpretation id="{792E757B-372A-4BD5-8B9C-C53217188687}" emma:medium="tactile" emma:mode="ink">
                <msink:context xmlns:msink="http://schemas.microsoft.com/ink/2010/main" type="inkWord" rotatedBoundingBox="6697,15833 7734,15804 7750,16341 6712,16371"/>
              </emma:interpretation>
              <emma:one-of disjunction-type="recognition" id="oneOf4">
                <emma:interpretation id="interp20" emma:lang="en-US" emma:confidence="0">
                  <emma:literal>G</emma:literal>
                </emma:interpretation>
                <emma:interpretation id="interp21" emma:lang="en-US" emma:confidence="0">
                  <emma:literal>k</emma:literal>
                </emma:interpretation>
                <emma:interpretation id="interp22" emma:lang="en-US" emma:confidence="0">
                  <emma:literal>r</emma:literal>
                </emma:interpretation>
                <emma:interpretation id="interp23" emma:lang="en-US" emma:confidence="0">
                  <emma:literal>n</emma:literal>
                </emma:interpretation>
                <emma:interpretation id="interp24" emma:lang="en-US" emma:confidence="0">
                  <emma:literal>N</emma:literal>
                </emma:interpretation>
              </emma:one-of>
            </emma:emma>
          </inkml:annotationXML>
          <inkml:trace contextRef="#ctx0" brushRef="#br0" timeOffset="700841.6507">6256-1049 116,'0'0'39,"0"0"-1,0 0-8,-9 24-18,11-8-5,3 6-3,3 2-3,1-2-1,4 0 0,0-3 0,-13-19 1,29 24-1,-29-24-1,22 3 0,-22-3 1,11-18-3,-7 1-1,-4-5 0,2 0 0,-2-7 0,2 0 1,-2-1 2,3 5 1,6 3 2,-1 1 1,-8 21 2,24-25-2,-24 25 2,31-9-2,-15 14-2,1 2 0,-17-7-1,31 30 1,-16-12-2,0 0 1,-1 6-1,-3-2 2,2-3-1,-13-19 0,17 29 0,-17-29-1,0 0 1,9 16 0,-9-16-1,0 0-6,0 0-2,6-23-1,-5 6 0,-1 17 0,15-35 0,-2 19 0,-2-4 1,4 3 5,-15 17 7,24-26 6,-24 26 2,25-5-1,-25 5 0,24 18 1,-11 4-1,-4-3 0,4 6-3,2 1-7,-2 1 0,0-3 0,2-2 0,-4-3 1,-11-19-3,25 27-14,-25-27-13,19 9-4,-19-9-1,13-16-1,-13-1-1,0 17-2</inkml:trace>
          <inkml:trace contextRef="#ctx0" brushRef="#br0" timeOffset="701292.9597">6904-1286 102,'-13'-38'35,"15"21"-1,-1-8-4,16 12-17,-2-4-2,9 10 0,-4-2-3,6 5-4,-2 6-4,-2 4 0,-6 5 0,-16-11 0,24 29 0,-20-9-1,-2 2 0,-8 0 1,1 0-1,-5 0 1,-1 0-1,-2-3 1,2-3 0,11-16 0,-14 26 1,14-26-1,-4 16 1,4-16-1,0 0 1,26 9-1,-10-10 1,5-1-1,2-2 1,3 2-1,4-3 0,-1 1-1,4 0-14,-13 1-14,6 3-4,-26 0-2,17 3-2,-17-3-2,-17 4-3</inkml:trace>
        </inkml:traceGroup>
      </inkml:traceGroup>
    </inkml:traceGroup>
    <inkml:traceGroup>
      <inkml:annotationXML>
        <emma:emma xmlns:emma="http://www.w3.org/2003/04/emma" version="1.0">
          <emma:interpretation id="{1728A8A6-9035-49E2-A090-D9FFF22A2E1A}" emma:medium="tactile" emma:mode="ink">
            <msink:context xmlns:msink="http://schemas.microsoft.com/ink/2010/main" type="paragraph" rotatedBoundingBox="451,17100 11034,16700 11084,18014 501,18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23CDB1-83C9-4983-B4D2-E9BDC140A195}" emma:medium="tactile" emma:mode="ink">
              <msink:context xmlns:msink="http://schemas.microsoft.com/ink/2010/main" type="line" rotatedBoundingBox="451,17100 11034,16700 11067,17559 484,17959"/>
            </emma:interpretation>
          </emma:emma>
        </inkml:annotationXML>
        <inkml:traceGroup>
          <inkml:annotationXML>
            <emma:emma xmlns:emma="http://www.w3.org/2003/04/emma" version="1.0">
              <emma:interpretation id="{D3A00D50-3E1B-476C-B482-60523F623C30}" emma:medium="tactile" emma:mode="ink">
                <msink:context xmlns:msink="http://schemas.microsoft.com/ink/2010/main" type="inkWord" rotatedBoundingBox="451,17100 2083,17039 2105,17637 474,17699"/>
              </emma:interpretation>
              <emma:one-of disjunction-type="recognition" id="oneOf5">
                <emma:interpretation id="interp25" emma:lang="en-US" emma:confidence="0">
                  <emma:literal>via?</emma:literal>
                </emma:interpretation>
                <emma:interpretation id="interp26" emma:lang="en-US" emma:confidence="0">
                  <emma:literal>via ?</emma:literal>
                </emma:interpretation>
                <emma:interpretation id="interp27" emma:lang="en-US" emma:confidence="0">
                  <emma:literal>vis ?</emma:literal>
                </emma:interpretation>
                <emma:interpretation id="interp28" emma:lang="en-US" emma:confidence="0">
                  <emma:literal>V-r?</emma:literal>
                </emma:interpretation>
                <emma:interpretation id="interp29" emma:lang="en-US" emma:confidence="0">
                  <emma:literal>vine ?</emma:literal>
                </emma:interpretation>
              </emma:one-of>
            </emma:emma>
          </inkml:annotationXML>
          <inkml:trace contextRef="#ctx0" brushRef="#br1" timeOffset="721607.4257">0 35 77,'0'0'37,"-4"-24"-5,4 24-6,0 0-7,19-11-2,-19 11 0,22 6-4,-22-6-5,26 22-2,-13-6-3,1 6-3,1 4 0,0 2 0,-1-1 0,3 4 0,1-1 0,1-5 0,-1-1 0,2-4-1,-1-1 1,-1-8 0,-1-2 0,-1-6 0,-16-3 0,30-5 1,-30 5-1,22-28 0,-13 8 0,-3-2 0,-1-3 0,1-5 0,-3 1 0,-1 1 0,0 1 0,-2 1 0,0 2 0,0 4 0,0 20 0,-4-27 0,4 27 0,0 0-2,0 0-9,0 0-6,13 18-9,-13-18-6,11 37-2,-5-19-1,3 6-1,-5-4 1</inkml:trace>
          <inkml:trace contextRef="#ctx0" brushRef="#br1" timeOffset="721921.6402">548 250 102,'0'0'28,"0"0"0,-11 16-12,11-16-3,17 26-1,-17-26 0,27 35-1,-12-19-1,4 3-3,-19-19-4,23 29-8,-6-11-13,-17-18-9,13 20-6,-13-20 0,0 0-2,0 0-1,0 0 1</inkml:trace>
          <inkml:trace contextRef="#ctx0" brushRef="#br1" timeOffset="722272.9443">848 107 145,'0'0'44,"0"0"-3,0 0-20,20-8-22,4 12-7,11 9-11,-3-8-9,4 8-5,-4-5-2,-5 4-8,-8-1-1,-19-11 5</inkml:trace>
          <inkml:trace contextRef="#ctx0" brushRef="#br1" timeOffset="722434.0546">993 255 66,'0'0'29,"-16"17"-3,16-17-13,18 13-17,3-4-7,1 2-5,2-4-4,1 4-6,-3-7-4,6 3 4</inkml:trace>
          <inkml:trace contextRef="#ctx0" brushRef="#br1" timeOffset="722933.9717">1405-79 59,'0'0'30,"-5"-22"-5,5 22-8,5-25-7,-5 25-2,24-22 0,-24 22-4,34-19 1,-16 10 0,2 4 0,-1 1-1,-1 8-1,-18-4 1,31 9-1,-31-9 0,28 22-1,-28-22 1,18 29 1,-18-29 1,11 31 4,-11-31-2,-2 33 0,2-33 0,-11 32-1,11-32-1,-16 29-1,16-29-3,-19 24-1,19-24 0,-18 20-2,18-20-6,-17 15-8,17-15-7,-9 18-6,9-18-4,-3 20-1,3-20 0,-2 22 0,2-22 5</inkml:trace>
          <inkml:trace contextRef="#ctx0" brushRef="#br1" timeOffset="723183.1442">1503 385 142,'-22'8'36,"22"-8"-11,0 0-22,-9 16-37,25-10-4,5-6-8,1-9-2,3 1 9</inkml:trace>
        </inkml:traceGroup>
        <inkml:traceGroup>
          <inkml:annotationXML>
            <emma:emma xmlns:emma="http://www.w3.org/2003/04/emma" version="1.0">
              <emma:interpretation id="{6B289ED2-93D7-4981-8C18-7B9CC5BB9F60}" emma:medium="tactile" emma:mode="ink">
                <msink:context xmlns:msink="http://schemas.microsoft.com/ink/2010/main" type="inkWord" rotatedBoundingBox="2735,17246 3063,17234 3072,17467 2744,17480"/>
              </emma:interpretation>
              <emma:one-of disjunction-type="recognition" id="oneOf6">
                <emma:interpretation id="interp30" emma:lang="en-US" emma:confidence="1">
                  <emma:literal>Z</emma:literal>
                </emma:interpretation>
                <emma:interpretation id="interp31" emma:lang="en-US" emma:confidence="0">
                  <emma:literal>z</emma:literal>
                </emma:interpretation>
                <emma:interpretation id="interp32" emma:lang="en-US" emma:confidence="0">
                  <emma:literal>=</emma:literal>
                </emma:interpretation>
                <emma:interpretation id="interp33" emma:lang="en-US" emma:confidence="0">
                  <emma:literal>[</emma:literal>
                </emma:interpretation>
                <emma:interpretation id="interp34" emma:lang="en-US" emma:confidence="0">
                  <emma:literal>7</emma:literal>
                </emma:interpretation>
              </emma:one-of>
            </emma:emma>
          </inkml:annotationXML>
          <inkml:trace contextRef="#ctx0" brushRef="#br1" timeOffset="726831.3189">2276 57 104,'0'0'43,"7"-18"-10,-7 18-16,24-15-5,-4 8-1,8 7-2,3 2-8,2-2-5,7 11-10,-8-4-7,3 9-5,-10-5-6,1 2-5,-9 2-4,-17-15-1,13 24 30</inkml:trace>
          <inkml:trace contextRef="#ctx0" brushRef="#br1" timeOffset="727036.4574">2402 233 56,'0'0'29,"28"-7"-1,-10 3-16,1 4-23,7 2-7,3 5-5,-3-5-7,5 6-1,-5-14 20</inkml:trace>
        </inkml:traceGroup>
        <inkml:traceGroup>
          <inkml:annotationXML>
            <emma:emma xmlns:emma="http://www.w3.org/2003/04/emma" version="1.0">
              <emma:interpretation id="{D4961DE1-8523-4EE4-852C-310117308996}" emma:medium="tactile" emma:mode="ink">
                <msink:context xmlns:msink="http://schemas.microsoft.com/ink/2010/main" type="inkWord" rotatedBoundingBox="3624,17046 6119,16952 6136,17413 3642,17508"/>
              </emma:interpretation>
              <emma:one-of disjunction-type="recognition" id="oneOf7">
                <emma:interpretation id="interp35" emma:lang="en-US" emma:confidence="1">
                  <emma:literal>volume</emma:literal>
                </emma:interpretation>
                <emma:interpretation id="interp36" emma:lang="en-US" emma:confidence="0">
                  <emma:literal>Volume</emma:literal>
                </emma:interpretation>
                <emma:interpretation id="interp37" emma:lang="en-US" emma:confidence="0">
                  <emma:literal>•Volume</emma:literal>
                </emma:interpretation>
                <emma:interpretation id="interp38" emma:lang="en-US" emma:confidence="0">
                  <emma:literal>volumes</emma:literal>
                </emma:interpretation>
                <emma:interpretation id="interp39" emma:lang="en-US" emma:confidence="0">
                  <emma:literal>velum</emma:literal>
                </emma:interpretation>
              </emma:one-of>
            </emma:emma>
          </inkml:annotationXML>
          <inkml:trace contextRef="#ctx0" brushRef="#br1" timeOffset="728515.1651">3166-124 63,'0'0'26,"0"0"-6,0 0-10,0 0 1,7 29 2,2-11-1,6 10-1,0-1 0,5 8 0,-2-6-1,3 10-2,-3-8-2,4 4-2,-3-6-2,1-3 0,-4-4-1,1-4 0,-17-18-2,29 24 1,-29-24 0,26 2-1,-26-2 0,24-18-2,-11-2 1,0-2-1,-2-8 0,-2-6 0,0-1 0,-1-2 0,-1 1 2,-3-1 0,-1 3 1,-1 1 0,-2 7 0,0 6 1,0 6-2,0 16-2,2-19-7,-2 19-6,0 0-5,0 0-5,20 28-3,-20-28-1,17 27-3,-4-8 5</inkml:trace>
          <inkml:trace contextRef="#ctx0" brushRef="#br1" timeOffset="729043.336">3881-14 23,'0'0'24,"-20"-28"-4,20 28-11,-18-24-6,18 24-1,-17-7 1,17 7-1,-18 5-1,18-5 0,-26 24 0,11-5 2,2 1 0,1 5 0,2 5 0,5 1 1,5 4-1,5-2 0,10-2-1,4-5 0,8-4-1,3-6-1,6-8 0,1-7-2,0-8-3,-4-6 0,-5-5-1,-8-6-1,-9-5 0,-6 3 0,-8-5 1,-8 1 1,-4 5 4,-3 1 0,-1 4 0,1 5 2,1 6-1,17 9 0,-24-7-3,24 7-2,0 0-4,0 0-3,19 7-1,-3-7-1,6 2 7</inkml:trace>
          <inkml:trace contextRef="#ctx0" brushRef="#br1" timeOffset="729315.1788">4139-218 74,'0'0'23,"0"0"-4,-18 29-11,21-7-3,6 4 2,4 5-2,0 4-2,6 0 0,-3 2 0,-1-3-1,0-1-1,-3-3-1,-1-3-8,0-6-5,-11-21-4,23 20-4,-23-20-3,18-8 0,-18 8-1,22-31 5</inkml:trace>
          <inkml:trace contextRef="#ctx0" brushRef="#br1" timeOffset="729656.4117">4402-106 109,'0'0'34,"-18"16"0,16 3-10,2-1-12,9 8-2,4-1-2,5 5-6,6-1-2,6-3 0,-3-1-2,1-6 1,-1-4-1,-1-10 0,0-5-8,-6-11-4,0 0-4,-11-13-2,4-2 0,-11-7 0,0 2 0,-9-4 2,1 6 7,-5 2 6,-2 1 4,0 8 3,13 18 0,-20-21-2,20 21-4,0 0-5,0 0-4,0 0-2,17 8-2,-1-1 3</inkml:trace>
          <inkml:trace contextRef="#ctx0" brushRef="#br1" timeOffset="730443.4946">4790-101 147,'-16'17'36,"16"-1"-4,1 5-21,12 4-6,4 3-5,1 1 0,2 0 0,1-3-1,-5 0-1,-16-26-5,22 31-6,-22-31-4,0 0-1,0 0 1,0 0-1,-2-22 1,1 2 0,-9-11 7,7-2 7,-1-4 3,2 0 4,6 1 2,3 1 1,6 11 2,2 2 0,7 15 0,2 1-1,3 10 0,-1 7-1,4 9-3,-1 6 0,0 1-2,-3 4 0,0 0-1,-2 1-1,-2-3 1,-4-3-1,-3-8 0,-15-18-2,18 20-4,-18-20-3,0 0-2,15-20-2,-15-4-1,4 0 0,-4-7 1,4-2 0,-1 2 5,5 2 4,-3 7 3,1 1 2,-6 21 4,12-16 2,-12 16 0,17 9 2,-17-9 1,20 31 1,-7-7 1,4-4-2,7 4-1,-4-2 0,6-4 0,-4-3-1,5-6-2,-3-7 0,0-4-3,-6-5-4,-1-10-3,0-1-5,-8-4-2,-2-2-1,-5-1 1,0 1-1,-8 0 3,1 7 2,5 17 7,-24-18 5,24 18 3,-30 9 2,19 11 0,-1 2 1,6 8 0,2 1-2,8 4-2,5 0-11,6-6-11,7 0-10,0-9-4,6-7-1,-3-11-1,3-4-2</inkml:trace>
        </inkml:traceGroup>
        <inkml:traceGroup>
          <inkml:annotationXML>
            <emma:emma xmlns:emma="http://www.w3.org/2003/04/emma" version="1.0">
              <emma:interpretation id="{AF4C632E-21CF-4A59-8156-5BA098D77AF7}" emma:medium="tactile" emma:mode="ink">
                <msink:context xmlns:msink="http://schemas.microsoft.com/ink/2010/main" type="inkWord" rotatedBoundingBox="6531,16926 8317,16931 8316,17379 6529,17374"/>
              </emma:interpretation>
              <emma:one-of disjunction-type="recognition" id="oneOf8">
                <emma:interpretation id="interp40" emma:lang="en-US" emma:confidence="1">
                  <emma:literal>flow</emma:literal>
                </emma:interpretation>
                <emma:interpretation id="interp41" emma:lang="en-US" emma:confidence="0">
                  <emma:literal>Flow</emma:literal>
                </emma:interpretation>
                <emma:interpretation id="interp42" emma:lang="en-US" emma:confidence="0">
                  <emma:literal>flown</emma:literal>
                </emma:interpretation>
                <emma:interpretation id="interp43" emma:lang="en-US" emma:confidence="0">
                  <emma:literal>flows</emma:literal>
                </emma:interpretation>
                <emma:interpretation id="interp44" emma:lang="en-US" emma:confidence="0">
                  <emma:literal>fowl</emma:literal>
                </emma:interpretation>
              </emma:one-of>
            </emma:emma>
          </inkml:annotationXML>
          <inkml:trace contextRef="#ctx0" brushRef="#br1" timeOffset="730981.4922">6102-36 141,'-26'0'34,"26"0"-2,0 0-17,24-17-16,9 13-19,-6-7-7,12 6-6,-4-4 0,2-2-7,-2 0 0,-4 0 13</inkml:trace>
          <inkml:trace contextRef="#ctx0" brushRef="#br1" timeOffset="730810.3774">6206 147 109,'-18'-13'35,"18"13"-1,-9-27-6,9 27-18,-7-37-1,5 17-4,-8-6-4,1-1-1,-5-5 1,-5-1 1,3 0-2,1 0 1,4-1-2,5 4 1,10 1-1,7 3 1,9 8-4,1-1-10,12 14-6,-8-1-5,9 14-2,-11-1-4,-1 10-2,-10-1 0,-5 8 2,-9 0 17</inkml:trace>
          <inkml:trace contextRef="#ctx0" brushRef="#br1" timeOffset="731185.6308">6501-277 123,'0'0'42,"-19"26"-6,19-26-12,-11 44-17,15-11-3,5 2-6,4 2 1,4-4-5,3 3-10,-2-10-6,6 1-5,-7-12-4,7-2-2,-6-13-1,6 0 0,-4-9 5</inkml:trace>
          <inkml:trace contextRef="#ctx0" brushRef="#br1" timeOffset="731525.8636">6823-225 93,'-19'-6'29,"-8"2"-1,8 12-7,-8-3-4,12 16-4,-3-1-2,7 7-6,5 3-1,4 1-1,10 4 0,6-4-3,10-2-1,7-3-1,6-6-6,-2-13-5,8 2-5,-10-18-2,2-2-2,-15-11 0,-2 0 0,-16-9 1,-2 2 8,-9-1 7,-2 3 4,-6 3 2,-1 4 0,3 3-3,15 17-4,-18-18-3,18 18-2,0 0-2,16-13 4</inkml:trace>
          <inkml:trace contextRef="#ctx0" brushRef="#br1" timeOffset="732051.76">7156-192 152,'0'0'34,"-26"13"-2,26-13-17,-20 23-15,23-1 0,3 2-2,9 2 1,1-2-1,4-4 1,2-5-8,8 1-6,-6-12-5,7-1-4,-5-12-2,1 2-2,-3-13 0,-2 3 1,-3-7 9,-5-1 11,-4-1 10,-5 0 9,-3 8 9,-9-4 7,7 22 2,-13-16-2,13 16-2,0 0-3,-11 25-7,13-8-3,12 8-8,8 3-4,8 1-2,8-1 1,7-4-2,4-4 1,1-7 1,3-6-4,-9-13-4,-1 1-4,-14-17-3,-3 0-2,-15-7-1,-6 1-1,-12-7 0,-6 6-1,-5 0 5,-2 3-2,1 4 1,3 3 1,16 19 0,-17-22 1,17 22 12</inkml:trace>
        </inkml:traceGroup>
        <inkml:traceGroup>
          <inkml:annotationXML>
            <emma:emma xmlns:emma="http://www.w3.org/2003/04/emma" version="1.0">
              <emma:interpretation id="{4B010C9F-7583-498F-B174-2C6C530480CA}" emma:medium="tactile" emma:mode="ink">
                <msink:context xmlns:msink="http://schemas.microsoft.com/ink/2010/main" type="inkWord" rotatedBoundingBox="8479,16776 10328,16777 10327,17160 8478,17159"/>
              </emma:interpretation>
              <emma:one-of disjunction-type="recognition" id="oneOf9">
                <emma:interpretation id="interp45" emma:lang="en-US" emma:confidence="1">
                  <emma:literal>rate</emma:literal>
                </emma:interpretation>
                <emma:interpretation id="interp46" emma:lang="en-US" emma:confidence="0">
                  <emma:literal>rated</emma:literal>
                </emma:interpretation>
                <emma:interpretation id="interp47" emma:lang="en-US" emma:confidence="0">
                  <emma:literal>rater</emma:literal>
                </emma:interpretation>
                <emma:interpretation id="interp48" emma:lang="en-US" emma:confidence="0">
                  <emma:literal>rates</emma:literal>
                </emma:interpretation>
                <emma:interpretation id="interp49" emma:lang="en-US" emma:confidence="0">
                  <emma:literal>ratel</emma:literal>
                </emma:interpretation>
              </emma:one-of>
            </emma:emma>
          </inkml:annotationXML>
          <inkml:trace contextRef="#ctx0" brushRef="#br1" timeOffset="732403.2838">8037-269 126,'-19'-8'33,"19"8"-2,4 17-13,7-1-8,-2 3-2,8 3-5,-1 2-2,3-1-2,-3 1 2,-1-5-1,-2-1 0,-13-18-1,16 27-2,-16-27-6,0 0-7,0 0-3,0 0-2,-5-18 1,5 18 1,-17-38 2,8 12 5,-4-3 12,-1-8 11,8 6 9,-5-4 0,13 9 0,2-3 0,12 12-3,4 3-5,12 6-17,6 12-15,1 1-11,9 10 0,-2-2-2,0 5-1,-2-1 0</inkml:trace>
          <inkml:trace contextRef="#ctx0" brushRef="#br1" timeOffset="733316.9025">8813-238 144,'-7'-17'35,"-8"-5"-3,8 6-15,-8-1-9,15 17-6,-26-25-1,26 25 1,-39-8-1,16 10 1,-7 0-1,1 5 0,-1 6-1,1 5-1,3 4 0,6 0-2,11 4 2,7-2-1,13 4 0,7-5 0,10-4 1,5-6-2,6-4 3,-3-7-2,1-4-1,-4-9 2,-5-2-2,-8-7 1,-5 1 0,-6-4 1,-7 1 1,-4 1 4,-4 5-2,6 16 2,-18-20 0,18 20-1,-20 1 0,20-1-1,-11 22-2,11-3 0,7 1-1,4 0-1,9 2 2,4-2-2,9 1 3,4-9-2,4-2 2,1-7-2,0-5 1,-3-9-2,0-1-4,-10-12 1,-3 0-2,-10-9 3,-5-2 0,-1-4 2,-9 3 3,-2 3 2,-7 0 4,3 7-2,-6 6 2,11 20-2,-19-13 0,19 13-4,-16 20-1,14 0 2,2 8-3,4 3 2,7 4-2,3 0 2,10 1-1,6-2-1,5-7 2,1-3-3,7-8 3,-1-6-2,0-7 1,1-6 0,-5-8-2,-1-8 4,-2-3-3,-7-3 2,-6-5-1,-6 1 2,-8-1-1,-7 5-2,-6 1 3,5 24-2,-35-26 2,11 24-2,-2 6 2,0 9-1,4 5-2,6 8 2,9 3-3,7 2 1,12 3 0,12 0-1,11-1 1,4-7-1,7-2 1,0-13-8,4 2-12,-8-13-9,-2-4-2,-12-12-1,-6-5-1,-11-6 0</inkml:trace>
          <inkml:trace contextRef="#ctx0" brushRef="#br1" timeOffset="733502.029">9265-367 172,'0'0'34,"23"2"-20,15 2-45,17 5-3,2-3 1,6 1-4,-8-3 0</inkml:trace>
        </inkml:traceGroup>
        <inkml:traceGroup>
          <inkml:annotationXML>
            <emma:emma xmlns:emma="http://www.w3.org/2003/04/emma" version="1.0">
              <emma:interpretation id="{A0D1936E-06A1-48D4-BE88-8A10D410D160}" emma:medium="tactile" emma:mode="ink">
                <msink:context xmlns:msink="http://schemas.microsoft.com/ink/2010/main" type="inkWord" rotatedBoundingBox="10739,17316 11057,17304 11067,17559 10749,17571"/>
              </emma:interpretation>
              <emma:one-of disjunction-type="recognition" id="oneOf10">
                <emma:interpretation id="interp50" emma:lang="en-US" emma:confidence="1">
                  <emma:literal>=</emma:literal>
                </emma:interpretation>
                <emma:interpretation id="interp51" emma:lang="en-US" emma:confidence="0">
                  <emma:literal>I</emma:literal>
                </emma:interpretation>
                <emma:interpretation id="interp52" emma:lang="en-US" emma:confidence="0">
                  <emma:literal>IF</emma:literal>
                </emma:interpretation>
                <emma:interpretation id="interp53" emma:lang="en-US" emma:confidence="0">
                  <emma:literal>IT</emma:literal>
                </emma:interpretation>
                <emma:interpretation id="interp54" emma:lang="en-US" emma:confidence="0">
                  <emma:literal>IS</emma:literal>
                </emma:interpretation>
              </emma:one-of>
            </emma:emma>
          </inkml:annotationXML>
          <inkml:trace contextRef="#ctx0" brushRef="#br1" timeOffset="736753.2838">10305 343 156,'-17'-3'35,"17"3"0,19-4-32,8-2-31,23 10-6,0-8-2,8 4 0,-2-1-3,2-5-1</inkml:trace>
          <inkml:trace contextRef="#ctx0" brushRef="#br1" timeOffset="736581.1668">10323 176 152,'-20'-36'35,"25"19"-1,5-5-13,14 11-21,12 9-9,3-3-11,9 16-7,-6-6-5,0 10-1,-14-6-1,-6 8-3,-22-17 0</inkml:trace>
        </inkml:traceGroup>
      </inkml:traceGroup>
      <inkml:traceGroup>
        <inkml:annotationXML>
          <emma:emma xmlns:emma="http://www.w3.org/2003/04/emma" version="1.0">
            <emma:interpretation id="{901E0FD3-F3B5-496D-B0C8-F85E4416B2B2}" emma:medium="tactile" emma:mode="ink">
              <msink:context xmlns:msink="http://schemas.microsoft.com/ink/2010/main" type="line" rotatedBoundingBox="5345,17892 7421,17810 7435,18152 5358,18233"/>
            </emma:interpretation>
          </emma:emma>
        </inkml:annotationXML>
        <inkml:traceGroup>
          <inkml:annotationXML>
            <emma:emma xmlns:emma="http://www.w3.org/2003/04/emma" version="1.0">
              <emma:interpretation id="{7824B71B-5063-4236-89A6-083DE658A402}" emma:medium="tactile" emma:mode="ink">
                <msink:context xmlns:msink="http://schemas.microsoft.com/ink/2010/main" type="inkWord" rotatedBoundingBox="5345,17892 7421,17810 7435,18152 5358,18233"/>
              </emma:interpretation>
              <emma:one-of disjunction-type="recognition" id="oneOf11">
                <emma:interpretation id="interp55" emma:lang="en-US" emma:confidence="1">
                  <emma:literal>area</emma:literal>
                </emma:interpretation>
                <emma:interpretation id="interp56" emma:lang="en-US" emma:confidence="1">
                  <emma:literal>are a</emma:literal>
                </emma:interpretation>
                <emma:interpretation id="interp57" emma:lang="en-US" emma:confidence="0">
                  <emma:literal>ane a</emma:literal>
                </emma:interpretation>
                <emma:interpretation id="interp58" emma:lang="en-US" emma:confidence="0">
                  <emma:literal>ave a</emma:literal>
                </emma:interpretation>
                <emma:interpretation id="interp59" emma:lang="en-US" emma:confidence="0">
                  <emma:literal>arte a</emma:literal>
                </emma:interpretation>
              </emma:one-of>
            </emma:emma>
          </inkml:annotationXML>
          <inkml:trace contextRef="#ctx0" brushRef="#br1" timeOffset="734857.8811">5318 776 86,'-22'-20'29,"22"20"-4,-13-26-15,13 26-2,-13-25 0,13 25-4,-26-21-2,6 12 1,-6 6 3,-9 1 0,-3 5 1,-6 5-1,1 6-1,-1 5-1,7 6 0,4 5-1,11 5-1,11 1-3,13-4 2,13-1-2,11-4 1,9-5-5,1-9-4,12-6-6,-9-12 0,1-1-1,-10-10-2,-5-1 3,-12-6-2,-4 2 10,-9-1 7,-5 2 9,5 20 5,-18-31 1,18 31 1,-19-11-1,19 11 1,0 0-3,-11 17-2,11-17-6,9 29-3,8-9-2,1 0 2,8 2-2,2-3-5,8 4-13,-2-15-7,4-3-5,-3-8-3,-4-5 0,-3-6-3,-6-5 2</inkml:trace>
          <inkml:trace contextRef="#ctx0" brushRef="#br1" timeOffset="735471.8958">5517 754 118,'0'0'33,"-17"-5"-5,17 5-9,0 22-7,6-6-10,3 4-1,4 2 0,1 2 1,3-2-1,-2-2 0,-1-3 0,-14-17-5,21 24-8,-21-24-5,0 0 2,1-22-2,-1 22 2,-11-37 1,6 13 3,-2-5 8,1-4 10,6 7 4,4-7 1,7 11 0,3-4-1,10 12-1,2 3-4,2 5-8,5 8-6,-6 4-3,7 10-2,-11-5 0,7 13 0,-12-6 0,6 6 3,-5-6 2,5 1 6,-4-8 2,2 0 6,0-4 1,-2-9 1,6 1 3,-6-9-1,8 1 0,-8-7 0,4 1-1,-4-7-3,0 4-2,-5-3-1,0 1-2,-8-2 1,-5 4 0,-8 1 0,6 17 1,-25-14-1,4 14 0,-8 3 0,-4 8 0,-2 6 1,0 7 0,6 0 0,3 5 0,9 6 0,12-6-1,16 8-12,9-10-7,17 6-8,7-12-5,9-1-3,4-15 2,6-7-4,-1-7 11</inkml:trace>
          <inkml:trace contextRef="#ctx0" brushRef="#br1" timeOffset="735882.698">6677 631 117,'-35'-14'35,"8"4"-2,-14 1-16,14 15-3,-5 3-4,5 4-9,3 7-2,0 7 1,6-1-1,-1 5-1,12 0 3,5-1-1,6-1-1,9-5 1,7-2-3,4-9-1,5 0-2,-1-11-4,1-1 0,-7-15-4,0-3 2,-9-3-1,-2 2 4,-7-2 4,-2-3 9,0 5 6,-8 0 1,6 18 2,0 0 0,0 0 0,0 0-2,0 0-2,19 33-5,-1-6-3,11 1-1,3-4-20,14 3-11,0-7-2,9-3-3,2-13 0,4-15-5</inkml:trace>
        </inkml:traceGroup>
      </inkml:traceGroup>
    </inkml:traceGroup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1:35.8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6D92BF4-753B-40A3-BD81-069066DF5860}" emma:medium="tactile" emma:mode="ink">
          <msink:context xmlns:msink="http://schemas.microsoft.com/ink/2010/main" type="writingRegion" rotatedBoundingBox="6899,15060 7699,15060 7699,15394 6899,15394"/>
        </emma:interpretation>
      </emma:emma>
    </inkml:annotationXML>
    <inkml:traceGroup>
      <inkml:annotationXML>
        <emma:emma xmlns:emma="http://www.w3.org/2003/04/emma" version="1.0">
          <emma:interpretation id="{3DD43246-D544-45C3-9932-71492F0B3E78}" emma:medium="tactile" emma:mode="ink">
            <msink:context xmlns:msink="http://schemas.microsoft.com/ink/2010/main" type="paragraph" rotatedBoundingBox="6899,15060 7699,15060 7699,15394 6899,153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CEC40E-E780-411F-9A78-8DE75A1AC2D0}" emma:medium="tactile" emma:mode="ink">
              <msink:context xmlns:msink="http://schemas.microsoft.com/ink/2010/main" type="line" rotatedBoundingBox="6899,15060 7699,15060 7699,15394 6899,15394"/>
            </emma:interpretation>
          </emma:emma>
        </inkml:annotationXML>
        <inkml:traceGroup>
          <inkml:annotationXML>
            <emma:emma xmlns:emma="http://www.w3.org/2003/04/emma" version="1.0">
              <emma:interpretation id="{6EA23247-F1C0-4E6F-967C-3D91CFA7EFCE}" emma:medium="tactile" emma:mode="ink">
                <msink:context xmlns:msink="http://schemas.microsoft.com/ink/2010/main" type="inkWord" rotatedBoundingBox="6899,15060 7699,15060 7699,15394 6899,15394"/>
              </emma:interpretation>
              <emma:one-of disjunction-type="recognition" id="oneOf0">
                <emma:interpretation id="interp0" emma:lang="en-US" emma:confidence="0">
                  <emma:literal>as</emma:literal>
                </emma:interpretation>
                <emma:interpretation id="interp1" emma:lang="en-US" emma:confidence="0">
                  <emma:literal>us</emma:literal>
                </emma:interpretation>
                <emma:interpretation id="interp2" emma:lang="en-US" emma:confidence="0">
                  <emma:literal>115</emma:literal>
                </emma:interpretation>
                <emma:interpretation id="interp3" emma:lang="en-US" emma:confidence="0">
                  <emma:literal>15</emma:literal>
                </emma:interpretation>
                <emma:interpretation id="interp4" emma:lang="en-US" emma:confidence="0">
                  <emma:literal>is</emma:literal>
                </emma:interpretation>
              </emma:one-of>
            </emma:emma>
          </inkml:annotationXML>
          <inkml:trace contextRef="#ctx0" brushRef="#br0">6503 5767 117,'0'0'33,"-17"-2"0,17 2-3,-11 19-10,11-19-6,0 36-6,6-8-8,1 1 0,0 2 0,6 0 0,0-3 0,-2-2 0,2-4 0,-6-6-9,6 1-11,-13-17-7,22 7-5,-22-7-1,0 0 0,21-31-1,-8 14 1,-4-6 7</inkml:trace>
          <inkml:trace contextRef="#ctx0" brushRef="#br0" timeOffset="232.1586">6709 5749 138,'0'0'34,"-8"22"-1,14 2-7,-6-4-11,9 7-6,-1 1-9,1-1 0,2 1 0,-2-4 0,4-2 0,-6-6-17,10 3-10,-17-19-6,29 14 0,-29-14-1,37-9-1,-20-4 0,12 2 4</inkml:trace>
          <inkml:trace contextRef="#ctx0" brushRef="#br0" timeOffset="638.3517">7136 5767 128,'-22'-27'34,"22"27"-1,-32-19-3,32 19-14,-29 0-5,12 6-8,17-6-3,-27 18 0,27-18 0,-22 28 0,22-28 0,-10 29 0,10-29 0,17 26 0,0-14 0,6-2 0,7 1 0,3 0 0,2-2 0,-2 2 0,0 0 0,-5 2 0,-6 1 0,-6 1 0,-6 2 0,-10-17 0,1 25 0,-1-25 0,-14 20 0,14-20 0,-30 10 0,12-12-6,18 2-10,-33-9-7,33 9-7,-28-19-2,28 19-1,-18-29-1,20 10 0,-4-4 7,4-1 8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2:39.6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E32484-DFDE-461A-ADE4-3A3302DDAA8D}" emma:medium="tactile" emma:mode="ink">
          <msink:context xmlns:msink="http://schemas.microsoft.com/ink/2010/main" type="inkDrawing" rotatedBoundingBox="4125,17745 9593,17467 9597,17542 4129,17821" shapeName="Other"/>
        </emma:interpretation>
      </emma:emma>
    </inkml:annotationXML>
    <inkml:trace contextRef="#ctx0" brushRef="#br0">0 338 37,'0'0'26,"0"0"6,0 0-9,48-17-1,3 6-2,30 8 0,17-14-3,31 10-5,23-12-6,32 1-5,31 2-1,21-1 0,31-3 0,18 3 0,22-1 1,20 1-1,4 8-1,6-4-2,1 4 0,-10 0-3,-12 4-3,-23-5-8,-19 7-5,-41-8-3,-23 0-2,-44-2-1,-41-2 1,-39-1 0,-38-1 6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37.6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105CF5B-D738-43D6-AFF0-8C88EE89B0A9}" emma:medium="tactile" emma:mode="ink">
          <msink:context xmlns:msink="http://schemas.microsoft.com/ink/2010/main" type="inkDrawing"/>
        </emma:interpretation>
      </emma:emma>
    </inkml:annotationXML>
    <inkml:trace contextRef="#ctx0" brushRef="#br0">0 51 113,'19'2'34,"8"2"-3,3-6-13,16 7-3,0-3 0,18 2-4,8-4-6,13-2-5,8-2 0,9 1 0,4-1 0,5-3-1,3 1 1,2-1-1,5 0 1,0 1-1,3 2 1,1-1-1,-4-1 0,2 3 0,-1-1 1,-5 2-1,-4 0 0,-10 2 1,-8 2-1,-10-2 1,-11 2 0,-12 2-1,-9-2 1,-10-1 0,-12 1-1,-11 2 1,-20-4-2,19 0-11,-19 0-9,0 0-7,0 0-3,0 0-1,0 0-1,0 0-1,-21-18 5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49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6960184-2C3A-4394-9154-228ED7010B62}" emma:medium="tactile" emma:mode="ink">
          <msink:context xmlns:msink="http://schemas.microsoft.com/ink/2010/main" type="inkDrawing"/>
        </emma:interpretation>
      </emma:emma>
    </inkml:annotationXML>
    <inkml:trace contextRef="#ctx0" brushRef="#br0">0 58 27,'0'0'27,"16"-16"-2,-16 16-7,28-6-3,-10 3-1,10 3 0,-1-4-1,8 6-2,-2-4-2,6 4-2,3-2-3,3 2-2,2-2-1,1 0 0,2 0 1,0-2 1,1-4 2,1 5 0,-5-3 1,3 2 0,-4-2-1,2 4 1,-2-1-1,2 1-2,-1 1-3,3-2 0,-2 1 0,5-2 0,-1 2 0,-1-2 0,3 0 0,1 2 0,-2 2 0,4 0-1,0 1 1,-3-3 0,3 4 0,1-2 0,3-2-1,-2-2 1,4 0-1,-3 0 1,3-1 0,3-1-1,0 0 1,0 1 0,1 3 0,-3-2 0,-1 0-1,-5 4 1,1-2-1,-7 2 1,-6-2 0,-4 0 0,-5 0 0,-2 2 0,-8-1 0,1 1 0,-10 0 1,-18-2-2,30 7-10,-30-7-13,0 0-10,0 0-3,0 0-6,0 0-3,0 0 14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1.9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455787-AF2E-4FA7-BC3C-B784F7129422}" emma:medium="tactile" emma:mode="ink">
          <msink:context xmlns:msink="http://schemas.microsoft.com/ink/2010/main" type="inkDrawing" rotatedBoundingBox="7845,10156 7920,11847 7617,11861 7542,10170" shapeName="Other"/>
        </emma:interpretation>
      </emma:emma>
    </inkml:annotationXML>
    <inkml:trace contextRef="#ctx0" brushRef="#br0">0 0 13,'0'0'16,"0"0"-7,0 0-2,20 7 2,-20-7 2,24 30 3,-7-6 3,-4 1 5,9 18-1,-6-1-1,8 13-2,-7 0-4,8 9-1,-8 0-3,9 6-2,-6-2-7,0-4 0,-1-4-1,-3-1 0,-1-2 1,0-2-1,-4 2 1,-4 2-3,-3-3 3,-4 1-1,-4 2 1,0-2-1,-5 0 1,-4-2-1,-3-4 1,-1-5-1,-3-4 1,0-3-1,1-4 1,-3-2-1,0-6 0,0 2-1,4-7 1,-3 2 0,5-7 0,16-17-1,-26 27 2,26-27-1,0 0 0,0 0 1,0 0-1,0 0 0,0 0-1,0 0-12,11-22-13,-11 22-9,13-24-1,-13 6 0,0 18-2,0-31-1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2T14:36:17.8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34E707C-8999-48B5-899C-8447642AE4DC}" emma:medium="tactile" emma:mode="ink">
          <msink:context xmlns:msink="http://schemas.microsoft.com/ink/2010/main" type="inkDrawing" rotatedBoundingBox="16390,8363 24495,8864 24315,11776 16210,11276" shapeName="Other"/>
        </emma:interpretation>
      </emma:emma>
    </inkml:annotationXML>
    <inkml:trace contextRef="#ctx0" brushRef="#br0">17177-332 151,'-41'13'41,"10"11"-5,0 3-24,12 17-7,8 6 0,7 12-4,8 6-2,7 3 2,4-1-1,7 0 1,7-8-1,8-7 1,9-13-2,2-10-7,9-12-12,-7-17-9,3-6-4,-9-16 0,-9-8-8,-11-6-1,-9-6 1</inkml:trace>
    <inkml:trace contextRef="#ctx0" brushRef="#br0" timeOffset="165.4544">17068 40 108,'0'0'35,"-11"31"-9,31-14-28,17 5-15,22-6-5,11-1 0,9-8-14,5-1 0,-1-6 3</inkml:trace>
    <inkml:trace contextRef="#ctx0" brushRef="#br0" timeOffset="790.9567">17973-31 137,'-18'-17'40,"-1"6"-6,-8-2-18,3 12-6,-4 2-1,-1 9-9,-1 6 0,1 6 0,-2 7 1,-1 6-1,8 2 0,6 1 1,11-1-1,12-4 1,10-5-1,12-4 1,12-12-2,7-6 1,2-10-1,0-7-1,-6-5 2,-5-6-2,-10-4 2,-8 0 0,-10 4-1,-7 2 1,-2 20 1,-15-26 0,15 26-1,-29 13 1,12 6-2,2 10 2,-1 8-1,3 9 1,2 9-1,4 9 0,7 2 1,3 3-1,10-2 1,6-1-1,6-8 0,10-8 1,6-12-1,3-12 1,6-13-1,-3-13 0,-1-8-1,-5-8 1,-6-8 0,-8-7-1,-8-4 1,-6-3-1,-13-5 0,-10-2-1,-10-1 0,-6 2 2,-10 3-1,-3 5 1,-7 3-1,0 9 1,2 5-1,3 7-6,10 8-9,5 0-7,26 4-6,0 0-3,-3 19 0,3-19-2,38 12 1,-8-8 7</inkml:trace>
    <inkml:trace contextRef="#ctx0" brushRef="#br0" timeOffset="1293.1407">18323 117 137,'0'0'34,"-19"-18"-1,19 18-10,0 0-11,0 38-5,7-8-7,1 5 0,1 3 0,4 3 0,-2-3 0,0-5 0,2-2-7,-8-11-7,-5-20-4,15 17-2,-15-17 0,7-20 0,1-4 1,-10-13 1,7-5 12,1-9 9,0-3 9,6 7 4,-1-1 4,12 13-1,-5 6 1,13 16-2,-3 11-5,9 21-2,-4 6-4,3 14-4,-1 5-4,-1 3 2,-1-1-2,-4 0 1,-5-4 0,-7-10-1,-3-9 1,-14-23-13,19 19-8,-19-19-9,0 0-2,-10-30-1,7 10-1,-3-7-1,4-1 0</inkml:trace>
    <inkml:trace contextRef="#ctx0" brushRef="#br0" timeOffset="1672.5396">19176 411 176,'-17'11'7,"17"-11"-6,0 0-38,0 0-4,24-28-6,6-5-3</inkml:trace>
    <inkml:trace contextRef="#ctx0" brushRef="#br0" timeOffset="-798.4667">14932-112 170,'19'-11'34,"5"-2"-4,16 6-25,10 9-20,0-6-1,8 10-2,-8-3 2,0 6 4,-12-1 6,-10-3 9,-6 6 8,-22-11 4,13 22 2,-13-22 0,-2 35-1,0-15-4,8 10-5,1 3-6,6 0-1,5 0 0,10 0 0,7-6 0,7-3 0,8-7 0,0-14 0,5-5 0,-7-14-13,3-6-2,-12-17-1,-6-1 2,-13-10 4,-5 3 6,-10-3 3,-5 4 4,2 13 9,-9 8 2,7 25 1,0 0-3,5 16-2,3 21-6,8 18-3,4 13-2,4 11 3,2 5-3,0 2 2,-2 0 0,-2-7-1,-4-9-1,-10-17-17,1-12-15,-9-41-1,0 0-2,-20-15-3,8-33-2</inkml:trace>
    <inkml:trace contextRef="#ctx0" brushRef="#br1" timeOffset="111882.8534">17480 1765 127,'-2'-18'41,"2"18"-5,-5-22-17,5 22-6,0 0 0,22 16-7,-9 1-6,5 7 0,6 5 0,4 2 0,-1 8 0,3 1 0,-1 2 0,0 0 0,-1-3 0,-4-2 0,-2-8 0,-2-2 0,-3-8 0,-17-19 0,26 14 0,-26-14 0,16-9 0,-16 9 0,13-35 0,-9 6 0,-1-6 0,1-3 0,-2-6 0,0-4 0,0 0 0,-2-3 0,0 5 0,0 2 0,-2 7 0,2 8 0,-2 7 0,2 22 0,0-20 0,0 20 0,7 18-2,-5-1-19,11 7-7,-4-2-5,8 5-7,-3-3-1,5 0-1,-3 0-1,1-6 39</inkml:trace>
    <inkml:trace contextRef="#ctx0" brushRef="#br0" timeOffset="1501.6816">19001-343 182,'-20'24'35,"22"0"-2,0 12-40,11-3-17,9 8-9,-2-5 0,4 3-3,-6-8-1,1 0-3</inkml:trace>
    <inkml:trace contextRef="#ctx0" brushRef="#br0" timeOffset="19293.3856">20712-204 115,'0'0'42,"-22"-7"-9,5 16-13,12 15-3,-4 3-1,7 16-4,0 8-12,4 6 0,3 5 0,3 1 0,1-3-1,2-3 0,0-9-1,2-2 2,-2-15 0,-2-7 0,2-8 0,-11-16 0,0 0 0,0 0 0,15-29 0,-15 1 0,0-5 0,-2-7 0,-2-2 1,4-4 0,0-2 0,4 2 0,7-1-1,2-1 0,7 2 0,6 2 0,5 7 0,6 2 0,2 8 0,1 9 0,-3 10 0,0 10 0,-4 11 0,-4 13 0,-3 9 0,-6 9 0,2 12 0,-3 7 0,1-1 0,0 4-1,-2-3-1,1-5 1,1-8 1,0-8-2,1-9-9,-7-15-9,-14-18-8,22 13-5,-22-13-7,0-24-1,-7 2-2,-6-3 11</inkml:trace>
    <inkml:trace contextRef="#ctx0" brushRef="#br0" timeOffset="19541.8514">20824 275 133,'-4'-16'41,"21"6"-1,9-1-21,14 4-26,15 9-14,2-2-6,2 5-8,0 1-4,-7-1-2,-4-1 0,-12 0 20</inkml:trace>
    <inkml:trace contextRef="#ctx0" brushRef="#br0" timeOffset="19792.978">21580 341 114,'-11'28'41,"6"-8"0,-3 0-14,8 9-17,2 2-3,5 6 0,5-2-8,-1-2-6,7 2-8,-3-11-4,5-2-6,-20-22-2,24 16-5,-24-16-6,16-13-1,-16 13 7,6-40 21</inkml:trace>
    <inkml:trace contextRef="#ctx0" brushRef="#br0" timeOffset="20341.1358">22071-15 145,'0'0'41,"0"0"-6,6 19-16,1 4-11,13 12-2,3 4-6,6 7 0,2-1-1,6 1 0,0-3 0,0-3 0,-4-11 1,-2-5 0,-5-9-1,-4-10 1,-4-8 0,-18 3 0,24-32 0,-18 5-1,-3-10-1,-1-12 0,-4-1 2,-1-3 0,-3 0 0,1 3 1,-1 6-1,4 8 1,2 10 2,2 9-8,-2 17-12,24 2-8,2 13-6,-2 3-8,7 2-3,-4 8 0,7-2-1,2 3 39</inkml:trace>
    <inkml:trace contextRef="#ctx0" brushRef="#br0" timeOffset="20501.2402">22914 288 148,'-2'22'41,"4"7"-5,-6-3-20,11 7-9,1 0-5,1-4-16,9 2-12,-1-12-5,1-6-7,-18-13-3,28-11-1,-17-13-1,-4-11 29</inkml:trace>
    <inkml:trace contextRef="#ctx0" brushRef="#br1" timeOffset="112526.4603">18155 2165 70,'-29'-7'35,"29"7"0,-24-13-6,24 13-9,0 0-1,-6-17-1,6 17-3,0 0-5,22-22-6,-22 22-4,35-11 0,-13 8 0,4 1 0,5 2 0,1 5 0,-1 3 0,0 3 0,0 7 0,-8 2 0,-3 2 0,-9 7 0,-9 3 0,-10 1 0,-6 3 0,-9 3 0,-6-2 0,0-1 0,-4-5 0,1-1 0,7-8 0,4-8 0,21-14 0,-18 17 0,18-17 0,20 0 0,4-2 0,7-5 0,4 1 0,6 3 0,-1 3 0,1-2 0,-6 5 0,-4 1 0,-7 2 0,-8 1 0,-16-7 0,17 18-17,-17-18-10,0 0-5,0 0-7,0 0-1,-19-18-2,19 18-1,-7-31 29</inkml:trace>
    <inkml:trace contextRef="#ctx0" brushRef="#br1" timeOffset="112749.612">18779 1855 177,'0'0'42,"3"-20"-7,-3 20-34,37-6-1,-4 6-2,10 9-13,-3-5-9,8 7-6,-11-4-5,-1 1-5,-10-1-1,-6 0-1,-20-7 17</inkml:trace>
    <inkml:trace contextRef="#ctx0" brushRef="#br1" timeOffset="112911.7473">18852 2077 115,'0'0'33,"0"0"-11,39 9-23,-8-13-25,10 1-7,3 1-2,0-5-2,2 1 0</inkml:trace>
    <inkml:trace contextRef="#ctx0" brushRef="#br1" timeOffset="113514.4344">19759 1591 166,'-16'-22'41,"16"22"-6,0 0-24,-15 31-11,17 0 1,1 6-1,5 5 0,-3 0 0,4 2 1,1-3-1,-1-7 0,-2-6 0,1-8 0,-8-20 0,0 0 0,0 0 0,0 0-5,11-37-1,-11 1-2,1-5 0,-2-10 0,6-2 1,-1-4 1,7 2 4,5 4 4,3 3 4,5 15 0,5 5 1,6 16 0,2 8-1,1 17 0,1 11-2,-2 10-2,2 10-1,-6 6-1,-4 1 1,-1 4-1,-6-3 0,-4-6 1,-5-8-1,-2-12-6,-2-2-16,-9-24-10,0 0 0,-24 3-2,8-14-2,-8-5-7,-4-3 0</inkml:trace>
    <inkml:trace contextRef="#ctx0" brushRef="#br1" timeOffset="113664.5336">19875 1793 171,'0'0'42,"20"-24"-16,15 22-47,8-5-12,15 3-1,-2 0-9,4 1 0,-3-3-1</inkml:trace>
    <inkml:trace contextRef="#ctx0" brushRef="#br1" timeOffset="113791.6226">20480 1767 178,'-9'29'41,"9"-29"-9,4 37-28,9-10-4,-1-3-6,7 7-14,-6-9-8,5 2-5,-18-24 0,17 13-8,-17-13-3,7-16 2</inkml:trace>
    <inkml:trace contextRef="#ctx0" brushRef="#br1" timeOffset="114202.1714">20775 1479 135,'0'0'42,"5"-20"-2,-5 20-12,17 18-21,-6 2-6,5 8-1,4 8 0,4 8 1,0 2-1,8 2 0,-1-2 1,2-4-1,0-7 0,0-8 0,-3-6 0,-3-10 0,-5-10 0,-5-8 0,-17 7 0,18-40 0,-14 7 0,-6-9 0,-2-6 0,-1-2 0,-1 1 0,3 1 0,-3 8 0,2 5 0,3 7-1,1 28-1,3-23-14,-3 23-11,22 12-5,-5 7-2,-2-1-1,7 11 0,-2 1 0</inkml:trace>
    <inkml:trace contextRef="#ctx0" brushRef="#br1" timeOffset="114406.343">21446 1771 156,'0'0'35,"0"0"3,15 27-18,-3-10-20,1 3 2,6 2-3,-3 3 3,6 5-14,-7-8-10,2 2-10,-17-24 0,13 22-2,-13-22-2,0 0-7</inkml:trace>
    <inkml:trace contextRef="#ctx0" brushRef="#br1" timeOffset="115115.3277">19722 2297 178,'30'-18'43,"25"12"-9,22 2-34,26-3 0,28 0 0,21 1 0,20 1 0,6 1 0,-1 0 0,-10 3 0,-14 2 0,-19 1-4,-16 4-10,-34-6-7,-16 9-6,-29-4-6,-19 8 0,-20-13-1,-18 19-8,-8-10 6,-14 0 26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4.2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123AE5-1A2C-418E-A1E9-2A75241F453E}" emma:medium="tactile" emma:mode="ink">
          <msink:context xmlns:msink="http://schemas.microsoft.com/ink/2010/main" type="inkDrawing" rotatedBoundingBox="8520,10226 8523,11937 8113,11938 8111,10227" shapeName="Other"/>
        </emma:interpretation>
      </emma:emma>
    </inkml:annotationXML>
    <inkml:trace contextRef="#ctx0" brushRef="#br0">382 0 33,'0'0'21,"-24"37"-6,9-10-5,4 8 4,-5 4 4,4 10 3,-8-3-1,6 11-1,-10-6-1,7 8-1,-11 0-4,5 5-4,-7-4-5,1 3-3,-1-1-1,5 0 1,-1 6 0,7 2-2,6-4 0,6 0 1,5-2 0,10 0 0,3 1 0,5-5 0,6-5 0,-1-3 0,6-3 1,-3-3-2,0-4 2,0-3-1,0-6-1,-2-4 1,0-5-1,0-4 0,-4-5 1,3-6 0,-1-4-1,-2-5 0,-1-1 1,-17 1-1,27-8 1,-27 8-10,17-14-10,-17 14-8,5-17-7,-5 17 0,-1-24-1,-7 6-1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5.0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2CE9B90-55BB-43DB-B3D0-E8C823E7B11E}" emma:medium="tactile" emma:mode="ink">
          <msink:context xmlns:msink="http://schemas.microsoft.com/ink/2010/main" type="inkDrawing"/>
        </emma:interpretation>
      </emma:emma>
    </inkml:annotationXML>
    <inkml:trace contextRef="#ctx0" brushRef="#br0">0 47 45,'17'2'20,"-17"-2"-4,35-2-5,-11 0 0,3 2-2,6-2-2,4 4 0,2-2-1,3 0 0,-2 2-2,1 0 0,1 0 0,2 1 1,-1-1 0,1 0 0,0-2-1,4 2-1,-2-2 0,5-2 0,4 0-3,4 2 1,8-4-1,-1 1 0,4-1 0,1 2 0,3 0 0,3-1 1,-5 1-1,0-2 1,-4 1 0,0 1-1,-4 0 1,4 0 0,-5 2 0,-2 0 0,-3 0 0,-2 2-1,-3-2 1,-3 2-1,-4 0 0,-6-1 0,-5 1 0,-6 0 0,-3-2-1,-6 4 1,-3-2-2,-17-2-4,17 7-8,-17-7-6,0 0-8,0 0-1,0 0-1,-19 9 0,19-9 3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7.0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4893B0F-FDF0-494E-AD7D-BE9E2E764B71}" emma:medium="tactile" emma:mode="ink">
          <msink:context xmlns:msink="http://schemas.microsoft.com/ink/2010/main" type="inkDrawing" rotatedBoundingBox="10993,10038 11312,11677 11027,11733 10708,10093" shapeName="Other"/>
        </emma:interpretation>
      </emma:emma>
    </inkml:annotationXML>
    <inkml:trace contextRef="#ctx0" brushRef="#br0">2028-205 60,'0'0'29,"0"0"5,-3 22-11,8-2-4,19 17-1,-4 7-3,13 16 0,2 3-4,8 10-3,3 6-7,-2 2 0,2 7 0,-6 1-1,-1-4 0,-8-1 0,-5 1 1,-8-1-1,-7 0 0,-5-3-1,-10-6 1,-1-7 1,-6-4-1,-2-9 0,-4-5 1,1-12-1,-3-5 0,-1-7 0,3-4 1,1-4-1,16-18 0,-30 28-1,30-28 0,-18 11-8,18-11-9,0 0-5,0 0-6,7-24-5,8 6-2,-4-8 1,7-3-2,3-2 23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1.9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95220C-2812-4FC4-8613-CAAFE1A99BEA}" emma:medium="tactile" emma:mode="ink">
          <msink:context xmlns:msink="http://schemas.microsoft.com/ink/2010/main" type="inkDrawing" rotatedBoundingBox="11357,11714 11401,10076 11700,10084 11657,11722" shapeName="Other"/>
        </emma:interpretation>
      </emma:emma>
    </inkml:annotationXML>
    <inkml:trace contextRef="#ctx0" brushRef="#br0">319 29 19,'-8'-16'18,"8"16"-5,0 0-5,0 0 1,0 0 1,-16-13 3,16 13 2,0 0 3,-6 18 2,6-18-2,-20 28-1,3-10-2,4 8-2,-7 0-3,4 7-2,-5 1-5,1 7-3,2 1 1,-1 4-1,3 0 0,-1 3 1,3 3-1,1-3 1,0-1-2,4-2 2,-2 3-1,3-1 0,1 1 0,1 1 1,1-1-2,1 1 1,0-2 1,4 1-1,0-1 0,4-1 1,2 3-1,1 27 1,2-24-4,4 0-1,-2-5 1,6 3-2,-3-10 2,3 1-2,0-9 1,1-29-1,-2 20 5,5-6 1,-3-2-1,0-3 0,-18-13 1,30 19-1,-30-19 2,22 7-2,-22-7-4,20-6-14,-20 6-9,4-20-7,-10 2-1,3 1-1,-6-6-2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2.8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E620662-B600-4F47-9165-41AB374637BE}" emma:medium="tactile" emma:mode="ink">
          <msink:context xmlns:msink="http://schemas.microsoft.com/ink/2010/main" type="inkDrawing"/>
        </emma:interpretation>
      </emma:emma>
    </inkml:annotationXML>
    <inkml:trace contextRef="#ctx0" brushRef="#br0">-7 57 11,'-4'-16'6,"4"16"0,0 0 1,0 0 0,0 0 0,0 0 1,11-19 0,-11 19 2,0 0 1,0 0 4,24-12-1,-24 12 2,24-6 1,-24 6 3,29 0-3,-12-4-1,7 8-3,-2-4-3,7 6-2,3-3-3,5 3-2,5-3-3,4 1 1,5 2-1,4-6 0,3 1 0,2-1 1,1 0-1,1-3 1,-1 1 0,0-2-1,-4 2 1,2 1-1,-2 2 0,-2-1 1,2 2-1,0 0 0,0 2 0,-4-1 0,4 1 0,-1-2 0,-3 2 0,-2-3 1,-3 3-1,0 0 0,-4 1 1,-1 3-1,-3-3 0,-1 4 0,-3-3 0,-2-1-1,-3 3 1,-5-3-1,-3 1-1,-8-4-8,2 3-7,-17-5-7,0 0-4,0 0-4,0 0-2,-19 18 0,-3-12 0,-5-1 9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9.5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0E93194-B6C2-42DD-9283-AB27D37871A9}" emma:medium="tactile" emma:mode="ink">
          <msink:context xmlns:msink="http://schemas.microsoft.com/ink/2010/main" type="inkDrawing" rotatedBoundingBox="12396,9977 14185,10655 13658,12047 11869,11369" shapeName="Other"/>
        </emma:interpretation>
      </emma:emma>
    </inkml:annotationXML>
    <inkml:trace contextRef="#ctx0" brushRef="#br0">18-4 43,'0'0'25,"0"0"-3,-17-5-9,17 5-3,0 25 1,2-6 1,6 8 1,-5 3 3,6 10 1,-7 2-2,8 4-2,-9-2-2,7 0-2,-3-5-4,-1-6-7,7-4-9,-11-29-9,17 27-5,-17-27-6,16-3-3,-16 3-1,17-30 1,-8 10 4</inkml:trace>
    <inkml:trace contextRef="#ctx0" brushRef="#br0" timeOffset="444.1828">344 49 34,'0'0'23,"-21"-18"-2,21 18-11,-24-9-3,24 9 1,-20-4-1,20 4-3,-18 11 1,18-11-2,-15 24-1,10-6 0,1 6-2,2 11 2,2 0 0,2 5 0,3-3 0,5 3 1,2-3-1,5-6 1,3-9 0,6-13-1,0-9 0,3-11-3,-5-7-1,0-13-3,-7-2 0,-5-6-2,-8 1-1,-6-1 0,-9 3 1,-3 4 0,-5 7 3,-3 5 2,4 3-1,-1 4 0,19 13-1,-22-11-2,22 11-3,0 0-3,0 0-2,30 19-1,-8-10 0,3 0 4</inkml:trace>
    <inkml:trace contextRef="#ctx0" brushRef="#br0" timeOffset="872.5862">724 38 61,'-18'-12'19,"1"1"0,-1 3-9,0 1-3,-1 7 0,1 2-1,1 3-3,17-5 1,-29 28-1,16-6-1,2 5 0,4 10-1,3 3 1,4 6-1,5 0 2,6 0-1,8-4 1,5-5-1,7-8 1,0-14 0,4-10-1,0-12 0,-4-13-1,-3-10-1,-6-3 0,-7-7-1,-10-2 0,-5-2-1,-7 3 0,-8 5 0,-3 8 0,-1 4-1,-3 8-4,4 7-3,1 3-3,17 6-4,0 0-3,-5 19-2,5-19-1,29 25 2,-3-6 2</inkml:trace>
    <inkml:trace contextRef="#ctx0" brushRef="#br0" timeOffset="1763.19">1182 224 42,'-5'-21'19,"-3"3"0,8 18-3,-29-28-5,29 28 0,-33-7-1,16 13-2,1 6-1,1 7-1,0 7-2,4 5 0,6 5-2,3 1 0,4 2 0,7-3-1,4-5 0,5-3-4,6-8-5,4-7-4,1-8-2,1-6-4,-3-7-2,-1-6 0,-4-5 0,-4-3 3,-5-2 7,-7-3 6,-2-1 7,-4 1 8,-2-2 7,-2 5 8,-1-2 5,1 10 0,-7-3-1,11 19-3,0 0-5,0 0-4,-20 8-6,20 8-8,3 8-3,3 2-1,-1 3 0,3 2 0,1 4-6,-2-9-6,6 3-5,-6-11-2,4 2-2,-11-20-1,0 0 0,19 4-1,-19-4 6,9-24 7,-7 4 5,0-4 4,0-1 3,3-5 2,2-1 2,4 2 0,4-1 0,4 8 2,3 6-2,0 5-1,3 9-2,-1 8 0,2 6-1,-6 9 0,1 2-1,-5 5 0,1-2-1,-4 1 1,-4-5-1,0-4 0,-9-18-1,15 26 0,-15-26-1,0 0-3,16-7-1,-16 7-1,13-33 1,-5 7-1,3-1 1,0-3 0,3-1 2,1 7 3,2 2 1,-17 22 3,29-22 1,-11 28 2,-18-6 1,26 31 0,-18-2 1,3 1 0,-4 4-2,2-1-4,-3-1-8,-1-7-9,-5-25-4,6 22-3,-6-22-1,-4-25-1,-7-5 1</inkml:trace>
    <inkml:trace contextRef="#ctx0" brushRef="#br0" timeOffset="2250.5221">369-917 61,'0'0'22,"-14"18"3,14 2-7,7 11 0,-2 4 0,6 15 0,-3-3-1,5 7-2,-6-3-4,4 0-5,0 1-12,-3-14-9,4 1-10,-4-17-6,5-6-2,-13-16-1,27 9 1,-27-9 1</inkml:trace>
    <inkml:trace contextRef="#ctx0" brushRef="#br0" timeOffset="2908.7783">743-639 93,'0'0'27,"-17"-5"-1,17 5-6,-13 22-16,13-4 1,2 2-3,4 4-2,1-2-1,2-2-1,0 2-2,-9-22-3,19 28-2,-19-28-1,0 0-1,0 0 0,0 0-1,0 0 2,16-11 2,-16 11 3,0-35 1,2 8 3,2-1 2,3-3 2,1 0 1,-1 5 1,0 2 0,2 8 1,-9 16 0,19-11 0,-19 11 0,20 16-2,-9 3 0,0 4 0,-2 1 0,4 2-1,0 0 0,2-1-1,-2-5-1,1-3-1,-14-17 0,24 18-2,-24-18-3,21-3-2,-21 3-1,12-22-3,-4 5 0,-3-3-1,3-4 1,1-2 1,6-1 3,1 3 3,1-2 1,5 8 4,0 2 2,0 6 2,2 5 1,-2 9 1,-4 5 2,3 4 0,-5 7 1,-1 2-1,-4 3-1,2-3-1,-2 2-2,-4-4-4,2-3-6,-9-17-8,15 16-6,-15-16-2,0 0 0,26-14-1,-26 14-1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2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D4DA536-FB87-42EC-8E58-A1A9B3A11699}" emma:medium="tactile" emma:mode="ink">
          <msink:context xmlns:msink="http://schemas.microsoft.com/ink/2010/main" type="inkDrawing"/>
        </emma:interpretation>
      </emma:emma>
    </inkml:annotationXML>
    <inkml:trace contextRef="#ctx0" brushRef="#br0">0 0 48,'0'0'21,"0"0"2,29 26-3,-7-4 5,12 17-2,-1-1 0,13 15-1,-6 2-3,10 19-3,-6-1-5,6 11-7,-6 4-4,0-1 0,-4 8 0,-5 2 0,-2-1 0,-7-5 0,-6-3 0,-5-1 0,-4-5 0,-7-7 0,-2-9 0,-4-9 0,0-7 0,-4-15-8,8-6-14,-2-29-7,0 0-6,0 0 0,-5-31-2,5-6-1,5-5 0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3.5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A0E8D9B-5638-44BD-9BDE-B8B104F1C148}" emma:medium="tactile" emma:mode="ink">
          <msink:context xmlns:msink="http://schemas.microsoft.com/ink/2010/main" type="inkDrawing" rotatedBoundingBox="14633,10218 14849,11624 14436,11687 14220,10281" shapeName="Other"/>
        </emma:interpretation>
      </emma:emma>
    </inkml:annotationXML>
    <inkml:trace contextRef="#ctx0" brushRef="#br0">223 29 67,'-9'-17'21,"9"17"0,-23-12-8,23 12-2,-20 9 1,13 11-1,-6 6 1,4 12 3,-8 10 0,4 12-1,-7 8-2,4 15 1,-6 5-4,3 3-2,3 3-5,1 3-2,11-1 0,10-3-1,10-5 1,10-7-2,9-10 1,5-5 1,5-9-1,1-9 1,0-13-1,-4-9 0,-4-8-14,-4-14-7,-3-3-8,-5-10-3,-4-2-1,-6-11-1,-3 2-1,-4-6-1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5.2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5D6C5F3-981C-49DA-B4A9-A8F93ABA1B2E}" emma:medium="tactile" emma:mode="ink">
          <msink:context xmlns:msink="http://schemas.microsoft.com/ink/2010/main" type="inkDrawing" rotatedBoundingBox="14318,10915 15316,9818 16050,10486 15053,11583" shapeName="Other"/>
        </emma:interpretation>
      </emma:emma>
    </inkml:annotationXML>
    <inkml:trace contextRef="#ctx0" brushRef="#br0">-1 0 26,'0'0'16,"0"0"-2,0 0-4,0 0-1,0 0 0,0 0-2,0 0 0,2 18 1,-2-18-1,3 19 1,-3-19 0,4 25-2,-4-25 1,6 32-1,-5-12 1,-1 2 1,4 5 3,-4 1 2,6 4-1,-5 0-1,5 1 1,-2-2-2,3 0-1,-3-6-3,3-1-3,-1-4-3,-6-20-2,11 28 2,-11-28-1,0 0-8,0 0-5,16 13-5,-16-13-5,0 0-4,6-22-3,-6 22-2,3-19 0,-3 19 6,-1-20 5</inkml:trace>
    <inkml:trace contextRef="#ctx0" brushRef="#br0" timeOffset="849.6805">398 121 75,'0'0'35,"0"0"0,-7-18-7,7 18-7,0 0-4,13 33-3,-10-15-4,6 8-2,-3-1-2,3 1-5,0-1-1,-3-3 0,3-2 0,-9-20-1,11 26 0,-11-26 1,0 0-1,0 0 1,0 0-1,18-13 0,-18 13 0,8-33 1,-3 11 0,-1-5 0,-2-4 0,3 2 0,1-3 1,1 5-1,1 3 0,-1 6 0,-7 18 0,13-18 1,-13 18-1,20 12 0,-9 7 1,4 4-1,0 5 0,-1 1 0,7 2 0,-1 0 0,0-3-1,0-2 1,-1-10-1,-19-16 1,29 13-1,-29-13 0,26-17-3,-17-1-1,2-2-1,-4-8-1,6 3 0,-4-4 0,4 3 1,-2 0-1,0 8 5,-11 18 1,19-26 3,-19 26 2,20 6 2,-20-6 1,22 29 0,-7-5 0,-2 0-1,3 3 0,1-1-2,-1-6-9,6 4-14,-22-24-9,34 27-4,-34-27-2,22 8 0,-22-8-1,0 0-1</inkml:trace>
    <inkml:trace contextRef="#ctx0" brushRef="#br0" timeOffset="1565.1677">-31 937 128,'0'0'35,"0"0"-2,-18 18-15,18 14-10,2 4 0,2 8-4,1 2 0,2-2-7,6 3-10,-4-12-8,12-2-6,-3-15-5,12-7 0,-1-13-2,10-5 0,-3-7 5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6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D72DC71-5020-4A93-861E-4D7BF5E6849F}" emma:medium="tactile" emma:mode="ink">
          <msink:context xmlns:msink="http://schemas.microsoft.com/ink/2010/main" type="inkDrawing"/>
        </emma:interpretation>
      </emma:emma>
    </inkml:annotationXML>
    <inkml:trace contextRef="#ctx0" brushRef="#br0">-11 164 78,'-18'0'28,"18"0"4,23-7-12,12 5-3,10-5 0,21 1-1,13-3-2,26 0-2,11-4-6,12-2-5,7-1-1,4-2 2,3 3-2,-4-2 0,-4 8-10,-20-6-5,-7 12-6,-24-1-1,-13 11-5,-22 1-4,-17 6-1,-24 3 0,-20 0 8,-14 5 5,-17-6 10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2T14:38:13.47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52642B6-048B-49D6-871B-1329AE4F12F3}" emma:medium="tactile" emma:mode="ink">
          <msink:context xmlns:msink="http://schemas.microsoft.com/ink/2010/main" type="writingRegion" rotatedBoundingBox="19100,11500 25126,11610 25028,16926 19002,16816"/>
        </emma:interpretation>
      </emma:emma>
    </inkml:annotationXML>
    <inkml:traceGroup>
      <inkml:annotationXML>
        <emma:emma xmlns:emma="http://www.w3.org/2003/04/emma" version="1.0">
          <emma:interpretation id="{CDCE2592-32BD-41F8-8426-BDC4B3F10DA9}" emma:medium="tactile" emma:mode="ink">
            <msink:context xmlns:msink="http://schemas.microsoft.com/ink/2010/main" type="paragraph" rotatedBoundingBox="22036,11481 23051,12167 22760,12597 21746,1191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A9B4710-B590-4BE7-970F-492245C93E96}" emma:medium="tactile" emma:mode="ink">
              <msink:context xmlns:msink="http://schemas.microsoft.com/ink/2010/main" type="line" rotatedBoundingBox="22036,11481 23051,12167 22760,12597 21746,11910"/>
            </emma:interpretation>
          </emma:emma>
        </inkml:annotationXML>
        <inkml:traceGroup>
          <inkml:annotationXML>
            <emma:emma xmlns:emma="http://www.w3.org/2003/04/emma" version="1.0">
              <emma:interpretation id="{A2507FE3-6139-473A-BB48-CFA8A28E0FB3}" emma:medium="tactile" emma:mode="ink">
                <msink:context xmlns:msink="http://schemas.microsoft.com/ink/2010/main" type="inkWord" rotatedBoundingBox="22036,11481 23051,12167 22760,12597 21746,11910"/>
              </emma:interpretation>
              <emma:one-of disjunction-type="recognition" id="oneOf0">
                <emma:interpretation id="interp0" emma:lang="en-US" emma:confidence="1">
                  <emma:literal>AZ</emma:literal>
                </emma:interpretation>
                <emma:interpretation id="interp1" emma:lang="en-US" emma:confidence="0">
                  <emma:literal>A,</emma:literal>
                </emma:interpretation>
                <emma:interpretation id="interp2" emma:lang="en-US" emma:confidence="0">
                  <emma:literal>a,</emma:literal>
                </emma:interpretation>
                <emma:interpretation id="interp3" emma:lang="en-US" emma:confidence="0">
                  <emma:literal>A?</emma:literal>
                </emma:interpretation>
                <emma:interpretation id="interp4" emma:lang="en-US" emma:confidence="0">
                  <emma:literal>A}</emma:literal>
                </emma:interpretation>
              </emma:one-of>
            </emma:emma>
          </inkml:annotationXML>
          <inkml:trace contextRef="#ctx0" brushRef="#br0">2882-1699 159,'-20'-3'41,"15"19"-2,-8 2-23,4 14-16,12 6-1,-3 6 0,2 4 1,2 1-2,1-5 2,1-3-1,-1-6 1,1-12-1,-6-6 1,0-17 0,0 0-3,0 0-5,-4-31-3,-1-6-1,1-2 0,-3-10 1,7-1-1,-2-3 4,5-2 5,7 8 10,4-1 5,3 17 0,1 3 1,8 15-1,2 8-1,7 14-1,-1 11-4,7 9-3,-1 10-4,-1 3 1,3 8 0,-9 1-2,-1-1 2,-6-3-1,-6-6 0,-7-6 0,1-4-16,-14-13-14,0-18-1,0 0-2,-22-5-2,-7-17 0,5 1-1</inkml:trace>
          <inkml:trace contextRef="#ctx0" brushRef="#br0" timeOffset="163.1326">2871-1471 158,'0'0'37,"22"-8"-8,11 1-24,15 9-39,6-6 1,14 6-3,-11-2-2,9 4-1</inkml:trace>
          <inkml:trace contextRef="#ctx0" brushRef="#br0" timeOffset="571.7718">3451-1438 140,'-17'-13'44,"17"13"-2,0 0-13,33-15-29,-7 15 0,5 6 0,1 1 0,-5 8 0,-5 1 0,-7 6-1,-8 2-1,-10 5 1,-10 3-1,-6-1 2,-6 2-1,-3 0 0,-1-4 1,-1 2 0,1-5 1,5-2-1,5-8 1,10 1 1,9-17 0,0 0-1,28 20 0,-1-16-1,10 1 0,4 2 0,5 5 0,0 0 0,0 5 0,-6 1 0,-9 2 0,-3 6-8,-13-8-22,-4 3-5,-11-21-1,0 0-1,-28 3-2,6-23-3</inkml:trace>
        </inkml:traceGroup>
      </inkml:traceGroup>
    </inkml:traceGroup>
    <inkml:traceGroup>
      <inkml:annotationXML>
        <emma:emma xmlns:emma="http://www.w3.org/2003/04/emma" version="1.0">
          <emma:interpretation id="{47F7C907-139A-4EBB-A3E4-70EE248CF8F8}" emma:medium="tactile" emma:mode="ink">
            <msink:context xmlns:msink="http://schemas.microsoft.com/ink/2010/main" type="paragraph" rotatedBoundingBox="19050,13185 24240,12855 24314,14010 19123,14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7A3F2C-1C6C-4DDF-97C0-05F96CE86A9D}" emma:medium="tactile" emma:mode="ink">
              <msink:context xmlns:msink="http://schemas.microsoft.com/ink/2010/main" type="line" rotatedBoundingBox="19050,13185 24240,12855 24314,14010 19123,14339"/>
            </emma:interpretation>
          </emma:emma>
        </inkml:annotationXML>
        <inkml:traceGroup>
          <inkml:annotationXML>
            <emma:emma xmlns:emma="http://www.w3.org/2003/04/emma" version="1.0">
              <emma:interpretation id="{325ECBD6-5CA3-47B7-8CDF-CE7A4CA8CBCE}" emma:medium="tactile" emma:mode="ink">
                <msink:context xmlns:msink="http://schemas.microsoft.com/ink/2010/main" type="inkWord" rotatedBoundingBox="21031,13059 23216,12920 23268,13745 21084,13883"/>
              </emma:interpretation>
              <emma:one-of disjunction-type="recognition" id="oneOf1">
                <emma:interpretation id="interp5" emma:lang="en-US" emma:confidence="0">
                  <emma:literal>12=160.263</emma:literal>
                </emma:interpretation>
                <emma:interpretation id="interp6" emma:lang="en-US" emma:confidence="0">
                  <emma:literal>12=19.2. 3</emma:literal>
                </emma:interpretation>
                <emma:interpretation id="interp7" emma:lang="en-US" emma:confidence="0">
                  <emma:literal>12=190.2. 3</emma:literal>
                </emma:interpretation>
                <emma:interpretation id="interp8" emma:lang="en-US" emma:confidence="0">
                  <emma:literal>12=16.263</emma:literal>
                </emma:interpretation>
                <emma:interpretation id="interp9" emma:lang="en-US" emma:confidence="0">
                  <emma:literal>12=160.2. 3</emma:literal>
                </emma:interpretation>
              </emma:one-of>
            </emma:emma>
          </inkml:annotationXML>
          <inkml:trace contextRef="#ctx0" brushRef="#br0" timeOffset="14504.9657">2001-239 68,'-5'-22'27,"5"22"2,-9-18 1,9 18-6,0 0-2,0 0-2,0 0-3,-15 35-6,13-4-4,2 7-7,2 8 0,1 7 0,-1 2 0,4 8 0,1-4 0,1-3 0,3-8 0,0-2 0,-2-9 0,0-10 0,0-5 0,-9-22 0,20 19-8,-20-19-19,0 0-5,17-37 0,-8 13-1,-5-7-3,7 1 1,0-4-1,9-1 21</inkml:trace>
          <inkml:trace contextRef="#ctx0" brushRef="#br0" timeOffset="15107.0262">2492-197 58,'-14'-18'22,"14"18"0,-2-22 2,6 6-4,-4 16-3,22-21-1,-2 18 1,-20 3-3,37-9-3,-19 10-1,6 7-2,-4 6-2,4 8 0,-4 8-3,1 5-3,-1 7 0,-2 7 0,-1 1 0,-4-1 1,-4 1-1,-4-1 0,-3-6 0,-4-5 0,-7-5 0,0-5 0,-6-6 0,-3-4 0,-1-5 0,-5-8 0,1 1 0,-3-4 0,0-1 0,2-1 0,4 2-1,2-4-12,18 2-6,-17 6-7,17-6-5,18-4-1,4 2-1,1-9-2,6 4 6,8-2 6,1-2 11</inkml:trace>
          <inkml:trace contextRef="#ctx0" brushRef="#br0" timeOffset="13899.6649">2680-145 149,'-2'-20'35,"-11"-10"-1,6 14-3,-4-1-25,11 17-6,0 0 0,-20-11 0,20 11 0,-19 28 0,6-6 0,-3 7 0,-3 6 0,3 5 0,-3 6 0,5 2 0,6 1 0,7 1 0,10-2 0,9-8 0,10-5 0,5-10 0,4-8 0,3-13 0,-3-8 0,-6-9-4,-3 0-18,-15-7-7,-13 20-3,7-35-2,-7 35 0,-22-27-2,5 18 0,-3 3 10</inkml:trace>
          <inkml:trace contextRef="#ctx0" brushRef="#br0" timeOffset="15296.1676">3055 262 163,'0'0'35,"-11"22"-2,11-22-9,-11 20-24,19 0-16,-3-3-12,-5-17-4,24 20-1,-24-20-1,22-4-1,-22 4-1,28-31 4</inkml:trace>
          <inkml:trace contextRef="#ctx0" brushRef="#br0" timeOffset="15755.2563">3283-39 155,'-3'-24'34,"10"8"0,4-6-7,11 5-26,6 8-1,5 4 0,0 5 1,0 1-1,-4 9 0,-1 6 0,-8 6 0,-5 7 0,-4 4 0,-7 2 0,-2 6 1,-6 1 1,-3 4-2,-4-2 0,-4 0 0,-2-6 0,-1-1 0,-2-6 0,3-3 0,2-3 0,4-8 0,11-17 0,-5 20 0,5-20 0,22 7 0,-2-7 0,8-1 0,1-5 0,2 4 0,4-1 0,-5 3 0,-3 0 0,-5 3 0,-3 1 0,-19-4 0,16 11-16,-16-11-13,0 0-3,0 0-1,0 0-1,0 0-2,0 0 0,21-24 3</inkml:trace>
          <inkml:trace contextRef="#ctx0" brushRef="#br0" timeOffset="16252.1094">4084 249 120,'-23'-7'29,"23"7"1,-20-4-8,20 4-6,0 0-2,-15 17-5,15-17-3,-11 18-2,11-18 1,-3 18-5,3-18 0,5 19 0,-5-19 0,21 11 0,-5-11 0,2-2 0,5-4 0,-3-1 0,2-2 0,-2-6 0,-20 15 0,26-24 0,-26 24 0,4-18 0,-4 18 0,-19-11 0,1 11 0,-6 4 0,0-1 0,0 5 0,-2-1 0,0 4 0,6 0 0,20-11 0,-26 22 0,26-22 0,2 22-10,-2-22-14,26 13-8,-8-11 0,10 0-2,-2-8-1,9 2-1,-4-1 1,4-3 19</inkml:trace>
          <inkml:trace contextRef="#ctx0" brushRef="#br0" timeOffset="8840.4965">20 84 162,'0'0'42,"-20"-18"-4,20 18-25,-6 18-13,6-18 0,13 37 0,0-12 0,6 10 0,3 6 0,0-1 0,0 4 0,0-2 0,2 0 0,-4-1 0,0-1 0,-1-5 0,-3-6 0,3-3 0,-3-6 0,3-7 0,-3-9 0,1-8 0,-1-7 0,-1-7 0,-2-8 0,-2-3 0,-2-4 0,-3-2 0,-3-4 0,-1-1 0,-2-2 0,-2 1 0,0-3 0,-1 2 0,-1 0 0,2 5 0,0 4 0,0 8 0,2 1 0,0 7 0,0 17 0,0-18 0,0 18 0,0 0-4,0 0-17,6 22-7,-6-22-4,9 26-1,-9-26-1,13 29 0,-13-29-3,17 22 12,-17-22 19</inkml:trace>
          <inkml:trace contextRef="#ctx0" brushRef="#br0" timeOffset="9551.267">745 566 148,'0'0'34,"-15"-27"-1,15 27-1,-5-22-24,5 22-8,24-18 0,-8 10 0,4 3 0,2 1 0,1 2 0,-3 4 0,2 5 0,-6 6 0,-1 6 0,-4 6 0,-4 5 0,-3 4 0,-6 3 0,0 4 0,-7-1 0,-4 0 0,-1-5 0,-3-2 0,-3-4 0,2-1 0,-3-10 0,3 1 0,18-19 0,-28 22 0,28-22 0,0 0 0,0 0 0,0 0 0,0 0 0,28-17 0,-8 10 0,4 1 0,4 1 0,1 1 0,2 2 0,-3 2 0,0 2 0,-5 4 0,-2-1 0,-5-1 0,-16-4 0,19 11 0,-19-11-17,0 0-9,0 0-4,0 0-2,0 0-1,0 0-2,20-28-1,-16 10 7,3-6 13</inkml:trace>
          <inkml:trace contextRef="#ctx0" brushRef="#br0" timeOffset="9906.1885">1302 302 170,'0'0'34,"0"0"0,0 0-17,17-5-17,7 8-1,9 7-13,-4-7-8,6 8-7,-11-5-3,0 5 0,-24-11-1,22 15-1,-22-15 5,0 0 8,-11 20 14</inkml:trace>
          <inkml:trace contextRef="#ctx0" brushRef="#br0" timeOffset="10032.278">1335 517 160,'-33'4'36,"33"-4"-1,0 0-11,0 0-24,41-8-5,-6 10-23,7 5-4,-2-5-1,1 6-2,-10-3-2,-1 1-2,-12-1-1</inkml:trace>
          <inkml:trace contextRef="#ctx0" brushRef="#br0" timeOffset="17304.5819">4702 29 111,'0'0'34,"-4"-31"-1,4 31-5,11-31-11,-11 31-2,26-26-6,-8 11-9,2 2 1,4 2-1,-2 0 0,6 4 0,-2 2 0,-1 5 0,-3 5 0,-3 8 0,-4 3 1,-6 6-2,-7 6 1,-10 5 0,-5 0 0,-5 0 0,-4 0 2,-2-5-1,-2-1 1,2-3-1,4-6 0,4-3-1,16-15 0,-19 13 0,19-13 0,0 0 0,0 0 0,30-13 0,-8 6 0,5 1 0,6 2-1,4 1 0,4 3 1,-1 3-1,2 7 3,-3-1-1,-2 7-1,-6 3 0,-3 3 0,-8 1 0,-7 3 0,-6 0 0,-7 1 0,-7 1 0,-10-4 0,-3-4 0,-8-2 0,-3-3 0,-2-6 0,-4-5 0,4-2 0,2-6-2,11 4-16,-4-6-11,24 6-4,-19-7 0,19 7-2,0 0-1,0 0-1</inkml:trace>
        </inkml:traceGroup>
      </inkml:traceGroup>
    </inkml:traceGroup>
    <inkml:traceGroup>
      <inkml:annotationXML>
        <emma:emma xmlns:emma="http://www.w3.org/2003/04/emma" version="1.0">
          <emma:interpretation id="{E983A118-5577-4F8D-B64D-1F724AC890B8}" emma:medium="tactile" emma:mode="ink">
            <msink:context xmlns:msink="http://schemas.microsoft.com/ink/2010/main" type="paragraph" rotatedBoundingBox="21804,14370 23256,14543 23199,15021 21747,1484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D33F81D-F065-40DF-BA01-CFE0DB0BE475}" emma:medium="tactile" emma:mode="ink">
              <msink:context xmlns:msink="http://schemas.microsoft.com/ink/2010/main" type="line" rotatedBoundingBox="21804,14370 23256,14543 23199,15021 21747,14848"/>
            </emma:interpretation>
          </emma:emma>
        </inkml:annotationXML>
        <inkml:traceGroup>
          <inkml:annotationXML>
            <emma:emma xmlns:emma="http://www.w3.org/2003/04/emma" version="1.0">
              <emma:interpretation id="{EBF455B3-D00B-4751-B165-C39D909AC69A}" emma:medium="tactile" emma:mode="ink">
                <msink:context xmlns:msink="http://schemas.microsoft.com/ink/2010/main" type="inkWord" rotatedBoundingBox="21804,14370 23256,14543 23199,15021 21747,14848"/>
              </emma:interpretation>
              <emma:one-of disjunction-type="recognition" id="oneOf2">
                <emma:interpretation id="interp10" emma:lang="en-US" emma:confidence="0">
                  <emma:literal>lul3</emma:literal>
                </emma:interpretation>
                <emma:interpretation id="interp11" emma:lang="en-US" emma:confidence="0">
                  <emma:literal>a 13</emma:literal>
                </emma:interpretation>
                <emma:interpretation id="interp12" emma:lang="en-US" emma:confidence="0">
                  <emma:literal>6 13</emma:literal>
                </emma:interpretation>
                <emma:interpretation id="interp13" emma:lang="en-US" emma:confidence="0">
                  <emma:literal>lib</emma:literal>
                </emma:interpretation>
                <emma:interpretation id="interp14" emma:lang="en-US" emma:confidence="0">
                  <emma:literal>1 13</emma:literal>
                </emma:interpretation>
              </emma:one-of>
            </emma:emma>
          </inkml:annotationXML>
          <inkml:trace contextRef="#ctx0" brushRef="#br0" timeOffset="18778.0851">2746 1071 171,'0'0'35,"0"0"-1,-18 9-19,20 9-15,5 14 0,4 2 0,4 7 0,1 3 0,1 2 0,-2-4 0,-1-2 0,-3-5 0,-5-13-14,3 0-12,-9-22-5,0 0-3,22 6-1,-22-6-3,24-26-1,-2 6 6</inkml:trace>
          <inkml:trace contextRef="#ctx0" brushRef="#br0" timeOffset="18941.2627">3088 1364 168,'0'0'37,"-9"26"-1,9-26-22,-13 31-14,22-7-9,-1-7-16,7-1-7,-15-16 0,33 7-2,-33-7-2,31-23-4,-15 1-3,-1-6 40</inkml:trace>
          <inkml:trace contextRef="#ctx0" brushRef="#br0" timeOffset="19178.4269">3408 1219 150,'0'0'41,"0"0"-2,0 0-14,21 32-25,-8-5 0,1 8 0,1-2 0,0 2 0,-2 2 0,-4-6 0,2 0-3,-8-13-15,5 1-10,-8-19-4,0 0 0,0 0-2,11-21-1,-9-1 0,7-1 7</inkml:trace>
          <inkml:trace contextRef="#ctx0" brushRef="#br0" timeOffset="20041.7294">3738 1177 145,'0'0'35,"0"-20"-1,0 20-2,0 0-23,0 0-9,29 0 0,-10 7 0,-3 1 0,4-1 0,-1-3 0,-19-4 0,27 5 0,-27-5 0,22 4 0,-22-4 0,0 0 0,21 4 0,-21-4 0,0 0 0,0 0 0,18 11 0,-18-11 0,0 0 0,0 0 0,0 0 0,17 16 0,-17-16 0,0 0 0,0 0 0,14 20 0,-14-20 0,0 0 0,17 13 0,-17-13 0,9 17 0,-9-17 0,2 22 0,-2-22 0,-6 25 0,-3-8 0,9-17 0,-24 26 0,24-26 0,-33 25 0,17-17 0,-1-3 0,-1-1 0,18-4 0,-24-2 0,24 2 0,0 0 0,0 0 0,-8-17 0,8 17 0,19-9 0,-19 9 0,27-7 0,-8 3 0,-1 4 0,1 0 0,4 2 0,-1 2 0,2 3 0,0 0 0,0 4 0,-4 2 0,3 2 0,-5 3 0,-5 1 0,-2 3 0,-4 1 0,-5 1 0,-4 2 0,-3-2 0,-6-2 0,-6-2 0,-5-4 0,0-3 0,-4-4 0,-1-5 0,-3-2 0,1-6 0,-1-3-2,8 5-17,0-7-11,6 5-2,-1-9-1,17 13-1,-20-14-2,20 14 0,0 0 5,-22 2 30</inkml:trace>
        </inkml:traceGroup>
      </inkml:traceGroup>
    </inkml:traceGroup>
    <inkml:traceGroup>
      <inkml:annotationXML>
        <emma:emma xmlns:emma="http://www.w3.org/2003/04/emma" version="1.0">
          <emma:interpretation id="{45FAACD1-DA7B-44AE-BF9D-53E4FFB74835}" emma:medium="tactile" emma:mode="ink">
            <msink:context xmlns:msink="http://schemas.microsoft.com/ink/2010/main" type="paragraph" rotatedBoundingBox="20287,15378 25055,15465 25028,16926 20260,168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AFE9A3-19CD-45DC-92AF-1485B8232E43}" emma:medium="tactile" emma:mode="ink">
              <msink:context xmlns:msink="http://schemas.microsoft.com/ink/2010/main" type="line" rotatedBoundingBox="20287,15378 25055,15465 25028,16926 20260,16839"/>
            </emma:interpretation>
          </emma:emma>
        </inkml:annotationXML>
        <inkml:traceGroup>
          <inkml:annotationXML>
            <emma:emma xmlns:emma="http://www.w3.org/2003/04/emma" version="1.0">
              <emma:interpretation id="{0BB0575A-E66B-47DB-BB98-D56DA3A33DC3}" emma:medium="tactile" emma:mode="ink">
                <msink:context xmlns:msink="http://schemas.microsoft.com/ink/2010/main" type="inkWord" rotatedBoundingBox="20287,15378 25055,15465 25028,16926 20260,16839"/>
              </emma:interpretation>
              <emma:one-of disjunction-type="recognition" id="oneOf3">
                <emma:interpretation id="interp15" emma:lang="en-US" emma:confidence="0">
                  <emma:literal>=27mls</emma:literal>
                </emma:interpretation>
                <emma:interpretation id="interp16" emma:lang="en-US" emma:confidence="0">
                  <emma:literal>=27m\s</emma:literal>
                </emma:interpretation>
                <emma:interpretation id="interp17" emma:lang="en-US" emma:confidence="0">
                  <emma:literal>=27m/s</emma:literal>
                </emma:interpretation>
                <emma:interpretation id="interp18" emma:lang="en-US" emma:confidence="0">
                  <emma:literal>=27mts</emma:literal>
                </emma:interpretation>
                <emma:interpretation id="interp19" emma:lang="en-US" emma:confidence="0">
                  <emma:literal>=27mhs</emma:literal>
                </emma:interpretation>
              </emma:one-of>
            </emma:emma>
          </inkml:annotationXML>
          <inkml:trace contextRef="#ctx0" brushRef="#br0" timeOffset="20375.5868">1207 2546 182,'14'-19'35,"-14"19"-2,24 2-28,6 0-5,12 2-3,8-6-16,12 7-11,-3-7-2,5 4-1,-14-5-2,-2 3-1,-19-6-1,-10 6 8</inkml:trace>
          <inkml:trace contextRef="#ctx0" brushRef="#br0" timeOffset="20571.7148">1311 2898 156,'0'0'36,"0"0"-2,46 0-6,-3 3-44,5-8-13,14 9-2,-5-10-4,0 8 1,-7-9-4,-8 5-1,-11-4 8</inkml:trace>
          <inkml:trace contextRef="#ctx0" brushRef="#br0" timeOffset="36031.8595">2205 2536 115,'-20'-11'41,"20"11"0,0 0-8,-9-31-18,9 31-5,22-33-10,-4 11 0,6 0 0,8-2 0,1 2 0,2 4 0,0 3 0,1 13 0,-1 10 0,-7 14 0,0 11 0,-10 9 0,-5 9 0,-4 10 0,-7 5 0,-6 2 0,-5-4 0,-4-2 0,-5-5 0,-2-7 0,-3-4 0,-2-10 0,-1-5 0,2-3 0,-2-6 0,6-5 0,20-17 0,-26 22 0,26-22 0,0 0 0,0 0 0,28-10 0,-6 1 0,9 2 0,0 0 0,4 3 0,0 2 0,-2 6 0,-1 5 0,-5 4 0,-3 0 0,-4 1 0,-1-1 0,-19-13 0,26 18 0,-26-18-6,18 0-17,-18 0-8,11-25-5,-9 3-5,2-6-1,-1-5-1,1-5 11</inkml:trace>
          <inkml:trace contextRef="#ctx0" brushRef="#br0" timeOffset="38792.5689">1902 2219 140,'-15'-16'41,"15"16"-2,-7 34-10,12 16-23,8 21-6,7 18 0,6 15 0,4 15 0,-3 10 0,1 8 0,-2-3 0,-4-9 0,-2-15-8,-5-24-11,3-14-10,-5-34-4,0-19-6,-2-36-2,-6-25-2,-7-26 1</inkml:trace>
          <inkml:trace contextRef="#ctx0" brushRef="#br0" timeOffset="36547.3841">2836 2542 138,'-7'-17'42,"7"17"-2,6-27-9,-6 27-27,31-24-4,-7 15 0,1-2 0,3 2 0,-2 3 0,-2-1 0,-4 5 0,0 2 0,0 4 0,-1 3 0,-3 0 0,1 8 0,-1 0 0,1 1 0,0 4 0,-3 1 0,1 4 0,-2 1 0,0 5 0,-2 0 0,-2 2 0,-2 2 0,3 2 0,-1 1 0,0-1 0,0 0 0,0-6 0,1 0 0,-3-5 0,2-2 0,-2-8 0,-7-16 0,10 24 0,-10-24-15,0 0-12,0 0-5,9-18-2,-9 18-1,-11-33-8,2 12 2,-2 1 14</inkml:trace>
          <inkml:trace contextRef="#ctx0" brushRef="#br0" timeOffset="36704.4909">3048 2828 190,'0'0'43,"-17"-27"-21,17 27-22,41-22 0,-4 12 0,9 3 0,3 0 0,6 5-7,-9-7-17,4 9-7,-17-6-3,-2 8 0,-12-7-1,5 5-4,-6-4-3</inkml:trace>
          <inkml:trace contextRef="#ctx0" brushRef="#br0" timeOffset="37490.3978">3655 2687 161,'0'0'42,"0"0"-3,-9 16-26,9-16-13,13 35 0,-1-5 0,1 3 0,2 1 0,2 1 0,-3-2 0,1-2 0,-2-3 0,0-6 0,-13-22 0,13 16 0,-13-16 0,0 0 0,7-23 0,-9 1 0,-1-8 0,-1-1 0,2-4 0,0 2 0,2 0 0,4 2 0,1 0 0,6 9 0,2 3 0,-13 19 0,33-23 0,-9 21 0,0 2 0,0 7 0,4 4 0,1 6 0,1 5 0,-3 2 0,3 5 0,-5 0 0,-1 1 0,-2-3 0,-5-3 0,-6-4 0,-11-20 0,22 29 0,-22-29 0,0 0 0,0 0 0,0 0 0,0 0 0,15-20 0,-15 20 0,2-33 0,-2 11 0,0-2 0,1 1 0,-1-1 0,4-4 0,0 6 0,1 0 0,3 2 0,5 2 0,-13 18 0,33-26 0,-13 19 0,4 5 0,3 5 0,1 7 0,0 4 0,-1 6 0,4 2 0,-1 10 0,-3 3 0,-1 1 0,-2-1 0,0 0 0,-6-2 0,-1-4 0,-4-1 0,-6-8 0,-7-20 0,11 27 0,-11-27 0,0 0 0,-3 17 0,3-17 0,0 0-10,0 0-15,0 0-7,-11-20-1,11 20-1,0-30-2,1 12-1,10-4 1</inkml:trace>
          <inkml:trace contextRef="#ctx0" brushRef="#br0" timeOffset="37827.5623">4920 2109 152,'0'0'41,"0"0"-3,-1 42-16,6 15-22,6 16 1,2 15-1,2 15 0,-4 9 1,4 0-1,-4-4 0,-2-7 0,0-18 0,0-14 0,-1-15 0,-3-21-9,12-11-16,-17-22-8,33-4-1,-13-22-4,6-9-5,-1-16 1</inkml:trace>
          <inkml:trace contextRef="#ctx0" brushRef="#br0" timeOffset="38236.5225">5645 2469 137,'-11'-19'41,"11"19"0,-38-14-11,10 21-30,4 11 0,0 4 0,0 6 0,-2 1 1,8 2-2,2-1 2,6-3-1,7-3 0,8-2 0,12-6 1,7-1-1,9 2 1,7-4-1,6-1 0,6 3 1,3-2-1,0 5 2,-2 2-2,-3 4 0,-8-2 0,-9 6 0,-9 1 0,-11 2 0,-9 2 0,-13-3-1,-6-3 1,-9-1 0,-7-2 0,-2-6 0,-4-5 0,2-4-20,-5-11-13,6-3-1,-1-8-8,2-11-2,6-2-1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50.6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56E60A-CBA3-4821-8FB2-6C3645E2FCCB}" emma:medium="tactile" emma:mode="ink">
          <msink:context xmlns:msink="http://schemas.microsoft.com/ink/2010/main" type="inkDrawing" rotatedBoundingBox="16138,10118 20835,9317 21261,11819 16564,12620" shapeName="Other"/>
        </emma:interpretation>
      </emma:emma>
    </inkml:annotationXML>
    <inkml:trace contextRef="#ctx0" brushRef="#br0">2 0 54,'0'0'18,"0"0"2,0 0-2,-4 24-4,8 5 1,0 4 2,5 11 1,-2 4 0,4 1-3,-1 1-3,1-3-3,0-3-8,0-7-11,3-2-11,-4-13-8,6-7-4,-16-15 0,35 0-2,-18-13 1,3-4 6</inkml:trace>
    <inkml:trace contextRef="#ctx0" brushRef="#br0" timeOffset="599.3534">394 191 159,'-20'11'34,"20"-11"0,-11 33-22,7-8-8,8 5-2,3-1-2,2 2 0,4-3-4,-4-8-6,6 0-7,-15-20-5,24 16-4,-24-16-3,16-7-1,-16 7 0,13-31 2,-7 7 7,-3-3 10,1-5 6,2 1 10,-1-2 7,4 2 4,2 4 4,0 3 4,4 7 3,0 1-1,5 14-1,-3-2-4,7 15-4,-8 0-4,8 9-2,-6 2-4,3 6-3,-3 3-3,-3-2-1,0-1-1,-6-6-2,4 0-5,-13-22-5,20 20-2,-20-20-2,18-7-1,-10-10 1,3 1 1,0-6 2,2-4 4,-1 0 6,5-1 3,-2 5 4,1 2 2,3 7 3,-3 4 4,3 9 2,-19 0 3,33 20 0,-33-20-2,35 40-1,-19-14-2,1 1-6,1 5-11,-3-10-14,5 3-11,-9-6-3,-11-19-1,17 22-1,-17-22-1</inkml:trace>
    <inkml:trace contextRef="#ctx0" brushRef="#br0" timeOffset="-2164.5387">-1926 1120 78,'-11'-16'25,"11"16"1,-31-20-5,13 18-5,-6-2-1,2 10-3,-4 3-1,2 9-1,0 4-2,2 8 0,2 3-1,9 3-3,3 3-2,12 1-2,5-3 0,10-8 0,8-5-7,6-13-6,8-4-5,-3-14-3,7-2-2,-10-11-1,1 0 0,-8-12 1,-6 3 7,-5-2 11,-8 0 11,-2 3 9,-9 1 8,4 7 1,-6-1 0,4 21 0,-11-20-1,11 20-4,0 0-6,0 0-7,-5 28-6,7-8 0,3 4 0,6 3 0,0 4 0,4 2-1,-2-1 1,2-3 0,-3-5 0,1-8-1,4-1-6,-17-15-3,18 0-2,-18 0 1,11-26-1,-9 2 0,2 2 1,-6-9 4,0-2 9,6 6 8,-4-4 1,7 9 0,1-4 1,-8 26 0,23-29-2,-4 27-1,1 2-5,0 7-4,2 8 1,-1 1-1,-3 6-1,0 4 2,-1 0-2,-4-3 1,-2-1 0,-2-3 0,-9-19 1,15 18-1,-15-18-1,0 0 1,22-24 0,-17 6-1,3-6 0,1-2 0,2 1 0,2-1 1,2 2 0,1 4 1,3 7 0,-1 4-1,0 5 1,1 8 0,-1 5-1,-1 8 1,-1 5-1,1 2 0,-1 3 0,3 2 0,-3-1-1,1-4-5,1 3-9,-5-10-10,-13-17-5,22 16-2,-22-16-2,0 0 0,15-27 0</inkml:trace>
    <inkml:trace contextRef="#ctx0" brushRef="#br0" timeOffset="-1729.2402">-1620-86 48,'22'5'18,"7"8"2,8 16 0,2 6 3,10 20 0,-1 9-3,11 19-3,-6-1-1,10 12 1,-10 7-4,8 2-5,-10-1-5,-1 1-3,-8-4 0,-3-2 0,-11-1 0,-6-5-1,-6-10 1,-8-4 0,-8-7 0,-4-10 0,-3-8 0,-3-14 0,-1-5-10,-3-14-10,3-1-10,11-18-3,-21 7-2,21-7 0,-16-27-1</inkml:trace>
    <inkml:trace contextRef="#ctx0" brushRef="#br0" timeOffset="-956.7164">-537 156 68,'0'0'21,"-26"13"1,10 7-4,1 15-6,-5 7 5,7 15-1,-9 7 0,5 11 1,-3 6-3,7 10-2,2-4-3,6 4-3,3-1-7,4 2 1,12-4-1,5-5-1,12-8 2,2-9 0,8-6-1,1-12-3,4-6-9,-4-22-6,4-5-8,-7-17-4,-6-7-2,-5-13-1,-6-6 0,-8-6 3</inkml:trace>
    <inkml:trace contextRef="#ctx0" brushRef="#br0" timeOffset="-481.3905">-649 825 89,'33'-9'33,"11"0"-3,4-4-13,18 6-1,6-4-1,13 5-2,1-7-3,15 6-1,6-2-2,9 1-4,3 1-2,8 3-3,2 3-1,9 1 0,9 5-5,-7-1-4,2 10-8,-10-3-3,-3 6-6,-17-4 0,-7 3-2,-21-3 0,-19-4 5,-19 4 5,-20-11 17</inkml:trace>
    <inkml:trace contextRef="#ctx0" brushRef="#br0" timeOffset="3107.151">1785 24 78,'22'29'26,"18"9"2,21 18-9,10 6-1,16 20-1,3 6-3,8 17-1,-8 3-2,0 11-2,-17 8-4,-10 5-1,-13 0-4,-15-7 1,-13-6-2,-13-13 0,-5-5-13,-19-18-14,0-17-6,-5-24-1,0-20-2,-8-20-2,6-20-2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9:12.3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0DF7C1-6F58-4842-AB83-76C9C268ADC3}" emma:medium="tactile" emma:mode="ink">
          <msink:context xmlns:msink="http://schemas.microsoft.com/ink/2010/main" type="inkDrawing"/>
        </emma:interpretation>
      </emma:emma>
    </inkml:annotationXML>
    <inkml:trace contextRef="#ctx0" brushRef="#br0">0 20 151,'0'0'42,"0"0"-6,21-5-29,-3 3-9,10 0 3,1 2-1,6-2-1,-2-1-4,4 3-8,-8-4-5,1 6-7,-8-6-3,-6 6-7,-16-2 1,0 0-1,0 0 2,0 0 26</inkml:trace>
    <inkml:trace contextRef="#ctx0" brushRef="#br0" timeOffset="240.3242">57 219 154,'0'0'41,"0"0"-7,23 14-30,-7-12-5,10 4-8,-4-5-7,5 5-6,-8-6-4,5 4-5,-8-3-3,-16-1-6,26 2 0,-26-2 27</inkml:trace>
    <inkml:trace contextRef="#ctx0" brushRef="#br0" timeOffset="1018.4707">508-44 143,'0'0'39,"0"0"-7,-2-20-21,2 20-7,17-13-4,-17 13 0,31-14 0,-9 8 0,0 1 0,0-1 0,2 4-1,0 2 1,0 4 0,-2 5 1,-3 2-1,-7 6 1,1 3-1,-5 4 3,-7 1-2,-2 1 1,-7 5-1,1 2 0,-8-3 0,0 1-1,-3-2 1,-2 0-2,0-1 1,-1-2-1,1-8 1,4 0-1,16-18 1,-30 22-1,30-22 0,0 0 0,0 0 0,0 0 0,0 0 1,0 0 0,0 0-1,30-3 1,-12 1 1,2-2-1,4 4 0,-2 2 0,2 0-1,-4 3 1,-1 1 0,1 1 0,-20-7 0,26 15 0,-26-15 0,0 0 0,16 20-5,-16-20-8,0 0-9,0 0-6,-2 16-3,2-16-2,0 0-3,0 0-5,-3-16 20</inkml:trace>
    <inkml:trace contextRef="#ctx0" brushRef="#br0" timeOffset="1323.7481">972 356 127,'0'0'40,"-21"24"-1,21-24-16,2 26-23,-2-26 0,9 23 0,-9-23 0,13 19 0,-13-19-1,17 5-9,-17-5-9,0 0-6,13-18-3,-13 18-4,9-28 0,-4 12-2,1-2 1,0-6 19</inkml:trace>
    <inkml:trace contextRef="#ctx0" brushRef="#br0" timeOffset="2118.7417">1271-119 135,'0'0'39,"0"0"-4,-11-18-21,11 18-14,21 0 0,-5 0 0,6-2 0,4 2 0,3-4 0,3 2 0,-3 1 0,2-3 0,-1 2 0,-4 0-1,-2 4 1,-2 0 0,-4 3 0,-18-5 0,28 17 0,-28-17 0,18 22 0,-12-6 0,-6-16 0,9 33 0,-7-12 0,-1 1 1,1 5-1,-2 4 1,4 0-1,0 3 1,-1-3-1,3 2 0,1-4 0,1 0 0,1-5 0,0-5 1,0-3-1,-9-16 0,17 20 0,-17-20-1,16 6-14,-16-6-8,0 0-6,9-30-2,-9 30-2,-7-34 1,2 15-2</inkml:trace>
    <inkml:trace contextRef="#ctx0" brushRef="#br0" timeOffset="2306.0705">1551 156 147,'0'0'33,"0"0"0,26-22-21,-4 11-11,11 4-7,0-8-9,9 6-10,-5-6-3,4 10-4,-6-4-1,-6 1-7,1 3 0</inkml:trace>
    <inkml:trace contextRef="#ctx0" brushRef="#br0" timeOffset="2898.4289">2390-128 118,'0'0'39,"0"0"-3,0 0-12,-22-4-21,22 4-3,-15 26 0,4-8 0,0 2 0,-2 2 2,-2 4-2,1 2 2,-1 5-1,0 1-1,1 1 1,1 0-1,2-4 0,5 1-1,4-7 1,4 1-1,5-10 2,-7-16-1,30 21 1,-8-18-1,0-3 1,4-5-1,0-1 1,-3-3-1,1-4 0,-5-1 0,-3-1 0,-16 15-1,15-29 0,-17 10 0,-7 1 0,-6 0 2,-5 1-2,-8-1 1,-3 1-1,-4-1 1,-2-1 0,3 5 0,-1 1 0,1-4-1,9 3 1,3-1 0,22 15 0,-21-29 0,21 29 1,13-30-1,6 14 0,6 3 0,7-2-1,3 3 0,1 2-13,-4 1-10,-3 6-7,-7-1 0,-3 6-2,-19-2 0,16 13-1</inkml:trace>
    <inkml:trace contextRef="#ctx0" brushRef="#br0" timeOffset="3334.9415">2789-141 137,'0'0'32,"0"0"0,0 0-17,0 0-7,37 22-8,-10-5 1,10 5-1,7 3 2,4 5-2,4-1 1,1 6-1,2 1 0,-1 1 0,-5-2 0,-5-6 0,-7-1-1,-6-6-4,-7-6-9,-2-5-9,-22-11-5,17-1-4,-17 1 0,0-21-1,-7-1 0,-3-1 7</inkml:trace>
    <inkml:trace contextRef="#ctx0" brushRef="#br0" timeOffset="3574.4561">3218-165 152,'0'0'34,"-24"17"-5,16 5-21,-3 5-8,2 4 1,-2 8-1,0 1 2,-2 1-1,2-1-2,0-3 2,-2-8-7,10-1-10,-3-10-11,6-18-3,0 0-3,0 0 1,24-7-2,-6-15 0</inkml:trace>
    <inkml:trace contextRef="#ctx0" brushRef="#br0" timeOffset="3849.5437">3591-130 137,'0'0'40,"0"0"-3,0 28-26,6-5-10,5 9-1,0 4 2,2 5-2,-1 1 1,-1 0-1,0-2 0,-3-7 0,-3-5-6,5-2-9,-10-26-10,12 22-4,-12-22-3,0 0 0,21-28-1,-8 6-1</inkml:trace>
    <inkml:trace contextRef="#ctx0" brushRef="#br0" timeOffset="4277.5548">4042-152 146,'0'0'34,"-17"-18"-2,17 18-16,-22 0-16,22 0 0,-28 22 0,14-6 0,1 8-1,2 4 2,2 5-1,1 3 1,10 6-1,4 1 0,5-3 0,9 0 0,6-5 0,5-5-1,6-10 1,3-9-1,-1-8 1,-1-10 0,-4-8 0,-5-8 0,-7-9-1,-9-2 0,-6-3 1,-7 0-1,-7 2 0,-8-1 0,-1 6 0,-6 5 1,0 8-1,-1 1-2,7 10-8,-2-5-8,18 11-5,0 0-3,0 0-4,0 0-1,23-13 0,1 10 2,2-5 20</inkml:trace>
    <inkml:trace contextRef="#ctx0" brushRef="#br0" timeOffset="5037.5336">4494-304 132,'0'0'33,"-9"-20"0,9 20-14,0 0-14,17 0-4,-17 0-1,27 5 0,-8-3 0,1 2 0,2-1 0,-4-1 0,2 0 0,-3 2-1,0 1-6,-17-5-11,18 4-8,-18-4-6,0 0 0,0 0-1,0 0-1,0 0 0</inkml:trace>
    <inkml:trace contextRef="#ctx0" brushRef="#br0" timeOffset="5459.0282">4864-495 155,'0'0'33,"20"-15"-5,-20 15-24,0 0-3,19 13-1,-19-13 0,9 26 1,-9-10-1,-2 3 1,-2 1-1,1 0 1,-1 4-1,0-4 0,1 0 0,3-3 0,0-17 0,7 25 0,-7-25 0,18 17 0,-1-17 0,-1 2 0,5-6 0,-1 2 0,2-3 0,-2 1 0,2-5-3,2 7-8,-7-7-7,5 5-5,-22 4-2,31-13-2,-31 13-3,22-14-1,-22 14 1,9-22 9,-9 22 17</inkml:trace>
    <inkml:trace contextRef="#ctx0" brushRef="#br0" timeOffset="5697.0513">5142-537 108,'-8'-26'33,"8"26"-1,0 0-6,0 0-9,0 0-9,-5 22-7,8 2-1,3 4 1,1 6-1,1 7 1,1 3 0,-2 0-1,2-2 0,-3-2 1,0-5-1,-3-11-8,5 0-16,-8-24-8,1 20-1,-1-20-2,0 0-1,6-26-2</inkml:trace>
    <inkml:trace contextRef="#ctx0" brushRef="#br0" timeOffset="7227.0994">5624-5 141,'-15'-17'39,"15"17"-6,0 0-21,0 0-6,0 0-5,-2 17 0,2-17 0,0 24 1,4-8-1,-2 1 1,-1 3-1,3 2 0,0-2-1,-1 0 0,1-1 0,-4-19-1,8 25 1,-8-25-2,0 0 2,0 0-1,0 0 1,0 0-1,16-29 0,-16 11 1,4-3-1,-1-1 0,1 0 1,2 0-1,1-2 1,4 2 0,0 4-1,6 0 1,-17 18 0,33-26 0,-13 17 0,0 3 0,2 6 0,-2 4 0,-1 3 1,-3 6 0,-16-13-1,28 35 1,-15-15 0,-6 2 1,1 2-1,-3 2-1,2-4 1,1-4-1,-8-18 0,18 20-1,-18-20 1,0 0-1,26-11 1,-26 11-1,20-33 0,-7 13 0,0-2 1,0 2-1,5 2 0,1-1-1,1 3 2,-2 1 0,3 4 0,-1 4 0,0 5 0,-2 6 0,-1 1 1,-1 6-1,-16-11 1,32 31 1,-19-12-2,0 3 2,-2 5-1,0-1 0,0-2-1,-2 0 0,0-6 0,-9-18-1,17 26 1,-17-26-9,0 0-11,14-19-6,-10 3-6,-6-6-1,6-2 0,-8-6-1,6 1 0</inkml:trace>
    <inkml:trace contextRef="#ctx0" brushRef="#br0" timeOffset="7862.5349">6426-535 152,'0'-20'33,"0"20"-5,0 0-18,31-23-6,-13 18-4,4-1-1,4 1 2,2-1-1,-4 3 1,-2 3-1,-4 3 1,-18-3-1,22 17 1,-22-17 0,-2 29 0,-5-8-1,-4-3 1,-4 0-1,1 1 1,-5-3-1,3-1 0,16-15 0,-28 20-1,28-20 1,0 0-1,0 0 0,0 0 1,0 0 0,0 0-1,24-4 1,-8 1 0,3 3 0,-1 0 0,2 3 0,-1 5 0,1 1 0,-2 4 0,-1 1 0,-2 5 0,-2-1 1,-4 2-1,-2 2 1,-3-2-1,-4 0 1,-4-3 0,-3-1-1,7-16 1,-22 26-1,22-26 0,-33 11 0,12-11 0,1 0 0,0-5 0,0 1-1,1-1 1,19 5-1,-25-15-2,25 15-13,0 0-11,3-19-5,14 18-1,1-5-1,10 2 0,3 1-2</inkml:trace>
    <inkml:trace contextRef="#ctx0" brushRef="#br0" timeOffset="8349.7419">7320-651 137,'-21'6'34,"21"-6"-1,-29 40-11,7-5-16,2 13-4,-4 8-2,-2 10 0,-3 8 1,-1 5 0,-3 3-1,2 3 1,-1-7 0,3-4 0,1-10-1,5-9 1,2-9-1,7-9 0,4-14-1,10-23-8,-7 17-12,7-17-6,9-22-6,-1 2 0,8-6-1,-1-5 0,11-2-1</inkml:trace>
    <inkml:trace contextRef="#ctx0" brushRef="#br0" timeOffset="8988.9024">7518-51 94,'15'-20'33,"-15"20"-1,7-19-5,-7 19-9,4-16-3,-4 16-6,0 0-3,0 0-6,-22-17 1,22 17 0,-29 0-1,8 2 0,1 4 0,-4 1 0,2 4 0,-2 2 0,6 2 0,-1 1-1,8 2 1,11-18 0,-9 32-1,9-32 1,17 25 0,-1-17 0,6-3-1,8 1 1,1-6 0,4 1 0,0 1 1,4-2-1,-5 4 1,1 1-1,-1 3 1,-7-1 0,-3 10-1,-2 1 0,-3 2 0,-7 0 1,-2 2-1,-5 2-1,-3-2 1,-2 0 0,-6-5 0,-5-1 1,11-16-1,-31 28 0,11-17 0,-6-2 0,0-4 0,-3-1 0,0-6 0,-1-1 0,4-7 0,2 1 0,4-4 0,4-1-7,16 14-17,-11-28-8,11 28-1,16-24-1,3 15-3,3 0 1</inkml:trace>
    <inkml:trace contextRef="#ctx0" brushRef="#br0" timeOffset="10730.9657">8876-80 124,'0'0'33,"-30"-24"0,8 11-8,6 6-12,-6 1-7,0 1-5,0 3-1,-1 0 0,0 6 0,-1 1 1,-2 6-1,0 4 0,0 3 0,2 4 0,2 6 1,6 1 0,3 6 0,7 0-1,8-1 1,9-4-1,10-3 0,10-3 0,7-7 0,5-6-1,5-9 0,-2-6 1,0-11-1,-8-3 0,-7-6 0,-10-2 0,-12-1 1,-11-1-1,-5 1-1,-10 3 1,-1 7-3,-4 3-4,3 8-5,-3 3-5,22 3-5,-22 1-3,22-1-4,0 0-1,20 26 2,2-13 5,4 3 4</inkml:trace>
    <inkml:trace contextRef="#ctx0" brushRef="#br0" timeOffset="11197.6845">9071 0 135,'-17'-3'33,"17"3"0,0 0-6,13-17-27,13 13-18,1-5-9,8 6-4,4-7-2,1 7 1,1-5-2,-2 3 0</inkml:trace>
    <inkml:trace contextRef="#ctx0" brushRef="#br0" timeOffset="11029.4268">9233 253 130,'22'8'32,"-22"-8"0,0 0-12,13-17-6,-13 17-6,-4-35-8,-3 8 0,-6-4 0,-4-6 0,1 0-1,-5-3 1,-1-2 0,-3 1 0,2 5-1,1-3 1,4 4 0,7 2 0,7 4 0,4 1 0,15 5 0,7 1 0,7 5-1,5 6-12,8 9-9,-7 4-5,-2 7-4,-4 6-1,-8 5-1,-14 6 0,-7 3 1</inkml:trace>
    <inkml:trace contextRef="#ctx0" brushRef="#br0" timeOffset="11751.2567">9542-130 159,'0'0'34,"-17"-7"-1,17 7-22,0 0-11,-9 29 0,13-11 1,3 4-1,4 2 0,4 2 0,1-2 2,6-4-2,4 0 1,0-5 0,1-4-2,-1-6 0,0-7-1,-6-7 1,-3-4-1,-6-3 0,-4-10 0,-1-3 1,-5 0 1,-1-4 0,-3 5 0,-3 1 1,4 3 0,-1 7 0,3 17 0,0 0-1,0 0 0,0 0 1,11 22-1,-2 0 0,2 4 0,6 1 0,3 5 0,6-3 1,3-2-1,4-3 1,4-4 0,2-7-1,-5-7 0,3-10 0,-7-5 0,-5-8-1,-6-3 1,-8-11-1,-4-4 1,-7-1 0,-5-3-3,-1 8-6,-5-4-5,0 13-5,-2 2-6,13 20-2,0 0-5,0 0 0,0 0 2,-2 24 7,19-6 3</inkml:trace>
    <inkml:trace contextRef="#ctx0" brushRef="#br0" timeOffset="12998.4918">10450-86 89,'0'0'32,"24"-22"0,-20 4-6,-4 18-7,0-33-3,0 33-5,-17-31-4,17 31-3,-27-26-3,8 19-1,-5 3 1,-1 9 0,-3 5-1,4 8 0,0 4 0,2 7 0,6 4 0,7 2 0,7 0-1,5-2 1,12-2 0,3-7-2,8-8 2,4-6 0,1-9-1,2-4 1,-2-10-1,-3-4 0,-4-8 0,-6-3 2,-5 1-2,-4-1 1,-7 4 1,-2 1 0,-4 6 0,4 17 0,-18-15 0,18 15 0,-18 11-1,18-11 0,-19 32 0,17-12 0,2 2 0,6-2 0,5 2 0,6-4-1,5-1 1,5-8-1,6-4 1,-1-6-3,4-3-6,-6-11-3,1 1-1,-9-12 0,4 0 0,-10-10 1,-1-1 3,-7-2 9,-7-5 8,1 8 4,-7-5 1,1 14 0,-5 3 1,9 24-1,-17-9-4,17 9-6,-14 33-2,10-4-1,6 6 0,3 4 0,6 3-1,4 0 1,7-2 0,6-1 0,8-6 0,3-6 0,3-7 0,4-7 0,-3-7 0,4-10 0,-6-5 0,-4-9-1,-2-4 1,-6-8-1,-7-1 1,-5-2-1,-8 0 1,-7-2 1,-4 4-1,-4 2 1,-8 7 0,-3 9 0,-3 7 0,0 10 0,20-4-1,-30 31 0,17-3 0,4 7 0,7 1 0,10 1 0,5 0-1,3-4 0,10-2 1,5-7-1,6-10 0,5-3 0,1-9-4,-7-9-4,7-1-3,-10-12-1,2 2 1,-11-10 1,0-3 9,-8 2 2,-5-2 5,-4 5 4,-7-1 3,4 10 1,-4 17-1,-5-18-1,5 18-7,0 0-4,-17 27 0,15-8 0,4 3-1,2 3 1,1 3-1,1 1 1,3-1 0,-2-5 0,3-1-1,-3-3 1,-7-19 0,18 20 0,-18-20 0,0 0-1,6-22 1,-6 0 0,-2-6 0,0-6 0,-7-3-1,3-2 2,6 1-1,2 1 0,4 4 1,1 2-1,10 9 1,5 4 0,4 5-1,3 4-1,8 12-14,-6-3-10,2 6-7,-3 1 0,-8 4-1,-22-11-2,24 24 0</inkml:trace>
    <inkml:trace contextRef="#ctx0" brushRef="#br0" timeOffset="13295.0458">10612-159 141,'35'0'32,"6"-6"-15,6 1-17,1-1-33,6 1-1,-5-4-1,-5 1-3,1-1-1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7.1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5135819-7ECC-4C6B-B3E7-CDE30C0596BA}" emma:medium="tactile" emma:mode="ink">
          <msink:context xmlns:msink="http://schemas.microsoft.com/ink/2010/main" type="inkDrawing" rotatedBoundingBox="15152,11504 15174,11097 15538,11116 15516,11524" shapeName="Other"/>
        </emma:interpretation>
      </emma:emma>
    </inkml:annotationXML>
    <inkml:trace contextRef="#ctx0" brushRef="#br0">494 919 91,'-15'-17'25,"-5"5"1,-2 6-8,-6 4-7,2 8-1,-3 1-3,1 11 0,-5 8 0,9 7 1,-3 7 0,12 4-1,2 2-3,17 0 1,9-2-2,12-4-1,14-11-9,3-11-5,12-7-4,-8-16-3,3-2-2,-12-17 0,-6 2 0,-16-15 0,-8 2 7,-14-3 6,-9 0 3,-5 3 3,-4 2 2,-3 7 0,4 2-3,6 6-3,18 18-3,-6-22-3,6 22-1,37-11 0,-2 9-1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7.5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1FF47C2-AA80-4CB8-9605-D83E08EBBBA0}" emma:medium="tactile" emma:mode="ink">
          <msink:context xmlns:msink="http://schemas.microsoft.com/ink/2010/main" type="inkDrawing" rotatedBoundingBox="16030,11088 16035,11512 15659,11516 15654,11093" shapeName="Other"/>
        </emma:interpretation>
      </emma:emma>
    </inkml:annotationXML>
    <inkml:trace contextRef="#ctx0" brushRef="#br0">1001 904 89,'0'0'28,"-14"-20"0,14 20-6,-41-15-4,19 14-2,-7-1-4,-1 9-2,-3 4-2,4 6-1,-3 8-3,7 8-2,6 9-2,5 2 0,10 6 0,11-3 0,10-1 0,9-6 0,9-9 0,9-11 0,3-9-1,3-12 1,-2-12-1,-9-9-4,-6-8-2,-13-12 0,-9 0-2,-17-5 0,-5 1 1,-11 4-1,-3 5 0,-9 6 0,1 9-2,4 8-3,7 10-4,22 4-4,-22 7-2,22-7 0,13 26 0,9-12 3,9 7 10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52.8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1898E7-4DF8-4517-8D18-2A80D3320714}" emma:medium="tactile" emma:mode="ink">
          <msink:context xmlns:msink="http://schemas.microsoft.com/ink/2010/main" type="inkDrawing" rotatedBoundingBox="18454,10961 20743,11110 20715,11555 18425,11407" shapeName="Other"/>
        </emma:interpretation>
      </emma:emma>
    </inkml:annotationXML>
    <inkml:trace contextRef="#ctx0" brushRef="#br0">1303 1058 54,'-19'-7'14,"-3"-1"-2,-4 8-8,1 4-1,-1 7 3,4 4 2,-2 5 3,7 9 3,-1 1 3,9 8 2,5-1 0,13 3-1,2-3-5,15-4-7,9-7-12,2-10-9,14-5-7,-3-13-5,5-5-4,-7-10-2,-3-5 0,-8-7 5,-10-8 9</inkml:trace>
    <inkml:trace contextRef="#ctx0" brushRef="#br0" timeOffset="593.0385">1534 1067 131,'0'0'34,"-20"2"0,20-2-5,-11 26-16,11-4-9,4 7-4,5 4 0,2 2-1,4 2 1,-1-1 0,3-1 0,-2-5-1,-1-10 0,-1-4-6,-13-16-2,17 8-1,-17-8 1,7-26 0,-7 0 0,2 1 2,-2-8 2,2-4 10,3 4 4,-1-4 0,5 10 0,0 1 0,6 9-1,-15 17 0,30-14-3,-14 17-3,4 10-2,-3 9 0,3 4 0,-3 3 1,1 6-1,-3 2-1,-2-2 2,1-4-2,-1-5 1,4-10 0,-17-16-9,22 13-5,-22-13-3,20-22-1,-12-2-1,3 0 0,-6-11 0,4 2 1,-5 0 10,5 0 8,-3 10 5,-1-1 4,-5 24 5,11-22 3,-11 22 2,0 0-1,26 22-2,-20-2-2,10 4-2,-1 3-4,3 1-2,2 3-5,-1-4-1,1 3-7,-20-30-10,35 31-8,-35-31-6,24-2-2,-24 2 0,5-35-1,-6 4 0</inkml:trace>
    <inkml:trace contextRef="#ctx0" brushRef="#br0" timeOffset="-452.7693">806 1051 87,'16'-31'24,"-17"10"1,-5 5-7,-7-2-2,13 18-2,-33-22-1,9 18-2,-7 2 0,3 9-1,-5 6-3,4 7-1,3 8-3,4 9-2,7 7-1,10 2 0,10 3 0,14-3 0,8-2 0,8-7 0,8-8-1,3-20-1,1-3-7,-3-17-5,-5-6-3,-13-16-2,-6-2-4,-14-7-2,-8-2-1,-15 2 2,-1 1 5,-6 7 3,-2 2 0,0 10 3,4 6 2,6 9 1,16 7 10</inkml:trace>
    <inkml:trace contextRef="#ctx0" brushRef="#br0" timeOffset="-1168.2565">-59 972 132,'0'0'35,"0"0"-2,0 0-11,-11 33-11,9-11-2,8 11-5,-2 7-4,3 1 1,0 3-2,3-6 0,1 3-10,0-12-7,7-2-9,0-14-4,8-5-2,-2-14-1,7-5 1,1-7-1</inkml:trace>
    <inkml:trace contextRef="#ctx0" brushRef="#br0" timeOffset="-805.0091">381 1038 100,'-7'-17'28,"-10"1"2,1 7-7,-10 0-7,6 10-2,-10 3-5,4 7-2,-3 4-1,5 9 0,2 9-2,4 3 0,3 7-4,11 1 0,12-2-1,12-2 1,9-7-1,6-9-2,9-9-6,-1-17-5,4-7-2,-8-17-2,-4-2 0,-17-10-2,-3 1 1,-17-5 2,-5 2 7,-8 5 4,-5 2 2,-2 11 1,0 2-2,3 7-2,19 13-2,-16-9-4,16 9-1,16 3-1,6 3 0,10 3 6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47.9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A315D56-3E83-423D-BDA4-79D7FCC25781}" emma:medium="tactile" emma:mode="ink">
          <msink:context xmlns:msink="http://schemas.microsoft.com/ink/2010/main" type="inkDrawing"/>
        </emma:interpretation>
      </emma:emma>
    </inkml:annotationXML>
    <inkml:trace contextRef="#ctx0" brushRef="#br0">3948 974 42,'0'0'24,"-28"9"-4,15 8-8,0 1 4,6 13 4,-4-1-2,6 12 1,-5-2-1,5 14-2,-4-5-2,3 13-3,-3 1-5,0 1-6,-2 0 0,3 0 0,1-1 1,1 3-2,3 0 2,1-6-3,6-1 3,5 0-1,4-6 0,3-2 1,4-5-1,3-7 1,0-8-1,3-7 0,-4-4 0,-1-5 1,-3-6 0,-2-4-1,-16-5 0,19-2-9,-19 2-9,0 0-8,22-12-8,-22 12-6,4-19-3,-4 19-2,3-22 21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03.53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8429BDF-F860-4EFE-826C-CDAEC170576A}" emma:medium="tactile" emma:mode="ink">
          <msink:context xmlns:msink="http://schemas.microsoft.com/ink/2010/main" type="inkDrawing" rotatedBoundingBox="-593,9583 14423,6039 16109,13179 1091,16723" shapeName="Other"/>
        </emma:interpretation>
      </emma:emma>
    </inkml:annotationXML>
    <inkml:trace contextRef="#ctx0" brushRef="#br0">19 0 128,'0'0'41,"-9"22"-7,-1 2-15,12 18-9,0 6-3,4 7-1,-3 7-6,3-1 1,-1 1-2,3-3 1,-1-8 0,-1-12-2,-3-6 2,3-13-2,-6-20 1,0 0 0,18 4 0,-11-23 1,1-4-1,1-10 2,-2-6-1,1-5 0,1-6 0,-2-3-1,3-2 1,-1 2-1,2 4-6,-6 3-4,12 7-3,-6 4-3,4 15-5,-15 20-2,27-13-5,-27 13-2,19 20 5,-8 2-3,-11 0 4</inkml:trace>
    <inkml:trace contextRef="#ctx0" brushRef="#br0" timeOffset="735.8448">560 349 76,'0'0'24,"-13"-28"0,13 28-9,-19-24-2,19 24 1,-22-14-1,4 8 0,18 6-1,-37 0-2,17 9-2,-4 1-1,2 8-1,0 2-4,2 8-1,5 3-2,4 4 1,7-1 0,8-2-1,9-1 0,5-4-1,10-6 1,3-10 1,4-10-1,2-6 0,-1-6-1,-4-7 0,-5-4 0,-8-8 1,-8 1-2,-8-1 0,-6 5 1,-6-1 0,-4 6 1,-4 3-1,1 5-1,16 12-4,-22-15-6,22 15-3,0 0-5,0 0-4,0-22-2,0 22-2,31-24 1,-7 9 2,0-5 12</inkml:trace>
    <inkml:trace contextRef="#ctx0" brushRef="#br0" timeOffset="975.9994">764 57 79,'4'-24'30,"-4"24"1,0 0-5,0 17-5,-4 3-4,8 15-5,-1 1-4,6 9-1,1 4-5,1 1-2,2 1-1,1-5 1,1-4-1,0-7 1,-1-4-4,-1-13-10,4-1-7,-17-17-5,29 2-2,-29-2-4,30-28 0,-19 4 0,5-5 3</inkml:trace>
    <inkml:trace contextRef="#ctx0" brushRef="#br0" timeOffset="1291.5094">1088 246 110,'0'0'33,"0"0"-2,0 0-7,3 39-7,-6-14-8,6 6-3,3 1-6,3-3-1,6 0 1,3-7-1,4-3 1,6-8-1,-2-8 1,1-6-2,3-5-4,-5-10-4,1-2 0,-7-10-1,-1 1-1,-9-4 0,-1 4 0,-10-2 2,0 5 4,-4 4 1,-1 5 0,7 17-5,-17-16-3,17 16-2,0 0-4,0 0-1,0 0-1,0 0-3,19 2 21</inkml:trace>
    <inkml:trace contextRef="#ctx0" brushRef="#br0" timeOffset="2070.8931">1513 235 102,'0'0'39,"-2"37"-5,-4-15-8,8 11-11,2 0-5,5 3-7,-2-1-3,3-2 0,1-3 0,-2-5-1,2-6-1,-11-19-5,16 16-6,-16-16-2,0 0 1,13-24-2,-13 24 1,6-36 1,-3 10 2,-1-3 7,2-4 8,2 0 4,-1 0 2,6 5 0,-4 2 2,-7 26-1,26-25 1,-9 25-2,-17 0-2,29 22 0,-16 0-1,4 11-1,-4-2 0,1 4-1,-1 0-1,2-2-1,-4-4-1,0-7-1,-2-5-1,-9-17-1,17 7 0,-17-7-2,11-22 0,-9 0-1,3-2 0,1-5 0,1-3 1,2 3 0,2 2 1,0 5 2,2 1 2,-13 21 4,24-14 0,-24 14 1,20 16-1,-9 3 0,-3 3 0,1 5 0,0 1-2,2 1-2,2-3-2,4-3 1,1-6-1,0-4 0,4-6 1,0-10-2,2-5 0,-2-6-3,2-5-3,-3-7-2,1-1 0,-6-8-1,-1 0 1,-4 0 0,-4 2 6,-3 8 7,-9 3 6,5 22 1,-19-11 2,4 27 0,-3 8-1,5 13 0,0 7-3,6 5-6,7 3-2,9-1-3,11-3-12,4-12-14,15-8-4,0-17-1,3-15-7,4-7-3,-2-13 16</inkml:trace>
    <inkml:trace contextRef="#ctx0" brushRef="#br0" timeOffset="3062.9452">3400 585 127,'-22'-5'38,"22"5"-7,-26-13-18,26 13-3,-25-26-8,10 4-2,-3-7 0,-3-4 0,3-6 0,-2-3 0,1 0 0,6-2-1,6 2 2,7 3-2,11 5 1,6 4 0,8 10-1,7 3-7,8 16-7,-3-1-4,7 16-7,-11 3-3,-3 11-2,-14-1-1,-7 6 2,-14 0 9,-8-4 14,-9 3 7,-7-3 0,-6-5 9,-4-2 11,6-4 4,0-5 5,7 0-1,2-8-3,24-5-3,-18 6-6,18-6-9,22-8-10,-4-3-7,13 2-11,1-5-4,8-1-2,-3-5 1,5 5 4,-7-1 8,0 1 7,-7 6 8,-4 0 8,-8 3 10,-16 6 6,20 2 3,-20-2-1,6 18-3,-6-18-3,-2 31-3,-2-12-5,8 6-4,-2 1-5,0 2-3,3-5-1,3-1 0,-3-1 0,-5-21-1,17 27 0,-17-27-3,0 0-5,0 0-2,16 8-1,-16-8 0,-3-19-2,-5 3 1,8 16 1,-11-35 3,6 16 5,1-1 2,2 0 1,0 2 1,4 1 0,2 1-1,-4 16-4,20-28-6,-3 17-4,7 0-3,0 0-3,3 6-3,-7-3 0</inkml:trace>
    <inkml:trace contextRef="#ctx0" brushRef="#br0" timeOffset="3694.9317">3533 94 35,'0'0'17,"0"0"4,0 0-2,-2 22 3,2-4-1,7 10-2,-5-1-1,7 12-3,-3-3-2,5 5-3,-4-1-4,4 0-5,0-1 0,2-4-1,-2-4 0,0-5 0,0-2 0,0-8 0,-11-16-2,15 22-7,-15-22-6,0 0-9,18 13-3,-18-13-5,0 0-1,8-22 0,-8 22 3</inkml:trace>
    <inkml:trace contextRef="#ctx0" brushRef="#br0" timeOffset="4635.3441">3921 296 63,'0'0'22,"-9"-24"1,9 24-11,-17-22-3,17 22 0,-20-22 1,20 22 1,-29-17-1,10 15 0,-3 2 0,2 8 0,-2 5-2,1 9-3,3 5-3,3 4-2,6 6 1,7 3-1,8 2 1,9-3-1,7-6 0,9-4 1,2-8-1,6-9 1,-3-10-1,1-7 0,-4-8-1,-9-7-1,-5-4-3,-12-7-1,-5 1 0,-8-3 0,-3 8 1,-7-3-1,1 8-2,-5 2-3,20 18 0,-28-22-3,28 22-3,0 0-2,0 0-2,0 0-1,0 0 4,30 1 4,-10-2 7,0 1 4,-2-4 6,1 2 6,-3 0 6,-16 2 8,21-2 4,-21 2 0,0 0-3,18 30-2,-18-30-3,7 40-3,-3-14-5,5 1-6,2 3-5,2-1 1,4-5-1,1-6 0,4-5 1,4-7 0,2-8-1,1-7 0,-1-4-2,-1-9-3,1 0-1,-8-6-2,0 2 1,-9-1 1,-3-1 6,-5 6 0,-3 6 1,0 16 4,-9-17 1,9 17 1,0 0-1,-9 24-1,11-4-5,3 4 0,6 2 0,4 3 0,5 1 1,4-3-1,13 1 1,0-6-1,3-8 1,4-4 0,-5-10-1,3-10 0,-7-8 0,-3-8-1,-12-9 1,-7-3-1,-8-1-1,-7-1 1,-3 7-8,-12-4-8,6 14-5,-7 1-6,18 22-5,-30-22 0,30 22-2,0 0 0</inkml:trace>
    <inkml:trace contextRef="#ctx0" brushRef="#br0" timeOffset="5252.1253">5225 312 97,'0'0'39,"-25"0"-6,25 0-14,-11 22-7,12-4-5,3 4-5,2 2 0,5 4-2,2-1 1,1 3-1,5-5 0,-3-3 1,3-3-1,-19-19 0,29 18 0,-29-18 0,0 0 0,11-22-1,-16 4 0,-3-4 1,-3-4 0,2 0-1,-4-1 1,6 1 0,5 2 0,6 4 0,8 0 0,7 5 0,7-1-5,9 8-8,1-1-5,3 7-8,0-1-4,-1 3-3,-5 2-1,0 1 0,-3 6 18</inkml:trace>
    <inkml:trace contextRef="#ctx0" brushRef="#br0" timeOffset="6159.8876">5871 396 99,'13'-20'33,"-17"4"0,4 16-12,-9-33-8,5 14-7,4 19-5,-14-29-1,14 29 0,-30-15 1,12 15-1,-2 6 1,-2 7-1,5 9 1,2 3-1,4 7-1,6 1 1,7 1-1,7 1 1,6-5-1,5-3 0,2-10-2,5-4-1,-1-12-2,4-2 0,-6-12 0,-1-4 0,-4-7 1,-3-1 0,-5-1 4,-7-3 5,-2 3 1,-4 2 1,-3 8 1,5 16-1,-21-19 0,21 19 0,-22 6-3,22-6-3,-11 31 1,11-9-1,6 2-1,5 1 1,5-1-1,10-2 1,4-3 1,5-8-1,-1-4 0,3-9-1,-2-7-7,4-2-5,-13-13-3,1 0 0,-10-9-2,1-2 3,-10-7 5,-5 2 12,3 3 6,-10 1 5,6 10 2,-8 2 1,6 24 1,-7-16-2,7 16-6,2 31-8,-2-7-2,5 9 2,3 3-1,3 5 0,3 1 0,7 0 1,4-4-1,3-5 1,5-3 0,-2-10 0,3-5-1,1-12 1,-2-6-1,-4-12 0,-5-5 0,-2-8-1,-5-7 0,-6-5 0,-4 0 0,-5-1 0,-6 3 1,-1 7 0,-6 9 0,-2 5 1,13 17-1,-30 8 1,16 12-1,3 7 1,1 8-1,7 7-1,5 0 1,9 1 0,3-3 0,8-7 1,4-5-1,4-10 1,1-9-4,6-7-11,-12-13-8,5-2-5,-12-11-4,-3-2-3,-10-3 0,-3 0 0</inkml:trace>
    <inkml:trace contextRef="#ctx0" brushRef="#br0" timeOffset="6400.2849">6044 290 107,'26'-5'26,"11"-1"-8,7-3-24,11 2-16,2-6-6,2 0-5,-6-2 1,-1-1 3</inkml:trace>
    <inkml:trace contextRef="#ctx0" brushRef="#br0" timeOffset="6811.6476">7012 497 114,'-15'19'35,"4"-3"-9,11-16-23,-15 22-33,15-22-4,0 0 0,0 0-2,26-27-1</inkml:trace>
    <inkml:trace contextRef="#ctx0" brushRef="#br0" timeOffset="6632.6528">6883-49 69,'0'0'23,"-17"-2"-7,17 2-18,-14 16-14,14-16-8,-13 30-2,13-30 0,-8 31 13</inkml:trace>
    <inkml:trace contextRef="#ctx0" brushRef="#br0" timeOffset="7622.9841">7394 147 108,'0'0'34,"-9"-26"-1,9 26-16,0 0-6,24-18-7,-7 12-4,1 1 0,1-1 0,3 3 0,0 1 0,2 4 0,-4 7 0,-2 6 0,-5 7-1,-4 7 2,-5 6-1,-6 3 0,-5 8 0,-6 0 1,-4 0 0,1-6-1,-1-3 0,3-6 0,1-3 0,5-6 0,8-22 0,-2 25 0,2-25 0,19 8 0,-1-10 0,4-2 1,8-1-1,3-1 0,2-3 0,-2 2-1,2-1 1,-4-1-5,0 6-7,-10-7-7,4 5-6,-25 5-3,34-15-5,-34 15-1,31-20 1,-13 7 14</inkml:trace>
    <inkml:trace contextRef="#ctx0" brushRef="#br0" timeOffset="8042.4709">8141 231 71,'6'-29'33,"-6"29"-1,-17-20-9,17 20-6,-31-9-4,13 12-4,-8-1-3,4 4-3,-6 1-1,3 0-2,2 6 0,5 0 1,18-13-1,-20 31 1,22-12-1,9-3 0,9-1 1,9 1-1,6-3 0,8 0 1,1 0-1,4-2 0,-2-2 0,-2 4 0,-7 0 0,-6 1-1,-9 3 1,-7 1-1,-8 0 1,-9 1 0,-7-1 0,-6 1 0,-3-5 0,-4-3 0,-2-3 0,-2-5-1,6-1-10,-6-11-8,26 9-6,-35-28-5,26 10-3,-2-8-1,7 1 1,-3-7 9</inkml:trace>
    <inkml:trace contextRef="#ctx0" brushRef="#br0" timeOffset="8232.1448">8046 180 110,'5'-16'35,"-5"16"-1,32-15-11,-10 6-14,11-2-12,7 5-15,-1-5-8,3 2-7,0-4-2,-1 4 1,-6 2-2,-2 1 11</inkml:trace>
    <inkml:trace contextRef="#ctx0" brushRef="#br0" timeOffset="8539.0033">8666 63 84,'0'0'35,"0"0"-2,3 23-10,-1-4-6,9 12-5,0 6-5,2 3-6,4 6-1,1-2 0,1 0 1,-1-4-1,-1-1-3,-5-14-12,5-3-11,-17-22-7,22 17-1,-22-17-1,17-11 0,-12-6 4</inkml:trace>
    <inkml:trace contextRef="#ctx0" brushRef="#br0" timeOffset="8699.1129">8921 312 83,'0'0'33,"0"0"0,0 28-10,6-8-13,-2 2-14,-1-4-13,10 2-8,-13-20-5,20 22-3,-20-22 0,23-7 1</inkml:trace>
    <inkml:trace contextRef="#ctx0" brushRef="#br0" timeOffset="8838.2064">8964 123 33,'-17'-18'7,"17"18"-8,0 0-9,9-20-10,12 14 12</inkml:trace>
    <inkml:trace contextRef="#ctx0" brushRef="#br0" timeOffset="9719.5142">9124 373 123,'0'0'34,"0"0"-2,24-15-17,-6 9-11,10 1-7,7-1-5,0-6-1,11 1 0,-6-8-1,4 1 1,-7-6-1,0 4 2,-11-2 2,-4 4 5,-9 1 2,-13 17 1,-2-20 1,2 20 5,-30-4 1,5 12 0,3 4 0,-8 5 0,6 7-1,0 1 0,11 8-1,2 4-5,13 0-1,6-1-1,12-1 1,11-4-1,8-5 0,5-8 0,4-6-4,3-9-4,-5-10-3,4-1-3,-13-14-1,-1 0-1,-12-9 1,-2 0 1,-9-4 10,-9-3 12,3 8 3,-10-1 2,1 9 2,-9 2 0,11 20 0,0 0-1,-20 0-6,20 0-8,-8 35 0,8-9 0,4 3 0,1 2 0,6 0 0,0 0 0,2-3 1,0-4-1,-2-8 0,-11-16-3,19 17-2,-19-17 0,0 0-1,3-28 0,-8 6 1,1-2-1,-5-3 1,2-2 2,-1-1 3,3 5-5,1-1-5,11 6-6,1 0-5,10 3-4,6 6-2,7 2-2,4 3 0,4 1 25</inkml:trace>
    <inkml:trace contextRef="#ctx0" brushRef="#br0" timeOffset="9060.5328">9129 22 111,'0'0'35,"0"0"-4,0 26-12,8-2-6,-3 7-8,6 6-5,2 5 0,2 2 1,0 4-1,1-3 0,-1-4 0,-6-6-9,4-2-11,-9-11-7,1-2-6,-5-20-1,-4 16 0,4-16-1,-16-3 13</inkml:trace>
    <inkml:trace contextRef="#ctx0" brushRef="#br0" timeOffset="10062.809">10228 187 103,'-32'2'34,"3"6"-5,-6-5-11,7 10-5,3-4-6,4 4-3,21-13-1,-16 26-3,16-26 0,16 25 1,7-12-1,4 0 1,10 2-1,2 1 0,7 3 1,0-1-1,-4 2 0,-5 2 0,-8 2 0,-10 0 1,-12-2-1,-14 0 0,-12-4 0,-7 1 1,-5-7 1,-4-2-2,0-5 0,4-5-1,5-2-10,6-7-13,20 9-8,-15-27-3,24 10-1,6-5 0,16 0-1</inkml:trace>
    <inkml:trace contextRef="#ctx0" brushRef="#br0" timeOffset="11062.8534">10978 341 119,'-16'4'35,"16"-4"0,-13 22-8,7-2-26,6 2-1,2 0 0,6 0-2,3-2-10,-11-20-7,20 21-5,-20-21-5,16-6-4,-16 6 0,4-26-1,-9 6 4</inkml:trace>
    <inkml:trace contextRef="#ctx0" brushRef="#br0" timeOffset="11627.8754">11195 270 117,'0'0'34,"-13"22"-5,10-4-8,3-18-7,-11 39-9,9-15-5,6-1 1,1-2-1,-1-1 0,3-2 1,-7-18-1,11 24 0,-11-24 0,0 0-9,0 0-6,19 5-3,-19-5-2,1-16-1,-4-1-1,3 17 1,3-34 2,1 12 10,3-6 8,3 1 6,6-3 4,4 5 1,6 3 3,2 0 3,7 12 4,-4 1-3,8 17-2,-4-1-2,5 13-2,-7 0-1,4 11-1,-8-1-4,1-1-5,-6 2 0,-2-5 0,-8-2-1,-4-8-9,-10-16-8,14 17-5,-14-17-5,0 0-4,17-22 0,-15 2-2,5-4 1</inkml:trace>
    <inkml:trace contextRef="#ctx0" brushRef="#br0" timeOffset="11190.9908">10916 257 41,'-13'-26'17,"13"26"-6,0 0-9,0 0-10,29-11-8,-8 11-3,3 2 0,1-2 11</inkml:trace>
    <inkml:trace contextRef="#ctx0" brushRef="#br0" timeOffset="11885.8491">11937 55 117,'0'0'34,"0"0"-1,9 26-7,2 0-17,7 12-5,2 6-3,1 6-1,3 1 1,0 0-1,-2-5 0,-6-4-1,-1-7-10,-8-13-11,4-5-8,-11-17-3,0 0 0,17-11-1,-10-6 1</inkml:trace>
    <inkml:trace contextRef="#ctx0" brushRef="#br0" timeOffset="12057.9648">12332 343 129,'4'19'34,"-4"-1"-2,3 6-10,-1 1-17,4-3-19,7 4-10,-2-8-7,-11-18-1,25 17-2,-25-17 0,26-15-1</inkml:trace>
    <inkml:trace contextRef="#ctx0" brushRef="#br0" timeOffset="12466.2432">12729 94 122,'-27'-15'20,"27"15"-4,-31-2-18,31 2-4,-26 15-5,26-15 0,-26 20 2,26-20 8,-24 22 6,24-22 4,-9 26 3,13-10 1,-4-16 1,25 32 0,-3-16-1,12 6-2,2-2-3,10 2-2,0 0-3,4 2-2,-4 2-1,-2 1 0,-5 3 1,-8-3 0,-11 2-1,-7-1 2,-11-2 0,-8-4-2,-10-8 0,-8-4-8,-2-5-10,-7-10-9,2-3-4,-2-10-3,3-2 0,1-10-1,7 1 1</inkml:trace>
    <inkml:trace contextRef="#ctx0" brushRef="#br0" timeOffset="12663.2337">12748 167 129,'0'0'33,"0"0"0,0 0-8,29-13-21,-9 11-17,14 6-10,-3-8-3,2 3-6,4-7-1,0 1 0,-4 0-1,-2 1 5</inkml:trace>
    <inkml:trace contextRef="#ctx0" brushRef="#br0" timeOffset="13595.8802">13377 367 128,'-9'17'40,"9"-17"-2,-13 33-13,7-10-24,8 1-1,2 4 0,3-1 0,2-3 1,1-4 0,-10-20 0,16 26-1,-16-26-1,0 0 1,17-2-1,-17 2 1,0-22-1,0 22-1,2-31 0,-1 13 2,1 1 0,4-1-1,-4 1 1,-2 17 0,16-29 0,-16 29 0,20-22 0,-20 22 0,22-13 0,-22 13 0,26 2 0,-26-2 1,26 11-1,-26-11 0,26 26 0,-26-26 0,20 33 1,-11-15-1,-2-1 0,1 1 0,-8-18 0,9 26 0,-9-26-1,0 0 1,0 0 0,18 5 0,-18-5 0,15-20 0,-6 3 0,4 1-1,0-1 1,4-1 0,3 1 0,0 3 0,2 3 0,-2 7 0,1 0 0,-5 6 0,1 6 0,-17-8 1,20 27-1,-13-7 0,-1 4 2,-1 0 0,1 2 0,-1-2-1,3-2 0,-8-22-11,20 29-9,-20-29-7,28 5-1,-12-16-3,6-1 1,-2-9 0,8 1 3,-4-5 12,-2 1 13,-4 0 12,-3 4 5,-15 20 7,17-26 4,-17 26 1,0 0-2,0 0-2,-4 18-5,4 2-5,-2 1-3,6-1-13,3 6-13,-1-6-9,5-2-4,-11-18-5,20 13 3,-20-13-3,20-17-1</inkml:trace>
    <inkml:trace contextRef="#ctx0" brushRef="#br0" timeOffset="13738.461">14144 354 103,'-30'-9'12,"30"9"-9,0 0-16,0 0-8,0 0-5,32 17-2,-8-14 2</inkml:trace>
    <inkml:trace contextRef="#ctx0" brushRef="#br0" timeOffset="14142.0504">14339 365 135,'0'0'31,"0"0"0,5 19-12,-3-1-11,0 4-8,-2 4 0,2 3 0,0 0 2,1-1-1,3-2 1,-4-3 0,5-4 0,-7-19 0,0 0-2,19 13-3,-19-13-3,11-24-2,-8 4 1,5-2-1,-5-10 1,5-1 1,3-2 7,-2-1 3,6 1 1,-1 2 2,8 9 0,-1 2-1,4 15 0,3 7-3,1 13-3,5 9-1,0 9 1,3 7-1,2 4 2,-4 2 0,0 2 0,-4-5 0,-3-3 0,-4-8 0,-12-7-1,-12-23-18,21 22-13,-21-22-1,5-16-2,-7-1-1,-1-10-2</inkml:trace>
    <inkml:trace contextRef="#ctx0" brushRef="#br0" timeOffset="30003.3673">24 1348 22,'0'0'17,"-16"-12"-3,16 12 1,0 0 0,-8-17 2,8 17 2,0 0 1,6-26 1,-6 26 0,16-18-3,-16 18-2,26-20-4,-7 11-2,-3-2-4,8 3-2,2 1-4,1 2 0,-1 1-1,2 4 1,-3 4 0,-2 3-1,-3 4 1,-2 2 0,-5 5 0,-6 4 0,-3 2 0,-2 2 1,-6 5-1,-1 2 0,-4 0 0,-6 2 0,-2-1 0,-1 0-1,-2-3 1,1-2-1,1-5 1,1-2 0,3-4 0,3-1 0,11-17 0,-15 24 0,15-24 0,0 0-1,-8 16 0,8-16 0,0 0-1,0 0 1,0 0-1,21-13 0,-21 13 1,27-13-1,-10 8 1,1-1 0,1 3 0,1 1 1,-4 2-1,3 0 0,-19 0 0,24 7-3,-24-7-4,16 6-5,-16-6-3,0 0-3,21 13-4,-21-13-2,0 0-4,16-6 2,-16 6 4,0 0 3,20-24 3</inkml:trace>
    <inkml:trace contextRef="#ctx0" brushRef="#br0" timeOffset="30627.1488">723 1240 72,'0'0'22,"-11"-16"-1,11 16-8,0 0-3,-16-19-1,16 19-2,0 0-3,-21-5 0,21 5-1,-23 7-1,4 2 0,-3 6-1,2 2 1,-6 1 0,8 2 0,-3 2 1,7-2 1,1-1 0,11-1 1,2-18 2,9 27 1,-9-27-1,35 13 0,-9-9-1,5 0-1,0-3 0,3 1-1,-1 2-3,-2 5 0,-3 4-1,-3 3 0,-4 1 0,-9 9-5,-4-2 0,-5 3 0,-4-3 1,-9-2-2,-1-6 2,-3 1 0,-7-4 0,1-8 4,0-3-1,-2-4-7,5 0-6,-3-7-3,20 9-5,-29-20-4,29 20-4,-11-29-2,12 12 1,1-5 7</inkml:trace>
    <inkml:trace contextRef="#ctx0" brushRef="#br0" timeOffset="30909.3962">574 1295 69,'0'0'19,"0"0"2,0 0-7,21-13-6,1 8 0,5 1-1,4-3 0,3 1-1,-1-1-2,-2 2-5,-2 3-6,-7 0-6,1 4-3,-7 1-4,-16-3-1,20 11-2,-20-11 0,11 17 0,-11-17 8</inkml:trace>
    <inkml:trace contextRef="#ctx0" brushRef="#br0" timeOffset="31476.5602">1248 1174 71,'0'0'23,"0"0"-1,-15 20-4,17 4 0,-4 0 0,7 9-2,-3-2-2,9 6-1,-5 0-3,5 3-3,0-7-1,0 4-4,0-6-2,-2-2 0,0-5-1,-1-2-1,-8-22-2,12 20-6,-12-20-6,0 0-5,21 0-5,-21 0-2,9-22-2,-4 2-1,3 2 2,1-4 6,-2-2 7</inkml:trace>
    <inkml:trace contextRef="#ctx0" brushRef="#br0" timeOffset="31655.6822">1465 1414 30,'0'0'15,"3"17"-1,-1-1-3,-2 1-2,2 5-2,3-2 0,1 2-3,5-3-2,-2-1-8,-9-18-2,24 11-5,-24-11-2,24-6-1,-24 6-1,13-25 1,-13 5 9</inkml:trace>
    <inkml:trace contextRef="#ctx0" brushRef="#br0" timeOffset="31791.2463">1494 1319 52,'0'0'15,"-15"-26"-5,15 26-9,-3-18-7,3 18-6,20-13-3,-4 6 0,5 3-1,1-3 3</inkml:trace>
    <inkml:trace contextRef="#ctx0" brushRef="#br0" timeOffset="32783.9467">1593 1484 79,'0'-16'26,"0"16"2,0 0-8,33-21-4,-12 12-5,8 4-1,2-1-2,6 3-3,0-5-3,0 3-1,0-3-2,-6 1 1,-5 2 0,-4-5-1,-6 3 1,-16 7-1,19-16 1,-19 16 0,-4-19 0,4 19 0,-15-16 0,15 16 1,-24-11 0,24 11 2,-31 0 0,14 9 1,1 2 0,-1 7 2,4 6-2,2 7-1,4-1 0,7 3-1,6-2-1,6-5-1,9-1-1,4-5-1,9-7-4,-1-9-7,7 0-5,-3-10-4,2-1-3,-10-12-1,2 1-2,-9-8 1,-1 2 5,-10-3 9,-4-1 9,-3 1 7,-6 1 9,0 6 7,-5 2 6,7 18 3,-19-19-1,19 19-1,-16 6-4,14 10-2,2-16-7,-2 35-4,7-9-6,5 3-3,3 1 0,1-1-1,5-3 1,-3-2-3,1-6 3,-4-2-8,-13-16-6,22 10-4,-22-10-2,5-17-1,-5 17-1,-7-33 2,1 11-1,-3-6 7,-2 1 8,2-4 6,0 3 3,5 1 1,0 1 1,8 2-1,3 4-2,6 2-5,8 1-4,1 4-4,7 2-4,2 6-1,4-2 0,2 7 0,-2 0 13</inkml:trace>
    <inkml:trace contextRef="#ctx0" brushRef="#br0" timeOffset="32023.2897">1660 1204 94,'0'0'29,"-15"23"2,4-6-8,13 12-8,-4 1-1,11 3-4,2 3-2,4 5-3,1-5-4,-1-5-11,3 2-8,-7-9-6,2-2-3,-7-5-5,-6-17 1,0 0 0,0 0 1,0 0 8</inkml:trace>
    <inkml:trace contextRef="#ctx0" brushRef="#br0" timeOffset="33202.422">2616 1264 72,'0'0'25,"0"0"1,0 0-7,-31-7-4,31 7-4,-31 0-4,12 2-2,-1 1-2,3 5-1,-1-1-2,18-7 1,-24 20 0,24-20 0,-5 26 0,5-26 1,18 24 0,2-12 1,4-1 0,7-1 2,4-3-1,6 0 1,-3-1-1,5 1-1,-5-1 1,-3 3-1,-7-2-1,-4 8 0,-11 3-1,-10 0 0,-6 3-1,-10-3 0,-7 0 1,-4-1-2,-6-4 1,-3-4-1,-2-4 1,4-5 0,1 0 0,5-1-1,6-3-1,3-2-8,16 6-7,0 0-8,0 0-7,16-23 0,6 17-1,-1-7-1,8 6 0</inkml:trace>
    <inkml:trace contextRef="#ctx0" brushRef="#br0" timeOffset="35044.8765">315 2091 51,'0'0'17,"0"0"3,0 0-4,0 0 0,-13 22 1,15-2 2,-4-1-2,4 12 0,-4-5-1,6 9-2,-6-4-3,4 4-2,0-2-5,-2 1-4,1-6 0,-1-1 0,2-6 0,0-3 0,-2-18-1,4 26 1,-4-26-3,0 0-9,0 0-8,0 0-5,0 0-3,16-22-3,-16 22-2,17-22 1,-17 22 1,24-24 9</inkml:trace>
    <inkml:trace contextRef="#ctx0" brushRef="#br0" timeOffset="36246.191">532 2396 168,'-11'-20'33,"11"20"-1,0 0-21,0 0-11,-17 7 0,17-7 0,0 0 0,0 0 0,10 16-1,-10-16-1,0 0-10,0 0-9,25 19-5,-25-19-6,0 0-1,0 0 0,24-8-1,-24 8 2</inkml:trace>
    <inkml:trace contextRef="#ctx0" brushRef="#br0" timeOffset="36735.9784">961 2141 63,'-23'-8'18,"23"8"-2,-27-5-8,27 5-3,-19 5-1,19-5-1,-20 11 0,20-11 0,-25 19-1,25-19 2,-32 25-1,32-25 0,-31 28 0,31-28 0,-18 28 0,18-28 0,3 22 0,-3-22 2,33 16 2,-5-7 0,3-3 1,4 3 1,0-5 2,4 7-1,-8-2 0,2 7-3,-9-3-1,-2 7-1,-9-3-1,-6 5-1,-7-2-2,-3-2-1,-8-1 1,-6-6-1,1 0-2,-8-8-8,5 3-7,-7-12-5,10 3-5,-4-10-3,20 13-3,-26-31 0,20 12 2,3-3 7,1-1 10</inkml:trace>
    <inkml:trace contextRef="#ctx0" brushRef="#br0" timeOffset="36988.2599">898 2187 96,'0'0'24,"0"0"-1,-6-21-11,6 21-6,37-3-2,-11-1-5,9 2-5,2 0-6,1 1-7,-1-1-4,-2 0 0,-2 4-2,-7 0 0,2 5 0</inkml:trace>
    <inkml:trace contextRef="#ctx0" brushRef="#br0" timeOffset="37642.5724">1454 2097 90,'0'0'14,"0"0"-5,-19 0-20,19 0-9,11 16-1,-11-16 1,24 22-1,-7-7 2</inkml:trace>
    <inkml:trace contextRef="#ctx0" brushRef="#br0" timeOffset="37337.0778">1518 2310 136,'0'0'34,"-18"5"-1,18-5-13,-13 22-10,16-5-4,1 1-5,2 2-2,1 0 1,4 2-1,0 0-2,-2-5-4,6 1-3,-15-18-3,18 24-3,-18-24-4,0 0-2,17 9-2,-17-9 0,0 0 2,0 0 2,7-18 1,-7 18 3,0 0 3,0-20 5</inkml:trace>
    <inkml:trace contextRef="#ctx0" brushRef="#br0" timeOffset="38671.6526">1538 2372 45,'-16'-18'19,"16"18"2,-6-17-4,6 17-2,2-16 0,-2 16-3,2-19-1,-2 19-3,9-18-1,-9 18-2,13-20 0,-13 20-4,16-20 0,-16 20-1,30-21 0,-12 14 0,2 2-1,3 1 1,0 2 0,1 6 1,2 1 0,-6 6 1,-1 2 2,-5 5 2,-4-1 2,1 7-1,-8-4 0,3 4 0,-8-6-1,6 2 0,-6-3-2,2-17-3,2 24-1,-2-24 0,0 0-1,0 0 1,0 0 0,0 0 0,0 0-1,0 0 0,5-21-2,-5 21-2,0-25-1,0 8-1,0 17 0,11-31 1,-11 31-1,17-35 1,-17 35 2,24-31 2,-24 31 1,27-27 1,-27 27 0,28-21 0,-28 21 0,31-7 0,-14 7 0,1 2 0,1 5 1,-1 2 0,0 2 2,3 6 1,-21-17 3,29 27 0,-16-10 0,-2 1-1,-11-18 0,18 31-1,-18-31-1,13 28-1,-13-28-3,4 22 0,-4-22 1,0 0-3,2 16-6,-2-16-7,0 0-6,0 0-6,0 0-4,-6-18-2,6 18 0,6-20 0,-6 20 7</inkml:trace>
    <inkml:trace contextRef="#ctx0" brushRef="#br0" timeOffset="39013.4768">2173 2199 89,'0'0'13,"0"0"-9,0 0-17,0 0-6,0 0-3,16-14 0,1 14 0</inkml:trace>
    <inkml:trace contextRef="#ctx0" brushRef="#br0" timeOffset="38866.238">2235 2288 123,'-2'22'33,"-3"-4"-1,5 4-15,0 0-13,5-6-9,5 1-12,-10-17-7,22 13-6,-22-13-2,18-9 0,-18 9-1,6-26 6</inkml:trace>
    <inkml:trace contextRef="#ctx0" brushRef="#br0" timeOffset="39506.3372">2359 2176 150,'0'0'35,"-17"14"-3,17 3-17,-2-1-9,6 3-6,3 3 0,2 0 0,6 0 0,-2-2-1,4-2 2,-17-18-2,25 28 1,-25-28-2,21 18-5,-21-18-5,0 0-4,0 0-1,0 0-1,1-27 0,-1 27 0,-5-32 1,7 14 6,-2-2 5,3 0 3,7-2 3,1 0 4,5 3 4,1 1 5,5 9 5,-4-4 0,10 13 0,-10-2 0,10 13 0,-8 0-4,4 9-5,-4 1-3,2 4-6,-2-1 0,-1 2 0,-6-2 0,1-2 0,-6-4 0,-8-18 1,13 24-1,-13-24 0,0 0-2,0 0-13,0 0-12,9-31-5,-9 31-2,2-35-1,-4 18-2,-4-5-1</inkml:trace>
    <inkml:trace contextRef="#ctx0" brushRef="#br0" timeOffset="42714.4629">3431 1765 124,'-20'-2'41,"20"2"-9,-32 5-16,32-5-5,-33 11-3,33-11-5,-20 10-2,20-10-1,0 0 0,-13 20 0,13-20 0,0 0 0,13 20 1,-13-20-1,22 9 1,-22-9 0,30-5 0,-12-1 0,-18 6 0,31-18 0,-31 18-1,22-22-3,-22 22-4,0 0-4,0 0-4,-13-20-6,13 20-6,-23 5-6,23-5-3,-24 13-5,24-13 4,-17 11 26</inkml:trace>
    <inkml:trace contextRef="#ctx0" brushRef="#br1" timeOffset="228384.3156">331 3427 50,'-18'-17'22,"18"17"-6,0 0-4,-15 20 0,15-20-1,2 37 0,0-13-1,2 7 0,-2 4 0,1 7 1,-3-3-1,2 1-1,-4-2 0,2-1-1,-2-6-1,4-5 0,-4-6-4,2-20-2,2 20 0,-2-20 0,0 0-1,0 0 1,0 0 0,0 0-1,9-24 1,-9 24 0,0-27-1,-1 10 1,1-3-1,-2 0-1,0-4 1,0 2-1,0-2-1,-3 2 1,3-1-1,-2-1 0,2 0 0,-1 0-1,1 2 1,0-2 1,0 2-1,2 2 0,0 0 1,0 3 0,0 17 0,2-27 1,-2 27 0,6-24-1,-6 24 1,9-22 0,-9 22-1,18-24 1,-18 24 0,22-26-1,-22 26 1,28-23-1,-12 12 1,-16 11-1,28-17 0,-28 17 0,31-5 0,-31 5 1,31 3-1,-31-3 1,30 19 0,-14-3 1,3 2 1,-1 4 2,1 4-1,1 3 0,0 4 0,-2 2 1,1-2-2,-1 2 0,-3-2-1,0 2 0,-2-2-1,-2-5 0,-2-3 0,2-5 0,-11-20 0,13 26 1,-13-26-5,0 0-5,0 0-6,0 0-4,0 0-3,5-24-4,-5 24-3,-14-22-3,14 22 3,-23-22 5,5 8 6,0 8 16</inkml:trace>
    <inkml:trace contextRef="#ctx0" brushRef="#br1" timeOffset="228647.0763">394 3573 56,'0'0'24,"2"-16"-3,-2 16-2,18-17-6,-1 10-1,1-4-2,6 2-3,2 0-3,1 3-6,5 2-4,-7-1-6,9 5-3,-7-2-4,-1 2-4,-2 4-3,-8-1 1,-16-3 2,22 6 9</inkml:trace>
    <inkml:trace contextRef="#ctx0" brushRef="#br1" timeOffset="230164.8408">1001 3630 30,'0'0'17,"0"0"-2,0 0-8,0 0-2,0 0-1,-7 24 0,7-24 0,5 26 1,-5-26 1,6 29-1,-6-29 2,2 31-1,-4-14 1,2-1-2,0-16 0,0 28-1,0-28-1,2 18-1,-2-18-1,0 0 0,0 0-3,0 0-4,16 9-5,-16-9-4,0 0-3,0 0-5,0 0 1,13-18-1,-13 18 2</inkml:trace>
    <inkml:trace contextRef="#ctx0" brushRef="#br1" timeOffset="230763.7312">1176 3350 124,'0'0'35,"0"0"-3,0 0-16,0 0-4,20-17-3,-2 17-6,4 4-10,-3-8-8,8 6-7,-4-4-5,0 4-4,-2-2-3,-1 4 0,-20-4-1,26 0 10</inkml:trace>
    <inkml:trace contextRef="#ctx0" brushRef="#br1" timeOffset="230994.9325">1277 3502 106,'0'0'27,"22"13"-6,-22-13-22,31 5-13,-9-3-5,2-2-7,-3-2 0,-1 0-1,-20 2-1,27-5 16</inkml:trace>
    <inkml:trace contextRef="#ctx0" brushRef="#br1" timeOffset="233103.4349">1814 3504 146,'0'0'34,"0"0"-1,-22 14-19,22-14-5,0 0-14,0 0-15,0 0-14,0 0 0,0 0-3,6-20-3,-6 20-7</inkml:trace>
    <inkml:trace contextRef="#ctx0" brushRef="#br1" timeOffset="232903.2975">1726 3041 30,'-2'-27'22,"2"27"0,2-22-3,-4 5 2,2 17 2,9-25-2,-9 25-1,17-22-3,-17 22-2,25-15-4,-8 11-4,-17 4-3,33 0-4,-16 6-1,1 3 1,-1 4 0,-17-13 1,29 33 0,-18-11 0,-4 2-1,-1 1 0,-4 1 1,-4 0-2,-5-1 2,-1 1-2,-3-4 1,-4-2-1,1-3 1,-3 1 0,17-18 0,-31 24 0,31-24 0,-22 15 0,22-15 0,-19 7-9,19-7-7,0 0-6,0 0-4,0 0-4,17 15-4,-17-15 1,18 9-1,-18-9 8</inkml:trace>
    <inkml:trace contextRef="#ctx0" brushRef="#br1" timeOffset="234081.3239">519 4406 75,'-13'-22'32,"13"22"-7,-18-20-5,5 3-1,13 17-3,-24-27-2,24 27-3,-29-28-1,12 19-2,-5-2-2,2 6-4,-4 3-1,-2 6-1,0 7 1,-3 5-1,3 6 0,0 6 0,6 6 0,2 7 0,9-1 0,5-1 0,11-1 0,8-5 0,9-3-3,2-12-6,10-2-6,1-17-5,2-5-5,-4-12-2,-2-4-5,-9-11 0,-4-2 2,-7-4 7,-8-5 2</inkml:trace>
    <inkml:trace contextRef="#ctx0" brushRef="#br1" timeOffset="234425.0391">401 3995 95,'0'0'31,"-14"-18"-4,14 18-8,0 0-3,-17 5-2,17-5-3,6 30-3,3-5-1,-2 3-2,4 7-1,0 0-2,2 5-2,-4 0 1,2 3-1,-1-5 0,-3-1 0,0-2 0,1-6 0,-1-3 0,-2-6 0,-5-20-1,13 25 0,-13-25-10,0 0-6,22 15-6,-22-15-4,0 0-4,13-22-1,-13 22-1,11-27 1,-7 10 7</inkml:trace>
    <inkml:trace contextRef="#ctx0" brushRef="#br1" timeOffset="234823.8628">710 4410 62,'-1'-19'24,"1"19"2,0 0-3,0 0-4,0 0-3,-2 19-2,9-1-3,-3 2-2,5 6-2,-2 0-3,1-1-5,1 5-10,-5-10-7,5 2-7,-9-22-5,14 18 0,-14-18-1,0 0 0,19-18 3</inkml:trace>
    <inkml:trace contextRef="#ctx0" brushRef="#br1" timeOffset="235252.1543">1018 4210 137,'-24'2'35,"24"-2"-2,0 0-11,0 0-27,27 11-7,3-10-10,8 3-4,-1-2-3,0 2-4,-6-1 0,-5 1 2,-4 1 6,-22-5 15</inkml:trace>
    <inkml:trace contextRef="#ctx0" brushRef="#br1" timeOffset="235469.3005">1051 4366 109,'0'0'26,"0"0"-2,0 0-15,22 11-12,-2-11-10,-2 0-6,4 0-5,-1-4-1,-1 0-1,-20 4-1,28-3 1</inkml:trace>
    <inkml:trace contextRef="#ctx0" brushRef="#br1" timeOffset="237508.2889">1525 4265 123,'-20'-6'34,"20"6"-2,-22-9-11,22 9-6,0 0-4,-2-18-7,2 18-4,24-17 0,-7 6 1,3 0-1,4 0 0,0 2-1,3 0 1,1 5 0,-4 2 0,-2 4-1,0 6 1,-2 4 0,-3 3 0,-3 5 0,-3 4 0,-3 2 1,-3 0-1,-5 3 1,0 0-1,-5-1 1,-6 1-1,-4-1 0,-2-1 0,-3 2 0,-4-3 0,0-2 1,-1-4-1,-1 0 0,4-3-1,3-4 1,19-13 0,-25 13-1,25-13 1,0 0 0,0 0 0,16-6-1,-16 6 1,35-5 0,-11 5 0,2 1 0,0 7 0,-1-1-1,1 2 1,-2 2 0,-4 4-1,-3-2 1,-17-13 1,24 25-1,-24-25-9,9 17-9,-9-17-9,0 0-4,0 0-1,0 0 0,0 0-2,-17-24-1</inkml:trace>
    <inkml:trace contextRef="#ctx0" brushRef="#br1" timeOffset="237667.3955">1972 4577 169,'-22'20'33,"22"-20"-6,-16 16-36,19 1-12,-3-17-7,17 15-4,-17-15-1,18-8 0,-18 8-2,20-31 4</inkml:trace>
    <inkml:trace contextRef="#ctx0" brushRef="#br1" timeOffset="238298.8255">2134 4158 123,'0'0'34,"-2"-27"-1,2 27-11,9-17-9,-9 17-5,28-11-3,-10 6-4,3 3-1,-1 0 0,2 2 0,-2 4 0,-1 3 0,-1 2 1,-18-9-1,22 30 0,-16-12 0,-5 4 1,-4-2-1,-5 2 1,-3-2 0,-5 1-1,-1-3 0,1-3 1,-5-4-1,3 0-1,18-11 1,-29 11-1,29-11 1,0 0 0,-17-2-1,17 2 1,0 0 0,24-11-1,-24 11 1,31-6 0,-12 6 0,3 2 0,0 4 0,-2 3 0,2 4 0,-2 1 0,-1 5 0,-6 1 0,-2 2 0,-4 0 1,-3 2-1,-6 0 1,-5-4-1,-3 0 0,-3-2 0,13-18 1,-33 26-1,13-21 0,0-3 0,0-2 0,-2-5-1,1-4-1,5 3-7,-3-7-6,19 13-6,-16-18-6,16 18-5,5-24 0,-5 24-2,32-24 1,-8 10 7</inkml:trace>
    <inkml:trace contextRef="#ctx0" brushRef="#br1" timeOffset="239473.0233">3021 4302 55,'-4'-22'23,"4"22"1,-7-17-1,7 17 0,0 0-3,0 0-3,-17-22-1,17 22-3,-16-9-2,16 9-2,-22-8-5,22 8-3,-28-1-1,11 4 1,-1 1 0,0 5-1,-1 4 0,3 5 1,3 1-1,2 5 0,2 1 0,5 1 0,8 0-1,3-1 1,6 1 0,7-8-1,4-1 1,5-6 0,4-6 0,2-3 0,4-2-6,-4-11-7,2 2-5,-6-8-2,2 5-2,-9-7-1,2 5 1,-10-7 0,1 7 6,-6-3 11,-6-1 7,-5 18 9,0-31 11,0 31 0,-7-22 0,7 22 0,0 0 0,0 0-4,-20-9-3,20 9-6,-2 18-9,2-18 0,6 27 0,-1-10 0,2 3 0,4 0 0,1 2 0,2-2 0,1-1 0,0-3 0,-15-16 0,22 22 0,-22-22 0,0 0-1,0 0 0,0 0 1,0 0-1,5-29 1,-8 11 0,-1-4 0,2-2 0,4-2 0,3 2 1,6 2-1,2 2 0,4 4 1,3 5-1,4 3 0,0 6-1,2 4 0,-1 6 1,-1 3 0,0 5 0,-2 4 0,0 0 0,-1 2 0,-3 2 0,-1-4 0,-3-3 0,-14-17 0,24 22 0,-24-22-1,17-4-4,-17 4-3,7-20 1,-7 4-1,4-3 0,0-3 0,1 2 0,2 0 2,3 2 4,4 1 2,-14 17 2,35-22 2,-18 17 3,7 5 0,-2 3 0,2 6 0,-2 2 0,0 8 0,-4-1-2,1 4-2,-3 4-2,-3-4-1,-4 0 1,-1-2-1,1 0-9,-9-20-7,11 22-9,-11-22-3,0 0-5,0 0 0,11-18 0,-9-1-1,5-3 14</inkml:trace>
    <inkml:trace contextRef="#ctx0" brushRef="#br1" timeOffset="239736.8622">4249 4151 147,'0'0'34,"0"0"-1,0 0-16,0 0-18,19 17-5,8-12-7,-3-3-8,10 3-5,-11-6-5,5 4-1,-10-5 0,1 4-1,-19-2 4</inkml:trace>
    <inkml:trace contextRef="#ctx0" brushRef="#br1" timeOffset="239915.987">4266 4298 136,'0'0'33,"0"0"-6,31 9-28,-7-5-16,6-6-13,5 4-2,-6-4-2,2 0-2,-7-3 0</inkml:trace>
    <inkml:trace contextRef="#ctx0" brushRef="#br1" timeOffset="240922.9422">5261 4195 42,'0'0'20,"-2"-24"4,2 24-4,-3-22 3,3 22-3,0-24-2,0 24-1,-4-29-3,4 29-1,-13-27-4,13 27-4,-24-24-4,8 15 0,-5 3 0,-2 6 0,-5 4 1,-2 5-1,3 4 1,-1 7-1,1 4 0,5 7 0,1 2-1,9 7 0,4 1-1,6 1 0,10 0 0,8-3 0,12-5 0,7-2 0,9-7 1,9-12 0,2-4-1,2-9 1,-3-9 0,-6-6 0,-8-5 0,-9-9 0,-10-4-1,-12-2 1,-9-3 0,-6-3-1,-7 4 1,-7 3 0,-4 4 0,-1 5 0,-3 6 0,0 6 1,3 10-2,3 1-5,22 2-10,-24 18-6,25-1-6,-1-17-5,21 33 0,-3-15-1,10 2-1,-1-3 15</inkml:trace>
    <inkml:trace contextRef="#ctx0" brushRef="#br1" timeOffset="241120.0753">5701 4430 133,'0'0'34,"-13"18"-1,13-18-18,0 0-23,-4 28-15,4-28-6,17 5-4,-17-5 0,24-11-1,-24 11-1</inkml:trace>
    <inkml:trace contextRef="#ctx0" brushRef="#br1" timeOffset="241635.4256">6218 4138 65,'0'0'29,"-11"-24"2,11 24-3,-22-20-10,22 20-2,-28-14-3,28 14-3,-39-4-1,19 6-4,-7 5-2,3 4-2,-2 4 0,2 5-1,2 4 1,2 5-1,7 2 0,7 6 1,10-2-2,7 2 1,11-4 0,11-2 0,6-7 0,7-4 0,3-7 0,-3-10 1,0-6-1,-7-7 0,-6-4-1,-7-8 0,-8-2-2,-10-5-4,-3-3 0,-10-1 0,-1 4-1,-10-2-1,3 9-2,-9-2-2,3 9 0,-3 2-1,22 13-3,-24-7-4,24 7-4,0 0 2,0 0 1,22 9 2,2-5 12</inkml:trace>
    <inkml:trace contextRef="#ctx0" brushRef="#br1" timeOffset="242188.8998">6549 4144 112,'0'0'32,"0"0"0,0 0-13,-11-24-4,11 24-6,9-17-6,-9 17-3,24-14 1,-8 6-1,3 5 0,1 1-1,4 4 1,0 3 1,-2 4-1,0 4 1,-5 6-1,-5 1 1,0 0 0,-7 6 1,-7-1-1,-1 3 1,-7-2-2,-1-1 2,-3-3-2,-1 0 0,-4-3 0,3-3 1,16-16-2,-30 24 1,30-24-1,-20 13 0,20-13 0,0 0 0,0 0 0,0 0 0,0 0 0,24-11 0,-5 5 1,3 3 0,3-1 0,3 2 0,1 4 0,-1-2 0,0 4 0,-3 1 0,-1 2 0,-7-1 0,-17-6 1,26 11-1,-26-11 0,0 0-11,18 9-11,-18-9-6,0 0-5,4-18 1,-4 18-2,9-26 0,0 10 3</inkml:trace>
    <inkml:trace contextRef="#ctx0" brushRef="#br1" timeOffset="242808.7887">7082 4094 114,'-3'-16'33,"3"16"0,0 0-16,5-20-4,-5 20-5,22-6-4,-22 6-2,30 0-2,-12 2-1,0 2 2,4 3-2,-3 0 1,1 4 0,-3 2 1,-17-13-1,24 28 1,-24-28-1,12 29 1,-12-29 0,-3 26 1,3-26-1,-17 22 0,17-22 0,-27 18 0,27-18-1,-32 15 1,16-8-2,16-7 1,-26 7-1,26-7 0,0 0-1,0 0 1,0 0 0,0 0 0,24 6 1,-4-4 0,6 0-1,0 1 1,3 3 0,-1-1 0,3 4 0,-5 2 0,-1 2 0,-4 2 0,-5 0 1,-16-15 0,17 31 0,-17-31 0,-8 27 1,8-27-1,-25 22 0,6-16 0,-3-1-1,2-3-1,-2-4 0,5-1 0,1-7-4,16 10-9,-13-20-7,13 20-7,18-27-5,3 12 1,1-5-1,9 3-1,0-1 4</inkml:trace>
    <inkml:trace contextRef="#ctx0" brushRef="#br1" timeOffset="243499.2588">7757 4202 131,'0'0'34,"-29"-1"-1,29 1-6,-9 27-25,12-10-2,3-1-1,1 6 1,4-3-1,0-3 1,2 1 0,-13-17 0,19 23 0,-19-23 0,0 0-1,18 13 1,-18-13-1,0 0 1,0 0-1,-6-27 1,5 10 0,-1-5 0,2 0 0,3 0 0,5-2 0,1 2 0,4 4 0,-13 18 0,26-22 1,-10 20-1,-16 2 0,30 7 1,-14 6-1,1 4 1,-1 1 0,3 4-1,-1-2 0,1 4 1,-3 0-1,1 0 0,-3-4 0,-1-2 0,-13-18-1,24 24 1,-24-24 0,17 6 0,-17-6-1,14-19 0,-14 19 1,10-29-1,-7 9 1,3-2-1,1 0 0,4 0 0,0 0 1,4 5-1,1 1 1,3 3 0,-1 7 1,4 6 0,-1 4-1,1 5 1,-4 6 0,4 3 0,-2 4-1,2 6 1,1-2 0,-1 1-1,-2 1 0,-2-5 0,2-2 0,-3-3 1,-17-18-2,20 13-15,-20-13-13,17-8-3,-17 8-2,0-29-2,-4 11-1</inkml:trace>
    <inkml:trace contextRef="#ctx0" brushRef="#br1" timeOffset="251463.6346">1060 5195 154,'-19'-11'33,"19"11"-1,0 0-16,17 5-11,-17-5-7,31 11-10,-9-3-6,-5-8-7,1 7-5,-18-7-2,26 7 0,-26-7 1,0 0 3,0 0 6</inkml:trace>
    <inkml:trace contextRef="#ctx0" brushRef="#br1" timeOffset="251651.7627">1021 5310 112,'0'0'28,"0"0"0,17 15-5,-1-11-15,6-1-12,6 5-10,0-5-9,-1 3-4,-1-4-1,-2 0-1,-2-2 0,-4 1-1</inkml:trace>
    <inkml:trace contextRef="#ctx0" brushRef="#br1" timeOffset="250728.9531">247 5184 105,'-24'-20'41,"24"20"-1,0 0-9,0 0-16,-17 9-3,17-9-4,8 33-6,-3-11-2,3 3 0,1 1 0,0 5 0,0-3 0,2 1 0,0-1 1,-2-3-1,1-4 0,-5-5 0,-5-16 0,0 0 0,0 0 0,0 0 0,0 0 0,8-27 0,-10 8 0,-2-1 0,0-2 0,3 0 0,-1-2 0,2 2 0,2 0 0,1 0 0,5-2 0,-3 2 0,4 0 0,0 4 0,-9 18 0,23-24 0,-23 24 0,22-15 0,-22 15 0,25 2 0,-25-2 0,28 13 0,-28-13 0,29 15 0,-29-15 0,30 16 0,-30-16 0,24 13-10,-24-13-10,16 4-9,-16-4-4,0 0 0,0 0-1,0 0-2,0 0 3</inkml:trace>
    <inkml:trace contextRef="#ctx0" brushRef="#br1" timeOffset="251311.5299">703 5382 111,'0'0'27,"0"0"1,0 0-8,-18 9-3,19 9-5,1-1-2,6 7 0,-3-4-2,4 7 0,-1-1-4,1-2-4,0 0 0,-2-4 0,-7-20 0,13 28 0,-13-28 0,0 0-9,0 0-9,0 0-7,0 0-6,2-23-3,-2 23 0,-3-27-1,3 27 2,1-28 7</inkml:trace>
    <inkml:trace contextRef="#ctx0" brushRef="#br1" timeOffset="253102.7495">2796 5143 102,'0'0'29,"-7"-22"0,7 22-6,-7-22-3,7 22-5,-10-20-2,10 20-3,-20-16-2,20 16-2,-27-11-6,8 9 0,-3 4 0,0 1 0,-4 8 0,2 4 0,2 5 0,0 4 0,4 2 0,3 3 0,8 2 0,3 4 0,10 0 0,6 0 0,9-2 0,8-4 0,6-5 0,6-4 0,1-11 0,2-9 0,-2-7 0,-3-8 0,-6-8 0,-7-5 0,-10-3 0,-6-2 0,-10 0 0,-4-2 0,-3 2 0,-8 4 0,-4 3 0,1 4-1,0 4 1,-3 3-5,21 15-8,-35-13-7,35 13-10,-20-4-3,20 4-2,0 0-1,0 0 0,19 0 1</inkml:trace>
    <inkml:trace contextRef="#ctx0" brushRef="#br1" timeOffset="255334.9513">3166 4989 59,'0'0'19,"0"0"-1,0 0-6,0 0-1,0 0 2,0 0 1,0 0 4,0 0 1,4 32-1,-4-32-3,5 33-2,-5-15-1,4 8-4,-2-4-2,1 0-6,-1 1 0,0 1 0,0 2 0,2-6 0,3 0 0,-3-1 0,-4-19 0,11 24 0,-11-24 0,0 0 0,20 11 0,-20-11 0,0 0-5,0 0-9,17-19-9,-17 19-7,5-18-4,-5 18 0,7-20-2,-7 20 1,11-22 4</inkml:trace>
    <inkml:trace contextRef="#ctx0" brushRef="#br1" timeOffset="256816.1493">3552 5017 8,'-1'-18'9,"1"18"4,1-17 3,-1 17 4,0 0 5,0-24 2,0 24 2,0 0-3,0 0-1,0 0-5,-5 17-4,5-17-5,-6 33-5,4-9-3,4 3-3,0 2 1,0 4-1,4 2-1,-1-4 1,2-1 0,-1-3-1,1-3 1,-1-7 0,-6-17 0,14 18 1,-14-18 0,0 0-9,17 0-8,-17 0-8,7-16-6,-7 16-3,11-28-2,-11 28 0,15-28-1,-7 12 8</inkml:trace>
    <inkml:trace contextRef="#ctx0" brushRef="#br1" timeOffset="252263.1784">1965 5200 99,'-9'-29'32,"9"29"2,-17-29-4,17 29-10,-20-22-4,20 22-5,-24-17-2,24 17-5,-33-7-4,13 3 0,-4 8 0,-2 3 0,0 4 0,0 6-1,3 1 1,-1 6 0,7 1 0,2 7 1,8 1-1,7 2 0,7-1 0,10 3 0,7-6 0,7-3 0,6-8 0,5-7 0,-1-10 0,1-8 0,-3-10 0,-8-9 0,-5-1 0,-8-8 0,-5-4 0,-8 0 0,-6 1 0,-7 1 0,-3 5 0,-4 3 0,-1 7 0,-1 7 0,-1 6 0,1 5 0,17 2-15,-20 22-8,20-2-9,-2-2-1,13 4 0,0-2-1,8 6 0,1-6 4</inkml:trace>
    <inkml:trace contextRef="#ctx0" brushRef="#br1" timeOffset="252443.3005">2186 5375 167,'0'0'34,"0"0"-1,0 0-20,16 18-15,-16-18-16,0 0-11,20 11-5,-20-11 0,17-6-1,-17 6-1,0 0 1</inkml:trace>
    <inkml:trace contextRef="#ctx0" brushRef="#br1" timeOffset="257426.8397">3902 5000 75,'-2'-20'24,"2"20"1,-6-16-7,6 16-4,0 0-2,0 0-3,0 0 0,-16-8 0,16 8 1,-18 8 0,18-8-1,-26 18-2,26-18-1,-30 26 0,30-26-1,-24 31-2,24-31-2,-12 29-1,12-29 0,1 26 0,-1-26 1,17 15 0,-17-15-1,29 7 1,-8-3-1,1-4 0,0 0 0,2 1 0,1 3 0,1 0 0,-2 5 0,0 0-1,-4 2 1,-20-11-1,28 29 1,-28-29-1,18 32 1,-18-32 0,2 29 1,-2-29-1,-11 24 0,11-24 0,-18 16 1,18-16-1,-26 6 0,26-6-1,-28-2-4,12-5-8,16 7-5,-20-15-5,20 15-7,-13-22-4,13 22 1,0-29-1,3 12 4,1-1 7</inkml:trace>
    <inkml:trace contextRef="#ctx0" brushRef="#br1" timeOffset="257619.9684">3898 4958 124,'0'0'32,"0"0"0,0 0-16,0 0-5,0 0-4,20-14-3,-1 10-7,5 4-8,-2-6-9,5 6-9,-5-5-3,4 7-1,-6-4-1,1 5 1</inkml:trace>
    <inkml:trace contextRef="#ctx0" brushRef="#br1" timeOffset="258714.7138">4467 5079 137,'0'0'35,"0"0"0,-19 2-10,19-2-13,0 0-6,-4 28-5,4-28-1,6 33 0,-2-13 0,3 0 0,0 2-1,-1-2 1,-6-20 0,13 28 0,-13-28-7,0 0-4,0 0-1,20 11-1,-20-11 0,6-19-1,-8 3 1,2 16 1,5-35 6,-3 17 8,2-1 3,-2-1 5,-2 20 0,11-29 2,-11 29 0,20-20 0,-20 20 0,27-6-3,-6 8-3,-5 2-2,6 3-2,-1 2 0,-1 6-1,-2-2-1,1 3 0,-5 1-1,-3-1 1,-11-16 0,19 28 0,-19-28 1,11 16-1,-11-16-1,0 0 1,0 0-1,0 0 0,16-13 0,-16 13 0,4-16 0,-4 16 1,9-20 0,-9 20 0,13-22 1,-13 22 0,20-21 0,-20 21 0,24-20 0,-24 20-1,28-16 1,-28 16-1,26-6 1,-26 6-1,25 8 1,-25-8-1,24 22 0,-24-22 0,30 31 0,-17-15 0,-1 1 0,3 1 0,-15-18 0,31 29 0,-31-29 0,21 21 0,-21-21 0,18 12 0,-18-12 0,0 0 0,0 0-15,0 0-12,0 0-7,7-18 0,-7 18-3,0 0-1,-1-20-2</inkml:trace>
    <inkml:trace contextRef="#ctx0" brushRef="#br1" timeOffset="261228.6438">385 6187 176,'0'0'33,"18"-9"-1,-1 2-34,7 8-15,0-4-11,7 5-5,-5-6-1,5 6-1,-9-8 0,4 8 1</inkml:trace>
    <inkml:trace contextRef="#ctx0" brushRef="#br1" timeOffset="261803.0332">1257 6073 147,'-19'-3'32,"19"3"-1,0 0-19,17 9-5,-17-9-10,35 15-9,-17-12-9,8 5-7,-6-3-3,0 2 0,-20-7-2,28 11 0,-28-11 4</inkml:trace>
    <inkml:trace contextRef="#ctx0" brushRef="#br1" timeOffset="262539.5364">1952 6084 151,'0'0'36,"6"-20"-2,10 22-6,-16-2-22,35-5-6,-9 5 0,1-2 0,1 2 0,1-2 0,-1 4-10,-6-8-9,2 10-7,-24-4-7,33 2-1,-33-2-1,18 2 0,-18-2 0</inkml:trace>
    <inkml:trace contextRef="#ctx0" brushRef="#br1" timeOffset="264013.3424">2962 5800 154,'-15'-29'35,"15"29"-1,-4-26-15,4 26-8,15-16-9,-15 16-2,28-15 0,-10 8 0,2 3 0,-1 2 0,-1 6 0,1 1 0,-3 6 0,-16-11 0,26 30 0,-17-12 0,-3 4 0,-5 0 0,-1 2 0,-1-2 0,-3-4 0,-5 0 0,1 1 0,8-19 0,-22 25 0,22-25-1,-24 21 1,24-21-1,-20 14 1,20-14 0,0 0 0,-18 11-1,18-11 1,0 0 0,0 0 0,26 4 0,-26-4 0,31-2 0,-13 0 0,4 1 0,-1-1 0,-1 2 0,2 3-5,-22-3-11,37 6-13,-37-6-4,22 5-2,-22-5-2,0 0-1,0 0-3</inkml:trace>
    <inkml:trace contextRef="#ctx0" brushRef="#br1" timeOffset="929113.578">3604 5993 118,'0'0'42,"-19"-20"-3,19 20-15,0 0-11,0 0 1,24-17-9,-5 13-5,3 2 0,2 1 0,7 2 0,-2 1-10,3 8-12,-5-5-8,-1 6-2,-26-11-2,24 22-1,-24-22 0,-9 18 0</inkml:trace>
    <inkml:trace contextRef="#ctx0" brushRef="#br1" timeOffset="929303.7377">3536 6112 103,'0'0'42,"0"0"-1,0 0-12,0 0-18,37 0-3,-2 0-6,3 5-17,4-3-15,6 4-3,-7-3-5,-4 1-8,-8-4-1,-5 0 21</inkml:trace>
    <inkml:trace contextRef="#ctx0" brushRef="#br1" timeOffset="930208.3537">4301 5899 128,'0'0'40,"-17"-15"-8,17 15-9,19-7-7,3 9-3,4-6-10,5 2-3,2 2 0,0 0 0,2 2-1,-7-2-6,1 8-10,-12-3-7,-1 6-4,-16-11-4,6 20 0,-6-20-2,-17 19 3,17-19 5,-29 14 9</inkml:trace>
    <inkml:trace contextRef="#ctx0" brushRef="#br1" timeOffset="930448.5166">4404 5934 80,'0'0'25,"0"0"5,0 0-5,0 0-7,0 0-4,6 24-2,3-8-4,-2 3-1,2 3-1,-3 0-3,-1 0-2,-1 2-2,-2-6-6,2 4-8,-4-22-5,1 29-5,-1-29-4,0 0 0,0 0 0,17-2 1,-17 2 5,15-31 7</inkml:trace>
    <inkml:trace contextRef="#ctx0" brushRef="#br1" timeOffset="931200.0284">5040 5945 117,'0'0'35,"-27"-13"3,27 13-9,-22-4-13,22 4-3,0 0-7,0 0-5,0 0-2,7 21 1,-7-21 0,17 13-1,-17-13 1,16 7-1,-16-7 0,21-2-1,-21 2-1,18-11 1,-18 11-1,7-17 1,-7 17 0,-3-20 1,3 20 2,-19-13 2,19 13-1,-27-11 2,10 10-2,17 1-1,-26 3-1,26-3-11,0 0-10,0 0-9,19 24-3,-1-17 0,12 4-2,-1-5 0,11 3 2</inkml:trace>
    <inkml:trace contextRef="#ctx0" brushRef="#br1" timeOffset="932115.6541">6139 5837 105,'0'0'35,"-21"-35"-2,21 35-2,-31-26-11,31 26-6,-37-9-4,19 11-5,-4 7-5,-4 0 0,2 8 0,2 3 1,2 2 0,5 2-1,6 3 0,5 3 0,12-5 0,6 1 0,8 0 0,10-4 0,8-2 0,4-5 0,2-4 0,0-6 0,-2-5 0,-1-5 0,-8-5 0,-6-4 0,-10-5 0,-8-1 0,-8-4 0,-6 1 0,-7-3 0,-4 4 0,-7-2 0,-1 4-1,0 3 1,0 3 0,6 4-2,16 10-1,-21-9-8,21 9-7,0 0-7,0 0-5,41 0-1,-21-2-2,13 6 1,-3-6 2,5 2 7</inkml:trace>
    <inkml:trace contextRef="#ctx0" brushRef="#br1" timeOffset="933190.3477">7132 5690 159,'0'0'34,"4"-26"-1,-4 26-9,29-16-19,-9 5-14,10 11-11,-5-6-9,5 8-3,-8-7-1,4 8 0,-10-6-2,4 5 2,-3-6 6</inkml:trace>
    <inkml:trace contextRef="#ctx0" brushRef="#br1" timeOffset="933565.4766">7465 5360 115,'0'0'26,"20"-35"-1,-3 28-8,1-1-9,2 7-3,-1 1-1,-1 3-2,-18-3-1,26 20 2,-26-20-1,5 35 1,-10-13-1,-3 4 1,-3-2 0,0 3 0,-3-1 3,3 0-1,1-4-1,5-6 1,5-16-1,-2 28 0,2-28 0,17 14-3,-1-12-1,6-4-5,11 10-16,-5-10-10,11 5-1,-10-4-2,4 4-2,-9-5-2,4 8-2,-10-4 23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51.6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470F648-5FFF-4F20-9B3C-8A146ECA7D07}" emma:medium="tactile" emma:mode="ink">
          <msink:context xmlns:msink="http://schemas.microsoft.com/ink/2010/main" type="inkDrawing" rotatedBoundingBox="4502,10466 7579,10242 7682,11655 4604,11879" shapeName="Other"/>
        </emma:interpretation>
      </emma:emma>
    </inkml:annotationXML>
    <inkml:trace contextRef="#ctx0" brushRef="#br0">4093 1150 70,'-4'22'36,"4"10"-5,-3-1-11,10 9-2,-1-5 0,7 3-2,-4-5-3,2 0-3,2-3-6,-4-10-12,6 4-10,-15-24-7,22 22-9,-22-22-4,24-2-5,-8-5 1,4-8 15</inkml:trace>
    <inkml:trace contextRef="#ctx0" brushRef="#br0" timeOffset="436.3085">4573 1191 62,'0'0'26,"-27"-28"-6,27 28-10,-24-16 0,24 16-4,-24-2 1,24 2 2,-28 18 4,12-3-1,5 12-1,-8-1-1,6 7 0,-1 0 0,6 6 0,5-6-3,6 0-4,8-2-2,6-7-1,9-10 1,3-3 0,8-9-1,1-6-2,-3-7-1,-5-7-6,-4-2-2,-10-8 0,-5 6-4,-11-5 0,-5 3 1,-14-3 1,5 8 1,-10 1 4,5 5-1,-5 4-1,24 9-3,-27-6-3,27 6-5,0 0-1,0 0 0,29 24 10</inkml:trace>
    <inkml:trace contextRef="#ctx0" brushRef="#br0" timeOffset="897.0987">4978 1271 32,'0'0'25,"2"-25"-2,-2 25-2,-9-24 0,9 24 1,-19-18-2,19 18-2,-29-11-2,29 11-4,-32 1-4,14 5-2,0 1-3,-1 6-3,3 5 0,1 3 1,0 2-1,1 3 0,6 3 1,5 1 1,3 3-1,5 0 1,8-4 0,3 0-2,8-5 1,6-5-1,5-8 0,3-9-2,1-8 1,0-9 0,-10-1-2,-5-10-3,-2 0-4,-13-5-1,-5 4-2,-13-3 1,-6 8-2,-7-5 1,4 10-1,-6-1 2,0 7 0,2 4-2,5 5-3,17 2-4,0 0-1,0 0-4,-7 18 14</inkml:trace>
    <inkml:trace contextRef="#ctx0" brushRef="#br0" timeOffset="1365.2254">5432 1290 58,'-11'-30'26,"-2"14"-4,13 16-7,-25-31-2,25 31-3,-35-19-1,35 19-1,-37-3-2,17 8 0,-4 6 2,2 8 0,0 3-2,7 5 1,-2 6-2,8 4 2,4-1-1,10 3-2,8-2-2,9-4-1,9-8 1,4-4-1,4-10 1,3-8-3,-3-12 2,-2-6 0,-8-5-2,-9-7-2,-3 1-3,-13-9-1,-3 2-2,-10 0 2,2 6-3,-13-3-1,5 12-4,-7-2-1,22 20-1,-31-13-3,31 13-5,-19 7-3,19-7 1,6 30-3,-6-30 30</inkml:trace>
    <inkml:trace contextRef="#ctx0" brushRef="#br0" timeOffset="2307.1607">6063 1359 53,'-11'-29'26,"11"29"-7,-27-26-5,6 15-1,3 8-1,-6-1 0,2 10 2,-4-1-2,4 10-1,0-1-2,7 8 2,-3 2-4,11 7-1,3-1-3,6 1-3,11-4 2,1-1-1,10-4 1,4-7-7,12-2-9,-7-13-8,12-2-3,-9-13-4,3 2-3,-8-9 0,2 4 0,-9-6 6,-3 4 17,-7-2 9,-3 2 15,-11 20 13,13-28 2,-13 28 2,0 0-1,0 0-2,0 0-4,0 0-7,-22 0-8,22 0-9,-5 24 0,6-7 1,3 5-2,3 3 0,4 3 0,4-1 0,-2-1 0,2-2 1,-1-4 0,-14-20-4,28 24-7,-28-24-6,0 0-1,11-18-2,-11 18 0,-5-33 0,3 11-1,-7-10 4,5 5 13,6-3 8,-2 1 7,7 9 7,-1-4-1,10 11 1,-16 13-1,37-11-1,-20 13-4,6 11-4,-6 2-3,5 8-4,-5 3-2,-1 7-1,1-2 2,-3 1-1,1-3 1,-4-3-2,0-6 2,-11-20-3,20 16-8,-20-16-3,0 0-4,15-29 0,-15 29-1,9-40 0,-1 14-1,-5-7 1,5 3 12,1 1 8,0 2 5,4 6 4,-4 1 4,8 11 3,-17 9-1,29-2 1,-29 2-3,26 19-3,-26-19-3,26 34-1,-17-8-5,2 0-3,-2-2 1,-1-1-4,3 0-9,-11-23-10,14 25-7,-14-25-7,0 0 2,0 0-1,20-35 1</inkml:trace>
    <inkml:trace contextRef="#ctx0" brushRef="#br0" timeOffset="2863.5401">6850 994 90,'-5'-25'40,"5"25"-6,9-24-17,8 18-3,-1-3-6,8 4-3,2 1-1,2 0-2,-3 6-2,-1 2 0,-4 3 1,-20-7-1,24 26 1,-20-8 0,-9 2 0,-5-1 0,-4 3 0,-3 2 0,-3-2 0,-2-2-1,-2-2 0,4-5 0,20-13-1,-26 24 1,26-24-1,0 0 1,0 0 0,26 14 0,-4-15 0,5 2 0,3-1 0,3 0 0,-2 2 0,-2 4 0,-3 1-1,-4 2 1,-22-9 0,26 28 1,-22-12-1,-6 3 1,-4-1-1,-5 0 1,-3-1 0,-3-2 0,-1-4-1,-4 1 0,0-4 0,1-5 0,5 5-12,-6-10-14,22 2-9,-24 0 0,24 0-6,0 0-3,0 0 14</inkml:trace>
    <inkml:trace contextRef="#ctx0" brushRef="#br0" timeOffset="3482.2131">5191 1939 102,'-11'29'42,"13"4"-5,-6-3-12,8 12-10,-2-2-7,2 1-7,1-1 0,1-1-1,-3-3 1,1-5-1,-2-1 1,-2-6-1,2-4-5,-2-20-8,5 18-10,-5-18-5,0 0-7,22-18 1,-5 7-2,-1-2-6,5-5 26</inkml:trace>
    <inkml:trace contextRef="#ctx0" brushRef="#br0" timeOffset="4054.811">5581 2159 149,'-16'17'42,"16"-17"-10,-9 20-27,10-2-5,3 2 0,3 1 1,1-3-1,3 0 1,-2-1 0,0-1-1,-9-16-3,17 19-6,-17-19-5,0 0-3,0 0-3,16-6 0,-16 6 0,2-27 2,-2 10 5,0 1 12,0 16 8,0-32 7,0 32 2,4-23 1,-4 23 1,0 0-1,0 0-3,0 0-4,16-10-4,-16 10-3,0 0 0,17 11-2,-17-11 0,0 0 0,0 0-1,20 17-1,-20-17-2,0 0-2,0 0 0,0 0-1,0 0 0,0 0-2,0 0 0,0 0-2,0 0 1,0 0 0,0 0 1,0 0 0,0 0-2,0 0 1,0 0 0,0 0-1,0 0 0,0 0-1,17 9-3,-17-9-2,0 0-1,0 0 0,0 0 3,0 0 14</inkml:trace>
    <inkml:trace contextRef="#ctx0" brushRef="#br0" timeOffset="5499.8981">5581 1954 25,'0'0'20,"-9"-17"1,9 17-3,0 0 1,0 0 3,-2 22-2,2-22-2,8 39-1,-7-19 0,9 13-4,-5-2-3,2 2-5,1 2-5,-3 0 1,1-2 0,-1-2-1,1 0 1,-2-7-1,-1-2 1,3-4-1,-4-1 0,-2-17 1,5 20-1,-5-20 0,0 0 0,0 0 0,4 17 0,-4-17 0,0 0 0,0 0 1,0 0-1,0 0 0,0 0 0,0 0 0,0 0 1,0 0-1,0 0 0,0 0 0,0 0 0,0 0 0,0 0 0,0 0 0,0 0 0,0 0-1,0 0 1,0 0 0,0 0-1,0 0 1,0 0 0,0 0 0,0 0 0,0 0 0,0 0 0,0 0 0,0 0 0,0 0 0,0 0 0,0 0 1,0 0-1,0 0 1,0 0-1,16 7 1,-16-7-1,0 0 1,0 0-1,0 0 1,0 0-1,0 0 0,0 0 0,0 0 0,0 0 0,0 0 0,0 0 0,0 0 0,0 0 0,0 0 1,0 0-1,17-7 0,-17 7 1,0 0-1,0 0 0,20-6 0,-20 6 0,0 0 0,0 0 0,19-2 1,-19 2-1,0 0 0,0 0-1,0 0 1,0 0-1,0 0 1,0 0-1,0 0 0,0 0 0,0 0 0,0 0 0,0 0 0,0 0 0,0 0 0,0 0 0,0 0 1,0 0-1,-19 4 1,19-4 0,0 0 0,0 0 0,0 0-1,0 0 1,0 0 0,0 0 0,0 0 0,0 0 1,0 0 0,0 0-1,0 0 1,0 0 0,0 0 1,0 0 0,0 0-1,20-7 0,-20 7 0,21 3 0,-21-3 0,27 4-1,-8 0 0,1-3 0,0 1 0,0-2 0,-1 2 0,-19-2 0,25 4-1,-25-4 0,0 0 0,17 7 0,-17-7-1,0 0 0,0 0-8,0 0-6,-22 2-4,22-2-5,0 0-4,0 0-4,0 0-1,0 0 1,-15-17 8</inkml:trace>
    <inkml:trace contextRef="#ctx0" brushRef="#br0" timeOffset="5695.7306">5991 2234 26,'-5'-16'14,"5"16"-6,0 0-12,0 0-6,0 0-4,0 0-2,0 0 13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2.0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C63C51-B4AE-4EE3-ACC9-9DC3AF4F8055}" emma:medium="tactile" emma:mode="ink">
          <msink:context xmlns:msink="http://schemas.microsoft.com/ink/2010/main" type="inkDrawing" rotatedBoundingBox="8941,9811 10961,10800 10150,12454 8130,11465" shapeName="Other"/>
        </emma:interpretation>
      </emma:emma>
    </inkml:annotationXML>
    <inkml:trace contextRef="#ctx0" brushRef="#br0">-8-2 19,'2'-16'23,"-2"16"-7,0 0-7,0 0-1,0 0 1,0 0-1,16 35 1,-10-11 1,1 7 1,-1 5-1,3 7 0,-4 1-1,5 5 1,-5-3-2,3 2 1,-3-8-1,2 2 0,-1-5 0,1-2-1,-3-4-3,1-2-1,-1-5-3,0-5-6,1-1-6,-5-18-9,8 20-5,-8-20-6,0 0-3,0 0-3,2-18-1,-2 18 33</inkml:trace>
    <inkml:trace contextRef="#ctx0" brushRef="#br0" timeOffset="839.3082">518 376 71,'0'0'36,"0"0"-4,-13 30-11,13-30-6,-5 31-2,3-15-3,7 6-1,-3-3-2,4 1-1,-1 0-3,1-2-4,1-1 1,-7-17 0,9 22-1,-9-22-1,0 0 2,0 0 0,0 0-1,15-20 2,-15 20-3,0-32-2,0 16-3,-6-4 0,8 1-2,-5-3-1,4 4 1,-1-8 0,8 6 2,-1-2 2,2 4 3,1 1 0,-10 17 2,22-14-1,-22 14 1,25 7 0,-25-7 1,26 31 0,-11-11 2,1 4 1,-3 0 1,4 0 1,-4-2-1,0-4 1,-4-1-2,-9-17 2,16 18-3,-16-18 1,0 0-5,0 0-5,0 0 0,19-20-2,-19 20-1,7-31-2,0 12-2,-1-4-1,5 1 3,0-2 3,2 2 1,2 0 1,1 5 2,-16 17 1,30-20 3,-30 20 1,29 4 1,-29-4 3,20 31 2,-11-5 2,-3-1 0,1 5 3,-1-3 0,1 2 0,-3-3-3,5-2-1,-3-8-1,-6-16-7,20 21-8,-20-21-9,26-4-3,-26 4-6,29-29-2,-14 8-2,-1-4-6,3 1 23</inkml:trace>
    <inkml:trace contextRef="#ctx0" brushRef="#br0" timeOffset="1011.2504">1223 362 31,'-2'31'21,"4"-13"-5,3 2-8,2-1-2,3-1-4,-10-18-6,27 26-5,-10-17-4,-17-9-4,27 3-1,-27-3 0</inkml:trace>
    <inkml:trace contextRef="#ctx0" brushRef="#br0" timeOffset="1626.196">1423 261 86,'4'22'40,"-4"-22"-6,-6 24-10,6-24-7,2 33-3,2-15-6,5 4-4,2-2-3,2 0-1,0-1 0,0-1 0,-2-2 0,-11-16 1,16 26-3,-16-26-3,0 0-6,0 0-4,0 0-2,0 0-2,0 0 0,0 0-1,8-20 2,-14 3 4,6-1 5,0-2 4,4 0 3,-1-6 1,7 2 1,1 0 1,1 2 1,9 2 1,-5 4 1,6 3 2,-1 2 0,2 11 5,-2-13-75,12 30 78,-11-5-1,9 16-1,-9-10 0,6 15-2,-10-9-1,6 4-4,-7 5 74,-6-17-81,-11-16-11,20 13-13,-20-13-7,17-4-2,-17 4-7,7-16-1</inkml:trace>
    <inkml:trace contextRef="#ctx0" brushRef="#br0" timeOffset="3047">386 1178 37,'0'0'30,"0"0"-4,-26-22-5,26 22-1,-17-8 0,17 8-2,0 0-4,-14 22-1,14-22-3,-10 33-3,3-9-2,7 6-1,-6 3-3,5 2 0,-3 3-1,2 2 1,2-1 0,2-1-1,2-3 1,1 2-2,4-8 2,6-1-2,3-8 1,5-2 0,6-8 0,2-5 0,1-7 0,2-3 0,-2-6 0,1-4 0,-6 0 0,-3-7 0,-3-2 0,-7 1 0,-3-3-1,-3-2 2,-6 3-2,-2-1 2,-6 2-1,-3 4 0,9 20 0,-28-20 0,10 16 0,-1 8-1,-1 7 1,0 5 0,0 6 0,3 4 0,2 3 0,4 1 0,6 1 1,5-2-2,5-3 2,5-2-2,4-8 1,5-3-5,6-2-9,-6-11-7,10 0-5,-5-13-4,2 1-4,-4-10-1,0-1 0,-2-4 8</inkml:trace>
    <inkml:trace contextRef="#ctx0" brushRef="#br0" timeOffset="3626.2931">1092 1134 34,'-9'-17'24,"0"1"-2,-8 1-6,17 15-1,-29-20 1,12 20-1,-3 0-1,3 9 0,-3 0-2,2 10-2,-3-3-3,5 12 0,-1-1-2,4 8 0,0 0-2,6 3 0,3-3-1,4 4-1,6-4 1,5-1-1,4-6 0,3-2-2,4-6 1,4-2 0,3-9-1,-1 0 0,3-7 1,-3-2 0,1-7 0,-3-6 0,2-5 0,-6-2 1,-4-6-2,-3-3 2,-6-3-4,-5-8-1,-4 2-1,-10-5 0,-1 7 0,-7-1-1,0 8 0,-6 1-1,3 12-2,-1 3-1,6 9-3,16 4-2,-24 4-2,24-4-4,0 0-3,0 18-3,0-18 4,26 15 2,-6-12 16</inkml:trace>
    <inkml:trace contextRef="#ctx0" brushRef="#br0" timeOffset="4261.7281">1646 1211 27,'0'0'23,"-19"-17"-3,19 17-6,-20-13-1,20 13 0,-24-5-1,24 5-2,-26 0-1,26 0-1,-27 7-1,10 1-3,17-8-1,-27 16 0,27-16-2,-26 22 0,26-22 1,-19 24-1,19-24 2,-7 20 0,7-20 1,6 17 3,-6-17 0,18 9-1,-18-9 1,31 2-1,-12-2-1,5 0-1,3-4-1,3 4-3,-1 0 0,0 2 1,-1 3 0,0 3-1,-4 1 1,-2 6-1,-8 1 1,-3 2-2,-1 3 2,-9 1-1,-2-2 0,-5 0 0,-5-2 0,-2-1-1,-5-6 1,-2-2 0,-3-5-1,0-3 1,-1-2 0,2-5 0,1-1 0,3-4-2,18 11-11,-22-20-4,22 20-8,2-19-4,-2 19-5,24-25-1,-4 12 1,2-6 0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1:38.26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4B62CE-12EF-4F8B-9B2B-6BB87A778021}" emma:medium="tactile" emma:mode="ink">
          <msink:context xmlns:msink="http://schemas.microsoft.com/ink/2010/main" type="inkDrawing" rotatedBoundingBox="761,14720 9020,15718 8674,18581 415,17583" shapeName="Other"/>
        </emma:interpretation>
      </emma:emma>
    </inkml:annotationXML>
    <inkml:trace contextRef="#ctx0" brushRef="#br0">1251-921 126,'0'0'35,"0"0"-1,0 0-2,0 0-14,0 0-8,29-12-10,-8 13 0,1-2-4,5 8-13,-6-7-9,4 9-6,-25-9-1,33 17-1,-33-17 0,17 20 0,-17-20 6</inkml:trace>
    <inkml:trace contextRef="#ctx0" brushRef="#br0" timeOffset="171.1145">1350-710 119,'0'0'34,"0"0"0,0 0-5,0 0-11,32 4-8,-1-2-21,-5-6-20,10 10-2,-8-4-2,3 7-3,-7-7-1,4 7-3</inkml:trace>
    <inkml:trace contextRef="#ctx0" brushRef="#br0" timeOffset="23577.3201">1990-1153 12,'0'0'7,"-16"-10"0,16 10-2,0 0-2,-17-18 1,17 18 2,0 0 2,0 0 3,-18-22 1,18 22 1,0 0 1,-15-24 3,15 24 3,0 0 1,-5-16-1,5 16-3,0 0-1,0 0-3,0 0-2,0 0-2,0 0-5,18 14-4,-14 5 1,-1-1-1,5 6-1,-1 2 2,2 1-2,-1 2 0,3-3 0,0-2 2,2-4-2,0-2 1,-13-18 0,29 24 0,-12-20 0,5-4 1,2-6-1,1-3 0,5-2 0,3-3 1,-2-1-1,2 2 0,0 2-1,-5 2 0,-4 3 1,-6 5-2,-18 1-8,20 7-8,-20-7-6,0 0-4,-9 16-4,9-16-1,-20 8 0,20-8 0,-24-8 7</inkml:trace>
    <inkml:trace contextRef="#ctx0" brushRef="#br0" timeOffset="23857.5069">2285-1298 119,'-4'18'33,"-3"0"-1,10 12-13,-1 1-8,6 9-1,-1-3 1,6 9-5,-2-2-3,4-2-2,-4-4-1,0-3-1,-2-3-2,-4-9-6,6 5-9,-11-28-8,17 18-7,-17-18-1,18 2-1,-18-2-1,30-20 0</inkml:trace>
    <inkml:trace contextRef="#ctx0" brushRef="#br0" timeOffset="-673269.9952">878-1660 137,'0'0'35,"-21"26"-1,21-6-5,-2 0-20,6 8-2,4 1-7,-3-3-10,6 7-8,-5-11-7,5 2-6,-11-24-3,13 27 1,-13-27-1,0 0 0</inkml:trace>
    <inkml:trace contextRef="#ctx0" brushRef="#br0" timeOffset="-673705.2912">309-1880 113,'-20'-18'34,"20"18"1,0 0-7,-20 2-8,20-2-4,-6 25-7,6-8-9,2 7 0,-2 1 0,4 3 0,-1 3 0,3-2 0,-2 1 0,1-1 0,-1-1 0,-1-5 0,1-6 0,-4-17 0,6 18 0,-6-18 0,0 0 0,0 0 0,-4-27 0,0 10 0,1-3 0,3-4-1,-2-1 1,2-3-1,2-3 1,1-2 0,3 2 0,3 1 0,0 5 0,2 3 1,0 5 0,-11 17-1,24-18 0,-24 18 0,26 5 0,-26-5 0,28 24 0,-16-7 0,5 5 0,0 0 0,-1 3 0,-1 3 0,0 1 0,-1-3 0,1 1 0,-2-1 0,-2-4 0,-2 0-1,-9-22-11,15 24-10,-15-24-9,0 0-2,0 0 0,0 0 0,-24-22-2,24 22 3</inkml:trace>
    <inkml:trace contextRef="#ctx0" brushRef="#br0" timeOffset="-672737.6346">1293-1594 108,'0'0'15,"17"2"-7,-17-2-19,33-2-12,-11 2 1,0-2-2,4 1-1,-4 2 1</inkml:trace>
    <inkml:trace contextRef="#ctx0" brushRef="#br0" timeOffset="-671894.0585">2042-1797 64,'-7'18'20,"7"-18"2,1 26-6,-1-26 1,11 35 3,-11-35 0,8 36 0,-10-14-2,4 8-3,-2-5-4,2 1-5,3 2-11,-3-10-8,9 8-6,-11-26-5,20 20-6,-20-20-4,24-6 1,-24 6 0,22-27 6,-11 8 5</inkml:trace>
    <inkml:trace contextRef="#ctx0" brushRef="#br0" timeOffset="-671668.9057">2217-1781 165,'0'0'34,"0"0"0,-13 26-20,13-10-7,5 3-7,3 1-1,1 2 0,6 7-9,-4-12-9,7 7-7,-18-24-7,29 25-1,-29-25 0,32 2-1,-32-2 0</inkml:trace>
    <inkml:trace contextRef="#ctx0" brushRef="#br0" timeOffset="-671264.509">2463-1779 172,'0'0'35,"0"0"-2,-11 26-22,18-10-9,6 3-2,2-1 0,2 6-1,1-2 1,-3 0 0,-1-2 0,-1-2-2,-13-18-3,22 24-6,-22-24-4,0 0-1,0 0 0,0 0 0,10-31 0,-10 31 1,-4-29 5,2 8 7,2 21 5,-4-34 3,4 17 1,4-3-1,3 3 0,3 1 1,4-1-1,3 1-2,3 3-2,2 0-4,0 2-8,0 4-5,0 0-6,-3 5 0,1 0-1,-20 2 0,30-2-1</inkml:trace>
    <inkml:trace contextRef="#ctx0" brushRef="#br0" timeOffset="24081.6578">2715-871 152,'-16'9'36,"16"-9"-3,-21 20-29,21-20-23,0 0-7,17 17-6,1-12-2,1-6-3,5-1-3,0-6 4</inkml:trace>
    <inkml:trace contextRef="#ctx0" brushRef="#br0" timeOffset="24363.85">3028-1141 59,'-6'33'35,"-1"-7"-1,1 0-7,6 7-9,-3 0-2,6 3-1,1-8-5,2 1-6,3-1-8,0-12-8,6 6-9,-15-22-4,29 15-6,-29-15-1,30 2-7,-14-8 1,1-6 23</inkml:trace>
    <inkml:trace contextRef="#ctx0" brushRef="#br1" timeOffset="48869.7908">0 35 77,'0'0'37,"-4"-24"-5,4 24-6,0 0-7,19-11-2,-19 11 0,22 6-4,-22-6-5,26 22-2,-13-6-3,1 6-3,1 4 0,0 2 0,-1-1 0,3 4 0,1-1 0,1-5 0,-1-1 0,2-4-1,-1-1 1,-1-8 0,-1-2 0,-1-6 0,-16-3 0,30-5 1,-30 5-1,22-28 0,-13 8 0,-3-2 0,-1-3 0,1-5 0,-3 1 0,-1 1 0,0 1 0,-2 1 0,0 2 0,0 4 0,0 20 0,-4-27 0,4 27 0,0 0-2,0 0-9,0 0-6,13 18-9,-13-18-6,11 37-2,-5-19-1,3 6-1,-5-4 1</inkml:trace>
    <inkml:trace contextRef="#ctx0" brushRef="#br1" timeOffset="49184.0055">548 250 102,'0'0'28,"0"0"0,-11 16-12,11-16-3,17 26-1,-17-26 0,27 35-1,-12-19-1,4 3-3,-19-19-4,23 29-8,-6-11-13,-17-18-9,13 20-6,-13-20 0,0 0-2,0 0-1,0 0 1</inkml:trace>
    <inkml:trace contextRef="#ctx0" brushRef="#br1" timeOffset="49535.3097">848 107 145,'0'0'44,"0"0"-3,0 0-20,20-8-22,4 12-7,11 9-11,-3-8-9,4 8-5,-4-5-2,-5 4-8,-8-1-1,-19-11 5</inkml:trace>
    <inkml:trace contextRef="#ctx0" brushRef="#br1" timeOffset="49696.42">993 255 66,'0'0'29,"-16"17"-3,16-17-13,18 13-17,3-4-7,1 2-5,2-4-4,1 4-6,-3-7-4,6 3 4</inkml:trace>
    <inkml:trace contextRef="#ctx0" brushRef="#br1" timeOffset="50196.337">1405-79 59,'0'0'30,"-5"-22"-5,5 22-8,5-25-7,-5 25-2,24-22 0,-24 22-4,34-19 1,-16 10 0,2 4 0,-1 1-1,-1 8-1,-18-4 1,31 9-1,-31-9 0,28 22-1,-28-22 1,18 29 1,-18-29 1,11 31 4,-11-31-2,-2 33 0,2-33 0,-11 32-1,11-32-1,-16 29-1,16-29-3,-19 24-1,19-24 0,-18 20-2,18-20-6,-17 15-8,17-15-7,-9 18-6,9-18-4,-3 20-1,3-20 0,-2 22 0,2-22 5</inkml:trace>
    <inkml:trace contextRef="#ctx0" brushRef="#br1" timeOffset="50445.5096">1503 385 142,'-22'8'36,"22"-8"-11,0 0-22,-9 16-37,25-10-4,5-6-8,1-9-2,3 1 9</inkml:trace>
    <inkml:trace contextRef="#ctx0" brushRef="#br0" timeOffset="24943.2439">3477-1153 86,'-13'-19'37,"-4"10"-3,17 9-8,-33-7-5,17 10-4,-6-4-6,5 8-3,17-7-5,-29 16-2,29-16-1,-17 28 0,17-28 0,0 29-1,0-29 2,18 31-2,-18-31 2,35 26-2,-9-15 1,5-2 0,2 0 0,1 1 0,1 1 0,-2 0 0,-2 1 0,-5 3-1,-2 0 1,-12 1 0,-4 3 0,-10-1 0,2-18 0,-24 29 0,2-16 0,-2-4 1,-7 1-1,1-5 0,1-3-3,0-8-8,8 5-6,-1-9-7,22 10-5,-15-25-3,15 25-2,6-37 1,7 19 0,0-8 8</inkml:trace>
    <inkml:trace contextRef="#ctx0" brushRef="#br0" timeOffset="25124.3684">3447-1150 109,'0'0'33,"11"-20"-1,-11 20-14,32-15-9,-3 14-8,8-5-8,5 4-15,4 2-7,4 2-3,-4 2 0,-4 1-1,-1-3-1</inkml:trace>
    <inkml:trace contextRef="#ctx0" brushRef="#br0" timeOffset="25447.5879">4027-1153 95,'0'0'34,"0"0"-2,0 0-11,0 0-3,11 29-2,5-9-4,8 8-4,6-3-3,1 5-6,6-1 1,-2 4-1,1-6-2,-4-1-7,3 0-10,-15-10-8,4-1-4,-24-15-1,26 11-2,-26-11 1,0 0 1</inkml:trace>
    <inkml:trace contextRef="#ctx0" brushRef="#br0" timeOffset="25681.7496">4301-1131 125,'-20'3'35,"-10"-5"0,6 17-11,-3 0-13,5 10-3,-1 3-2,5 3-7,2 6 0,6-6 1,5 7-6,1-10-11,11 7-8,-3-15-5,7 0-4,-11-20 0,30 11-2,-30-11 1</inkml:trace>
    <inkml:trace contextRef="#ctx0" brushRef="#br1" timeOffset="54093.6843">2276 57 104,'0'0'43,"7"-18"-10,-7 18-16,24-15-5,-4 8-1,8 7-2,3 2-8,2-2-5,7 11-10,-8-4-7,3 9-5,-10-5-6,1 2-5,-9 2-4,-17-15-1,13 24 30</inkml:trace>
    <inkml:trace contextRef="#ctx0" brushRef="#br1" timeOffset="54298.8228">2402 233 56,'0'0'29,"28"-7"-1,-10 3-16,1 4-23,7 2-7,3 5-5,-3-5-7,5 6-1,-5-14 20</inkml:trace>
    <inkml:trace contextRef="#ctx0" brushRef="#br0" timeOffset="25928.9151">4536-1016 147,'-20'15'36,"3"12"-4,-3-3-21,11 5-3,2-3-2,3 0-6,8 0 0,3-4-7,10 1-10,-1-12-9,8 2-7,-2-5-2,4-1 0,-2-13-2,2 1 0</inkml:trace>
    <inkml:trace contextRef="#ctx0" brushRef="#br0" timeOffset="26355.2082">4831-1056 125,'0'0'38,"-37"16"-5,22 4-18,-3-1-3,8 10-1,-2-1-6,6 1-5,4 2 1,6 2 0,5-3-1,6-3 2,5-1-2,8-6 1,3-5 0,6-6-1,-1-6-1,3-8-3,0-4-4,-10-4-1,-3-5 0,-11-6 1,-4 2-1,-13-6 1,-4 3 1,-10-3 7,-8 0 7,4 1 1,-10 3 0,4 6 0,-1-4-1,5 9 1,0 0-1,22 13-7,0 0-14,0 0-8,0 0-8,16-9-3,14 16-1,-1-9-1,12 8-1,-3-8 6</inkml:trace>
    <inkml:trace contextRef="#ctx0" brushRef="#br1" timeOffset="55777.5305">3166-124 63,'0'0'26,"0"0"-6,0 0-10,0 0 1,7 29 2,2-11-1,6 10-1,0-1 0,5 8 0,-2-6-1,3 10-2,-3-8-2,4 4-2,-3-6-2,1-3 0,-4-4-1,1-4 0,-17-18-2,29 24 1,-29-24 0,26 2-1,-26-2 0,24-18-2,-11-2 1,0-2-1,-2-8 0,-2-6 0,0-1 0,-1-2 0,-1 1 2,-3-1 0,-1 3 1,-1 1 0,-2 7 0,0 6 1,0 6-2,0 16-2,2-19-7,-2 19-6,0 0-5,0 0-5,20 28-3,-20-28-1,17 27-3,-4-8 5</inkml:trace>
    <inkml:trace contextRef="#ctx0" brushRef="#br0" timeOffset="-3147.5073">5574-1742 139,'0'0'34,"-24"-11"0,24 11-8,0 0-12,-17 3-7,17-3-7,0 0 0,11 17 0,-11-17-1,0 0 0,19 13-6,-19-13-14,0 0-9,22 11-3,-22-11 0,0 0-2,20-20-1,-20 20 1</inkml:trace>
    <inkml:trace contextRef="#ctx0" brushRef="#br0" timeOffset="26560.3456">5169-1098 124,'-17'-13'36,"17"13"-2,0 0-19,28-11-8,-2 13-14,0-1-15,7 5-9,-4-2-6,4 3-2,-5-2-2,-2 3 3</inkml:trace>
    <inkml:trace contextRef="#ctx0" brushRef="#br0" timeOffset="26875.5625">5515-1188 79,'0'0'36,"0"0"-1,-17 3-12,17-3-6,-3 24 0,4-4-4,-2-3-1,6 7-6,-1-4-3,1 2-3,3-2 0,1-3-1,-9-17 0,22 22-6,-6-15-6,-16-7-4,30 4-4,-30-4-3,33-10-3,-33 10-2,37-16-3,-21 5 4,3 0 6,-1 0 5,-18 11 16</inkml:trace>
    <inkml:trace contextRef="#ctx0" brushRef="#br0" timeOffset="27108.719">5730-1269 125,'-4'16'36,"4"-16"-2,-1 41-11,1-15-8,5 8-5,-1 5-7,1-1-3,1-1 0,-3-4-13,7 4-13,-7-10-9,7-3-1,-10-24-2,18 13-2,-2-22-1</inkml:trace>
    <inkml:trace contextRef="#ctx0" brushRef="#br1" timeOffset="56305.7012">3881-14 23,'0'0'24,"-20"-28"-4,20 28-11,-18-24-6,18 24-1,-17-7 1,17 7-1,-18 5-1,18-5 0,-26 24 0,11-5 2,2 1 0,1 5 0,2 5 0,5 1 1,5 4-1,5-2 0,10-2-1,4-5 0,8-4-1,3-6-1,6-8 0,1-7-2,0-8-3,-4-6 0,-5-5-1,-8-6-1,-9-5 0,-6 3 0,-8-5 1,-8 1 1,-4 5 4,-3 1 0,-1 4 0,1 5 2,1 6-1,17 9 0,-24-7-3,24 7-2,0 0-4,0 0-3,19 7-1,-3-7-1,6 2 7</inkml:trace>
    <inkml:trace contextRef="#ctx0" brushRef="#br1" timeOffset="56577.5442">4139-218 74,'0'0'23,"0"0"-4,-18 29-11,21-7-3,6 4 2,4 5-2,0 4-2,6 0 0,-3 2 0,-1-3-1,0-1-1,-3-3-1,-1-3-8,0-6-5,-11-21-4,23 20-4,-23-20-3,18-8 0,-18 8-1,22-31 5</inkml:trace>
    <inkml:trace contextRef="#ctx0" brushRef="#br1" timeOffset="56918.777">4402-106 109,'0'0'34,"-18"16"0,16 3-10,2-1-12,9 8-2,4-1-2,5 5-6,6-1-2,6-3 0,-3-1-2,1-6 1,-1-4-1,-1-10 0,0-5-8,-6-11-4,0 0-4,-11-13-2,4-2 0,-11-7 0,0 2 0,-9-4 2,1 6 7,-5 2 6,-2 1 4,0 8 3,13 18 0,-20-21-2,20 21-4,0 0-5,0 0-4,0 0-2,17 8-2,-1-1 3</inkml:trace>
    <inkml:trace contextRef="#ctx0" brushRef="#br0" timeOffset="-4031.1078">4569-1992 112,'0'0'39,"-14"17"-4,15 3-13,-1 0-8,10 6-2,-3-2-2,10 1-5,-5 1-2,5-4-2,-2 0-3,-2-5-2,-1-1-7,-12-16-7,21 20-9,-21-20-3,0 0-3,16 0 0,-16 0 1,0 0 1,19-27 6</inkml:trace>
    <inkml:trace contextRef="#ctx0" brushRef="#br0" timeOffset="28104.0161">6256-1049 116,'0'0'39,"0"0"-1,0 0-8,-9 24-18,11-8-5,3 6-3,3 2-3,1-2-1,4 0 0,0-3 0,-13-19 1,29 24-1,-29-24-1,22 3 0,-22-3 1,11-18-3,-7 1-1,-4-5 0,2 0 0,-2-7 0,2 0 1,-2-1 2,3 5 1,6 3 2,-1 1 1,-8 21 2,24-25-2,-24 25 2,31-9-2,-15 14-2,1 2 0,-17-7-1,31 30 1,-16-12-2,0 0 1,-1 6-1,-3-2 2,2-3-1,-13-19 0,17 29 0,-17-29-1,0 0 1,9 16 0,-9-16-1,0 0-6,0 0-2,6-23-1,-5 6 0,-1 17 0,15-35 0,-2 19 0,-2-4 1,4 3 5,-15 17 7,24-26 6,-24 26 2,25-5-1,-25 5 0,24 18 1,-11 4-1,-4-3 0,4 6-3,2 1-7,-2 1 0,0-3 0,2-2 0,-4-3 1,-11-19-3,25 27-14,-25-27-13,19 9-4,-19-9-1,13-16-1,-13-1-1,0 17-2</inkml:trace>
    <inkml:trace contextRef="#ctx0" brushRef="#br0" timeOffset="28555.3251">6904-1286 102,'-13'-38'35,"15"21"-1,-1-8-4,16 12-17,-2-4-2,9 10 0,-4-2-3,6 5-4,-2 6-4,-2 4 0,-6 5 0,-16-11 0,24 29 0,-20-9-1,-2 2 0,-8 0 1,1 0-1,-5 0 1,-1 0-1,-2-3 1,2-3 0,11-16 0,-14 26 1,14-26-1,-4 16 1,4-16-1,0 0 1,26 9-1,-10-10 1,5-1-1,2-2 1,3 2-1,4-3 0,-1 1-1,4 0-14,-13 1-14,6 3-4,-26 0-2,17 3-2,-17-3-2,-17 4-3</inkml:trace>
    <inkml:trace contextRef="#ctx0" brushRef="#br1" timeOffset="57705.8601">4790-101 147,'-16'17'36,"16"-1"-4,1 5-21,12 4-6,4 3-5,1 1 0,2 0 0,1-3-1,-5 0-1,-16-26-5,22 31-6,-22-31-4,0 0-1,0 0 1,0 0-1,-2-22 1,1 2 0,-9-11 7,7-2 7,-1-4 3,2 0 4,6 1 2,3 1 1,6 11 2,2 2 0,7 15 0,2 1-1,3 10 0,-1 7-1,4 9-3,-1 6 0,0 1-2,-3 4 0,0 0-1,-2 1-1,-2-3 1,-4-3-1,-3-8 0,-15-18-2,18 20-4,-18-20-3,0 0-2,15-20-2,-15-4-1,4 0 0,-4-7 1,4-2 0,-1 2 5,5 2 4,-3 7 3,1 1 2,-6 21 4,12-16 2,-12 16 0,17 9 2,-17-9 1,20 31 1,-7-7 1,4-4-2,7 4-1,-4-2 0,6-4 0,-4-3-1,5-6-2,-3-7 0,0-4-3,-6-5-4,-1-10-3,0-1-5,-8-4-2,-2-2-1,-5-1 1,0 1-1,-8 0 3,1 7 2,5 17 7,-24-18 5,24 18 3,-30 9 2,19 11 0,-1 2 1,6 8 0,2 1-2,8 4-2,5 0-11,6-6-11,7 0-10,0-9-4,6-7-1,-3-11-1,3-4-2</inkml:trace>
    <inkml:trace contextRef="#ctx0" brushRef="#br1" timeOffset="58243.8577">6102-36 141,'-26'0'34,"26"0"-2,0 0-17,24-17-16,9 13-19,-6-7-7,12 6-6,-4-4 0,2-2-7,-2 0 0,-4 0 13</inkml:trace>
    <inkml:trace contextRef="#ctx0" brushRef="#br1" timeOffset="58072.7429">6206 147 109,'-18'-13'35,"18"13"-1,-9-27-6,9 27-18,-7-37-1,5 17-4,-8-6-4,1-1-1,-5-5 1,-5-1 1,3 0-2,1 0 1,4-1-2,5 4 1,10 1-1,7 3 1,9 8-4,1-1-10,12 14-6,-8-1-5,9 14-2,-11-1-4,-1 10-2,-10-1 0,-5 8 2,-9 0 17</inkml:trace>
    <inkml:trace contextRef="#ctx0" brushRef="#br1" timeOffset="58447.9962">6501-277 123,'0'0'42,"-19"26"-6,19-26-12,-11 44-17,15-11-3,5 2-6,4 2 1,4-4-5,3 3-10,-2-10-6,6 1-5,-7-12-4,7-2-2,-6-13-1,6 0 0,-4-9 5</inkml:trace>
    <inkml:trace contextRef="#ctx0" brushRef="#br1" timeOffset="58788.2289">6823-225 93,'-19'-6'29,"-8"2"-1,8 12-7,-8-3-4,12 16-4,-3-1-2,7 7-6,5 3-1,4 1-1,10 4 0,6-4-3,10-2-1,7-3-1,6-6-6,-2-13-5,8 2-5,-10-18-2,2-2-2,-15-11 0,-2 0 0,-16-9 1,-2 2 8,-9-1 7,-2 3 4,-6 3 2,-1 4 0,3 3-3,15 17-4,-18-18-3,18 18-2,0 0-2,16-13 4</inkml:trace>
    <inkml:trace contextRef="#ctx0" brushRef="#br1" timeOffset="59314.1252">7156-192 152,'0'0'34,"-26"13"-2,26-13-17,-20 23-15,23-1 0,3 2-2,9 2 1,1-2-1,4-4 1,2-5-8,8 1-6,-6-12-5,7-1-4,-5-12-2,1 2-2,-3-13 0,-2 3 1,-3-7 9,-5-1 11,-4-1 10,-5 0 9,-3 8 9,-9-4 7,7 22 2,-13-16-2,13 16-2,0 0-3,-11 25-7,13-8-3,12 8-8,8 3-4,8 1-2,8-1 1,7-4-2,4-4 1,1-7 1,3-6-4,-9-13-4,-1 1-4,-14-17-3,-3 0-2,-15-7-1,-6 1-1,-12-7 0,-6 6-1,-5 0 5,-2 3-2,1 4 1,3 3 1,16 19 0,-17-22 1,17 22 12</inkml:trace>
    <inkml:trace contextRef="#ctx0" brushRef="#br1" timeOffset="59665.6492">8037-269 126,'-19'-8'33,"19"8"-2,4 17-13,7-1-8,-2 3-2,8 3-5,-1 2-2,3-1-2,-3 1 2,-1-5-1,-2-1 0,-13-18-1,16 27-2,-16-27-6,0 0-7,0 0-3,0 0-2,-5-18 1,5 18 1,-17-38 2,8 12 5,-4-3 12,-1-8 11,8 6 9,-5-4 0,13 9 0,2-3 0,12 12-3,4 3-5,12 6-17,6 12-15,1 1-11,9 10 0,-2-2-2,0 5-1,-2-1 0</inkml:trace>
    <inkml:trace contextRef="#ctx0" brushRef="#br1" timeOffset="62120.2465">5318 776 86,'-22'-20'29,"22"20"-4,-13-26-15,13 26-2,-13-25 0,13 25-4,-26-21-2,6 12 1,-6 6 3,-9 1 0,-3 5 1,-6 5-1,1 6-1,-1 5-1,7 6 0,4 5-1,11 5-1,11 1-3,13-4 2,13-1-2,11-4 1,9-5-5,1-9-4,12-6-6,-9-12 0,1-1-1,-10-10-2,-5-1 3,-12-6-2,-4 2 10,-9-1 7,-5 2 9,5 20 5,-18-31 1,18 31 1,-19-11-1,19 11 1,0 0-3,-11 17-2,11-17-6,9 29-3,8-9-2,1 0 2,8 2-2,2-3-5,8 4-13,-2-15-7,4-3-5,-3-8-3,-4-5 0,-3-6-3,-6-5 2</inkml:trace>
    <inkml:trace contextRef="#ctx0" brushRef="#br1" timeOffset="62734.2609">5517 754 118,'0'0'33,"-17"-5"-5,17 5-9,0 22-7,6-6-10,3 4-1,4 2 0,1 2 1,3-2-1,-2-2 0,-1-3 0,-14-17-5,21 24-8,-21-24-5,0 0 2,1-22-2,-1 22 2,-11-37 1,6 13 3,-2-5 8,1-4 10,6 7 4,4-7 1,7 11 0,3-4-1,10 12-1,2 3-4,2 5-8,5 8-6,-6 4-3,7 10-2,-11-5 0,7 13 0,-12-6 0,6 6 3,-5-6 2,5 1 6,-4-8 2,2 0 6,0-4 1,-2-9 1,6 1 3,-6-9-1,8 1 0,-8-7 0,4 1-1,-4-7-3,0 4-2,-5-3-1,0 1-2,-8-2 1,-5 4 0,-8 1 0,6 17 1,-25-14-1,4 14 0,-8 3 0,-4 8 0,-2 6 1,0 7 0,6 0 0,3 5 0,9 6 0,12-6-1,16 8-12,9-10-7,17 6-8,7-12-5,9-1-3,4-15 2,6-7-4,-1-7 11</inkml:trace>
    <inkml:trace contextRef="#ctx0" brushRef="#br1" timeOffset="63145.0633">6677 631 117,'-35'-14'35,"8"4"-2,-14 1-16,14 15-3,-5 3-4,5 4-9,3 7-2,0 7 1,6-1-1,-1 5-1,12 0 3,5-1-1,6-1-1,9-5 1,7-2-3,4-9-1,5 0-2,-1-11-4,1-1 0,-7-15-4,0-3 2,-9-3-1,-2 2 4,-7-2 4,-2-3 9,0 5 6,-8 0 1,6 18 2,0 0 0,0 0 0,0 0-2,0 0-2,19 33-5,-1-6-3,11 1-1,3-4-20,14 3-11,0-7-2,9-3-3,2-13 0,4-15-5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2T14:38:31.48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8AB5DB3-5820-46D2-B287-00CAC4B7B55D}" emma:medium="tactile" emma:mode="ink">
          <msink:context xmlns:msink="http://schemas.microsoft.com/ink/2010/main" type="inkDrawing" rotatedBoundingBox="20929,14083 24564,14047 24565,14154 20931,14191" shapeName="Other"/>
        </emma:interpretation>
      </emma:emma>
    </inkml:annotationXML>
    <inkml:trace contextRef="#ctx0" brushRef="#br0">0 125 140,'9'-18'34,"11"7"-1,8-7-1,14 5-16,19 0-16,21 2 0,21 0 0,13 0 0,17 7 0,18-1 0,21 7 0,11 0 0,4 5 0,1 0 0,7 2 0,3-1 0,5-3 0,-6-3 0,-2-4 0,-4-3 0,-5-3 0,-12-1-1,-19 0 0,-19 2 0,-24 1 0,-20 3 1,-27 8-6,-27-3-11,-16 9-11,-22-11-5,0 0 0,-29 24-2,0-17-1,-10-1-2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1:35.8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05D9A59-DA27-4E6F-90E2-F94C832C5101}" emma:medium="tactile" emma:mode="ink">
          <msink:context xmlns:msink="http://schemas.microsoft.com/ink/2010/main" type="inkDrawing" rotatedBoundingBox="6898,15063 7697,15058 7699,15389 6900,15394" shapeName="Other"/>
        </emma:interpretation>
      </emma:emma>
    </inkml:annotationXML>
    <inkml:trace contextRef="#ctx0" brushRef="#br0">6503 5767 117,'0'0'33,"-17"-2"0,17 2-3,-11 19-10,11-19-6,0 36-6,6-8-8,1 1 0,0 2 0,6 0 0,0-3 0,-2-2 0,2-4 0,-6-6-9,6 1-11,-13-17-7,22 7-5,-22-7-1,0 0 0,21-31-1,-8 14 1,-4-6 7</inkml:trace>
    <inkml:trace contextRef="#ctx0" brushRef="#br0" timeOffset="232.1586">6709 5749 138,'0'0'34,"-8"22"-1,14 2-7,-6-4-11,9 7-6,-1 1-9,1-1 0,2 1 0,-2-4 0,4-2 0,-6-6-17,10 3-10,-17-19-6,29 14 0,-29-14-1,37-9-1,-20-4 0,12 2 4</inkml:trace>
    <inkml:trace contextRef="#ctx0" brushRef="#br0" timeOffset="638.3517">7136 5767 128,'-22'-27'34,"22"27"-1,-32-19-3,32 19-14,-29 0-5,12 6-8,17-6-3,-27 18 0,27-18 0,-22 28 0,22-28 0,-10 29 0,10-29 0,17 26 0,0-14 0,6-2 0,7 1 0,3 0 0,2-2 0,-2 2 0,0 0 0,-5 2 0,-6 1 0,-6 1 0,-6 2 0,-10-17 0,1 25 0,-1-25 0,-14 20 0,14-20 0,-30 10 0,12-12-6,18 2-10,-33-9-7,33 9-7,-28-19-2,28 19-1,-18-29-1,20 10 0,-4-4 7,4-1 8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2:39.6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58537E3-7F4E-44B1-A4D7-FC311AF24EB2}" emma:medium="tactile" emma:mode="ink">
          <msink:context xmlns:msink="http://schemas.microsoft.com/ink/2010/main" type="inkDrawing" rotatedBoundingBox="4125,17745 9593,17467 9597,17542 4129,17821" shapeName="Other"/>
        </emma:interpretation>
      </emma:emma>
    </inkml:annotationXML>
    <inkml:trace contextRef="#ctx0" brushRef="#br0">0 338 37,'0'0'26,"0"0"6,0 0-9,48-17-1,3 6-2,30 8 0,17-14-3,31 10-5,23-12-6,32 1-5,31 2-1,21-1 0,31-3 0,18 3 0,22-1 1,20 1-1,4 8-1,6-4-2,1 4 0,-10 0-3,-12 4-3,-23-5-8,-19 7-5,-41-8-3,-23 0-2,-44-2-1,-41-2 1,-39-1 0,-38-1 6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2:38.8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13546AF-1823-4E48-9E92-F715E2C47787}" emma:medium="tactile" emma:mode="ink">
          <msink:context xmlns:msink="http://schemas.microsoft.com/ink/2010/main" type="writingRegion" rotatedBoundingBox="8952,16823 21773,15902 21920,17942 9099,18863"/>
        </emma:interpretation>
      </emma:emma>
    </inkml:annotationXML>
    <inkml:traceGroup>
      <inkml:annotationXML>
        <emma:emma xmlns:emma="http://www.w3.org/2003/04/emma" version="1.0">
          <emma:interpretation id="{D5F6C446-D1E2-445E-A3D6-6B9BF849EE31}" emma:medium="tactile" emma:mode="ink">
            <msink:context xmlns:msink="http://schemas.microsoft.com/ink/2010/main" type="paragraph" rotatedBoundingBox="8957,16672 16795,16451 16822,17401 8983,176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5D89C0-E697-4D5C-8F43-88D3776DC7B2}" emma:medium="tactile" emma:mode="ink">
              <msink:context xmlns:msink="http://schemas.microsoft.com/ink/2010/main" type="line" rotatedBoundingBox="8957,16672 16795,16451 16822,17401 8983,17622"/>
            </emma:interpretation>
          </emma:emma>
        </inkml:annotationXML>
        <inkml:traceGroup>
          <inkml:annotationXML>
            <emma:emma xmlns:emma="http://www.w3.org/2003/04/emma" version="1.0">
              <emma:interpretation id="{F861E0D3-041B-4E86-9D5A-C97472EDD22C}" emma:medium="tactile" emma:mode="ink">
                <msink:context xmlns:msink="http://schemas.microsoft.com/ink/2010/main" type="inkWord" rotatedBoundingBox="8960,16795 10318,16756 10329,17143 8971,17181"/>
              </emma:interpretation>
              <emma:one-of disjunction-type="recognition" id="oneOf0">
                <emma:interpretation id="interp0" emma:lang="en-US" emma:confidence="1">
                  <emma:literal>ate</emma:literal>
                </emma:interpretation>
                <emma:interpretation id="interp1" emma:lang="en-US" emma:confidence="0">
                  <emma:literal>arte</emma:literal>
                </emma:interpretation>
                <emma:interpretation id="interp2" emma:lang="en-US" emma:confidence="0">
                  <emma:literal>ante</emma:literal>
                </emma:interpretation>
                <emma:interpretation id="interp3" emma:lang="en-US" emma:confidence="0">
                  <emma:literal>ale</emma:literal>
                </emma:interpretation>
                <emma:interpretation id="interp4" emma:lang="en-US" emma:confidence="0">
                  <emma:literal>aloe</emma:literal>
                </emma:interpretation>
              </emma:one-of>
            </emma:emma>
          </inkml:annotationXML>
          <inkml:trace contextRef="#ctx0" brushRef="#br0">8813-238 144,'-7'-16'35,"-8"-6"-3,8 5-15,-8 1-9,15 16-6,-26-26-1,26 26 1,-39-7-1,16 9 1,-7-1-1,1 7 0,-1 5-1,1 5-1,3 4 0,6 0-2,11 4 2,7-2-1,13 3 0,7-3 0,10-6 1,5-5-2,6-4 3,-3-7-2,1-4-1,-4-9 2,-5-1-2,-8-9 1,-5 3 0,-6-6 1,-7 2 1,-4 2 4,-3 3-2,5 17 2,-19-20 0,19 20-1,-20 2 0,20-2-1,-11 22-2,11-4 0,7 3-1,4-1-1,9 2 2,4-2-2,10 0 3,2-7-2,5-4 2,1-5-2,0-6 1,-3-9-2,0-2-4,-10-11 1,-3 0-2,-10-9 3,-4-1 0,-3-5 2,-7 2 3,-4 4 2,-6 0 4,3 7-2,-6 6 2,11 20-2,-19-13 0,19 13-4,-16 21-1,14-1 2,2 7-3,4 5 2,7 2-2,3 1 2,10 2-1,6-4-1,5-5 2,2-4-3,5-8 3,0-7-2,1-5 1,-1-8 0,-4-7-2,-1-7 4,-2-4-3,-7-4 2,-6-3-1,-6-1 2,-8 1-1,-6 3-2,-8 2 3,6 24-2,-35-25 2,11 23-2,-1 6 2,-1 8-1,4 7-2,5 6 2,10 5-3,7 1 1,13 2 0,11 2-1,11-2 1,3-7-1,8-2 1,0-13-8,4 1-12,-8-12-9,-1-3-2,-14-14-1,-5-3-1,-11-7 0</inkml:trace>
          <inkml:trace contextRef="#ctx0" brushRef="#br0" timeOffset="185.1266">9266-366 172,'0'0'34,"22"2"-20,16 1-45,18 7-3,1-5 1,5 2-4,-7-3 0</inkml:trace>
        </inkml:traceGroup>
        <inkml:traceGroup>
          <inkml:annotationXML>
            <emma:emma xmlns:emma="http://www.w3.org/2003/04/emma" version="1.0">
              <emma:interpretation id="{0CC434C3-195D-4241-B655-F61AF7D5272D}" emma:medium="tactile" emma:mode="ink">
                <msink:context xmlns:msink="http://schemas.microsoft.com/ink/2010/main" type="inkWord" rotatedBoundingBox="10742,17315 11061,17306 11068,17563 10750,17572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e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3436.3815">10305 344 156,'-16'-3'35,"16"3"0,18-4-32,10-1-31,21 8-6,1-6-2,9 3 0,-4-2-3,4-4-1</inkml:trace>
          <inkml:trace contextRef="#ctx0" brushRef="#br0" timeOffset="3264.2643">10324 177 152,'-21'-36'35,"27"19"-1,3-5-13,15 11-21,13 9-9,1-3-11,10 16-7,-5-6-5,-1 10-1,-14-6-1,-6 8-3,-22-17 0</inkml:trace>
        </inkml:traceGroup>
        <inkml:traceGroup>
          <inkml:annotationXML>
            <emma:emma xmlns:emma="http://www.w3.org/2003/04/emma" version="1.0">
              <emma:interpretation id="{298E0ABE-FD46-41EB-9FCA-1A0485295558}" emma:medium="tactile" emma:mode="ink">
                <msink:context xmlns:msink="http://schemas.microsoft.com/ink/2010/main" type="inkWord" rotatedBoundingBox="11500,16600 16795,16451 16817,17240 11523,17390"/>
              </emma:interpretation>
              <emma:one-of disjunction-type="recognition" id="oneOf2">
                <emma:interpretation id="interp10" emma:lang="en-US" emma:confidence="0">
                  <emma:literal>2.78410-4 ml</emma:literal>
                </emma:interpretation>
                <emma:interpretation id="interp11" emma:lang="en-US" emma:confidence="0">
                  <emma:literal>2.7 oar-ums's</emma:literal>
                </emma:interpretation>
                <emma:interpretation id="interp12" emma:lang="en-US" emma:confidence="0">
                  <emma:literal>2.7 Saco-ums's</emma:literal>
                </emma:interpretation>
                <emma:interpretation id="interp13" emma:lang="en-US" emma:confidence="0">
                  <emma:literal>2.7810-4 ml</emma:literal>
                </emma:interpretation>
                <emma:interpretation id="interp14" emma:lang="en-US" emma:confidence="0">
                  <emma:literal>2.7 ox-co-ums's</emma:literal>
                </emma:interpretation>
              </emma:one-of>
            </emma:emma>
          </inkml:annotationXML>
          <inkml:trace contextRef="#ctx0" brushRef="#br0" timeOffset="15121.9178">12651-449 151,'0'0'41,"0"0"-5,-20 17-16,11-1-16,1 4-1,-1 3-3,0 2 0,-4 5 0,-2-3 0,1 1 0,-1 1 0,4-1 0,5-1 0,5-3 0,6 0 0,6-4 0,7-3 0,5-5 0,0-2 0,1-7 0,4-1 0,-2-6 0,-4-3 0,-4-2 0,-18 9 0,22-26 0,-16 10 0,-6-1 0,-8 1 0,-3-3 0,-7 3 0,-4-4 0,-9-2 0,-2-2 0,-4 0 0,0 2 0,2-2 0,2 2 0,5-2 0,8 6 0,20 18 0,-13-28 0,13 28 0,19-18 0,-3 9-2,12 10-14,-4-4-9,7 10-6,-5-7-2,3 9-1,-5-7-1,4 11-1,-4-6 5</inkml:trace>
          <inkml:trace contextRef="#ctx0" brushRef="#br0" timeOffset="15397.1046">12881-440 138,'-20'-12'35,"20"12"-1,0 0-2,13 23-19,5-2-10,6 6-3,4 1 0,3 3 0,-3-2 0,1-1 0,0 1-2,-5-9-11,2 4-8,-9-11-6,3 2-4,-20-15-1,26 7-1,-26-7 0,16-13 4,-16 13 8,11-27 9</inkml:trace>
          <inkml:trace contextRef="#ctx0" brushRef="#br0" timeOffset="15626.4254">13150-397 110,'-19'-21'34,"3"10"-2,-4 2 1,20 9-6,-26 13-14,18 7-7,3 6-6,-2 2 0,-1 3 0,1 0 0,1 2 0,-3-5-6,11 5-11,-9-15-8,10 2-6,-3-20 0,0 0-3,24 11 0,-4-16 0,1-10 7,3-5 12</inkml:trace>
          <inkml:trace contextRef="#ctx0" brushRef="#br0" timeOffset="15877.597">13371-419 95,'0'0'30,"0"0"2,0 0 0,7 31-10,-7-13-9,7 13-1,-3-3-3,5 5-2,-3-5-4,1-3-3,0-3-4,-7-22-9,21 31-10,-21-31-6,25 8-2,-25-8-2,30-13 0,-14-5 0,3-1 4,3-1 9</inkml:trace>
          <inkml:trace contextRef="#ctx0" brushRef="#br0" timeOffset="16260.8577">13659-478 111,'-31'-13'33,"31"13"0,-35 2-5,35-2-11,-29 24-3,20-6-3,-4 2-5,2 6-4,3 2-2,1-1 0,3 2 0,4 1 0,2-4 0,7-3 0,6-2 0,5-5 0,4-5 0,6-7 0,-1-6 0,0-7 0,1-4 0,-4-4 0,-8-5 0,-3-3 0,-8 1 0,-3-2 0,-8 2 0,-1 2 0,-6 4 0,11 18 0,-21-24-5,21 24-11,-16-11-8,16 11-5,0 0-3,0 0 0,0 0-1,22-13-1,-4 13 6,2-2 8</inkml:trace>
          <inkml:trace contextRef="#ctx0" brushRef="#br0" timeOffset="16440.9823">13897-495 139,'0'-20'33,"0"20"0,0 0-4,14-16-22,-14 16-15,24 1-12,-3 7-6,-21-8-5,35 9 0,-35-9-2,29 5 1,-29-5 4,26-7 7,-8 3 11</inkml:trace>
          <inkml:trace contextRef="#ctx0" brushRef="#br0" timeOffset="16887.0318">14158-620 130,'0'0'29,"0"0"0,-20 22-10,22-1-9,-1-3-2,7 6-1,-1-4-3,4-2-2,0-1 0,-11-17 0,30 26-6,-30-26-6,35 11-5,-17-17-6,6 6-5,-6-9-2,6 2-1,-3-8-1,-3 0 5,0-1 4,-3-4 6,-4-1 5,-2-2 5,-3 0 5,-1 1 13,-5 2 5,-3-4 6,3 24 6,-10-33 3,10 33-1,0 0 0,0 0-3,-22-1-10,22 23-5,-1 3-6,2 6-8,3 6 0,0 2 0,-2-3 0,1-1-11,6 6-15,-7-16-5,8 1-2,-10-6-1,5-3-2,-5-17-1,0 20-2</inkml:trace>
          <inkml:trace contextRef="#ctx0" brushRef="#br0" timeOffset="13786.1541">11058-340 144,'0'0'40,"-11"-33"-6,11 33-18,7-30-3,-7 30-5,26-31-8,-8 18 0,4-2 0,4 4 0,0 0 0,1 6 0,1 7 0,0 7 0,-6 6 0,-4 3 0,1 8 0,-8 1 0,-2 3 0,-7 1 0,-4 2 0,-4-2 0,-3-2 0,-8 3 0,-1-5 0,-2-1 0,-2 0 0,2-4 0,-1-4 0,3-2 0,18-16 0,-26 23 0,26-23 0,0 0 0,0 0 0,0 0 0,24 11 0,-2-15 0,4 2 0,3 0 0,3-1 0,-1 3 0,0 1 0,-3-1 0,-6 2 0,-4 2 0,-18-4 0,20 5-9,-20-5-14,0 0-6,23 17-4,-23-17 0,0 0-2,0 0-1,0 0-2,23-2 20</inkml:trace>
          <inkml:trace contextRef="#ctx0" brushRef="#br0" timeOffset="14017.3052">11637-129 176,'0'0'42,"-20"9"-6,20-9-35,4 29-1,-4-29 0,16 30-9,-16-30-9,13 24-8,-13-24-4,0 0-4,0 0 1,19 0-2,-19 0-4,11-26 9</inkml:trace>
          <inkml:trace contextRef="#ctx0" brushRef="#br0" timeOffset="14429.0865">11814-418 121,'0'0'38,"-4"-31"-4,4 31-17,21-20-4,-5 13-1,1-2-3,3 1-4,0 3-1,0 1-2,-1 2-2,-3 2 0,-16 0 0,28 9 0,-28-9 0,18 19 0,-18-19 0,11 33 0,-9-13 0,2 2 0,-2 4 0,1 1 0,1 3 0,2 1 0,3 0 0,2-2 0,0 1 0,2-5 0,1-2 0,-2-3 0,0-2-10,-12-18-15,10 20-4,-10-20-3,0 0-2,-22-14 1,22 14-1,-28-21 1</inkml:trace>
          <inkml:trace contextRef="#ctx0" brushRef="#br0" timeOffset="14665.2461">11946-223 146,'0'0'34,"2"-16"-1,-2 16-4,28-13-18,-4 9-9,7 4-4,-1-4-16,10 10-7,-7-10-7,6 8 0,-10-8-2,2 4-7,-3-2-2,0-1 16</inkml:trace>
          <inkml:trace contextRef="#ctx0" brushRef="#br0" timeOffset="18691.4543">14933-405 85,'0'0'38,"0"0"0,-19-13-7,19 13-13,9 22-4,2 2-2,-1-5-2,1 10-2,-2-1-7,0 1-1,0-3 0,-1-2 0,-1-6 0,-7-18 0,9 24 0,-9-24 0,0 0-2,0 0-4,15-20 1,-17 3 0,6-1 0,-2-8-2,3 0 3,-1-3 1,1 0 6,5 3 2,-3 4 0,6 3-1,-13 19 1,20-14 0,-20 14 0,24 14-2,-11 5-1,0 3-2,1 2 0,3 1 0,0 1 0,-1-2 0,-1-4 0,0-1 0,-15-19 0,22 18 0,-22-18 0,16 0 0,-16 0-4,9-20-5,-9 20-1,6-33-2,-1 12 1,-3-6-1,4 5 2,-4-2 2,3 2 10,-5 22 6,17-28 2,-17 28 1,20 4 0,-5 14 0,-2-1 0,3 7-2,-3 2-6,2 3-3,-1-1 0,1-3 0,-2-5 0,-2-3 0,-11-17-11,13 16-15,-13-16-4,0 0-2,9-20-1,-14 0-1,5-2 0,-4-7-2,2-3 18</inkml:trace>
          <inkml:trace contextRef="#ctx0" brushRef="#br0" timeOffset="19303.0147">15457-684 113,'2'-27'30,"-2"27"-1,18-21-2,-1 20-14,-1-3-6,8 2-2,-2 4-3,-3 3-1,-1 1-1,-18-6 1,26 11 0,-26-11-1,0 0 0,15 24 1,-15-24-1,-6 20 0,6-20 0,-22 28-1,22-28 1,-29 27 0,29-27 0,-30 26 0,30-26 0,-26 20 1,26-20-1,0 0 1,-9 17 0,9-17 0,0 0 0,20 11 0,-20-11 1,30 12 0,-12-2 0,4 1 0,-3 0 0,1 7 0,-5-1 1,-4 3-1,-6-4-1,-1 3 0,-8-3 0,4-16-1,-20 30 0,3-21-4,17-9-7,-36 7-5,36-7-6,-33-2-5,33 2-4,-30-14 0,30 14 0,-9-23 3,9 23 6,15-25 4,3 10 6,6-1 11</inkml:trace>
          <inkml:trace contextRef="#ctx0" brushRef="#br0" timeOffset="19493.138">15961-766 69,'0'0'27,"-16"20"1,5 13 4,9 15-5,-11 5-7,11 11-3,-9 0-3,5 8-3,-5-8-4,4-1-4,0-8-3,-3-9-8,12-4-12,-5-16-9,8-1-3,-5-25-3,22 13 0,-22-13 1,43-29-1,-12 3 9</inkml:trace>
          <inkml:trace contextRef="#ctx0" brushRef="#br0" timeOffset="19869.3942">16346-366 138,'-9'-19'34,"9"19"-2,-28-7-4,8 9-20,3 5-6,-5 6-3,-2 2-3,0 1 1,0-1 0,0 0 1,4-2 3,20-13-1,-26 23 1,26-23 1,2 19 0,-2-19 0,31 20 2,-8-9-2,4-2 1,3 4-1,3 0-1,-6 2 1,-1-1-1,-9 5 1,-4 1-3,-6 2 1,-11 0-1,-7 0 3,-7-2-1,-4 2-10,-8-9-15,6 2-7,-9-15-2,4 2-3,-3-12 0,5 3-4,-6-9 0</inkml:trace>
        </inkml:traceGroup>
      </inkml:traceGroup>
    </inkml:traceGroup>
    <inkml:traceGroup>
      <inkml:annotationXML>
        <emma:emma xmlns:emma="http://www.w3.org/2003/04/emma" version="1.0">
          <emma:interpretation id="{D2D14363-9A0A-43E2-BC71-E5212F039BC2}" emma:medium="tactile" emma:mode="ink">
            <msink:context xmlns:msink="http://schemas.microsoft.com/ink/2010/main" type="paragraph" rotatedBoundingBox="11596,17508 21836,16772 21920,17942 11680,186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6A9AAA7-97E9-4CB0-9F2D-1B02221A36AA}" emma:medium="tactile" emma:mode="ink">
              <msink:context xmlns:msink="http://schemas.microsoft.com/ink/2010/main" type="line" rotatedBoundingBox="11596,17508 21836,16772 21920,17942 11680,18678"/>
            </emma:interpretation>
          </emma:emma>
        </inkml:annotationXML>
        <inkml:traceGroup>
          <inkml:annotationXML>
            <emma:emma xmlns:emma="http://www.w3.org/2003/04/emma" version="1.0">
              <emma:interpretation id="{11AE4296-3D79-4B73-A2DF-7797BF7DF5E1}" emma:medium="tactile" emma:mode="ink">
                <msink:context xmlns:msink="http://schemas.microsoft.com/ink/2010/main" type="inkWord" rotatedBoundingBox="13917,17859 17100,17631 17147,18285 13964,18513"/>
              </emma:interpretation>
              <emma:one-of disjunction-type="recognition" id="oneOf3">
                <emma:interpretation id="interp15" emma:lang="en-US" emma:confidence="0">
                  <emma:literal>ie.i5xio-imz=0.67mls</emma:literal>
                </emma:interpretation>
                <emma:interpretation id="interp16" emma:lang="en-US" emma:confidence="0">
                  <emma:literal>ie.15X10-imz=0.67mls</emma:literal>
                </emma:interpretation>
                <emma:interpretation id="interp17" emma:lang="en-US" emma:confidence="0">
                  <emma:literal>ie.i5xi0-imz=0.67mls</emma:literal>
                </emma:interpretation>
                <emma:interpretation id="interp18" emma:lang="en-US" emma:confidence="0">
                  <emma:literal>ie.i5X10-imz=0.67mls</emma:literal>
                </emma:interpretation>
                <emma:interpretation id="interp19" emma:lang="en-US" emma:confidence="0">
                  <emma:literal>ie.i5xio=imz=0.67mls</emma:literal>
                </emma:interpretation>
              </emma:one-of>
            </emma:emma>
          </inkml:annotationXML>
          <inkml:trace contextRef="#ctx0" brushRef="#br0" timeOffset="23001.7453">13461 697 123,'0'0'34,"0"0"-1,27 20-11,-1 6-6,2-4-1,8 7-7,5 6-7,-1 0 1,-1 4-2,-4-6-7,2 2-11,-13-13-10,-2 0-5,-22-22 0,18 14-3,-18-14 1,4-24-1</inkml:trace>
          <inkml:trace contextRef="#ctx0" brushRef="#br0" timeOffset="23199.8671">13678 690 174,'-30'18'34,"3"0"-2,10 14-22,8 6-10,7 3-8,13 6-14,0-4-7,9 1-3,-1-15-1,-1-3-1,3-15-2,1-8-2</inkml:trace>
          <inkml:trace contextRef="#ctx0" brushRef="#br0" timeOffset="23443.0378">14099 725 150,'-9'20'36,"0"-2"-1,9 11-4,11 5-30,4 6 0,10 6-14,-1-9-9,4 5-9,-2-15 0,-4-1-4,-2-17-1,-4-3 0,-16-6 0</inkml:trace>
          <inkml:trace contextRef="#ctx0" brushRef="#br0" timeOffset="23824.3613">14384 703 184,'-25'3'35,"-1"5"-4,7 12-31,7 11 1,10 7 0,9 8 1,8 2-1,9 0-1,7 1 0,4-4 0,4-11 0,1-10 0,1-11 0,-1-6-8,-9-18-7,1-1-5,-12-20-3,-4-1-1,-10-11-2,-4 9 1,-11-11 2,-3 4 8,-4 4 5,-4 3 5,-1 13 0,3 2 0,1 9-4,17 11 1,0 0-2,-14-19 0,14 19-2</inkml:trace>
          <inkml:trace contextRef="#ctx0" brushRef="#br0" timeOffset="23976.4649">14763 706 167,'0'0'35,"0"-29"-3,17 27-17,7 2-23,-4-2-14,15 8-8,-6-8-3,3 7 0,-8-3-7,-2 0-1,-4-6 0</inkml:trace>
          <inkml:trace contextRef="#ctx0" brushRef="#br0" timeOffset="24214.627">15006 600 142,'-16'3'42,"16"-3"-3,-10 21-16,18-5-22,8 2-2,6 1 0,4-1 1,4-1-2,-1-4 1,1-4-6,-5-9-9,3 5-9,-10-10-6,3-3 0,-5-6-2,1-1 0,-6-2-2</inkml:trace>
          <inkml:trace contextRef="#ctx0" brushRef="#br0" timeOffset="24389.7468">15284 506 130,'-16'11'41,"16"-11"-3,-4 35-8,4-11-21,7 5-8,6 6-3,-2-2-8,9 6-13,-7-14-10,4 3 0,-2-12-9,-15-16-2,31 15-1</inkml:trace>
          <inkml:trace contextRef="#ctx0" brushRef="#br0" timeOffset="25182.1445">15551 871 155,'0'0'40,"0"0"-3,0 0-22,0 0-13,31 26-1,-7 0 0,2 7 1,3 0-1,-3-2 0,-2-3-2,-6-4 0,-3-4 1,-15-20-1,18 16-1,-18-16-4,0 0-1,-3-33-2,3 11 0,-2-7-1,6-2 2,-3-4 4,5 0 5,5 4 2,-2 1 4,8 8 0,-17 22 1,31-18 2,-13 20-2,3 9-3,-1 7-3,0 6-1,4 2 1,0 5-1,0 4 0,-2-4 0,-2-5-1,0-1-1,-3-6-1,-17-19-9,29 18-6,-29-18-2,21-16-2,-18-6 0,7 1-1,-7-8-1,5 0 6,-3-1 10,-1 1 12,0 9 3,-3-2 10,-1 22 1,0 0 3,17-6 2,-17 6-5,15 31-2,-6-9-5,6 8-1,-1 1-8,5-2-3,1 1-12,-4-12-10,5-1-10,-21-17-1,27 11-1,-27-11-1,21-26-1</inkml:trace>
          <inkml:trace contextRef="#ctx0" brushRef="#br0" timeOffset="25532.4423">16336 477 166,'15'-16'36,"2"-5"-3,14 7-22,2 6-11,4 7 0,-2 2 0,-4 3 0,-7 5 0,-24-9 0,20 32 0,-27-9 0,-12 1 0,-3 2 0,-7 1 0,1 3 0,3-1-1,4-1 0,5-6 1,8-4 0,12-2-1,-4-16 1,30 24-1,-7-22-4,12 5-16,-3-12-11,4 1-1,-4-7-2,3 0-2,-6-5-3</inkml:trace>
          <inkml:trace contextRef="#ctx0" brushRef="#br0" timeOffset="17552.542">11137 299 62,'0'0'21,"0"-19"-9,0 19-17,24 0-12,-6 2-4,1 5-4,-3-7-1,3 6 26</inkml:trace>
          <inkml:trace contextRef="#ctx0" brushRef="#br0" timeOffset="21739.9106">11479 695 142,'-22'-18'35,"22"18"-1,-17-2-17,17 2-7,-3 20-2,6-1-4,3-1-4,0 6 0,5 1-1,0-1 1,3-2 1,7-1 0,-1-3 0,4-3 1,1-6-1,5-6-4,1 5-8,-3-14-9,5 6-6,-9-13-6,2 1 1,-8-7-4,0 3 1,-7-6 2,-5-2 11,-2 2 12,-4-4 11,-4-1 9,-2 4 6,-3 0 10,-4-1 6,4 5 1,-6 3-2,15 16-2,-25-11-6,25 11-6,-17 20-4,17 4-8,0 5-6,4 10 0,1 1 0,6 4 2,2 2-2,4 0 1,-1 2 0,1-8 0,1-1-3,-3-10-9,5-3-13,-20-26-5,33 20-5,-33-20 1,32-13-3,-18-5 1,8 0 2</inkml:trace>
          <inkml:trace contextRef="#ctx0" brushRef="#br0" timeOffset="21898.0171">12038 947 156,'0'0'35,"0"0"-1,0 0-8,-5 29-22,18-9-14,-13-20-11,29 33-8,-12-25-4,5-1-2,-6-5 1,7-9-2,-5-8 0</inkml:trace>
          <inkml:trace contextRef="#ctx0" brushRef="#br0" timeOffset="22161.1986">12325 673 162,'-18'13'34,"22"5"1,-2 3-16,10 12-18,11 5 1,4 8-1,3 0 0,-5-4-1,5 4-12,-14-13-10,3 0-9,-19-33-2,27 28-3,-27-28 0,30-13-2,-17-13 1</inkml:trace>
          <inkml:trace contextRef="#ctx0" brushRef="#br0" timeOffset="22504.4323">12859 704 126,'-33'-3'34,"-8"-3"0,10 10-6,-2-2-18,11 9-3,4-2-2,10 9-6,6 1 1,8 1 0,7-2 0,3 1 1,8-1-1,4-5 2,7 3 0,2-1 0,-1 1-1,7 3 1,-5-1-1,1 1 0,-8 4-1,-5 1 0,-6 0 0,-11 0 0,-5-4 0,-11 0 0,-4-1-1,-9-8-9,20-11-12,-37 9-7,16-11-3,-1-14-1,6-3-2,-1-17-2,8-3 1</inkml:trace>
          <inkml:trace contextRef="#ctx0" brushRef="#br0" timeOffset="22668.5418">12868 715 182,'0'0'35,"0"0"-2,24-11-38,6 11-17,14 6-9,0-6-3,6 7 0,-4-5-3,1 2-1</inkml:trace>
          <inkml:trace contextRef="#ctx0" brushRef="#br0" timeOffset="26947.2359">17076 94 146,'22'-13'34,"11"7"-15,6 8-35,8 13-17,1-2-7,-4 5-3,-5 2 0,-10 2 20</inkml:trace>
          <inkml:trace contextRef="#ctx0" brushRef="#br0" timeOffset="27257.4459">16982 299 141,'0'0'42,"0"0"-5,11 19-19,26-7-14,9 1-17,20 7-18,0-5-4,6 0-8,-4-4-2,-9-8-1,-6-1 18</inkml:trace>
          <inkml:trace contextRef="#ctx0" brushRef="#br0" timeOffset="28085.3875">18362 112 105,'-15'-29'42,"0"-1"-3,-9-4-11,4 12-12,-8 0-5,5 5-4,-5 4-6,2 8 0,-3 5-1,-4 7 1,0 6 0,-2 7-1,0 6 0,0 5 0,0 9 0,5 3-1,10 4 0,11 5 0,13 1 0,16 2 1,15 0-1,18-6 1,17-3-1,9-7 1,8-10 0,1-9 0,-4-11-1,-3-10 1,-13-12-1,-14-7 0,-19-13 0,-13-8 1,-17-5-1,-12-7 0,-10 0 2,-10 0-2,-3 3 1,-6 3-6,10 14-5,-4 5-7,30 28-6,-29-20-5,29 20-2,2 20-1,14 2-1,5 0 4,8 4 4</inkml:trace>
          <inkml:trace contextRef="#ctx0" brushRef="#br0" timeOffset="28248.498">18810 426 161,'-16'2'34,"16"-2"-11,0 0-33,0 0-22,2 18-3,16-18-7,6-2-1,4-3-2</inkml:trace>
          <inkml:trace contextRef="#ctx0" brushRef="#br0" timeOffset="28722.6578">19004 53 130,'0'0'43,"-30"35"-3,26 0-17,4 6-17,10 4-3,4 5-3,3-1-1,7 1 0,5-6 1,3-7-1,1-10 1,0-5-1,0-11-1,9-3-7,-9-12-7,6-3-3,-12-14-3,5 1-1,-10-9 0,2 1 1,-11-7 5,-6 6 11,-5 2 8,-10 1 7,-3 8 8,-12 1 7,2 13-1,-10 1 0,3 14-3,-5 2-4,8 12-2,-1 3-5,11 5-4,10 2-6,6 1-1,14 1-13,2-8-11,12-3-6,-1-15-2,8-4 0,-6-12-1,5-6-1</inkml:trace>
          <inkml:trace contextRef="#ctx0" brushRef="#br0" timeOffset="29076.8985">19474 127 142,'0'0'41,"8"-30"-2,18 21-18,-1 0-20,10 2-2,6 1 0,-3 3-1,-3-1 0,-5 2 0,-8-2-1,-22 4 2,22-3 0,-22 3 1,0 0 1,0 0 0,-9 18 1,9-18 0,-6 35 0,6-7 0,2 5-1,2 3-1,3 5 0,6 1 0,0-2-1,0-1 1,1-5 0,3-6-2,3 1-12,-20-29-15,11 22-3,-11-22-1,0 0-1,-18-16-2,18 16 0</inkml:trace>
          <inkml:trace contextRef="#ctx0" brushRef="#br0" timeOffset="29245.0124">19658 274 143,'0'0'36,"0"-22"-2,17 20-6,14 11-44,1-5-14,10 5-3,-4-2-1,10 2-1,-9-7-2,3 2 0</inkml:trace>
          <inkml:trace contextRef="#ctx0" brushRef="#br0" timeOffset="29868.4358">20093 215 165,'0'0'34,"-17"0"-1,26 16-22,0 8-10,2 4-1,2 1-1,4 0 1,-4-1 0,-2-4-1,-2-6 1,0-1-1,-9-17 0,0 0-8,0 0-3,0 0-1,0 0-2,9-17 0,-9 17 0,-5-40 1,7 14 1,-2 0 10,0-5 10,7 6 7,-1-7 1,10 14 0,-1-4 0,7 15 0,0 1 0,6 14-5,-5 3-5,3 11-5,-2 3 0,-2 5 0,2 4-1,0-1 0,-4-1 0,-1-7 0,-5-3 1,3-5-1,-17-17 0,24 11-2,-24-11-6,0 0-3,22-26-1,-20 4-1,5 2-1,-1-9 1,3 8 4,-4-4 7,-1 3 11,-4 22 5,17-26 0,-17 26 2,20 2-1,-20-2 0,20 26-3,-7-4-5,2 0-6,-3 0 0,3 0 0,0-4-1,-4 0 0,-11-18-9,26 24-12,-26-24-8,18 6-2,-18-6 0,17-19-2,-12 1 0</inkml:trace>
          <inkml:trace contextRef="#ctx0" brushRef="#br0" timeOffset="30092.589">20861-42 162,'0'0'35,"-5"28"-2,5 1-18,11 17-15,4 9-1,1 7 1,3 2-1,-7-1 0,5-6-1,-4-12-13,3 1-13,-6-18-6,6-8 0,-16-20-2,33 0 0,-11-16-1</inkml:trace>
          <inkml:trace contextRef="#ctx0" brushRef="#br0" timeOffset="30437.2333">21231 99 158,'-33'-3'34,"11"12"-3,-2 4-21,13 5-2,7 6-9,8 0 1,11 3-1,3-3 1,8 4-1,1-6 1,7 1-1,-1 1 2,-2 0-1,2 0 0,-7 3-1,0 5 0,-8-7 2,-7 3-2,-5-2 0,-10-3 0,-9-4 2,-5-3-2,-6-7 1,-8-12-8,3 3-17,-8-11-7,4-4-2,4-11-1,7 1-3,-1-3-2</inkml:trace>
        </inkml:traceGroup>
      </inkml:traceGroup>
    </inkml:traceGroup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2:59.5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B68177-1E62-43A3-AD78-4B9250D4953B}" emma:medium="tactile" emma:mode="ink">
          <msink:context xmlns:msink="http://schemas.microsoft.com/ink/2010/main" type="inkDrawing" rotatedBoundingBox="11467,17398 16302,17374 16303,17535 11468,17559" shapeName="Other"/>
        </emma:interpretation>
      </emma:emma>
    </inkml:annotationXML>
    <inkml:trace contextRef="#ctx0" brushRef="#br0">30 186 26,'-20'-22'9,"20"22"-1,-10-20-4,10 20-3,4-17 3,-4 17 2,0 0 3,22-24 3,-22 24 4,24-18 5,-5 14 4,-1-8 0,13 8-2,0-7-3,19 11-2,3-2-5,14 9-3,6 3-6,8 2-4,6 7 0,5-1-1,5 0 1,8 1 0,9-3-1,4-1 1,9-6 0,7-2 0,15-3 0,13-4 1,14-2-2,6-3 1,15-3 0,11 3-1,9-2 1,8-4 0,5 0 0,0 0 0,-4 0-1,-7 0 1,-15 0 0,-17 0-1,-19 0 1,-19 0 0,-30 1-1,-25 3 0,-28 2-1,-21-3-9,-10 14-9,-35-6-7,0 0-4,0 0-2,0 0-2,-30 20-2,4-13 1,-5 6 22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37.6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011F140-CC03-48DF-A3C8-9FC56094B032}" emma:medium="tactile" emma:mode="ink">
          <msink:context xmlns:msink="http://schemas.microsoft.com/ink/2010/main" type="inkDrawing"/>
        </emma:interpretation>
      </emma:emma>
    </inkml:annotationXML>
    <inkml:trace contextRef="#ctx0" brushRef="#br0">0 51 113,'19'2'34,"8"2"-3,3-6-13,16 7-3,0-3 0,18 2-4,8-4-6,13-2-5,8-2 0,9 1 0,4-1 0,5-3-1,3 1 1,2-1-1,5 0 1,0 1-1,3 2 1,1-1-1,-4-1 0,2 3 0,-1-1 1,-5 2-1,-4 0 0,-10 2 1,-8 2-1,-10-2 1,-11 2 0,-12 2-1,-9-2 1,-10-1 0,-12 1-1,-11 2 1,-20-4-2,19 0-11,-19 0-9,0 0-7,0 0-3,0 0-1,0 0-1,0 0-1,-21-18 5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49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32BA127-3CC5-4386-88A2-44412C4E3A4A}" emma:medium="tactile" emma:mode="ink">
          <msink:context xmlns:msink="http://schemas.microsoft.com/ink/2010/main" type="inkDrawing"/>
        </emma:interpretation>
      </emma:emma>
    </inkml:annotationXML>
    <inkml:trace contextRef="#ctx0" brushRef="#br0">0 58 27,'0'0'27,"16"-16"-2,-16 16-7,28-6-3,-10 3-1,10 3 0,-1-4-1,8 6-2,-2-4-2,6 4-2,3-2-3,3 2-2,2-2-1,1 0 0,2 0 1,0-2 1,1-4 2,1 5 0,-5-3 1,3 2 0,-4-2-1,2 4 1,-2-1-1,2 1-2,-1 1-3,3-2 0,-2 1 0,5-2 0,-1 2 0,-1-2 0,3 0 0,1 2 0,-2 2 0,4 0-1,0 1 1,-3-3 0,3 4 0,1-2 0,3-2-1,-2-2 1,4 0-1,-3 0 1,3-1 0,3-1-1,0 0 1,0 1 0,1 3 0,-3-2 0,-1 0-1,-5 4 1,1-2-1,-7 2 1,-6-2 0,-4 0 0,-5 0 0,-2 2 0,-8-1 0,1 1 0,-10 0 1,-18-2-2,30 7-10,-30-7-13,0 0-10,0 0-3,0 0-6,0 0-3,0 0 14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1.9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6D28A40-3840-47C2-8A7E-61DECE346EB6}" emma:medium="tactile" emma:mode="ink">
          <msink:context xmlns:msink="http://schemas.microsoft.com/ink/2010/main" type="inkDrawing"/>
        </emma:interpretation>
      </emma:emma>
    </inkml:annotationXML>
    <inkml:trace contextRef="#ctx0" brushRef="#br0">0 0 13,'0'0'16,"0"0"-7,0 0-2,20 7 2,-20-7 2,24 30 3,-7-6 3,-4 1 5,9 18-1,-6-1-1,8 13-2,-7 0-4,8 9-1,-8 0-3,9 6-2,-6-2-7,0-4 0,-1-4-1,-3-1 0,-1-2 1,0-2-1,-4 2 1,-4 2-3,-3-3 3,-4 1-1,-4 2 1,0-2-1,-5 0 1,-4-2-1,-3-4 1,-1-5-1,-3-4 1,0-3-1,1-4 1,-3-2-1,0-6 0,0 2-1,4-7 1,-3 2 0,5-7 0,16-17-1,-26 27 2,26-27-1,0 0 0,0 0 1,0 0-1,0 0 0,0 0-1,0 0-12,11-22-13,-11 22-9,13-24-1,-13 6 0,0 18-2,0-31-1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4.2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0A4E59D-0271-4E3C-AC02-2A8CF876A761}" emma:medium="tactile" emma:mode="ink">
          <msink:context xmlns:msink="http://schemas.microsoft.com/ink/2010/main" type="inkDrawing"/>
        </emma:interpretation>
      </emma:emma>
    </inkml:annotationXML>
    <inkml:trace contextRef="#ctx0" brushRef="#br0">382 0 33,'0'0'21,"-24"37"-6,9-10-5,4 8 4,-5 4 4,4 10 3,-8-3-1,6 11-1,-10-6-1,7 8-1,-11 0-4,5 5-4,-7-4-5,1 3-3,-1-1-1,5 0 1,-1 6 0,7 2-2,6-4 0,6 0 1,5-2 0,10 0 0,3 1 0,5-5 0,6-5 0,-1-3 0,6-3 1,-3-3-2,0-4 2,0-3-1,0-6-1,-2-4 1,0-5-1,0-4 0,-4-5 1,3-6 0,-1-4-1,-2-5 0,-1-1 1,-17 1-1,27-8 1,-27 8-10,17-14-10,-17 14-8,5-17-7,-5 17 0,-1-24-1,-7 6-1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5.0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772D31C-3EFA-4F23-ADB5-B8478E8A0F36}" emma:medium="tactile" emma:mode="ink">
          <msink:context xmlns:msink="http://schemas.microsoft.com/ink/2010/main" type="inkDrawing"/>
        </emma:interpretation>
      </emma:emma>
    </inkml:annotationXML>
    <inkml:trace contextRef="#ctx0" brushRef="#br0">0 47 45,'17'2'20,"-17"-2"-4,35-2-5,-11 0 0,3 2-2,6-2-2,4 4 0,2-2-1,3 0 0,-2 2-2,1 0 0,1 0 0,2 1 1,-1-1 0,1 0 0,0-2-1,4 2-1,-2-2 0,5-2 0,4 0-3,4 2 1,8-4-1,-1 1 0,4-1 0,1 2 0,3 0 0,3-1 1,-5 1-1,0-2 1,-4 1 0,0 1-1,-4 0 1,4 0 0,-5 2 0,-2 0 0,-3 0 0,-2 2-1,-3-2 1,-3 2-1,-4 0 0,-6-1 0,-5 1 0,-6 0 0,-3-2-1,-6 4 1,-3-2-2,-17-2-4,17 7-8,-17-7-6,0 0-8,0 0-1,0 0-1,-19 9 0,19-9 3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7.0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AA98D1B-8496-4FA2-9F08-E5BFB6E66583}" emma:medium="tactile" emma:mode="ink">
          <msink:context xmlns:msink="http://schemas.microsoft.com/ink/2010/main" type="inkDrawing"/>
        </emma:interpretation>
      </emma:emma>
    </inkml:annotationXML>
    <inkml:trace contextRef="#ctx0" brushRef="#br0">2028-205 60,'0'0'29,"0"0"5,-3 22-11,8-2-4,19 17-1,-4 7-3,13 16 0,2 3-4,8 10-3,3 6-7,-2 2 0,2 7 0,-6 1-1,-1-4 0,-8-1 0,-5 1 1,-8-1-1,-7 0 0,-5-3-1,-10-6 1,-1-7 1,-6-4-1,-2-9 0,-4-5 1,1-12-1,-3-5 0,-1-7 0,3-4 1,1-4-1,16-18 0,-30 28-1,30-28 0,-18 11-8,18-11-9,0 0-5,0 0-6,7-24-5,8 6-2,-4-8 1,7-3-2,3-2 23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2T14:38:53.1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83F41A5-64FF-4780-BF6A-5A273D1D4191}" emma:medium="tactile" emma:mode="ink">
          <msink:context xmlns:msink="http://schemas.microsoft.com/ink/2010/main" type="inkDrawing" rotatedBoundingBox="21116,15325 25421,15024 25577,17257 21272,17557" shapeName="Other"/>
        </emma:interpretation>
      </emma:emma>
    </inkml:annotationXML>
    <inkml:trace contextRef="#ctx0" brushRef="#br0">0 303 148,'31'-35'42,"13"0"-2,24 11-15,24 1-25,15 1 0,20 5 0,20 1 0,20 1 0,12 6 0,6-2 0,10 3 0,8-1 0,8 0 0,3 2 0,-1-2 0,-1 1 0,-5 1-1,-1 0 0,-16 1 0,-17 2 0,-15 1 1,-15 3-1,-16 0 0,-16 2 0,-14 3 2,-16 2-2,-9 3 0,-10 6 1,-12 2 0,-8 6-1,-7 7 0,-7 8 1,-6 11-1,-4 5 1,1 11-1,-4 9 1,-1 9 0,3 6-1,-2 5 2,3 3-1,-3 1 0,-1-4 1,-1-3-1,2-8 0,-4-3 0,-2-6 1,-1-3-2,-3-10 1,-1-5-1,-4-4 1,0-7 0,-4-8-1,0-3 1,-3-7 0,0-4 0,-1-6 0,8-18 1,-20 26-2,20-26 1,-26 14 0,8-8 1,-4-1-1,-6-3 1,-9 5-1,-7-1 1,-13 3-1,-14 2 1,-18 0 0,-12 2-1,-17-2 0,-18 2 0,-22 0 0,-15-1 0,-16-1 1,-12 2 0,-14 2-1,-9 2 0,-6 3 0,-6 2 0,8 3 0,4 8 0,10 4-1,14 5 1,12 4-1,17 0 1,20-4-1,30-3 1,22-1-7,18-16-8,33 2-9,18-20-6,30-4-4,24-17-1,17-8-2,10-5-9,4-17 29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1.9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6B8035-07EB-4410-804F-BEC079FEC369}" emma:medium="tactile" emma:mode="ink">
          <msink:context xmlns:msink="http://schemas.microsoft.com/ink/2010/main" type="inkDrawing"/>
        </emma:interpretation>
      </emma:emma>
    </inkml:annotationXML>
    <inkml:trace contextRef="#ctx0" brushRef="#br0">319 29 19,'-8'-16'18,"8"16"-5,0 0-5,0 0 1,0 0 1,-16-13 3,16 13 2,0 0 3,-6 18 2,6-18-2,-20 28-1,3-10-2,4 8-2,-7 0-3,4 7-2,-5 1-5,1 7-3,2 1 1,-1 4-1,3 0 0,-1 3 1,3 3-1,1-3 1,0-1-2,4-2 2,-2 3-1,3-1 0,1 1 0,1 1 1,1-1-2,1 1 1,0-2 1,4 1-1,0-1 0,4-1 1,2 3-1,1 27 1,2-24-4,4 0-1,-2-5 1,6 3-2,-3-10 2,3 1-2,0-9 1,1-29-1,-2 20 5,5-6 1,-3-2-1,0-3 0,-18-13 1,30 19-1,-30-19 2,22 7-2,-22-7-4,20-6-14,-20 6-9,4-20-7,-10 2-1,3 1-1,-6-6-2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2.8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B19E535-9D8B-458C-A1E1-F537F060F484}" emma:medium="tactile" emma:mode="ink">
          <msink:context xmlns:msink="http://schemas.microsoft.com/ink/2010/main" type="inkDrawing"/>
        </emma:interpretation>
      </emma:emma>
    </inkml:annotationXML>
    <inkml:trace contextRef="#ctx0" brushRef="#br0">-7 57 11,'-4'-16'6,"4"16"0,0 0 1,0 0 0,0 0 0,0 0 1,11-19 0,-11 19 2,0 0 1,0 0 4,24-12-1,-24 12 2,24-6 1,-24 6 3,29 0-3,-12-4-1,7 8-3,-2-4-3,7 6-2,3-3-3,5 3-2,5-3-3,4 1 1,5 2-1,4-6 0,3 1 0,2-1 1,1 0-1,1-3 1,-1 1 0,0-2-1,-4 2 1,2 1-1,-2 2 0,-2-1 1,2 2-1,0 0 0,0 2 0,-4-1 0,4 1 0,-1-2 0,-3 2 0,-2-3 1,-3 3-1,0 0 0,-4 1 1,-1 3-1,-3-3 0,-1 4 0,-3-3 0,-2-1-1,-3 3 1,-5-3-1,-3 1-1,-8-4-8,2 3-7,-17-5-7,0 0-4,0 0-4,0 0-2,-19 18 0,-3-12 0,-5-1 9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9.5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957A60-4A92-407D-A973-852FA0969A4E}" emma:medium="tactile" emma:mode="ink">
          <msink:context xmlns:msink="http://schemas.microsoft.com/ink/2010/main" type="inkDrawing"/>
        </emma:interpretation>
      </emma:emma>
    </inkml:annotationXML>
    <inkml:trace contextRef="#ctx0" brushRef="#br0">18-4 43,'0'0'25,"0"0"-3,-17-5-9,17 5-3,0 25 1,2-6 1,6 8 1,-5 3 3,6 10 1,-7 2-2,8 4-2,-9-2-2,7 0-2,-3-5-4,-1-6-7,7-4-9,-11-29-9,17 27-5,-17-27-6,16-3-3,-16 3-1,17-30 1,-8 10 4</inkml:trace>
    <inkml:trace contextRef="#ctx0" brushRef="#br0" timeOffset="444.1828">344 49 34,'0'0'23,"-21"-18"-2,21 18-11,-24-9-3,24 9 1,-20-4-1,20 4-3,-18 11 1,18-11-2,-15 24-1,10-6 0,1 6-2,2 11 2,2 0 0,2 5 0,3-3 0,5 3 1,2-3-1,5-6 1,3-9 0,6-13-1,0-9 0,3-11-3,-5-7-1,0-13-3,-7-2 0,-5-6-2,-8 1-1,-6-1 0,-9 3 1,-3 4 0,-5 7 3,-3 5 2,4 3-1,-1 4 0,19 13-1,-22-11-2,22 11-3,0 0-3,0 0-2,30 19-1,-8-10 0,3 0 4</inkml:trace>
    <inkml:trace contextRef="#ctx0" brushRef="#br0" timeOffset="872.5862">724 38 61,'-18'-12'19,"1"1"0,-1 3-9,0 1-3,-1 7 0,1 2-1,1 3-3,17-5 1,-29 28-1,16-6-1,2 5 0,4 10-1,3 3 1,4 6-1,5 0 2,6 0-1,8-4 1,5-5-1,7-8 1,0-14 0,4-10-1,0-12 0,-4-13-1,-3-10-1,-6-3 0,-7-7-1,-10-2 0,-5-2-1,-7 3 0,-8 5 0,-3 8 0,-1 4-1,-3 8-4,4 7-3,1 3-3,17 6-4,0 0-3,-5 19-2,5-19-1,29 25 2,-3-6 2</inkml:trace>
    <inkml:trace contextRef="#ctx0" brushRef="#br0" timeOffset="1763.19">1182 224 42,'-5'-21'19,"-3"3"0,8 18-3,-29-28-5,29 28 0,-33-7-1,16 13-2,1 6-1,1 7-1,0 7-2,4 5 0,6 5-2,3 1 0,4 2 0,7-3-1,4-5 0,5-3-4,6-8-5,4-7-4,1-8-2,1-6-4,-3-7-2,-1-6 0,-4-5 0,-4-3 3,-5-2 7,-7-3 6,-2-1 7,-4 1 8,-2-2 7,-2 5 8,-1-2 5,1 10 0,-7-3-1,11 19-3,0 0-5,0 0-4,-20 8-6,20 8-8,3 8-3,3 2-1,-1 3 0,3 2 0,1 4-6,-2-9-6,6 3-5,-6-11-2,4 2-2,-11-20-1,0 0 0,19 4-1,-19-4 6,9-24 7,-7 4 5,0-4 4,0-1 3,3-5 2,2-1 2,4 2 0,4-1 0,4 8 2,3 6-2,0 5-1,3 9-2,-1 8 0,2 6-1,-6 9 0,1 2-1,-5 5 0,1-2-1,-4 1 1,-4-5-1,0-4 0,-9-18-1,15 26 0,-15-26-1,0 0-3,16-7-1,-16 7-1,13-33 1,-5 7-1,3-1 1,0-3 0,3-1 2,1 7 3,2 2 1,-17 22 3,29-22 1,-11 28 2,-18-6 1,26 31 0,-18-2 1,3 1 0,-4 4-2,2-1-4,-3-1-8,-1-7-9,-5-25-4,6 22-3,-6-22-1,-4-25-1,-7-5 1</inkml:trace>
    <inkml:trace contextRef="#ctx0" brushRef="#br0" timeOffset="2250.5221">369-917 61,'0'0'22,"-14"18"3,14 2-7,7 11 0,-2 4 0,6 15 0,-3-3-1,5 7-2,-6-3-4,4 0-5,0 1-12,-3-14-9,4 1-10,-4-17-6,5-6-2,-13-16-1,27 9 1,-27-9 1</inkml:trace>
    <inkml:trace contextRef="#ctx0" brushRef="#br0" timeOffset="2908.7783">743-639 93,'0'0'27,"-17"-5"-1,17 5-6,-13 22-16,13-4 1,2 2-3,4 4-2,1-2-1,2-2-1,0 2-2,-9-22-3,19 28-2,-19-28-1,0 0-1,0 0 0,0 0-1,0 0 2,16-11 2,-16 11 3,0-35 1,2 8 3,2-1 2,3-3 2,1 0 1,-1 5 1,0 2 0,2 8 1,-9 16 0,19-11 0,-19 11 0,20 16-2,-9 3 0,0 4 0,-2 1 0,4 2-1,0 0 0,2-1-1,-2-5-1,1-3-1,-14-17 0,24 18-2,-24-18-3,21-3-2,-21 3-1,12-22-3,-4 5 0,-3-3-1,3-4 1,1-2 1,6-1 3,1 3 3,1-2 1,5 8 4,0 2 2,0 6 2,2 5 1,-2 9 1,-4 5 2,3 4 0,-5 7 1,-1 2-1,-4 3-1,2-3-1,-2 2-2,-4-4-4,2-3-6,-9-17-8,15 16-6,-15-16-2,0 0 0,26-14-1,-26 14-1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2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8C2CDFC-8318-43AA-8EEA-490D72F1FA64}" emma:medium="tactile" emma:mode="ink">
          <msink:context xmlns:msink="http://schemas.microsoft.com/ink/2010/main" type="inkDrawing"/>
        </emma:interpretation>
      </emma:emma>
    </inkml:annotationXML>
    <inkml:trace contextRef="#ctx0" brushRef="#br0">0 0 48,'0'0'21,"0"0"2,29 26-3,-7-4 5,12 17-2,-1-1 0,13 15-1,-6 2-3,10 19-3,-6-1-5,6 11-7,-6 4-4,0-1 0,-4 8 0,-5 2 0,-2-1 0,-7-5 0,-6-3 0,-5-1 0,-4-5 0,-7-7 0,-2-9 0,-4-9 0,0-7 0,-4-15-8,8-6-14,-2-29-7,0 0-6,0 0 0,-5-31-2,5-6-1,5-5 0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3.5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FB2EF7A-0F54-4BF6-9697-8EA70332B881}" emma:medium="tactile" emma:mode="ink">
          <msink:context xmlns:msink="http://schemas.microsoft.com/ink/2010/main" type="inkDrawing"/>
        </emma:interpretation>
      </emma:emma>
    </inkml:annotationXML>
    <inkml:trace contextRef="#ctx0" brushRef="#br0">223 29 67,'-9'-17'21,"9"17"0,-23-12-8,23 12-2,-20 9 1,13 11-1,-6 6 1,4 12 3,-8 10 0,4 12-1,-7 8-2,4 15 1,-6 5-4,3 3-2,3 3-5,1 3-2,11-1 0,10-3-1,10-5 1,10-7-2,9-10 1,5-5 1,5-9-1,1-9 1,0-13-1,-4-9 0,-4-8-14,-4-14-7,-3-3-8,-5-10-3,-4-2-1,-6-11-1,-3 2-1,-4-6-1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5.2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287DF18-8EA0-4E84-A01B-49FB3E15ABEB}" emma:medium="tactile" emma:mode="ink">
          <msink:context xmlns:msink="http://schemas.microsoft.com/ink/2010/main" type="inkDrawing"/>
        </emma:interpretation>
      </emma:emma>
    </inkml:annotationXML>
    <inkml:trace contextRef="#ctx0" brushRef="#br0">-1 0 26,'0'0'16,"0"0"-2,0 0-4,0 0-1,0 0 0,0 0-2,0 0 0,2 18 1,-2-18-1,3 19 1,-3-19 0,4 25-2,-4-25 1,6 32-1,-5-12 1,-1 2 1,4 5 3,-4 1 2,6 4-1,-5 0-1,5 1 1,-2-2-2,3 0-1,-3-6-3,3-1-3,-1-4-3,-6-20-2,11 28 2,-11-28-1,0 0-8,0 0-5,16 13-5,-16-13-5,0 0-4,6-22-3,-6 22-2,3-19 0,-3 19 6,-1-20 5</inkml:trace>
    <inkml:trace contextRef="#ctx0" brushRef="#br0" timeOffset="849.6805">398 121 75,'0'0'35,"0"0"0,-7-18-7,7 18-7,0 0-4,13 33-3,-10-15-4,6 8-2,-3-1-2,3 1-5,0-1-1,-3-3 0,3-2 0,-9-20-1,11 26 0,-11-26 1,0 0-1,0 0 1,0 0-1,18-13 0,-18 13 0,8-33 1,-3 11 0,-1-5 0,-2-4 0,3 2 0,1-3 1,1 5-1,1 3 0,-1 6 0,-7 18 0,13-18 1,-13 18-1,20 12 0,-9 7 1,4 4-1,0 5 0,-1 1 0,7 2 0,-1 0 0,0-3-1,0-2 1,-1-10-1,-19-16 1,29 13-1,-29-13 0,26-17-3,-17-1-1,2-2-1,-4-8-1,6 3 0,-4-4 0,4 3 1,-2 0-1,0 8 5,-11 18 1,19-26 3,-19 26 2,20 6 2,-20-6 1,22 29 0,-7-5 0,-2 0-1,3 3 0,1-1-2,-1-6-9,6 4-14,-22-24-9,34 27-4,-34-27-2,22 8 0,-22-8-1,0 0-1</inkml:trace>
    <inkml:trace contextRef="#ctx0" brushRef="#br0" timeOffset="1565.1677">-31 937 128,'0'0'35,"0"0"-2,-18 18-15,18 14-10,2 4 0,2 8-4,1 2 0,2-2-7,6 3-10,-4-12-8,12-2-6,-3-15-5,12-7 0,-1-13-2,10-5 0,-3-7 5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6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DA3E1B4-9CAD-4073-97AD-AE492B677620}" emma:medium="tactile" emma:mode="ink">
          <msink:context xmlns:msink="http://schemas.microsoft.com/ink/2010/main" type="inkDrawing"/>
        </emma:interpretation>
      </emma:emma>
    </inkml:annotationXML>
    <inkml:trace contextRef="#ctx0" brushRef="#br0">-11 164 78,'-18'0'28,"18"0"4,23-7-12,12 5-3,10-5 0,21 1-1,13-3-2,26 0-2,11-4-6,12-2-5,7-1-1,4-2 2,3 3-2,-4-2 0,-4 8-10,-20-6-5,-7 12-6,-24-1-1,-13 11-5,-22 1-4,-17 6-1,-24 3 0,-20 0 8,-14 5 5,-17-6 10</inkml:trace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50.6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CFF8245-6FAE-437A-B80B-6E6158C69A6C}" emma:medium="tactile" emma:mode="ink">
          <msink:context xmlns:msink="http://schemas.microsoft.com/ink/2010/main" type="inkDrawing" rotatedBoundingBox="15984,10294 19648,9066 20267,10913 16603,12141" shapeName="Other"/>
        </emma:interpretation>
      </emma:emma>
    </inkml:annotationXML>
    <inkml:trace contextRef="#ctx0" brushRef="#br0">2 0 54,'0'0'18,"0"0"2,0 0-2,-4 24-4,8 5 1,0 4 2,5 11 1,-2 4 0,4 1-3,-1 1-3,1-3-3,0-3-8,0-7-11,3-2-11,-4-13-8,6-7-4,-16-15 0,35 0-2,-18-13 1,3-4 6</inkml:trace>
    <inkml:trace contextRef="#ctx0" brushRef="#br0" timeOffset="599.3534">394 191 159,'-20'11'34,"20"-11"0,-11 33-22,7-8-8,8 5-2,3-1-2,2 2 0,4-3-4,-4-8-6,6 0-7,-15-20-5,24 16-4,-24-16-3,16-7-1,-16 7 0,13-31 2,-7 7 7,-3-3 10,1-5 6,2 1 10,-1-2 7,4 2 4,2 4 4,0 3 4,4 7 3,0 1-1,5 14-1,-3-2-4,7 15-4,-8 0-4,8 9-2,-6 2-4,3 6-3,-3 3-3,-3-2-1,0-1-1,-6-6-2,4 0-5,-13-22-5,20 20-2,-20-20-2,18-7-1,-10-10 1,3 1 1,0-6 2,2-4 4,-1 0 6,5-1 3,-2 5 4,1 2 2,3 7 3,-3 4 4,3 9 2,-19 0 3,33 20 0,-33-20-2,35 40-1,-19-14-2,1 1-6,1 5-11,-3-10-14,5 3-11,-9-6-3,-11-19-1,17 22-1,-17-22-1</inkml:trace>
    <inkml:trace contextRef="#ctx0" brushRef="#br0" timeOffset="-2164.5387">-1926 1120 78,'-11'-16'25,"11"16"1,-31-20-5,13 18-5,-6-2-1,2 10-3,-4 3-1,2 9-1,0 4-2,2 8 0,2 3-1,9 3-3,3 3-2,12 1-2,5-3 0,10-8 0,8-5-7,6-13-6,8-4-5,-3-14-3,7-2-2,-10-11-1,1 0 0,-8-12 1,-6 3 7,-5-2 11,-8 0 11,-2 3 9,-9 1 8,4 7 1,-6-1 0,4 21 0,-11-20-1,11 20-4,0 0-6,0 0-7,-5 28-6,7-8 0,3 4 0,6 3 0,0 4 0,4 2-1,-2-1 1,2-3 0,-3-5 0,1-8-1,4-1-6,-17-15-3,18 0-2,-18 0 1,11-26-1,-9 2 0,2 2 1,-6-9 4,0-2 9,6 6 8,-4-4 1,7 9 0,1-4 1,-8 26 0,23-29-2,-4 27-1,1 2-5,0 7-4,2 8 1,-1 1-1,-3 6-1,0 4 2,-1 0-2,-4-3 1,-2-1 0,-2-3 0,-9-19 1,15 18-1,-15-18-1,0 0 1,22-24 0,-17 6-1,3-6 0,1-2 0,2 1 0,2-1 1,2 2 0,1 4 1,3 7 0,-1 4-1,0 5 1,1 8 0,-1 5-1,-1 8 1,-1 5-1,1 2 0,-1 3 0,3 2 0,-3-1-1,1-4-5,1 3-9,-5-10-10,-13-17-5,22 16-2,-22-16-2,0 0 0,15-27 0</inkml:trace>
    <inkml:trace contextRef="#ctx0" brushRef="#br0" timeOffset="-1729.2402">-1620-86 48,'22'5'18,"7"8"2,8 16 0,2 6 3,10 20 0,-1 9-3,11 19-3,-6-1-1,10 12 1,-10 7-4,8 2-5,-10-1-5,-1 1-3,-8-4 0,-3-2 0,-11-1 0,-6-5-1,-6-10 1,-8-4 0,-8-7 0,-4-10 0,-3-8 0,-3-14 0,-1-5-10,-3-14-10,3-1-10,11-18-3,-21 7-2,21-7 0,-16-27-1</inkml:trace>
    <inkml:trace contextRef="#ctx0" brushRef="#br0" timeOffset="-956.7164">-537 156 68,'0'0'21,"-26"13"1,10 7-4,1 15-6,-5 7 5,7 15-1,-9 7 0,5 11 1,-3 6-3,7 10-2,2-4-3,6 4-3,3-1-7,4 2 1,12-4-1,5-5-1,12-8 2,2-9 0,8-6-1,1-12-3,4-6-9,-4-22-6,4-5-8,-7-17-4,-6-7-2,-5-13-1,-6-6 0,-8-6 3</inkml:trace>
    <inkml:trace contextRef="#ctx0" brushRef="#br0" timeOffset="-481.3905">-649 825 89,'33'-9'33,"11"0"-3,4-4-13,18 6-1,6-4-1,13 5-2,1-7-3,15 6-1,6-2-2,9 1-4,3 1-2,8 3-3,2 3-1,9 1 0,9 5-5,-7-1-4,2 10-8,-10-3-3,-3 6-6,-17-4 0,-7 3-2,-21-3 0,-19-4 5,-19 4 5,-20-11 17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9:17.4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A910DD-37EB-47C8-A045-A05CF800CC00}" emma:medium="tactile" emma:mode="ink">
          <msink:context xmlns:msink="http://schemas.microsoft.com/ink/2010/main" type="inkDrawing" rotatedBoundingBox="25918,10177 33330,10437 33314,10883 25903,10623" semanticType="strikethrough" shapeName="Other">
            <msink:sourceLink direction="with" ref="{051BBE45-0528-4934-A182-9E4F321AAA47}"/>
            <msink:sourceLink direction="with" ref="{7156AA59-DA68-4956-AE5F-A143C5B74AF8}"/>
            <msink:sourceLink direction="with" ref="{CD18C4FF-279C-41AC-9744-4D03DBF791F6}"/>
          </msink:context>
        </emma:interpretation>
      </emma:emma>
    </inkml:annotationXML>
    <inkml:trace contextRef="#ctx0" brushRef="#br0">4494-304 132,'0'0'33,"-9"-20"0,9 20-14,0 0-14,17 0-4,-17 0-1,27 5 0,-8-3 0,1 2 0,2-1 0,-4-1 0,2 0 0,-3 2-1,0 1-6,-17-5-11,18 4-8,-18-4-6,0 0 0,0 0-1,0 0-1,0 0 0</inkml:trace>
    <inkml:trace contextRef="#ctx0" brushRef="#br0" timeOffset="421.4945">4864-495 155,'0'0'33,"20"-15"-5,-20 15-24,0 0-3,19 13-1,-19-13 0,9 26 1,-9-10-1,-2 3 1,-2 1-1,1 0 1,-1 4-1,0-4 0,1 0 0,3-3 0,0-17 0,7 25 0,-7-25 0,18 17 0,-1-17 0,-1 2 0,5-6 0,-1 2 0,2-3 0,-2 1 0,2-5-3,2 7-8,-7-7-7,5 5-5,-22 4-2,31-13-2,-31 13-3,22-14-1,-22 14 1,9-22 9,-9 22 17</inkml:trace>
    <inkml:trace contextRef="#ctx0" brushRef="#br0" timeOffset="7960.9581">10450-86 89,'0'0'32,"24"-22"0,-20 4-6,-4 18-7,0-33-3,0 33-5,-17-31-4,17 31-3,-27-26-3,8 19-1,-5 3 1,-1 9 0,-3 5-1,4 8 0,0 4 0,2 7 0,6 4 0,7 2 0,7 0-1,5-2 1,12-2 0,3-7-2,8-8 2,4-6 0,1-9-1,2-4 1,-2-10-1,-3-4 0,-4-8 0,-6-3 2,-5 1-2,-4-1 1,-7 4 1,-2 1 0,-4 6 0,4 17 0,-18-15 0,18 15 0,-18 11-1,18-11 0,-19 32 0,17-12 0,2 2 0,6-2 0,5 2 0,6-4-1,5-1 1,5-8-1,6-4 1,-1-6-3,4-3-6,-6-11-3,1 1-1,-9-12 0,4 0 0,-10-10 1,-1-1 3,-7-2 9,-7-5 8,1 8 4,-7-5 1,1 14 0,-5 3 1,9 24-1,-17-9-4,17 9-6,-14 33-2,10-4-1,6 6 0,3 4 0,6 3-1,4 0 1,7-2 0,6-1 0,8-6 0,3-6 0,3-7 0,4-7 0,-3-7 0,4-10 0,-6-5 0,-4-9-1,-2-4 1,-6-8-1,-7-1 1,-5-2-1,-8 0 1,-7-2 1,-4 4-1,-4 2 1,-8 7 0,-3 9 0,-3 7 0,0 10 0,20-4-1,-30 31 0,17-3 0,4 7 0,7 1 0,10 1 0,5 0-1,3-4 0,10-2 1,5-7-1,6-10 0,5-3 0,1-9-4,-7-9-4,7-1-3,-10-12-1,2 2 1,-11-10 1,0-3 9,-8 2 2,-5-2 5,-4 5 4,-7-1 3,4 10 1,-4 17-1,-5-18-1,5 18-7,0 0-4,-17 27 0,15-8 0,4 3-1,2 3 1,1 3-1,1 1 1,3-1 0,-2-5 0,3-1-1,-3-3 1,-7-19 0,18 20 0,-18-20 0,0 0-1,6-22 1,-6 0 0,-2-6 0,0-6 0,-7-3-1,3-2 2,6 1-1,2 1 0,4 4 1,1 2-1,10 9 1,5 4 0,4 5-1,3 4-1,8 12-14,-6-3-10,2 6-7,-3 1 0,-8 4-1,-22-11-2,24 24 0</inkml:trace>
    <inkml:trace contextRef="#ctx0" brushRef="#br0" timeOffset="8257.5121">10612-159 141,'35'0'32,"6"-6"-15,6 1-17,1-1-33,6 1-1,-5-4-1,-5 1-3,1-1-1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7.1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0F59AE3-2AC1-4F75-9773-3A2D8310A2F6}" emma:medium="tactile" emma:mode="ink">
          <msink:context xmlns:msink="http://schemas.microsoft.com/ink/2010/main" type="inkDrawing"/>
        </emma:interpretation>
      </emma:emma>
    </inkml:annotationXML>
    <inkml:trace contextRef="#ctx0" brushRef="#br0">494 919 91,'-15'-17'25,"-5"5"1,-2 6-8,-6 4-7,2 8-1,-3 1-3,1 11 0,-5 8 0,9 7 1,-3 7 0,12 4-1,2 2-3,17 0 1,9-2-2,12-4-1,14-11-9,3-11-5,12-7-4,-8-16-3,3-2-2,-12-17 0,-6 2 0,-16-15 0,-8 2 7,-14-3 6,-9 0 3,-5 3 3,-4 2 2,-3 7 0,4 2-3,6 6-3,18 18-3,-6-22-3,6 22-1,37-11 0,-2 9-1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2T14:35:50.0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868E4A2-8824-4BEF-AAD3-230E8AC3B142}" emma:medium="tactile" emma:mode="ink">
          <msink:context xmlns:msink="http://schemas.microsoft.com/ink/2010/main" type="inkDrawing"/>
        </emma:interpretation>
      </emma:emma>
    </inkml:annotationXML>
    <inkml:trace contextRef="#ctx0" brushRef="#br0">439 506 35,'-9'-18'28,"9"18"2,-18-20-9,18 20-6,-24-26-2,9 9 0,15 17-1,-33-31-3,15 17-3,-6-1-2,0 8-1,-4 1 0,-5 8-3,0 7 1,-4 8 0,2 8-1,2 10 2,6 7-1,3 4 1,7 7 0,8 1 1,13-5-1,12-1-1,8-10 0,9-10-3,6-12-5,5-12-4,6-10-3,-3-12-4,-1-6-1,-5-12-3,-3-5 0,-8-5 1,-4-5 5,-8 0 5,-3-4 2,-10 0 3,-5 0 5,-3 0 1,-5 3 7,-3 3 1,-4 1 6,-1 4 1,-2 4 5,5 8 3,-4 3 1,8 13 0,-2-1-3,11 17-2,0 0-2,-11 22-3,11 6-5,7 16-2,2 9-5,4 11 0,0 9-2,2 8 0,0 0 0,1-4 0,-3-7 0,0-8 0,2-9-3,-6-13-8,4-5-4,-6-18-6,-7-17-4,17 14-4,-17-14-3,0 0-1,18-20 0,-18 20 3,11-27 8,-11 27 22</inkml:trace>
    <inkml:trace contextRef="#ctx0" brushRef="#br0" timeOffset="368.151">831 638 124,'-20'9'42,"14"13"-4,-6 0-19,10 13-7,-2 2-2,6 5 0,0-2-10,3-3-1,4-2-13,-5-9-8,9-4-5,-13-22-6,16 11-1,-16-11-5,15-20-2,-9 1 3,-3-8 33</inkml:trace>
    <inkml:trace contextRef="#ctx0" brushRef="#br0" timeOffset="640.4737">1182 306 179,'0'0'42,"-16"-20"-9,16 20-41,26-5-11,-1 3-9,18 5-7,3-1-6,0 6-2,-4-3 0,-3 4 7</inkml:trace>
    <inkml:trace contextRef="#ctx0" brushRef="#br0" timeOffset="810.4417">1221 515 140,'0'0'41,"0"0"-11,0 0-30,46-9-25,-4 0-7,10 0-7,3-2-2,2-2-2,-2-2 13</inkml:trace>
    <inkml:trace contextRef="#ctx0" brushRef="#br0" timeOffset="1384.9283">1804 73 171,'0'-24'40,"8"-3"-6,12 7-32,11 5-2,10 6-1,3 3-1,4 6-2,-1 10 0,-4-1-1,-14 11 2,-7 2 1,-13 5 0,-9 5 2,-13-1 2,-7 2 2,-9-2 0,-2 0 0,-3-5-1,-1-4 1,8-6-3,3-1 0,7-8-2,17-7 1,0 0 1,0 0-1,0 0-1,41-14 1,-12 6-1,8-1 1,2 4-1,1 1 0,3 4 0,-1 6 1,-7 5 1,-9 3-1,-8 6 1,-9 6 0,-9 3 0,-9 6 0,-9 2 0,-12 1-1,-3 1 0,-2-2 1,-2-6-1,2-5 0,2-4 0,6-8 0,6-5-7,5-10-10,16 1-11,0 0-6,24-28-1,0 10-2,12-1 0,5-3 0</inkml:trace>
    <inkml:trace contextRef="#ctx0" brushRef="#br0" timeOffset="1540.6268">2536 657 161,'-18'11'37,"18"-11"-22,-26 18-35,26-18-16,0 0-6,22-6 0,-2-8-2,10-6 16</inkml:trace>
    <inkml:trace contextRef="#ctx0" brushRef="#br0" timeOffset="2028.6561">2902 198 126,'0'0'44,"-31"-26"-2,9 19-13,22 7-21,-26 13-7,15 9 0,0 7-1,0 10 1,4 10-1,-1 12 0,3 5-1,1 3 1,6 5-1,4-6 0,5-4 1,11-9-1,5-11 0,8-13 1,6-14-1,5-14 1,5-10-1,3-13 1,-1-8-1,-5-8 0,-4-8 0,-7-6 0,-6 1 0,-11 1 0,-9 0 1,-13 8 0,-11 9 1,-7 5 0,-9 13 0,-6 9 0,-4 12 1,1 12-1,1 9 0,6 10 0,7 7-2,7 1 1,13 5 0,10-5 0,12-3-1,10-14-13,20-1-12,0-20-7,10-9-2,-2-13-1,4-9-1,-8-12 0</inkml:trace>
    <inkml:trace contextRef="#ctx0" brushRef="#br0" timeOffset="2615.314">3649 413 147,'0'0'37,"0"0"-2,-16 14-12,16 8-23,3 8 0,5 6 0,3 5 0,2-1 0,3 2 0,1-5 1,-3-8-2,-1-7 1,-13-22-1,22 13-6,-22-13-3,15-27-2,-13-8-1,5-4 0,-7-10 3,4-1 7,1-3 3,3 2 6,5 5 4,0 2 2,5 16 0,-3 4 0,10 17-3,-1 7-6,2 13-3,0 11 0,1 11 0,1 7-1,1 4 1,3 1 0,-5-1 0,3-5 1,-1-10-1,-3-9 0,-4-15-6,2-7-6,-11-18-4,5-6-4,-10-13-1,4-3 0,-6-10 0,11 4 1,-6-3 10,7 3 10,4 9 9,0 3 11,11 15 0,-5 8 0,7 15 0,-8 5-1,6 17-2,-9 1-6,6 10-5,-8 5-6,-2-2 1,-2 1-1,1-3 0,3-5-16,-4-16-18,4-15-2,0-15-3,-1-20-2,3-19-2</inkml:trace>
    <inkml:trace contextRef="#ctx0" brushRef="#br0" timeOffset="4479.2062">410 1843 85,'0'0'42,"0"-31"-5,0 31-7,-6-29-10,6 29-1,-5-31-5,5 31-6,-13-33-8,6 12 0,-6 1 0,-2-2 0,-7 2 0,-4 2 0,-7 3 0,-6 6 0,-1 7 0,-8 8 0,0 10 0,-1 10 0,5 7 0,7 9 0,9 6 0,10-1 0,14 3 0,13-4 0,17-8 0,13-7 0,10-5-7,3-15-9,10-5-3,-5-14-5,2-1-3,-13-17-3,-5-1-2,-16-10-2,-4-1 6,-12 1 2,-9-5 15</inkml:trace>
    <inkml:trace contextRef="#ctx0" brushRef="#br0" timeOffset="4900.7243">322 1300 38,'1'-25'22,"-1"25"5,-3-22 3,3 22-1,0 0-2,0 0-3,-13 24-3,9 5-4,10 13-6,-3 9-7,5 10-3,3 5-1,2 4 1,1 1-2,1-5 1,2-3-1,-3-12 0,1-9 1,0-7-1,0-7-7,-15-28-11,22 23-5,-22-23-5,9-20-4,-7-5-6,-2-7 0,-2-3-1,0-3 24</inkml:trace>
    <inkml:trace contextRef="#ctx0" brushRef="#br0" timeOffset="5397.5655">655 1774 123,'0'0'40,"0"0"-1,0 0-13,0 0-14,0 0-5,3-21-8,-3 21 1,35-27 0,-13 12 0,4 2 0,0 2-1,0 4 1,-3 5 0,-1 6 0,-3 5 0,-3 6 0,-6 5 1,-3 7 1,-5 6-2,-6 2 0,-1 2 1,-6-2-1,-6 0 1,0-2-1,-1-6 0,2-5-2,-3-3 3,19-19-2,-26 20 0,26-20 0,0 0 0,0 0 0,0 0 0,0 0-1,30 9 2,-6-9-1,3 4 1,6-1 0,2 3 0,0-1 0,-2 3-1,-5-1 1,-4 4-2,-7-6-8,1 5-9,-18-10-8,0 0-6,0 0-6,0 0-1,7-21-2,-10-4 16</inkml:trace>
    <inkml:trace contextRef="#ctx0" brushRef="#br0" timeOffset="5620.0905">1377 1541 134,'0'0'42,"-16"-15"-3,16 15-16,35-7-40,-2 1-9,13 6-6,-2-2-1,4 4-7,-4 2-1,-7 1-1</inkml:trace>
    <inkml:trace contextRef="#ctx0" brushRef="#br0" timeOffset="5815.7697">1383 1737 132,'0'0'41,"0"0"-8,11 16-26,22-12-24,8-8-9,12 1-6,0-5-9,4-3 0,-3-3-1,-7-6 29</inkml:trace>
    <inkml:trace contextRef="#ctx0" brushRef="#br0" timeOffset="6063.6055">1994 1363 133,'-24'-2'40,"24"2"-3,-13 38-19,13-1-12,7 7-1,4 7-5,2 6 1,2 4-1,1-1 1,5-5-13,-8-9-10,3-7-8,-3-14-2,2-8-2,-15-17-8,22-7 0,-13-14 16</inkml:trace>
    <inkml:trace contextRef="#ctx0" brushRef="#br0" timeOffset="6227.7189">2290 1779 154,'-6'28'40,"-3"-8"-6,9 4-38,11 1-21,4-8-8,5-6 0,-2-13-4,8-9 1,-6-13 0</inkml:trace>
    <inkml:trace contextRef="#ctx0" brushRef="#br0" timeOffset="6648.7876">2483 1401 148,'7'-25'42,"3"-3"-3,17 6-25,6 6-14,10 3 0,6 7-1,1 4 0,-2 8 0,-6 7 0,-5 7 0,-10 7 0,-12 10 1,-8 5-1,-12 6 1,-8 1 0,-5 5 0,-6-3 0,-4-3 1,-1-4 0,5-8-1,2-6 1,5-3 0,8-7-1,5-3 1,4-17-1,0 0 1,32 13-1,-12-15 1,6-4 0,5-3-1,6 2 2,-2-2-2,1 1 0,1 7-9,-7-7-10,5 10-8,-10-6-6,1 3 0,-8-5-3,3-1 1,-21 7-1</inkml:trace>
    <inkml:trace contextRef="#ctx0" brushRef="#br0" timeOffset="7272.0582">3371 1533 159,'0'0'35,"-18"-11"-3,18 11-22,4 17-10,5 3 0,4 8 0,3 3 0,3 4 1,1 1-2,0-1 1,-5-6 1,-2-1-1,-2-10 0,-11-18 0,5 20-1,-5-20-1,0 0 1,-20-18 0,11-4 0,-2-5 1,4-8-1,5-4 2,7-3-1,3 0 1,6 3 0,7 8 0,4 5-1,5 12-1,1 8 1,0 14 0,2 10 0,-1 8 0,-1 7 0,0 3 0,-1 3 0,-5-1 0,3-3 0,-2-7 0,-2-4 0,0-12 0,-1-8-2,-1-8-2,-5-7-3,0-3-1,-5-12-1,1 2 1,-3-7 0,4 2 0,-1-2 2,4 1 7,5 6 4,-4 4 3,4 9 0,-2 6 0,4 10 0,-5 4 0,3 13-1,-4 4-4,1 3-2,3 1-1,3 1 0,-1-2-8,-2-9-18,6 1-6,-4-16-1,0-7-3,-2-12-3,-4-12 0</inkml:trace>
    <inkml:trace contextRef="#ctx0" brushRef="#br0" timeOffset="8653.1314">-22 2768 139,'0'0'41,"-15"-19"-5,15 19-14,-7 17-9,10 7-9,5 7-4,1 7 0,6 6 0,3 6 0,4 3 0,0 2 0,0-3 0,0-7 0,0-6 0,-2-8 0,-1-9 0,-1-13 0,-1-14 0,-4-15 0,0-8 0,-4-9 0,0-5 0,0-5 0,-1-5 0,-1 3 0,4 3 0,0 2 0,0 5 0,0 6-1,2 8 1,-2 4-4,-11 21-8,22-18-6,-22 18-7,17 11-3,-17-11-4,12 26-2,-6-8 0,-2 0 3,-1-1 7</inkml:trace>
    <inkml:trace contextRef="#ctx0" brushRef="#br0" timeOffset="8977.2847">640 3080 164,'-28'1'34,"28"-1"0,-13 32-20,15-5-8,7 12-3,6 3-3,2 4 0,1 1 0,-1-3-1,-5-7-5,1-2-10,-7-15-5,-6-20-7,0 0-4,0 0-4,0 0-5,7-33 0,-7 6 9</inkml:trace>
    <inkml:trace contextRef="#ctx0" brushRef="#br0" timeOffset="9303.7956">1184 2909 127,'0'0'42,"-22"-4"-1,22 4-11,0 0-21,30-2-18,6 6-11,3-6-8,11 8-4,-8-4-2,0 1-6,-7-1-2,-9 2-1</inkml:trace>
    <inkml:trace contextRef="#ctx0" brushRef="#br0" timeOffset="9487.8987">1219 3098 126,'0'0'42,"0"0"-2,0 0-9,0 0-25,30 13-20,12-11-12,0-6-7,8 0-7,-4-3-2,0-4 0,-7-4-2</inkml:trace>
    <inkml:trace contextRef="#ctx0" brushRef="#br0" timeOffset="10063.0404">1915 2650 147,'-8'-16'42,"3"-1"-2,5 17-21,13-16-19,5 12 0,8 4 0,5 4-1,4 5 0,0-2-2,0 8 0,-6-2 1,-7 7-1,-7 0 0,-9 4 1,-6 0 0,-11 5 1,-8 2 0,-7-1 1,-3 1 0,-2-4-1,-2 1 1,3-4 0,4-4-1,4-7 2,22-13-1,-18 15 1,18-15-1,0 0 1,31-10-1,-5 5 0,9-4-2,5 1 0,5 3-1,2 1 1,1 6 0,2 2 3,-6 7 1,-7 2 0,-6 7 2,-11 5 1,-11 3 0,-12 3-1,-10 2 0,-9 2-2,-2-4-1,-9-2 0,-4-3-1,0-8 0,2-5 0,6-4-12,3-12-8,26 3-9,-26-28-4,30 8-1,7-7-2,17-1 0,5-1-1</inkml:trace>
    <inkml:trace contextRef="#ctx0" brushRef="#br0" timeOffset="10224.1528">2739 3149 172,'-13'22'35,"-6"-5"1,19-17-46,-18 33-19,18-33-5,7 18-7,-7-18-3,28-18 0,-10-4 4</inkml:trace>
    <inkml:trace contextRef="#ctx0" brushRef="#br0" timeOffset="10679.4646">3307 2667 85,'-7'-20'41,"-3"0"-1,-6-1-12,16 21-14,-37-16-2,15 18-2,-7 3-5,-3 10-3,-3 5-1,-3 11 0,-3 6 0,1 7 0,1 5-1,6 6 1,9-1-1,9 1 1,14-4-1,12-5 1,16-8-1,17-6 0,15-12 0,11-9 0,6-11 0,-5-11 0,-3-8-1,-9-8 1,-9-8 0,-19-5 0,-16-8-1,-17 0 0,-16-1 1,-12 3-1,-10 4 1,-10 5-1,-1 10-4,-6 5-6,11 14-7,3 1-8,16 11-6,10-3-1,17-1-2,26 13 0,14-7 3</inkml:trace>
    <inkml:trace contextRef="#ctx0" brushRef="#br0" timeOffset="11288.3663">3710 2757 168,'-24'25'35,"17"-6"-2,-6 5-28,11 7-6,4 5 1,5 5-1,2 1 1,2 2-1,2-9 1,-2 0 0,2-11 0,-13-24-3,20 16 0,-20-16-1,17-24 1,-12-3-1,3-8 1,-3-7 2,4-4 1,3 0 2,2 0 2,5 6-1,3 7 1,3 7 0,7 11-2,1 14-1,0 10-1,-2 9-1,2 10 1,-1 8-1,-5 3 1,-1 1 0,-2 1 0,0-7 0,0-4 1,-2-8 0,-4-9-1,2-12 0,-3-6 1,0-12-3,-5-6-3,1-10 1,2-4-1,-2-2 1,2 1 1,-1 3 3,3 4 0,3 7 2,-2 9 2,3 12 1,-3 8-1,0 10-1,-1 9 0,0 9-4,-5 3 2,3 5-2,0-1 2,1-1-1,5-6 1,-1-8-1,6-5-10,-2-14-10,9-8-9,-8-13-3,3-7-3,-6-16-3,-3-10-3,-5-11 10</inkml:trace>
    <inkml:trace contextRef="#ctx0" brushRef="#br0" timeOffset="11464.2039">4847 2441 121,'0'0'40,"0"0"-3,16 15-13,-8 27-12,3 15-11,1 16-1,7 6 0,1 6 1,2-7-8,6-2-6,-6-14-12,11-11-5,-4-19-4,5-16-6,-3-20-2,4-16 0</inkml:trace>
    <inkml:trace contextRef="#ctx0" brushRef="#br0" timeOffset="11756.3128">5332 2577 140,'-24'-11'42,"-1"13"-5,-7 5-23,8 10-13,8 10-1,1 3 0,10 4 0,10 1 0,10 2 1,11 0-2,7-3 1,5 1 0,7-4 0,1 1 0,-2-1 0,-4 0-1,-7-2 1,-9 1 1,-11-3-1,-9 3 0,-15-3 0,-13-3 0,-6 0-13,-14-13-17,-2-4-3,-7-12-2,-4-6-4,-4-8-1</inkml:trace>
    <inkml:trace contextRef="#ctx0" brushRef="#br0" timeOffset="12347.8715">-32 4215 159,'-14'-22'36,"14"22"-1,0 0-11,-2 37-24,18 1 1,8 14-1,8 8 0,3 10 0,3 1 0,4 3 0,-1-8 0,-1-8 0,-5-10 0,-5-15 0,-4-16 0,-6-17 0,-5-17 0,-4-18 0,-6-14 0,-3-17 0,-2-6 0,0-5 0,2 2 0,-2 2-2,3 12 1,3 10 0,3 18-7,0 12-9,-9 21-8,28 11-5,-8 15-2,-3 7-1,5 9-1,0 2 0,5 6 7</inkml:trace>
    <inkml:trace contextRef="#ctx0" brushRef="#br0" timeOffset="12767.5468">695 4743 157,'-17'-3'34,"17"3"-1,-3-21-11,3 21-13,22-31-9,-4 17 0,6 1 0,0 0 0,0 4 0,-2 5 0,-4 4 0,-1 7 0,-17-7 0,22 35 0,-16-7 0,-6 3 0,-2 9 0,-4 4 0,-3 2 0,-2 0 0,-2 0 0,-2-2 0,1-7 0,1-3 0,2-6 0,2-8 0,9-20 0,-8 24 0,8-24 0,0 0 0,24 2 0,-4-8 0,4-1 0,8 0 0,3-1 0,1 3-7,1-4-9,4 5-7,-8-5-6,2 1-4,-8-6-5,-1-5-3,-6-8 0,-5-6 15</inkml:trace>
    <inkml:trace contextRef="#ctx0" brushRef="#br0" timeOffset="12981.6934">1276 4475 156,'0'0'42,"0"0"-3,-9-23-24,9 23-18,39 0-13,-12-4-10,16 6-6,-5-4-1,6 4-5,-7 0-5,-4 1 0</inkml:trace>
    <inkml:trace contextRef="#ctx0" brushRef="#br0" timeOffset="13151.812">1418 4659 139,'-20'5'43,"20"-5"-11,0 0-25,0 0-40,49-3-7,-6-3-1,3-1-2,0-6-1</inkml:trace>
    <inkml:trace contextRef="#ctx0" brushRef="#br0" timeOffset="13563.0918">2152 3978 144,'0'-25'41,"-2"-5"-8,13 12-18,4-2-6,9 3-4,5 4-5,4 4-2,4 4 0,2 5 0,-3 5-1,-2 3 1,-3 6 0,-5 3 1,-8 5 1,-5 5 2,-9 6-1,-8 6 2,-9 1-1,-4 4 0,-7 2 0,-3 0 0,-1 0-2,1-4 1,5-7-1,1-6 0,10-1-14,11-28-11,-5 24-7,5-24-1,16 1-2,-16-1-1,37-14 0</inkml:trace>
    <inkml:trace contextRef="#ctx0" brushRef="#br0" timeOffset="13765.7746">2393 4692 175,'-20'31'32,"9"-5"-26,11-6-47,0-20-1,35 5-4,-4-17-2,2-31 13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03.5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1E9187B-150A-430B-ADAF-CA17DE69B8B6}" emma:medium="tactile" emma:mode="ink">
          <msink:context xmlns:msink="http://schemas.microsoft.com/ink/2010/main" type="writingRegion" rotatedBoundingBox="424,9265 15357,9314 15354,10023 422,9974"/>
        </emma:interpretation>
      </emma:emma>
    </inkml:annotationXML>
    <inkml:traceGroup>
      <inkml:annotationXML>
        <emma:emma xmlns:emma="http://www.w3.org/2003/04/emma" version="1.0">
          <emma:interpretation id="{C6F13050-E33E-4797-8ED5-050815A0D57C}" emma:medium="tactile" emma:mode="ink">
            <msink:context xmlns:msink="http://schemas.microsoft.com/ink/2010/main" type="paragraph" rotatedBoundingBox="424,9265 15357,9314 15354,10023 422,9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73C3EA-F103-40D7-886B-120334969028}" emma:medium="tactile" emma:mode="ink">
              <msink:context xmlns:msink="http://schemas.microsoft.com/ink/2010/main" type="line" rotatedBoundingBox="424,9265 15357,9314 15354,10023 422,9974"/>
            </emma:interpretation>
          </emma:emma>
        </inkml:annotationXML>
        <inkml:traceGroup>
          <inkml:annotationXML>
            <emma:emma xmlns:emma="http://www.w3.org/2003/04/emma" version="1.0">
              <emma:interpretation id="{21633423-0E95-4230-98FB-7B4E8310F1A4}" emma:medium="tactile" emma:mode="ink">
                <msink:context xmlns:msink="http://schemas.microsoft.com/ink/2010/main" type="inkWord" rotatedBoundingBox="424,9338 2887,9346 2885,9974 422,9966"/>
              </emma:interpretation>
              <emma:one-of disjunction-type="recognition" id="oneOf0">
                <emma:interpretation id="interp0" emma:lang="en-US" emma:confidence="1">
                  <emma:literal>Volume</emma:literal>
                </emma:interpretation>
                <emma:interpretation id="interp1" emma:lang="en-US" emma:confidence="0">
                  <emma:literal>volume</emma:literal>
                </emma:interpretation>
                <emma:interpretation id="interp2" emma:lang="en-US" emma:confidence="0">
                  <emma:literal>Volumes</emma:literal>
                </emma:interpretation>
                <emma:interpretation id="interp3" emma:lang="en-US" emma:confidence="0">
                  <emma:literal>Velum</emma:literal>
                </emma:interpretation>
                <emma:interpretation id="interp4" emma:lang="en-US" emma:confidence="0">
                  <emma:literal>Volute</emma:literal>
                </emma:interpretation>
              </emma:one-of>
            </emma:emma>
          </inkml:annotationXML>
          <inkml:trace contextRef="#ctx0" brushRef="#br0">19 0 128,'0'0'41,"-9"22"-7,-1 2-15,12 18-9,0 6-3,4 7-1,-3 7-6,3-1 1,-1 1-2,3-3 1,-1-8 0,-1-12-2,-3-6 2,3-13-2,-6-20 1,0 0 0,18 4 0,-11-23 1,1-4-1,1-10 2,-2-6-1,1-5 0,1-6 0,-2-3-1,3-2 1,-1 2-1,2 4-6,-6 3-4,12 7-3,-6 4-3,4 15-5,-15 20-2,27-13-5,-27 13-2,19 20 5,-8 2-3,-11 0 4</inkml:trace>
          <inkml:trace contextRef="#ctx0" brushRef="#br0" timeOffset="735.8448">560 349 76,'0'0'24,"-13"-28"0,13 28-9,-19-24-2,19 24 1,-22-14-1,4 8 0,18 6-1,-37 0-2,17 9-2,-4 1-1,2 8-1,0 2-4,2 8-1,5 3-2,4 4 1,7-1 0,8-2-1,9-1 0,5-4-1,10-6 1,3-10 1,4-10-1,2-6 0,-1-6-1,-4-7 0,-5-4 0,-8-8 1,-8 1-2,-8-1 0,-6 5 1,-6-1 0,-4 6 1,-4 3-1,1 5-1,16 12-4,-22-15-6,22 15-3,0 0-5,0 0-4,0-22-2,0 22-2,31-24 1,-7 9 2,0-5 12</inkml:trace>
          <inkml:trace contextRef="#ctx0" brushRef="#br0" timeOffset="975.9994">764 57 79,'4'-24'30,"-4"24"1,0 0-5,0 17-5,-4 3-4,8 15-5,-1 1-4,6 9-1,1 4-5,1 1-2,2 1-1,1-5 1,1-4-1,0-7 1,-1-4-4,-1-13-10,4-1-7,-17-17-5,29 2-2,-29-2-4,30-28 0,-19 4 0,5-5 3</inkml:trace>
          <inkml:trace contextRef="#ctx0" brushRef="#br0" timeOffset="1291.5094">1088 246 110,'0'0'33,"0"0"-2,0 0-7,3 39-7,-6-14-8,6 6-3,3 1-6,3-3-1,6 0 1,3-7-1,4-3 1,6-8-1,-2-8 1,1-6-2,3-5-4,-5-10-4,1-2 0,-7-10-1,-1 1-1,-9-4 0,-1 4 0,-10-2 2,0 5 4,-4 4 1,-1 5 0,7 17-5,-17-16-3,17 16-2,0 0-4,0 0-1,0 0-1,0 0-3,19 2 21</inkml:trace>
          <inkml:trace contextRef="#ctx0" brushRef="#br0" timeOffset="2070.8931">1513 235 102,'0'0'39,"-2"37"-5,-4-15-8,8 11-11,2 0-5,5 3-7,-2-1-3,3-2 0,1-3 0,-2-5-1,2-6-1,-11-19-5,16 16-6,-16-16-2,0 0 1,13-24-2,-13 24 1,6-36 1,-3 10 2,-1-3 7,2-4 8,2 0 4,-1 0 2,6 5 0,-4 2 2,-7 26-1,26-25 1,-9 25-2,-17 0-2,29 22 0,-16 0-1,4 11-1,-4-2 0,1 4-1,-1 0-1,2-2-1,-4-4-1,0-7-1,-2-5-1,-9-17-1,17 7 0,-17-7-2,11-22 0,-9 0-1,3-2 0,1-5 0,1-3 1,2 3 0,2 2 1,0 5 2,2 1 2,-13 21 4,24-14 0,-24 14 1,20 16-1,-9 3 0,-3 3 0,1 5 0,0 1-2,2 1-2,2-3-2,4-3 1,1-6-1,0-4 0,4-6 1,0-10-2,2-5 0,-2-6-3,2-5-3,-3-7-2,1-1 0,-6-8-1,-1 0 1,-4 0 0,-4 2 6,-3 8 7,-9 3 6,5 22 1,-19-11 2,4 27 0,-3 8-1,5 13 0,0 7-3,6 5-6,7 3-2,9-1-3,11-3-12,4-12-14,15-8-4,0-17-1,3-15-7,4-7-3,-2-13 16</inkml:trace>
        </inkml:traceGroup>
        <inkml:traceGroup>
          <inkml:annotationXML>
            <emma:emma xmlns:emma="http://www.w3.org/2003/04/emma" version="1.0">
              <emma:interpretation id="{CF3536CE-ABDF-4FFC-A74E-1B8F0CEB6FF8}" emma:medium="tactile" emma:mode="ink">
                <msink:context xmlns:msink="http://schemas.microsoft.com/ink/2010/main" type="inkWord" rotatedBoundingBox="3620,9431 5226,9437 5225,9933 3618,9928"/>
              </emma:interpretation>
              <emma:one-of disjunction-type="recognition" id="oneOf1">
                <emma:interpretation id="interp5" emma:lang="en-US" emma:confidence="0">
                  <emma:literal>snow</emma:literal>
                </emma:interpretation>
                <emma:interpretation id="interp6" emma:lang="en-US" emma:confidence="0">
                  <emma:literal>Row</emma:literal>
                </emma:interpretation>
                <emma:interpretation id="interp7" emma:lang="en-US" emma:confidence="0">
                  <emma:literal>snore</emma:literal>
                </emma:interpretation>
                <emma:interpretation id="interp8" emma:lang="en-US" emma:confidence="0">
                  <emma:literal>blow</emma:literal>
                </emma:interpretation>
                <emma:interpretation id="interp9" emma:lang="en-US" emma:confidence="0">
                  <emma:literal>Irion</emma:literal>
                </emma:interpretation>
              </emma:one-of>
            </emma:emma>
          </inkml:annotationXML>
          <inkml:trace contextRef="#ctx0" brushRef="#br0" timeOffset="3062.9452">3400 585 127,'-22'-5'38,"22"5"-7,-26-13-18,26 13-3,-25-26-8,10 4-2,-3-7 0,-3-4 0,3-6 0,-2-3 0,1 0 0,6-2-1,6 2 2,7 3-2,11 5 1,6 4 0,8 10-1,7 3-7,8 16-7,-3-1-4,7 16-7,-11 3-3,-3 11-2,-14-1-1,-7 6 2,-14 0 9,-8-4 14,-9 3 7,-7-3 0,-6-5 9,-4-2 11,6-4 4,0-5 5,7 0-1,2-8-3,24-5-3,-18 6-6,18-6-9,22-8-10,-4-3-7,13 2-11,1-5-4,8-1-2,-3-5 1,5 5 4,-7-1 8,0 1 7,-7 6 8,-4 0 8,-8 3 10,-16 6 6,20 2 3,-20-2-1,6 18-3,-6-18-3,-2 31-3,-2-12-5,8 6-4,-2 1-5,0 2-3,3-5-1,3-1 0,-3-1 0,-5-21-1,17 27 0,-17-27-3,0 0-5,0 0-2,16 8-1,-16-8 0,-3-19-2,-5 3 1,8 16 1,-11-35 3,6 16 5,1-1 2,2 0 1,0 2 1,4 1 0,2 1-1,-4 16-4,20-28-6,-3 17-4,7 0-3,0 0-3,3 6-3,-7-3 0</inkml:trace>
          <inkml:trace contextRef="#ctx0" brushRef="#br0" timeOffset="3694.9317">3533 94 35,'0'0'17,"0"0"4,0 0-2,-2 22 3,2-4-1,7 10-2,-5-1-1,7 12-3,-3-3-2,5 5-3,-4-1-4,4 0-5,0-1 0,2-4-1,-2-4 0,0-5 0,0-2 0,0-8 0,-11-16-2,15 22-7,-15-22-6,0 0-9,18 13-3,-18-13-5,0 0-1,8-22 0,-8 22 3</inkml:trace>
          <inkml:trace contextRef="#ctx0" brushRef="#br0" timeOffset="4635.3441">3921 296 63,'0'0'22,"-9"-24"1,9 24-11,-17-22-3,17 22 0,-20-22 1,20 22 1,-29-17-1,10 15 0,-3 2 0,2 8 0,-2 5-2,1 9-3,3 5-3,3 4-2,6 6 1,7 3-1,8 2 1,9-3-1,7-6 0,9-4 1,2-8-1,6-9 1,-3-10-1,1-7 0,-4-8-1,-9-7-1,-5-4-3,-12-7-1,-5 1 0,-8-3 0,-3 8 1,-7-3-1,1 8-2,-5 2-3,20 18 0,-28-22-3,28 22-3,0 0-2,0 0-2,0 0-1,0 0 4,30 1 4,-10-2 7,0 1 4,-2-4 6,1 2 6,-3 0 6,-16 2 8,21-2 4,-21 2 0,0 0-3,18 30-2,-18-30-3,7 40-3,-3-14-5,5 1-6,2 3-5,2-1 1,4-5-1,1-6 0,4-5 1,4-7 0,2-8-1,1-7 0,-1-4-2,-1-9-3,1 0-1,-8-6-2,0 2 1,-9-1 1,-3-1 6,-5 6 0,-3 6 1,0 16 4,-9-17 1,9 17 1,0 0-1,-9 24-1,11-4-5,3 4 0,6 2 0,4 3 0,5 1 1,4-3-1,13 1 1,0-6-1,3-8 1,4-4 0,-5-10-1,3-10 0,-7-8 0,-3-8-1,-12-9 1,-7-3-1,-8-1-1,-7-1 1,-3 7-8,-12-4-8,6 14-5,-7 1-6,18 22-5,-30-22 0,30 22-2,0 0 0</inkml:trace>
        </inkml:traceGroup>
        <inkml:traceGroup>
          <inkml:annotationXML>
            <emma:emma xmlns:emma="http://www.w3.org/2003/04/emma" version="1.0">
              <emma:interpretation id="{7E0FE69B-D425-498F-9EEF-6A9B0CF6CC6F}" emma:medium="tactile" emma:mode="ink">
                <msink:context xmlns:msink="http://schemas.microsoft.com/ink/2010/main" type="inkWord" rotatedBoundingBox="5614,9282 7437,9288 7435,9911 5612,9905"/>
              </emma:interpretation>
              <emma:one-of disjunction-type="recognition" id="oneOf2">
                <emma:interpretation id="interp10" emma:lang="en-US" emma:confidence="1">
                  <emma:literal>rate:</emma:literal>
                </emma:interpretation>
                <emma:interpretation id="interp11" emma:lang="en-US" emma:confidence="0">
                  <emma:literal>rate".</emma:literal>
                </emma:interpretation>
                <emma:interpretation id="interp12" emma:lang="en-US" emma:confidence="0">
                  <emma:literal>rate.</emma:literal>
                </emma:interpretation>
                <emma:interpretation id="interp13" emma:lang="en-US" emma:confidence="0">
                  <emma:literal>rate'.</emma:literal>
                </emma:interpretation>
                <emma:interpretation id="interp14" emma:lang="en-US" emma:confidence="0">
                  <emma:literal>rate:'</emma:literal>
                </emma:interpretation>
              </emma:one-of>
            </emma:emma>
          </inkml:annotationXML>
          <inkml:trace contextRef="#ctx0" brushRef="#br0" timeOffset="5252.1253">5225 312 97,'0'0'39,"-25"0"-6,25 0-14,-11 22-7,12-4-5,3 4-5,2 2 0,5 4-2,2-1 1,1 3-1,5-5 0,-3-3 1,3-3-1,-19-19 0,29 18 0,-29-18 0,0 0 0,11-22-1,-16 4 0,-3-4 1,-3-4 0,2 0-1,-4-1 1,6 1 0,5 2 0,6 4 0,8 0 0,7 5 0,7-1-5,9 8-8,1-1-5,3 7-8,0-1-4,-1 3-3,-5 2-1,0 1 0,-3 6 18</inkml:trace>
          <inkml:trace contextRef="#ctx0" brushRef="#br0" timeOffset="6159.8876">5871 396 99,'13'-20'33,"-17"4"0,4 16-12,-9-33-8,5 14-7,4 19-5,-14-29-1,14 29 0,-30-15 1,12 15-1,-2 6 1,-2 7-1,5 9 1,2 3-1,4 7-1,6 1 1,7 1-1,7 1 1,6-5-1,5-3 0,2-10-2,5-4-1,-1-12-2,4-2 0,-6-12 0,-1-4 0,-4-7 1,-3-1 0,-5-1 4,-7-3 5,-2 3 1,-4 2 1,-3 8 1,5 16-1,-21-19 0,21 19 0,-22 6-3,22-6-3,-11 31 1,11-9-1,6 2-1,5 1 1,5-1-1,10-2 1,4-3 1,5-8-1,-1-4 0,3-9-1,-2-7-7,4-2-5,-13-13-3,1 0 0,-10-9-2,1-2 3,-10-7 5,-5 2 12,3 3 6,-10 1 5,6 10 2,-8 2 1,6 24 1,-7-16-2,7 16-6,2 31-8,-2-7-2,5 9 2,3 3-1,3 5 0,3 1 0,7 0 1,4-4-1,3-5 1,5-3 0,-2-10 0,3-5-1,1-12 1,-2-6-1,-4-12 0,-5-5 0,-2-8-1,-5-7 0,-6-5 0,-4 0 0,-5-1 0,-6 3 1,-1 7 0,-6 9 0,-2 5 1,13 17-1,-30 8 1,16 12-1,3 7 1,1 8-1,7 7-1,5 0 1,9 1 0,3-3 0,8-7 1,4-5-1,4-10 1,1-9-4,6-7-11,-12-13-8,5-2-5,-12-11-4,-3-2-3,-10-3 0,-3 0 0</inkml:trace>
          <inkml:trace contextRef="#ctx0" brushRef="#br0" timeOffset="6400.2849">6044 290 107,'26'-5'26,"11"-1"-8,7-3-24,11 2-16,2-6-6,2 0-5,-6-2 1,-1-1 3</inkml:trace>
          <inkml:trace contextRef="#ctx0" brushRef="#br0" timeOffset="6632.6528">6883-49 69,'0'0'23,"-17"-2"-7,17 2-18,-14 16-14,14-16-8,-13 30-2,13-30 0,-8 31 13</inkml:trace>
          <inkml:trace contextRef="#ctx0" brushRef="#br0" timeOffset="6811.6476">7012 497 114,'-15'19'35,"4"-3"-9,11-16-23,-15 22-33,15-22-4,0 0 0,0 0-2,26-27-1</inkml:trace>
        </inkml:traceGroup>
        <inkml:traceGroup>
          <inkml:annotationXML>
            <emma:emma xmlns:emma="http://www.w3.org/2003/04/emma" version="1.0">
              <emma:interpretation id="{C0CF816B-CA5C-4C31-943A-C26B77D39113}" emma:medium="tactile" emma:mode="ink">
                <msink:context xmlns:msink="http://schemas.microsoft.com/ink/2010/main" type="inkWord" rotatedBoundingBox="7816,9339 8834,9407 8797,9956 7780,9889"/>
              </emma:interpretation>
              <emma:one-of disjunction-type="recognition" id="oneOf3">
                <emma:interpretation id="interp15" emma:lang="en-US" emma:confidence="1">
                  <emma:literal>25</emma:literal>
                </emma:interpretation>
                <emma:interpretation id="interp16" emma:lang="en-US" emma:confidence="0">
                  <emma:literal>255</emma:literal>
                </emma:interpretation>
                <emma:interpretation id="interp17" emma:lang="en-US" emma:confidence="0">
                  <emma:literal>•55</emma:literal>
                </emma:interpretation>
                <emma:interpretation id="interp18" emma:lang="en-US" emma:confidence="0">
                  <emma:literal>555</emma:literal>
                </emma:interpretation>
                <emma:interpretation id="interp19" emma:lang="en-US" emma:confidence="0">
                  <emma:literal>•5</emma:literal>
                </emma:interpretation>
              </emma:one-of>
            </emma:emma>
          </inkml:annotationXML>
          <inkml:trace contextRef="#ctx0" brushRef="#br0" timeOffset="7622.9841">7394 147 108,'0'0'34,"-9"-26"-1,9 26-16,0 0-6,24-18-7,-7 12-4,1 1 0,1-1 0,3 3 0,0 1 0,2 4 0,-4 7 0,-2 6 0,-5 7-1,-4 7 2,-5 6-1,-6 3 0,-5 8 0,-6 0 1,-4 0 0,1-6-1,-1-3 0,3-6 0,1-3 0,5-6 0,8-22 0,-2 25 0,2-25 0,19 8 0,-1-10 0,4-2 1,8-1-1,3-1 0,2-3 0,-2 2-1,2-1 1,-4-1-5,0 6-7,-10-7-7,4 5-6,-25 5-3,34-15-5,-34 15-1,31-20 1,-13 7 14</inkml:trace>
          <inkml:trace contextRef="#ctx0" brushRef="#br0" timeOffset="8042.4709">8141 231 71,'6'-29'33,"-6"29"-1,-17-20-9,17 20-6,-31-9-4,13 12-4,-8-1-3,4 4-3,-6 1-1,3 0-2,2 6 0,5 0 1,18-13-1,-20 31 1,22-12-1,9-3 0,9-1 1,9 1-1,6-3 0,8 0 1,1 0-1,4-2 0,-2-2 0,-2 4 0,-7 0 0,-6 1-1,-9 3 1,-7 1-1,-8 0 1,-9 1 0,-7-1 0,-6 1 0,-3-5 0,-4-3 0,-2-3 0,-2-5-1,6-1-10,-6-11-8,26 9-6,-35-28-5,26 10-3,-2-8-1,7 1 1,-3-7 9</inkml:trace>
          <inkml:trace contextRef="#ctx0" brushRef="#br0" timeOffset="8232.1448">8046 180 110,'5'-16'35,"-5"16"-1,32-15-11,-10 6-14,11-2-12,7 5-15,-1-5-8,3 2-7,0-4-2,-1 4 1,-6 2-2,-2 1 11</inkml:trace>
        </inkml:traceGroup>
        <inkml:traceGroup>
          <inkml:annotationXML>
            <emma:emma xmlns:emma="http://www.w3.org/2003/04/emma" version="1.0">
              <emma:interpretation id="{7853483B-0DF6-49D2-A6C5-F83A91B07969}" emma:medium="tactile" emma:mode="ink">
                <msink:context xmlns:msink="http://schemas.microsoft.com/ink/2010/main" type="inkWord" rotatedBoundingBox="9097,9319 10865,9480 10821,9970 9052,9809"/>
              </emma:interpretation>
              <emma:one-of disjunction-type="recognition" id="oneOf4">
                <emma:interpretation id="interp20" emma:lang="en-US" emma:confidence="1">
                  <emma:literal>liters</emma:literal>
                </emma:interpretation>
                <emma:interpretation id="interp21" emma:lang="en-US" emma:confidence="0">
                  <emma:literal>Liters</emma:literal>
                </emma:interpretation>
                <emma:interpretation id="interp22" emma:lang="en-US" emma:confidence="0">
                  <emma:literal>biters</emma:literal>
                </emma:interpretation>
                <emma:interpretation id="interp23" emma:lang="en-US" emma:confidence="0">
                  <emma:literal>lifers</emma:literal>
                </emma:interpretation>
                <emma:interpretation id="interp24" emma:lang="en-US" emma:confidence="0">
                  <emma:literal>titers</emma:literal>
                </emma:interpretation>
              </emma:one-of>
            </emma:emma>
          </inkml:annotationXML>
          <inkml:trace contextRef="#ctx0" brushRef="#br0" timeOffset="8539.0033">8666 63 84,'0'0'35,"0"0"-2,3 23-10,-1-4-6,9 12-5,0 6-5,2 3-6,4 6-1,1-2 0,1 0 1,-1-4-1,-1-1-3,-5-14-12,5-3-11,-17-22-7,22 17-1,-22-17-1,17-11 0,-12-6 4</inkml:trace>
          <inkml:trace contextRef="#ctx0" brushRef="#br0" timeOffset="8699.1129">8921 312 83,'0'0'33,"0"0"0,0 28-10,6-8-13,-2 2-14,-1-4-13,10 2-8,-13-20-5,20 22-3,-20-22 0,23-7 1</inkml:trace>
          <inkml:trace contextRef="#ctx0" brushRef="#br0" timeOffset="8838.2064">8964 123 33,'-17'-18'7,"17"18"-8,0 0-9,9-20-10,12 14 12</inkml:trace>
          <inkml:trace contextRef="#ctx0" brushRef="#br0" timeOffset="9060.5328">9129 22 111,'0'0'35,"0"0"-4,0 26-12,8-2-6,-3 7-8,6 6-5,2 5 0,2 2 1,0 4-1,1-3 0,-1-4 0,-6-6-9,4-2-11,-9-11-7,1-2-6,-5-20-1,-4 16 0,4-16-1,-16-3 13</inkml:trace>
          <inkml:trace contextRef="#ctx0" brushRef="#br0" timeOffset="9719.5142">9124 373 123,'0'0'34,"0"0"-2,24-15-17,-6 9-11,10 1-7,7-1-5,0-6-1,11 1 0,-6-8-1,4 1 1,-7-6-1,0 4 2,-11-2 2,-4 4 5,-9 1 2,-13 17 1,-2-20 1,2 20 5,-30-4 1,5 12 0,3 4 0,-8 5 0,6 7-1,0 1 0,11 8-1,2 4-5,13 0-1,6-1-1,12-1 1,11-4-1,8-5 0,5-8 0,4-6-4,3-9-4,-5-10-3,4-1-3,-13-14-1,-1 0-1,-12-9 1,-2 0 1,-9-4 10,-9-3 12,3 8 3,-10-1 2,1 9 2,-9 2 0,11 20 0,0 0-1,-20 0-6,20 0-8,-8 35 0,8-9 0,4 3 0,1 2 0,6 0 0,0 0 0,2-3 1,0-4-1,-2-8 0,-11-16-3,19 17-2,-19-17 0,0 0-1,3-28 0,-8 6 1,1-2-1,-5-3 1,2-2 2,-1-1 3,3 5-5,1-1-5,11 6-6,1 0-5,10 3-4,6 6-2,7 2-2,4 3 0,4 1 25</inkml:trace>
          <inkml:trace contextRef="#ctx0" brushRef="#br0" timeOffset="10062.809">10228 187 103,'-32'2'34,"3"6"-5,-6-5-11,7 10-5,3-4-6,4 4-3,21-13-1,-16 26-3,16-26 0,16 25 1,7-12-1,4 0 1,10 2-1,2 1 0,7 3 1,0-1-1,-4 2 0,-5 2 0,-8 2 0,-10 0 1,-12-2-1,-14 0 0,-12-4 0,-7 1 1,-5-7 1,-4-2-2,0-5 0,4-5-1,5-2-10,6-7-13,20 9-8,-15-27-3,24 10-1,6-5 0,16 0-1</inkml:trace>
        </inkml:traceGroup>
        <inkml:traceGroup>
          <inkml:annotationXML>
            <emma:emma xmlns:emma="http://www.w3.org/2003/04/emma" version="1.0">
              <emma:interpretation id="{4E1750D0-1D3A-4F1A-B63E-C3EBDFC24CA2}" emma:medium="tactile" emma:mode="ink">
                <msink:context xmlns:msink="http://schemas.microsoft.com/ink/2010/main" type="inkWord" rotatedBoundingBox="11327,9390 13469,9397 13467,9917 11325,9910"/>
              </emma:interpretation>
              <emma:one-of disjunction-type="recognition" id="oneOf5">
                <emma:interpretation id="interp25" emma:lang="en-US" emma:confidence="0">
                  <emma:literal>inli5min</emma:literal>
                </emma:interpretation>
                <emma:interpretation id="interp26" emma:lang="en-US" emma:confidence="0.5">
                  <emma:literal>in 1.5 min</emma:literal>
                </emma:interpretation>
                <emma:interpretation id="interp27" emma:lang="en-US" emma:confidence="0">
                  <emma:literal>inl.5 min</emma:literal>
                </emma:interpretation>
                <emma:interpretation id="interp28" emma:lang="en-US" emma:confidence="0">
                  <emma:literal>ink 5 min</emma:literal>
                </emma:interpretation>
                <emma:interpretation id="interp29" emma:lang="en-US" emma:confidence="0">
                  <emma:literal>inli5 min</emma:literal>
                </emma:interpretation>
              </emma:one-of>
            </emma:emma>
          </inkml:annotationXML>
          <inkml:trace contextRef="#ctx0" brushRef="#br0" timeOffset="11885.8491">11937 55 117,'0'0'34,"0"0"-1,9 26-7,2 0-17,7 12-5,2 6-3,1 6-1,3 1 1,0 0-1,-2-5 0,-6-4-1,-1-7-10,-8-13-11,4-5-8,-11-17-3,0 0 0,17-11-1,-10-6 1</inkml:trace>
          <inkml:trace contextRef="#ctx0" brushRef="#br0" timeOffset="12057.9648">12332 343 129,'4'19'34,"-4"-1"-2,3 6-10,-1 1-17,4-3-19,7 4-10,-2-8-7,-11-18-1,25 17-2,-25-17 0,26-15-1</inkml:trace>
          <inkml:trace contextRef="#ctx0" brushRef="#br0" timeOffset="12466.2432">12729 94 122,'-27'-15'20,"27"15"-4,-31-2-18,31 2-4,-26 15-5,26-15 0,-26 20 2,26-20 8,-24 22 6,24-22 4,-9 26 3,13-10 1,-4-16 1,25 32 0,-3-16-1,12 6-2,2-2-3,10 2-2,0 0-3,4 2-2,-4 2-1,-2 1 0,-5 3 1,-8-3 0,-11 2-1,-7-1 2,-11-2 0,-8-4-2,-10-8 0,-8-4-8,-2-5-10,-7-10-9,2-3-4,-2-10-3,3-2 0,1-10-1,7 1 1</inkml:trace>
          <inkml:trace contextRef="#ctx0" brushRef="#br0" timeOffset="12663.2337">12748 167 129,'0'0'33,"0"0"0,0 0-8,29-13-21,-9 11-17,14 6-10,-3-8-3,2 3-6,4-7-1,0 1 0,-4 0-1,-2 1 5</inkml:trace>
          <inkml:trace contextRef="#ctx0" brushRef="#br0" timeOffset="11190.9908">10916 257 41,'-13'-26'17,"13"26"-6,0 0-9,0 0-10,29-11-8,-8 11-3,3 2 0,1-2 11</inkml:trace>
          <inkml:trace contextRef="#ctx0" brushRef="#br0" timeOffset="11062.8534">10978 341 119,'-16'4'35,"16"-4"0,-13 22-8,7-2-26,6 2-1,2 0 0,6 0-2,3-2-10,-11-20-7,20 21-5,-20-21-5,16-6-4,-16 6 0,4-26-1,-9 6 4</inkml:trace>
          <inkml:trace contextRef="#ctx0" brushRef="#br0" timeOffset="11627.8754">11195 270 117,'0'0'34,"-13"22"-5,10-4-8,3-18-7,-11 39-9,9-15-5,6-1 1,1-2-1,-1-1 0,3-2 1,-7-18-1,11 24 0,-11-24 0,0 0-9,0 0-6,19 5-3,-19-5-2,1-16-1,-4-1-1,3 17 1,3-34 2,1 12 10,3-6 8,3 1 6,6-3 4,4 5 1,6 3 3,2 0 3,7 12 4,-4 1-3,8 17-2,-4-1-2,5 13-2,-7 0-1,4 11-1,-8-1-4,1-1-5,-6 2 0,-2-5 0,-8-2-1,-4-8-9,-10-16-8,14 17-5,-14-17-5,0 0-4,17-22 0,-15 2-2,5-4 1</inkml:trace>
          <inkml:trace contextRef="#ctx0" brushRef="#br0" timeOffset="13595.8802">13377 367 128,'-9'17'40,"9"-17"-2,-13 33-13,7-10-24,8 1-1,2 4 0,3-1 0,2-3 1,1-4 0,-10-20 0,16 26-1,-16-26-1,0 0 1,17-2-1,-17 2 1,0-22-1,0 22-1,2-31 0,-1 13 2,1 1 0,4-1-1,-4 1 1,-2 17 0,16-29 0,-16 29 0,20-22 0,-20 22 0,22-13 0,-22 13 0,26 2 0,-26-2 1,26 11-1,-26-11 0,26 26 0,-26-26 0,20 33 1,-11-15-1,-2-1 0,1 1 0,-8-18 0,9 26 0,-9-26-1,0 0 1,0 0 0,18 5 0,-18-5 0,15-20 0,-6 3 0,4 1-1,0-1 1,4-1 0,3 1 0,0 3 0,2 3 0,-2 7 0,1 0 0,-5 6 0,1 6 0,-17-8 1,20 27-1,-13-7 0,-1 4 2,-1 0 0,1 2 0,-1-2-1,3-2 0,-8-22-11,20 29-9,-20-29-7,28 5-1,-12-16-3,6-1 1,-2-9 0,8 1 3,-4-5 12,-2 1 13,-4 0 12,-3 4 5,-15 20 7,17-26 4,-17 26 1,0 0-2,0 0-2,-4 18-5,4 2-5,-2 1-3,6-1-13,3 6-13,-1-6-9,5-2-4,-11-18-5,20 13 3,-20-13-3,20-17-1</inkml:trace>
          <inkml:trace contextRef="#ctx0" brushRef="#br0" timeOffset="13738.461">14144 354 103,'-30'-9'12,"30"9"-9,0 0-16,0 0-8,0 0-5,32 17-2,-8-14 2</inkml:trace>
          <inkml:trace contextRef="#ctx0" brushRef="#br0" timeOffset="14142.0504">14339 365 135,'0'0'31,"0"0"0,5 19-12,-3-1-11,0 4-8,-2 4 0,2 3 0,0 0 2,1-1-1,3-2 1,-4-3 0,5-4 0,-7-19 0,0 0-2,19 13-3,-19-13-3,11-24-2,-8 4 1,5-2-1,-5-10 1,5-1 1,3-2 7,-2-1 3,6 1 1,-1 2 2,8 9 0,-1 2-1,4 15 0,3 7-3,1 13-3,5 9-1,0 9 1,3 7-1,2 4 2,-4 2 0,0 2 0,-4-5 0,-3-3 0,-4-8 0,-12-7-1,-12-23-18,21 22-13,-21-22-1,5-16-2,-7-1-1,-1-10-2</inkml:trace>
        </inkml:traceGroup>
      </inkml:traceGroup>
    </inkml:traceGroup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7.5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8CB3A29-DF26-4F6A-8FDD-C6550B3D71C3}" emma:medium="tactile" emma:mode="ink">
          <msink:context xmlns:msink="http://schemas.microsoft.com/ink/2010/main" type="inkDrawing"/>
        </emma:interpretation>
      </emma:emma>
    </inkml:annotationXML>
    <inkml:trace contextRef="#ctx0" brushRef="#br0">1001 904 89,'0'0'28,"-14"-20"0,14 20-6,-41-15-4,19 14-2,-7-1-4,-1 9-2,-3 4-2,4 6-1,-3 8-3,7 8-2,6 9-2,5 2 0,10 6 0,11-3 0,10-1 0,9-6 0,9-9 0,9-11 0,3-9-1,3-12 1,-2-12-1,-9-9-4,-6-8-2,-13-12 0,-9 0-2,-17-5 0,-5 1 1,-11 4-1,-3 5 0,-9 6 0,1 9-2,4 8-3,7 10-4,22 4-4,-22 7-2,22-7 0,13 26 0,9-12 3,9 7 10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47.9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DF2CD0E-5B00-40D3-BE8E-000892B019B1}" emma:medium="tactile" emma:mode="ink">
          <msink:context xmlns:msink="http://schemas.microsoft.com/ink/2010/main" type="inkDrawing"/>
        </emma:interpretation>
      </emma:emma>
    </inkml:annotationXML>
    <inkml:trace contextRef="#ctx0" brushRef="#br0">3948 974 42,'0'0'24,"-28"9"-4,15 8-8,0 1 4,6 13 4,-4-1-2,6 12 1,-5-2-1,5 14-2,-4-5-2,3 13-3,-3 1-5,0 1-6,-2 0 0,3 0 0,1-1 1,1 3-2,3 0 2,1-6-3,6-1 3,5 0-1,4-6 0,3-2 1,4-5-1,3-7 1,0-8-1,3-7 0,-4-4 0,-1-5 1,-3-6 0,-2-4-1,-16-5 0,19-2-9,-19 2-9,0 0-8,22-12-8,-22 12-6,4-19-3,-4 19-2,3-22 21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03.53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AF4DD6-7967-46A6-8E9E-1FD0F1C5AF23}" emma:medium="tactile" emma:mode="ink">
          <msink:context xmlns:msink="http://schemas.microsoft.com/ink/2010/main" type="inkDrawing"/>
        </emma:interpretation>
      </emma:emma>
    </inkml:annotationXML>
    <inkml:trace contextRef="#ctx0" brushRef="#br0">19 0 128,'0'0'41,"-9"22"-7,-1 2-15,12 18-9,0 6-3,4 7-1,-3 7-6,3-1 1,-1 1-2,3-3 1,-1-8 0,-1-12-2,-3-6 2,3-13-2,-6-20 1,0 0 0,18 4 0,-11-23 1,1-4-1,1-10 2,-2-6-1,1-5 0,1-6 0,-2-3-1,3-2 1,-1 2-1,2 4-6,-6 3-4,12 7-3,-6 4-3,4 15-5,-15 20-2,27-13-5,-27 13-2,19 20 5,-8 2-3,-11 0 4</inkml:trace>
    <inkml:trace contextRef="#ctx0" brushRef="#br0" timeOffset="735.8448">560 349 76,'0'0'24,"-13"-28"0,13 28-9,-19-24-2,19 24 1,-22-14-1,4 8 0,18 6-1,-37 0-2,17 9-2,-4 1-1,2 8-1,0 2-4,2 8-1,5 3-2,4 4 1,7-1 0,8-2-1,9-1 0,5-4-1,10-6 1,3-10 1,4-10-1,2-6 0,-1-6-1,-4-7 0,-5-4 0,-8-8 1,-8 1-2,-8-1 0,-6 5 1,-6-1 0,-4 6 1,-4 3-1,1 5-1,16 12-4,-22-15-6,22 15-3,0 0-5,0 0-4,0-22-2,0 22-2,31-24 1,-7 9 2,0-5 12</inkml:trace>
    <inkml:trace contextRef="#ctx0" brushRef="#br0" timeOffset="975.9994">764 57 79,'4'-24'30,"-4"24"1,0 0-5,0 17-5,-4 3-4,8 15-5,-1 1-4,6 9-1,1 4-5,1 1-2,2 1-1,1-5 1,1-4-1,0-7 1,-1-4-4,-1-13-10,4-1-7,-17-17-5,29 2-2,-29-2-4,30-28 0,-19 4 0,5-5 3</inkml:trace>
    <inkml:trace contextRef="#ctx0" brushRef="#br0" timeOffset="1291.5094">1088 246 110,'0'0'33,"0"0"-2,0 0-7,3 39-7,-6-14-8,6 6-3,3 1-6,3-3-1,6 0 1,3-7-1,4-3 1,6-8-1,-2-8 1,1-6-2,3-5-4,-5-10-4,1-2 0,-7-10-1,-1 1-1,-9-4 0,-1 4 0,-10-2 2,0 5 4,-4 4 1,-1 5 0,7 17-5,-17-16-3,17 16-2,0 0-4,0 0-1,0 0-1,0 0-3,19 2 21</inkml:trace>
    <inkml:trace contextRef="#ctx0" brushRef="#br0" timeOffset="2070.8931">1513 235 102,'0'0'39,"-2"37"-5,-4-15-8,8 11-11,2 0-5,5 3-7,-2-1-3,3-2 0,1-3 0,-2-5-1,2-6-1,-11-19-5,16 16-6,-16-16-2,0 0 1,13-24-2,-13 24 1,6-36 1,-3 10 2,-1-3 7,2-4 8,2 0 4,-1 0 2,6 5 0,-4 2 2,-7 26-1,26-25 1,-9 25-2,-17 0-2,29 22 0,-16 0-1,4 11-1,-4-2 0,1 4-1,-1 0-1,2-2-1,-4-4-1,0-7-1,-2-5-1,-9-17-1,17 7 0,-17-7-2,11-22 0,-9 0-1,3-2 0,1-5 0,1-3 1,2 3 0,2 2 1,0 5 2,2 1 2,-13 21 4,24-14 0,-24 14 1,20 16-1,-9 3 0,-3 3 0,1 5 0,0 1-2,2 1-2,2-3-2,4-3 1,1-6-1,0-4 0,4-6 1,0-10-2,2-5 0,-2-6-3,2-5-3,-3-7-2,1-1 0,-6-8-1,-1 0 1,-4 0 0,-4 2 6,-3 8 7,-9 3 6,5 22 1,-19-11 2,4 27 0,-3 8-1,5 13 0,0 7-3,6 5-6,7 3-2,9-1-3,11-3-12,4-12-14,15-8-4,0-17-1,3-15-7,4-7-3,-2-13 16</inkml:trace>
    <inkml:trace contextRef="#ctx0" brushRef="#br0" timeOffset="3062.9452">3400 585 127,'-22'-5'38,"22"5"-7,-26-13-18,26 13-3,-25-26-8,10 4-2,-3-7 0,-3-4 0,3-6 0,-2-3 0,1 0 0,6-2-1,6 2 2,7 3-2,11 5 1,6 4 0,8 10-1,7 3-7,8 16-7,-3-1-4,7 16-7,-11 3-3,-3 11-2,-14-1-1,-7 6 2,-14 0 9,-8-4 14,-9 3 7,-7-3 0,-6-5 9,-4-2 11,6-4 4,0-5 5,7 0-1,2-8-3,24-5-3,-18 6-6,18-6-9,22-8-10,-4-3-7,13 2-11,1-5-4,8-1-2,-3-5 1,5 5 4,-7-1 8,0 1 7,-7 6 8,-4 0 8,-8 3 10,-16 6 6,20 2 3,-20-2-1,6 18-3,-6-18-3,-2 31-3,-2-12-5,8 6-4,-2 1-5,0 2-3,3-5-1,3-1 0,-3-1 0,-5-21-1,17 27 0,-17-27-3,0 0-5,0 0-2,16 8-1,-16-8 0,-3-19-2,-5 3 1,8 16 1,-11-35 3,6 16 5,1-1 2,2 0 1,0 2 1,4 1 0,2 1-1,-4 16-4,20-28-6,-3 17-4,7 0-3,0 0-3,3 6-3,-7-3 0</inkml:trace>
    <inkml:trace contextRef="#ctx0" brushRef="#br0" timeOffset="3694.9317">3533 94 35,'0'0'17,"0"0"4,0 0-2,-2 22 3,2-4-1,7 10-2,-5-1-1,7 12-3,-3-3-2,5 5-3,-4-1-4,4 0-5,0-1 0,2-4-1,-2-4 0,0-5 0,0-2 0,0-8 0,-11-16-2,15 22-7,-15-22-6,0 0-9,18 13-3,-18-13-5,0 0-1,8-22 0,-8 22 3</inkml:trace>
    <inkml:trace contextRef="#ctx0" brushRef="#br0" timeOffset="4635.3441">3921 296 63,'0'0'22,"-9"-24"1,9 24-11,-17-22-3,17 22 0,-20-22 1,20 22 1,-29-17-1,10 15 0,-3 2 0,2 8 0,-2 5-2,1 9-3,3 5-3,3 4-2,6 6 1,7 3-1,8 2 1,9-3-1,7-6 0,9-4 1,2-8-1,6-9 1,-3-10-1,1-7 0,-4-8-1,-9-7-1,-5-4-3,-12-7-1,-5 1 0,-8-3 0,-3 8 1,-7-3-1,1 8-2,-5 2-3,20 18 0,-28-22-3,28 22-3,0 0-2,0 0-2,0 0-1,0 0 4,30 1 4,-10-2 7,0 1 4,-2-4 6,1 2 6,-3 0 6,-16 2 8,21-2 4,-21 2 0,0 0-3,18 30-2,-18-30-3,7 40-3,-3-14-5,5 1-6,2 3-5,2-1 1,4-5-1,1-6 0,4-5 1,4-7 0,2-8-1,1-7 0,-1-4-2,-1-9-3,1 0-1,-8-6-2,0 2 1,-9-1 1,-3-1 6,-5 6 0,-3 6 1,0 16 4,-9-17 1,9 17 1,0 0-1,-9 24-1,11-4-5,3 4 0,6 2 0,4 3 0,5 1 1,4-3-1,13 1 1,0-6-1,3-8 1,4-4 0,-5-10-1,3-10 0,-7-8 0,-3-8-1,-12-9 1,-7-3-1,-8-1-1,-7-1 1,-3 7-8,-12-4-8,6 14-5,-7 1-6,18 22-5,-30-22 0,30 22-2,0 0 0</inkml:trace>
    <inkml:trace contextRef="#ctx0" brushRef="#br0" timeOffset="5252.1253">5225 312 97,'0'0'39,"-25"0"-6,25 0-14,-11 22-7,12-4-5,3 4-5,2 2 0,5 4-2,2-1 1,1 3-1,5-5 0,-3-3 1,3-3-1,-19-19 0,29 18 0,-29-18 0,0 0 0,11-22-1,-16 4 0,-3-4 1,-3-4 0,2 0-1,-4-1 1,6 1 0,5 2 0,6 4 0,8 0 0,7 5 0,7-1-5,9 8-8,1-1-5,3 7-8,0-1-4,-1 3-3,-5 2-1,0 1 0,-3 6 18</inkml:trace>
    <inkml:trace contextRef="#ctx0" brushRef="#br0" timeOffset="6159.8876">5871 396 99,'13'-20'33,"-17"4"0,4 16-12,-9-33-8,5 14-7,4 19-5,-14-29-1,14 29 0,-30-15 1,12 15-1,-2 6 1,-2 7-1,5 9 1,2 3-1,4 7-1,6 1 1,7 1-1,7 1 1,6-5-1,5-3 0,2-10-2,5-4-1,-1-12-2,4-2 0,-6-12 0,-1-4 0,-4-7 1,-3-1 0,-5-1 4,-7-3 5,-2 3 1,-4 2 1,-3 8 1,5 16-1,-21-19 0,21 19 0,-22 6-3,22-6-3,-11 31 1,11-9-1,6 2-1,5 1 1,5-1-1,10-2 1,4-3 1,5-8-1,-1-4 0,3-9-1,-2-7-7,4-2-5,-13-13-3,1 0 0,-10-9-2,1-2 3,-10-7 5,-5 2 12,3 3 6,-10 1 5,6 10 2,-8 2 1,6 24 1,-7-16-2,7 16-6,2 31-8,-2-7-2,5 9 2,3 3-1,3 5 0,3 1 0,7 0 1,4-4-1,3-5 1,5-3 0,-2-10 0,3-5-1,1-12 1,-2-6-1,-4-12 0,-5-5 0,-2-8-1,-5-7 0,-6-5 0,-4 0 0,-5-1 0,-6 3 1,-1 7 0,-6 9 0,-2 5 1,13 17-1,-30 8 1,16 12-1,3 7 1,1 8-1,7 7-1,5 0 1,9 1 0,3-3 0,8-7 1,4-5-1,4-10 1,1-9-4,6-7-11,-12-13-8,5-2-5,-12-11-4,-3-2-3,-10-3 0,-3 0 0</inkml:trace>
    <inkml:trace contextRef="#ctx0" brushRef="#br0" timeOffset="6400.2849">6044 290 107,'26'-5'26,"11"-1"-8,7-3-24,11 2-16,2-6-6,2 0-5,-6-2 1,-1-1 3</inkml:trace>
    <inkml:trace contextRef="#ctx0" brushRef="#br0" timeOffset="6811.6476">7012 497 114,'-15'19'35,"4"-3"-9,11-16-23,-15 22-33,15-22-4,0 0 0,0 0-2,26-27-1</inkml:trace>
    <inkml:trace contextRef="#ctx0" brushRef="#br0" timeOffset="6632.6528">6883-49 69,'0'0'23,"-17"-2"-7,17 2-18,-14 16-14,14-16-8,-13 30-2,13-30 0,-8 31 13</inkml:trace>
    <inkml:trace contextRef="#ctx0" brushRef="#br0" timeOffset="7622.9841">7394 147 108,'0'0'34,"-9"-26"-1,9 26-16,0 0-6,24-18-7,-7 12-4,1 1 0,1-1 0,3 3 0,0 1 0,2 4 0,-4 7 0,-2 6 0,-5 7-1,-4 7 2,-5 6-1,-6 3 0,-5 8 0,-6 0 1,-4 0 0,1-6-1,-1-3 0,3-6 0,1-3 0,5-6 0,8-22 0,-2 25 0,2-25 0,19 8 0,-1-10 0,4-2 1,8-1-1,3-1 0,2-3 0,-2 2-1,2-1 1,-4-1-5,0 6-7,-10-7-7,4 5-6,-25 5-3,34-15-5,-34 15-1,31-20 1,-13 7 14</inkml:trace>
    <inkml:trace contextRef="#ctx0" brushRef="#br0" timeOffset="8042.4709">8141 231 71,'6'-29'33,"-6"29"-1,-17-20-9,17 20-6,-31-9-4,13 12-4,-8-1-3,4 4-3,-6 1-1,3 0-2,2 6 0,5 0 1,18-13-1,-20 31 1,22-12-1,9-3 0,9-1 1,9 1-1,6-3 0,8 0 1,1 0-1,4-2 0,-2-2 0,-2 4 0,-7 0 0,-6 1-1,-9 3 1,-7 1-1,-8 0 1,-9 1 0,-7-1 0,-6 1 0,-3-5 0,-4-3 0,-2-3 0,-2-5-1,6-1-10,-6-11-8,26 9-6,-35-28-5,26 10-3,-2-8-1,7 1 1,-3-7 9</inkml:trace>
    <inkml:trace contextRef="#ctx0" brushRef="#br0" timeOffset="8232.1448">8046 180 110,'5'-16'35,"-5"16"-1,32-15-11,-10 6-14,11-2-12,7 5-15,-1-5-8,3 2-7,0-4-2,-1 4 1,-6 2-2,-2 1 11</inkml:trace>
    <inkml:trace contextRef="#ctx0" brushRef="#br0" timeOffset="8539.0033">8666 63 84,'0'0'35,"0"0"-2,3 23-10,-1-4-6,9 12-5,0 6-5,2 3-6,4 6-1,1-2 0,1 0 1,-1-4-1,-1-1-3,-5-14-12,5-3-11,-17-22-7,22 17-1,-22-17-1,17-11 0,-12-6 4</inkml:trace>
    <inkml:trace contextRef="#ctx0" brushRef="#br0" timeOffset="8699.1129">8921 312 83,'0'0'33,"0"0"0,0 28-10,6-8-13,-2 2-14,-1-4-13,10 2-8,-13-20-5,20 22-3,-20-22 0,23-7 1</inkml:trace>
    <inkml:trace contextRef="#ctx0" brushRef="#br0" timeOffset="8838.2064">8964 123 33,'-17'-18'7,"17"18"-8,0 0-9,9-20-10,12 14 12</inkml:trace>
    <inkml:trace contextRef="#ctx0" brushRef="#br0" timeOffset="9719.5142">9124 373 123,'0'0'34,"0"0"-2,24-15-17,-6 9-11,10 1-7,7-1-5,0-6-1,11 1 0,-6-8-1,4 1 1,-7-6-1,0 4 2,-11-2 2,-4 4 5,-9 1 2,-13 17 1,-2-20 1,2 20 5,-30-4 1,5 12 0,3 4 0,-8 5 0,6 7-1,0 1 0,11 8-1,2 4-5,13 0-1,6-1-1,12-1 1,11-4-1,8-5 0,5-8 0,4-6-4,3-9-4,-5-10-3,4-1-3,-13-14-1,-1 0-1,-12-9 1,-2 0 1,-9-4 10,-9-3 12,3 8 3,-10-1 2,1 9 2,-9 2 0,11 20 0,0 0-1,-20 0-6,20 0-8,-8 35 0,8-9 0,4 3 0,1 2 0,6 0 0,0 0 0,2-3 1,0-4-1,-2-8 0,-11-16-3,19 17-2,-19-17 0,0 0-1,3-28 0,-8 6 1,1-2-1,-5-3 1,2-2 2,-1-1 3,3 5-5,1-1-5,11 6-6,1 0-5,10 3-4,6 6-2,7 2-2,4 3 0,4 1 25</inkml:trace>
    <inkml:trace contextRef="#ctx0" brushRef="#br0" timeOffset="9060.5328">9129 22 111,'0'0'35,"0"0"-4,0 26-12,8-2-6,-3 7-8,6 6-5,2 5 0,2 2 1,0 4-1,1-3 0,-1-4 0,-6-6-9,4-2-11,-9-11-7,1-2-6,-5-20-1,-4 16 0,4-16-1,-16-3 13</inkml:trace>
    <inkml:trace contextRef="#ctx0" brushRef="#br0" timeOffset="10062.809">10228 187 103,'-32'2'34,"3"6"-5,-6-5-11,7 10-5,3-4-6,4 4-3,21-13-1,-16 26-3,16-26 0,16 25 1,7-12-1,4 0 1,10 2-1,2 1 0,7 3 1,0-1-1,-4 2 0,-5 2 0,-8 2 0,-10 0 1,-12-2-1,-14 0 0,-12-4 0,-7 1 1,-5-7 1,-4-2-2,0-5 0,4-5-1,5-2-10,6-7-13,20 9-8,-15-27-3,24 10-1,6-5 0,16 0-1</inkml:trace>
    <inkml:trace contextRef="#ctx0" brushRef="#br0" timeOffset="11062.8534">10978 341 119,'-16'4'35,"16"-4"0,-13 22-8,7-2-26,6 2-1,2 0 0,6 0-2,3-2-10,-11-20-7,20 21-5,-20-21-5,16-6-4,-16 6 0,4-26-1,-9 6 4</inkml:trace>
    <inkml:trace contextRef="#ctx0" brushRef="#br0" timeOffset="11627.8754">11195 270 117,'0'0'34,"-13"22"-5,10-4-8,3-18-7,-11 39-9,9-15-5,6-1 1,1-2-1,-1-1 0,3-2 1,-7-18-1,11 24 0,-11-24 0,0 0-9,0 0-6,19 5-3,-19-5-2,1-16-1,-4-1-1,3 17 1,3-34 2,1 12 10,3-6 8,3 1 6,6-3 4,4 5 1,6 3 3,2 0 3,7 12 4,-4 1-3,8 17-2,-4-1-2,5 13-2,-7 0-1,4 11-1,-8-1-4,1-1-5,-6 2 0,-2-5 0,-8-2-1,-4-8-9,-10-16-8,14 17-5,-14-17-5,0 0-4,17-22 0,-15 2-2,5-4 1</inkml:trace>
    <inkml:trace contextRef="#ctx0" brushRef="#br0" timeOffset="11190.9908">10916 257 41,'-13'-26'17,"13"26"-6,0 0-9,0 0-10,29-11-8,-8 11-3,3 2 0,1-2 11</inkml:trace>
    <inkml:trace contextRef="#ctx0" brushRef="#br0" timeOffset="11885.8491">11937 55 117,'0'0'34,"0"0"-1,9 26-7,2 0-17,7 12-5,2 6-3,1 6-1,3 1 1,0 0-1,-2-5 0,-6-4-1,-1-7-10,-8-13-11,4-5-8,-11-17-3,0 0 0,17-11-1,-10-6 1</inkml:trace>
    <inkml:trace contextRef="#ctx0" brushRef="#br0" timeOffset="12057.9648">12332 343 129,'4'19'34,"-4"-1"-2,3 6-10,-1 1-17,4-3-19,7 4-10,-2-8-7,-11-18-1,25 17-2,-25-17 0,26-15-1</inkml:trace>
    <inkml:trace contextRef="#ctx0" brushRef="#br0" timeOffset="12466.2432">12729 94 122,'-27'-15'20,"27"15"-4,-31-2-18,31 2-4,-26 15-5,26-15 0,-26 20 2,26-20 8,-24 22 6,24-22 4,-9 26 3,13-10 1,-4-16 1,25 32 0,-3-16-1,12 6-2,2-2-3,10 2-2,0 0-3,4 2-2,-4 2-1,-2 1 0,-5 3 1,-8-3 0,-11 2-1,-7-1 2,-11-2 0,-8-4-2,-10-8 0,-8-4-8,-2-5-10,-7-10-9,2-3-4,-2-10-3,3-2 0,1-10-1,7 1 1</inkml:trace>
    <inkml:trace contextRef="#ctx0" brushRef="#br0" timeOffset="12663.2337">12748 167 129,'0'0'33,"0"0"0,0 0-8,29-13-21,-9 11-17,14 6-10,-3-8-3,2 3-6,4-7-1,0 1 0,-4 0-1,-2 1 5</inkml:trace>
    <inkml:trace contextRef="#ctx0" brushRef="#br0" timeOffset="13595.8802">13377 367 128,'-9'17'40,"9"-17"-2,-13 33-13,7-10-24,8 1-1,2 4 0,3-1 0,2-3 1,1-4 0,-10-20 0,16 26-1,-16-26-1,0 0 1,17-2-1,-17 2 1,0-22-1,0 22-1,2-31 0,-1 13 2,1 1 0,4-1-1,-4 1 1,-2 17 0,16-29 0,-16 29 0,20-22 0,-20 22 0,22-13 0,-22 13 0,26 2 0,-26-2 1,26 11-1,-26-11 0,26 26 0,-26-26 0,20 33 1,-11-15-1,-2-1 0,1 1 0,-8-18 0,9 26 0,-9-26-1,0 0 1,0 0 0,18 5 0,-18-5 0,15-20 0,-6 3 0,4 1-1,0-1 1,4-1 0,3 1 0,0 3 0,2 3 0,-2 7 0,1 0 0,-5 6 0,1 6 0,-17-8 1,20 27-1,-13-7 0,-1 4 2,-1 0 0,1 2 0,-1-2-1,3-2 0,-8-22-11,20 29-9,-20-29-7,28 5-1,-12-16-3,6-1 1,-2-9 0,8 1 3,-4-5 12,-2 1 13,-4 0 12,-3 4 5,-15 20 7,17-26 4,-17 26 1,0 0-2,0 0-2,-4 18-5,4 2-5,-2 1-3,6-1-13,3 6-13,-1-6-9,5-2-4,-11-18-5,20 13 3,-20-13-3,20-17-1</inkml:trace>
    <inkml:trace contextRef="#ctx0" brushRef="#br0" timeOffset="13738.461">14144 354 103,'-30'-9'12,"30"9"-9,0 0-16,0 0-8,0 0-5,32 17-2,-8-14 2</inkml:trace>
    <inkml:trace contextRef="#ctx0" brushRef="#br0" timeOffset="14142.0504">14339 365 135,'0'0'31,"0"0"0,5 19-12,-3-1-11,0 4-8,-2 4 0,2 3 0,0 0 2,1-1-1,3-2 1,-4-3 0,5-4 0,-7-19 0,0 0-2,19 13-3,-19-13-3,11-24-2,-8 4 1,5-2-1,-5-10 1,5-1 1,3-2 7,-2-1 3,6 1 1,-1 2 2,8 9 0,-1 2-1,4 15 0,3 7-3,1 13-3,5 9-1,0 9 1,3 7-1,2 4 2,-4 2 0,0 2 0,-4-5 0,-3-3 0,-4-8 0,-12-7-1,-12-23-18,21 22-13,-21-22-1,5-16-2,-7-1-1,-1-10-2</inkml:trace>
    <inkml:trace contextRef="#ctx0" brushRef="#br0" timeOffset="30003.3673">24 1348 22,'0'0'17,"-16"-12"-3,16 12 1,0 0 0,-8-17 2,8 17 2,0 0 1,6-26 1,-6 26 0,16-18-3,-16 18-2,26-20-4,-7 11-2,-3-2-4,8 3-2,2 1-4,1 2 0,-1 1-1,2 4 1,-3 4 0,-2 3-1,-3 4 1,-2 2 0,-5 5 0,-6 4 0,-3 2 0,-2 2 1,-6 5-1,-1 2 0,-4 0 0,-6 2 0,-2-1 0,-1 0-1,-2-3 1,1-2-1,1-5 1,1-2 0,3-4 0,3-1 0,11-17 0,-15 24 0,15-24 0,0 0-1,-8 16 0,8-16 0,0 0-1,0 0 1,0 0-1,21-13 0,-21 13 1,27-13-1,-10 8 1,1-1 0,1 3 0,1 1 1,-4 2-1,3 0 0,-19 0 0,24 7-3,-24-7-4,16 6-5,-16-6-3,0 0-3,21 13-4,-21-13-2,0 0-4,16-6 2,-16 6 4,0 0 3,20-24 3</inkml:trace>
    <inkml:trace contextRef="#ctx0" brushRef="#br0" timeOffset="30627.1488">723 1240 72,'0'0'22,"-11"-16"-1,11 16-8,0 0-3,-16-19-1,16 19-2,0 0-3,-21-5 0,21 5-1,-23 7-1,4 2 0,-3 6-1,2 2 1,-6 1 0,8 2 0,-3 2 1,7-2 1,1-1 0,11-1 1,2-18 2,9 27 1,-9-27-1,35 13 0,-9-9-1,5 0-1,0-3 0,3 1-1,-1 2-3,-2 5 0,-3 4-1,-3 3 0,-4 1 0,-9 9-5,-4-2 0,-5 3 0,-4-3 1,-9-2-2,-1-6 2,-3 1 0,-7-4 0,1-8 4,0-3-1,-2-4-7,5 0-6,-3-7-3,20 9-5,-29-20-4,29 20-4,-11-29-2,12 12 1,1-5 7</inkml:trace>
    <inkml:trace contextRef="#ctx0" brushRef="#br0" timeOffset="30909.3962">574 1295 69,'0'0'19,"0"0"2,0 0-7,21-13-6,1 8 0,5 1-1,4-3 0,3 1-1,-1-1-2,-2 2-5,-2 3-6,-7 0-6,1 4-3,-7 1-4,-16-3-1,20 11-2,-20-11 0,11 17 0,-11-17 8</inkml:trace>
    <inkml:trace contextRef="#ctx0" brushRef="#br0" timeOffset="31476.5602">1248 1174 71,'0'0'23,"0"0"-1,-15 20-4,17 4 0,-4 0 0,7 9-2,-3-2-2,9 6-1,-5 0-3,5 3-3,0-7-1,0 4-4,0-6-2,-2-2 0,0-5-1,-1-2-1,-8-22-2,12 20-6,-12-20-6,0 0-5,21 0-5,-21 0-2,9-22-2,-4 2-1,3 2 2,1-4 6,-2-2 7</inkml:trace>
    <inkml:trace contextRef="#ctx0" brushRef="#br0" timeOffset="31655.6822">1465 1414 30,'0'0'15,"3"17"-1,-1-1-3,-2 1-2,2 5-2,3-2 0,1 2-3,5-3-2,-2-1-8,-9-18-2,24 11-5,-24-11-2,24-6-1,-24 6-1,13-25 1,-13 5 9</inkml:trace>
    <inkml:trace contextRef="#ctx0" brushRef="#br0" timeOffset="31791.2463">1494 1319 52,'0'0'15,"-15"-26"-5,15 26-9,-3-18-7,3 18-6,20-13-3,-4 6 0,5 3-1,1-3 3</inkml:trace>
    <inkml:trace contextRef="#ctx0" brushRef="#br0" timeOffset="32783.9467">1593 1484 79,'0'-16'26,"0"16"2,0 0-8,33-21-4,-12 12-5,8 4-1,2-1-2,6 3-3,0-5-3,0 3-1,0-3-2,-6 1 1,-5 2 0,-4-5-1,-6 3 1,-16 7-1,19-16 1,-19 16 0,-4-19 0,4 19 0,-15-16 0,15 16 1,-24-11 0,24 11 2,-31 0 0,14 9 1,1 2 0,-1 7 2,4 6-2,2 7-1,4-1 0,7 3-1,6-2-1,6-5-1,9-1-1,4-5-1,9-7-4,-1-9-7,7 0-5,-3-10-4,2-1-3,-10-12-1,2 1-2,-9-8 1,-1 2 5,-10-3 9,-4-1 9,-3 1 7,-6 1 9,0 6 7,-5 2 6,7 18 3,-19-19-1,19 19-1,-16 6-4,14 10-2,2-16-7,-2 35-4,7-9-6,5 3-3,3 1 0,1-1-1,5-3 1,-3-2-3,1-6 3,-4-2-8,-13-16-6,22 10-4,-22-10-2,5-17-1,-5 17-1,-7-33 2,1 11-1,-3-6 7,-2 1 8,2-4 6,0 3 3,5 1 1,0 1 1,8 2-1,3 4-2,6 2-5,8 1-4,1 4-4,7 2-4,2 6-1,4-2 0,2 7 0,-2 0 13</inkml:trace>
    <inkml:trace contextRef="#ctx0" brushRef="#br0" timeOffset="32023.2897">1660 1204 94,'0'0'29,"-15"23"2,4-6-8,13 12-8,-4 1-1,11 3-4,2 3-2,4 5-3,1-5-4,-1-5-11,3 2-8,-7-9-6,2-2-3,-7-5-5,-6-17 1,0 0 0,0 0 1,0 0 8</inkml:trace>
    <inkml:trace contextRef="#ctx0" brushRef="#br0" timeOffset="33202.422">2616 1264 72,'0'0'25,"0"0"1,0 0-7,-31-7-4,31 7-4,-31 0-4,12 2-2,-1 1-2,3 5-1,-1-1-2,18-7 1,-24 20 0,24-20 0,-5 26 0,5-26 1,18 24 0,2-12 1,4-1 0,7-1 2,4-3-1,6 0 1,-3-1-1,5 1-1,-5-1 1,-3 3-1,-7-2-1,-4 8 0,-11 3-1,-10 0 0,-6 3-1,-10-3 0,-7 0 1,-4-1-2,-6-4 1,-3-4-1,-2-4 1,4-5 0,1 0 0,5-1-1,6-3-1,3-2-8,16 6-7,0 0-8,0 0-7,16-23 0,6 17-1,-1-7-1,8 6 0</inkml:trace>
    <inkml:trace contextRef="#ctx0" brushRef="#br0" timeOffset="35044.8765">315 2091 51,'0'0'17,"0"0"3,0 0-4,0 0 0,-13 22 1,15-2 2,-4-1-2,4 12 0,-4-5-1,6 9-2,-6-4-3,4 4-2,0-2-5,-2 1-4,1-6 0,-1-1 0,2-6 0,0-3 0,-2-18-1,4 26 1,-4-26-3,0 0-9,0 0-8,0 0-5,0 0-3,16-22-3,-16 22-2,17-22 1,-17 22 1,24-24 9</inkml:trace>
    <inkml:trace contextRef="#ctx0" brushRef="#br0" timeOffset="36246.191">532 2396 168,'-11'-20'33,"11"20"-1,0 0-21,0 0-11,-17 7 0,17-7 0,0 0 0,0 0 0,10 16-1,-10-16-1,0 0-10,0 0-9,25 19-5,-25-19-6,0 0-1,0 0 0,24-8-1,-24 8 2</inkml:trace>
    <inkml:trace contextRef="#ctx0" brushRef="#br0" timeOffset="36735.9784">961 2141 63,'-23'-8'18,"23"8"-2,-27-5-8,27 5-3,-19 5-1,19-5-1,-20 11 0,20-11 0,-25 19-1,25-19 2,-32 25-1,32-25 0,-31 28 0,31-28 0,-18 28 0,18-28 0,3 22 0,-3-22 2,33 16 2,-5-7 0,3-3 1,4 3 1,0-5 2,4 7-1,-8-2 0,2 7-3,-9-3-1,-2 7-1,-9-3-1,-6 5-1,-7-2-2,-3-2-1,-8-1 1,-6-6-1,1 0-2,-8-8-8,5 3-7,-7-12-5,10 3-5,-4-10-3,20 13-3,-26-31 0,20 12 2,3-3 7,1-1 10</inkml:trace>
    <inkml:trace contextRef="#ctx0" brushRef="#br0" timeOffset="36988.2599">898 2187 96,'0'0'24,"0"0"-1,-6-21-11,6 21-6,37-3-2,-11-1-5,9 2-5,2 0-6,1 1-7,-1-1-4,-2 0 0,-2 4-2,-7 0 0,2 5 0</inkml:trace>
    <inkml:trace contextRef="#ctx0" brushRef="#br0" timeOffset="37642.5724">1454 2097 90,'0'0'14,"0"0"-5,-19 0-20,19 0-9,11 16-1,-11-16 1,24 22-1,-7-7 2</inkml:trace>
    <inkml:trace contextRef="#ctx0" brushRef="#br0" timeOffset="37337.0778">1518 2310 136,'0'0'34,"-18"5"-1,18-5-13,-13 22-10,16-5-4,1 1-5,2 2-2,1 0 1,4 2-1,0 0-2,-2-5-4,6 1-3,-15-18-3,18 24-3,-18-24-4,0 0-2,17 9-2,-17-9 0,0 0 2,0 0 2,7-18 1,-7 18 3,0 0 3,0-20 5</inkml:trace>
    <inkml:trace contextRef="#ctx0" brushRef="#br0" timeOffset="38671.6526">1538 2372 45,'-16'-18'19,"16"18"2,-6-17-4,6 17-2,2-16 0,-2 16-3,2-19-1,-2 19-3,9-18-1,-9 18-2,13-20 0,-13 20-4,16-20 0,-16 20-1,30-21 0,-12 14 0,2 2-1,3 1 1,0 2 0,1 6 1,2 1 0,-6 6 1,-1 2 2,-5 5 2,-4-1 2,1 7-1,-8-4 0,3 4 0,-8-6-1,6 2 0,-6-3-2,2-17-3,2 24-1,-2-24 0,0 0-1,0 0 1,0 0 0,0 0 0,0 0-1,0 0 0,5-21-2,-5 21-2,0-25-1,0 8-1,0 17 0,11-31 1,-11 31-1,17-35 1,-17 35 2,24-31 2,-24 31 1,27-27 1,-27 27 0,28-21 0,-28 21 0,31-7 0,-14 7 0,1 2 0,1 5 1,-1 2 0,0 2 2,3 6 1,-21-17 3,29 27 0,-16-10 0,-2 1-1,-11-18 0,18 31-1,-18-31-1,13 28-1,-13-28-3,4 22 0,-4-22 1,0 0-3,2 16-6,-2-16-7,0 0-6,0 0-6,0 0-4,-6-18-2,6 18 0,6-20 0,-6 20 7</inkml:trace>
    <inkml:trace contextRef="#ctx0" brushRef="#br0" timeOffset="39013.4768">2173 2199 89,'0'0'13,"0"0"-9,0 0-17,0 0-6,0 0-3,16-14 0,1 14 0</inkml:trace>
    <inkml:trace contextRef="#ctx0" brushRef="#br0" timeOffset="38866.238">2235 2288 123,'-2'22'33,"-3"-4"-1,5 4-15,0 0-13,5-6-9,5 1-12,-10-17-7,22 13-6,-22-13-2,18-9 0,-18 9-1,6-26 6</inkml:trace>
    <inkml:trace contextRef="#ctx0" brushRef="#br0" timeOffset="39506.3372">2359 2176 150,'0'0'35,"-17"14"-3,17 3-17,-2-1-9,6 3-6,3 3 0,2 0 0,6 0 0,-2-2-1,4-2 2,-17-18-2,25 28 1,-25-28-2,21 18-5,-21-18-5,0 0-4,0 0-1,0 0-1,1-27 0,-1 27 0,-5-32 1,7 14 6,-2-2 5,3 0 3,7-2 3,1 0 4,5 3 4,1 1 5,5 9 5,-4-4 0,10 13 0,-10-2 0,10 13 0,-8 0-4,4 9-5,-4 1-3,2 4-6,-2-1 0,-1 2 0,-6-2 0,1-2 0,-6-4 0,-8-18 1,13 24-1,-13-24 0,0 0-2,0 0-13,0 0-12,9-31-5,-9 31-2,2-35-1,-4 18-2,-4-5-1</inkml:trace>
    <inkml:trace contextRef="#ctx0" brushRef="#br0" timeOffset="42714.4629">3431 1765 124,'-20'-2'41,"20"2"-9,-32 5-16,32-5-5,-33 11-3,33-11-5,-20 10-2,20-10-1,0 0 0,-13 20 0,13-20 0,0 0 0,13 20 1,-13-20-1,22 9 1,-22-9 0,30-5 0,-12-1 0,-18 6 0,31-18 0,-31 18-1,22-22-3,-22 22-4,0 0-4,0 0-4,-13-20-6,13 20-6,-23 5-6,23-5-3,-24 13-5,24-13 4,-17 11 26</inkml:trace>
    <inkml:trace contextRef="#ctx0" brushRef="#br1" timeOffset="228384.3156">331 3427 50,'-18'-17'22,"18"17"-6,0 0-4,-15 20 0,15-20-1,2 37 0,0-13-1,2 7 0,-2 4 0,1 7 1,-3-3-1,2 1-1,-4-2 0,2-1-1,-2-6-1,4-5 0,-4-6-4,2-20-2,2 20 0,-2-20 0,0 0-1,0 0 1,0 0 0,0 0-1,9-24 1,-9 24 0,0-27-1,-1 10 1,1-3-1,-2 0-1,0-4 1,0 2-1,0-2-1,-3 2 1,3-1-1,-2-1 0,2 0 0,-1 0-1,1 2 1,0-2 1,0 2-1,2 2 0,0 0 1,0 3 0,0 17 0,2-27 1,-2 27 0,6-24-1,-6 24 1,9-22 0,-9 22-1,18-24 1,-18 24 0,22-26-1,-22 26 1,28-23-1,-12 12 1,-16 11-1,28-17 0,-28 17 0,31-5 0,-31 5 1,31 3-1,-31-3 1,30 19 0,-14-3 1,3 2 1,-1 4 2,1 4-1,1 3 0,0 4 0,-2 2 1,1-2-2,-1 2 0,-3-2-1,0 2 0,-2-2-1,-2-5 0,-2-3 0,2-5 0,-11-20 0,13 26 1,-13-26-5,0 0-5,0 0-6,0 0-4,0 0-3,5-24-4,-5 24-3,-14-22-3,14 22 3,-23-22 5,5 8 6,0 8 16</inkml:trace>
    <inkml:trace contextRef="#ctx0" brushRef="#br1" timeOffset="228647.0763">394 3573 56,'0'0'24,"2"-16"-3,-2 16-2,18-17-6,-1 10-1,1-4-2,6 2-3,2 0-3,1 3-6,5 2-4,-7-1-6,9 5-3,-7-2-4,-1 2-4,-2 4-3,-8-1 1,-16-3 2,22 6 9</inkml:trace>
    <inkml:trace contextRef="#ctx0" brushRef="#br1" timeOffset="230164.8408">1001 3630 30,'0'0'17,"0"0"-2,0 0-8,0 0-2,0 0-1,-7 24 0,7-24 0,5 26 1,-5-26 1,6 29-1,-6-29 2,2 31-1,-4-14 1,2-1-2,0-16 0,0 28-1,0-28-1,2 18-1,-2-18-1,0 0 0,0 0-3,0 0-4,16 9-5,-16-9-4,0 0-3,0 0-5,0 0 1,13-18-1,-13 18 2</inkml:trace>
    <inkml:trace contextRef="#ctx0" brushRef="#br1" timeOffset="230763.7312">1176 3350 124,'0'0'35,"0"0"-3,0 0-16,0 0-4,20-17-3,-2 17-6,4 4-10,-3-8-8,8 6-7,-4-4-5,0 4-4,-2-2-3,-1 4 0,-20-4-1,26 0 10</inkml:trace>
    <inkml:trace contextRef="#ctx0" brushRef="#br1" timeOffset="230994.9325">1277 3502 106,'0'0'27,"22"13"-6,-22-13-22,31 5-13,-9-3-5,2-2-7,-3-2 0,-1 0-1,-20 2-1,27-5 16</inkml:trace>
    <inkml:trace contextRef="#ctx0" brushRef="#br1" timeOffset="233103.4349">1814 3504 146,'0'0'34,"0"0"-1,-22 14-19,22-14-5,0 0-14,0 0-15,0 0-14,0 0 0,0 0-3,6-20-3,-6 20-7</inkml:trace>
    <inkml:trace contextRef="#ctx0" brushRef="#br1" timeOffset="232903.2975">1726 3041 30,'-2'-27'22,"2"27"0,2-22-3,-4 5 2,2 17 2,9-25-2,-9 25-1,17-22-3,-17 22-2,25-15-4,-8 11-4,-17 4-3,33 0-4,-16 6-1,1 3 1,-1 4 0,-17-13 1,29 33 0,-18-11 0,-4 2-1,-1 1 0,-4 1 1,-4 0-2,-5-1 2,-1 1-2,-3-4 1,-4-2-1,1-3 1,-3 1 0,17-18 0,-31 24 0,31-24 0,-22 15 0,22-15 0,-19 7-9,19-7-7,0 0-6,0 0-4,0 0-4,17 15-4,-17-15 1,18 9-1,-18-9 8</inkml:trace>
    <inkml:trace contextRef="#ctx0" brushRef="#br1" timeOffset="234081.3239">519 4406 75,'-13'-22'32,"13"22"-7,-18-20-5,5 3-1,13 17-3,-24-27-2,24 27-3,-29-28-1,12 19-2,-5-2-2,2 6-4,-4 3-1,-2 6-1,0 7 1,-3 5-1,3 6 0,0 6 0,6 6 0,2 7 0,9-1 0,5-1 0,11-1 0,8-5 0,9-3-3,2-12-6,10-2-6,1-17-5,2-5-5,-4-12-2,-2-4-5,-9-11 0,-4-2 2,-7-4 7,-8-5 2</inkml:trace>
    <inkml:trace contextRef="#ctx0" brushRef="#br1" timeOffset="234425.0391">401 3995 95,'0'0'31,"-14"-18"-4,14 18-8,0 0-3,-17 5-2,17-5-3,6 30-3,3-5-1,-2 3-2,4 7-1,0 0-2,2 5-2,-4 0 1,2 3-1,-1-5 0,-3-1 0,0-2 0,1-6 0,-1-3 0,-2-6 0,-5-20-1,13 25 0,-13-25-10,0 0-6,22 15-6,-22-15-4,0 0-4,13-22-1,-13 22-1,11-27 1,-7 10 7</inkml:trace>
    <inkml:trace contextRef="#ctx0" brushRef="#br1" timeOffset="234823.8628">710 4410 62,'-1'-19'24,"1"19"2,0 0-3,0 0-4,0 0-3,-2 19-2,9-1-3,-3 2-2,5 6-2,-2 0-3,1-1-5,1 5-10,-5-10-7,5 2-7,-9-22-5,14 18 0,-14-18-1,0 0 0,19-18 3</inkml:trace>
    <inkml:trace contextRef="#ctx0" brushRef="#br1" timeOffset="235252.1543">1018 4210 137,'-24'2'35,"24"-2"-2,0 0-11,0 0-27,27 11-7,3-10-10,8 3-4,-1-2-3,0 2-4,-6-1 0,-5 1 2,-4 1 6,-22-5 15</inkml:trace>
    <inkml:trace contextRef="#ctx0" brushRef="#br1" timeOffset="235469.3005">1051 4366 109,'0'0'26,"0"0"-2,0 0-15,22 11-12,-2-11-10,-2 0-6,4 0-5,-1-4-1,-1 0-1,-20 4-1,28-3 1</inkml:trace>
    <inkml:trace contextRef="#ctx0" brushRef="#br1" timeOffset="237508.2889">1525 4265 123,'-20'-6'34,"20"6"-2,-22-9-11,22 9-6,0 0-4,-2-18-7,2 18-4,24-17 0,-7 6 1,3 0-1,4 0 0,0 2-1,3 0 1,1 5 0,-4 2 0,-2 4-1,0 6 1,-2 4 0,-3 3 0,-3 5 0,-3 4 0,-3 2 1,-3 0-1,-5 3 1,0 0-1,-5-1 1,-6 1-1,-4-1 0,-2-1 0,-3 2 0,-4-3 0,0-2 1,-1-4-1,-1 0 0,4-3-1,3-4 1,19-13 0,-25 13-1,25-13 1,0 0 0,0 0 0,16-6-1,-16 6 1,35-5 0,-11 5 0,2 1 0,0 7 0,-1-1-1,1 2 1,-2 2 0,-4 4-1,-3-2 1,-17-13 1,24 25-1,-24-25-9,9 17-9,-9-17-9,0 0-4,0 0-1,0 0 0,0 0-2,-17-24-1</inkml:trace>
    <inkml:trace contextRef="#ctx0" brushRef="#br1" timeOffset="237667.3955">1972 4577 169,'-22'20'33,"22"-20"-6,-16 16-36,19 1-12,-3-17-7,17 15-4,-17-15-1,18-8 0,-18 8-2,20-31 4</inkml:trace>
    <inkml:trace contextRef="#ctx0" brushRef="#br1" timeOffset="238298.8255">2134 4158 123,'0'0'34,"-2"-27"-1,2 27-11,9-17-9,-9 17-5,28-11-3,-10 6-4,3 3-1,-1 0 0,2 2 0,-2 4 0,-1 3 0,-1 2 1,-18-9-1,22 30 0,-16-12 0,-5 4 1,-4-2-1,-5 2 1,-3-2 0,-5 1-1,-1-3 0,1-3 1,-5-4-1,3 0-1,18-11 1,-29 11-1,29-11 1,0 0 0,-17-2-1,17 2 1,0 0 0,24-11-1,-24 11 1,31-6 0,-12 6 0,3 2 0,0 4 0,-2 3 0,2 4 0,-2 1 0,-1 5 0,-6 1 0,-2 2 0,-4 0 1,-3 2-1,-6 0 1,-5-4-1,-3 0 0,-3-2 0,13-18 1,-33 26-1,13-21 0,0-3 0,0-2 0,-2-5-1,1-4-1,5 3-7,-3-7-6,19 13-6,-16-18-6,16 18-5,5-24 0,-5 24-2,32-24 1,-8 10 7</inkml:trace>
    <inkml:trace contextRef="#ctx0" brushRef="#br1" timeOffset="239473.0233">3021 4302 55,'-4'-22'23,"4"22"1,-7-17-1,7 17 0,0 0-3,0 0-3,-17-22-1,17 22-3,-16-9-2,16 9-2,-22-8-5,22 8-3,-28-1-1,11 4 1,-1 1 0,0 5-1,-1 4 0,3 5 1,3 1-1,2 5 0,2 1 0,5 1 0,8 0-1,3-1 1,6 1 0,7-8-1,4-1 1,5-6 0,4-6 0,2-3 0,4-2-6,-4-11-7,2 2-5,-6-8-2,2 5-2,-9-7-1,2 5 1,-10-7 0,1 7 6,-6-3 11,-6-1 7,-5 18 9,0-31 11,0 31 0,-7-22 0,7 22 0,0 0 0,0 0-4,-20-9-3,20 9-6,-2 18-9,2-18 0,6 27 0,-1-10 0,2 3 0,4 0 0,1 2 0,2-2 0,1-1 0,0-3 0,-15-16 0,22 22 0,-22-22 0,0 0-1,0 0 0,0 0 1,0 0-1,5-29 1,-8 11 0,-1-4 0,2-2 0,4-2 0,3 2 1,6 2-1,2 2 0,4 4 1,3 5-1,4 3 0,0 6-1,2 4 0,-1 6 1,-1 3 0,0 5 0,-2 4 0,0 0 0,-1 2 0,-3 2 0,-1-4 0,-3-3 0,-14-17 0,24 22 0,-24-22-1,17-4-4,-17 4-3,7-20 1,-7 4-1,4-3 0,0-3 0,1 2 0,2 0 2,3 2 4,4 1 2,-14 17 2,35-22 2,-18 17 3,7 5 0,-2 3 0,2 6 0,-2 2 0,0 8 0,-4-1-2,1 4-2,-3 4-2,-3-4-1,-4 0 1,-1-2-1,1 0-9,-9-20-7,11 22-9,-11-22-3,0 0-5,0 0 0,11-18 0,-9-1-1,5-3 14</inkml:trace>
    <inkml:trace contextRef="#ctx0" brushRef="#br1" timeOffset="239736.8622">4249 4151 147,'0'0'34,"0"0"-1,0 0-16,0 0-18,19 17-5,8-12-7,-3-3-8,10 3-5,-11-6-5,5 4-1,-10-5 0,1 4-1,-19-2 4</inkml:trace>
    <inkml:trace contextRef="#ctx0" brushRef="#br1" timeOffset="239915.987">4266 4298 136,'0'0'33,"0"0"-6,31 9-28,-7-5-16,6-6-13,5 4-2,-6-4-2,2 0-2,-7-3 0</inkml:trace>
    <inkml:trace contextRef="#ctx0" brushRef="#br1" timeOffset="240922.9422">5261 4195 42,'0'0'20,"-2"-24"4,2 24-4,-3-22 3,3 22-3,0-24-2,0 24-1,-4-29-3,4 29-1,-13-27-4,13 27-4,-24-24-4,8 15 0,-5 3 0,-2 6 0,-5 4 1,-2 5-1,3 4 1,-1 7-1,1 4 0,5 7 0,1 2-1,9 7 0,4 1-1,6 1 0,10 0 0,8-3 0,12-5 0,7-2 0,9-7 1,9-12 0,2-4-1,2-9 1,-3-9 0,-6-6 0,-8-5 0,-9-9 0,-10-4-1,-12-2 1,-9-3 0,-6-3-1,-7 4 1,-7 3 0,-4 4 0,-1 5 0,-3 6 0,0 6 1,3 10-2,3 1-5,22 2-10,-24 18-6,25-1-6,-1-17-5,21 33 0,-3-15-1,10 2-1,-1-3 15</inkml:trace>
    <inkml:trace contextRef="#ctx0" brushRef="#br1" timeOffset="241120.0753">5701 4430 133,'0'0'34,"-13"18"-1,13-18-18,0 0-23,-4 28-15,4-28-6,17 5-4,-17-5 0,24-11-1,-24 11-1</inkml:trace>
    <inkml:trace contextRef="#ctx0" brushRef="#br1" timeOffset="241635.4256">6218 4138 65,'0'0'29,"-11"-24"2,11 24-3,-22-20-10,22 20-2,-28-14-3,28 14-3,-39-4-1,19 6-4,-7 5-2,3 4-2,-2 4 0,2 5-1,2 4 1,2 5-1,7 2 0,7 6 1,10-2-2,7 2 1,11-4 0,11-2 0,6-7 0,7-4 0,3-7 0,-3-10 1,0-6-1,-7-7 0,-6-4-1,-7-8 0,-8-2-2,-10-5-4,-3-3 0,-10-1 0,-1 4-1,-10-2-1,3 9-2,-9-2-2,3 9 0,-3 2-1,22 13-3,-24-7-4,24 7-4,0 0 2,0 0 1,22 9 2,2-5 12</inkml:trace>
    <inkml:trace contextRef="#ctx0" brushRef="#br1" timeOffset="242188.8998">6549 4144 112,'0'0'32,"0"0"0,0 0-13,-11-24-4,11 24-6,9-17-6,-9 17-3,24-14 1,-8 6-1,3 5 0,1 1-1,4 4 1,0 3 1,-2 4-1,0 4 1,-5 6-1,-5 1 1,0 0 0,-7 6 1,-7-1-1,-1 3 1,-7-2-2,-1-1 2,-3-3-2,-1 0 0,-4-3 0,3-3 1,16-16-2,-30 24 1,30-24-1,-20 13 0,20-13 0,0 0 0,0 0 0,0 0 0,0 0 0,24-11 0,-5 5 1,3 3 0,3-1 0,3 2 0,1 4 0,-1-2 0,0 4 0,-3 1 0,-1 2 0,-7-1 0,-17-6 1,26 11-1,-26-11 0,0 0-11,18 9-11,-18-9-6,0 0-5,4-18 1,-4 18-2,9-26 0,0 10 3</inkml:trace>
    <inkml:trace contextRef="#ctx0" brushRef="#br1" timeOffset="242808.7887">7082 4094 114,'-3'-16'33,"3"16"0,0 0-16,5-20-4,-5 20-5,22-6-4,-22 6-2,30 0-2,-12 2-1,0 2 2,4 3-2,-3 0 1,1 4 0,-3 2 1,-17-13-1,24 28 1,-24-28-1,12 29 1,-12-29 0,-3 26 1,3-26-1,-17 22 0,17-22 0,-27 18 0,27-18-1,-32 15 1,16-8-2,16-7 1,-26 7-1,26-7 0,0 0-1,0 0 1,0 0 0,0 0 0,24 6 1,-4-4 0,6 0-1,0 1 1,3 3 0,-1-1 0,3 4 0,-5 2 0,-1 2 0,-4 2 0,-5 0 1,-16-15 0,17 31 0,-17-31 0,-8 27 1,8-27-1,-25 22 0,6-16 0,-3-1-1,2-3-1,-2-4 0,5-1 0,1-7-4,16 10-9,-13-20-7,13 20-7,18-27-5,3 12 1,1-5-1,9 3-1,0-1 4</inkml:trace>
    <inkml:trace contextRef="#ctx0" brushRef="#br1" timeOffset="243499.2588">7757 4202 131,'0'0'34,"-29"-1"-1,29 1-6,-9 27-25,12-10-2,3-1-1,1 6 1,4-3-1,0-3 1,2 1 0,-13-17 0,19 23 0,-19-23 0,0 0-1,18 13 1,-18-13-1,0 0 1,0 0-1,-6-27 1,5 10 0,-1-5 0,2 0 0,3 0 0,5-2 0,1 2 0,4 4 0,-13 18 0,26-22 1,-10 20-1,-16 2 0,30 7 1,-14 6-1,1 4 1,-1 1 0,3 4-1,-1-2 0,1 4 1,-3 0-1,1 0 0,-3-4 0,-1-2 0,-13-18-1,24 24 1,-24-24 0,17 6 0,-17-6-1,14-19 0,-14 19 1,10-29-1,-7 9 1,3-2-1,1 0 0,4 0 0,0 0 1,4 5-1,1 1 1,3 3 0,-1 7 1,4 6 0,-1 4-1,1 5 1,-4 6 0,4 3 0,-2 4-1,2 6 1,1-2 0,-1 1-1,-2 1 0,-2-5 0,2-2 0,-3-3 1,-17-18-2,20 13-15,-20-13-13,17-8-3,-17 8-2,0-29-2,-4 11-1</inkml:trace>
    <inkml:trace contextRef="#ctx0" brushRef="#br1" timeOffset="251463.6346">1060 5195 154,'-19'-11'33,"19"11"-1,0 0-16,17 5-11,-17-5-7,31 11-10,-9-3-6,-5-8-7,1 7-5,-18-7-2,26 7 0,-26-7 1,0 0 3,0 0 6</inkml:trace>
    <inkml:trace contextRef="#ctx0" brushRef="#br1" timeOffset="251651.7627">1021 5310 112,'0'0'28,"0"0"0,17 15-5,-1-11-15,6-1-12,6 5-10,0-5-9,-1 3-4,-1-4-1,-2 0-1,-2-2 0,-4 1-1</inkml:trace>
    <inkml:trace contextRef="#ctx0" brushRef="#br1" timeOffset="250728.9531">247 5184 105,'-24'-20'41,"24"20"-1,0 0-9,0 0-16,-17 9-3,17-9-4,8 33-6,-3-11-2,3 3 0,1 1 0,0 5 0,0-3 0,2 1 0,0-1 1,-2-3-1,1-4 0,-5-5 0,-5-16 0,0 0 0,0 0 0,0 0 0,0 0 0,8-27 0,-10 8 0,-2-1 0,0-2 0,3 0 0,-1-2 0,2 2 0,2 0 0,1 0 0,5-2 0,-3 2 0,4 0 0,0 4 0,-9 18 0,23-24 0,-23 24 0,22-15 0,-22 15 0,25 2 0,-25-2 0,28 13 0,-28-13 0,29 15 0,-29-15 0,30 16 0,-30-16 0,24 13-10,-24-13-10,16 4-9,-16-4-4,0 0 0,0 0-1,0 0-2,0 0 3</inkml:trace>
    <inkml:trace contextRef="#ctx0" brushRef="#br1" timeOffset="251311.5299">703 5382 111,'0'0'27,"0"0"1,0 0-8,-18 9-3,19 9-5,1-1-2,6 7 0,-3-4-2,4 7 0,-1-1-4,1-2-4,0 0 0,-2-4 0,-7-20 0,13 28 0,-13-28 0,0 0-9,0 0-9,0 0-7,0 0-6,2-23-3,-2 23 0,-3-27-1,3 27 2,1-28 7</inkml:trace>
    <inkml:trace contextRef="#ctx0" brushRef="#br1" timeOffset="253102.7495">2796 5143 102,'0'0'29,"-7"-22"0,7 22-6,-7-22-3,7 22-5,-10-20-2,10 20-3,-20-16-2,20 16-2,-27-11-6,8 9 0,-3 4 0,0 1 0,-4 8 0,2 4 0,2 5 0,0 4 0,4 2 0,3 3 0,8 2 0,3 4 0,10 0 0,6 0 0,9-2 0,8-4 0,6-5 0,6-4 0,1-11 0,2-9 0,-2-7 0,-3-8 0,-6-8 0,-7-5 0,-10-3 0,-6-2 0,-10 0 0,-4-2 0,-3 2 0,-8 4 0,-4 3 0,1 4-1,0 4 1,-3 3-5,21 15-8,-35-13-7,35 13-10,-20-4-3,20 4-2,0 0-1,0 0 0,19 0 1</inkml:trace>
    <inkml:trace contextRef="#ctx0" brushRef="#br1" timeOffset="255334.9513">3166 4989 59,'0'0'19,"0"0"-1,0 0-6,0 0-1,0 0 2,0 0 1,0 0 4,0 0 1,4 32-1,-4-32-3,5 33-2,-5-15-1,4 8-4,-2-4-2,1 0-6,-1 1 0,0 1 0,0 2 0,2-6 0,3 0 0,-3-1 0,-4-19 0,11 24 0,-11-24 0,0 0 0,20 11 0,-20-11 0,0 0-5,0 0-9,17-19-9,-17 19-7,5-18-4,-5 18 0,7-20-2,-7 20 1,11-22 4</inkml:trace>
    <inkml:trace contextRef="#ctx0" brushRef="#br1" timeOffset="256816.1493">3552 5017 8,'-1'-18'9,"1"18"4,1-17 3,-1 17 4,0 0 5,0-24 2,0 24 2,0 0-3,0 0-1,0 0-5,-5 17-4,5-17-5,-6 33-5,4-9-3,4 3-3,0 2 1,0 4-1,4 2-1,-1-4 1,2-1 0,-1-3-1,1-3 1,-1-7 0,-6-17 0,14 18 1,-14-18 0,0 0-9,17 0-8,-17 0-8,7-16-6,-7 16-3,11-28-2,-11 28 0,15-28-1,-7 12 8</inkml:trace>
    <inkml:trace contextRef="#ctx0" brushRef="#br1" timeOffset="252263.1784">1965 5200 99,'-9'-29'32,"9"29"2,-17-29-4,17 29-10,-20-22-4,20 22-5,-24-17-2,24 17-5,-33-7-4,13 3 0,-4 8 0,-2 3 0,0 4 0,0 6-1,3 1 1,-1 6 0,7 1 0,2 7 1,8 1-1,7 2 0,7-1 0,10 3 0,7-6 0,7-3 0,6-8 0,5-7 0,-1-10 0,1-8 0,-3-10 0,-8-9 0,-5-1 0,-8-8 0,-5-4 0,-8 0 0,-6 1 0,-7 1 0,-3 5 0,-4 3 0,-1 7 0,-1 7 0,-1 6 0,1 5 0,17 2-15,-20 22-8,20-2-9,-2-2-1,13 4 0,0-2-1,8 6 0,1-6 4</inkml:trace>
    <inkml:trace contextRef="#ctx0" brushRef="#br1" timeOffset="252443.3005">2186 5375 167,'0'0'34,"0"0"-1,0 0-20,16 18-15,-16-18-16,0 0-11,20 11-5,-20-11 0,17-6-1,-17 6-1,0 0 1</inkml:trace>
    <inkml:trace contextRef="#ctx0" brushRef="#br1" timeOffset="257426.8397">3902 5000 75,'-2'-20'24,"2"20"1,-6-16-7,6 16-4,0 0-2,0 0-3,0 0 0,-16-8 0,16 8 1,-18 8 0,18-8-1,-26 18-2,26-18-1,-30 26 0,30-26-1,-24 31-2,24-31-2,-12 29-1,12-29 0,1 26 0,-1-26 1,17 15 0,-17-15-1,29 7 1,-8-3-1,1-4 0,0 0 0,2 1 0,1 3 0,1 0 0,-2 5 0,0 0-1,-4 2 1,-20-11-1,28 29 1,-28-29-1,18 32 1,-18-32 0,2 29 1,-2-29-1,-11 24 0,11-24 0,-18 16 1,18-16-1,-26 6 0,26-6-1,-28-2-4,12-5-8,16 7-5,-20-15-5,20 15-7,-13-22-4,13 22 1,0-29-1,3 12 4,1-1 7</inkml:trace>
    <inkml:trace contextRef="#ctx0" brushRef="#br1" timeOffset="257619.9684">3898 4958 124,'0'0'32,"0"0"0,0 0-16,0 0-5,0 0-4,20-14-3,-1 10-7,5 4-8,-2-6-9,5 6-9,-5-5-3,4 7-1,-6-4-1,1 5 1</inkml:trace>
    <inkml:trace contextRef="#ctx0" brushRef="#br1" timeOffset="258714.7138">4467 5079 137,'0'0'35,"0"0"0,-19 2-10,19-2-13,0 0-6,-4 28-5,4-28-1,6 33 0,-2-13 0,3 0 0,0 2-1,-1-2 1,-6-20 0,13 28 0,-13-28-7,0 0-4,0 0-1,20 11-1,-20-11 0,6-19-1,-8 3 1,2 16 1,5-35 6,-3 17 8,2-1 3,-2-1 5,-2 20 0,11-29 2,-11 29 0,20-20 0,-20 20 0,27-6-3,-6 8-3,-5 2-2,6 3-2,-1 2 0,-1 6-1,-2-2-1,1 3 0,-5 1-1,-3-1 1,-11-16 0,19 28 0,-19-28 1,11 16-1,-11-16-1,0 0 1,0 0-1,0 0 0,16-13 0,-16 13 0,4-16 0,-4 16 1,9-20 0,-9 20 0,13-22 1,-13 22 0,20-21 0,-20 21 0,24-20 0,-24 20-1,28-16 1,-28 16-1,26-6 1,-26 6-1,25 8 1,-25-8-1,24 22 0,-24-22 0,30 31 0,-17-15 0,-1 1 0,3 1 0,-15-18 0,31 29 0,-31-29 0,21 21 0,-21-21 0,18 12 0,-18-12 0,0 0 0,0 0-15,0 0-12,0 0-7,7-18 0,-7 18-3,0 0-1,-1-20-2</inkml:trace>
    <inkml:trace contextRef="#ctx0" brushRef="#br1" timeOffset="261228.6438">385 6187 176,'0'0'33,"18"-9"-1,-1 2-34,7 8-15,0-4-11,7 5-5,-5-6-1,5 6-1,-9-8 0,4 8 1</inkml:trace>
    <inkml:trace contextRef="#ctx0" brushRef="#br1" timeOffset="261803.0332">1257 6073 147,'-19'-3'32,"19"3"-1,0 0-19,17 9-5,-17-9-10,35 15-9,-17-12-9,8 5-7,-6-3-3,0 2 0,-20-7-2,28 11 0,-28-11 4</inkml:trace>
    <inkml:trace contextRef="#ctx0" brushRef="#br1" timeOffset="262539.5364">1952 6084 151,'0'0'36,"6"-20"-2,10 22-6,-16-2-22,35-5-6,-9 5 0,1-2 0,1 2 0,1-2 0,-1 4-10,-6-8-9,2 10-7,-24-4-7,33 2-1,-33-2-1,18 2 0,-18-2 0</inkml:trace>
    <inkml:trace contextRef="#ctx0" brushRef="#br1" timeOffset="264013.3424">2962 5800 154,'-15'-29'35,"15"29"-1,-4-26-15,4 26-8,15-16-9,-15 16-2,28-15 0,-10 8 0,2 3 0,-1 2 0,-1 6 0,1 1 0,-3 6 0,-16-11 0,26 30 0,-17-12 0,-3 4 0,-5 0 0,-1 2 0,-1-2 0,-3-4 0,-5 0 0,1 1 0,8-19 0,-22 25 0,22-25-1,-24 21 1,24-21-1,-20 14 1,20-14 0,0 0 0,-18 11-1,18-11 1,0 0 0,0 0 0,26 4 0,-26-4 0,31-2 0,-13 0 0,4 1 0,-1-1 0,-1 2 0,2 3-5,-22-3-11,37 6-13,-37-6-4,22 5-2,-22-5-2,0 0-1,0 0-3</inkml:trace>
    <inkml:trace contextRef="#ctx0" brushRef="#br1" timeOffset="929113.578">3604 5993 118,'0'0'42,"-19"-20"-3,19 20-15,0 0-11,0 0 1,24-17-9,-5 13-5,3 2 0,2 1 0,7 2 0,-2 1-10,3 8-12,-5-5-8,-1 6-2,-26-11-2,24 22-1,-24-22 0,-9 18 0</inkml:trace>
    <inkml:trace contextRef="#ctx0" brushRef="#br1" timeOffset="929303.7377">3536 6112 103,'0'0'42,"0"0"-1,0 0-12,0 0-18,37 0-3,-2 0-6,3 5-17,4-3-15,6 4-3,-7-3-5,-4 1-8,-8-4-1,-5 0 21</inkml:trace>
    <inkml:trace contextRef="#ctx0" brushRef="#br1" timeOffset="930208.3537">4301 5899 128,'0'0'40,"-17"-15"-8,17 15-9,19-7-7,3 9-3,4-6-10,5 2-3,2 2 0,0 0 0,2 2-1,-7-2-6,1 8-10,-12-3-7,-1 6-4,-16-11-4,6 20 0,-6-20-2,-17 19 3,17-19 5,-29 14 9</inkml:trace>
    <inkml:trace contextRef="#ctx0" brushRef="#br1" timeOffset="930448.5166">4404 5934 80,'0'0'25,"0"0"5,0 0-5,0 0-7,0 0-4,6 24-2,3-8-4,-2 3-1,2 3-1,-3 0-3,-1 0-2,-1 2-2,-2-6-6,2 4-8,-4-22-5,1 29-5,-1-29-4,0 0 0,0 0 0,17-2 1,-17 2 5,15-31 7</inkml:trace>
    <inkml:trace contextRef="#ctx0" brushRef="#br1" timeOffset="931200.0284">5040 5945 117,'0'0'35,"-27"-13"3,27 13-9,-22-4-13,22 4-3,0 0-7,0 0-5,0 0-2,7 21 1,-7-21 0,17 13-1,-17-13 1,16 7-1,-16-7 0,21-2-1,-21 2-1,18-11 1,-18 11-1,7-17 1,-7 17 0,-3-20 1,3 20 2,-19-13 2,19 13-1,-27-11 2,10 10-2,17 1-1,-26 3-1,26-3-11,0 0-10,0 0-9,19 24-3,-1-17 0,12 4-2,-1-5 0,11 3 2</inkml:trace>
    <inkml:trace contextRef="#ctx0" brushRef="#br1" timeOffset="932115.6541">6139 5837 105,'0'0'35,"-21"-35"-2,21 35-2,-31-26-11,31 26-6,-37-9-4,19 11-5,-4 7-5,-4 0 0,2 8 0,2 3 1,2 2 0,5 2-1,6 3 0,5 3 0,12-5 0,6 1 0,8 0 0,10-4 0,8-2 0,4-5 0,2-4 0,0-6 0,-2-5 0,-1-5 0,-8-5 0,-6-4 0,-10-5 0,-8-1 0,-8-4 0,-6 1 0,-7-3 0,-4 4 0,-7-2 0,-1 4-1,0 3 1,0 3 0,6 4-2,16 10-1,-21-9-8,21 9-7,0 0-7,0 0-5,41 0-1,-21-2-2,13 6 1,-3-6 2,5 2 7</inkml:trace>
    <inkml:trace contextRef="#ctx0" brushRef="#br1" timeOffset="933190.3477">7132 5690 159,'0'0'34,"4"-26"-1,-4 26-9,29-16-19,-9 5-14,10 11-11,-5-6-9,5 8-3,-8-7-1,4 8 0,-10-6-2,4 5 2,-3-6 6</inkml:trace>
    <inkml:trace contextRef="#ctx0" brushRef="#br1" timeOffset="933565.4766">7465 5360 115,'0'0'26,"20"-35"-1,-3 28-8,1-1-9,2 7-3,-1 1-1,-1 3-2,-18-3-1,26 20 2,-26-20-1,5 35 1,-10-13-1,-3 4 1,-3-2 0,0 3 0,-3-1 3,3 0-1,1-4-1,5-6 1,5-16-1,-2 28 0,2-28 0,17 14-3,-1-12-1,6-4-5,11 10-16,-5-10-10,11 5-1,-10-4-2,4 4-2,-9-5-2,4 8-2,-10-4 23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51.6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41F6F82-5C52-4D11-A42B-1CAD1A9A2AD1}" emma:medium="tactile" emma:mode="ink">
          <msink:context xmlns:msink="http://schemas.microsoft.com/ink/2010/main" type="inkDrawing"/>
        </emma:interpretation>
      </emma:emma>
    </inkml:annotationXML>
    <inkml:trace contextRef="#ctx0" brushRef="#br0">4093 1150 70,'-4'22'36,"4"10"-5,-3-1-11,10 9-2,-1-5 0,7 3-2,-4-5-3,2 0-3,2-3-6,-4-10-12,6 4-10,-15-24-7,22 22-9,-22-22-4,24-2-5,-8-5 1,4-8 15</inkml:trace>
    <inkml:trace contextRef="#ctx0" brushRef="#br0" timeOffset="436.3085">4573 1191 62,'0'0'26,"-27"-28"-6,27 28-10,-24-16 0,24 16-4,-24-2 1,24 2 2,-28 18 4,12-3-1,5 12-1,-8-1-1,6 7 0,-1 0 0,6 6 0,5-6-3,6 0-4,8-2-2,6-7-1,9-10 1,3-3 0,8-9-1,1-6-2,-3-7-1,-5-7-6,-4-2-2,-10-8 0,-5 6-4,-11-5 0,-5 3 1,-14-3 1,5 8 1,-10 1 4,5 5-1,-5 4-1,24 9-3,-27-6-3,27 6-5,0 0-1,0 0 0,29 24 10</inkml:trace>
    <inkml:trace contextRef="#ctx0" brushRef="#br0" timeOffset="897.0987">4978 1271 32,'0'0'25,"2"-25"-2,-2 25-2,-9-24 0,9 24 1,-19-18-2,19 18-2,-29-11-2,29 11-4,-32 1-4,14 5-2,0 1-3,-1 6-3,3 5 0,1 3 1,0 2-1,1 3 0,6 3 1,5 1 1,3 3-1,5 0 1,8-4 0,3 0-2,8-5 1,6-5-1,5-8 0,3-9-2,1-8 1,0-9 0,-10-1-2,-5-10-3,-2 0-4,-13-5-1,-5 4-2,-13-3 1,-6 8-2,-7-5 1,4 10-1,-6-1 2,0 7 0,2 4-2,5 5-3,17 2-4,0 0-1,0 0-4,-7 18 14</inkml:trace>
    <inkml:trace contextRef="#ctx0" brushRef="#br0" timeOffset="1365.2254">5432 1290 58,'-11'-30'26,"-2"14"-4,13 16-7,-25-31-2,25 31-3,-35-19-1,35 19-1,-37-3-2,17 8 0,-4 6 2,2 8 0,0 3-2,7 5 1,-2 6-2,8 4 2,4-1-1,10 3-2,8-2-2,9-4-1,9-8 1,4-4-1,4-10 1,3-8-3,-3-12 2,-2-6 0,-8-5-2,-9-7-2,-3 1-3,-13-9-1,-3 2-2,-10 0 2,2 6-3,-13-3-1,5 12-4,-7-2-1,22 20-1,-31-13-3,31 13-5,-19 7-3,19-7 1,6 30-3,-6-30 30</inkml:trace>
    <inkml:trace contextRef="#ctx0" brushRef="#br0" timeOffset="2307.1607">6063 1359 53,'-11'-29'26,"11"29"-7,-27-26-5,6 15-1,3 8-1,-6-1 0,2 10 2,-4-1-2,4 10-1,0-1-2,7 8 2,-3 2-4,11 7-1,3-1-3,6 1-3,11-4 2,1-1-1,10-4 1,4-7-7,12-2-9,-7-13-8,12-2-3,-9-13-4,3 2-3,-8-9 0,2 4 0,-9-6 6,-3 4 17,-7-2 9,-3 2 15,-11 20 13,13-28 2,-13 28 2,0 0-1,0 0-2,0 0-4,0 0-7,-22 0-8,22 0-9,-5 24 0,6-7 1,3 5-2,3 3 0,4 3 0,4-1 0,-2-1 0,2-2 1,-1-4 0,-14-20-4,28 24-7,-28-24-6,0 0-1,11-18-2,-11 18 0,-5-33 0,3 11-1,-7-10 4,5 5 13,6-3 8,-2 1 7,7 9 7,-1-4-1,10 11 1,-16 13-1,37-11-1,-20 13-4,6 11-4,-6 2-3,5 8-4,-5 3-2,-1 7-1,1-2 2,-3 1-1,1-3 1,-4-3-2,0-6 2,-11-20-3,20 16-8,-20-16-3,0 0-4,15-29 0,-15 29-1,9-40 0,-1 14-1,-5-7 1,5 3 12,1 1 8,0 2 5,4 6 4,-4 1 4,8 11 3,-17 9-1,29-2 1,-29 2-3,26 19-3,-26-19-3,26 34-1,-17-8-5,2 0-3,-2-2 1,-1-1-4,3 0-9,-11-23-10,14 25-7,-14-25-7,0 0 2,0 0-1,20-35 1</inkml:trace>
    <inkml:trace contextRef="#ctx0" brushRef="#br0" timeOffset="2863.5401">6850 994 90,'-5'-25'40,"5"25"-6,9-24-17,8 18-3,-1-3-6,8 4-3,2 1-1,2 0-2,-3 6-2,-1 2 0,-4 3 1,-20-7-1,24 26 1,-20-8 0,-9 2 0,-5-1 0,-4 3 0,-3 2 0,-3-2 0,-2-2-1,-2-2 0,4-5 0,20-13-1,-26 24 1,26-24-1,0 0 1,0 0 0,26 14 0,-4-15 0,5 2 0,3-1 0,3 0 0,-2 2 0,-2 4 0,-3 1-1,-4 2 1,-22-9 0,26 28 1,-22-12-1,-6 3 1,-4-1-1,-5 0 1,-3-1 0,-3-2 0,-1-4-1,-4 1 0,0-4 0,1-5 0,5 5-12,-6-10-14,22 2-9,-24 0 0,24 0-6,0 0-3,0 0 14</inkml:trace>
    <inkml:trace contextRef="#ctx0" brushRef="#br0" timeOffset="3482.2131">5191 1939 102,'-11'29'42,"13"4"-5,-6-3-12,8 12-10,-2-2-7,2 1-7,1-1 0,1-1-1,-3-3 1,1-5-1,-2-1 1,-2-6-1,2-4-5,-2-20-8,5 18-10,-5-18-5,0 0-7,22-18 1,-5 7-2,-1-2-6,5-5 26</inkml:trace>
    <inkml:trace contextRef="#ctx0" brushRef="#br0" timeOffset="4054.811">5581 2159 149,'-16'17'42,"16"-17"-10,-9 20-27,10-2-5,3 2 0,3 1 1,1-3-1,3 0 1,-2-1 0,0-1-1,-9-16-3,17 19-6,-17-19-5,0 0-3,0 0-3,16-6 0,-16 6 0,2-27 2,-2 10 5,0 1 12,0 16 8,0-32 7,0 32 2,4-23 1,-4 23 1,0 0-1,0 0-3,0 0-4,16-10-4,-16 10-3,0 0 0,17 11-2,-17-11 0,0 0 0,0 0-1,20 17-1,-20-17-2,0 0-2,0 0 0,0 0-1,0 0 0,0 0-2,0 0 0,0 0-2,0 0 1,0 0 0,0 0 1,0 0 0,0 0-2,0 0 1,0 0 0,0 0-1,0 0 0,0 0-1,17 9-3,-17-9-2,0 0-1,0 0 0,0 0 3,0 0 14</inkml:trace>
    <inkml:trace contextRef="#ctx0" brushRef="#br0" timeOffset="5499.8981">5581 1954 25,'0'0'20,"-9"-17"1,9 17-3,0 0 1,0 0 3,-2 22-2,2-22-2,8 39-1,-7-19 0,9 13-4,-5-2-3,2 2-5,1 2-5,-3 0 1,1-2 0,-1-2-1,1 0 1,-2-7-1,-1-2 1,3-4-1,-4-1 0,-2-17 1,5 20-1,-5-20 0,0 0 0,0 0 0,4 17 0,-4-17 0,0 0 0,0 0 1,0 0-1,0 0 0,0 0 0,0 0 0,0 0 1,0 0-1,0 0 0,0 0 0,0 0 0,0 0 0,0 0 0,0 0 0,0 0 0,0 0-1,0 0 1,0 0 0,0 0-1,0 0 1,0 0 0,0 0 0,0 0 0,0 0 0,0 0 0,0 0 0,0 0 0,0 0 0,0 0 0,0 0 1,0 0-1,0 0 1,0 0-1,16 7 1,-16-7-1,0 0 1,0 0-1,0 0 1,0 0-1,0 0 0,0 0 0,0 0 0,0 0 0,0 0 0,0 0 0,0 0 0,0 0 0,0 0 1,0 0-1,17-7 0,-17 7 1,0 0-1,0 0 0,20-6 0,-20 6 0,0 0 0,0 0 0,19-2 1,-19 2-1,0 0 0,0 0-1,0 0 1,0 0-1,0 0 1,0 0-1,0 0 0,0 0 0,0 0 0,0 0 0,0 0 0,0 0 0,0 0 0,0 0 0,0 0 1,0 0-1,-19 4 1,19-4 0,0 0 0,0 0 0,0 0-1,0 0 1,0 0 0,0 0 0,0 0 0,0 0 1,0 0 0,0 0-1,0 0 1,0 0 0,0 0 1,0 0 0,0 0-1,20-7 0,-20 7 0,21 3 0,-21-3 0,27 4-1,-8 0 0,1-3 0,0 1 0,0-2 0,-1 2 0,-19-2 0,25 4-1,-25-4 0,0 0 0,17 7 0,-17-7-1,0 0 0,0 0-8,0 0-6,-22 2-4,22-2-5,0 0-4,0 0-4,0 0-1,0 0 1,-15-17 8</inkml:trace>
    <inkml:trace contextRef="#ctx0" brushRef="#br0" timeOffset="5695.7306">5991 2234 26,'-5'-16'14,"5"16"-6,0 0-12,0 0-6,0 0-4,0 0-2,0 0 13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2.0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C91B2B7-841C-4521-90C5-C8CDD12848AE}" emma:medium="tactile" emma:mode="ink">
          <msink:context xmlns:msink="http://schemas.microsoft.com/ink/2010/main" type="inkDrawing"/>
        </emma:interpretation>
      </emma:emma>
    </inkml:annotationXML>
    <inkml:trace contextRef="#ctx0" brushRef="#br0">-8-2 19,'2'-16'23,"-2"16"-7,0 0-7,0 0-1,0 0 1,0 0-1,16 35 1,-10-11 1,1 7 1,-1 5-1,3 7 0,-4 1-1,5 5 1,-5-3-2,3 2 1,-3-8-1,2 2 0,-1-5 0,1-2-1,-3-4-3,1-2-1,-1-5-3,0-5-6,1-1-6,-5-18-9,8 20-5,-8-20-6,0 0-3,0 0-3,2-18-1,-2 18 33</inkml:trace>
    <inkml:trace contextRef="#ctx0" brushRef="#br0" timeOffset="839.3082">518 376 71,'0'0'36,"0"0"-4,-13 30-11,13-30-6,-5 31-2,3-15-3,7 6-1,-3-3-2,4 1-1,-1 0-3,1-2-4,1-1 1,-7-17 0,9 22-1,-9-22-1,0 0 2,0 0 0,0 0-1,15-20 2,-15 20-3,0-32-2,0 16-3,-6-4 0,8 1-2,-5-3-1,4 4 1,-1-8 0,8 6 2,-1-2 2,2 4 3,1 1 0,-10 17 2,22-14-1,-22 14 1,25 7 0,-25-7 1,26 31 0,-11-11 2,1 4 1,-3 0 1,4 0 1,-4-2-1,0-4 1,-4-1-2,-9-17 2,16 18-3,-16-18 1,0 0-5,0 0-5,0 0 0,19-20-2,-19 20-1,7-31-2,0 12-2,-1-4-1,5 1 3,0-2 3,2 2 1,2 0 1,1 5 2,-16 17 1,30-20 3,-30 20 1,29 4 1,-29-4 3,20 31 2,-11-5 2,-3-1 0,1 5 3,-1-3 0,1 2 0,-3-3-3,5-2-1,-3-8-1,-6-16-7,20 21-8,-20-21-9,26-4-3,-26 4-6,29-29-2,-14 8-2,-1-4-6,3 1 23</inkml:trace>
    <inkml:trace contextRef="#ctx0" brushRef="#br0" timeOffset="1011.2504">1223 362 31,'-2'31'21,"4"-13"-5,3 2-8,2-1-2,3-1-4,-10-18-6,27 26-5,-10-17-4,-17-9-4,27 3-1,-27-3 0</inkml:trace>
    <inkml:trace contextRef="#ctx0" brushRef="#br0" timeOffset="1626.196">1423 261 86,'4'22'40,"-4"-22"-6,-6 24-10,6-24-7,2 33-3,2-15-6,5 4-4,2-2-3,2 0-1,0-1 0,0-1 0,-2-2 0,-11-16 1,16 26-3,-16-26-3,0 0-6,0 0-4,0 0-2,0 0-2,0 0 0,0 0-1,8-20 2,-14 3 4,6-1 5,0-2 4,4 0 3,-1-6 1,7 2 1,1 0 1,1 2 1,9 2 1,-5 4 1,6 3 2,-1 2 0,2 11 5,-2-13-75,12 30 78,-11-5-1,9 16-1,-9-10 0,6 15-2,-10-9-1,6 4-4,-7 5 74,-6-17-81,-11-16-11,20 13-13,-20-13-7,17-4-2,-17 4-7,7-16-1</inkml:trace>
    <inkml:trace contextRef="#ctx0" brushRef="#br0" timeOffset="3047">386 1178 37,'0'0'30,"0"0"-4,-26-22-5,26 22-1,-17-8 0,17 8-2,0 0-4,-14 22-1,14-22-3,-10 33-3,3-9-2,7 6-1,-6 3-3,5 2 0,-3 3-1,2 2 1,2-1 0,2-1-1,2-3 1,1 2-2,4-8 2,6-1-2,3-8 1,5-2 0,6-8 0,2-5 0,1-7 0,2-3 0,-2-6 0,1-4 0,-6 0 0,-3-7 0,-3-2 0,-7 1 0,-3-3-1,-3-2 2,-6 3-2,-2-1 2,-6 2-1,-3 4 0,9 20 0,-28-20 0,10 16 0,-1 8-1,-1 7 1,0 5 0,0 6 0,3 4 0,2 3 0,4 1 0,6 1 1,5-2-2,5-3 2,5-2-2,4-8 1,5-3-5,6-2-9,-6-11-7,10 0-5,-5-13-4,2 1-4,-4-10-1,0-1 0,-2-4 8</inkml:trace>
    <inkml:trace contextRef="#ctx0" brushRef="#br0" timeOffset="3626.2931">1092 1134 34,'-9'-17'24,"0"1"-2,-8 1-6,17 15-1,-29-20 1,12 20-1,-3 0-1,3 9 0,-3 0-2,2 10-2,-3-3-3,5 12 0,-1-1-2,4 8 0,0 0-2,6 3 0,3-3-1,4 4-1,6-4 1,5-1-1,4-6 0,3-2-2,4-6 1,4-2 0,3-9-1,-1 0 0,3-7 1,-3-2 0,1-7 0,-3-6 0,2-5 0,-6-2 1,-4-6-2,-3-3 2,-6-3-4,-5-8-1,-4 2-1,-10-5 0,-1 7 0,-7-1-1,0 8 0,-6 1-1,3 12-2,-1 3-1,6 9-3,16 4-2,-24 4-2,24-4-4,0 0-3,0 18-3,0-18 4,26 15 2,-6-12 16</inkml:trace>
    <inkml:trace contextRef="#ctx0" brushRef="#br0" timeOffset="4261.7281">1646 1211 27,'0'0'23,"-19"-17"-3,19 17-6,-20-13-1,20 13 0,-24-5-1,24 5-2,-26 0-1,26 0-1,-27 7-1,10 1-3,17-8-1,-27 16 0,27-16-2,-26 22 0,26-22 1,-19 24-1,19-24 2,-7 20 0,7-20 1,6 17 3,-6-17 0,18 9-1,-18-9 1,31 2-1,-12-2-1,5 0-1,3-4-1,3 4-3,-1 0 0,0 2 1,-1 3 0,0 3-1,-4 1 1,-2 6-1,-8 1 1,-3 2-2,-1 3 2,-9 1-1,-2-2 0,-5 0 0,-5-2 0,-2-1-1,-5-6 1,-2-2 0,-3-5-1,0-3 1,-1-2 0,2-5 0,1-1 0,3-4-2,18 11-11,-22-20-4,22 20-8,2-19-4,-2 19-5,24-25-1,-4 12 1,2-6 0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1:38.26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06B710-5B05-4536-8382-DCE6446779E2}" emma:medium="tactile" emma:mode="ink">
          <msink:context xmlns:msink="http://schemas.microsoft.com/ink/2010/main" type="inkDrawing"/>
        </emma:interpretation>
      </emma:emma>
    </inkml:annotationXML>
    <inkml:trace contextRef="#ctx0" brushRef="#br0">1251-921 126,'0'0'35,"0"0"-1,0 0-2,0 0-14,0 0-8,29-12-10,-8 13 0,1-2-4,5 8-13,-6-7-9,4 9-6,-25-9-1,33 17-1,-33-17 0,17 20 0,-17-20 6</inkml:trace>
    <inkml:trace contextRef="#ctx0" brushRef="#br0" timeOffset="171.1145">1350-710 119,'0'0'34,"0"0"0,0 0-5,0 0-11,32 4-8,-1-2-21,-5-6-20,10 10-2,-8-4-2,3 7-3,-7-7-1,4 7-3</inkml:trace>
    <inkml:trace contextRef="#ctx0" brushRef="#br0" timeOffset="23577.3201">1990-1153 12,'0'0'7,"-16"-10"0,16 10-2,0 0-2,-17-18 1,17 18 2,0 0 2,0 0 3,-18-22 1,18 22 1,0 0 1,-15-24 3,15 24 3,0 0 1,-5-16-1,5 16-3,0 0-1,0 0-3,0 0-2,0 0-2,0 0-5,18 14-4,-14 5 1,-1-1-1,5 6-1,-1 2 2,2 1-2,-1 2 0,3-3 0,0-2 2,2-4-2,0-2 1,-13-18 0,29 24 0,-12-20 0,5-4 1,2-6-1,1-3 0,5-2 0,3-3 1,-2-1-1,2 2 0,0 2-1,-5 2 0,-4 3 1,-6 5-2,-18 1-8,20 7-8,-20-7-6,0 0-4,-9 16-4,9-16-1,-20 8 0,20-8 0,-24-8 7</inkml:trace>
    <inkml:trace contextRef="#ctx0" brushRef="#br0" timeOffset="23857.5069">2285-1298 119,'-4'18'33,"-3"0"-1,10 12-13,-1 1-8,6 9-1,-1-3 1,6 9-5,-2-2-3,4-2-2,-4-4-1,0-3-1,-2-3-2,-4-9-6,6 5-9,-11-28-8,17 18-7,-17-18-1,18 2-1,-18-2-1,30-20 0</inkml:trace>
    <inkml:trace contextRef="#ctx0" brushRef="#br0" timeOffset="-673269.9952">878-1660 137,'0'0'35,"-21"26"-1,21-6-5,-2 0-20,6 8-2,4 1-7,-3-3-10,6 7-8,-5-11-7,5 2-6,-11-24-3,13 27 1,-13-27-1,0 0 0</inkml:trace>
    <inkml:trace contextRef="#ctx0" brushRef="#br0" timeOffset="-673705.2912">309-1880 113,'-20'-18'34,"20"18"1,0 0-7,-20 2-8,20-2-4,-6 25-7,6-8-9,2 7 0,-2 1 0,4 3 0,-1 3 0,3-2 0,-2 1 0,1-1 0,-1-1 0,-1-5 0,1-6 0,-4-17 0,6 18 0,-6-18 0,0 0 0,0 0 0,-4-27 0,0 10 0,1-3 0,3-4-1,-2-1 1,2-3-1,2-3 1,1-2 0,3 2 0,3 1 0,0 5 0,2 3 1,0 5 0,-11 17-1,24-18 0,-24 18 0,26 5 0,-26-5 0,28 24 0,-16-7 0,5 5 0,0 0 0,-1 3 0,-1 3 0,0 1 0,-1-3 0,1 1 0,-2-1 0,-2-4 0,-2 0-1,-9-22-11,15 24-10,-15-24-9,0 0-2,0 0 0,0 0 0,-24-22-2,24 22 3</inkml:trace>
    <inkml:trace contextRef="#ctx0" brushRef="#br0" timeOffset="-672737.6346">1293-1594 108,'0'0'15,"17"2"-7,-17-2-19,33-2-12,-11 2 1,0-2-2,4 1-1,-4 2 1</inkml:trace>
    <inkml:trace contextRef="#ctx0" brushRef="#br0" timeOffset="-671894.0585">2042-1797 64,'-7'18'20,"7"-18"2,1 26-6,-1-26 1,11 35 3,-11-35 0,8 36 0,-10-14-2,4 8-3,-2-5-4,2 1-5,3 2-11,-3-10-8,9 8-6,-11-26-5,20 20-6,-20-20-4,24-6 1,-24 6 0,22-27 6,-11 8 5</inkml:trace>
    <inkml:trace contextRef="#ctx0" brushRef="#br0" timeOffset="-671668.9057">2217-1781 165,'0'0'34,"0"0"0,-13 26-20,13-10-7,5 3-7,3 1-1,1 2 0,6 7-9,-4-12-9,7 7-7,-18-24-7,29 25-1,-29-25 0,32 2-1,-32-2 0</inkml:trace>
    <inkml:trace contextRef="#ctx0" brushRef="#br0" timeOffset="-671264.509">2463-1779 172,'0'0'35,"0"0"-2,-11 26-22,18-10-9,6 3-2,2-1 0,2 6-1,1-2 1,-3 0 0,-1-2 0,-1-2-2,-13-18-3,22 24-6,-22-24-4,0 0-1,0 0 0,0 0 0,10-31 0,-10 31 1,-4-29 5,2 8 7,2 21 5,-4-34 3,4 17 1,4-3-1,3 3 0,3 1 1,4-1-1,3 1-2,3 3-2,2 0-4,0 2-8,0 4-5,0 0-6,-3 5 0,1 0-1,-20 2 0,30-2-1</inkml:trace>
    <inkml:trace contextRef="#ctx0" brushRef="#br0" timeOffset="24081.6578">2715-871 152,'-16'9'36,"16"-9"-3,-21 20-29,21-20-23,0 0-7,17 17-6,1-12-2,1-6-3,5-1-3,0-6 4</inkml:trace>
    <inkml:trace contextRef="#ctx0" brushRef="#br0" timeOffset="24363.85">3028-1141 59,'-6'33'35,"-1"-7"-1,1 0-7,6 7-9,-3 0-2,6 3-1,1-8-5,2 1-6,3-1-8,0-12-8,6 6-9,-15-22-4,29 15-6,-29-15-1,30 2-7,-14-8 1,1-6 23</inkml:trace>
    <inkml:trace contextRef="#ctx0" brushRef="#br1" timeOffset="48869.7908">0 35 77,'0'0'37,"-4"-24"-5,4 24-6,0 0-7,19-11-2,-19 11 0,22 6-4,-22-6-5,26 22-2,-13-6-3,1 6-3,1 4 0,0 2 0,-1-1 0,3 4 0,1-1 0,1-5 0,-1-1 0,2-4-1,-1-1 1,-1-8 0,-1-2 0,-1-6 0,-16-3 0,30-5 1,-30 5-1,22-28 0,-13 8 0,-3-2 0,-1-3 0,1-5 0,-3 1 0,-1 1 0,0 1 0,-2 1 0,0 2 0,0 4 0,0 20 0,-4-27 0,4 27 0,0 0-2,0 0-9,0 0-6,13 18-9,-13-18-6,11 37-2,-5-19-1,3 6-1,-5-4 1</inkml:trace>
    <inkml:trace contextRef="#ctx0" brushRef="#br1" timeOffset="49184.0055">548 250 102,'0'0'28,"0"0"0,-11 16-12,11-16-3,17 26-1,-17-26 0,27 35-1,-12-19-1,4 3-3,-19-19-4,23 29-8,-6-11-13,-17-18-9,13 20-6,-13-20 0,0 0-2,0 0-1,0 0 1</inkml:trace>
    <inkml:trace contextRef="#ctx0" brushRef="#br1" timeOffset="49535.3097">848 107 145,'0'0'44,"0"0"-3,0 0-20,20-8-22,4 12-7,11 9-11,-3-8-9,4 8-5,-4-5-2,-5 4-8,-8-1-1,-19-11 5</inkml:trace>
    <inkml:trace contextRef="#ctx0" brushRef="#br1" timeOffset="49696.42">993 255 66,'0'0'29,"-16"17"-3,16-17-13,18 13-17,3-4-7,1 2-5,2-4-4,1 4-6,-3-7-4,6 3 4</inkml:trace>
    <inkml:trace contextRef="#ctx0" brushRef="#br1" timeOffset="50196.337">1405-79 59,'0'0'30,"-5"-22"-5,5 22-8,5-25-7,-5 25-2,24-22 0,-24 22-4,34-19 1,-16 10 0,2 4 0,-1 1-1,-1 8-1,-18-4 1,31 9-1,-31-9 0,28 22-1,-28-22 1,18 29 1,-18-29 1,11 31 4,-11-31-2,-2 33 0,2-33 0,-11 32-1,11-32-1,-16 29-1,16-29-3,-19 24-1,19-24 0,-18 20-2,18-20-6,-17 15-8,17-15-7,-9 18-6,9-18-4,-3 20-1,3-20 0,-2 22 0,2-22 5</inkml:trace>
    <inkml:trace contextRef="#ctx0" brushRef="#br1" timeOffset="50445.5096">1503 385 142,'-22'8'36,"22"-8"-11,0 0-22,-9 16-37,25-10-4,5-6-8,1-9-2,3 1 9</inkml:trace>
    <inkml:trace contextRef="#ctx0" brushRef="#br0" timeOffset="24943.2439">3477-1153 86,'-13'-19'37,"-4"10"-3,17 9-8,-33-7-5,17 10-4,-6-4-6,5 8-3,17-7-5,-29 16-2,29-16-1,-17 28 0,17-28 0,0 29-1,0-29 2,18 31-2,-18-31 2,35 26-2,-9-15 1,5-2 0,2 0 0,1 1 0,1 1 0,-2 0 0,-2 1 0,-5 3-1,-2 0 1,-12 1 0,-4 3 0,-10-1 0,2-18 0,-24 29 0,2-16 0,-2-4 1,-7 1-1,1-5 0,1-3-3,0-8-8,8 5-6,-1-9-7,22 10-5,-15-25-3,15 25-2,6-37 1,7 19 0,0-8 8</inkml:trace>
    <inkml:trace contextRef="#ctx0" brushRef="#br0" timeOffset="25124.3684">3447-1150 109,'0'0'33,"11"-20"-1,-11 20-14,32-15-9,-3 14-8,8-5-8,5 4-15,4 2-7,4 2-3,-4 2 0,-4 1-1,-1-3-1</inkml:trace>
    <inkml:trace contextRef="#ctx0" brushRef="#br0" timeOffset="25447.5879">4027-1153 95,'0'0'34,"0"0"-2,0 0-11,0 0-3,11 29-2,5-9-4,8 8-4,6-3-3,1 5-6,6-1 1,-2 4-1,1-6-2,-4-1-7,3 0-10,-15-10-8,4-1-4,-24-15-1,26 11-2,-26-11 1,0 0 1</inkml:trace>
    <inkml:trace contextRef="#ctx0" brushRef="#br0" timeOffset="25681.7496">4301-1131 125,'-20'3'35,"-10"-5"0,6 17-11,-3 0-13,5 10-3,-1 3-2,5 3-7,2 6 0,6-6 1,5 7-6,1-10-11,11 7-8,-3-15-5,7 0-4,-11-20 0,30 11-2,-30-11 1</inkml:trace>
    <inkml:trace contextRef="#ctx0" brushRef="#br1" timeOffset="54093.6843">2276 57 104,'0'0'43,"7"-18"-10,-7 18-16,24-15-5,-4 8-1,8 7-2,3 2-8,2-2-5,7 11-10,-8-4-7,3 9-5,-10-5-6,1 2-5,-9 2-4,-17-15-1,13 24 30</inkml:trace>
    <inkml:trace contextRef="#ctx0" brushRef="#br1" timeOffset="54298.8228">2402 233 56,'0'0'29,"28"-7"-1,-10 3-16,1 4-23,7 2-7,3 5-5,-3-5-7,5 6-1,-5-14 20</inkml:trace>
    <inkml:trace contextRef="#ctx0" brushRef="#br0" timeOffset="25928.9151">4536-1016 147,'-20'15'36,"3"12"-4,-3-3-21,11 5-3,2-3-2,3 0-6,8 0 0,3-4-7,10 1-10,-1-12-9,8 2-7,-2-5-2,4-1 0,-2-13-2,2 1 0</inkml:trace>
    <inkml:trace contextRef="#ctx0" brushRef="#br0" timeOffset="26355.2082">4831-1056 125,'0'0'38,"-37"16"-5,22 4-18,-3-1-3,8 10-1,-2-1-6,6 1-5,4 2 1,6 2 0,5-3-1,6-3 2,5-1-2,8-6 1,3-5 0,6-6-1,-1-6-1,3-8-3,0-4-4,-10-4-1,-3-5 0,-11-6 1,-4 2-1,-13-6 1,-4 3 1,-10-3 7,-8 0 7,4 1 1,-10 3 0,4 6 0,-1-4-1,5 9 1,0 0-1,22 13-7,0 0-14,0 0-8,0 0-8,16-9-3,14 16-1,-1-9-1,12 8-1,-3-8 6</inkml:trace>
    <inkml:trace contextRef="#ctx0" brushRef="#br1" timeOffset="55777.5305">3166-124 63,'0'0'26,"0"0"-6,0 0-10,0 0 1,7 29 2,2-11-1,6 10-1,0-1 0,5 8 0,-2-6-1,3 10-2,-3-8-2,4 4-2,-3-6-2,1-3 0,-4-4-1,1-4 0,-17-18-2,29 24 1,-29-24 0,26 2-1,-26-2 0,24-18-2,-11-2 1,0-2-1,-2-8 0,-2-6 0,0-1 0,-1-2 0,-1 1 2,-3-1 0,-1 3 1,-1 1 0,-2 7 0,0 6 1,0 6-2,0 16-2,2-19-7,-2 19-6,0 0-5,0 0-5,20 28-3,-20-28-1,17 27-3,-4-8 5</inkml:trace>
    <inkml:trace contextRef="#ctx0" brushRef="#br0" timeOffset="-3147.5073">5574-1742 139,'0'0'34,"-24"-11"0,24 11-8,0 0-12,-17 3-7,17-3-7,0 0 0,11 17 0,-11-17-1,0 0 0,19 13-6,-19-13-14,0 0-9,22 11-3,-22-11 0,0 0-2,20-20-1,-20 20 1</inkml:trace>
    <inkml:trace contextRef="#ctx0" brushRef="#br0" timeOffset="26560.3456">5169-1098 124,'-17'-13'36,"17"13"-2,0 0-19,28-11-8,-2 13-14,0-1-15,7 5-9,-4-2-6,4 3-2,-5-2-2,-2 3 3</inkml:trace>
    <inkml:trace contextRef="#ctx0" brushRef="#br0" timeOffset="26875.5625">5515-1188 79,'0'0'36,"0"0"-1,-17 3-12,17-3-6,-3 24 0,4-4-4,-2-3-1,6 7-6,-1-4-3,1 2-3,3-2 0,1-3-1,-9-17 0,22 22-6,-6-15-6,-16-7-4,30 4-4,-30-4-3,33-10-3,-33 10-2,37-16-3,-21 5 4,3 0 6,-1 0 5,-18 11 16</inkml:trace>
    <inkml:trace contextRef="#ctx0" brushRef="#br0" timeOffset="27108.719">5730-1269 125,'-4'16'36,"4"-16"-2,-1 41-11,1-15-8,5 8-5,-1 5-7,1-1-3,1-1 0,-3-4-13,7 4-13,-7-10-9,7-3-1,-10-24-2,18 13-2,-2-22-1</inkml:trace>
    <inkml:trace contextRef="#ctx0" brushRef="#br1" timeOffset="56305.7012">3881-14 23,'0'0'24,"-20"-28"-4,20 28-11,-18-24-6,18 24-1,-17-7 1,17 7-1,-18 5-1,18-5 0,-26 24 0,11-5 2,2 1 0,1 5 0,2 5 0,5 1 1,5 4-1,5-2 0,10-2-1,4-5 0,8-4-1,3-6-1,6-8 0,1-7-2,0-8-3,-4-6 0,-5-5-1,-8-6-1,-9-5 0,-6 3 0,-8-5 1,-8 1 1,-4 5 4,-3 1 0,-1 4 0,1 5 2,1 6-1,17 9 0,-24-7-3,24 7-2,0 0-4,0 0-3,19 7-1,-3-7-1,6 2 7</inkml:trace>
    <inkml:trace contextRef="#ctx0" brushRef="#br1" timeOffset="56577.5442">4139-218 74,'0'0'23,"0"0"-4,-18 29-11,21-7-3,6 4 2,4 5-2,0 4-2,6 0 0,-3 2 0,-1-3-1,0-1-1,-3-3-1,-1-3-8,0-6-5,-11-21-4,23 20-4,-23-20-3,18-8 0,-18 8-1,22-31 5</inkml:trace>
    <inkml:trace contextRef="#ctx0" brushRef="#br1" timeOffset="56918.777">4402-106 109,'0'0'34,"-18"16"0,16 3-10,2-1-12,9 8-2,4-1-2,5 5-6,6-1-2,6-3 0,-3-1-2,1-6 1,-1-4-1,-1-10 0,0-5-8,-6-11-4,0 0-4,-11-13-2,4-2 0,-11-7 0,0 2 0,-9-4 2,1 6 7,-5 2 6,-2 1 4,0 8 3,13 18 0,-20-21-2,20 21-4,0 0-5,0 0-4,0 0-2,17 8-2,-1-1 3</inkml:trace>
    <inkml:trace contextRef="#ctx0" brushRef="#br0" timeOffset="-4031.1078">4569-1992 112,'0'0'39,"-14"17"-4,15 3-13,-1 0-8,10 6-2,-3-2-2,10 1-5,-5 1-2,5-4-2,-2 0-3,-2-5-2,-1-1-7,-12-16-7,21 20-9,-21-20-3,0 0-3,16 0 0,-16 0 1,0 0 1,19-27 6</inkml:trace>
    <inkml:trace contextRef="#ctx0" brushRef="#br0" timeOffset="28104.0161">6256-1049 116,'0'0'39,"0"0"-1,0 0-8,-9 24-18,11-8-5,3 6-3,3 2-3,1-2-1,4 0 0,0-3 0,-13-19 1,29 24-1,-29-24-1,22 3 0,-22-3 1,11-18-3,-7 1-1,-4-5 0,2 0 0,-2-7 0,2 0 1,-2-1 2,3 5 1,6 3 2,-1 1 1,-8 21 2,24-25-2,-24 25 2,31-9-2,-15 14-2,1 2 0,-17-7-1,31 30 1,-16-12-2,0 0 1,-1 6-1,-3-2 2,2-3-1,-13-19 0,17 29 0,-17-29-1,0 0 1,9 16 0,-9-16-1,0 0-6,0 0-2,6-23-1,-5 6 0,-1 17 0,15-35 0,-2 19 0,-2-4 1,4 3 5,-15 17 7,24-26 6,-24 26 2,25-5-1,-25 5 0,24 18 1,-11 4-1,-4-3 0,4 6-3,2 1-7,-2 1 0,0-3 0,2-2 0,-4-3 1,-11-19-3,25 27-14,-25-27-13,19 9-4,-19-9-1,13-16-1,-13-1-1,0 17-2</inkml:trace>
    <inkml:trace contextRef="#ctx0" brushRef="#br0" timeOffset="28555.3251">6904-1286 102,'-13'-38'35,"15"21"-1,-1-8-4,16 12-17,-2-4-2,9 10 0,-4-2-3,6 5-4,-2 6-4,-2 4 0,-6 5 0,-16-11 0,24 29 0,-20-9-1,-2 2 0,-8 0 1,1 0-1,-5 0 1,-1 0-1,-2-3 1,2-3 0,11-16 0,-14 26 1,14-26-1,-4 16 1,4-16-1,0 0 1,26 9-1,-10-10 1,5-1-1,2-2 1,3 2-1,4-3 0,-1 1-1,4 0-14,-13 1-14,6 3-4,-26 0-2,17 3-2,-17-3-2,-17 4-3</inkml:trace>
    <inkml:trace contextRef="#ctx0" brushRef="#br1" timeOffset="57705.8601">4790-101 147,'-16'17'36,"16"-1"-4,1 5-21,12 4-6,4 3-5,1 1 0,2 0 0,1-3-1,-5 0-1,-16-26-5,22 31-6,-22-31-4,0 0-1,0 0 1,0 0-1,-2-22 1,1 2 0,-9-11 7,7-2 7,-1-4 3,2 0 4,6 1 2,3 1 1,6 11 2,2 2 0,7 15 0,2 1-1,3 10 0,-1 7-1,4 9-3,-1 6 0,0 1-2,-3 4 0,0 0-1,-2 1-1,-2-3 1,-4-3-1,-3-8 0,-15-18-2,18 20-4,-18-20-3,0 0-2,15-20-2,-15-4-1,4 0 0,-4-7 1,4-2 0,-1 2 5,5 2 4,-3 7 3,1 1 2,-6 21 4,12-16 2,-12 16 0,17 9 2,-17-9 1,20 31 1,-7-7 1,4-4-2,7 4-1,-4-2 0,6-4 0,-4-3-1,5-6-2,-3-7 0,0-4-3,-6-5-4,-1-10-3,0-1-5,-8-4-2,-2-2-1,-5-1 1,0 1-1,-8 0 3,1 7 2,5 17 7,-24-18 5,24 18 3,-30 9 2,19 11 0,-1 2 1,6 8 0,2 1-2,8 4-2,5 0-11,6-6-11,7 0-10,0-9-4,6-7-1,-3-11-1,3-4-2</inkml:trace>
    <inkml:trace contextRef="#ctx0" brushRef="#br1" timeOffset="58243.8577">6102-36 141,'-26'0'34,"26"0"-2,0 0-17,24-17-16,9 13-19,-6-7-7,12 6-6,-4-4 0,2-2-7,-2 0 0,-4 0 13</inkml:trace>
    <inkml:trace contextRef="#ctx0" brushRef="#br1" timeOffset="58072.7429">6206 147 109,'-18'-13'35,"18"13"-1,-9-27-6,9 27-18,-7-37-1,5 17-4,-8-6-4,1-1-1,-5-5 1,-5-1 1,3 0-2,1 0 1,4-1-2,5 4 1,10 1-1,7 3 1,9 8-4,1-1-10,12 14-6,-8-1-5,9 14-2,-11-1-4,-1 10-2,-10-1 0,-5 8 2,-9 0 17</inkml:trace>
    <inkml:trace contextRef="#ctx0" brushRef="#br1" timeOffset="58447.9962">6501-277 123,'0'0'42,"-19"26"-6,19-26-12,-11 44-17,15-11-3,5 2-6,4 2 1,4-4-5,3 3-10,-2-10-6,6 1-5,-7-12-4,7-2-2,-6-13-1,6 0 0,-4-9 5</inkml:trace>
    <inkml:trace contextRef="#ctx0" brushRef="#br1" timeOffset="58788.2289">6823-225 93,'-19'-6'29,"-8"2"-1,8 12-7,-8-3-4,12 16-4,-3-1-2,7 7-6,5 3-1,4 1-1,10 4 0,6-4-3,10-2-1,7-3-1,6-6-6,-2-13-5,8 2-5,-10-18-2,2-2-2,-15-11 0,-2 0 0,-16-9 1,-2 2 8,-9-1 7,-2 3 4,-6 3 2,-1 4 0,3 3-3,15 17-4,-18-18-3,18 18-2,0 0-2,16-13 4</inkml:trace>
    <inkml:trace contextRef="#ctx0" brushRef="#br1" timeOffset="59314.1252">7156-192 152,'0'0'34,"-26"13"-2,26-13-17,-20 23-15,23-1 0,3 2-2,9 2 1,1-2-1,4-4 1,2-5-8,8 1-6,-6-12-5,7-1-4,-5-12-2,1 2-2,-3-13 0,-2 3 1,-3-7 9,-5-1 11,-4-1 10,-5 0 9,-3 8 9,-9-4 7,7 22 2,-13-16-2,13 16-2,0 0-3,-11 25-7,13-8-3,12 8-8,8 3-4,8 1-2,8-1 1,7-4-2,4-4 1,1-7 1,3-6-4,-9-13-4,-1 1-4,-14-17-3,-3 0-2,-15-7-1,-6 1-1,-12-7 0,-6 6-1,-5 0 5,-2 3-2,1 4 1,3 3 1,16 19 0,-17-22 1,17 22 12</inkml:trace>
    <inkml:trace contextRef="#ctx0" brushRef="#br1" timeOffset="59665.6492">8037-269 126,'-19'-8'33,"19"8"-2,4 17-13,7-1-8,-2 3-2,8 3-5,-1 2-2,3-1-2,-3 1 2,-1-5-1,-2-1 0,-13-18-1,16 27-2,-16-27-6,0 0-7,0 0-3,0 0-2,-5-18 1,5 18 1,-17-38 2,8 12 5,-4-3 12,-1-8 11,8 6 9,-5-4 0,13 9 0,2-3 0,12 12-3,4 3-5,12 6-17,6 12-15,1 1-11,9 10 0,-2-2-2,0 5-1,-2-1 0</inkml:trace>
    <inkml:trace contextRef="#ctx0" brushRef="#br1" timeOffset="62120.2465">5318 776 86,'-22'-20'29,"22"20"-4,-13-26-15,13 26-2,-13-25 0,13 25-4,-26-21-2,6 12 1,-6 6 3,-9 1 0,-3 5 1,-6 5-1,1 6-1,-1 5-1,7 6 0,4 5-1,11 5-1,11 1-3,13-4 2,13-1-2,11-4 1,9-5-5,1-9-4,12-6-6,-9-12 0,1-1-1,-10-10-2,-5-1 3,-12-6-2,-4 2 10,-9-1 7,-5 2 9,5 20 5,-18-31 1,18 31 1,-19-11-1,19 11 1,0 0-3,-11 17-2,11-17-6,9 29-3,8-9-2,1 0 2,8 2-2,2-3-5,8 4-13,-2-15-7,4-3-5,-3-8-3,-4-5 0,-3-6-3,-6-5 2</inkml:trace>
    <inkml:trace contextRef="#ctx0" brushRef="#br1" timeOffset="62734.2609">5517 754 118,'0'0'33,"-17"-5"-5,17 5-9,0 22-7,6-6-10,3 4-1,4 2 0,1 2 1,3-2-1,-2-2 0,-1-3 0,-14-17-5,21 24-8,-21-24-5,0 0 2,1-22-2,-1 22 2,-11-37 1,6 13 3,-2-5 8,1-4 10,6 7 4,4-7 1,7 11 0,3-4-1,10 12-1,2 3-4,2 5-8,5 8-6,-6 4-3,7 10-2,-11-5 0,7 13 0,-12-6 0,6 6 3,-5-6 2,5 1 6,-4-8 2,2 0 6,0-4 1,-2-9 1,6 1 3,-6-9-1,8 1 0,-8-7 0,4 1-1,-4-7-3,0 4-2,-5-3-1,0 1-2,-8-2 1,-5 4 0,-8 1 0,6 17 1,-25-14-1,4 14 0,-8 3 0,-4 8 0,-2 6 1,0 7 0,6 0 0,3 5 0,9 6 0,12-6-1,16 8-12,9-10-7,17 6-8,7-12-5,9-1-3,4-15 2,6-7-4,-1-7 11</inkml:trace>
    <inkml:trace contextRef="#ctx0" brushRef="#br1" timeOffset="63145.0633">6677 631 117,'-35'-14'35,"8"4"-2,-14 1-16,14 15-3,-5 3-4,5 4-9,3 7-2,0 7 1,6-1-1,-1 5-1,12 0 3,5-1-1,6-1-1,9-5 1,7-2-3,4-9-1,5 0-2,-1-11-4,1-1 0,-7-15-4,0-3 2,-9-3-1,-2 2 4,-7-2 4,-2-3 9,0 5 6,-8 0 1,6 18 2,0 0 0,0 0 0,0 0-2,0 0-2,19 33-5,-1-6-3,11 1-1,3-4-20,14 3-11,0-7-2,9-3-3,2-13 0,4-15-5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1:35.8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92379C-164F-4E7A-9F2C-D678FC4CFB3C}" emma:medium="tactile" emma:mode="ink">
          <msink:context xmlns:msink="http://schemas.microsoft.com/ink/2010/main" type="inkDrawing"/>
        </emma:interpretation>
      </emma:emma>
    </inkml:annotationXML>
    <inkml:trace contextRef="#ctx0" brushRef="#br0">6503 5767 117,'0'0'33,"-17"-2"0,17 2-3,-11 19-10,11-19-6,0 36-6,6-8-8,1 1 0,0 2 0,6 0 0,0-3 0,-2-2 0,2-4 0,-6-6-9,6 1-11,-13-17-7,22 7-5,-22-7-1,0 0 0,21-31-1,-8 14 1,-4-6 7</inkml:trace>
    <inkml:trace contextRef="#ctx0" brushRef="#br0" timeOffset="232.1586">6709 5749 138,'0'0'34,"-8"22"-1,14 2-7,-6-4-11,9 7-6,-1 1-9,1-1 0,2 1 0,-2-4 0,4-2 0,-6-6-17,10 3-10,-17-19-6,29 14 0,-29-14-1,37-9-1,-20-4 0,12 2 4</inkml:trace>
    <inkml:trace contextRef="#ctx0" brushRef="#br0" timeOffset="638.3517">7136 5767 128,'-22'-27'34,"22"27"-1,-32-19-3,32 19-14,-29 0-5,12 6-8,17-6-3,-27 18 0,27-18 0,-22 28 0,22-28 0,-10 29 0,10-29 0,17 26 0,0-14 0,6-2 0,7 1 0,3 0 0,2-2 0,-2 2 0,0 0 0,-5 2 0,-6 1 0,-6 1 0,-6 2 0,-10-17 0,1 25 0,-1-25 0,-14 20 0,14-20 0,-30 10 0,12-12-6,18 2-10,-33-9-7,33 9-7,-28-19-2,28 19-1,-18-29-1,20 10 0,-4-4 7,4-1 8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2:39.6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2300A3-9B80-4BE6-ADE9-05355A014D30}" emma:medium="tactile" emma:mode="ink">
          <msink:context xmlns:msink="http://schemas.microsoft.com/ink/2010/main" type="inkDrawing"/>
        </emma:interpretation>
      </emma:emma>
    </inkml:annotationXML>
    <inkml:trace contextRef="#ctx0" brushRef="#br0">0 338 37,'0'0'26,"0"0"6,0 0-9,48-17-1,3 6-2,30 8 0,17-14-3,31 10-5,23-12-6,32 1-5,31 2-1,21-1 0,31-3 0,18 3 0,22-1 1,20 1-1,4 8-1,6-4-2,1 4 0,-10 0-3,-12 4-3,-23-5-8,-19 7-5,-41-8-3,-23 0-2,-44-2-1,-41-2 1,-39-1 0,-38-1 6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2:38.8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B65A3CD-F943-4164-B691-6554E841E4AF}" emma:medium="tactile" emma:mode="ink">
          <msink:context xmlns:msink="http://schemas.microsoft.com/ink/2010/main" type="inkDrawing" rotatedBoundingBox="8998,16180 20442,16614 20366,18620 8922,18186" shapeName="Other"/>
        </emma:interpretation>
      </emma:emma>
    </inkml:annotationXML>
    <inkml:trace contextRef="#ctx0" brushRef="#br0">8813-238 144,'-7'-16'35,"-8"-6"-3,8 5-15,-8 1-9,15 16-6,-26-26-1,26 26 1,-39-7-1,16 9 1,-7-1-1,1 7 0,-1 5-1,1 5-1,3 4 0,6 0-2,11 4 2,7-2-1,13 3 0,7-3 0,10-6 1,5-5-2,6-4 3,-3-7-2,1-4-1,-4-9 2,-5-1-2,-8-9 1,-5 3 0,-6-6 1,-7 2 1,-4 2 4,-3 3-2,5 17 2,-19-20 0,19 20-1,-20 2 0,20-2-1,-11 22-2,11-4 0,7 3-1,4-1-1,9 2 2,4-2-2,10 0 3,2-7-2,5-4 2,1-5-2,0-6 1,-3-9-2,0-2-4,-10-11 1,-3 0-2,-10-9 3,-4-1 0,-3-5 2,-7 2 3,-4 4 2,-6 0 4,3 7-2,-6 6 2,11 20-2,-19-13 0,19 13-4,-16 21-1,14-1 2,2 7-3,4 5 2,7 2-2,3 1 2,10 2-1,6-4-1,5-5 2,2-4-3,5-8 3,0-7-2,1-5 1,-1-8 0,-4-7-2,-1-7 4,-2-4-3,-7-4 2,-6-3-1,-6-1 2,-8 1-1,-6 3-2,-8 2 3,6 24-2,-35-25 2,11 23-2,-1 6 2,-1 8-1,4 7-2,5 6 2,10 5-3,7 1 1,13 2 0,11 2-1,11-2 1,3-7-1,8-2 1,0-13-8,4 1-12,-8-12-9,-1-3-2,-14-14-1,-5-3-1,-11-7 0</inkml:trace>
    <inkml:trace contextRef="#ctx0" brushRef="#br0" timeOffset="185.1266">9266-366 172,'0'0'34,"22"2"-20,16 1-45,18 7-3,1-5 1,5 2-4,-7-3 0</inkml:trace>
    <inkml:trace contextRef="#ctx0" brushRef="#br0" timeOffset="3436.3815">10305 344 156,'-16'-3'35,"16"3"0,18-4-32,10-1-31,21 8-6,1-6-2,9 3 0,-4-2-3,4-4-1</inkml:trace>
    <inkml:trace contextRef="#ctx0" brushRef="#br0" timeOffset="3264.2643">10324 177 152,'-21'-36'35,"27"19"-1,3-5-13,15 11-21,13 9-9,1-3-11,10 16-7,-5-6-5,-1 10-1,-14-6-1,-6 8-3,-22-17 0</inkml:trace>
    <inkml:trace contextRef="#ctx0" brushRef="#br0" timeOffset="13786.1541">11058-340 144,'0'0'40,"-11"-33"-6,11 33-18,7-30-3,-7 30-5,26-31-8,-8 18 0,4-2 0,4 4 0,0 0 0,1 6 0,1 7 0,0 7 0,-6 6 0,-4 3 0,1 8 0,-8 1 0,-2 3 0,-7 1 0,-4 2 0,-4-2 0,-3-2 0,-8 3 0,-1-5 0,-2-1 0,-2 0 0,2-4 0,-1-4 0,3-2 0,18-16 0,-26 23 0,26-23 0,0 0 0,0 0 0,0 0 0,24 11 0,-2-15 0,4 2 0,3 0 0,3-1 0,-1 3 0,0 1 0,-3-1 0,-6 2 0,-4 2 0,-18-4 0,20 5-9,-20-5-14,0 0-6,23 17-4,-23-17 0,0 0-2,0 0-1,0 0-2,23-2 20</inkml:trace>
    <inkml:trace contextRef="#ctx0" brushRef="#br0" timeOffset="14017.3052">11637-129 176,'0'0'42,"-20"9"-6,20-9-35,4 29-1,-4-29 0,16 30-9,-16-30-9,13 24-8,-13-24-4,0 0-4,0 0 1,19 0-2,-19 0-4,11-26 9</inkml:trace>
    <inkml:trace contextRef="#ctx0" brushRef="#br0" timeOffset="14429.0865">11814-418 121,'0'0'38,"-4"-31"-4,4 31-17,21-20-4,-5 13-1,1-2-3,3 1-4,0 3-1,0 1-2,-1 2-2,-3 2 0,-16 0 0,28 9 0,-28-9 0,18 19 0,-18-19 0,11 33 0,-9-13 0,2 2 0,-2 4 0,1 1 0,1 3 0,2 1 0,3 0 0,2-2 0,0 1 0,2-5 0,1-2 0,-2-3 0,0-2-10,-12-18-15,10 20-4,-10-20-3,0 0-2,-22-14 1,22 14-1,-28-21 1</inkml:trace>
    <inkml:trace contextRef="#ctx0" brushRef="#br0" timeOffset="14665.2461">11946-223 146,'0'0'34,"2"-16"-1,-2 16-4,28-13-18,-4 9-9,7 4-4,-1-4-16,10 10-7,-7-10-7,6 8 0,-10-8-2,2 4-7,-3-2-2,0-1 16</inkml:trace>
    <inkml:trace contextRef="#ctx0" brushRef="#br0" timeOffset="15121.9178">12651-449 151,'0'0'41,"0"0"-5,-20 17-16,11-1-16,1 4-1,-1 3-3,0 2 0,-4 5 0,-2-3 0,1 1 0,-1 1 0,4-1 0,5-1 0,5-3 0,6 0 0,6-4 0,7-3 0,5-5 0,0-2 0,1-7 0,4-1 0,-2-6 0,-4-3 0,-4-2 0,-18 9 0,22-26 0,-16 10 0,-6-1 0,-8 1 0,-3-3 0,-7 3 0,-4-4 0,-9-2 0,-2-2 0,-4 0 0,0 2 0,2-2 0,2 2 0,5-2 0,8 6 0,20 18 0,-13-28 0,13 28 0,19-18 0,-3 9-2,12 10-14,-4-4-9,7 10-6,-5-7-2,3 9-1,-5-7-1,4 11-1,-4-6 5</inkml:trace>
    <inkml:trace contextRef="#ctx0" brushRef="#br0" timeOffset="15397.1046">12881-440 138,'-20'-12'35,"20"12"-1,0 0-2,13 23-19,5-2-10,6 6-3,4 1 0,3 3 0,-3-2 0,1-1 0,0 1-2,-5-9-11,2 4-8,-9-11-6,3 2-4,-20-15-1,26 7-1,-26-7 0,16-13 4,-16 13 8,11-27 9</inkml:trace>
    <inkml:trace contextRef="#ctx0" brushRef="#br0" timeOffset="15626.4254">13150-397 110,'-19'-21'34,"3"10"-2,-4 2 1,20 9-6,-26 13-14,18 7-7,3 6-6,-2 2 0,-1 3 0,1 0 0,1 2 0,-3-5-6,11 5-11,-9-15-8,10 2-6,-3-20 0,0 0-3,24 11 0,-4-16 0,1-10 7,3-5 12</inkml:trace>
    <inkml:trace contextRef="#ctx0" brushRef="#br0" timeOffset="15877.597">13371-419 95,'0'0'30,"0"0"2,0 0 0,7 31-10,-7-13-9,7 13-1,-3-3-3,5 5-2,-3-5-4,1-3-3,0-3-4,-7-22-9,21 31-10,-21-31-6,25 8-2,-25-8-2,30-13 0,-14-5 0,3-1 4,3-1 9</inkml:trace>
    <inkml:trace contextRef="#ctx0" brushRef="#br0" timeOffset="16260.8577">13659-478 111,'-31'-13'33,"31"13"0,-35 2-5,35-2-11,-29 24-3,20-6-3,-4 2-5,2 6-4,3 2-2,1-1 0,3 2 0,4 1 0,2-4 0,7-3 0,6-2 0,5-5 0,4-5 0,6-7 0,-1-6 0,0-7 0,1-4 0,-4-4 0,-8-5 0,-3-3 0,-8 1 0,-3-2 0,-8 2 0,-1 2 0,-6 4 0,11 18 0,-21-24-5,21 24-11,-16-11-8,16 11-5,0 0-3,0 0 0,0 0-1,22-13-1,-4 13 6,2-2 8</inkml:trace>
    <inkml:trace contextRef="#ctx0" brushRef="#br0" timeOffset="16440.9823">13897-495 139,'0'-20'33,"0"20"0,0 0-4,14-16-22,-14 16-15,24 1-12,-3 7-6,-21-8-5,35 9 0,-35-9-2,29 5 1,-29-5 4,26-7 7,-8 3 11</inkml:trace>
    <inkml:trace contextRef="#ctx0" brushRef="#br0" timeOffset="17552.542">11137 299 62,'0'0'21,"0"-19"-9,0 19-17,24 0-12,-6 2-4,1 5-4,-3-7-1,3 6 26</inkml:trace>
    <inkml:trace contextRef="#ctx0" brushRef="#br0" timeOffset="16887.0318">14158-620 130,'0'0'29,"0"0"0,-20 22-10,22-1-9,-1-3-2,7 6-1,-1-4-3,4-2-2,0-1 0,-11-17 0,30 26-6,-30-26-6,35 11-5,-17-17-6,6 6-5,-6-9-2,6 2-1,-3-8-1,-3 0 5,0-1 4,-3-4 6,-4-1 5,-2-2 5,-3 0 5,-1 1 13,-5 2 5,-3-4 6,3 24 6,-10-33 3,10 33-1,0 0 0,0 0-3,-22-1-10,22 23-5,-1 3-6,2 6-8,3 6 0,0 2 0,-2-3 0,1-1-11,6 6-15,-7-16-5,8 1-2,-10-6-1,5-3-2,-5-17-1,0 20-2</inkml:trace>
    <inkml:trace contextRef="#ctx0" brushRef="#br0" timeOffset="18691.4543">14933-405 85,'0'0'38,"0"0"0,-19-13-7,19 13-13,9 22-4,2 2-2,-1-5-2,1 10-2,-2-1-7,0 1-1,0-3 0,-1-2 0,-1-6 0,-7-18 0,9 24 0,-9-24 0,0 0-2,0 0-4,15-20 1,-17 3 0,6-1 0,-2-8-2,3 0 3,-1-3 1,1 0 6,5 3 2,-3 4 0,6 3-1,-13 19 1,20-14 0,-20 14 0,24 14-2,-11 5-1,0 3-2,1 2 0,3 1 0,0 1 0,-1-2 0,-1-4 0,0-1 0,-15-19 0,22 18 0,-22-18 0,16 0 0,-16 0-4,9-20-5,-9 20-1,6-33-2,-1 12 1,-3-6-1,4 5 2,-4-2 2,3 2 10,-5 22 6,17-28 2,-17 28 1,20 4 0,-5 14 0,-2-1 0,3 7-2,-3 2-6,2 3-3,-1-1 0,1-3 0,-2-5 0,-2-3 0,-11-17-11,13 16-15,-13-16-4,0 0-2,9-20-1,-14 0-1,5-2 0,-4-7-2,2-3 18</inkml:trace>
    <inkml:trace contextRef="#ctx0" brushRef="#br0" timeOffset="19303.0147">15457-684 113,'2'-27'30,"-2"27"-1,18-21-2,-1 20-14,-1-3-6,8 2-2,-2 4-3,-3 3-1,-1 1-1,-18-6 1,26 11 0,-26-11-1,0 0 0,15 24 1,-15-24-1,-6 20 0,6-20 0,-22 28-1,22-28 1,-29 27 0,29-27 0,-30 26 0,30-26 0,-26 20 1,26-20-1,0 0 1,-9 17 0,9-17 0,0 0 0,20 11 0,-20-11 1,30 12 0,-12-2 0,4 1 0,-3 0 0,1 7 0,-5-1 1,-4 3-1,-6-4-1,-1 3 0,-8-3 0,4-16-1,-20 30 0,3-21-4,17-9-7,-36 7-5,36-7-6,-33-2-5,33 2-4,-30-14 0,30 14 0,-9-23 3,9 23 6,15-25 4,3 10 6,6-1 11</inkml:trace>
    <inkml:trace contextRef="#ctx0" brushRef="#br0" timeOffset="19493.138">15961-766 69,'0'0'27,"-16"20"1,5 13 4,9 15-5,-11 5-7,11 11-3,-9 0-3,5 8-3,-5-8-4,4-1-4,0-8-3,-3-9-8,12-4-12,-5-16-9,8-1-3,-5-25-3,22 13 0,-22-13 1,43-29-1,-12 3 9</inkml:trace>
    <inkml:trace contextRef="#ctx0" brushRef="#br0" timeOffset="19869.3942">16346-366 138,'-9'-19'34,"9"19"-2,-28-7-4,8 9-20,3 5-6,-5 6-3,-2 2-3,0 1 1,0-1 0,0 0 1,4-2 3,20-13-1,-26 23 1,26-23 1,2 19 0,-2-19 0,31 20 2,-8-9-2,4-2 1,3 4-1,3 0-1,-6 2 1,-1-1-1,-9 5 1,-4 1-3,-6 2 1,-11 0-1,-7 0 3,-7-2-1,-4 2-10,-8-9-15,6 2-7,-9-15-2,4 2-3,-3-12 0,5 3-4,-6-9 0</inkml:trace>
    <inkml:trace contextRef="#ctx0" brushRef="#br0" timeOffset="21739.9106">11479 695 142,'-22'-18'35,"22"18"-1,-17-2-17,17 2-7,-3 20-2,6-1-4,3-1-4,0 6 0,5 1-1,0-1 1,3-2 1,7-1 0,-1-3 0,4-3 1,1-6-1,5-6-4,1 5-8,-3-14-9,5 6-6,-9-13-6,2 1 1,-8-7-4,0 3 1,-7-6 2,-5-2 11,-2 2 12,-4-4 11,-4-1 9,-2 4 6,-3 0 10,-4-1 6,4 5 1,-6 3-2,15 16-2,-25-11-6,25 11-6,-17 20-4,17 4-8,0 5-6,4 10 0,1 1 0,6 4 2,2 2-2,4 0 1,-1 2 0,1-8 0,1-1-3,-3-10-9,5-3-13,-20-26-5,33 20-5,-33-20 1,32-13-3,-18-5 1,8 0 2</inkml:trace>
    <inkml:trace contextRef="#ctx0" brushRef="#br0" timeOffset="21898.0171">12038 947 156,'0'0'35,"0"0"-1,0 0-8,-5 29-22,18-9-14,-13-20-11,29 33-8,-12-25-4,5-1-2,-6-5 1,7-9-2,-5-8 0</inkml:trace>
    <inkml:trace contextRef="#ctx0" brushRef="#br0" timeOffset="22161.1986">12325 673 162,'-18'13'34,"22"5"1,-2 3-16,10 12-18,11 5 1,4 8-1,3 0 0,-5-4-1,5 4-12,-14-13-10,3 0-9,-19-33-2,27 28-3,-27-28 0,30-13-2,-17-13 1</inkml:trace>
    <inkml:trace contextRef="#ctx0" brushRef="#br0" timeOffset="22504.4323">12859 704 126,'-33'-3'34,"-8"-3"0,10 10-6,-2-2-18,11 9-3,4-2-2,10 9-6,6 1 1,8 1 0,7-2 0,3 1 1,8-1-1,4-5 2,7 3 0,2-1 0,-1 1-1,7 3 1,-5-1-1,1 1 0,-8 4-1,-5 1 0,-6 0 0,-11 0 0,-5-4 0,-11 0 0,-4-1-1,-9-8-9,20-11-12,-37 9-7,16-11-3,-1-14-1,6-3-2,-1-17-2,8-3 1</inkml:trace>
    <inkml:trace contextRef="#ctx0" brushRef="#br0" timeOffset="22668.5418">12868 715 182,'0'0'35,"0"0"-2,24-11-38,6 11-17,14 6-9,0-6-3,6 7 0,-4-5-3,1 2-1</inkml:trace>
    <inkml:trace contextRef="#ctx0" brushRef="#br0" timeOffset="23001.7453">13461 697 123,'0'0'34,"0"0"-1,27 20-11,-1 6-6,2-4-1,8 7-7,5 6-7,-1 0 1,-1 4-2,-4-6-7,2 2-11,-13-13-10,-2 0-5,-22-22 0,18 14-3,-18-14 1,4-24-1</inkml:trace>
    <inkml:trace contextRef="#ctx0" brushRef="#br0" timeOffset="23199.8671">13678 690 174,'-30'18'34,"3"0"-2,10 14-22,8 6-10,7 3-8,13 6-14,0-4-7,9 1-3,-1-15-1,-1-3-1,3-15-2,1-8-2</inkml:trace>
    <inkml:trace contextRef="#ctx0" brushRef="#br0" timeOffset="23443.0378">14099 725 150,'-9'20'36,"0"-2"-1,9 11-4,11 5-30,4 6 0,10 6-14,-1-9-9,4 5-9,-2-15 0,-4-1-4,-2-17-1,-4-3 0,-16-6 0</inkml:trace>
    <inkml:trace contextRef="#ctx0" brushRef="#br0" timeOffset="23824.3613">14384 703 184,'-25'3'35,"-1"5"-4,7 12-31,7 11 1,10 7 0,9 8 1,8 2-1,9 0-1,7 1 0,4-4 0,4-11 0,1-10 0,1-11 0,-1-6-8,-9-18-7,1-1-5,-12-20-3,-4-1-1,-10-11-2,-4 9 1,-11-11 2,-3 4 8,-4 4 5,-4 3 5,-1 13 0,3 2 0,1 9-4,17 11 1,0 0-2,-14-19 0,14 19-2</inkml:trace>
    <inkml:trace contextRef="#ctx0" brushRef="#br0" timeOffset="23976.4649">14763 706 167,'0'0'35,"0"-29"-3,17 27-17,7 2-23,-4-2-14,15 8-8,-6-8-3,3 7 0,-8-3-7,-2 0-1,-4-6 0</inkml:trace>
    <inkml:trace contextRef="#ctx0" brushRef="#br0" timeOffset="24214.627">15006 600 142,'-16'3'42,"16"-3"-3,-10 21-16,18-5-22,8 2-2,6 1 0,4-1 1,4-1-2,-1-4 1,1-4-6,-5-9-9,3 5-9,-10-10-6,3-3 0,-5-6-2,1-1 0,-6-2-2</inkml:trace>
    <inkml:trace contextRef="#ctx0" brushRef="#br0" timeOffset="24389.7468">15284 506 130,'-16'11'41,"16"-11"-3,-4 35-8,4-11-21,7 5-8,6 6-3,-2-2-8,9 6-13,-7-14-10,4 3 0,-2-12-9,-15-16-2,31 15-1</inkml:trace>
    <inkml:trace contextRef="#ctx0" brushRef="#br0" timeOffset="25182.1445">15551 871 155,'0'0'40,"0"0"-3,0 0-22,0 0-13,31 26-1,-7 0 0,2 7 1,3 0-1,-3-2 0,-2-3-2,-6-4 0,-3-4 1,-15-20-1,18 16-1,-18-16-4,0 0-1,-3-33-2,3 11 0,-2-7-1,6-2 2,-3-4 4,5 0 5,5 4 2,-2 1 4,8 8 0,-17 22 1,31-18 2,-13 20-2,3 9-3,-1 7-3,0 6-1,4 2 1,0 5-1,0 4 0,-2-4 0,-2-5-1,0-1-1,-3-6-1,-17-19-9,29 18-6,-29-18-2,21-16-2,-18-6 0,7 1-1,-7-8-1,5 0 6,-3-1 10,-1 1 12,0 9 3,-3-2 10,-1 22 1,0 0 3,17-6 2,-17 6-5,15 31-2,-6-9-5,6 8-1,-1 1-8,5-2-3,1 1-12,-4-12-10,5-1-10,-21-17-1,27 11-1,-27-11-1,21-26-1</inkml:trace>
    <inkml:trace contextRef="#ctx0" brushRef="#br0" timeOffset="25532.4423">16336 477 166,'15'-16'36,"2"-5"-3,14 7-22,2 6-11,4 7 0,-2 2 0,-4 3 0,-7 5 0,-24-9 0,20 32 0,-27-9 0,-12 1 0,-3 2 0,-7 1 0,1 3 0,3-1-1,4-1 0,5-6 1,8-4 0,12-2-1,-4-16 1,30 24-1,-7-22-4,12 5-16,-3-12-11,4 1-1,-4-7-2,3 0-2,-6-5-3</inkml:trace>
    <inkml:trace contextRef="#ctx0" brushRef="#br0" timeOffset="27257.4459">16982 299 141,'0'0'42,"0"0"-5,11 19-19,26-7-14,9 1-17,20 7-18,0-5-4,6 0-8,-4-4-2,-9-8-1,-6-1 18</inkml:trace>
    <inkml:trace contextRef="#ctx0" brushRef="#br0" timeOffset="26947.2359">17076 94 146,'22'-13'34,"11"7"-15,6 8-35,8 13-17,1-2-7,-4 5-3,-5 2 0,-10 2 20</inkml:trace>
    <inkml:trace contextRef="#ctx0" brushRef="#br0" timeOffset="28085.3875">18362 112 105,'-15'-29'42,"0"-1"-3,-9-4-11,4 12-12,-8 0-5,5 5-4,-5 4-6,2 8 0,-3 5-1,-4 7 1,0 6 0,-2 7-1,0 6 0,0 5 0,0 9 0,5 3-1,10 4 0,11 5 0,13 1 0,16 2 1,15 0-1,18-6 1,17-3-1,9-7 1,8-10 0,1-9 0,-4-11-1,-3-10 1,-13-12-1,-14-7 0,-19-13 0,-13-8 1,-17-5-1,-12-7 0,-10 0 2,-10 0-2,-3 3 1,-6 3-6,10 14-5,-4 5-7,30 28-6,-29-20-5,29 20-2,2 20-1,14 2-1,5 0 4,8 4 4</inkml:trace>
    <inkml:trace contextRef="#ctx0" brushRef="#br0" timeOffset="28248.498">18810 426 161,'-16'2'34,"16"-2"-11,0 0-33,0 0-22,2 18-3,16-18-7,6-2-1,4-3-2</inkml:trace>
    <inkml:trace contextRef="#ctx0" brushRef="#br0" timeOffset="28722.6578">19004 53 130,'0'0'43,"-30"35"-3,26 0-17,4 6-17,10 4-3,4 5-3,3-1-1,7 1 0,5-6 1,3-7-1,1-10 1,0-5-1,0-11-1,9-3-7,-9-12-7,6-3-3,-12-14-3,5 1-1,-10-9 0,2 1 1,-11-7 5,-6 6 11,-5 2 8,-10 1 7,-3 8 8,-12 1 7,2 13-1,-10 1 0,3 14-3,-5 2-4,8 12-2,-1 3-5,11 5-4,10 2-6,6 1-1,14 1-13,2-8-11,12-3-6,-1-15-2,8-4 0,-6-12-1,5-6-1</inkml:trace>
    <inkml:trace contextRef="#ctx0" brushRef="#br0" timeOffset="29076.8985">19474 127 142,'0'0'41,"8"-30"-2,18 21-18,-1 0-20,10 2-2,6 1 0,-3 3-1,-3-1 0,-5 2 0,-8-2-1,-22 4 2,22-3 0,-22 3 1,0 0 1,0 0 0,-9 18 1,9-18 0,-6 35 0,6-7 0,2 5-1,2 3-1,3 5 0,6 1 0,0-2-1,0-1 1,1-5 0,3-6-2,3 1-12,-20-29-15,11 22-3,-11-22-1,0 0-1,-18-16-2,18 16 0</inkml:trace>
    <inkml:trace contextRef="#ctx0" brushRef="#br0" timeOffset="29245.0124">19658 274 143,'0'0'36,"0"-22"-2,17 20-6,14 11-44,1-5-14,10 5-3,-4-2-1,10 2-1,-9-7-2,3 2 0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2:59.5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B06673-051C-4FE2-A71A-855E53E9ADD6}" emma:medium="tactile" emma:mode="ink">
          <msink:context xmlns:msink="http://schemas.microsoft.com/ink/2010/main" type="inkDrawing"/>
        </emma:interpretation>
      </emma:emma>
    </inkml:annotationXML>
    <inkml:trace contextRef="#ctx0" brushRef="#br0">30 186 26,'-20'-22'9,"20"22"-1,-10-20-4,10 20-3,4-17 3,-4 17 2,0 0 3,22-24 3,-22 24 4,24-18 5,-5 14 4,-1-8 0,13 8-2,0-7-3,19 11-2,3-2-5,14 9-3,6 3-6,8 2-4,6 7 0,5-1-1,5 0 1,8 1 0,9-3-1,4-1 1,9-6 0,7-2 0,15-3 0,13-4 1,14-2-2,6-3 1,15-3 0,11 3-1,9-2 1,8-4 0,5 0 0,0 0 0,-4 0-1,-7 0 1,-15 0 0,-17 0-1,-19 0 1,-19 0 0,-30 1-1,-25 3 0,-28 2-1,-21-3-9,-10 14-9,-35-6-7,0 0-4,0 0-2,0 0-2,-30 20-2,4-13 1,-5 6 22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37.6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7084E9F-6658-4BDB-B5F8-21FE18F6607E}" emma:medium="tactile" emma:mode="ink">
          <msink:context xmlns:msink="http://schemas.microsoft.com/ink/2010/main" type="inkDrawing" rotatedBoundingBox="456,11170 3159,11101 3160,11135 457,11203" semanticType="underline" shapeName="Other">
            <msink:sourceLink direction="with" ref="{554AD1B5-42D1-438D-8DE2-BC7B6EA9B7D2}"/>
          </msink:context>
        </emma:interpretation>
      </emma:emma>
    </inkml:annotationXML>
    <inkml:trace contextRef="#ctx0" brushRef="#br0">0 51 113,'19'2'34,"8"2"-3,3-6-13,16 7-3,0-3 0,18 2-4,8-4-6,13-2-5,8-2 0,9 1 0,4-1 0,5-3-1,3 1 1,2-1-1,5 0 1,0 1-1,3 2 1,1-1-1,-4-1 0,2 3 0,-1-1 1,-5 2-1,-4 0 0,-10 2 1,-8 2-1,-10-2 1,-11 2 0,-12 2-1,-9-2 1,-10-1 0,-12 1-1,-11 2 1,-20-4-2,19 0-11,-19 0-9,0 0-7,0 0-3,0 0-1,0 0-1,0 0-1,-21-18 5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53.80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3D0A7F6-9E45-4DA8-A456-37B7D9E3F7C1}" emma:medium="tactile" emma:mode="ink">
          <msink:context xmlns:msink="http://schemas.microsoft.com/ink/2010/main" type="writingRegion" rotatedBoundingBox="18410,10162 32219,9648 32508,17416 18699,17930"/>
        </emma:interpretation>
      </emma:emma>
    </inkml:annotationXML>
    <inkml:traceGroup>
      <inkml:annotationXML>
        <emma:emma xmlns:emma="http://www.w3.org/2003/04/emma" version="1.0">
          <emma:interpretation id="{DF881DEC-F9AA-4710-A553-8DF3C8E81B19}" emma:medium="tactile" emma:mode="ink">
            <msink:context xmlns:msink="http://schemas.microsoft.com/ink/2010/main" type="paragraph" rotatedBoundingBox="18402,10180 31538,9569 31621,11352 18485,119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D2CF27-F8DE-4991-84A5-6E65D8699757}" emma:medium="tactile" emma:mode="ink">
              <msink:context xmlns:msink="http://schemas.microsoft.com/ink/2010/main" type="line" rotatedBoundingBox="18402,10180 31538,9569 31621,11352 18485,11963"/>
            </emma:interpretation>
          </emma:emma>
        </inkml:annotationXML>
        <inkml:traceGroup>
          <inkml:annotationXML>
            <emma:emma xmlns:emma="http://www.w3.org/2003/04/emma" version="1.0">
              <emma:interpretation id="{532D14E2-8D62-41F9-ABAA-EA4635882691}" emma:medium="tactile" emma:mode="ink">
                <msink:context xmlns:msink="http://schemas.microsoft.com/ink/2010/main" type="inkWord" rotatedBoundingBox="18402,10180 21134,10053 21217,11835 18485,11963"/>
              </emma:interpretation>
              <emma:one-of disjunction-type="recognition" id="oneOf0">
                <emma:interpretation id="interp0" emma:lang="en-US" emma:confidence="0">
                  <emma:literal>room)</emma:literal>
                </emma:interpretation>
                <emma:interpretation id="interp1" emma:lang="en-US" emma:confidence="0">
                  <emma:literal>loom)</emma:literal>
                </emma:interpretation>
                <emma:interpretation id="interp2" emma:lang="en-US" emma:confidence="0">
                  <emma:literal>ifoocm</emma:literal>
                </emma:interpretation>
                <emma:interpretation id="interp3" emma:lang="en-US" emma:confidence="0">
                  <emma:literal>boom)</emma:literal>
                </emma:interpretation>
                <emma:interpretation id="interp4" emma:lang="en-US" emma:confidence="0">
                  <emma:literal>com)</emma:literal>
                </emma:interpretation>
              </emma:one-of>
            </emma:emma>
          </inkml:annotationXML>
          <inkml:trace contextRef="#ctx0" brushRef="#br0">1785 24 78,'22'29'26,"18"9"2,21 18-9,10 6-1,16 21-1,3 5-3,8 17-1,-8 3-2,0 12-2,-17 7-4,-10 5-1,-13 1-4,-15-8 1,-13-6-2,-13-12 0,-5-6-13,-19-18-14,0-17-6,-5-24-1,0-20-2,-8-19-2,6-22-2</inkml:trace>
          <inkml:trace contextRef="#ctx0" brushRef="#br0" timeOffset="-2095.4075">-59 974 132,'0'0'35,"0"0"-2,0 0-11,-11 34-11,9-12-2,8 11-5,-2 7-4,3 1 1,0 3-2,3-6 0,1 3-10,0-12-7,7-2-9,0-14-4,8-5-2,-2-14-1,7-5 1,1-7-1</inkml:trace>
          <inkml:trace contextRef="#ctx0" brushRef="#br0" timeOffset="-1732.1601">381 1041 100,'-7'-17'28,"-10"1"2,1 7-7,-10-1-7,6 11-2,-10 3-5,4 8-2,-3 3-1,5 9 0,2 9-2,4 3 0,3 7-4,11 1 0,12-2-1,12-2 1,9-7-1,6-9-2,9-9-6,-1-17-5,4-7-2,-8-17-2,-4-2 0,-17-10-2,-3 1 1,-17-5 2,-5 2 7,-8 5 4,-5 2 2,-2 11 1,0 2-2,3 7-2,19 13-2,-16-9-4,16 9-1,16 3-1,6 3 0,10 3 6</inkml:trace>
          <inkml:trace contextRef="#ctx0" brushRef="#br0" timeOffset="-1379.9203">806 1054 87,'16'-31'24,"-17"10"1,-5 4-7,-7-1-2,13 18-2,-33-22-1,9 18-2,-7 2 0,3 9-1,-5 6-3,4 7-1,3 9-3,4 8-2,7 7-1,10 2 0,10 3 0,14-3 0,8-2 0,8-7 0,8-8-1,3-20-1,1-3-7,-3-17-5,-5-6-3,-13-16-2,-6-2-4,-14-7-2,-8-2-1,-15 2 2,-1 1 5,-6 7 3,-2 2 0,0 10 3,4 5 2,6 10 1,16 7 10</inkml:trace>
          <inkml:trace contextRef="#ctx0" brushRef="#br0" timeOffset="-927.151">1303 1061 54,'-19'-7'14,"-3"-1"-2,-4 8-8,1 4-1,-1 7 3,4 4 2,-2 5 3,7 9 3,-1 1 3,9 8 2,5-1 0,13 3-1,2-3-5,15-4-7,9-7-12,2-10-9,14-4-7,-3-14-5,5-5-4,-7-11-2,-3-4 0,-8-7 5,-10-8 9</inkml:trace>
          <inkml:trace contextRef="#ctx0" brushRef="#br0" timeOffset="-334.1125">1534 1070 131,'0'0'34,"-20"2"0,20-2-5,-11 26-16,11-4-9,4 7-4,5 4 0,2 2-1,4 2 1,-1-1 0,3-1 0,-2-5-1,-1-10 0,-1-3-6,-13-17-2,17 8-1,-17-8 1,7-27 0,-7 1 0,2 1 2,-2-8 2,2-4 10,3 4 4,-1-4 0,5 10 0,0 1 0,6 9-1,-15 17 0,30-14-3,-14 17-3,4 10-2,-3 9 0,3 4 0,-3 3 1,1 6-1,-3 2-1,-2-2 2,1-4-2,-1-5 1,4-10 0,-17-16-9,22 14-5,-22-14-3,20-23-1,-12-1-1,3 0 0,-6-11 0,4 2 1,-5 0 10,5 0 8,-3 10 5,-1-1 4,-5 24 5,11-22 3,-11 22 2,0 0-1,26 22-2,-20-2-2,10 4-2,-1 3-4,3 1-2,2 3-5,-1-4-1,1 3-7,-20-30-10,35 31-8,-35-31-6,24-2-2,-24 2 0,5-35-1,-6 4 0</inkml:trace>
        </inkml:traceGroup>
        <inkml:traceGroup>
          <inkml:annotationXML>
            <emma:emma xmlns:emma="http://www.w3.org/2003/04/emma" version="1.0">
              <emma:interpretation id="{F01BFAAD-5AD0-402F-BEE4-5CB63EC7E888}" emma:medium="tactile" emma:mode="ink">
                <msink:context xmlns:msink="http://schemas.microsoft.com/ink/2010/main" type="inkWord" rotatedBoundingBox="21424,10762 21722,10748 21734,11002 21436,11016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:</emma:literal>
                </emma:interpretation>
                <emma:interpretation id="interp8" emma:lang="en-US" emma:confidence="0">
                  <emma:literal>tm</emma:literal>
                </emma:interpretation>
                <emma:interpretation id="interp9" emma:lang="en-US" emma:confidence="0">
                  <emma:literal>tv</emma:literal>
                </emma:interpretation>
              </emma:one-of>
            </emma:emma>
          </inkml:annotationXML>
          <inkml:trace contextRef="#ctx0" brushRef="#br1" timeOffset="18594.8489">2908 702 151,'0'0'42,"0"0"-6,21-5-29,-3 3-9,10 0 3,1 2-1,6-2-1,-2-1-4,4 3-8,-8-4-5,1 6-7,-8-6-3,-6 6-7,-16-2 1,0 0-1,0 0 2,0 0 26</inkml:trace>
          <inkml:trace contextRef="#ctx0" brushRef="#br1" timeOffset="18835.1731">2965 901 154,'0'0'41,"0"0"-7,23 14-30,-7-12-5,10 4-8,-4-5-7,5 5-6,-8-6-4,5 4-5,-8-3-3,-16-1-6,26 2 0,-26-2 27</inkml:trace>
        </inkml:traceGroup>
        <inkml:traceGroup>
          <inkml:annotationXML>
            <emma:emma xmlns:emma="http://www.w3.org/2003/04/emma" version="1.0">
              <emma:interpretation id="{3CB9C70F-CDB5-44CC-AB6F-E9A3EB7FCA9A}" emma:medium="tactile" emma:mode="ink">
                <msink:context xmlns:msink="http://schemas.microsoft.com/ink/2010/main" type="inkWord" rotatedBoundingBox="21928,10642 23293,10578 23320,11161 21956,11225"/>
              </emma:interpretation>
              <emma:one-of disjunction-type="recognition" id="oneOf2">
                <emma:interpretation id="interp10" emma:lang="en-US" emma:confidence="1">
                  <emma:literal>2.7</emma:literal>
                </emma:interpretation>
                <emma:interpretation id="interp11" emma:lang="en-US" emma:confidence="0">
                  <emma:literal>27</emma:literal>
                </emma:interpretation>
                <emma:interpretation id="interp12" emma:lang="en-US" emma:confidence="0">
                  <emma:literal>27.7</emma:literal>
                </emma:interpretation>
                <emma:interpretation id="interp13" emma:lang="en-US" emma:confidence="0">
                  <emma:literal>277</emma:literal>
                </emma:interpretation>
                <emma:interpretation id="interp14" emma:lang="en-US" emma:confidence="0">
                  <emma:literal>27.</emma:literal>
                </emma:interpretation>
              </emma:one-of>
            </emma:emma>
          </inkml:annotationXML>
          <inkml:trace contextRef="#ctx0" brushRef="#br1" timeOffset="19613.3194">3416 638 143,'0'0'39,"0"0"-7,-2-20-21,2 20-7,17-14-4,-17 14 0,31-14 0,-9 8 0,0 1 0,0-1 0,2 4-1,0 2 1,0 4 0,-2 5 1,-3 2-1,-7 7 1,1 2-1,-5 4 3,-7 1-2,-2 1 1,-7 5-1,1 2 0,-8-3 0,0 1-1,-3-2 1,-2 0-2,0-1 1,-1-2-1,1-8 1,4 0-1,16-18 1,-30 23-1,30-23 0,0 0 0,0 0 0,0 0 0,0 0 1,0 0 0,0 0-1,30-3 1,-12 1 1,2-3-1,4 5 0,-2 2 0,2 1-1,-4 2 1,-1 1 0,1 1 0,-20-7 0,26 15 0,-26-15 0,0 0 0,16 20-5,-16-20-8,0 0-9,0 0-6,-2 16-3,2-16-2,0 0-3,0 0-5,-3-16 20</inkml:trace>
          <inkml:trace contextRef="#ctx0" brushRef="#br1" timeOffset="19918.5971">3880 1039 127,'0'0'40,"-21"24"-1,21-24-16,2 26-23,-2-26 0,9 23 0,-9-23 0,13 19 0,-13-19-1,17 5-9,-17-5-9,0 0-6,13-18-3,-13 18-4,9-28 0,-4 12-2,1-2 1,0-6 19</inkml:trace>
          <inkml:trace contextRef="#ctx0" brushRef="#br1" timeOffset="20713.5907">4179 562 135,'0'0'39,"0"0"-4,-11-18-21,11 18-14,21 0 0,-5 0 0,6-2 0,4 2 0,3-4 0,3 2 0,-3 1 0,2-3 0,-1 2 0,-4 0-1,-2 4 1,-2 0 0,-4 3 0,-18-5 0,28 17 0,-28-17 0,18 22 0,-12-6 0,-6-16 0,9 34 0,-7-13 0,-1 1 1,1 5-1,-2 4 1,4 0-1,0 3 1,-1-3-1,3 2 0,1-4 0,1 0 0,1-5 0,0-5 1,0-3-1,-9-16 0,17 20 0,-17-20-1,16 7-14,-16-7-8,0 0-6,9-31-2,-9 31-2,-7-34 1,2 15-2</inkml:trace>
          <inkml:trace contextRef="#ctx0" brushRef="#br1" timeOffset="20900.9194">4459 838 147,'0'0'33,"0"0"0,26-22-21,-4 11-11,11 4-7,0-8-9,9 6-10,-5-6-3,4 10-4,-6-4-1,-6 1-7,1 3 0</inkml:trace>
        </inkml:traceGroup>
        <inkml:traceGroup>
          <inkml:annotationXML>
            <emma:emma xmlns:emma="http://www.w3.org/2003/04/emma" version="1.0">
              <emma:interpretation id="{058A9B98-90A9-4DCE-851A-48A54A647647}" emma:medium="tactile" emma:mode="ink">
                <msink:context xmlns:msink="http://schemas.microsoft.com/ink/2010/main" type="inkWord" rotatedBoundingBox="23517,10610 25685,10509 25708,10995 23539,11096"/>
              </emma:interpretation>
              <emma:one-of disjunction-type="recognition" id="oneOf3">
                <emma:interpretation id="interp15" emma:lang="en-US" emma:confidence="0">
                  <emma:literal>onto</emma:literal>
                </emma:interpretation>
                <emma:interpretation id="interp16" emma:lang="en-US" emma:confidence="0">
                  <emma:literal>8110</emma:literal>
                </emma:interpretation>
                <emma:interpretation id="interp17" emma:lang="en-US" emma:confidence="0">
                  <emma:literal>oho</emma:literal>
                </emma:interpretation>
                <emma:interpretation id="interp18" emma:lang="en-US" emma:confidence="0">
                  <emma:literal>olio</emma:literal>
                </emma:interpretation>
                <emma:interpretation id="interp19" emma:lang="en-US" emma:confidence="0">
                  <emma:literal>8x10</emma:literal>
                </emma:interpretation>
              </emma:one-of>
            </emma:emma>
          </inkml:annotationXML>
          <inkml:trace contextRef="#ctx0" brushRef="#br1" timeOffset="21929.7905">5697 540 137,'0'0'32,"0"0"0,0 0-17,0 0-7,37 22-8,-10-5 1,10 5-1,7 4 2,4 4-2,4-1 1,1 6-1,2 1 0,-1 1 0,-5-2 0,-5-6 0,-7-1-1,-6-6-4,-7-6-9,-2-5-9,-22-11-5,17-1-4,-17 1 0,0-21-1,-7-1 0,-3-1 7</inkml:trace>
          <inkml:trace contextRef="#ctx0" brushRef="#br1" timeOffset="22169.3051">6126 516 152,'0'0'34,"-24"17"-5,16 5-21,-3 5-8,2 5 1,-2 7-1,0 1 2,-2 1-1,2-1-2,0-3 2,-2-8-7,10-1-10,-3-10-11,6-18-3,0 0-3,0 0 1,24-7-2,-6-15 0</inkml:trace>
          <inkml:trace contextRef="#ctx0" brushRef="#br1" timeOffset="22444.3927">6499 551 137,'0'0'40,"0"0"-3,0 28-26,6-5-10,5 10-1,0 3 2,2 5-2,-1 1 1,-1 0-1,0-2 0,-3-7 0,-3-5-6,5-2-9,-10-26-10,12 22-4,-12-22-3,0 0 0,21-28-1,-8 6-1</inkml:trace>
          <inkml:trace contextRef="#ctx0" brushRef="#br1" timeOffset="22872.4038">6950 529 146,'0'0'34,"-17"-18"-2,17 18-16,-22 0-16,22 0 0,-28 22 0,14-6 0,1 8-1,2 4 2,2 6-1,1 2 1,10 6-1,4 1 0,5-3 0,9 0 0,6-5 0,5-5-1,6-10 1,3-9-1,-1-8 1,-1-10 0,-4-8 0,-5-8 0,-7-9-1,-9-2 0,-6-3 1,-7 0-1,-7 2 0,-8-1 0,-1 6 0,-6 5 1,0 7-1,-1 2-2,7 10-8,-2-5-8,18 11-5,0 0-3,0 0-4,0 0-1,23-13 0,1 10 2,2-5 20</inkml:trace>
          <inkml:trace contextRef="#ctx0" brushRef="#br1" timeOffset="21493.2779">5298 553 118,'0'0'39,"0"0"-3,0 0-12,-22-4-21,22 4-3,-15 26 0,4-8 0,0 3 0,-2 1 2,-2 4-2,1 2 2,-1 5-1,0 1-1,1 1 1,1 0-1,2-4 0,5 1-1,4-7 1,4 1-1,5-10 2,-7-16-1,30 21 1,-8-18-1,0-3 1,4-5-1,0-1 1,-3-3-1,1-4 0,-5-1 0,-3-1 0,-16 15-1,15-29 0,-17 10 0,-7 1 0,-6 0 2,-5 1-2,-8-1 1,-3 1-1,-4-1 1,-2-1 0,3 5 0,-1 1 0,1-4-1,9 3 1,3-1 0,22 15 0,-21-29 0,21 29 1,13-30-1,6 13 0,6 4 0,7-2-1,3 3 0,1 2-13,-4 1-10,-3 6-7,-7-1 0,-3 6-2,-19-2 0,16 13-1</inkml:trace>
        </inkml:traceGroup>
        <inkml:traceGroup>
          <inkml:annotationXML>
            <emma:emma xmlns:emma="http://www.w3.org/2003/04/emma" version="1.0">
              <emma:interpretation id="{051BBE45-0528-4934-A182-9E4F321AAA47}" emma:medium="tactile" emma:mode="ink">
                <msink:context xmlns:msink="http://schemas.microsoft.com/ink/2010/main" type="inkWord" rotatedBoundingBox="26552,10185 29157,10064 29203,11066 26599,11187">
                  <msink:destinationLink direction="with" ref="{FCA910DD-37EB-47C8-A045-A05CF800CC00}"/>
                </msink:context>
              </emma:interpretation>
              <emma:one-of disjunction-type="recognition" id="oneOf4">
                <emma:interpretation id="interp20" emma:lang="en-US" emma:confidence="0">
                  <emma:literal>'mils</emma:literal>
                </emma:interpretation>
                <emma:interpretation id="interp21" emma:lang="en-US" emma:confidence="0">
                  <emma:literal>lm3/s</emma:literal>
                </emma:interpretation>
                <emma:interpretation id="interp22" emma:lang="en-US" emma:confidence="0">
                  <emma:literal>Im3/s</emma:literal>
                </emma:interpretation>
                <emma:interpretation id="interp23" emma:lang="en-US" emma:confidence="0">
                  <emma:literal>lm3/5</emma:literal>
                </emma:interpretation>
                <emma:interpretation id="interp24" emma:lang="en-US" emma:confidence="0">
                  <emma:literal>Im3/S</emma:literal>
                </emma:interpretation>
              </emma:one-of>
            </emma:emma>
          </inkml:annotationXML>
          <inkml:trace contextRef="#ctx0" brushRef="#br1" timeOffset="24291.9003">8050 143 108,'-8'-26'33,"8"26"-1,0 0-6,0 0-9,0 0-9,-5 22-7,8 2-1,3 4 1,1 7-1,1 6 1,1 3 0,-2 0-1,2-2 0,-3-2 1,0-5-1,-3-11-8,5 0-16,-8-24-8,1 20-1,-1-20-2,0 0-1,6-26-2</inkml:trace>
          <inkml:trace contextRef="#ctx0" brushRef="#br1" timeOffset="25821.9484">8532 677 141,'-15'-17'39,"15"17"-6,0 0-21,0 0-6,0 0-5,-2 17 0,2-17 0,0 24 1,4-8-1,-2 1 1,-1 3-1,3 2 0,0-2-1,-1 0 0,1-1 0,-4-19-1,8 25 1,-8-25-2,0 0 2,0 0-1,0 0 1,0 0-1,16-29 0,-16 11 1,4-3-1,-1-1 0,1 0 1,2 0-1,1-2 1,4 2 0,0 4-1,6 0 1,-17 18 0,33-26 0,-13 16 0,0 4 0,2 6 0,-2 4 0,-1 4 1,-3 5 0,-16-13-1,28 35 1,-15-15 0,-6 2 1,1 2-1,-3 2-1,2-4 1,1-4-1,-8-18 0,18 20-1,-18-20 1,0 0-1,26-11 1,-26 11-1,20-33 0,-7 13 0,0-2 1,0 2-1,5 2 0,1-1-1,1 3 2,-2 1 0,3 4 0,-1 4 0,0 5 0,-2 6 0,-1 1 1,-1 6-1,-16-11 1,32 31 1,-19-12-2,0 3 2,-2 5-1,0-1 0,0-2-1,-2 0 0,0-6 0,-9-18-1,17 26 1,-17-26-9,0 0-11,14-19-6,-10 3-6,-6-6-1,6-2 0,-8-6-1,6 1 0</inkml:trace>
          <inkml:trace contextRef="#ctx0" brushRef="#br1" timeOffset="26457.3839">9334 145 152,'0'-20'33,"0"20"-5,0 0-18,31-23-6,-13 18-4,4-1-1,4 1 2,2-1-1,-4 3 1,-2 3-1,-4 3 1,-18-3-1,22 17 1,-22-17 0,-2 29 0,-5-8-1,-4-3 1,-4 0-1,1 1 1,-5-3-1,3 0 0,16-16 0,-28 20-1,28-20 1,0 0-1,0 0 0,0 0 1,0 0 0,0 0-1,24-4 1,-8 1 0,3 3 0,-1 0 0,2 3 0,-1 5 0,1 1 0,-2 4 0,-1 1 0,-2 5 0,-2-1 1,-4 2-1,-2 2 1,-3-2-1,-4 0 1,-4-3 0,-3-1-1,7-16 1,-22 26-1,22-26 0,-33 11 0,12-11 0,1 0 0,0-5 0,0 1-1,1-1 1,19 5-1,-25-15-2,25 15-13,0 0-11,3-19-5,14 18-1,1-5-1,10 2 0,3 1-2</inkml:trace>
          <inkml:trace contextRef="#ctx0" brushRef="#br1" timeOffset="26944.5909">10228 29 137,'-21'6'34,"21"-6"-1,-29 40-11,7-5-16,2 13-4,-4 8-2,-2 11 0,-3 7 1,-1 5 0,-3 3-1,2 3 1,-1-6 0,3-5 0,1-10-1,5-9 1,2-9-1,7-9 0,4-14-1,10-23-8,-7 17-12,7-17-6,9-22-6,-1 2 0,8-6-1,-1-5 0,11-2-1</inkml:trace>
          <inkml:trace contextRef="#ctx0" brushRef="#br1" timeOffset="27583.7514">10426 631 94,'15'-21'33,"-15"21"-1,7-19-5,-7 19-9,4-16-3,-4 16-6,0 0-3,0 0-6,-22-17 1,22 17 0,-29 0-1,8 2 0,1 4 0,-4 1 0,2 4 0,-2 2 0,6 3 0,-1 0-1,8 2 1,11-18 0,-9 32-1,9-32 1,17 25 0,-1-17 0,6-3-1,8 1 1,1-6 0,4 1 0,0 1 1,4-2-1,-5 4 1,1 1-1,-1 3 1,-7-1 0,-3 10-1,-2 1 0,-3 2 0,-7 0 1,-2 2-1,-5 2-1,-3-2 1,-2 0 0,-6-5 0,-5-1 1,11-16-1,-31 28 0,11-17 0,-6-2 0,0-3 0,-3-2 0,0-6 0,-1-1 0,4-8 0,2 2 0,4-4 0,4-1-7,16 14-17,-11-28-8,11 28-1,16-24-1,3 15-3,3 0 1</inkml:trace>
        </inkml:traceGroup>
        <inkml:traceGroup>
          <inkml:annotationXML>
            <emma:emma xmlns:emma="http://www.w3.org/2003/04/emma" version="1.0">
              <emma:interpretation id="{7156AA59-DA68-4956-AE5F-A143C5B74AF8}" emma:medium="tactile" emma:mode="ink">
                <msink:context xmlns:msink="http://schemas.microsoft.com/ink/2010/main" type="inkWord" rotatedBoundingBox="29921,10467 30753,10428 30780,11011 29948,11050">
                  <msink:destinationLink direction="with" ref="{FCA910DD-37EB-47C8-A045-A05CF800CC00}"/>
                </msink:context>
              </emma:interpretation>
              <emma:one-of disjunction-type="recognition" id="oneOf5">
                <emma:interpretation id="interp25" emma:lang="en-US" emma:confidence="1">
                  <emma:literal>of</emma:literal>
                </emma:interpretation>
                <emma:interpretation id="interp26" emma:lang="en-US" emma:confidence="0">
                  <emma:literal>oof</emma:literal>
                </emma:interpretation>
                <emma:interpretation id="interp27" emma:lang="en-US" emma:confidence="0">
                  <emma:literal>oaf</emma:literal>
                </emma:interpretation>
                <emma:interpretation id="interp28" emma:lang="en-US" emma:confidence="0">
                  <emma:literal>off</emma:literal>
                </emma:interpretation>
                <emma:interpretation id="interp29" emma:lang="en-US" emma:confidence="0">
                  <emma:literal>oft</emma:literal>
                </emma:interpretation>
              </emma:one-of>
            </emma:emma>
          </inkml:annotationXML>
          <inkml:trace contextRef="#ctx0" brushRef="#br1" timeOffset="29325.815">11784 608 124,'0'0'33,"-30"-24"0,8 11-8,6 6-12,-6 1-7,0 1-5,0 3-1,-1 0 0,0 6 0,-1 1 1,-2 6-1,0 4 0,0 3 0,2 5 0,2 5 1,6 1 0,3 6 0,7 0-1,8-1 1,9-4-1,10-3 0,10-3 0,7-7 0,5-6-1,5-9 0,-2-6 1,0-11-1,-8-3 0,-7-6 0,-10-2 0,-12-1 1,-11-1-1,-5 1-1,-10 3 1,-1 7-3,-4 3-4,3 8-5,-3 3-5,22 3-5,-22 1-3,22-1-4,0 0-1,20 26 2,2-13 5,4 3 4</inkml:trace>
          <inkml:trace contextRef="#ctx0" brushRef="#br1" timeOffset="29792.5335">11979 687 135,'-17'-3'33,"17"3"0,0 0-6,13-17-27,13 13-18,1-5-9,8 6-4,4-7-2,1 7 1,1-5-2,-2 3 0</inkml:trace>
          <inkml:trace contextRef="#ctx0" brushRef="#br1" timeOffset="29624.2758">12141 940 130,'22'8'32,"-22"-8"0,0 0-12,13-17-6,-13 17-6,-4-35-8,-3 8 0,-6-4 0,-4-6 0,1 0-1,-5-3 1,-1-2 0,-3 1 0,2 5-1,1-3 1,4 4 0,7 2 0,7 4 0,4 1 0,15 5 0,7 1 0,7 5-1,5 6-12,8 9-9,-7 4-5,-2 7-4,-4 6-1,-8 5-1,-14 6 0,-7 3 1</inkml:trace>
        </inkml:traceGroup>
        <inkml:traceGroup>
          <inkml:annotationXML>
            <emma:emma xmlns:emma="http://www.w3.org/2003/04/emma" version="1.0">
              <emma:interpretation id="{CD18C4FF-279C-41AC-9744-4D03DBF791F6}" emma:medium="tactile" emma:mode="ink">
                <msink:context xmlns:msink="http://schemas.microsoft.com/ink/2010/main" type="inkWord" rotatedBoundingBox="30936,10556 31583,10526 31596,10820 30950,10850">
                  <msink:destinationLink direction="with" ref="{FCA910DD-37EB-47C8-A045-A05CF800CC00}"/>
                </msink:context>
              </emma:interpretation>
              <emma:one-of disjunction-type="recognition" id="oneOf6">
                <emma:interpretation id="interp30" emma:lang="en-US" emma:confidence="1">
                  <emma:literal>w</emma:literal>
                </emma:interpretation>
                <emma:interpretation id="interp31" emma:lang="en-US" emma:confidence="0">
                  <emma:literal>W</emma:literal>
                </emma:interpretation>
                <emma:interpretation id="interp32" emma:lang="en-US" emma:confidence="0">
                  <emma:literal>u</emma:literal>
                </emma:interpretation>
                <emma:interpretation id="interp33" emma:lang="en-US" emma:confidence="0">
                  <emma:literal>wd</emma:literal>
                </emma:interpretation>
                <emma:interpretation id="interp34" emma:lang="en-US" emma:confidence="0">
                  <emma:literal>wc</emma:literal>
                </emma:interpretation>
              </emma:one-of>
            </emma:emma>
          </inkml:annotationXML>
          <inkml:trace contextRef="#ctx0" brushRef="#br1" timeOffset="30346.1057">12450 557 159,'0'0'34,"-17"-7"-1,17 7-22,0 0-11,-9 29 0,13-11 1,3 4-1,4 2 0,4 2 0,1-2 2,6-4-2,4 0 1,0-5 0,1-4-2,-1-6 0,0-7-1,-6-7 1,-3-4-1,-6-3 0,-4-10 0,-1-3 1,-5 0 1,-1-4 0,-3 5 0,-3 1 1,4 3 0,-1 7 0,3 17 0,0 0-1,0 0 0,0 0 1,11 22-1,-2 0 0,2 4 0,6 1 0,3 5 0,6-3 1,3-2-1,4-3 1,4-4 0,2-7-1,-5-7 0,3-10 0,-7-5 0,-5-8-1,-6-3 1,-8-11-1,-4-4 1,-7-1 0,-5-3-3,-1 8-6,-5-4-5,0 13-5,-2 2-6,13 20-2,0 0-5,0 0 0,0 0 2,-2 24 7,19-6 3</inkml:trace>
        </inkml:traceGroup>
      </inkml:traceGroup>
    </inkml:traceGroup>
    <inkml:traceGroup>
      <inkml:annotationXML>
        <emma:emma xmlns:emma="http://www.w3.org/2003/04/emma" version="1.0">
          <emma:interpretation id="{F8E6DF3B-000E-448A-8E3F-4C71BCB6DAE0}" emma:medium="tactile" emma:mode="ink">
            <msink:context xmlns:msink="http://schemas.microsoft.com/ink/2010/main" type="paragraph" rotatedBoundingBox="22170,12089 29734,11910 29751,12644 22187,128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6F15725-BE48-4BE9-AF34-FF77132DB338}" emma:medium="tactile" emma:mode="ink">
              <msink:context xmlns:msink="http://schemas.microsoft.com/ink/2010/main" type="line" rotatedBoundingBox="22170,12089 29734,11910 29751,12644 22187,12823">
                <msink:destinationLink direction="with" ref="{DE9B9AC8-0477-4C83-A2A7-6316345450E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6970370-AC58-4AFE-B4E4-B0E72E279A12}" emma:medium="tactile" emma:mode="ink">
                <msink:context xmlns:msink="http://schemas.microsoft.com/ink/2010/main" type="inkWord" rotatedBoundingBox="22170,12089 23374,12060 23391,12793 22187,12821"/>
              </emma:interpretation>
              <emma:one-of disjunction-type="recognition" id="oneOf7">
                <emma:interpretation id="interp35" emma:lang="en-US" emma:confidence="0">
                  <emma:literal>Eqn</emma:literal>
                </emma:interpretation>
                <emma:interpretation id="interp36" emma:lang="en-US" emma:confidence="0">
                  <emma:literal>Equ</emma:literal>
                </emma:interpretation>
                <emma:interpretation id="interp37" emma:lang="en-US" emma:confidence="0">
                  <emma:literal>Eqo</emma:literal>
                </emma:interpretation>
                <emma:interpretation id="interp38" emma:lang="en-US" emma:confidence="0">
                  <emma:literal>Egan</emma:literal>
                </emma:interpretation>
                <emma:interpretation id="interp39" emma:lang="en-US" emma:confidence="0">
                  <emma:literal>Econ</emma:literal>
                </emma:interpretation>
              </emma:one-of>
            </emma:emma>
          </inkml:annotationXML>
          <inkml:trace contextRef="#ctx0" brushRef="#br2" timeOffset="905471.283">3795 2058 115,'0'0'41,"4"-28"0,-4 28-14,25-13-13,1 13-3,0 0-6,5 2-5,4 0-1,0 1-6,2 5-10,-9-6-5,-1 7-6,-27-9-4,28 9-3,-28-9-5,0 0 0,0 0 9,-24 15 31</inkml:trace>
          <inkml:trace contextRef="#ctx0" brushRef="#br2" timeOffset="905773.4894">3841 2059 108,'-20'6'39,"-6"-1"-3,9 16-12,-5 3-10,11 9-1,2 3-5,5 7-4,4 5-2,6-2-2,5-4 1,4-4 0,5-3 0,4-5 1,4-10-1,3-3-1,4-6-4,-4-13-9,8 4-7,-12-13-6,4 1-4,-10-6-5,-3-1-4,-7-3-2,-7 2 4,-6 1 29</inkml:trace>
          <inkml:trace contextRef="#ctx0" brushRef="#br2" timeOffset="905947.6052">3661 2291 113,'0'0'33,"0"0"-7,-2-18-15,28 14-7,3 2-12,17 4-10,0-2-6,6 4-1,-3 1-9,-1 1 0,-4 3-1,-9-2 27</inkml:trace>
          <inkml:trace contextRef="#ctx0" brushRef="#br2" timeOffset="906733.0409">4409 2330 82,'-3'-21'26,"-1"3"-9,4 18-9,-4-28-3,4 28 0,0 0-3,-16-16 1,16 16-1,-30 7 1,12 1 1,-2 3-1,-2 2-1,1 5 0,5 0 0,5 1 0,5-3-1,6 3 0,0-19-1,21 25 0,-3-19 0,4-4 0,0-4 0,2-2 0,0-3 0,-6-2 0,-18 9 0,28-17 0,-28 17 0,0 0 1,11-18-1,-11 18 2,0 0 0,0 0 2,-26 5 3,26-5 3,-26 24-1,12-2 1,-5-2-1,5 8 1,-5 1-2,5-1-1,2 3-4,3 1-3,9-1 0,2-4-1,9 1 1,4-6-3,1-4 3,10 1-2,0-6 2,2-8 0,-1-3-3,1-9-4,-1-1-1,-8-8-1,-1 1-2,-9-5-1,-1 0 0,-14-6-1,1 2 2,-14 0 5,-5 2 1,-1-2 1,-3 6 1,-3-2 2,3 7-2,2 2-3,6 5-6,4 4-2,16 2-5,0 0 0,0 0 0,16 4-2,6-2 1</inkml:trace>
          <inkml:trace contextRef="#ctx0" brushRef="#br2" timeOffset="907151.4072">4533 2317 143,'-19'-6'40,"3"3"-7,16 3-16,-6 24-8,10-4-6,5 6-4,2 1 1,2 1-1,-2-3 0,4-3 0,-15-22-5,25 32-4,-25-32-6,21 9-4,-21-9-1,0 0-1,11-28 0,-9 12 0,-6-8 5,2-4 5,-2-5 8,1 0 5,-1 0 4,2 2 2,6 1-1,1 6 2,5 6-1,6 9 1,1 9-2,5 7-1,5 8 1,1 3 1,0 8 2,-5 2 0,3 3-1,-6-4 1,-1 3-1,-6-6-1,-4-2-1,-5-6-3,-4-16-5,3 22-10,-3-22-8,0 0-4,0 0-2,0 0-1,-5-25-2,5 25 0</inkml:trace>
        </inkml:traceGroup>
        <inkml:traceGroup>
          <inkml:annotationXML>
            <emma:emma xmlns:emma="http://www.w3.org/2003/04/emma" version="1.0">
              <emma:interpretation id="{2F354A66-ED52-4416-B0C7-8D26FC4A9B40}" emma:medium="tactile" emma:mode="ink">
                <msink:context xmlns:msink="http://schemas.microsoft.com/ink/2010/main" type="inkWord" rotatedBoundingBox="23865,12072 24600,12054 24613,12590 23877,12607"/>
              </emma:interpretation>
              <emma:one-of disjunction-type="recognition" id="oneOf8">
                <emma:interpretation id="interp40" emma:lang="en-US" emma:confidence="1">
                  <emma:literal>of</emma:literal>
                </emma:interpretation>
                <emma:interpretation id="interp41" emma:lang="en-US" emma:confidence="0">
                  <emma:literal>oof</emma:literal>
                </emma:interpretation>
                <emma:interpretation id="interp42" emma:lang="en-US" emma:confidence="0">
                  <emma:literal>oaf</emma:literal>
                </emma:interpretation>
                <emma:interpretation id="interp43" emma:lang="en-US" emma:confidence="0">
                  <emma:literal>oft</emma:literal>
                </emma:interpretation>
                <emma:interpretation id="interp44" emma:lang="en-US" emma:confidence="0">
                  <emma:literal>off</emma:literal>
                </emma:interpretation>
              </emma:one-of>
            </emma:emma>
          </inkml:annotationXML>
          <inkml:trace contextRef="#ctx0" brushRef="#br2" timeOffset="907861.0078">5660 2289 95,'-20'-24'39,"3"6"-5,-8-6-6,6 11-8,-6-3-5,1 12-5,-6 4-5,4 5-4,1 8 0,1 6-1,2 5 0,0 7-1,7 2 1,8 2-1,5 0 0,9-2 0,11-4 1,10-3 0,7-6 1,7-5-1,4-6 0,-2-9 0,-1-3 0,-6-8 0,-10-8-1,-8-3 0,-10-4 1,-11-3-2,-9-2 3,-6 1-1,-7 3-1,-3 1-2,3 11-7,-4 0-8,28 15-6,-29-1-4,29 1-3,5 22 0,16-4-1,3 2 2,12 4 8</inkml:trace>
          <inkml:trace contextRef="#ctx0" brushRef="#br2" timeOffset="908076.1531">5899 2510 125,'28'16'33,"-28"-16"0,0 0-3,4-16-14,-4 16-7,-4-28-9,-2 6-2,-5-3 2,-5-7 0,-6-6 0,-4-10 0,-3-2 1,-3 1-1,3 1 0,5 0 0,11 6 0,9 5 0,12 11-2,8 8-11,21 14-10,2 2-5,5 11-3,0 2 0,-3 13-2,-10 4 0,-7 9 2</inkml:trace>
          <inkml:trace contextRef="#ctx0" brushRef="#br2" timeOffset="908271.2854">5852 2337 125,'-23'0'32,"23"0"0,-16-9-8,16 9-11,29-7-18,-3-1-17,11 6-9,3-3-5,6 3-3,2-2-2,4 1 1</inkml:trace>
        </inkml:traceGroup>
        <inkml:traceGroup>
          <inkml:annotationXML>
            <emma:emma xmlns:emma="http://www.w3.org/2003/04/emma" version="1.0">
              <emma:interpretation id="{C1EFF7BC-9BFA-4F7F-9B23-47368D8B089B}" emma:medium="tactile" emma:mode="ink">
                <msink:context xmlns:msink="http://schemas.microsoft.com/ink/2010/main" type="inkWord" rotatedBoundingBox="25173,12045 29734,11937 29751,12644 25189,12752"/>
              </emma:interpretation>
              <emma:one-of disjunction-type="recognition" id="oneOf9">
                <emma:interpretation id="interp45" emma:lang="en-US" emma:confidence="0.5">
                  <emma:literal>continuity</emma:literal>
                </emma:interpretation>
                <emma:interpretation id="interp46" emma:lang="en-US" emma:confidence="0">
                  <emma:literal>cont invite</emma:literal>
                </emma:interpretation>
                <emma:interpretation id="interp47" emma:lang="en-US" emma:confidence="0">
                  <emma:literal>cont invites</emma:literal>
                </emma:interpretation>
                <emma:interpretation id="interp48" emma:lang="en-US" emma:confidence="0">
                  <emma:literal>cont invitee</emma:literal>
                </emma:interpretation>
                <emma:interpretation id="interp49" emma:lang="en-US" emma:confidence="0">
                  <emma:literal>cont inviter</emma:literal>
                </emma:interpretation>
              </emma:one-of>
            </emma:emma>
          </inkml:annotationXML>
          <inkml:trace contextRef="#ctx0" brushRef="#br2" timeOffset="908554.4811">6944 2054 113,'-7'-24'40,"7"24"-5,-20-31-12,20 31-7,-26-11-4,6 14-8,-4 5-3,-6 5 0,1 7-1,-4 7 0,3 8 0,1 6 0,9 3-1,9 2 0,9 0 1,9 0-1,13-4 0,8-9-11,16 0-7,2-12-7,9-3-2,0-13-3,6-1 0,-8-9-2,4-3 2,-5-6 9</inkml:trace>
          <inkml:trace contextRef="#ctx0" brushRef="#br2" timeOffset="908914.293">7312 2236 97,'-15'-26'34,"-12"-2"-3,5 14-7,-10-1-4,9 15-4,-9 2-5,8 16-5,-1 4-4,4 8-2,5 4 0,5 5-1,5 0 1,8-1-1,11-1 1,5-7-1,15-3 1,4-8-3,9-3-8,-3-12-4,3-1-1,-12-14-1,1 0 0,-20-14 1,-6 1 1,-16-9 7,-13-2 10,-6 0 7,-7 0 1,3 5 1,-1 3-1,9 7-6,22 20-9,-22-19-9,22 19-7,26 4-4,3 5 0,1-3-1,8 5 1,-1-2 5</inkml:trace>
          <inkml:trace contextRef="#ctx0" brushRef="#br2" timeOffset="909334.1567">7481 2237 134,'-14'-16'32,"14"16"1,-19-9-8,19 9-12,-2 25-9,8-3-4,3 6 0,6 5 0,-1 0-1,5 0 1,1-1 0,-3-8-7,5-1-7,-22-23-6,29 21-5,-29-21 0,19-6 0,-19 6 0,1-31 1,-8 3 9,0-5 10,-2-5 9,-1-7 5,5 3 4,1-2 1,6 7 0,5 4 1,6 9-1,6 8-1,8 14 0,-1 4 2,7 16-2,-4 2-2,6 12 0,-7-1-2,3 9-1,-5-5-2,-4 4-3,0-6-3,-3-4 0,-5-5-7,-14-24-11,22 28-9,-22-28-3,17-2-2,-17 2-1,9-29-1,-2 3 0</inkml:trace>
          <inkml:trace contextRef="#ctx0" brushRef="#br2" timeOffset="909818.4865">7956 2188 161,'2'-28'39,"18"21"-8,9 3-28,10 2-20,16 11-8,-3-5-3,7 5-3,-10-5-1,1 2-1,-13-5-4,-8-2 8</inkml:trace>
          <inkml:trace contextRef="#ctx0" brushRef="#br2" timeOffset="909643.3701">8017 2011 168,'-21'-9'34,"21"9"-3,-1 31-20,10 4-12,9 11 1,4 9-1,6 2 1,3 0-1,-3-1 1,-3-9-10,5-2-11,-12-20-9,1-5-1,-19-20-2,0 0 0,0 0-1,-15-27 0</inkml:trace>
          <inkml:trace contextRef="#ctx0" brushRef="#br2" timeOffset="910148.7131">8366 2116 94,'-7'-20'23,"7"20"-11,18-13-18,6 15-16,7 5-6,4 6-4,2-2 0,-4 6 24</inkml:trace>
          <inkml:trace contextRef="#ctx0" brushRef="#br2" timeOffset="909961.5839">8399 2149 121,'-18'7'35,"14"10"-1,4-17-8,-2 46-9,6-17-8,9 6-10,3 4 1,1-8-12,11 4-11,-10-11-6,4-4-2,-22-20-4,24 13-4,-24-13-2,5-18 11</inkml:trace>
          <inkml:trace contextRef="#ctx0" brushRef="#br2" timeOffset="910437.9083">8613 2162 142,'0'0'39,"0"0"-6,0 0-11,1 29-13,9 1-9,2 5-1,3 2 1,2 1 0,-1-1 0,-1-4-1,0-5 1,-6-4-1,-9-24-12,11 25-7,-11-25-4,0 0-2,0 0-1,-4-29 1,-1 1 0,3 1 5,0-16 15,0-1 12,4-2 9,-2-3 8,9 6 4,-1 1-1,8 14-1,-1 3-3,9 16-3,-2 9-6,5 16-4,-1 6-6,-2 8-3,0 6 0,-4 5 1,-1-1-2,-1 3 1,-1-5 0,-1-7 0,3-5-1,-7-9-11,12-3-11,-5-12-6,5-4-2,-6-12-1,4 1 0,-5-13-1,3 0 1</inkml:trace>
          <inkml:trace contextRef="#ctx0" brushRef="#br2" timeOffset="910754.216">9199 2081 173,'0'0'33,"-16"11"-2,19 13-22,9 9-9,6 6 0,6 5 0,9 2-1,9 0 1,6-4 0,2-9 0,1-9 0,-1-9-1,-2-10 1,-8-10-1,-9-12-4,-7-1-4,-13-15-3,-3-2 1,-16-11-1,-3 2 1,-9-2-1,2 5 1,-2 5 5,-1 4 2,5 8-2,7 8-7,9 16-5,0 0-2,0 0 0,25 0-2,-3 7 1,4 2 0</inkml:trace>
          <inkml:trace contextRef="#ctx0" brushRef="#br2" timeOffset="910929.3363">9771 2122 153,'-20'14'34,"20"-14"-2,-5 33-9,7-5-20,9 3-2,9 8-11,0-10-13,11 4-8,-5-14-1,2-5 0,-8-12-2,2-4-1</inkml:trace>
          <inkml:trace contextRef="#ctx0" brushRef="#br2" timeOffset="911071.4337">9803 1993 93,'5'-19'6,"14"14"-7,8 5-13,8 2-5,4 1-1,3 1 0</inkml:trace>
          <inkml:trace contextRef="#ctx0" brushRef="#br2" timeOffset="911859.6222">10097 2019 147,'-9'-17'33,"9"17"-1,20-12-7,8 15-17,8 5-11,1-3-6,11 4 0,-6-1-1,1 1 1,-8-6-1,-6 3 2,-7-4 3,-22-2 9,30 2 4,-30-2 1,0 0 1,0 0 0,12 27-1,-10-9 0,4 8-4,7 5-5,3 2 1,10 8-2,7-3 2,8-3-1,12-6 0,6-3 0,3-8 0,1-10-1,-4-6 1,-2-10 0,-11-8-1,-8-10 1,-14-9 0,-11-7 0,-6 0 0,-8 2 1,-5 1-1,-3 6 1,2 7-1,-3 10 1,10 16-1,0 0 0,6 36 0,7-3 0,5 12-1,2 4 1,4 6 0,0 0 0,-2 0 0,-3-7 0,-8-8-15,2-1-16,-8-14-1,-1-4 0,-4-21-3,-4 22-1,4-22-3</inkml:trace>
          <inkml:trace contextRef="#ctx0" brushRef="#br2" timeOffset="911277.5744">10097 1896 142,'0'0'32,"0"0"0,0 0-9,7 33-11,10 2-7,1 11-6,4 7 1,4 6 0,0 1 0,-4-1 0,-5-10-12,1 5-14,-9-23-5,-2-7-1,-7-24 0,0 0-2,-14-24 0</inkml:trace>
        </inkml:traceGroup>
      </inkml:traceGroup>
    </inkml:traceGroup>
    <inkml:traceGroup>
      <inkml:annotationXML>
        <emma:emma xmlns:emma="http://www.w3.org/2003/04/emma" version="1.0">
          <emma:interpretation id="{1246761C-CD19-441D-AE81-B95C7028D601}" emma:medium="tactile" emma:mode="ink">
            <msink:context xmlns:msink="http://schemas.microsoft.com/ink/2010/main" type="paragraph" rotatedBoundingBox="22542,13163 26776,13176 26774,13777 22540,137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A121ABA-C61F-4C68-A242-7A210F1D9C30}" emma:medium="tactile" emma:mode="ink">
              <msink:context xmlns:msink="http://schemas.microsoft.com/ink/2010/main" type="line" rotatedBoundingBox="22542,13163 26776,13176 26774,13777 22540,13765"/>
            </emma:interpretation>
          </emma:emma>
        </inkml:annotationXML>
        <inkml:traceGroup>
          <inkml:annotationXML>
            <emma:emma xmlns:emma="http://www.w3.org/2003/04/emma" version="1.0">
              <emma:interpretation id="{B1AC075F-71D5-4AE1-835B-D8274B63D3F3}" emma:medium="tactile" emma:mode="ink">
                <msink:context xmlns:msink="http://schemas.microsoft.com/ink/2010/main" type="inkWord" rotatedBoundingBox="22542,13273 23939,13277 23937,13769 22540,13765"/>
              </emma:interpretation>
              <emma:one-of disjunction-type="recognition" id="oneOf10">
                <emma:interpretation id="interp50" emma:lang="en-US" emma:confidence="0">
                  <emma:literal>Air</emma:literal>
                </emma:interpretation>
                <emma:interpretation id="interp51" emma:lang="en-US" emma:confidence="0">
                  <emma:literal>Air.</emma:literal>
                </emma:interpretation>
                <emma:interpretation id="interp52" emma:lang="en-US" emma:confidence="0">
                  <emma:literal>Acre</emma:literal>
                </emma:interpretation>
                <emma:interpretation id="interp53" emma:lang="en-US" emma:confidence="0">
                  <emma:literal>Air,</emma:literal>
                </emma:interpretation>
                <emma:interpretation id="interp54" emma:lang="en-US" emma:confidence="0">
                  <emma:literal>Aires</emma:literal>
                </emma:interpretation>
              </emma:one-of>
            </emma:emma>
          </inkml:annotationXML>
          <inkml:trace contextRef="#ctx0" brushRef="#br2" timeOffset="913506.5909">4058 3356 122,'-24'-18'31,"24"18"0,0 0-6,-9 16-5,9-16-5,0 37-7,4-11-7,1 3 0,3 0 0,-3 2-1,2 1 0,-1-5 0,-1-5 0,-1-5-1,-4-17 1,0 0-1,0 0 1,0 0-4,15-17-1,-15-8-3,4-3 1,-6-11 0,5 3-1,-3-6 2,4-1 4,2 1 3,-3 2 3,6 7 2,-1 4-1,6 12 2,-14 17-1,34-7-1,-14 16-2,2 11-3,0 8 2,2 5-1,2 7 1,-1 2-1,-1 0 0,-2 2 0,-1-5-1,-5-6-1,1 0-14,-6-11-11,-2-4-5,-9-18 1,0 0-2,0 0-1,-28-3 0,10-10 2,-4 0 13</inkml:trace>
          <inkml:trace contextRef="#ctx0" brushRef="#br2" timeOffset="913687.7148">4132 3512 109,'0'0'34,"-10"-17"-2,10 17-1,26-18-8,0 9-28,14 9-14,3-2-10,5 6-1,-4-2-2,0 3 0,-6-1 0,1-1 4,-8 3 10,-3-4 15</inkml:trace>
          <inkml:trace contextRef="#ctx0" brushRef="#br2" timeOffset="913858.8319">4608 3508 131,'-16'26'33,"16"-26"-1,-10 28-3,7-10-16,10 4-6,2 2-15,0-2-10,12 2-8,-8-8-4,3-5-1,-16-11-1,28 0 0,-28 0 0,22-26 9,-9 4 11</inkml:trace>
          <inkml:trace contextRef="#ctx0" brushRef="#br2" timeOffset="914226.082">4752 3332 149,'0'0'33,"0"0"-1,-8 20-9,16-1-15,8 8-7,6 3 0,2 1 0,2-2 0,0 0 0,-2-6-1,-2-3-1,-4-6 0,-1-6 1,1-6 0,-18-2 0,29-13 0,-29 13-1,21-33 1,-14 7 1,-2-3-3,-1-6 1,-6 2 0,0-4 0,-1 4 0,-1 4 0,0 5 0,3 4 0,1 20-10,12-17-8,-12 17-8,30 8-3,-8 4-1,-2-1 0,8 8-1,-6-3 1,0 1 11</inkml:trace>
          <inkml:trace contextRef="#ctx0" brushRef="#br2" timeOffset="914416.2132">5278 3468 113,'-4'18'32,"4"-18"0,-4 20-1,8-1-9,-4-19-11,15 35-5,-1-19-6,-3 1-9,8 1-11,-19-18-7,29 17-3,-29-17-2,24-6 0,-24 6-1,22-27-1,-9 5 7</inkml:trace>
        </inkml:traceGroup>
        <inkml:traceGroup>
          <inkml:annotationXML>
            <emma:emma xmlns:emma="http://www.w3.org/2003/04/emma" version="1.0">
              <emma:interpretation id="{2F3DB00D-0F5E-43EC-8987-087398F1AA08}" emma:medium="tactile" emma:mode="ink">
                <msink:context xmlns:msink="http://schemas.microsoft.com/ink/2010/main" type="inkWord" rotatedBoundingBox="24017,13289 24499,13291 24498,13472 24016,13471"/>
              </emma:interpretation>
              <emma:one-of disjunction-type="recognition" id="oneOf11">
                <emma:interpretation id="interp55" emma:lang="en-US" emma:confidence="1">
                  <emma:literal>=</emma:literal>
                </emma:interpretation>
                <emma:interpretation id="interp56" emma:lang="en-US" emma:confidence="0">
                  <emma:literal>I</emma:literal>
                </emma:interpretation>
                <emma:interpretation id="interp57" emma:lang="en-US" emma:confidence="0">
                  <emma:literal>IF</emma:literal>
                </emma:interpretation>
                <emma:interpretation id="interp58" emma:lang="en-US" emma:confidence="0">
                  <emma:literal>IT</emma:literal>
                </emma:interpretation>
                <emma:interpretation id="interp59" emma:lang="en-US" emma:confidence="0">
                  <emma:literal>IS</emma:literal>
                </emma:interpretation>
              </emma:one-of>
            </emma:emma>
          </inkml:annotationXML>
          <inkml:trace contextRef="#ctx0" brushRef="#br2" timeOffset="914647.3899">5524 3264 128,'-24'-23'32,"24"23"-1,2-17-6,15 17-12,5-2-6,5 2-7,10 2 0,0-2-10,7 6-10,-7-8-6,3 7-4,-8-5-1,-1 4-1,-13-2-1,-1 5 1</inkml:trace>
          <inkml:trace contextRef="#ctx0" brushRef="#br2" timeOffset="914827.5109">5660 3369 129,'-20'13'30,"20"-13"-10,24 7-17,4-3-17,8 1-8,5-1-3,5-2-4,-2-4-3,0 0 1,-2-2 8,-5-5 18</inkml:trace>
        </inkml:traceGroup>
        <inkml:traceGroup>
          <inkml:annotationXML>
            <emma:emma xmlns:emma="http://www.w3.org/2003/04/emma" version="1.0">
              <emma:interpretation id="{83CB74DA-5F93-4C13-AC35-BEEB16DECE0B}" emma:medium="tactile" emma:mode="ink">
                <msink:context xmlns:msink="http://schemas.microsoft.com/ink/2010/main" type="inkWord" rotatedBoundingBox="24724,13170 25270,13172 25269,13629 24723,13627"/>
              </emma:interpretation>
              <emma:one-of disjunction-type="recognition" id="oneOf12">
                <emma:interpretation id="interp60" emma:lang="en-US" emma:confidence="1">
                  <emma:literal>a</emma:literal>
                </emma:interpretation>
                <emma:interpretation id="interp61" emma:lang="en-US" emma:confidence="0">
                  <emma:literal>A</emma:literal>
                </emma:interpretation>
                <emma:interpretation id="interp62" emma:lang="en-US" emma:confidence="0">
                  <emma:literal>0</emma:literal>
                </emma:interpretation>
                <emma:interpretation id="interp63" emma:lang="en-US" emma:confidence="0">
                  <emma:literal>W</emma:literal>
                </emma:interpretation>
                <emma:interpretation id="interp64" emma:lang="en-US" emma:confidence="0">
                  <emma:literal>N</emma:literal>
                </emma:interpretation>
              </emma:one-of>
            </emma:emma>
          </inkml:annotationXML>
          <inkml:trace contextRef="#ctx0" brushRef="#br2" timeOffset="915294.8336">6262 3231 156,'-32'-9'32,"32"9"0,-22 19-14,21-1-18,6 9 2,2 10-1,4 2 0,2 1-1,6-5 1,-5 0 0,5-4-1,-3-7-7,8-4-8,-24-20-7,35 13-3,-35-13 0,21-15-1,-16-5 0,-1-6 0,-8-11 8,-3-3 8,-1-6 8,-1-1 8,2-3 4,1 1 4,6 6 4,4 5 2,9 12 2,-2 8 2,15 16-2,-4 9-5,9 15-3,0 6-4,4 12-3,0 2-1,0 6-2,0 2-3,-6-5 0,-3-1-6,-6-9-11,2-4-10,-10-10-3,-12-21-2,3 18-2,-3-18-1,-16-15 0,16 15 5</inkml:trace>
          <inkml:trace contextRef="#ctx0" brushRef="#br2" timeOffset="915450.936">6460 3407 145,'0'0'33,"-5"-22"-1,25 17-13,17 9-43,3-8-9,14 6 3,-3-4-2,1 4 0,-8-4-1</inkml:trace>
        </inkml:traceGroup>
        <inkml:traceGroup>
          <inkml:annotationXML>
            <emma:emma xmlns:emma="http://www.w3.org/2003/04/emma" version="1.0">
              <emma:interpretation id="{9A792F84-1999-4910-90A6-54C47A3912D2}" emma:medium="tactile" emma:mode="ink">
                <msink:context xmlns:msink="http://schemas.microsoft.com/ink/2010/main" type="inkWord" rotatedBoundingBox="25439,13260 26776,13264 26775,13776 25437,13772"/>
              </emma:interpretation>
              <emma:one-of disjunction-type="recognition" id="oneOf13">
                <emma:interpretation id="interp65" emma:lang="en-US" emma:confidence="0.5">
                  <emma:literal>202</emma:literal>
                </emma:interpretation>
                <emma:interpretation id="interp66" emma:lang="en-US" emma:confidence="0">
                  <emma:literal>2022</emma:literal>
                </emma:interpretation>
                <emma:interpretation id="interp67" emma:lang="en-US" emma:confidence="0">
                  <emma:literal>2012</emma:literal>
                </emma:interpretation>
                <emma:interpretation id="interp68" emma:lang="en-US" emma:confidence="0">
                  <emma:literal>2002</emma:literal>
                </emma:interpretation>
                <emma:interpretation id="interp69" emma:lang="en-US" emma:confidence="0">
                  <emma:literal>2112</emma:literal>
                </emma:interpretation>
              </emma:one-of>
            </emma:emma>
          </inkml:annotationXML>
          <inkml:trace contextRef="#ctx0" brushRef="#br2" timeOffset="915810.18">6922 3376 141,'0'-16'32,"0"16"-1,19-15-8,1 15-18,4 0-5,1 4 0,3 1 0,-4 6 1,-4 2 0,-7 5 0,-6 4 1,-7 2-1,-5 2 0,-6 1 0,-2 3 0,-4-1-1,1-5-1,1 0 1,4-6-1,4 1 0,7-19 1,0 22-1,0-22 1,20 7-1,0-7-7,0-4-7,14 1-7,-7-5-3,10 1-4,-6-4-1,6 0-1,-6-2 0,2-2 7,-3-3 6</inkml:trace>
          <inkml:trace contextRef="#ctx0" brushRef="#br2" timeOffset="916193.5117">7406 3277 135,'-33'-18'33,"33"18"-1,0 0-5,0 0-20,5 26-7,12-4 1,3 5 1,4 4-1,4 0 0,-3 2 0,-1-3 0,2-5 0,-2-3 0,-2-5-2,-2-6 1,2-9 0,-5-6 0,-1-9 0,-1-7-1,-4-4 0,-5-7 0,-3-2 0,-4-5 0,-3 1 0,-4 2 0,3 2 0,-1 6 0,1 5 2,3 5-2,2 17-7,0 0-12,18-7-7,-1 20-2,-17-13-2,33 33-1,-16-15-1,5 8 0</inkml:trace>
          <inkml:trace contextRef="#ctx0" brushRef="#br2" timeOffset="916547.0259">7912 3431 154,'0'-24'32,"0"24"-1,16-22-11,1 17-21,3 1 0,2 2-1,0 2 4,2 4-2,-5 2 2,-19-6-3,25 20 3,-19-4-1,-4 4 0,-8 4 0,-5 2-1,-4 0 0,-1-1 0,-1 3-1,-1-2 0,3-3 1,4-4 0,6-3 0,5-16 0,12 24 0,5-18 0,9-3 0,7-1-1,7 2-20,-3-2-9,4 1-1,-8-3-1,-4 6-3,-10-1 0</inkml:trace>
        </inkml:traceGroup>
      </inkml:traceGroup>
    </inkml:traceGroup>
    <inkml:traceGroup>
      <inkml:annotationXML>
        <emma:emma xmlns:emma="http://www.w3.org/2003/04/emma" version="1.0">
          <emma:interpretation id="{0B6958C8-BEA1-4D62-9A2C-7A98A101B751}" emma:medium="tactile" emma:mode="ink">
            <msink:context xmlns:msink="http://schemas.microsoft.com/ink/2010/main" type="paragraph" rotatedBoundingBox="22441,14220 29207,13630 29259,14218 22492,1480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45288E3-6F83-4B62-9A62-407C1F5C5160}" emma:medium="tactile" emma:mode="ink">
              <msink:context xmlns:msink="http://schemas.microsoft.com/ink/2010/main" type="line" rotatedBoundingBox="22441,14220 29207,13630 29259,14218 22492,14809"/>
            </emma:interpretation>
          </emma:emma>
        </inkml:annotationXML>
        <inkml:traceGroup>
          <inkml:annotationXML>
            <emma:emma xmlns:emma="http://www.w3.org/2003/04/emma" version="1.0">
              <emma:interpretation id="{BCF53CBC-D5F8-45BC-81A1-2E1C30B1149E}" emma:medium="tactile" emma:mode="ink">
                <msink:context xmlns:msink="http://schemas.microsoft.com/ink/2010/main" type="inkWord" rotatedBoundingBox="22443,14239 23303,14164 23353,14734 22492,14809"/>
              </emma:interpretation>
              <emma:one-of disjunction-type="recognition" id="oneOf14">
                <emma:interpretation id="interp70" emma:lang="en-US" emma:confidence="0.5">
                  <emma:literal>A,</emma:literal>
                </emma:interpretation>
                <emma:interpretation id="interp71" emma:lang="en-US" emma:confidence="0">
                  <emma:literal>A.</emma:literal>
                </emma:interpretation>
                <emma:interpretation id="interp72" emma:lang="en-US" emma:confidence="0">
                  <emma:literal>AA,</emma:literal>
                </emma:interpretation>
                <emma:interpretation id="interp73" emma:lang="en-US" emma:confidence="0">
                  <emma:literal>AA.</emma:literal>
                </emma:interpretation>
                <emma:interpretation id="interp74" emma:lang="en-US" emma:confidence="0">
                  <emma:literal>At</emma:literal>
                </emma:interpretation>
              </emma:one-of>
            </emma:emma>
          </inkml:annotationXML>
          <inkml:trace contextRef="#ctx0" brushRef="#br2" timeOffset="917333.5597">3961 4181 131,'0'0'33,"-17"-11"-2,17 11-1,-17 11-13,19 6-9,4 7-7,-1 5-1,6 6 1,0 0-1,4 2 1,-2-3-1,2-2 0,-4-5 0,-2-5-1,-9-22 1,17 24-1,-17-24-3,0 0-2,12-17 0,-10-1 0,-4-9 0,2-5-1,-3-6 2,1-1 2,2-1 5,0 3 3,5 4 0,1 6 1,5 8 0,-11 19-1,31-3 1,-11 14-3,4 11-2,4 5-1,1 10 1,3 3-1,1 1 1,-4-3-1,-1 1 0,-4-6 1,-8-9-12,3-1-13,-19-23-5,0 0-1,0 0-1,0 0-1,0 0 0,-24-29-2,2 11 11,-2 3 20</inkml:trace>
          <inkml:trace contextRef="#ctx0" brushRef="#br2" timeOffset="917489.6649">4104 4420 144,'0'0'33,"0"0"-1,0 0-2,26-9-31,7 7-24,17 4-5,-1-4-1,8 2-1,-5-4-2,1 4 0,-9-3 0,2-1 17</inkml:trace>
          <inkml:trace contextRef="#ctx0" brushRef="#br2" timeOffset="917693.8045">4744 4425 139,'0'0'33,"-27"30"0,23-6-2,0-2-16,13 5-17,8 8-10,-2-9-9,3 3-8,-3-9 0,0-1-3,-15-19 0,16 11-2,-16-11 1,0 0 9,20-28 22</inkml:trace>
        </inkml:traceGroup>
        <inkml:traceGroup>
          <inkml:annotationXML>
            <emma:emma xmlns:emma="http://www.w3.org/2003/04/emma" version="1.0">
              <emma:interpretation id="{34DA3581-7699-4C3D-BD6F-53CB39686CEF}" emma:medium="tactile" emma:mode="ink">
                <msink:context xmlns:msink="http://schemas.microsoft.com/ink/2010/main" type="inkWord" rotatedBoundingBox="23703,14110 29207,13630 29255,14174 23750,14655"/>
              </emma:interpretation>
              <emma:one-of disjunction-type="recognition" id="oneOf15">
                <emma:interpretation id="interp75" emma:lang="en-US" emma:confidence="0">
                  <emma:literal>=4.65xi0-4m?</emma:literal>
                </emma:interpretation>
                <emma:interpretation id="interp76" emma:lang="en-US" emma:confidence="0">
                  <emma:literal>=4.is~xi0-4m?</emma:literal>
                </emma:interpretation>
                <emma:interpretation id="interp77" emma:lang="en-US" emma:confidence="0">
                  <emma:literal>=4.L5xi0-4m?</emma:literal>
                </emma:interpretation>
                <emma:interpretation id="interp78" emma:lang="en-US" emma:confidence="0">
                  <emma:literal>=4.65~xi0-4m?</emma:literal>
                </emma:interpretation>
                <emma:interpretation id="interp79" emma:lang="en-US" emma:confidence="0">
                  <emma:literal>•4.15410-4m</emma:literal>
                </emma:interpretation>
              </emma:one-of>
            </emma:emma>
          </inkml:annotationXML>
          <inkml:trace contextRef="#ctx0" brushRef="#br2" timeOffset="918664.5395">5949 4103 150,'0'0'33,"-26"-19"0,26 19-8,-13 19-24,13-1-2,8 4 1,1 7 0,4-1 0,2-1 1,1-3 0,3-2 0,3-7-1,3-2-1,3-4-10,-2-11-10,5 4-3,-5-9-7,3-1 0,-9-5-2,1 1 1,-7-5 1,-4-1 11</inkml:trace>
          <inkml:trace contextRef="#ctx0" brushRef="#br2" timeOffset="918846.6641">6192 4092 146,'-26'-13'31,"26"13"0,-18 11-9,18 7-12,2 10-9,3 3 0,4 4-1,2 0 0,2 1 1,2-1-1,0-2-4,-1-9-10,7-2-9,-5-7-7,8-4-1,-6-11 0,6 0-1,-3-8 0,6 1 4</inkml:trace>
          <inkml:trace contextRef="#ctx0" brushRef="#br2" timeOffset="919045.7986">6525 4345 150,'0'0'33,"0"0"-3,0 0-5,0 0-28,18 22-17,-18-22-7,30 20-3,-30-20-2,35 11 0,-35-11-1,33-7-1</inkml:trace>
          <inkml:trace contextRef="#ctx0" brushRef="#br2" timeOffset="919264.9478">6769 4114 144,'0'0'33,"-9"18"-2,15 4-8,3 4-15,6 5-7,1 2 0,1 2 0,1-4 0,1-4-1,-7-3 1,1-5-11,2-3-14,-15-16-6,24 7-2,-24-7 0,28-20-2,-14 0-2,6-2 1</inkml:trace>
          <inkml:trace contextRef="#ctx0" brushRef="#br2" timeOffset="919531.1302">7200 4062 145,'-26'-24'33,"26"24"-1,-27 0-8,27 0-19,-24 32-6,11-9 1,0 1 1,4 2-2,1-2 1,3-4-1,7-2 1,-2-18-1,18 26 0,2-17 1,10-1 1,1-3-2,4 1 1,2 1 1,1-2 0,-3 5 1,-2-1-1,-7 4 0,-7-1-1,-19-12 1,14 30 1,-14-30-2,-9 27 0,9-27 0,-26 22-8,6-18-10,4 0-7,-5-12-6,5-1 0,-5-7-3,10-5 1,0-6-1,6-2 8</inkml:trace>
          <inkml:trace contextRef="#ctx0" brushRef="#br2" timeOffset="919700.2453">7238 4060 149,'0'0'33,"15"-25"-3,4 19-9,8 10-32,3-4-11,8 9-6,-5-2-2,6 8-1,-10-6-2,3 4 1,-7-4-2</inkml:trace>
          <inkml:trace contextRef="#ctx0" brushRef="#br2" timeOffset="919922.396">7722 4018 163,'0'0'33,"0"0"-2,2 19-20,18 6-11,8 6 0,3 4-1,6 2 2,0 0-1,-4-2-7,0-1-12,-7-8-7,0-2-4,-10-11 0,-16-13-2,22 9-1,-22-9-1</inkml:trace>
          <inkml:trace contextRef="#ctx0" brushRef="#br2" timeOffset="920125.5355">7921 4057 166,'-17'0'32,"-1"3"-1,9 14-23,0 7-8,3 3 0,2 6-1,-1-2 2,5 6-11,-6-9-10,6-3-7,-1-8-3,1-17-2,0 0-2,25 11 1,-6-22-3</inkml:trace>
          <inkml:trace contextRef="#ctx0" brushRef="#br2" timeOffset="920341.6826">8167 4011 138,'0'0'33,"0"0"-2,10 22-6,-5 2-18,10 5-7,0 6 0,1 3 0,3-1 0,-3-6-3,4 2-13,-3-9-9,5-5-4,-6-14-3,7-5 0,-7-9-1,4-4-1</inkml:trace>
          <inkml:trace contextRef="#ctx0" brushRef="#br2" timeOffset="920679.8251">8524 3989 134,'-27'-15'33,"27"15"-1,-33 11-6,20 8-17,3 8-7,3 4-2,5 6 0,2 1 0,9-1 1,4-2 0,8-4 0,8-9 0,2-7-1,4-10 0,0-5 0,2-9-1,-8-4-7,-3-10-3,-4-3-3,-13-7 0,-3 3-2,-12-4 2,1 4-2,-10-3-2,1 9 3,-5 1 1,19 23 0,-27-26-3,27 26 1,0 0-1,0 0 2,0 0 1</inkml:trace>
          <inkml:trace contextRef="#ctx0" brushRef="#br2" timeOffset="920875.9564">8820 3890 154,'0'0'33,"2"-24"-3,-2 24-14,22-9-12,-22 9-6,37 7-11,-20-5-8,7 7-6,-8-5-3,6 3-2,-22-7 0,31 2-1,-31-2 1</inkml:trace>
          <inkml:trace contextRef="#ctx0" brushRef="#br2" timeOffset="921108.1162">9043 3761 167,'0'0'33,"-22"10"-3,22-10-20,7 33-10,1-11 0,6 1 0,3 3 0,5-6 0,-2-3 0,6-2-6,-4-12-9,9 3-9,-5-10-4,4-1-4,-7-12 1,5 4-1,-10-9 0,3-2 5</inkml:trace>
          <inkml:trace contextRef="#ctx0" brushRef="#br2" timeOffset="921278.2303">9348 3699 135,'-20'-18'31,"20"18"0,-18 9-9,16 9-8,2 8-8,2 3-7,5 4 1,2 0-1,2 4-3,-3-6-13,10-1-11,-9-8-3,4-2-1,-13-20-1,26 18-2,-26-18 0</inkml:trace>
          <inkml:trace contextRef="#ctx0" brushRef="#br2" timeOffset="917967.9946">5211 4326 146,'0'0'33,"0"0"-3,0 0-15,17-9-29,14 9-16,4-2-1,4 4 0,-2-2-1,-1 0-1,-8-2 1,-6 4 13</inkml:trace>
          <inkml:trace contextRef="#ctx0" brushRef="#br2" timeOffset="918143.1087">5307 4374 144,'-16'2'32,"16"-2"-9,0 0-14,0 0-24,38 20-10,-8-16-4,8-1-3,-1-4 0,7 1-1,-5-6 6,3-3 13</inkml:trace>
          <inkml:trace contextRef="#ctx0" brushRef="#br2" timeOffset="922056.6236">9645 3934 121,'0'0'33,"0"0"-2,0 0-6,18 15-10,-18-15-6,9 29-9,-3-9 0,1 0 0,-2 0 0,1-1 0,-4-3 0,-2-16 0,5 20 0,-5-20-7,0 0-4,0 0-1,0 0 0,0 0-1,13-27 1,-13 9 0,8-1 2,-3-1 9,1-4 10,3 4 2,-4 0 2,-5 20-1,24-28 0,-7 27 0,-17 1-2,31 5-3,-9 6-4,-2 4-3,2 3-1,1 2 1,-3 2 0,0 0 0,2-2 0,-2-3 0,-3-4-1,-1-2 1,1-6 0,-17-5-1,31-3-4,-31 3-4,30-21-3,-30 21 0,24-27 1,-13 10 0,-11 17 3,24-27 5,-24 27 8,23-20 4,-23 20 3,24-6-1,-24 6 1,22 11-1,-22-11-3,23 30-4,-11-12-4,3 2-1,0-3 2,1-3-3,1 3-11,-17-17-9,28 11-7,-28-11 0,23-9-2,-23 9 0,21-30-1,-14 10 0</inkml:trace>
          <inkml:trace contextRef="#ctx0" brushRef="#br2" timeOffset="922276.772">10421 3642 115,'5'-16'32,"1"-3"0,-6 19-3,26-20-15,-3 17-4,-2-1-6,4 4-4,1 2 0,-6 0 0,-1 1 0,-19-3 1,26 15-1,-26-15 0,5 22 1,-5-22-1,-11 31 1,0-13-1,0 1 0,2 3 0,1-4 0,5 0-1,5 1 1,3-3-1,-5-16 1,30 28-16,-5-12-12,-3-8-2,4 4-2,-6-6-2,-3 1-1,-17-7-1</inkml:trace>
        </inkml:traceGroup>
      </inkml:traceGroup>
    </inkml:traceGroup>
    <inkml:traceGroup>
      <inkml:annotationXML>
        <emma:emma xmlns:emma="http://www.w3.org/2003/04/emma" version="1.0">
          <emma:interpretation id="{E0790D11-11A6-4BC3-9E09-70BFF5D377C0}" emma:medium="tactile" emma:mode="ink">
            <msink:context xmlns:msink="http://schemas.microsoft.com/ink/2010/main" type="paragraph" rotatedBoundingBox="22504,15033 27326,14893 27342,15417 22519,155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2219883-05BA-4601-A730-FA5295661616}" emma:medium="tactile" emma:mode="ink">
              <msink:context xmlns:msink="http://schemas.microsoft.com/ink/2010/main" type="inkBullet" rotatedBoundingBox="22506,15101 23160,15082 23174,15538 22519,15557"/>
            </emma:interpretation>
            <emma:one-of disjunction-type="recognition" id="oneOf16">
              <emma:interpretation id="interp80" emma:lang="en-US" emma:confidence="0">
                <emma:literal>V,</emma:literal>
              </emma:interpretation>
              <emma:interpretation id="interp81" emma:lang="en-US" emma:confidence="0">
                <emma:literal>v</emma:literal>
              </emma:interpretation>
              <emma:interpretation id="interp82" emma:lang="en-US" emma:confidence="0">
                <emma:literal>Ve</emma:literal>
              </emma:interpretation>
              <emma:interpretation id="interp83" emma:lang="en-US" emma:confidence="0">
                <emma:literal>ve</emma:literal>
              </emma:interpretation>
              <emma:interpretation id="interp84" emma:lang="en-US" emma:confidence="0">
                <emma:literal>v,</emma:literal>
              </emma:interpretation>
            </emma:one-of>
          </emma:emma>
        </inkml:annotationXML>
        <inkml:trace contextRef="#ctx0" brushRef="#br2" timeOffset="922998.2636">3999 5082 99,'0'0'33,"-9"-20"-1,9 20-1,0 0-1,0 0-11,0 0-9,13 22-9,5 0-1,3 5-1,4 3 1,3 1-1,1-2 1,1 1-1,-1-5 0,-3-6 1,-4-6-1,0-8 2,-5-5-2,-17 0 1,25-18 0,-17-1 0,-5-4 0,3-5 0,-4-3 1,-2 0-1,0-1 0,-2 1 1,2 6-1,2 1 1,1 7-2,-3 17-7,0 0-10,17-13-7,-17 13-4,22 17-1,-9-1-2,-13-16 0,29 32-1,-12-14 7,1 0 9</inkml:trace>
        <inkml:trace contextRef="#ctx0" brushRef="#br2" timeOffset="923182.3896">4534 5297 132,'-11'25'33,"11"-25"-1,-1 32-1,1-32-11,18 36-16,4-10-15,-4-8-13,5 2-6,-23-20-1,29 17-2,-29-17 0,0 0-2,17-22-1,-10 2 18</inkml:trace>
      </inkml:traceGroup>
      <inkml:traceGroup>
        <inkml:annotationXML>
          <emma:emma xmlns:emma="http://www.w3.org/2003/04/emma" version="1.0">
            <emma:interpretation id="{0CFB3B73-A767-442A-A5CC-659C1DB2F49E}" emma:medium="tactile" emma:mode="ink">
              <msink:context xmlns:msink="http://schemas.microsoft.com/ink/2010/main" type="line" rotatedBoundingBox="23442,15006 27326,14893 27340,15348 23455,15460"/>
            </emma:interpretation>
          </emma:emma>
        </inkml:annotationXML>
        <inkml:traceGroup>
          <inkml:annotationXML>
            <emma:emma xmlns:emma="http://www.w3.org/2003/04/emma" version="1.0">
              <emma:interpretation id="{B8ECD97A-5382-4B3E-AC69-6F9DEE3B0514}" emma:medium="tactile" emma:mode="ink">
                <msink:context xmlns:msink="http://schemas.microsoft.com/ink/2010/main" type="inkWord" rotatedBoundingBox="23442,15006 27326,14893 27340,15348 23455,15460"/>
              </emma:interpretation>
              <emma:one-of disjunction-type="recognition" id="oneOf17">
                <emma:interpretation id="interp85" emma:lang="en-US" emma:confidence="0">
                  <emma:literal>=a67mls</emma:literal>
                </emma:interpretation>
                <emma:interpretation id="interp86" emma:lang="en-US" emma:confidence="0">
                  <emma:literal>=ale7mls</emma:literal>
                </emma:interpretation>
                <emma:interpretation id="interp87" emma:lang="en-US" emma:confidence="0">
                  <emma:literal>=a67ml5</emma:literal>
                </emma:interpretation>
                <emma:interpretation id="interp88" emma:lang="en-US" emma:confidence="0">
                  <emma:literal>salamis</emma:literal>
                </emma:interpretation>
                <emma:interpretation id="interp89" emma:lang="en-US" emma:confidence="0">
                  <emma:literal>=ale7ml5</emma:literal>
                </emma:interpretation>
              </emma:one-of>
            </emma:emma>
          </inkml:annotationXML>
          <inkml:trace contextRef="#ctx0" brushRef="#br2" timeOffset="923422.5531">4932 5170 114,'0'0'31,"0"0"-2,20-20-8,8 18-21,5 6-15,5-2-6,1 3-5,-6-1-3,-5 3-1,-10-1 0,-18-6 6,0 0 8,7 20 13</inkml:trace>
          <inkml:trace contextRef="#ctx0" brushRef="#br2" timeOffset="923569.6533">5009 5277 105,'0'0'27,"0"0"-8,-2 18-12,24-9-17,11 2-12,10-5-3,5 1-1,1-5-3,5-2 1,-1-4 11</inkml:trace>
          <inkml:trace contextRef="#ctx0" brushRef="#br2" timeOffset="924112.2689">5783 5080 105,'-42'-14'34,"5"6"-2,-5 3-2,3 10-8,1 1-9,8 10-3,1 3-6,3 6-4,4 3 0,7 5 0,8 0 0,11 0 0,10-2 0,10-2-1,11-5 1,9-7 0,4-8 0,2-9-2,1-6 0,-10-6-3,-6-7 0,-11-8-1,-9-3 0,-12-4 0,-8 2 0,-10-1 1,-2 6 2,-5 3-1,2 9-5,2 2-6,18 13-6,-17 6-3,17-6-2,11 24 1,9-8-2,2 3 3,10-3 6,3 4 9,-2-3 9,0-1 11,-7-6 17,-1 2 2,-25-12 3,34 19-2,-34-19 1,18 18-1,-18-18-1,0 0-21,24 28-23,-24-28-12,27 16-4,-27-16-1,26 0-1,-26 0-1,22-18-1,-11 1 5,4-3 23</inkml:trace>
          <inkml:trace contextRef="#ctx0" brushRef="#br2" timeOffset="924597.5822">6260 5031 139,'0'0'34,"-22"-17"-4,22 17 1,0 0-20,-15 20-8,17 1-3,0 2 0,1 5 1,3 3-2,0 2 2,6 0-2,5-2 1,3-1 0,8-6 0,5-4-1,4-7 0,3-8 1,4-7 0,-5-5-1,0-6-2,-10-7-5,-1 0-1,-12-4-1,-5 0 1,-11 0 1,-5 4 2,5 20 6,-35-26 3,13 21 5,-10 3 1,7 7 0,-3 6 1,8 10-3,3-3-1,8 4-7,13 6-4,3-6-11,17 1-6,-2-8-5,11-2-3,-2-13 0,6 0-1,-6-11-1,1-4 5,-1-5 9,-7-2 14</inkml:trace>
          <inkml:trace contextRef="#ctx0" brushRef="#br2" timeOffset="924854.7585">6803 5086 136,'1'-31'32,"-1"31"-1,17-26-6,-1 19-12,1 1-7,1 2-6,1 1-1,-1 1 1,-18 2 0,26-2 0,-26 2 0,22 6 0,-22-6 0,22 16 0,-22-16 0,24 26 0,-11-8 0,0-1 0,0 3 1,0 2-2,1-2 1,1 2 0,-2-4 0,0 1 0,0 3-12,-13-22-12,14 27-6,-14-27 0,0 0-2,0 0 0,0 0-1,-18 8-1</inkml:trace>
          <inkml:trace contextRef="#ctx0" brushRef="#br2" timeOffset="925016.8677">6950 5190 138,'-19'-14'34,"19"14"-2,21-10-12,-1 7-28,13 5-20,-2-4-3,10 4 0,-6-6-2,1 4 1,-6-6-1</inkml:trace>
          <inkml:trace contextRef="#ctx0" brushRef="#br2" timeOffset="925630.2854">7297 5119 141,'0'0'32,"0"0"0,0 0-10,0 0-7,0 0-10,2 22-5,-2-22 0,13 31 0,-6-15 0,1 1 0,-8-17-1,15 24-4,-15-24-6,0 0-4,23 16-2,-23-16 0,0 0 0,0 0 1,11-22-1,-11 22 6,0-29 9,0 29 7,6-33 5,3 16 6,-3-1 0,-6 18 1,24-27-1,-8 19 0,-16 8-3,33-7-3,-14 9-4,-1 5-5,0 2-1,1 2 0,-1 2 0,1 0 0,-1 2 0,-1-3-1,-17-12 1,29 19-2,-12-12-8,-17-7-6,25-2-5,-25 2-3,22-16 0,-22 16 0,22-24 0,-14 7 4,-8 17 9,16-23 9,-16 23 8,13-17 4,-13 17 6,0 0 3,17-11 5,-17 11-2,18 9-2,-18-9-1,26 20-5,-8-5-1,1-2-4,1 2-4,4-1-8,-4-5-8,8 4-9,-6-9-6,2 0-3,-6-10-1,6 1-1,-4-8 0,2-2 2,-5-1 9,1-8 9</inkml:trace>
          <inkml:trace contextRef="#ctx0" brushRef="#br2" timeOffset="925827.4197">8155 4871 116,'0'0'32,"-13"-26"0,13 26-2,-6 17-9,12 11-11,5 8-8,3 6-2,7 2 0,-1 0 0,6 0 0,-1-3 0,5-5-17,-6-8-11,3-6-2,-3-11-3,4-5 0,-4-14-2,5-5 0</inkml:trace>
          <inkml:trace contextRef="#ctx0" brushRef="#br2" timeOffset="926170.6551">8642 4928 136,'-20'-13'33,"-8"-1"-1,4 10-2,-5 6-22,3 7-6,2 7-3,2 5 0,7 1 0,4-2 0,8 2 0,3 0 0,11-4 1,7-1-1,8-1 1,11-1 0,1-1 0,8 1 1,-2-2 0,1 2 0,-5-1 0,-7 3 0,-7-1 0,-10-1-1,-16-15 1,2 28-1,-2-28 0,-38 20-4,12-9-13,-11-8-10,2 3-4,-3-10-1,3 2-2,1-3-3,9-2-1</inkml:trace>
        </inkml:traceGroup>
      </inkml:traceGroup>
    </inkml:traceGroup>
    <inkml:traceGroup>
      <inkml:annotationXML>
        <emma:emma xmlns:emma="http://www.w3.org/2003/04/emma" version="1.0">
          <emma:interpretation id="{96B7191D-8A59-49EA-972B-271568A61BEA}" emma:medium="tactile" emma:mode="ink">
            <msink:context xmlns:msink="http://schemas.microsoft.com/ink/2010/main" type="paragraph" rotatedBoundingBox="22340,15938 32439,15562 32470,16384 22371,1676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BE23347-9824-49C5-9B05-19FBF31DAAC5}" emma:medium="tactile" emma:mode="ink">
              <msink:context xmlns:msink="http://schemas.microsoft.com/ink/2010/main" type="line" rotatedBoundingBox="22340,15938 32439,15562 32470,16384 22371,16760"/>
            </emma:interpretation>
          </emma:emma>
        </inkml:annotationXML>
        <inkml:traceGroup>
          <inkml:annotationXML>
            <emma:emma xmlns:emma="http://www.w3.org/2003/04/emma" version="1.0">
              <emma:interpretation id="{49667B01-AC37-4E5D-9FC6-EAAFB6716606}" emma:medium="tactile" emma:mode="ink">
                <msink:context xmlns:msink="http://schemas.microsoft.com/ink/2010/main" type="inkWord" rotatedBoundingBox="28707,15786 31376,15687 31400,16344 28731,16443"/>
              </emma:interpretation>
              <emma:one-of disjunction-type="recognition" id="oneOf18">
                <emma:interpretation id="interp90" emma:lang="en-US" emma:confidence="0">
                  <emma:literal>az=0.6cm2=6X10-5m?</emma:literal>
                </emma:interpretation>
                <emma:interpretation id="interp91" emma:lang="en-US" emma:confidence="0">
                  <emma:literal>az=0.6cm^=6X10-5m'</emma:literal>
                </emma:interpretation>
                <emma:interpretation id="interp92" emma:lang="en-US" emma:confidence="0">
                  <emma:literal>az=0.6cm^=6X10-5m?</emma:literal>
                </emma:interpretation>
                <emma:interpretation id="interp93" emma:lang="en-US" emma:confidence="0">
                  <emma:literal>az=0.6cm^=6X10-5m^</emma:literal>
                </emma:interpretation>
                <emma:interpretation id="interp94" emma:lang="en-US" emma:confidence="0">
                  <emma:literal>az=0.6cm^=6X\0-5m?</emma:literal>
                </emma:interpretation>
              </emma:one-of>
            </emma:emma>
          </inkml:annotationXML>
          <inkml:trace contextRef="#ctx0" brushRef="#br2" timeOffset="935246.1914">10259 5928 112,'4'-17'33,"-10"-1"-2,6 18-4,0 0-11,0 0-3,0 0-10,-17 27-2,12-3 0,-2 6-1,-1 6 1,1 3-1,3 3 1,1 0-1,4-3 0,7-3 0,6-1 0,5-5-1,7-7 1,7-4-1,0-10 1,5-7 0,3-6 0,-2-5-1,-1-6-6,-5-9-5,-1 2-2,-12-7 0,-2 7-1,-12-7 1,-4 7 0,-10-4 1,-7 9 10,-1 6 7,-10 2 4,4 11 3,-6 2 4,8 9 0,-2 1-1,9 10 0,-1-2-4,10 7-2,4-3-4,7-2-14,12 2-14,1-10-6,6-3-1,-1-9-1,7-4-1,-5-11 0,6-4 0</inkml:trace>
          <inkml:trace contextRef="#ctx0" brushRef="#br2" timeOffset="935507.367">10844 5935 161,'0'0'33,"0"0"-4,18 18-17,2 4-11,6 8-1,9 5 1,4 3-2,3 1 2,0-1-1,-1-3 1,-1 0-1,-3-4-4,-7-9-13,1 0-11,-5-13-2,-4-1-2,-22-8-1,25-8-1,-25 8 0</inkml:trace>
          <inkml:trace contextRef="#ctx0" brushRef="#br2" timeOffset="935736.523">11203 5981 151,'-21'-9'33,"-1"1"-1,4 14-13,1 5-15,4 9-4,2 8 1,4 8-1,0 3 1,-3-1-2,7 3-8,-3-10-11,10 5-7,-6-13-5,8-3-1,-6-20-1,0 0 0,24 2-1</inkml:trace>
          <inkml:trace contextRef="#ctx0" brushRef="#br2" timeOffset="936026.7223">11385 5935 145,'0'0'33,"0"0"-2,18 17-16,-7 3-4,7 7-8,-1 4-2,1 8-1,1-2 1,-4-1-1,-3-3 1,1 2-1,-4-7 0,-1-4 0,1-1-10,-9-23-13,17 24-8,-17-24-1,0 0-1,20-16-1,-20 16-1</inkml:trace>
          <inkml:trace contextRef="#ctx0" brushRef="#br2" timeOffset="936417.9892">11867 5913 137,'-17'-18'33,"17"18"0,-35-21-13,35 21-10,-35 15-5,15 2-4,-2 3-1,2 7-1,1 5 3,4 2-2,6 1 0,4 4 0,10-1 0,12 1 0,10-1 0,10-3 0,7-5-1,6-10 0,0-7-1,1-8 1,-5-10 1,-9-8-1,-9-9 1,-14-10 0,-12-2 0,-11-3 0,-6-2 0,-11 5 1,-1 4-13,-6 1-11,7 11-8,-2 3 0,10 9-3,18 6-3,-18-5-1</inkml:trace>
          <inkml:trace contextRef="#ctx0" brushRef="#br2" timeOffset="942698.8923">12113 5882 108,'-17'-15'36,"17"15"-5,0 0-4,0 0-7,28-4-5,-10 6-8,5 4-6,2-3-1,1 1 0,0 0-3,0-4-11,-1 7-9,-6-9-5,-1 6-4,-18-4-2,20-2 0,-20 2-1,0 0 3</inkml:trace>
          <inkml:trace contextRef="#ctx0" brushRef="#br2" timeOffset="943151.6838">12593 5676 108,'-20'-29'28,"20"29"0,-22-16-12,22 16-2,0 0 0,-17 9-7,17-9-2,-24 18 1,8-3-1,1 1 0,-3 1-1,3-1-4,4 3 1,5-3-1,6-16 0,13 28 0,-13-28 1,39 18-1,-6-11 0,2-3 0,2 3 0,-2 1 1,2-1-1,-3 4 0,-2 5-1,-10 1 1,-6 1 0,-6 1-1,-5 3 0,-7-4 1,-7-1 0,-4-1-1,-3-5 1,-3-4 1,-1-5-3,0-5-8,20 3-9,-33-17-8,33 17-3,-21-31-2,20 13-1,-5-6-2,12 2 3</inkml:trace>
          <inkml:trace contextRef="#ctx0" brushRef="#br2" timeOffset="943319.7998">12560 5730 151,'-15'-21'34,"15"21"-1,17-18-8,7 16-25,13 8-13,-2-3-11,14 10-7,-6-4-3,2 8 1,-10-2-3,0 3 0</inkml:trace>
          <inkml:trace contextRef="#ctx0" brushRef="#br2" timeOffset="928786.0257">3845 6258 18,'0'0'5,"-8"-30"0,8 30-1,6-27-2,-6 27 2,13-24 2,-13 24 4,20-27 8,-20 27 9,20-30 0,-20 30 1,9-22-3,-9 22 0,0 0-3,0 0-4,0 0-9,-12 19-9,8 3 1,0 5-1,2 6 0,-1 6-1,3-4 1,5-1 0,-3-4-1,0-1 1,0-5 0,0-8 0,-2-16-1,0 0 0,0 0 0,0 0 0,-21-25 0,14-1 1,1-5-1,1-2 1,3-2 0,8-2 1,1-1-1,8 3 0,-1 2 1,8 5-1,2 8 0,4 7 1,0 10-1,-1 6 0,1 12 1,-3 7-1,-1 4 1,-2 7-2,-3 2 2,-4 3-1,-3-3 0,1 0 0,-2-4 0,-1-5-1,-5-1-6,-5-25-12,13 32-7,-13-32-4,0 0-2,0 0-1,-22 0 0,3-11-1,19 11 6</inkml:trace>
          <inkml:trace contextRef="#ctx0" brushRef="#br2" timeOffset="928961.1443">3957 6340 135,'-17'-9'34,"17"9"-1,0 0-2,24-13-22,15 19-29,5-4-9,8 1-2,-1-3-2,1 4 0,-8-4-2,-4 2-2,-7-4 14</inkml:trace>
          <inkml:trace contextRef="#ctx0" brushRef="#br2" timeOffset="929424.0612">4483 6300 122,'0'0'41,"-11"-18"-3,11 18-11,20-4-20,2 4-2,4 2-2,2 0-4,-3 0 1,-1-1 1,-7 5-1,-17-6 1,20 15 0,-20-15 0,0 25 0,-7-6 0,-2 4-1,-3 1 0,-2 4 0,-1-3 0,-2 1 0,3-2 0,-1-2 0,4-2-1,11-20 1,-15 28 0,15-28-1,4 16 1,-4-16-1,29 7 0,-5-7 1,6-1 0,3-1-1,-4-6-8,8 8-8,-11-5-6,0 7-6,-6-8 0,0 6-3,-20 0-1,28-7 1,-10 1 5,0-5 16</inkml:trace>
          <inkml:trace contextRef="#ctx0" brushRef="#br2" timeOffset="929696.2449">5156 6205 139,'0'0'34,"-26"-15"-2,26 15-1,0 0-18,0 0-10,23-4-3,-1 10-1,5 1-3,1-3-11,5 7-10,-7-6-6,-2 3 0,-24-8-2,27 9-1,-27-9-2,0 0 4,0 0 23</inkml:trace>
          <inkml:trace contextRef="#ctx0" brushRef="#br2" timeOffset="929868.3638">5101 6317 163,'0'0'29,"0"0"-13,11 16-26,15-5-18,9-2-3,7 2-2,0-5-1,8 1-2,0-5 4</inkml:trace>
          <inkml:trace contextRef="#ctx0" brushRef="#br2" timeOffset="930326.6739">6232 6113 123,'-24'-26'33,"4"10"0,-4-4-4,4 9-14,-2 1-6,2 12-4,-1 6-3,-1 4-2,-3 5 1,-1 1-1,-2 6 2,1 2-2,1 3 1,4 4-2,7-2 1,10 2-1,10 4 0,14 0 0,12-2 0,13-6 0,9-5 0,4-10 0,2-8 0,-4-8 1,-5-13-1,-11-5 0,-10-7-3,-14-6-2,-10-2-1,-12-4 1,-8 6-1,-7-2 1,-4 6-1,-3 5-2,3 8-3,2 3-6,6 11-4,18 2-2,-17 7-1,17-7-1,17 28-1,5-12 4</inkml:trace>
          <inkml:trace contextRef="#ctx0" brushRef="#br2" timeOffset="930500.7961">6475 6340 170,'0'0'32,"0"0"-1,4 19-17,-4-19-16,27 18-14,-27-18-11,35 15-4,-18-15-1,3 2-1,-3-8-2,3 2-1,-2-5 2</inkml:trace>
          <inkml:trace contextRef="#ctx0" brushRef="#br2" timeOffset="931063.1768">6983 6018 104,'0'0'30,"-22"-13"1,22 13-3,0 0-11,-19 13-1,19-13-4,-13 34-7,4-10 0,2 6-3,0-1-1,1 6-1,4 1 0,8 3-1,5-4 1,5 2-1,10-4 0,3-4 1,8 0-1,4-9 1,3-3-1,0-6 1,2-6-1,-4-6 1,1-5-1,-7-5 0,-1-2 0,-9-5-6,0 1-1,-11-3 0,-1 0 0,-10-2 0,-2 0 0,-10 0 1,-3 2 2,-7 1 5,-8 1 4,1 7 2,-10 2 3,1 9-1,0 2 1,2 7-1,1 4-1,5 7 0,6 0-3,9 4-2,5 0-3,10-2 0,5 5-3,6-6-14,13 2-10,-1-10-3,8-2-1,-5-7-2,6-2-1,-1-8-1</inkml:trace>
          <inkml:trace contextRef="#ctx0" brushRef="#br2" timeOffset="931750.5474">7820 6129 53,'-2'-20'18,"2"20"-1,-6-18-3,6 18-2,0 0-2,0 0 1,-18-18-1,18 18 6,-18 1-2,18-1 1,-24 8-1,24-8-1,-32 20 0,18-2-5,-5 2-1,6 2-7,6 4 1,11 7-2,5-4 1,13 1-1,6-4 1,7-3-1,11 1-10,-4-9-11,6-2-7,-10-13-1,5-2-2,-8-9 0,0-2-1,-10-7 0</inkml:trace>
          <inkml:trace contextRef="#ctx0" brushRef="#br2" timeOffset="932382.0035">8175 6082 151,'0'0'34,"-22"-8"-2,22 8-7,-21 22-21,18-1-4,6 4 1,5 6-2,3 1 2,4-1-2,-3-4 0,7-3 1,-3-4-6,-16-20-6,17 22-5,-17-22-2,0 0-2,4-18 0,-4 18 0,-6-35 1,8 9 5,-4-3 11,11-2 6,2 0 8,-1 0 6,8 7 4,-5-2-1,7 11 2,-2 6-3,8 9-2,-7 4-2,-19-4-5,29 31-5,-12-7-3,1 3 0,0 3-1,-1-1 1,-2 2-1,-1-5-1,5-4 1,-3-4 0,-16-18-1,28 22-9,-28-22-5,0 0-5,0 0-1,15-22-2,-19 4 0,6 0 0,-4-6 0,6 0 12,-1 0 7,16 0 8,-6 6 5,9-4 5,2 11 7,-8-2 2,10 11 0,-8 2-2,10 9-3,-28-9-2,33 32-3,-26-12-4,10 5-7,-4 1-2,-2 0 0,0 0-6,-4-10-11,2 2-9,-9-18-4,0 0-2,0 0 0,19-1-1,-17-16-3</inkml:trace>
          <inkml:trace contextRef="#ctx0" brushRef="#br2" timeOffset="932862.3323">8892 5810 110,'0'-24'32,"6"6"-1,-3-4-5,-3 22-9,30-31-4,-8 18-5,2 4-8,2 2 0,-3-1 0,0 6 1,-5 1-1,-18 1 1,24 9-1,-24-9 1,4 27 0,-8-5 0,-7 2 0,-6 2 0,-3 3 0,-2 0 0,-4 1-1,-3-3 0,-1-3 0,5-2 0,2-5 0,7-1-1,16-16 0,-17 19 0,17-19 0,0 0 0,30 9 0,-8-11 1,4 0-1,5-2 1,-2 3-3,-1-5-9,1 10-13,-8-6-5,-3 7-1,-18-5-3,18 4-1,-18-4-2</inkml:trace>
          <inkml:trace contextRef="#ctx0" brushRef="#br2" timeOffset="933976.0958">9433 6036 161,'0'0'34,"7"-28"-3,15 17-18,4 6-13,9 1 0,4 2-1,-1 1-8,7 6-7,-9-5-8,-3 7-2,-12-5-5,-5 6 0,-16-8-1,0 0 0,-13 20 6</inkml:trace>
          <inkml:trace contextRef="#ctx0" brushRef="#br2" timeOffset="934168.2204">9536 6168 174,'0'0'33,"0"0"-2,37-15-34,-2 24-15,-2-5-10,7 5-3,-5-5-1,-2 3-1,-7-7-3,-8 2 0</inkml:trace>
          <inkml:trace contextRef="#ctx0" brushRef="#br2" timeOffset="944046.4132">13180 6175 128,'0'0'35,"0"0"-1,0 0-4,0 0-17,-11 19-6,15 1-7,3 0 0,2 4 0,-2 0 0,-3-2 0,2-6 0,-6-16-1,7 24 1,-7-24 0,0 0-1,0 0 0,7-16 0,-3-3 0,-2-3 0,2-3 1,-1-5-1,3-1 1,-1 2 1,3 3 0,-1 4 0,4 5 0,-11 17 0,28-16 0,-28 16-1,31 9 0,-15 2 1,3 6-2,-1 1 1,-1 4 0,1 0-1,-1 2 1,1-4 0,-5 0 0,2-3 0,-15-17-1,22 16 0,-22-16-5,16-3-4,-16 3-1,11-22-1,-7 3-1,7-1 1,-7-6 1,7 6 1,-4 0 7,1 2 6,-8 18 4,16-24 6,-16 24-1,22 0 0,-22 0 0,26 25-1,-8-6-2,-7 3-1,10 2-3,-3-2-5,-1 0-1,-5 2-6,-12-24-12,23 29-10,-23-29-4,0 0-1,0 0-2,0 0 0,9-24 0</inkml:trace>
          <inkml:trace contextRef="#ctx0" brushRef="#br2" timeOffset="944681.847">13737 5764 81,'0'-16'27,"2"-1"-1,-2 17-5,9-27-6,-9 27 1,24-26-3,-4 15-4,-20 11 0,34-22 0,-34 22-1,31-13-2,-31 13-1,18 2-4,-18-2-2,11 22 1,-5-3-1,-4 3 0,-4 1 0,-2 3 1,-1 0-1,-5 1-1,-1-3 1,-3-2-1,-3-2 1,1-1 0,-1-5 0,17-14 1,-24 19 0,24-19 1,0 0 0,0 0 0,0 0 1,0 0-1,18 3 0,1-6 0,-1-3 0,4 2 1,-1 3-2,-1-3 1,0 6-13,-20-2-12,26 2-9,-26-2-1,0 0-2,0 0-3,0 0-1</inkml:trace>
        </inkml:traceGroup>
      </inkml:traceGroup>
    </inkml:traceGroup>
    <inkml:traceGroup>
      <inkml:annotationXML>
        <emma:emma xmlns:emma="http://www.w3.org/2003/04/emma" version="1.0">
          <emma:interpretation id="{0E721140-3BD8-4915-BDF9-ECA723CDF8F5}" emma:medium="tactile" emma:mode="ink">
            <msink:context xmlns:msink="http://schemas.microsoft.com/ink/2010/main" type="paragraph" rotatedBoundingBox="20570,17109 21956,17250 21898,17821 20512,176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78E7E66-2BC7-417E-912A-4915470D6172}" emma:medium="tactile" emma:mode="ink">
              <msink:context xmlns:msink="http://schemas.microsoft.com/ink/2010/main" type="line" rotatedBoundingBox="20570,17109 21956,17250 21898,17821 20512,17680"/>
            </emma:interpretation>
          </emma:emma>
        </inkml:annotationXML>
        <inkml:traceGroup>
          <inkml:annotationXML>
            <emma:emma xmlns:emma="http://www.w3.org/2003/04/emma" version="1.0">
              <emma:interpretation id="{AAABE09F-6316-420C-AF1A-52C2F57FEE1F}" emma:medium="tactile" emma:mode="ink">
                <msink:context xmlns:msink="http://schemas.microsoft.com/ink/2010/main" type="inkWord" rotatedBoundingBox="20570,17109 21956,17250 21898,17821 20512,17680"/>
              </emma:interpretation>
              <emma:one-of disjunction-type="recognition" id="oneOf19">
                <emma:interpretation id="interp95" emma:lang="en-US" emma:confidence="0">
                  <emma:literal>mls</emma:literal>
                </emma:interpretation>
                <emma:interpretation id="interp96" emma:lang="en-US" emma:confidence="0">
                  <emma:literal>mis</emma:literal>
                </emma:interpretation>
                <emma:interpretation id="interp97" emma:lang="en-US" emma:confidence="0">
                  <emma:literal>mts</emma:literal>
                </emma:interpretation>
                <emma:interpretation id="interp98" emma:lang="en-US" emma:confidence="0">
                  <emma:literal>mils</emma:literal>
                </emma:interpretation>
                <emma:interpretation id="interp99" emma:lang="en-US" emma:confidence="0">
                  <emma:literal>mss</emma:literal>
                </emma:interpretation>
              </emma:one-of>
            </emma:emma>
          </inkml:annotationXML>
          <inkml:trace contextRef="#ctx0" brushRef="#br1" timeOffset="854913.354">2037 7375 165,'0'0'34,"-17"0"-1,26 16-22,0 8-10,2 4-1,2 1-1,4 0 1,-4-1 0,-2-4-1,-2-6 1,0-1-1,-9-17 0,0 0-8,0 0-3,0 0-1,0 0-2,9-17 0,-9 17 0,-5-40 1,7 14 1,-2 0 10,0-5 10,7 6 7,-1-7 1,10 14 0,-1-4 0,7 15 0,0 1 0,6 14-5,-5 3-5,3 11-5,-2 3 0,-2 5 0,2 4-1,0-1 0,-4-1 0,-1-7 0,-5-3 1,3-5-1,-17-17 0,24 11-2,-24-11-6,0 0-3,22-26-1,-20 4-1,5 2-1,-1-9 1,3 8 4,-4-4 7,-1 3 11,-4 22 5,17-26 0,-17 26 2,20 2-1,-20-2 0,20 26-3,-7-4-5,2 0-6,-3 0 0,3 0 0,0-4-1,-4 0 0,-11-18-9,26 24-12,-26-24-8,18 6-2,-18-6 0,17-19-2,-12 1 0</inkml:trace>
          <inkml:trace contextRef="#ctx0" brushRef="#br1" timeOffset="855137.5072">2805 7118 162,'0'0'35,"-5"28"-2,5 1-18,11 17-15,4 9-1,1 7 1,3 2-1,-7-1 0,5-6-1,-4-12-13,3 1-13,-6-18-6,6-8 0,-16-20-2,33 0 0,-11-16-1</inkml:trace>
          <inkml:trace contextRef="#ctx0" brushRef="#br1" timeOffset="855482.1515">3175 7259 158,'-33'-3'34,"11"12"-3,-2 4-21,13 5-2,7 6-9,8 0 1,11 3-1,3-3 1,8 4-1,1-6 1,7 1-1,-1 1 2,-2 0-1,2 0 0,-7 3-1,0 5 0,-8-7 2,-7 3-2,-5-2 0,-10-3 0,-9-4 2,-5-3-2,-6-7 1,-8-12-8,3 3-17,-8-11-7,4-4-2,4-11-1,7 1-3,-1-3-2</inkml:trace>
        </inkml:traceGroup>
      </inkml:traceGroup>
    </inkml:traceGroup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4:06.20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E9B9AC8-0477-4C83-A2A7-6316345450EB}" emma:medium="tactile" emma:mode="ink">
          <msink:context xmlns:msink="http://schemas.microsoft.com/ink/2010/main" type="inkDrawing" rotatedBoundingBox="22106,12956 28654,12730 28661,12908 22113,13134" semanticType="underline" shapeName="Other">
            <msink:sourceLink direction="with" ref="{A6F15725-BE48-4BE9-AF34-FF77132DB338}"/>
          </msink:context>
        </emma:interpretation>
      </emma:emma>
    </inkml:annotationXML>
    <inkml:trace contextRef="#ctx0" brushRef="#br0">0 302 153,'13'-35'34,"30"15"-2,17-11-10,30 5-22,34 1 0,34 3 0,33 0 0,23 3 0,28 5-1,23 3 1,17 0-1,23 1 0,19 1 1,3-2-1,12 2 1,8 0-1,1 0 1,-8 1 0,-1 3 0,-16 1 0,-12 4-5,-24-2-8,-18 8-6,-30-6-5,-24 4-7,-29-6 0,-30 2-2,-38-6 0,-28 3 2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37.6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1EAC157-4296-42FF-B9DD-68F7F958C493}" emma:medium="tactile" emma:mode="ink">
          <msink:context xmlns:msink="http://schemas.microsoft.com/ink/2010/main" type="inkDrawing"/>
        </emma:interpretation>
      </emma:emma>
    </inkml:annotationXML>
    <inkml:trace contextRef="#ctx0" brushRef="#br0">0 51 113,'19'2'34,"8"2"-3,3-6-13,16 7-3,0-3 0,18 2-4,8-4-6,13-2-5,8-2 0,9 1 0,4-1 0,5-3-1,3 1 1,2-1-1,5 0 1,0 1-1,3 2 1,1-1-1,-4-1 0,2 3 0,-1-1 1,-5 2-1,-4 0 0,-10 2 1,-8 2-1,-10-2 1,-11 2 0,-12 2-1,-9-2 1,-10-1 0,-12 1-1,-11 2 1,-20-4-2,19 0-11,-19 0-9,0 0-7,0 0-3,0 0-1,0 0-1,0 0-1,-21-18 5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49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9B6CAB2-4C18-4288-BCA5-1170CC3D465B}" emma:medium="tactile" emma:mode="ink">
          <msink:context xmlns:msink="http://schemas.microsoft.com/ink/2010/main" type="inkDrawing"/>
        </emma:interpretation>
      </emma:emma>
    </inkml:annotationXML>
    <inkml:trace contextRef="#ctx0" brushRef="#br0">0 58 27,'0'0'27,"16"-16"-2,-16 16-7,28-6-3,-10 3-1,10 3 0,-1-4-1,8 6-2,-2-4-2,6 4-2,3-2-3,3 2-2,2-2-1,1 0 0,2 0 1,0-2 1,1-4 2,1 5 0,-5-3 1,3 2 0,-4-2-1,2 4 1,-2-1-1,2 1-2,-1 1-3,3-2 0,-2 1 0,5-2 0,-1 2 0,-1-2 0,3 0 0,1 2 0,-2 2 0,4 0-1,0 1 1,-3-3 0,3 4 0,1-2 0,3-2-1,-2-2 1,4 0-1,-3 0 1,3-1 0,3-1-1,0 0 1,0 1 0,1 3 0,-3-2 0,-1 0-1,-5 4 1,1-2-1,-7 2 1,-6-2 0,-4 0 0,-5 0 0,-2 2 0,-8-1 0,1 1 0,-10 0 1,-18-2-2,30 7-10,-30-7-13,0 0-10,0 0-3,0 0-6,0 0-3,0 0 14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1.9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240E8B5-4E0A-4DD7-8CF1-A697D0C8FC53}" emma:medium="tactile" emma:mode="ink">
          <msink:context xmlns:msink="http://schemas.microsoft.com/ink/2010/main" type="inkDrawing"/>
        </emma:interpretation>
      </emma:emma>
    </inkml:annotationXML>
    <inkml:trace contextRef="#ctx0" brushRef="#br0">0 0 13,'0'0'16,"0"0"-7,0 0-2,20 7 2,-20-7 2,24 30 3,-7-6 3,-4 1 5,9 18-1,-6-1-1,8 13-2,-7 0-4,8 9-1,-8 0-3,9 6-2,-6-2-7,0-4 0,-1-4-1,-3-1 0,-1-2 1,0-2-1,-4 2 1,-4 2-3,-3-3 3,-4 1-1,-4 2 1,0-2-1,-5 0 1,-4-2-1,-3-4 1,-1-5-1,-3-4 1,0-3-1,1-4 1,-3-2-1,0-6 0,0 2-1,4-7 1,-3 2 0,5-7 0,16-17-1,-26 27 2,26-27-1,0 0 0,0 0 1,0 0-1,0 0 0,0 0-1,0 0-12,11-22-13,-11 22-9,13-24-1,-13 6 0,0 18-2,0-31-1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4.2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025BE33-7AD4-41A2-B099-ED37E7CB9A9A}" emma:medium="tactile" emma:mode="ink">
          <msink:context xmlns:msink="http://schemas.microsoft.com/ink/2010/main" type="inkDrawing"/>
        </emma:interpretation>
      </emma:emma>
    </inkml:annotationXML>
    <inkml:trace contextRef="#ctx0" brushRef="#br0">382 0 33,'0'0'21,"-24"37"-6,9-10-5,4 8 4,-5 4 4,4 10 3,-8-3-1,6 11-1,-10-6-1,7 8-1,-11 0-4,5 5-4,-7-4-5,1 3-3,-1-1-1,5 0 1,-1 6 0,7 2-2,6-4 0,6 0 1,5-2 0,10 0 0,3 1 0,5-5 0,6-5 0,-1-3 0,6-3 1,-3-3-2,0-4 2,0-3-1,0-6-1,-2-4 1,0-5-1,0-4 0,-4-5 1,3-6 0,-1-4-1,-2-5 0,-1-1 1,-17 1-1,27-8 1,-27 8-10,17-14-10,-17 14-8,5-17-7,-5 17 0,-1-24-1,-7 6-1</inkml:trace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5.0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2CD9881-19EF-494C-8D90-6E6FD0A8C6F6}" emma:medium="tactile" emma:mode="ink">
          <msink:context xmlns:msink="http://schemas.microsoft.com/ink/2010/main" type="inkDrawing"/>
        </emma:interpretation>
      </emma:emma>
    </inkml:annotationXML>
    <inkml:trace contextRef="#ctx0" brushRef="#br0">0 47 45,'17'2'20,"-17"-2"-4,35-2-5,-11 0 0,3 2-2,6-2-2,4 4 0,2-2-1,3 0 0,-2 2-2,1 0 0,1 0 0,2 1 1,-1-1 0,1 0 0,0-2-1,4 2-1,-2-2 0,5-2 0,4 0-3,4 2 1,8-4-1,-1 1 0,4-1 0,1 2 0,3 0 0,3-1 1,-5 1-1,0-2 1,-4 1 0,0 1-1,-4 0 1,4 0 0,-5 2 0,-2 0 0,-3 0 0,-2 2-1,-3-2 1,-3 2-1,-4 0 0,-6-1 0,-5 1 0,-6 0 0,-3-2-1,-6 4 1,-3-2-2,-17-2-4,17 7-8,-17-7-6,0 0-8,0 0-1,0 0-1,-19 9 0,19-9 3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7.0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98E5024-7B97-44A3-BA3A-A29F90366FFD}" emma:medium="tactile" emma:mode="ink">
          <msink:context xmlns:msink="http://schemas.microsoft.com/ink/2010/main" type="inkDrawing"/>
        </emma:interpretation>
      </emma:emma>
    </inkml:annotationXML>
    <inkml:trace contextRef="#ctx0" brushRef="#br0">2028-205 60,'0'0'29,"0"0"5,-3 22-11,8-2-4,19 17-1,-4 7-3,13 16 0,2 3-4,8 10-3,3 6-7,-2 2 0,2 7 0,-6 1-1,-1-4 0,-8-1 0,-5 1 1,-8-1-1,-7 0 0,-5-3-1,-10-6 1,-1-7 1,-6-4-1,-2-9 0,-4-5 1,1-12-1,-3-5 0,-1-7 0,3-4 1,1-4-1,16-18 0,-30 28-1,30-28 0,-18 11-8,18-11-9,0 0-5,0 0-6,7-24-5,8 6-2,-4-8 1,7-3-2,3-2 23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1.9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70A9B15-A32E-4419-A385-109D1FBF1F58}" emma:medium="tactile" emma:mode="ink">
          <msink:context xmlns:msink="http://schemas.microsoft.com/ink/2010/main" type="inkDrawing"/>
        </emma:interpretation>
      </emma:emma>
    </inkml:annotationXML>
    <inkml:trace contextRef="#ctx0" brushRef="#br0">319 29 19,'-8'-16'18,"8"16"-5,0 0-5,0 0 1,0 0 1,-16-13 3,16 13 2,0 0 3,-6 18 2,6-18-2,-20 28-1,3-10-2,4 8-2,-7 0-3,4 7-2,-5 1-5,1 7-3,2 1 1,-1 4-1,3 0 0,-1 3 1,3 3-1,1-3 1,0-1-2,4-2 2,-2 3-1,3-1 0,1 1 0,1 1 1,1-1-2,1 1 1,0-2 1,4 1-1,0-1 0,4-1 1,2 3-1,1 27 1,2-24-4,4 0-1,-2-5 1,6 3-2,-3-10 2,3 1-2,0-9 1,1-29-1,-2 20 5,5-6 1,-3-2-1,0-3 0,-18-13 1,30 19-1,-30-19 2,22 7-2,-22-7-4,20-6-14,-20 6-9,4-20-7,-10 2-1,3 1-1,-6-6-2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2.8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7D22467-EA76-436A-AE48-E22B7E5B17C0}" emma:medium="tactile" emma:mode="ink">
          <msink:context xmlns:msink="http://schemas.microsoft.com/ink/2010/main" type="inkDrawing"/>
        </emma:interpretation>
      </emma:emma>
    </inkml:annotationXML>
    <inkml:trace contextRef="#ctx0" brushRef="#br0">-7 57 11,'-4'-16'6,"4"16"0,0 0 1,0 0 0,0 0 0,0 0 1,11-19 0,-11 19 2,0 0 1,0 0 4,24-12-1,-24 12 2,24-6 1,-24 6 3,29 0-3,-12-4-1,7 8-3,-2-4-3,7 6-2,3-3-3,5 3-2,5-3-3,4 1 1,5 2-1,4-6 0,3 1 0,2-1 1,1 0-1,1-3 1,-1 1 0,0-2-1,-4 2 1,2 1-1,-2 2 0,-2-1 1,2 2-1,0 0 0,0 2 0,-4-1 0,4 1 0,-1-2 0,-3 2 0,-2-3 1,-3 3-1,0 0 0,-4 1 1,-1 3-1,-3-3 0,-1 4 0,-3-3 0,-2-1-1,-3 3 1,-5-3-1,-3 1-1,-8-4-8,2 3-7,-17-5-7,0 0-4,0 0-4,0 0-2,-19 18 0,-3-12 0,-5-1 9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49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881D5EC-C34F-457C-BE8C-98C180FF3853}" emma:medium="tactile" emma:mode="ink">
          <msink:context xmlns:msink="http://schemas.microsoft.com/ink/2010/main" type="inkDrawing" rotatedBoundingBox="4224,11060 6994,11025 6995,11061 4225,11096" semanticType="underline" shapeName="Other">
            <msink:sourceLink direction="with" ref="{9E22ADE8-CA5E-47F9-AF5A-2850EA8CA5E8}"/>
          </msink:context>
        </emma:interpretation>
      </emma:emma>
    </inkml:annotationXML>
    <inkml:trace contextRef="#ctx0" brushRef="#br0">0 58 27,'0'0'27,"16"-16"-2,-16 16-7,28-6-3,-10 3-1,10 3 0,-1-4-1,8 6-2,-2-4-2,6 4-2,3-2-3,3 2-2,2-2-1,1 0 0,2 0 1,0-2 1,1-4 2,1 5 0,-5-3 1,3 2 0,-4-2-1,2 4 1,-2-1-1,2 1-2,-1 1-3,3-2 0,-2 1 0,5-2 0,-1 2 0,-1-2 0,3 0 0,1 2 0,-2 2 0,4 0-1,0 1 1,-3-3 0,3 4 0,1-2 0,3-2-1,-2-2 1,4 0-1,-3 0 1,3-1 0,3-1-1,0 0 1,0 1 0,1 3 0,-3-2 0,-1 0-1,-5 4 1,1-2-1,-7 2 1,-6-2 0,-4 0 0,-5 0 0,-2 2 0,-8-1 0,1 1 0,-10 0 1,-18-2-2,30 7-10,-30-7-13,0 0-10,0 0-3,0 0-6,0 0-3,0 0 14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9.5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F2C7942-5B6A-4B24-85B8-CF59335E714F}" emma:medium="tactile" emma:mode="ink">
          <msink:context xmlns:msink="http://schemas.microsoft.com/ink/2010/main" type="inkDrawing"/>
        </emma:interpretation>
      </emma:emma>
    </inkml:annotationXML>
    <inkml:trace contextRef="#ctx0" brushRef="#br0">18-4 43,'0'0'25,"0"0"-3,-17-5-9,17 5-3,0 25 1,2-6 1,6 8 1,-5 3 3,6 10 1,-7 2-2,8 4-2,-9-2-2,7 0-2,-3-5-4,-1-6-7,7-4-9,-11-29-9,17 27-5,-17-27-6,16-3-3,-16 3-1,17-30 1,-8 10 4</inkml:trace>
    <inkml:trace contextRef="#ctx0" brushRef="#br0" timeOffset="444.1828">344 49 34,'0'0'23,"-21"-18"-2,21 18-11,-24-9-3,24 9 1,-20-4-1,20 4-3,-18 11 1,18-11-2,-15 24-1,10-6 0,1 6-2,2 11 2,2 0 0,2 5 0,3-3 0,5 3 1,2-3-1,5-6 1,3-9 0,6-13-1,0-9 0,3-11-3,-5-7-1,0-13-3,-7-2 0,-5-6-2,-8 1-1,-6-1 0,-9 3 1,-3 4 0,-5 7 3,-3 5 2,4 3-1,-1 4 0,19 13-1,-22-11-2,22 11-3,0 0-3,0 0-2,30 19-1,-8-10 0,3 0 4</inkml:trace>
    <inkml:trace contextRef="#ctx0" brushRef="#br0" timeOffset="872.5862">724 38 61,'-18'-12'19,"1"1"0,-1 3-9,0 1-3,-1 7 0,1 2-1,1 3-3,17-5 1,-29 28-1,16-6-1,2 5 0,4 10-1,3 3 1,4 6-1,5 0 2,6 0-1,8-4 1,5-5-1,7-8 1,0-14 0,4-10-1,0-12 0,-4-13-1,-3-10-1,-6-3 0,-7-7-1,-10-2 0,-5-2-1,-7 3 0,-8 5 0,-3 8 0,-1 4-1,-3 8-4,4 7-3,1 3-3,17 6-4,0 0-3,-5 19-2,5-19-1,29 25 2,-3-6 2</inkml:trace>
    <inkml:trace contextRef="#ctx0" brushRef="#br0" timeOffset="1763.19">1182 224 42,'-5'-21'19,"-3"3"0,8 18-3,-29-28-5,29 28 0,-33-7-1,16 13-2,1 6-1,1 7-1,0 7-2,4 5 0,6 5-2,3 1 0,4 2 0,7-3-1,4-5 0,5-3-4,6-8-5,4-7-4,1-8-2,1-6-4,-3-7-2,-1-6 0,-4-5 0,-4-3 3,-5-2 7,-7-3 6,-2-1 7,-4 1 8,-2-2 7,-2 5 8,-1-2 5,1 10 0,-7-3-1,11 19-3,0 0-5,0 0-4,-20 8-6,20 8-8,3 8-3,3 2-1,-1 3 0,3 2 0,1 4-6,-2-9-6,6 3-5,-6-11-2,4 2-2,-11-20-1,0 0 0,19 4-1,-19-4 6,9-24 7,-7 4 5,0-4 4,0-1 3,3-5 2,2-1 2,4 2 0,4-1 0,4 8 2,3 6-2,0 5-1,3 9-2,-1 8 0,2 6-1,-6 9 0,1 2-1,-5 5 0,1-2-1,-4 1 1,-4-5-1,0-4 0,-9-18-1,15 26 0,-15-26-1,0 0-3,16-7-1,-16 7-1,13-33 1,-5 7-1,3-1 1,0-3 0,3-1 2,1 7 3,2 2 1,-17 22 3,29-22 1,-11 28 2,-18-6 1,26 31 0,-18-2 1,3 1 0,-4 4-2,2-1-4,-3-1-8,-1-7-9,-5-25-4,6 22-3,-6-22-1,-4-25-1,-7-5 1</inkml:trace>
    <inkml:trace contextRef="#ctx0" brushRef="#br0" timeOffset="2250.5221">369-917 61,'0'0'22,"-14"18"3,14 2-7,7 11 0,-2 4 0,6 15 0,-3-3-1,5 7-2,-6-3-4,4 0-5,0 1-12,-3-14-9,4 1-10,-4-17-6,5-6-2,-13-16-1,27 9 1,-27-9 1</inkml:trace>
    <inkml:trace contextRef="#ctx0" brushRef="#br0" timeOffset="2908.7783">743-639 93,'0'0'27,"-17"-5"-1,17 5-6,-13 22-16,13-4 1,2 2-3,4 4-2,1-2-1,2-2-1,0 2-2,-9-22-3,19 28-2,-19-28-1,0 0-1,0 0 0,0 0-1,0 0 2,16-11 2,-16 11 3,0-35 1,2 8 3,2-1 2,3-3 2,1 0 1,-1 5 1,0 2 0,2 8 1,-9 16 0,19-11 0,-19 11 0,20 16-2,-9 3 0,0 4 0,-2 1 0,4 2-1,0 0 0,2-1-1,-2-5-1,1-3-1,-14-17 0,24 18-2,-24-18-3,21-3-2,-21 3-1,12-22-3,-4 5 0,-3-3-1,3-4 1,1-2 1,6-1 3,1 3 3,1-2 1,5 8 4,0 2 2,0 6 2,2 5 1,-2 9 1,-4 5 2,3 4 0,-5 7 1,-1 2-1,-4 3-1,2-3-1,-2 2-2,-4-4-4,2-3-6,-9-17-8,15 16-6,-15-16-2,0 0 0,26-14-1,-26 14-1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2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E16EAEC-F0AB-49EC-8379-F6BD223D22D3}" emma:medium="tactile" emma:mode="ink">
          <msink:context xmlns:msink="http://schemas.microsoft.com/ink/2010/main" type="inkDrawing"/>
        </emma:interpretation>
      </emma:emma>
    </inkml:annotationXML>
    <inkml:trace contextRef="#ctx0" brushRef="#br0">0 0 48,'0'0'21,"0"0"2,29 26-3,-7-4 5,12 17-2,-1-1 0,13 15-1,-6 2-3,10 19-3,-6-1-5,6 11-7,-6 4-4,0-1 0,-4 8 0,-5 2 0,-2-1 0,-7-5 0,-6-3 0,-5-1 0,-4-5 0,-7-7 0,-2-9 0,-4-9 0,0-7 0,-4-15-8,8-6-14,-2-29-7,0 0-6,0 0 0,-5-31-2,5-6-1,5-5 0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3.5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87243F8-F0A4-4342-B9FE-0C046ED19C6D}" emma:medium="tactile" emma:mode="ink">
          <msink:context xmlns:msink="http://schemas.microsoft.com/ink/2010/main" type="inkDrawing"/>
        </emma:interpretation>
      </emma:emma>
    </inkml:annotationXML>
    <inkml:trace contextRef="#ctx0" brushRef="#br0">223 29 67,'-9'-17'21,"9"17"0,-23-12-8,23 12-2,-20 9 1,13 11-1,-6 6 1,4 12 3,-8 10 0,4 12-1,-7 8-2,4 15 1,-6 5-4,3 3-2,3 3-5,1 3-2,11-1 0,10-3-1,10-5 1,10-7-2,9-10 1,5-5 1,5-9-1,1-9 1,0-13-1,-4-9 0,-4-8-14,-4-14-7,-3-3-8,-5-10-3,-4-2-1,-6-11-1,-3 2-1,-4-6-1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5.2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3432239-1825-457E-8691-40D2CB6F0874}" emma:medium="tactile" emma:mode="ink">
          <msink:context xmlns:msink="http://schemas.microsoft.com/ink/2010/main" type="inkDrawing"/>
        </emma:interpretation>
      </emma:emma>
    </inkml:annotationXML>
    <inkml:trace contextRef="#ctx0" brushRef="#br0">-1 0 26,'0'0'16,"0"0"-2,0 0-4,0 0-1,0 0 0,0 0-2,0 0 0,2 18 1,-2-18-1,3 19 1,-3-19 0,4 25-2,-4-25 1,6 32-1,-5-12 1,-1 2 1,4 5 3,-4 1 2,6 4-1,-5 0-1,5 1 1,-2-2-2,3 0-1,-3-6-3,3-1-3,-1-4-3,-6-20-2,11 28 2,-11-28-1,0 0-8,0 0-5,16 13-5,-16-13-5,0 0-4,6-22-3,-6 22-2,3-19 0,-3 19 6,-1-20 5</inkml:trace>
    <inkml:trace contextRef="#ctx0" brushRef="#br0" timeOffset="849.6805">398 121 75,'0'0'35,"0"0"0,-7-18-7,7 18-7,0 0-4,13 33-3,-10-15-4,6 8-2,-3-1-2,3 1-5,0-1-1,-3-3 0,3-2 0,-9-20-1,11 26 0,-11-26 1,0 0-1,0 0 1,0 0-1,18-13 0,-18 13 0,8-33 1,-3 11 0,-1-5 0,-2-4 0,3 2 0,1-3 1,1 5-1,1 3 0,-1 6 0,-7 18 0,13-18 1,-13 18-1,20 12 0,-9 7 1,4 4-1,0 5 0,-1 1 0,7 2 0,-1 0 0,0-3-1,0-2 1,-1-10-1,-19-16 1,29 13-1,-29-13 0,26-17-3,-17-1-1,2-2-1,-4-8-1,6 3 0,-4-4 0,4 3 1,-2 0-1,0 8 5,-11 18 1,19-26 3,-19 26 2,20 6 2,-20-6 1,22 29 0,-7-5 0,-2 0-1,3 3 0,1-1-2,-1-6-9,6 4-14,-22-24-9,34 27-4,-34-27-2,22 8 0,-22-8-1,0 0-1</inkml:trace>
    <inkml:trace contextRef="#ctx0" brushRef="#br0" timeOffset="1565.1677">-31 937 128,'0'0'35,"0"0"-2,-18 18-15,18 14-10,2 4 0,2 8-4,1 2 0,2-2-7,6 3-10,-4-12-8,12-2-6,-3-15-5,12-7 0,-1-13-2,10-5 0,-3-7 5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6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0D6758E-ECA6-4BBA-A478-82E49ABC0197}" emma:medium="tactile" emma:mode="ink">
          <msink:context xmlns:msink="http://schemas.microsoft.com/ink/2010/main" type="inkDrawing"/>
        </emma:interpretation>
      </emma:emma>
    </inkml:annotationXML>
    <inkml:trace contextRef="#ctx0" brushRef="#br0">-11 164 78,'-18'0'28,"18"0"4,23-7-12,12 5-3,10-5 0,21 1-1,13-3-2,26 0-2,11-4-6,12-2-5,7-1-1,4-2 2,3 3-2,-4-2 0,-4 8-10,-20-6-5,-7 12-6,-24-1-1,-13 11-5,-22 1-4,-17 6-1,-24 3 0,-20 0 8,-14 5 5,-17-6 10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50.6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3BDB8AA-9CCC-45C6-A5B1-B8070E484D75}" emma:medium="tactile" emma:mode="ink">
          <msink:context xmlns:msink="http://schemas.microsoft.com/ink/2010/main" type="inkDrawing" rotatedBoundingBox="15984,10294 19648,9066 20267,10913 16603,12141" shapeName="Other"/>
        </emma:interpretation>
      </emma:emma>
    </inkml:annotationXML>
    <inkml:trace contextRef="#ctx0" brushRef="#br0">2 0 54,'0'0'18,"0"0"2,0 0-2,-4 24-4,8 5 1,0 4 2,5 11 1,-2 4 0,4 1-3,-1 1-3,1-3-3,0-3-8,0-7-11,3-2-11,-4-13-8,6-7-4,-16-15 0,35 0-2,-18-13 1,3-4 6</inkml:trace>
    <inkml:trace contextRef="#ctx0" brushRef="#br0" timeOffset="599.3534">394 191 159,'-20'11'34,"20"-11"0,-11 33-22,7-8-8,8 5-2,3-1-2,2 2 0,4-3-4,-4-8-6,6 0-7,-15-20-5,24 16-4,-24-16-3,16-7-1,-16 7 0,13-31 2,-7 7 7,-3-3 10,1-5 6,2 1 10,-1-2 7,4 2 4,2 4 4,0 3 4,4 7 3,0 1-1,5 14-1,-3-2-4,7 15-4,-8 0-4,8 9-2,-6 2-4,3 6-3,-3 3-3,-3-2-1,0-1-1,-6-6-2,4 0-5,-13-22-5,20 20-2,-20-20-2,18-7-1,-10-10 1,3 1 1,0-6 2,2-4 4,-1 0 6,5-1 3,-2 5 4,1 2 2,3 7 3,-3 4 4,3 9 2,-19 0 3,33 20 0,-33-20-2,35 40-1,-19-14-2,1 1-6,1 5-11,-3-10-14,5 3-11,-9-6-3,-11-19-1,17 22-1,-17-22-1</inkml:trace>
    <inkml:trace contextRef="#ctx0" brushRef="#br0" timeOffset="-2164.5387">-1926 1120 78,'-11'-16'25,"11"16"1,-31-20-5,13 18-5,-6-2-1,2 10-3,-4 3-1,2 9-1,0 4-2,2 8 0,2 3-1,9 3-3,3 3-2,12 1-2,5-3 0,10-8 0,8-5-7,6-13-6,8-4-5,-3-14-3,7-2-2,-10-11-1,1 0 0,-8-12 1,-6 3 7,-5-2 11,-8 0 11,-2 3 9,-9 1 8,4 7 1,-6-1 0,4 21 0,-11-20-1,11 20-4,0 0-6,0 0-7,-5 28-6,7-8 0,3 4 0,6 3 0,0 4 0,4 2-1,-2-1 1,2-3 0,-3-5 0,1-8-1,4-1-6,-17-15-3,18 0-2,-18 0 1,11-26-1,-9 2 0,2 2 1,-6-9 4,0-2 9,6 6 8,-4-4 1,7 9 0,1-4 1,-8 26 0,23-29-2,-4 27-1,1 2-5,0 7-4,2 8 1,-1 1-1,-3 6-1,0 4 2,-1 0-2,-4-3 1,-2-1 0,-2-3 0,-9-19 1,15 18-1,-15-18-1,0 0 1,22-24 0,-17 6-1,3-6 0,1-2 0,2 1 0,2-1 1,2 2 0,1 4 1,3 7 0,-1 4-1,0 5 1,1 8 0,-1 5-1,-1 8 1,-1 5-1,1 2 0,-1 3 0,3 2 0,-3-1-1,1-4-5,1 3-9,-5-10-10,-13-17-5,22 16-2,-22-16-2,0 0 0,15-27 0</inkml:trace>
    <inkml:trace contextRef="#ctx0" brushRef="#br0" timeOffset="-1729.2402">-1620-86 48,'22'5'18,"7"8"2,8 16 0,2 6 3,10 20 0,-1 9-3,11 19-3,-6-1-1,10 12 1,-10 7-4,8 2-5,-10-1-5,-1 1-3,-8-4 0,-3-2 0,-11-1 0,-6-5-1,-6-10 1,-8-4 0,-8-7 0,-4-10 0,-3-8 0,-3-14 0,-1-5-10,-3-14-10,3-1-10,11-18-3,-21 7-2,21-7 0,-16-27-1</inkml:trace>
    <inkml:trace contextRef="#ctx0" brushRef="#br0" timeOffset="-956.7164">-537 156 68,'0'0'21,"-26"13"1,10 7-4,1 15-6,-5 7 5,7 15-1,-9 7 0,5 11 1,-3 6-3,7 10-2,2-4-3,6 4-3,3-1-7,4 2 1,12-4-1,5-5-1,12-8 2,2-9 0,8-6-1,1-12-3,4-6-9,-4-22-6,4-5-8,-7-17-4,-6-7-2,-5-13-1,-6-6 0,-8-6 3</inkml:trace>
    <inkml:trace contextRef="#ctx0" brushRef="#br0" timeOffset="-481.3905">-649 825 89,'33'-9'33,"11"0"-3,4-4-13,18 6-1,6-4-1,13 5-2,1-7-3,15 6-1,6-2-2,9 1-4,3 1-2,8 3-3,2 3-1,9 1 0,9 5-5,-7-1-4,2 10-8,-10-3-3,-3 6-6,-17-4 0,-7 3-2,-21-3 0,-19-4 5,-19 4 5,-20-11 17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9:17.4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82568D5-947F-45BB-85CB-EF44B105EC8F}" emma:medium="tactile" emma:mode="ink">
          <msink:context xmlns:msink="http://schemas.microsoft.com/ink/2010/main" type="inkDrawing" rotatedBoundingBox="25918,10177 33330,10437 33314,10883 25903,10623" shapeName="Other"/>
        </emma:interpretation>
      </emma:emma>
    </inkml:annotationXML>
    <inkml:trace contextRef="#ctx0" brushRef="#br0">4494-304 132,'0'0'33,"-9"-20"0,9 20-14,0 0-14,17 0-4,-17 0-1,27 5 0,-8-3 0,1 2 0,2-1 0,-4-1 0,2 0 0,-3 2-1,0 1-6,-17-5-11,18 4-8,-18-4-6,0 0 0,0 0-1,0 0-1,0 0 0</inkml:trace>
    <inkml:trace contextRef="#ctx0" brushRef="#br0" timeOffset="421.4945">4864-495 155,'0'0'33,"20"-15"-5,-20 15-24,0 0-3,19 13-1,-19-13 0,9 26 1,-9-10-1,-2 3 1,-2 1-1,1 0 1,-1 4-1,0-4 0,1 0 0,3-3 0,0-17 0,7 25 0,-7-25 0,18 17 0,-1-17 0,-1 2 0,5-6 0,-1 2 0,2-3 0,-2 1 0,2-5-3,2 7-8,-7-7-7,5 5-5,-22 4-2,31-13-2,-31 13-3,22-14-1,-22 14 1,9-22 9,-9 22 17</inkml:trace>
    <inkml:trace contextRef="#ctx0" brushRef="#br0" timeOffset="7960.9581">10450-86 89,'0'0'32,"24"-22"0,-20 4-6,-4 18-7,0-33-3,0 33-5,-17-31-4,17 31-3,-27-26-3,8 19-1,-5 3 1,-1 9 0,-3 5-1,4 8 0,0 4 0,2 7 0,6 4 0,7 2 0,7 0-1,5-2 1,12-2 0,3-7-2,8-8 2,4-6 0,1-9-1,2-4 1,-2-10-1,-3-4 0,-4-8 0,-6-3 2,-5 1-2,-4-1 1,-7 4 1,-2 1 0,-4 6 0,4 17 0,-18-15 0,18 15 0,-18 11-1,18-11 0,-19 32 0,17-12 0,2 2 0,6-2 0,5 2 0,6-4-1,5-1 1,5-8-1,6-4 1,-1-6-3,4-3-6,-6-11-3,1 1-1,-9-12 0,4 0 0,-10-10 1,-1-1 3,-7-2 9,-7-5 8,1 8 4,-7-5 1,1 14 0,-5 3 1,9 24-1,-17-9-4,17 9-6,-14 33-2,10-4-1,6 6 0,3 4 0,6 3-1,4 0 1,7-2 0,6-1 0,8-6 0,3-6 0,3-7 0,4-7 0,-3-7 0,4-10 0,-6-5 0,-4-9-1,-2-4 1,-6-8-1,-7-1 1,-5-2-1,-8 0 1,-7-2 1,-4 4-1,-4 2 1,-8 7 0,-3 9 0,-3 7 0,0 10 0,20-4-1,-30 31 0,17-3 0,4 7 0,7 1 0,10 1 0,5 0-1,3-4 0,10-2 1,5-7-1,6-10 0,5-3 0,1-9-4,-7-9-4,7-1-3,-10-12-1,2 2 1,-11-10 1,0-3 9,-8 2 2,-5-2 5,-4 5 4,-7-1 3,4 10 1,-4 17-1,-5-18-1,5 18-7,0 0-4,-17 27 0,15-8 0,4 3-1,2 3 1,1 3-1,1 1 1,3-1 0,-2-5 0,3-1-1,-3-3 1,-7-19 0,18 20 0,-18-20 0,0 0-1,6-22 1,-6 0 0,-2-6 0,0-6 0,-7-3-1,3-2 2,6 1-1,2 1 0,4 4 1,1 2-1,10 9 1,5 4 0,4 5-1,3 4-1,8 12-14,-6-3-10,2 6-7,-3 1 0,-8 4-1,-22-11-2,24 24 0</inkml:trace>
    <inkml:trace contextRef="#ctx0" brushRef="#br0" timeOffset="8257.5121">10612-159 141,'35'0'32,"6"-6"-15,6 1-17,1-1-33,6 1-1,-5-4-1,-5 1-3,1-1-1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7.1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EF25C4-7A55-48F8-819D-19F2E89B30F7}" emma:medium="tactile" emma:mode="ink">
          <msink:context xmlns:msink="http://schemas.microsoft.com/ink/2010/main" type="inkDrawing"/>
        </emma:interpretation>
      </emma:emma>
    </inkml:annotationXML>
    <inkml:trace contextRef="#ctx0" brushRef="#br0">494 919 91,'-15'-17'25,"-5"5"1,-2 6-8,-6 4-7,2 8-1,-3 1-3,1 11 0,-5 8 0,9 7 1,-3 7 0,12 4-1,2 2-3,17 0 1,9-2-2,12-4-1,14-11-9,3-11-5,12-7-4,-8-16-3,3-2-2,-12-17 0,-6 2 0,-16-15 0,-8 2 7,-14-3 6,-9 0 3,-5 3 3,-4 2 2,-3 7 0,4 2-3,6 6-3,18 18-3,-6-22-3,6 22-1,37-11 0,-2 9-1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7.5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BC09E0-0F10-49AA-80EE-C51C3913CC69}" emma:medium="tactile" emma:mode="ink">
          <msink:context xmlns:msink="http://schemas.microsoft.com/ink/2010/main" type="inkDrawing"/>
        </emma:interpretation>
      </emma:emma>
    </inkml:annotationXML>
    <inkml:trace contextRef="#ctx0" brushRef="#br0">1001 904 89,'0'0'28,"-14"-20"0,14 20-6,-41-15-4,19 14-2,-7-1-4,-1 9-2,-3 4-2,4 6-1,-3 8-3,7 8-2,6 9-2,5 2 0,10 6 0,11-3 0,10-1 0,9-6 0,9-9 0,9-11 0,3-9-1,3-12 1,-2-12-1,-9-9-4,-6-8-2,-13-12 0,-9 0-2,-17-5 0,-5 1 1,-11 4-1,-3 5 0,-9 6 0,1 9-2,4 8-3,7 10-4,22 4-4,-22 7-2,22-7 0,13 26 0,9-12 3,9 7 10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47.9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33F6543-D38D-4A7B-AD19-7A095C867F38}" emma:medium="tactile" emma:mode="ink">
          <msink:context xmlns:msink="http://schemas.microsoft.com/ink/2010/main" type="inkDrawing"/>
        </emma:interpretation>
      </emma:emma>
    </inkml:annotationXML>
    <inkml:trace contextRef="#ctx0" brushRef="#br0">3948 974 42,'0'0'24,"-28"9"-4,15 8-8,0 1 4,6 13 4,-4-1-2,6 12 1,-5-2-1,5 14-2,-4-5-2,3 13-3,-3 1-5,0 1-6,-2 0 0,3 0 0,1-1 1,1 3-2,3 0 2,1-6-3,6-1 3,5 0-1,4-6 0,3-2 1,4-5-1,3-7 1,0-8-1,3-7 0,-4-4 0,-1-5 1,-3-6 0,-2-4-1,-16-5 0,19-2-9,-19 2-9,0 0-8,22-12-8,-22 12-6,4-19-3,-4 19-2,3-22 21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03.5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93CBEC1-E6ED-4F5A-8754-DB2AC0B70B8F}" emma:medium="tactile" emma:mode="ink">
          <msink:context xmlns:msink="http://schemas.microsoft.com/ink/2010/main" type="writingRegion" rotatedBoundingBox="424,9265 15357,9314 15348,11906 415,11857"/>
        </emma:interpretation>
      </emma:emma>
    </inkml:annotationXML>
    <inkml:traceGroup>
      <inkml:annotationXML>
        <emma:emma xmlns:emma="http://www.w3.org/2003/04/emma" version="1.0">
          <emma:interpretation id="{A78A25F0-0095-4123-86E0-D973445CB59E}" emma:medium="tactile" emma:mode="ink">
            <msink:context xmlns:msink="http://schemas.microsoft.com/ink/2010/main" type="paragraph" rotatedBoundingBox="424,9265 15357,9314 15354,10023 422,9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24BBC7-733F-4F77-AC10-91AE0FA8E350}" emma:medium="tactile" emma:mode="ink">
              <msink:context xmlns:msink="http://schemas.microsoft.com/ink/2010/main" type="line" rotatedBoundingBox="424,9265 15357,9314 15354,10023 422,9974"/>
            </emma:interpretation>
          </emma:emma>
        </inkml:annotationXML>
        <inkml:traceGroup>
          <inkml:annotationXML>
            <emma:emma xmlns:emma="http://www.w3.org/2003/04/emma" version="1.0">
              <emma:interpretation id="{C3515B8A-A40A-425C-A2D4-6858FC124A10}" emma:medium="tactile" emma:mode="ink">
                <msink:context xmlns:msink="http://schemas.microsoft.com/ink/2010/main" type="inkWord" rotatedBoundingBox="424,9338 2887,9346 2885,9974 422,9966"/>
              </emma:interpretation>
              <emma:one-of disjunction-type="recognition" id="oneOf0">
                <emma:interpretation id="interp0" emma:lang="en-US" emma:confidence="1">
                  <emma:literal>Volume</emma:literal>
                </emma:interpretation>
                <emma:interpretation id="interp1" emma:lang="en-US" emma:confidence="0">
                  <emma:literal>volume</emma:literal>
                </emma:interpretation>
                <emma:interpretation id="interp2" emma:lang="en-US" emma:confidence="0">
                  <emma:literal>Volumes</emma:literal>
                </emma:interpretation>
                <emma:interpretation id="interp3" emma:lang="en-US" emma:confidence="0">
                  <emma:literal>Velum</emma:literal>
                </emma:interpretation>
                <emma:interpretation id="interp4" emma:lang="en-US" emma:confidence="0">
                  <emma:literal>Volute</emma:literal>
                </emma:interpretation>
              </emma:one-of>
            </emma:emma>
          </inkml:annotationXML>
          <inkml:trace contextRef="#ctx0" brushRef="#br0">19 0 128,'0'0'41,"-9"22"-7,-1 2-15,12 18-9,0 6-3,4 7-1,-3 7-6,3-1 1,-1 1-2,3-3 1,-1-8 0,-1-12-2,-3-6 2,3-13-2,-6-20 1,0 0 0,18 4 0,-11-23 1,1-4-1,1-10 2,-2-6-1,1-5 0,1-6 0,-2-3-1,3-2 1,-1 2-1,2 4-6,-6 3-4,12 7-3,-6 4-3,4 15-5,-15 20-2,27-13-5,-27 13-2,19 20 5,-8 2-3,-11 0 4</inkml:trace>
          <inkml:trace contextRef="#ctx0" brushRef="#br0" timeOffset="735.8448">560 349 76,'0'0'24,"-13"-28"0,13 28-9,-19-24-2,19 24 1,-22-14-1,4 8 0,18 6-1,-37 0-2,17 9-2,-4 1-1,2 8-1,0 2-4,2 8-1,5 3-2,4 4 1,7-1 0,8-2-1,9-1 0,5-4-1,10-6 1,3-10 1,4-10-1,2-6 0,-1-6-1,-4-7 0,-5-4 0,-8-8 1,-8 1-2,-8-1 0,-6 5 1,-6-1 0,-4 6 1,-4 3-1,1 5-1,16 12-4,-22-15-6,22 15-3,0 0-5,0 0-4,0-22-2,0 22-2,31-24 1,-7 9 2,0-5 12</inkml:trace>
          <inkml:trace contextRef="#ctx0" brushRef="#br0" timeOffset="975.9994">764 57 79,'4'-24'30,"-4"24"1,0 0-5,0 17-5,-4 3-4,8 15-5,-1 1-4,6 9-1,1 4-5,1 1-2,2 1-1,1-5 1,1-4-1,0-7 1,-1-4-4,-1-13-10,4-1-7,-17-17-5,29 2-2,-29-2-4,30-28 0,-19 4 0,5-5 3</inkml:trace>
          <inkml:trace contextRef="#ctx0" brushRef="#br0" timeOffset="1291.5094">1088 246 110,'0'0'33,"0"0"-2,0 0-7,3 39-7,-6-14-8,6 6-3,3 1-6,3-3-1,6 0 1,3-7-1,4-3 1,6-8-1,-2-8 1,1-6-2,3-5-4,-5-10-4,1-2 0,-7-10-1,-1 1-1,-9-4 0,-1 4 0,-10-2 2,0 5 4,-4 4 1,-1 5 0,7 17-5,-17-16-3,17 16-2,0 0-4,0 0-1,0 0-1,0 0-3,19 2 21</inkml:trace>
          <inkml:trace contextRef="#ctx0" brushRef="#br0" timeOffset="2070.8931">1513 235 102,'0'0'39,"-2"37"-5,-4-15-8,8 11-11,2 0-5,5 3-7,-2-1-3,3-2 0,1-3 0,-2-5-1,2-6-1,-11-19-5,16 16-6,-16-16-2,0 0 1,13-24-2,-13 24 1,6-36 1,-3 10 2,-1-3 7,2-4 8,2 0 4,-1 0 2,6 5 0,-4 2 2,-7 26-1,26-25 1,-9 25-2,-17 0-2,29 22 0,-16 0-1,4 11-1,-4-2 0,1 4-1,-1 0-1,2-2-1,-4-4-1,0-7-1,-2-5-1,-9-17-1,17 7 0,-17-7-2,11-22 0,-9 0-1,3-2 0,1-5 0,1-3 1,2 3 0,2 2 1,0 5 2,2 1 2,-13 21 4,24-14 0,-24 14 1,20 16-1,-9 3 0,-3 3 0,1 5 0,0 1-2,2 1-2,2-3-2,4-3 1,1-6-1,0-4 0,4-6 1,0-10-2,2-5 0,-2-6-3,2-5-3,-3-7-2,1-1 0,-6-8-1,-1 0 1,-4 0 0,-4 2 6,-3 8 7,-9 3 6,5 22 1,-19-11 2,4 27 0,-3 8-1,5 13 0,0 7-3,6 5-6,7 3-2,9-1-3,11-3-12,4-12-14,15-8-4,0-17-1,3-15-7,4-7-3,-2-13 16</inkml:trace>
        </inkml:traceGroup>
        <inkml:traceGroup>
          <inkml:annotationXML>
            <emma:emma xmlns:emma="http://www.w3.org/2003/04/emma" version="1.0">
              <emma:interpretation id="{53193563-9E17-4448-B84A-25C808439DFD}" emma:medium="tactile" emma:mode="ink">
                <msink:context xmlns:msink="http://schemas.microsoft.com/ink/2010/main" type="inkWord" rotatedBoundingBox="3620,9431 5226,9437 5225,9933 3618,9928"/>
              </emma:interpretation>
              <emma:one-of disjunction-type="recognition" id="oneOf1">
                <emma:interpretation id="interp5" emma:lang="en-US" emma:confidence="0">
                  <emma:literal>snow</emma:literal>
                </emma:interpretation>
                <emma:interpretation id="interp6" emma:lang="en-US" emma:confidence="0">
                  <emma:literal>Row</emma:literal>
                </emma:interpretation>
                <emma:interpretation id="interp7" emma:lang="en-US" emma:confidence="0">
                  <emma:literal>snore</emma:literal>
                </emma:interpretation>
                <emma:interpretation id="interp8" emma:lang="en-US" emma:confidence="0">
                  <emma:literal>*now</emma:literal>
                </emma:interpretation>
                <emma:interpretation id="interp9" emma:lang="en-US" emma:confidence="0">
                  <emma:literal>*tow</emma:literal>
                </emma:interpretation>
              </emma:one-of>
            </emma:emma>
          </inkml:annotationXML>
          <inkml:trace contextRef="#ctx0" brushRef="#br0" timeOffset="3062.9452">3400 585 127,'-22'-5'38,"22"5"-7,-26-13-18,26 13-3,-25-26-8,10 4-2,-3-7 0,-3-4 0,3-6 0,-2-3 0,1 0 0,6-2-1,6 2 2,7 3-2,11 5 1,6 4 0,8 10-1,7 3-7,8 16-7,-3-1-4,7 16-7,-11 3-3,-3 11-2,-14-1-1,-7 6 2,-14 0 9,-8-4 14,-9 3 7,-7-3 0,-6-5 9,-4-2 11,6-4 4,0-5 5,7 0-1,2-8-3,24-5-3,-18 6-6,18-6-9,22-8-10,-4-3-7,13 2-11,1-5-4,8-1-2,-3-5 1,5 5 4,-7-1 8,0 1 7,-7 6 8,-4 0 8,-8 3 10,-16 6 6,20 2 3,-20-2-1,6 18-3,-6-18-3,-2 31-3,-2-12-5,8 6-4,-2 1-5,0 2-3,3-5-1,3-1 0,-3-1 0,-5-21-1,17 27 0,-17-27-3,0 0-5,0 0-2,16 8-1,-16-8 0,-3-19-2,-5 3 1,8 16 1,-11-35 3,6 16 5,1-1 2,2 0 1,0 2 1,4 1 0,2 1-1,-4 16-4,20-28-6,-3 17-4,7 0-3,0 0-3,3 6-3,-7-3 0</inkml:trace>
          <inkml:trace contextRef="#ctx0" brushRef="#br0" timeOffset="3694.9317">3533 94 35,'0'0'17,"0"0"4,0 0-2,-2 22 3,2-4-1,7 10-2,-5-1-1,7 12-3,-3-3-2,5 5-3,-4-1-4,4 0-5,0-1 0,2-4-1,-2-4 0,0-5 0,0-2 0,0-8 0,-11-16-2,15 22-7,-15-22-6,0 0-9,18 13-3,-18-13-5,0 0-1,8-22 0,-8 22 3</inkml:trace>
          <inkml:trace contextRef="#ctx0" brushRef="#br0" timeOffset="4635.3441">3921 296 63,'0'0'22,"-9"-24"1,9 24-11,-17-22-3,17 22 0,-20-22 1,20 22 1,-29-17-1,10 15 0,-3 2 0,2 8 0,-2 5-2,1 9-3,3 5-3,3 4-2,6 6 1,7 3-1,8 2 1,9-3-1,7-6 0,9-4 1,2-8-1,6-9 1,-3-10-1,1-7 0,-4-8-1,-9-7-1,-5-4-3,-12-7-1,-5 1 0,-8-3 0,-3 8 1,-7-3-1,1 8-2,-5 2-3,20 18 0,-28-22-3,28 22-3,0 0-2,0 0-2,0 0-1,0 0 4,30 1 4,-10-2 7,0 1 4,-2-4 6,1 2 6,-3 0 6,-16 2 8,21-2 4,-21 2 0,0 0-3,18 30-2,-18-30-3,7 40-3,-3-14-5,5 1-6,2 3-5,2-1 1,4-5-1,1-6 0,4-5 1,4-7 0,2-8-1,1-7 0,-1-4-2,-1-9-3,1 0-1,-8-6-2,0 2 1,-9-1 1,-3-1 6,-5 6 0,-3 6 1,0 16 4,-9-17 1,9 17 1,0 0-1,-9 24-1,11-4-5,3 4 0,6 2 0,4 3 0,5 1 1,4-3-1,13 1 1,0-6-1,3-8 1,4-4 0,-5-10-1,3-10 0,-7-8 0,-3-8-1,-12-9 1,-7-3-1,-8-1-1,-7-1 1,-3 7-8,-12-4-8,6 14-5,-7 1-6,18 22-5,-30-22 0,30 22-2,0 0 0</inkml:trace>
        </inkml:traceGroup>
        <inkml:traceGroup>
          <inkml:annotationXML>
            <emma:emma xmlns:emma="http://www.w3.org/2003/04/emma" version="1.0">
              <emma:interpretation id="{5329C67D-3DC7-4747-8ED0-9082466C56F3}" emma:medium="tactile" emma:mode="ink">
                <msink:context xmlns:msink="http://schemas.microsoft.com/ink/2010/main" type="inkWord" rotatedBoundingBox="5614,9282 7437,9288 7435,9911 5612,9905"/>
              </emma:interpretation>
              <emma:one-of disjunction-type="recognition" id="oneOf2">
                <emma:interpretation id="interp10" emma:lang="en-US" emma:confidence="1">
                  <emma:literal>rate:</emma:literal>
                </emma:interpretation>
                <emma:interpretation id="interp11" emma:lang="en-US" emma:confidence="0">
                  <emma:literal>rate".</emma:literal>
                </emma:interpretation>
                <emma:interpretation id="interp12" emma:lang="en-US" emma:confidence="0">
                  <emma:literal>rate.</emma:literal>
                </emma:interpretation>
                <emma:interpretation id="interp13" emma:lang="en-US" emma:confidence="0">
                  <emma:literal>rate'.</emma:literal>
                </emma:interpretation>
                <emma:interpretation id="interp14" emma:lang="en-US" emma:confidence="0">
                  <emma:literal>rate:'</emma:literal>
                </emma:interpretation>
              </emma:one-of>
            </emma:emma>
          </inkml:annotationXML>
          <inkml:trace contextRef="#ctx0" brushRef="#br0" timeOffset="5252.1253">5225 312 97,'0'0'39,"-25"0"-6,25 0-14,-11 22-7,12-4-5,3 4-5,2 2 0,5 4-2,2-1 1,1 3-1,5-5 0,-3-3 1,3-3-1,-19-19 0,29 18 0,-29-18 0,0 0 0,11-22-1,-16 4 0,-3-4 1,-3-4 0,2 0-1,-4-1 1,6 1 0,5 2 0,6 4 0,8 0 0,7 5 0,7-1-5,9 8-8,1-1-5,3 7-8,0-1-4,-1 3-3,-5 2-1,0 1 0,-3 6 18</inkml:trace>
          <inkml:trace contextRef="#ctx0" brushRef="#br0" timeOffset="6159.8876">5871 396 99,'13'-20'33,"-17"4"0,4 16-12,-9-33-8,5 14-7,4 19-5,-14-29-1,14 29 0,-30-15 1,12 15-1,-2 6 1,-2 7-1,5 9 1,2 3-1,4 7-1,6 1 1,7 1-1,7 1 1,6-5-1,5-3 0,2-10-2,5-4-1,-1-12-2,4-2 0,-6-12 0,-1-4 0,-4-7 1,-3-1 0,-5-1 4,-7-3 5,-2 3 1,-4 2 1,-3 8 1,5 16-1,-21-19 0,21 19 0,-22 6-3,22-6-3,-11 31 1,11-9-1,6 2-1,5 1 1,5-1-1,10-2 1,4-3 1,5-8-1,-1-4 0,3-9-1,-2-7-7,4-2-5,-13-13-3,1 0 0,-10-9-2,1-2 3,-10-7 5,-5 2 12,3 3 6,-10 1 5,6 10 2,-8 2 1,6 24 1,-7-16-2,7 16-6,2 31-8,-2-7-2,5 9 2,3 3-1,3 5 0,3 1 0,7 0 1,4-4-1,3-5 1,5-3 0,-2-10 0,3-5-1,1-12 1,-2-6-1,-4-12 0,-5-5 0,-2-8-1,-5-7 0,-6-5 0,-4 0 0,-5-1 0,-6 3 1,-1 7 0,-6 9 0,-2 5 1,13 17-1,-30 8 1,16 12-1,3 7 1,1 8-1,7 7-1,5 0 1,9 1 0,3-3 0,8-7 1,4-5-1,4-10 1,1-9-4,6-7-11,-12-13-8,5-2-5,-12-11-4,-3-2-3,-10-3 0,-3 0 0</inkml:trace>
          <inkml:trace contextRef="#ctx0" brushRef="#br0" timeOffset="6400.2849">6044 290 107,'26'-5'26,"11"-1"-8,7-3-24,11 2-16,2-6-6,2 0-5,-6-2 1,-1-1 3</inkml:trace>
          <inkml:trace contextRef="#ctx0" brushRef="#br0" timeOffset="6632.6528">6883-49 69,'0'0'23,"-17"-2"-7,17 2-18,-14 16-14,14-16-8,-13 30-2,13-30 0,-8 31 13</inkml:trace>
          <inkml:trace contextRef="#ctx0" brushRef="#br0" timeOffset="6811.6476">7012 497 114,'-15'19'35,"4"-3"-9,11-16-23,-15 22-33,15-22-4,0 0 0,0 0-2,26-27-1</inkml:trace>
        </inkml:traceGroup>
        <inkml:traceGroup>
          <inkml:annotationXML>
            <emma:emma xmlns:emma="http://www.w3.org/2003/04/emma" version="1.0">
              <emma:interpretation id="{549C477A-4FEB-4F92-B85E-16DA0778F34F}" emma:medium="tactile" emma:mode="ink">
                <msink:context xmlns:msink="http://schemas.microsoft.com/ink/2010/main" type="inkWord" rotatedBoundingBox="7809,9403 8834,9407 8832,9906 7807,9903"/>
              </emma:interpretation>
              <emma:one-of disjunction-type="recognition" id="oneOf3">
                <emma:interpretation id="interp15" emma:lang="en-US" emma:confidence="1">
                  <emma:literal>25</emma:literal>
                </emma:interpretation>
                <emma:interpretation id="interp16" emma:lang="en-US" emma:confidence="0">
                  <emma:literal>255</emma:literal>
                </emma:interpretation>
                <emma:interpretation id="interp17" emma:lang="en-US" emma:confidence="0">
                  <emma:literal>•55</emma:literal>
                </emma:interpretation>
                <emma:interpretation id="interp18" emma:lang="en-US" emma:confidence="0">
                  <emma:literal>555</emma:literal>
                </emma:interpretation>
                <emma:interpretation id="interp19" emma:lang="en-US" emma:confidence="0">
                  <emma:literal>•5</emma:literal>
                </emma:interpretation>
              </emma:one-of>
            </emma:emma>
          </inkml:annotationXML>
          <inkml:trace contextRef="#ctx0" brushRef="#br0" timeOffset="7622.9841">7394 147 108,'0'0'34,"-9"-26"-1,9 26-16,0 0-6,24-18-7,-7 12-4,1 1 0,1-1 0,3 3 0,0 1 0,2 4 0,-4 7 0,-2 6 0,-5 7-1,-4 7 2,-5 6-1,-6 3 0,-5 8 0,-6 0 1,-4 0 0,1-6-1,-1-3 0,3-6 0,1-3 0,5-6 0,8-22 0,-2 25 0,2-25 0,19 8 0,-1-10 0,4-2 1,8-1-1,3-1 0,2-3 0,-2 2-1,2-1 1,-4-1-5,0 6-7,-10-7-7,4 5-6,-25 5-3,34-15-5,-34 15-1,31-20 1,-13 7 14</inkml:trace>
          <inkml:trace contextRef="#ctx0" brushRef="#br0" timeOffset="8042.4709">8141 231 71,'6'-29'33,"-6"29"-1,-17-20-9,17 20-6,-31-9-4,13 12-4,-8-1-3,4 4-3,-6 1-1,3 0-2,2 6 0,5 0 1,18-13-1,-20 31 1,22-12-1,9-3 0,9-1 1,9 1-1,6-3 0,8 0 1,1 0-1,4-2 0,-2-2 0,-2 4 0,-7 0 0,-6 1-1,-9 3 1,-7 1-1,-8 0 1,-9 1 0,-7-1 0,-6 1 0,-3-5 0,-4-3 0,-2-3 0,-2-5-1,6-1-10,-6-11-8,26 9-6,-35-28-5,26 10-3,-2-8-1,7 1 1,-3-7 9</inkml:trace>
          <inkml:trace contextRef="#ctx0" brushRef="#br0" timeOffset="8232.1448">8046 180 110,'5'-16'35,"-5"16"-1,32-15-11,-10 6-14,11-2-12,7 5-15,-1-5-8,3 2-7,0-4-2,-1 4 1,-6 2-2,-2 1 11</inkml:trace>
        </inkml:traceGroup>
        <inkml:traceGroup>
          <inkml:annotationXML>
            <emma:emma xmlns:emma="http://www.w3.org/2003/04/emma" version="1.0">
              <emma:interpretation id="{0A4F86A9-E624-4FF3-8B1B-312E5EE14E6E}" emma:medium="tactile" emma:mode="ink">
                <msink:context xmlns:msink="http://schemas.microsoft.com/ink/2010/main" type="inkWord" rotatedBoundingBox="9090,9359 10835,9365 10833,9917 9088,9911"/>
              </emma:interpretation>
              <emma:one-of disjunction-type="recognition" id="oneOf4">
                <emma:interpretation id="interp20" emma:lang="en-US" emma:confidence="0">
                  <emma:literal>liters</emma:literal>
                </emma:interpretation>
                <emma:interpretation id="interp21" emma:lang="en-US" emma:confidence="0">
                  <emma:literal>titers</emma:literal>
                </emma:interpretation>
                <emma:interpretation id="interp22" emma:lang="en-US" emma:confidence="0">
                  <emma:literal>lifers</emma:literal>
                </emma:interpretation>
                <emma:interpretation id="interp23" emma:lang="en-US" emma:confidence="0">
                  <emma:literal>biters</emma:literal>
                </emma:interpretation>
                <emma:interpretation id="interp24" emma:lang="en-US" emma:confidence="0">
                  <emma:literal>Liters</emma:literal>
                </emma:interpretation>
              </emma:one-of>
            </emma:emma>
          </inkml:annotationXML>
          <inkml:trace contextRef="#ctx0" brushRef="#br0" timeOffset="8539.0033">8666 63 84,'0'0'35,"0"0"-2,3 23-10,-1-4-6,9 12-5,0 6-5,2 3-6,4 6-1,1-2 0,1 0 1,-1-4-1,-1-1-3,-5-14-12,5-3-11,-17-22-7,22 17-1,-22-17-1,17-11 0,-12-6 4</inkml:trace>
          <inkml:trace contextRef="#ctx0" brushRef="#br0" timeOffset="8699.1129">8921 312 83,'0'0'33,"0"0"0,0 28-10,6-8-13,-2 2-14,-1-4-13,10 2-8,-13-20-5,20 22-3,-20-22 0,23-7 1</inkml:trace>
          <inkml:trace contextRef="#ctx0" brushRef="#br0" timeOffset="8838.2064">8964 123 33,'-17'-18'7,"17"18"-8,0 0-9,9-20-10,12 14 12</inkml:trace>
          <inkml:trace contextRef="#ctx0" brushRef="#br0" timeOffset="9719.5142">9124 373 123,'0'0'34,"0"0"-2,24-15-17,-6 9-11,10 1-7,7-1-5,0-6-1,11 1 0,-6-8-1,4 1 1,-7-6-1,0 4 2,-11-2 2,-4 4 5,-9 1 2,-13 17 1,-2-20 1,2 20 5,-30-4 1,5 12 0,3 4 0,-8 5 0,6 7-1,0 1 0,11 8-1,2 4-5,13 0-1,6-1-1,12-1 1,11-4-1,8-5 0,5-8 0,4-6-4,3-9-4,-5-10-3,4-1-3,-13-14-1,-1 0-1,-12-9 1,-2 0 1,-9-4 10,-9-3 12,3 8 3,-10-1 2,1 9 2,-9 2 0,11 20 0,0 0-1,-20 0-6,20 0-8,-8 35 0,8-9 0,4 3 0,1 2 0,6 0 0,0 0 0,2-3 1,0-4-1,-2-8 0,-11-16-3,19 17-2,-19-17 0,0 0-1,3-28 0,-8 6 1,1-2-1,-5-3 1,2-2 2,-1-1 3,3 5-5,1-1-5,11 6-6,1 0-5,10 3-4,6 6-2,7 2-2,4 3 0,4 1 25</inkml:trace>
          <inkml:trace contextRef="#ctx0" brushRef="#br0" timeOffset="9060.5328">9129 22 111,'0'0'35,"0"0"-4,0 26-12,8-2-6,-3 7-8,6 6-5,2 5 0,2 2 1,0 4-1,1-3 0,-1-4 0,-6-6-9,4-2-11,-9-11-7,1-2-6,-5-20-1,-4 16 0,4-16-1,-16-3 13</inkml:trace>
          <inkml:trace contextRef="#ctx0" brushRef="#br0" timeOffset="10062.809">10228 187 103,'-32'2'34,"3"6"-5,-6-5-11,7 10-5,3-4-6,4 4-3,21-13-1,-16 26-3,16-26 0,16 25 1,7-12-1,4 0 1,10 2-1,2 1 0,7 3 1,0-1-1,-4 2 0,-5 2 0,-8 2 0,-10 0 1,-12-2-1,-14 0 0,-12-4 0,-7 1 1,-5-7 1,-4-2-2,0-5 0,4-5-1,5-2-10,6-7-13,20 9-8,-15-27-3,24 10-1,6-5 0,16 0-1</inkml:trace>
        </inkml:traceGroup>
        <inkml:traceGroup>
          <inkml:annotationXML>
            <emma:emma xmlns:emma="http://www.w3.org/2003/04/emma" version="1.0">
              <emma:interpretation id="{AE32EC8C-D2AA-4D7A-9390-1BD64E74FCE4}" emma:medium="tactile" emma:mode="ink">
                <msink:context xmlns:msink="http://schemas.microsoft.com/ink/2010/main" type="inkWord" rotatedBoundingBox="11327,9390 12847,9395 12845,9851 11326,9846"/>
              </emma:interpretation>
              <emma:one-of disjunction-type="recognition" id="oneOf5">
                <emma:interpretation id="interp25" emma:lang="en-US" emma:confidence="0">
                  <emma:literal>ink</emma:literal>
                </emma:interpretation>
                <emma:interpretation id="interp26" emma:lang="en-US" emma:confidence="0">
                  <emma:literal>inli</emma:literal>
                </emma:interpretation>
                <emma:interpretation id="interp27" emma:lang="en-US" emma:confidence="0">
                  <emma:literal>inh</emma:literal>
                </emma:interpretation>
                <emma:interpretation id="interp28" emma:lang="en-US" emma:confidence="0">
                  <emma:literal>inle</emma:literal>
                </emma:interpretation>
                <emma:interpretation id="interp29" emma:lang="en-US" emma:confidence="0">
                  <emma:literal>int.</emma:literal>
                </emma:interpretation>
              </emma:one-of>
            </emma:emma>
          </inkml:annotationXML>
          <inkml:trace contextRef="#ctx0" brushRef="#br0" timeOffset="11885.8491">11937 55 117,'0'0'34,"0"0"-1,9 26-7,2 0-17,7 12-5,2 6-3,1 6-1,3 1 1,0 0-1,-2-5 0,-6-4-1,-1-7-10,-8-13-11,4-5-8,-11-17-3,0 0 0,17-11-1,-10-6 1</inkml:trace>
          <inkml:trace contextRef="#ctx0" brushRef="#br0" timeOffset="12057.9648">12332 343 129,'4'19'34,"-4"-1"-2,3 6-10,-1 1-17,4-3-19,7 4-10,-2-8-7,-11-18-1,25 17-2,-25-17 0,26-15-1</inkml:trace>
          <inkml:trace contextRef="#ctx0" brushRef="#br0" timeOffset="11190.9908">10916 257 41,'-13'-26'17,"13"26"-6,0 0-9,0 0-10,29-11-8,-8 11-3,3 2 0,1-2 11</inkml:trace>
          <inkml:trace contextRef="#ctx0" brushRef="#br0" timeOffset="11062.8534">10978 341 119,'-16'4'35,"16"-4"0,-13 22-8,7-2-26,6 2-1,2 0 0,6 0-2,3-2-10,-11-20-7,20 21-5,-20-21-5,16-6-4,-16 6 0,4-26-1,-9 6 4</inkml:trace>
          <inkml:trace contextRef="#ctx0" brushRef="#br0" timeOffset="11627.8754">11195 270 117,'0'0'34,"-13"22"-5,10-4-8,3-18-7,-11 39-9,9-15-5,6-1 1,1-2-1,-1-1 0,3-2 1,-7-18-1,11 24 0,-11-24 0,0 0-9,0 0-6,19 5-3,-19-5-2,1-16-1,-4-1-1,3 17 1,3-34 2,1 12 10,3-6 8,3 1 6,6-3 4,4 5 1,6 3 3,2 0 3,7 12 4,-4 1-3,8 17-2,-4-1-2,5 13-2,-7 0-1,4 11-1,-8-1-4,1-1-5,-6 2 0,-2-5 0,-8-2-1,-4-8-9,-10-16-8,14 17-5,-14-17-5,0 0-4,17-22 0,-15 2-2,5-4 1</inkml:trace>
        </inkml:traceGroup>
        <inkml:traceGroup>
          <inkml:annotationXML>
            <emma:emma xmlns:emma="http://www.w3.org/2003/04/emma" version="1.0">
              <emma:interpretation id="{76736785-F03B-4358-ABFA-5BB91B029DF4}" emma:medium="tactile" emma:mode="ink">
                <msink:context xmlns:msink="http://schemas.microsoft.com/ink/2010/main" type="inkWord" rotatedBoundingBox="13010,9415 13469,9417 13467,9917 13008,9915"/>
              </emma:interpretation>
              <emma:one-of disjunction-type="recognition" id="oneOf6">
                <emma:interpretation id="interp30" emma:lang="en-US" emma:confidence="1">
                  <emma:literal>5</emma:literal>
                </emma:interpretation>
                <emma:interpretation id="interp31" emma:lang="en-US" emma:confidence="0">
                  <emma:literal>F</emma:literal>
                </emma:interpretation>
                <emma:interpretation id="interp32" emma:lang="en-US" emma:confidence="0">
                  <emma:literal>g</emma:literal>
                </emma:interpretation>
                <emma:interpretation id="interp33" emma:lang="en-US" emma:confidence="0">
                  <emma:literal>go</emma:literal>
                </emma:interpretation>
                <emma:interpretation id="interp34" emma:lang="en-US" emma:confidence="0">
                  <emma:literal>•5</emma:literal>
                </emma:interpretation>
              </emma:one-of>
            </emma:emma>
          </inkml:annotationXML>
          <inkml:trace contextRef="#ctx0" brushRef="#br0" timeOffset="12466.2432">12729 94 122,'-27'-15'20,"27"15"-4,-31-2-18,31 2-4,-26 15-5,26-15 0,-26 20 2,26-20 8,-24 22 6,24-22 4,-9 26 3,13-10 1,-4-16 1,25 32 0,-3-16-1,12 6-2,2-2-3,10 2-2,0 0-3,4 2-2,-4 2-1,-2 1 0,-5 3 1,-8-3 0,-11 2-1,-7-1 2,-11-2 0,-8-4-2,-10-8 0,-8-4-8,-2-5-10,-7-10-9,2-3-4,-2-10-3,3-2 0,1-10-1,7 1 1</inkml:trace>
          <inkml:trace contextRef="#ctx0" brushRef="#br0" timeOffset="12663.2337">12748 167 129,'0'0'33,"0"0"0,0 0-8,29-13-21,-9 11-17,14 6-10,-3-8-3,2 3-6,4-7-1,0 1 0,-4 0-1,-2 1 5</inkml:trace>
        </inkml:traceGroup>
        <inkml:traceGroup>
          <inkml:annotationXML>
            <emma:emma xmlns:emma="http://www.w3.org/2003/04/emma" version="1.0">
              <emma:interpretation id="{E11089B6-C8F8-46B2-8949-156CC25D90DC}" emma:medium="tactile" emma:mode="ink">
                <msink:context xmlns:msink="http://schemas.microsoft.com/ink/2010/main" type="inkWord" rotatedBoundingBox="13773,9629 15356,9634 15354,10023 13772,10017"/>
              </emma:interpretation>
              <emma:one-of disjunction-type="recognition" id="oneOf7">
                <emma:interpretation id="interp35" emma:lang="en-US" emma:confidence="1">
                  <emma:literal>min</emma:literal>
                </emma:interpretation>
                <emma:interpretation id="interp36" emma:lang="en-US" emma:confidence="0">
                  <emma:literal>main</emma:literal>
                </emma:interpretation>
                <emma:interpretation id="interp37" emma:lang="en-US" emma:confidence="0">
                  <emma:literal>mien</emma:literal>
                </emma:interpretation>
                <emma:interpretation id="interp38" emma:lang="en-US" emma:confidence="0">
                  <emma:literal>min.</emma:literal>
                </emma:interpretation>
                <emma:interpretation id="interp39" emma:lang="en-US" emma:confidence="0">
                  <emma:literal>minx</emma:literal>
                </emma:interpretation>
              </emma:one-of>
            </emma:emma>
          </inkml:annotationXML>
          <inkml:trace contextRef="#ctx0" brushRef="#br0" timeOffset="13595.8802">13377 367 128,'-9'17'40,"9"-17"-2,-13 33-13,7-10-24,8 1-1,2 4 0,3-1 0,2-3 1,1-4 0,-10-20 0,16 26-1,-16-26-1,0 0 1,17-2-1,-17 2 1,0-22-1,0 22-1,2-31 0,-1 13 2,1 1 0,4-1-1,-4 1 1,-2 17 0,16-29 0,-16 29 0,20-22 0,-20 22 0,22-13 0,-22 13 0,26 2 0,-26-2 1,26 11-1,-26-11 0,26 26 0,-26-26 0,20 33 1,-11-15-1,-2-1 0,1 1 0,-8-18 0,9 26 0,-9-26-1,0 0 1,0 0 0,18 5 0,-18-5 0,15-20 0,-6 3 0,4 1-1,0-1 1,4-1 0,3 1 0,0 3 0,2 3 0,-2 7 0,1 0 0,-5 6 0,1 6 0,-17-8 1,20 27-1,-13-7 0,-1 4 2,-1 0 0,1 2 0,-1-2-1,3-2 0,-8-22-11,20 29-9,-20-29-7,28 5-1,-12-16-3,6-1 1,-2-9 0,8 1 3,-4-5 12,-2 1 13,-4 0 12,-3 4 5,-15 20 7,17-26 4,-17 26 1,0 0-2,0 0-2,-4 18-5,4 2-5,-2 1-3,6-1-13,3 6-13,-1-6-9,5-2-4,-11-18-5,20 13 3,-20-13-3,20-17-1</inkml:trace>
          <inkml:trace contextRef="#ctx0" brushRef="#br0" timeOffset="13738.461">14144 354 103,'-30'-9'12,"30"9"-9,0 0-16,0 0-8,0 0-5,32 17-2,-8-14 2</inkml:trace>
          <inkml:trace contextRef="#ctx0" brushRef="#br0" timeOffset="14142.0504">14339 365 135,'0'0'31,"0"0"0,5 19-12,-3-1-11,0 4-8,-2 4 0,2 3 0,0 0 2,1-1-1,3-2 1,-4-3 0,5-4 0,-7-19 0,0 0-2,19 13-3,-19-13-3,11-24-2,-8 4 1,5-2-1,-5-10 1,5-1 1,3-2 7,-2-1 3,6 1 1,-1 2 2,8 9 0,-1 2-1,4 15 0,3 7-3,1 13-3,5 9-1,0 9 1,3 7-1,2 4 2,-4 2 0,0 2 0,-4-5 0,-3-3 0,-4-8 0,-12-7-1,-12-23-18,21 22-13,-21-22-1,5-16-2,-7-1-1,-1-10-2</inkml:trace>
        </inkml:traceGroup>
      </inkml:traceGroup>
    </inkml:traceGroup>
    <inkml:traceGroup>
      <inkml:annotationXML>
        <emma:emma xmlns:emma="http://www.w3.org/2003/04/emma" version="1.0">
          <emma:interpretation id="{469F5198-FB4E-4221-903A-46328EB0510D}" emma:medium="tactile" emma:mode="ink">
            <msink:context xmlns:msink="http://schemas.microsoft.com/ink/2010/main" type="paragraph" rotatedBoundingBox="423,10514 3265,10511 3266,11053 424,11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4AD1B5-42D1-438D-8DE2-BC7B6EA9B7D2}" emma:medium="tactile" emma:mode="ink">
              <msink:context xmlns:msink="http://schemas.microsoft.com/ink/2010/main" type="line" rotatedBoundingBox="423,10514 3265,10511 3266,11053 424,11056">
                <msink:destinationLink direction="with" ref="{27084E9F-6658-4BDB-B5F8-21FE18F6607E}"/>
                <msink:destinationLink direction="with" ref="{A7BA4DF3-30BC-4CB4-A92D-0D76D1DF595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F94DBE0-00E7-4233-A1AA-819CB58000C5}" emma:medium="tactile" emma:mode="ink">
                <msink:context xmlns:msink="http://schemas.microsoft.com/ink/2010/main" type="inkWord" rotatedBoundingBox="423,10539 1317,10538 1318,11055 424,11056"/>
              </emma:interpretation>
              <emma:one-of disjunction-type="recognition" id="oneOf8">
                <emma:interpretation id="interp40" emma:lang="en-US" emma:confidence="1">
                  <emma:literal>25</emma:literal>
                </emma:interpretation>
                <emma:interpretation id="interp41" emma:lang="en-US" emma:confidence="0">
                  <emma:literal>•5</emma:literal>
                </emma:interpretation>
                <emma:interpretation id="interp42" emma:lang="en-US" emma:confidence="0">
                  <emma:literal>55</emma:literal>
                </emma:interpretation>
                <emma:interpretation id="interp43" emma:lang="en-US" emma:confidence="0">
                  <emma:literal>5</emma:literal>
                </emma:interpretation>
                <emma:interpretation id="interp44" emma:lang="en-US" emma:confidence="0">
                  <emma:literal>2</emma:literal>
                </emma:interpretation>
              </emma:one-of>
            </emma:emma>
          </inkml:annotationXML>
          <inkml:trace contextRef="#ctx0" brushRef="#br0" timeOffset="30003.3673">24 1348 22,'0'0'17,"-16"-12"-3,16 12 1,0 0 0,-8-17 2,8 17 2,0 0 1,6-26 1,-6 26 0,16-18-3,-16 18-2,26-20-4,-7 11-2,-3-2-4,8 3-2,2 1-4,1 2 0,-1 1-1,2 4 1,-3 4 0,-2 3-1,-3 4 1,-2 2 0,-5 5 0,-6 4 0,-3 2 0,-2 2 1,-6 5-1,-1 2 0,-4 0 0,-6 2 0,-2-1 0,-1 0-1,-2-3 1,1-2-1,1-5 1,1-2 0,3-4 0,3-1 0,11-17 0,-15 24 0,15-24 0,0 0-1,-8 16 0,8-16 0,0 0-1,0 0 1,0 0-1,21-13 0,-21 13 1,27-13-1,-10 8 1,1-1 0,1 3 0,1 1 1,-4 2-1,3 0 0,-19 0 0,24 7-3,-24-7-4,16 6-5,-16-6-3,0 0-3,21 13-4,-21-13-2,0 0-4,16-6 2,-16 6 4,0 0 3,20-24 3</inkml:trace>
          <inkml:trace contextRef="#ctx0" brushRef="#br0" timeOffset="30627.1488">723 1240 72,'0'0'22,"-11"-16"-1,11 16-8,0 0-3,-16-19-1,16 19-2,0 0-3,-21-5 0,21 5-1,-23 7-1,4 2 0,-3 6-1,2 2 1,-6 1 0,8 2 0,-3 2 1,7-2 1,1-1 0,11-1 1,2-18 2,9 27 1,-9-27-1,35 13 0,-9-9-1,5 0-1,0-3 0,3 1-1,-1 2-3,-2 5 0,-3 4-1,-3 3 0,-4 1 0,-9 9-5,-4-2 0,-5 3 0,-4-3 1,-9-2-2,-1-6 2,-3 1 0,-7-4 0,1-8 4,0-3-1,-2-4-7,5 0-6,-3-7-3,20 9-5,-29-20-4,29 20-4,-11-29-2,12 12 1,1-5 7</inkml:trace>
          <inkml:trace contextRef="#ctx0" brushRef="#br0" timeOffset="30909.3962">574 1295 69,'0'0'19,"0"0"2,0 0-7,21-13-6,1 8 0,5 1-1,4-3 0,3 1-1,-1-1-2,-2 2-5,-2 3-6,-7 0-6,1 4-3,-7 1-4,-16-3-1,20 11-2,-20-11 0,11 17 0,-11-17 8</inkml:trace>
        </inkml:traceGroup>
        <inkml:traceGroup>
          <inkml:annotationXML>
            <emma:emma xmlns:emma="http://www.w3.org/2003/04/emma" version="1.0">
              <emma:interpretation id="{67BC241A-8456-4ABD-8641-278BAB33DAE5}" emma:medium="tactile" emma:mode="ink">
                <msink:context xmlns:msink="http://schemas.microsoft.com/ink/2010/main" type="inkWord" rotatedBoundingBox="1656,10513 3265,10511 3266,10953 1657,10955"/>
              </emma:interpretation>
              <emma:one-of disjunction-type="recognition" id="oneOf9">
                <emma:interpretation id="interp45" emma:lang="en-US" emma:confidence="0">
                  <emma:literal>liters</emma:literal>
                </emma:interpretation>
                <emma:interpretation id="interp46" emma:lang="en-US" emma:confidence="0">
                  <emma:literal>Liters</emma:literal>
                </emma:interpretation>
                <emma:interpretation id="interp47" emma:lang="en-US" emma:confidence="0">
                  <emma:literal>biters</emma:literal>
                </emma:interpretation>
                <emma:interpretation id="interp48" emma:lang="en-US" emma:confidence="0">
                  <emma:literal>titers</emma:literal>
                </emma:interpretation>
                <emma:interpretation id="interp49" emma:lang="en-US" emma:confidence="0">
                  <emma:literal>lifers</emma:literal>
                </emma:interpretation>
              </emma:one-of>
            </emma:emma>
          </inkml:annotationXML>
          <inkml:trace contextRef="#ctx0" brushRef="#br0" timeOffset="31476.5602">1248 1174 71,'0'0'23,"0"0"-1,-15 20-4,17 4 0,-4 0 0,7 9-2,-3-2-2,9 6-1,-5 0-3,5 3-3,0-7-1,0 4-4,0-6-2,-2-2 0,0-5-1,-1-2-1,-8-22-2,12 20-6,-12-20-6,0 0-5,21 0-5,-21 0-2,9-22-2,-4 2-1,3 2 2,1-4 6,-2-2 7</inkml:trace>
          <inkml:trace contextRef="#ctx0" brushRef="#br0" timeOffset="31655.6822">1465 1414 30,'0'0'15,"3"17"-1,-1-1-3,-2 1-2,2 5-2,3-2 0,1 2-3,5-3-2,-2-1-8,-9-18-2,24 11-5,-24-11-2,24-6-1,-24 6-1,13-25 1,-13 5 9</inkml:trace>
          <inkml:trace contextRef="#ctx0" brushRef="#br0" timeOffset="31791.2463">1494 1319 52,'0'0'15,"-15"-26"-5,15 26-9,-3-18-7,3 18-6,20-13-3,-4 6 0,5 3-1,1-3 3</inkml:trace>
          <inkml:trace contextRef="#ctx0" brushRef="#br0" timeOffset="32023.2897">1660 1204 94,'0'0'29,"-15"23"2,4-6-8,13 12-8,-4 1-1,11 3-4,2 3-2,4 5-3,1-5-4,-1-5-11,3 2-8,-7-9-6,2-2-3,-7-5-5,-6-17 1,0 0 0,0 0 1,0 0 8</inkml:trace>
          <inkml:trace contextRef="#ctx0" brushRef="#br0" timeOffset="32783.9467">1593 1484 79,'0'-16'26,"0"16"2,0 0-8,33-21-4,-12 12-5,8 4-1,2-1-2,6 3-3,0-5-3,0 3-1,0-3-2,-6 1 1,-5 2 0,-4-5-1,-6 3 1,-16 7-1,19-16 1,-19 16 0,-4-19 0,4 19 0,-15-16 0,15 16 1,-24-11 0,24 11 2,-31 0 0,14 9 1,1 2 0,-1 7 2,4 6-2,2 7-1,4-1 0,7 3-1,6-2-1,6-5-1,9-1-1,4-5-1,9-7-4,-1-9-7,7 0-5,-3-10-4,2-1-3,-10-12-1,2 1-2,-9-8 1,-1 2 5,-10-3 9,-4-1 9,-3 1 7,-6 1 9,0 6 7,-5 2 6,7 18 3,-19-19-1,19 19-1,-16 6-4,14 10-2,2-16-7,-2 35-4,7-9-6,5 3-3,3 1 0,1-1-1,5-3 1,-3-2-3,1-6 3,-4-2-8,-13-16-6,22 10-4,-22-10-2,5-17-1,-5 17-1,-7-33 2,1 11-1,-3-6 7,-2 1 8,2-4 6,0 3 3,5 1 1,0 1 1,8 2-1,3 4-2,6 2-5,8 1-4,1 4-4,7 2-4,2 6-1,4-2 0,2 7 0,-2 0 13</inkml:trace>
          <inkml:trace contextRef="#ctx0" brushRef="#br0" timeOffset="33202.422">2616 1264 72,'0'0'25,"0"0"1,0 0-7,-31-7-4,31 7-4,-31 0-4,12 2-2,-1 1-2,3 5-1,-1-1-2,18-7 1,-24 20 0,24-20 0,-5 26 0,5-26 1,18 24 0,2-12 1,4-1 0,7-1 2,4-3-1,6 0 1,-3-1-1,5 1-1,-5-1 1,-3 3-1,-7-2-1,-4 8 0,-11 3-1,-10 0 0,-6 3-1,-10-3 0,-7 0 1,-4-1-2,-6-4 1,-3-4-1,-2-4 1,4-5 0,1 0 0,5-1-1,6-3-1,3-2-8,16 6-7,0 0-8,0 0-7,16-23 0,6 17-1,-1-7-1,8 6 0</inkml:trace>
        </inkml:traceGroup>
      </inkml:traceGroup>
    </inkml:traceGroup>
    <inkml:traceGroup>
      <inkml:annotationXML>
        <emma:emma xmlns:emma="http://www.w3.org/2003/04/emma" version="1.0">
          <emma:interpretation id="{A792FDBE-E78F-4C07-827A-3176C596C2B1}" emma:medium="tactile" emma:mode="ink">
            <msink:context xmlns:msink="http://schemas.microsoft.com/ink/2010/main" type="paragraph" rotatedBoundingBox="719,11151 6418,11061 6430,11793 731,11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6D2AF7-FCE2-4EBB-8054-4F010B257123}" emma:medium="tactile" emma:mode="ink">
              <msink:context xmlns:msink="http://schemas.microsoft.com/ink/2010/main" type="line" rotatedBoundingBox="719,11151 6418,11061 6430,11793 731,11883">
                <msink:destinationLink direction="with" ref="{A7BA4DF3-30BC-4CB4-A92D-0D76D1DF595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5492995-9927-4828-8195-52687F240C55}" emma:medium="tactile" emma:mode="ink">
                <msink:context xmlns:msink="http://schemas.microsoft.com/ink/2010/main" type="inkWord" rotatedBoundingBox="719,11151 3872,11101 3884,11833 731,11883"/>
              </emma:interpretation>
              <emma:one-of disjunction-type="recognition" id="oneOf10">
                <emma:interpretation id="interp50" emma:lang="en-US" emma:confidence="0">
                  <emma:literal>1.5 min:</emma:literal>
                </emma:interpretation>
                <emma:interpretation id="interp51" emma:lang="en-US" emma:confidence="0">
                  <emma:literal>1.5 min;</emma:literal>
                </emma:interpretation>
                <emma:interpretation id="interp52" emma:lang="en-US" emma:confidence="0">
                  <emma:literal>1-5 min;</emma:literal>
                </emma:interpretation>
                <emma:interpretation id="interp53" emma:lang="en-US" emma:confidence="0">
                  <emma:literal>15 min:</emma:literal>
                </emma:interpretation>
                <emma:interpretation id="interp54" emma:lang="en-US" emma:confidence="0">
                  <emma:literal>1-5 min:</emma:literal>
                </emma:interpretation>
              </emma:one-of>
            </emma:emma>
          </inkml:annotationXML>
          <inkml:trace contextRef="#ctx0" brushRef="#br0" timeOffset="37337.0778">1518 2310 136,'0'0'34,"-18"5"-1,18-5-13,-13 22-10,16-5-4,1 1-5,2 2-2,1 0 1,4 2-1,0 0-2,-2-5-4,6 1-3,-15-18-3,18 24-3,-18-24-4,0 0-2,17 9-2,-17-9 0,0 0 2,0 0 2,7-18 1,-7 18 3,0 0 3,0-20 5</inkml:trace>
          <inkml:trace contextRef="#ctx0" brushRef="#br0" timeOffset="38671.6526">1538 2372 45,'-16'-18'19,"16"18"2,-6-17-4,6 17-2,2-16 0,-2 16-3,2-19-1,-2 19-3,9-18-1,-9 18-2,13-20 0,-13 20-4,16-20 0,-16 20-1,30-21 0,-12 14 0,2 2-1,3 1 1,0 2 0,1 6 1,2 1 0,-6 6 1,-1 2 2,-5 5 2,-4-1 2,1 7-1,-8-4 0,3 4 0,-8-6-1,6 2 0,-6-3-2,2-17-3,2 24-1,-2-24 0,0 0-1,0 0 1,0 0 0,0 0 0,0 0-1,0 0 0,5-21-2,-5 21-2,0-25-1,0 8-1,0 17 0,11-31 1,-11 31-1,17-35 1,-17 35 2,24-31 2,-24 31 1,27-27 1,-27 27 0,28-21 0,-28 21 0,31-7 0,-14 7 0,1 2 0,1 5 1,-1 2 0,0 2 2,3 6 1,-21-17 3,29 27 0,-16-10 0,-2 1-1,-11-18 0,18 31-1,-18-31-1,13 28-1,-13-28-3,4 22 0,-4-22 1,0 0-3,2 16-6,-2-16-7,0 0-6,0 0-6,0 0-4,-6-18-2,6 18 0,6-20 0,-6 20 7</inkml:trace>
          <inkml:trace contextRef="#ctx0" brushRef="#br0" timeOffset="39013.4768">2173 2199 89,'0'0'13,"0"0"-9,0 0-17,0 0-6,0 0-3,16-14 0,1 14 0</inkml:trace>
          <inkml:trace contextRef="#ctx0" brushRef="#br0" timeOffset="38866.238">2235 2288 123,'-2'22'33,"-3"-4"-1,5 4-15,0 0-13,5-6-9,5 1-12,-10-17-7,22 13-6,-22-13-2,18-9 0,-18 9-1,6-26 6</inkml:trace>
          <inkml:trace contextRef="#ctx0" brushRef="#br0" timeOffset="39506.3372">2359 2176 150,'0'0'35,"-17"14"-3,17 3-17,-2-1-9,6 3-6,3 3 0,2 0 0,6 0 0,-2-2-1,4-2 2,-17-18-2,25 28 1,-25-28-2,21 18-5,-21-18-5,0 0-4,0 0-1,0 0-1,1-27 0,-1 27 0,-5-32 1,7 14 6,-2-2 5,3 0 3,7-2 3,1 0 4,5 3 4,1 1 5,5 9 5,-4-4 0,10 13 0,-10-2 0,10 13 0,-8 0-4,4 9-5,-4 1-3,2 4-6,-2-1 0,-1 2 0,-6-2 0,1-2 0,-6-4 0,-8-18 1,13 24-1,-13-24 0,0 0-2,0 0-13,0 0-12,9-31-5,-9 31-2,2-35-1,-4 18-2,-4-5-1</inkml:trace>
          <inkml:trace contextRef="#ctx0" brushRef="#br0" timeOffset="35044.8765">315 2091 51,'0'0'17,"0"0"3,0 0-4,0 0 0,-13 22 1,15-2 2,-4-1-2,4 12 0,-4-5-1,6 9-2,-6-4-3,4 4-2,0-2-5,-2 1-4,1-6 0,-1-1 0,2-6 0,0-3 0,-2-18-1,4 26 1,-4-26-3,0 0-9,0 0-8,0 0-5,0 0-3,16-22-3,-16 22-2,17-22 1,-17 22 1,24-24 9</inkml:trace>
          <inkml:trace contextRef="#ctx0" brushRef="#br0" timeOffset="36246.191">532 2396 168,'-11'-20'33,"11"20"-1,0 0-21,0 0-11,-17 7 0,17-7 0,0 0 0,0 0 0,10 16-1,-10-16-1,0 0-10,0 0-9,25 19-5,-25-19-6,0 0-1,0 0 0,24-8-1,-24 8 2</inkml:trace>
          <inkml:trace contextRef="#ctx0" brushRef="#br0" timeOffset="36735.9784">961 2141 63,'-23'-8'18,"23"8"-2,-27-5-8,27 5-3,-19 5-1,19-5-1,-20 11 0,20-11 0,-25 19-1,25-19 2,-32 25-1,32-25 0,-31 28 0,31-28 0,-18 28 0,18-28 0,3 22 0,-3-22 2,33 16 2,-5-7 0,3-3 1,4 3 1,0-5 2,4 7-1,-8-2 0,2 7-3,-9-3-1,-2 7-1,-9-3-1,-6 5-1,-7-2-2,-3-2-1,-8-1 1,-6-6-1,1 0-2,-8-8-8,5 3-7,-7-12-5,10 3-5,-4-10-3,20 13-3,-26-31 0,20 12 2,3-3 7,1-1 10</inkml:trace>
          <inkml:trace contextRef="#ctx0" brushRef="#br0" timeOffset="36988.2599">898 2187 96,'0'0'24,"0"0"-1,-6-21-11,6 21-6,37-3-2,-11-1-5,9 2-5,2 0-6,1 1-7,-1-1-4,-2 0 0,-2 4-2,-7 0 0,2 5 0</inkml:trace>
          <inkml:trace contextRef="#ctx0" brushRef="#br0" timeOffset="37642.5724">1454 2097 90,'0'0'14,"0"0"-5,-19 0-20,19 0-9,11 16-1,-11-16 1,24 22-1,-7-7 2</inkml:trace>
          <inkml:trace contextRef="#ctx0" brushRef="#br0" timeOffset="42714.4629">3431 1765 124,'-20'-2'41,"20"2"-9,-32 5-16,32-5-5,-33 11-3,33-11-5,-20 10-2,20-10-1,0 0 0,-13 20 0,13-20 0,0 0 0,13 20 1,-13-20-1,22 9 1,-22-9 0,30-5 0,-12-1 0,-18 6 0,31-18 0,-31 18-1,22-22-3,-22 22-4,0 0-4,0 0-4,-13-20-6,13 20-6,-23 5-6,23-5-3,-24 13-5,24-13 4,-17 11 26</inkml:trace>
        </inkml:traceGroup>
        <inkml:traceGroup>
          <inkml:annotationXML>
            <emma:emma xmlns:emma="http://www.w3.org/2003/04/emma" version="1.0">
              <emma:interpretation id="{53777DB4-5A6B-49C9-BFBD-559017430B04}" emma:medium="tactile" emma:mode="ink">
                <msink:context xmlns:msink="http://schemas.microsoft.com/ink/2010/main" type="inkWord" rotatedBoundingBox="5600,11278 6422,11265 6429,11753 5608,11766"/>
              </emma:interpretation>
              <emma:one-of disjunction-type="recognition" id="oneOf11">
                <emma:interpretation id="interp55" emma:lang="en-US" emma:confidence="0">
                  <emma:literal>lot.</emma:literal>
                </emma:interpretation>
                <emma:interpretation id="interp56" emma:lang="en-US" emma:confidence="0">
                  <emma:literal>Ir.</emma:literal>
                </emma:interpretation>
                <emma:interpretation id="interp57" emma:lang="en-US" emma:confidence="0">
                  <emma:literal>Ire</emma:literal>
                </emma:interpretation>
                <emma:interpretation id="interp58" emma:lang="en-US" emma:confidence="0">
                  <emma:literal>Lat.</emma:literal>
                </emma:interpretation>
                <emma:interpretation id="interp59" emma:lang="en-US" emma:confidence="0">
                  <emma:literal>Irk.</emma:literal>
                </emma:interpretation>
              </emma:one-of>
            </emma:emma>
          </inkml:annotationXML>
          <inkml:trace contextRef="#ctx0" brushRef="#br0" timeOffset="51572.9164">5191 1939 102,'-11'29'42,"13"4"-5,-6-3-12,8 12-10,-2-2-7,2 1-7,1-1 0,1-1-1,-3-3 1,1-5-1,-2-1 1,-2-6-1,2-4-5,-2-20-8,5 18-10,-5-18-5,0 0-7,22-18 1,-5 7-2,-1-2-6,5-5 26</inkml:trace>
          <inkml:trace contextRef="#ctx0" brushRef="#br0" timeOffset="52145.5143">5581 2159 149,'-16'17'42,"16"-17"-10,-9 20-27,10-2-5,3 2 0,3 1 1,1-3-1,3 0 1,-2-1 0,0-1-1,-9-16-3,17 19-6,-17-19-5,0 0-3,0 0-3,16-6 0,-16 6 0,2-27 2,-2 10 5,0 1 12,0 16 8,0-32 7,0 32 2,4-23 1,-4 23 1,0 0-1,0 0-3,0 0-4,16-10-4,-16 10-3,0 0 0,17 11-2,-17-11 0,0 0 0,0 0-1,20 17-1,-20-17-2,0 0-2,0 0 0,0 0-1,0 0 0,0 0-2,0 0 0,0 0-2,0 0 1,0 0 0,0 0 1,0 0 0,0 0-2,0 0 1,0 0 0,0 0-1,0 0 0,0 0-1,17 9-3,-17-9-2,0 0-1,0 0 0,0 0 3,0 0 14</inkml:trace>
          <inkml:trace contextRef="#ctx0" brushRef="#br0" timeOffset="53590.6012">5581 1954 25,'0'0'20,"-9"-17"1,9 17-3,0 0 1,0 0 3,-2 22-2,2-22-2,8 39-1,-7-19 0,9 13-4,-5-2-3,2 2-5,1 2-5,-3 0 1,1-2 0,-1-2-1,1 0 1,-2-7-1,-1-2 1,3-4-1,-4-1 0,-2-17 1,5 20-1,-5-20 0,0 0 0,0 0 0,4 17 0,-4-17 0,0 0 0,0 0 1,0 0-1,0 0 0,0 0 0,0 0 0,0 0 1,0 0-1,0 0 0,0 0 0,0 0 0,0 0 0,0 0 0,0 0 0,0 0 0,0 0-1,0 0 1,0 0 0,0 0-1,0 0 1,0 0 0,0 0 0,0 0 0,0 0 0,0 0 0,0 0 0,0 0 0,0 0 0,0 0 0,0 0 1,0 0-1,0 0 1,0 0-1,16 7 1,-16-7-1,0 0 1,0 0-1,0 0 1,0 0-1,0 0 0,0 0 0,0 0 0,0 0 0,0 0 0,0 0 0,0 0 0,0 0 0,0 0 1,0 0-1,17-7 0,-17 7 1,0 0-1,0 0 0,20-6 0,-20 6 0,0 0 0,0 0 0,19-2 1,-19 2-1,0 0 0,0 0-1,0 0 1,0 0-1,0 0 1,0 0-1,0 0 0,0 0 0,0 0 0,0 0 0,0 0 0,0 0 0,0 0 0,0 0 0,0 0 1,0 0-1,-19 4 1,19-4 0,0 0 0,0 0 0,0 0-1,0 0 1,0 0 0,0 0 0,0 0 0,0 0 1,0 0 0,0 0-1,0 0 1,0 0 0,0 0 1,0 0 0,0 0-1,20-7 0,-20 7 0,21 3 0,-21-3 0,27 4-1,-8 0 0,1-3 0,0 1 0,0-2 0,-1 2 0,-19-2 0,25 4-1,-25-4 0,0 0 0,17 7 0,-17-7-1,0 0 0,0 0-8,0 0-6,-22 2-4,22-2-5,0 0-4,0 0-4,0 0-1,0 0 1,-15-17 8</inkml:trace>
          <inkml:trace contextRef="#ctx0" brushRef="#br0" timeOffset="53786.4339">5991 2234 26,'-5'-16'14,"5"16"-6,0 0-12,0 0-6,0 0-4,0 0-2,0 0 13</inkml:trace>
        </inkml:traceGroup>
      </inkml:traceGroup>
    </inkml:traceGroup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03.53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2C57E6B-25AA-47B3-851C-B8DB2737C893}" emma:medium="tactile" emma:mode="ink">
          <msink:context xmlns:msink="http://schemas.microsoft.com/ink/2010/main" type="inkDrawing"/>
        </emma:interpretation>
      </emma:emma>
    </inkml:annotationXML>
    <inkml:trace contextRef="#ctx0" brushRef="#br0">19 0 128,'0'0'41,"-9"22"-7,-1 2-15,12 18-9,0 6-3,4 7-1,-3 7-6,3-1 1,-1 1-2,3-3 1,-1-8 0,-1-12-2,-3-6 2,3-13-2,-6-20 1,0 0 0,18 4 0,-11-23 1,1-4-1,1-10 2,-2-6-1,1-5 0,1-6 0,-2-3-1,3-2 1,-1 2-1,2 4-6,-6 3-4,12 7-3,-6 4-3,4 15-5,-15 20-2,27-13-5,-27 13-2,19 20 5,-8 2-3,-11 0 4</inkml:trace>
    <inkml:trace contextRef="#ctx0" brushRef="#br0" timeOffset="735.8448">560 349 76,'0'0'24,"-13"-28"0,13 28-9,-19-24-2,19 24 1,-22-14-1,4 8 0,18 6-1,-37 0-2,17 9-2,-4 1-1,2 8-1,0 2-4,2 8-1,5 3-2,4 4 1,7-1 0,8-2-1,9-1 0,5-4-1,10-6 1,3-10 1,4-10-1,2-6 0,-1-6-1,-4-7 0,-5-4 0,-8-8 1,-8 1-2,-8-1 0,-6 5 1,-6-1 0,-4 6 1,-4 3-1,1 5-1,16 12-4,-22-15-6,22 15-3,0 0-5,0 0-4,0-22-2,0 22-2,31-24 1,-7 9 2,0-5 12</inkml:trace>
    <inkml:trace contextRef="#ctx0" brushRef="#br0" timeOffset="975.9994">764 57 79,'4'-24'30,"-4"24"1,0 0-5,0 17-5,-4 3-4,8 15-5,-1 1-4,6 9-1,1 4-5,1 1-2,2 1-1,1-5 1,1-4-1,0-7 1,-1-4-4,-1-13-10,4-1-7,-17-17-5,29 2-2,-29-2-4,30-28 0,-19 4 0,5-5 3</inkml:trace>
    <inkml:trace contextRef="#ctx0" brushRef="#br0" timeOffset="1291.5094">1088 246 110,'0'0'33,"0"0"-2,0 0-7,3 39-7,-6-14-8,6 6-3,3 1-6,3-3-1,6 0 1,3-7-1,4-3 1,6-8-1,-2-8 1,1-6-2,3-5-4,-5-10-4,1-2 0,-7-10-1,-1 1-1,-9-4 0,-1 4 0,-10-2 2,0 5 4,-4 4 1,-1 5 0,7 17-5,-17-16-3,17 16-2,0 0-4,0 0-1,0 0-1,0 0-3,19 2 21</inkml:trace>
    <inkml:trace contextRef="#ctx0" brushRef="#br0" timeOffset="2070.8931">1513 235 102,'0'0'39,"-2"37"-5,-4-15-8,8 11-11,2 0-5,5 3-7,-2-1-3,3-2 0,1-3 0,-2-5-1,2-6-1,-11-19-5,16 16-6,-16-16-2,0 0 1,13-24-2,-13 24 1,6-36 1,-3 10 2,-1-3 7,2-4 8,2 0 4,-1 0 2,6 5 0,-4 2 2,-7 26-1,26-25 1,-9 25-2,-17 0-2,29 22 0,-16 0-1,4 11-1,-4-2 0,1 4-1,-1 0-1,2-2-1,-4-4-1,0-7-1,-2-5-1,-9-17-1,17 7 0,-17-7-2,11-22 0,-9 0-1,3-2 0,1-5 0,1-3 1,2 3 0,2 2 1,0 5 2,2 1 2,-13 21 4,24-14 0,-24 14 1,20 16-1,-9 3 0,-3 3 0,1 5 0,0 1-2,2 1-2,2-3-2,4-3 1,1-6-1,0-4 0,4-6 1,0-10-2,2-5 0,-2-6-3,2-5-3,-3-7-2,1-1 0,-6-8-1,-1 0 1,-4 0 0,-4 2 6,-3 8 7,-9 3 6,5 22 1,-19-11 2,4 27 0,-3 8-1,5 13 0,0 7-3,6 5-6,7 3-2,9-1-3,11-3-12,4-12-14,15-8-4,0-17-1,3-15-7,4-7-3,-2-13 16</inkml:trace>
    <inkml:trace contextRef="#ctx0" brushRef="#br0" timeOffset="3062.9452">3400 585 127,'-22'-5'38,"22"5"-7,-26-13-18,26 13-3,-25-26-8,10 4-2,-3-7 0,-3-4 0,3-6 0,-2-3 0,1 0 0,6-2-1,6 2 2,7 3-2,11 5 1,6 4 0,8 10-1,7 3-7,8 16-7,-3-1-4,7 16-7,-11 3-3,-3 11-2,-14-1-1,-7 6 2,-14 0 9,-8-4 14,-9 3 7,-7-3 0,-6-5 9,-4-2 11,6-4 4,0-5 5,7 0-1,2-8-3,24-5-3,-18 6-6,18-6-9,22-8-10,-4-3-7,13 2-11,1-5-4,8-1-2,-3-5 1,5 5 4,-7-1 8,0 1 7,-7 6 8,-4 0 8,-8 3 10,-16 6 6,20 2 3,-20-2-1,6 18-3,-6-18-3,-2 31-3,-2-12-5,8 6-4,-2 1-5,0 2-3,3-5-1,3-1 0,-3-1 0,-5-21-1,17 27 0,-17-27-3,0 0-5,0 0-2,16 8-1,-16-8 0,-3-19-2,-5 3 1,8 16 1,-11-35 3,6 16 5,1-1 2,2 0 1,0 2 1,4 1 0,2 1-1,-4 16-4,20-28-6,-3 17-4,7 0-3,0 0-3,3 6-3,-7-3 0</inkml:trace>
    <inkml:trace contextRef="#ctx0" brushRef="#br0" timeOffset="3694.9317">3533 94 35,'0'0'17,"0"0"4,0 0-2,-2 22 3,2-4-1,7 10-2,-5-1-1,7 12-3,-3-3-2,5 5-3,-4-1-4,4 0-5,0-1 0,2-4-1,-2-4 0,0-5 0,0-2 0,0-8 0,-11-16-2,15 22-7,-15-22-6,0 0-9,18 13-3,-18-13-5,0 0-1,8-22 0,-8 22 3</inkml:trace>
    <inkml:trace contextRef="#ctx0" brushRef="#br0" timeOffset="4635.3441">3921 296 63,'0'0'22,"-9"-24"1,9 24-11,-17-22-3,17 22 0,-20-22 1,20 22 1,-29-17-1,10 15 0,-3 2 0,2 8 0,-2 5-2,1 9-3,3 5-3,3 4-2,6 6 1,7 3-1,8 2 1,9-3-1,7-6 0,9-4 1,2-8-1,6-9 1,-3-10-1,1-7 0,-4-8-1,-9-7-1,-5-4-3,-12-7-1,-5 1 0,-8-3 0,-3 8 1,-7-3-1,1 8-2,-5 2-3,20 18 0,-28-22-3,28 22-3,0 0-2,0 0-2,0 0-1,0 0 4,30 1 4,-10-2 7,0 1 4,-2-4 6,1 2 6,-3 0 6,-16 2 8,21-2 4,-21 2 0,0 0-3,18 30-2,-18-30-3,7 40-3,-3-14-5,5 1-6,2 3-5,2-1 1,4-5-1,1-6 0,4-5 1,4-7 0,2-8-1,1-7 0,-1-4-2,-1-9-3,1 0-1,-8-6-2,0 2 1,-9-1 1,-3-1 6,-5 6 0,-3 6 1,0 16 4,-9-17 1,9 17 1,0 0-1,-9 24-1,11-4-5,3 4 0,6 2 0,4 3 0,5 1 1,4-3-1,13 1 1,0-6-1,3-8 1,4-4 0,-5-10-1,3-10 0,-7-8 0,-3-8-1,-12-9 1,-7-3-1,-8-1-1,-7-1 1,-3 7-8,-12-4-8,6 14-5,-7 1-6,18 22-5,-30-22 0,30 22-2,0 0 0</inkml:trace>
    <inkml:trace contextRef="#ctx0" brushRef="#br0" timeOffset="5252.1253">5225 312 97,'0'0'39,"-25"0"-6,25 0-14,-11 22-7,12-4-5,3 4-5,2 2 0,5 4-2,2-1 1,1 3-1,5-5 0,-3-3 1,3-3-1,-19-19 0,29 18 0,-29-18 0,0 0 0,11-22-1,-16 4 0,-3-4 1,-3-4 0,2 0-1,-4-1 1,6 1 0,5 2 0,6 4 0,8 0 0,7 5 0,7-1-5,9 8-8,1-1-5,3 7-8,0-1-4,-1 3-3,-5 2-1,0 1 0,-3 6 18</inkml:trace>
    <inkml:trace contextRef="#ctx0" brushRef="#br0" timeOffset="6159.8876">5871 396 99,'13'-20'33,"-17"4"0,4 16-12,-9-33-8,5 14-7,4 19-5,-14-29-1,14 29 0,-30-15 1,12 15-1,-2 6 1,-2 7-1,5 9 1,2 3-1,4 7-1,6 1 1,7 1-1,7 1 1,6-5-1,5-3 0,2-10-2,5-4-1,-1-12-2,4-2 0,-6-12 0,-1-4 0,-4-7 1,-3-1 0,-5-1 4,-7-3 5,-2 3 1,-4 2 1,-3 8 1,5 16-1,-21-19 0,21 19 0,-22 6-3,22-6-3,-11 31 1,11-9-1,6 2-1,5 1 1,5-1-1,10-2 1,4-3 1,5-8-1,-1-4 0,3-9-1,-2-7-7,4-2-5,-13-13-3,1 0 0,-10-9-2,1-2 3,-10-7 5,-5 2 12,3 3 6,-10 1 5,6 10 2,-8 2 1,6 24 1,-7-16-2,7 16-6,2 31-8,-2-7-2,5 9 2,3 3-1,3 5 0,3 1 0,7 0 1,4-4-1,3-5 1,5-3 0,-2-10 0,3-5-1,1-12 1,-2-6-1,-4-12 0,-5-5 0,-2-8-1,-5-7 0,-6-5 0,-4 0 0,-5-1 0,-6 3 1,-1 7 0,-6 9 0,-2 5 1,13 17-1,-30 8 1,16 12-1,3 7 1,1 8-1,7 7-1,5 0 1,9 1 0,3-3 0,8-7 1,4-5-1,4-10 1,1-9-4,6-7-11,-12-13-8,5-2-5,-12-11-4,-3-2-3,-10-3 0,-3 0 0</inkml:trace>
    <inkml:trace contextRef="#ctx0" brushRef="#br0" timeOffset="6400.2849">6044 290 107,'26'-5'26,"11"-1"-8,7-3-24,11 2-16,2-6-6,2 0-5,-6-2 1,-1-1 3</inkml:trace>
    <inkml:trace contextRef="#ctx0" brushRef="#br0" timeOffset="6811.6476">7012 497 114,'-15'19'35,"4"-3"-9,11-16-23,-15 22-33,15-22-4,0 0 0,0 0-2,26-27-1</inkml:trace>
    <inkml:trace contextRef="#ctx0" brushRef="#br0" timeOffset="6632.6528">6883-49 69,'0'0'23,"-17"-2"-7,17 2-18,-14 16-14,14-16-8,-13 30-2,13-30 0,-8 31 13</inkml:trace>
    <inkml:trace contextRef="#ctx0" brushRef="#br0" timeOffset="7622.9841">7394 147 108,'0'0'34,"-9"-26"-1,9 26-16,0 0-6,24-18-7,-7 12-4,1 1 0,1-1 0,3 3 0,0 1 0,2 4 0,-4 7 0,-2 6 0,-5 7-1,-4 7 2,-5 6-1,-6 3 0,-5 8 0,-6 0 1,-4 0 0,1-6-1,-1-3 0,3-6 0,1-3 0,5-6 0,8-22 0,-2 25 0,2-25 0,19 8 0,-1-10 0,4-2 1,8-1-1,3-1 0,2-3 0,-2 2-1,2-1 1,-4-1-5,0 6-7,-10-7-7,4 5-6,-25 5-3,34-15-5,-34 15-1,31-20 1,-13 7 14</inkml:trace>
    <inkml:trace contextRef="#ctx0" brushRef="#br0" timeOffset="8042.4709">8141 231 71,'6'-29'33,"-6"29"-1,-17-20-9,17 20-6,-31-9-4,13 12-4,-8-1-3,4 4-3,-6 1-1,3 0-2,2 6 0,5 0 1,18-13-1,-20 31 1,22-12-1,9-3 0,9-1 1,9 1-1,6-3 0,8 0 1,1 0-1,4-2 0,-2-2 0,-2 4 0,-7 0 0,-6 1-1,-9 3 1,-7 1-1,-8 0 1,-9 1 0,-7-1 0,-6 1 0,-3-5 0,-4-3 0,-2-3 0,-2-5-1,6-1-10,-6-11-8,26 9-6,-35-28-5,26 10-3,-2-8-1,7 1 1,-3-7 9</inkml:trace>
    <inkml:trace contextRef="#ctx0" brushRef="#br0" timeOffset="8232.1448">8046 180 110,'5'-16'35,"-5"16"-1,32-15-11,-10 6-14,11-2-12,7 5-15,-1-5-8,3 2-7,0-4-2,-1 4 1,-6 2-2,-2 1 11</inkml:trace>
    <inkml:trace contextRef="#ctx0" brushRef="#br0" timeOffset="8539.0033">8666 63 84,'0'0'35,"0"0"-2,3 23-10,-1-4-6,9 12-5,0 6-5,2 3-6,4 6-1,1-2 0,1 0 1,-1-4-1,-1-1-3,-5-14-12,5-3-11,-17-22-7,22 17-1,-22-17-1,17-11 0,-12-6 4</inkml:trace>
    <inkml:trace contextRef="#ctx0" brushRef="#br0" timeOffset="8699.1129">8921 312 83,'0'0'33,"0"0"0,0 28-10,6-8-13,-2 2-14,-1-4-13,10 2-8,-13-20-5,20 22-3,-20-22 0,23-7 1</inkml:trace>
    <inkml:trace contextRef="#ctx0" brushRef="#br0" timeOffset="8838.2064">8964 123 33,'-17'-18'7,"17"18"-8,0 0-9,9-20-10,12 14 12</inkml:trace>
    <inkml:trace contextRef="#ctx0" brushRef="#br0" timeOffset="9719.5142">9124 373 123,'0'0'34,"0"0"-2,24-15-17,-6 9-11,10 1-7,7-1-5,0-6-1,11 1 0,-6-8-1,4 1 1,-7-6-1,0 4 2,-11-2 2,-4 4 5,-9 1 2,-13 17 1,-2-20 1,2 20 5,-30-4 1,5 12 0,3 4 0,-8 5 0,6 7-1,0 1 0,11 8-1,2 4-5,13 0-1,6-1-1,12-1 1,11-4-1,8-5 0,5-8 0,4-6-4,3-9-4,-5-10-3,4-1-3,-13-14-1,-1 0-1,-12-9 1,-2 0 1,-9-4 10,-9-3 12,3 8 3,-10-1 2,1 9 2,-9 2 0,11 20 0,0 0-1,-20 0-6,20 0-8,-8 35 0,8-9 0,4 3 0,1 2 0,6 0 0,0 0 0,2-3 1,0-4-1,-2-8 0,-11-16-3,19 17-2,-19-17 0,0 0-1,3-28 0,-8 6 1,1-2-1,-5-3 1,2-2 2,-1-1 3,3 5-5,1-1-5,11 6-6,1 0-5,10 3-4,6 6-2,7 2-2,4 3 0,4 1 25</inkml:trace>
    <inkml:trace contextRef="#ctx0" brushRef="#br0" timeOffset="9060.5328">9129 22 111,'0'0'35,"0"0"-4,0 26-12,8-2-6,-3 7-8,6 6-5,2 5 0,2 2 1,0 4-1,1-3 0,-1-4 0,-6-6-9,4-2-11,-9-11-7,1-2-6,-5-20-1,-4 16 0,4-16-1,-16-3 13</inkml:trace>
    <inkml:trace contextRef="#ctx0" brushRef="#br0" timeOffset="10062.809">10228 187 103,'-32'2'34,"3"6"-5,-6-5-11,7 10-5,3-4-6,4 4-3,21-13-1,-16 26-3,16-26 0,16 25 1,7-12-1,4 0 1,10 2-1,2 1 0,7 3 1,0-1-1,-4 2 0,-5 2 0,-8 2 0,-10 0 1,-12-2-1,-14 0 0,-12-4 0,-7 1 1,-5-7 1,-4-2-2,0-5 0,4-5-1,5-2-10,6-7-13,20 9-8,-15-27-3,24 10-1,6-5 0,16 0-1</inkml:trace>
    <inkml:trace contextRef="#ctx0" brushRef="#br0" timeOffset="11062.8534">10978 341 119,'-16'4'35,"16"-4"0,-13 22-8,7-2-26,6 2-1,2 0 0,6 0-2,3-2-10,-11-20-7,20 21-5,-20-21-5,16-6-4,-16 6 0,4-26-1,-9 6 4</inkml:trace>
    <inkml:trace contextRef="#ctx0" brushRef="#br0" timeOffset="11627.8754">11195 270 117,'0'0'34,"-13"22"-5,10-4-8,3-18-7,-11 39-9,9-15-5,6-1 1,1-2-1,-1-1 0,3-2 1,-7-18-1,11 24 0,-11-24 0,0 0-9,0 0-6,19 5-3,-19-5-2,1-16-1,-4-1-1,3 17 1,3-34 2,1 12 10,3-6 8,3 1 6,6-3 4,4 5 1,6 3 3,2 0 3,7 12 4,-4 1-3,8 17-2,-4-1-2,5 13-2,-7 0-1,4 11-1,-8-1-4,1-1-5,-6 2 0,-2-5 0,-8-2-1,-4-8-9,-10-16-8,14 17-5,-14-17-5,0 0-4,17-22 0,-15 2-2,5-4 1</inkml:trace>
    <inkml:trace contextRef="#ctx0" brushRef="#br0" timeOffset="11190.9908">10916 257 41,'-13'-26'17,"13"26"-6,0 0-9,0 0-10,29-11-8,-8 11-3,3 2 0,1-2 11</inkml:trace>
    <inkml:trace contextRef="#ctx0" brushRef="#br0" timeOffset="11885.8491">11937 55 117,'0'0'34,"0"0"-1,9 26-7,2 0-17,7 12-5,2 6-3,1 6-1,3 1 1,0 0-1,-2-5 0,-6-4-1,-1-7-10,-8-13-11,4-5-8,-11-17-3,0 0 0,17-11-1,-10-6 1</inkml:trace>
    <inkml:trace contextRef="#ctx0" brushRef="#br0" timeOffset="12057.9648">12332 343 129,'4'19'34,"-4"-1"-2,3 6-10,-1 1-17,4-3-19,7 4-10,-2-8-7,-11-18-1,25 17-2,-25-17 0,26-15-1</inkml:trace>
    <inkml:trace contextRef="#ctx0" brushRef="#br0" timeOffset="12466.2432">12729 94 122,'-27'-15'20,"27"15"-4,-31-2-18,31 2-4,-26 15-5,26-15 0,-26 20 2,26-20 8,-24 22 6,24-22 4,-9 26 3,13-10 1,-4-16 1,25 32 0,-3-16-1,12 6-2,2-2-3,10 2-2,0 0-3,4 2-2,-4 2-1,-2 1 0,-5 3 1,-8-3 0,-11 2-1,-7-1 2,-11-2 0,-8-4-2,-10-8 0,-8-4-8,-2-5-10,-7-10-9,2-3-4,-2-10-3,3-2 0,1-10-1,7 1 1</inkml:trace>
    <inkml:trace contextRef="#ctx0" brushRef="#br0" timeOffset="12663.2337">12748 167 129,'0'0'33,"0"0"0,0 0-8,29-13-21,-9 11-17,14 6-10,-3-8-3,2 3-6,4-7-1,0 1 0,-4 0-1,-2 1 5</inkml:trace>
    <inkml:trace contextRef="#ctx0" brushRef="#br0" timeOffset="13595.8802">13377 367 128,'-9'17'40,"9"-17"-2,-13 33-13,7-10-24,8 1-1,2 4 0,3-1 0,2-3 1,1-4 0,-10-20 0,16 26-1,-16-26-1,0 0 1,17-2-1,-17 2 1,0-22-1,0 22-1,2-31 0,-1 13 2,1 1 0,4-1-1,-4 1 1,-2 17 0,16-29 0,-16 29 0,20-22 0,-20 22 0,22-13 0,-22 13 0,26 2 0,-26-2 1,26 11-1,-26-11 0,26 26 0,-26-26 0,20 33 1,-11-15-1,-2-1 0,1 1 0,-8-18 0,9 26 0,-9-26-1,0 0 1,0 0 0,18 5 0,-18-5 0,15-20 0,-6 3 0,4 1-1,0-1 1,4-1 0,3 1 0,0 3 0,2 3 0,-2 7 0,1 0 0,-5 6 0,1 6 0,-17-8 1,20 27-1,-13-7 0,-1 4 2,-1 0 0,1 2 0,-1-2-1,3-2 0,-8-22-11,20 29-9,-20-29-7,28 5-1,-12-16-3,6-1 1,-2-9 0,8 1 3,-4-5 12,-2 1 13,-4 0 12,-3 4 5,-15 20 7,17-26 4,-17 26 1,0 0-2,0 0-2,-4 18-5,4 2-5,-2 1-3,6-1-13,3 6-13,-1-6-9,5-2-4,-11-18-5,20 13 3,-20-13-3,20-17-1</inkml:trace>
    <inkml:trace contextRef="#ctx0" brushRef="#br0" timeOffset="13738.461">14144 354 103,'-30'-9'12,"30"9"-9,0 0-16,0 0-8,0 0-5,32 17-2,-8-14 2</inkml:trace>
    <inkml:trace contextRef="#ctx0" brushRef="#br0" timeOffset="14142.0504">14339 365 135,'0'0'31,"0"0"0,5 19-12,-3-1-11,0 4-8,-2 4 0,2 3 0,0 0 2,1-1-1,3-2 1,-4-3 0,5-4 0,-7-19 0,0 0-2,19 13-3,-19-13-3,11-24-2,-8 4 1,5-2-1,-5-10 1,5-1 1,3-2 7,-2-1 3,6 1 1,-1 2 2,8 9 0,-1 2-1,4 15 0,3 7-3,1 13-3,5 9-1,0 9 1,3 7-1,2 4 2,-4 2 0,0 2 0,-4-5 0,-3-3 0,-4-8 0,-12-7-1,-12-23-18,21 22-13,-21-22-1,5-16-2,-7-1-1,-1-10-2</inkml:trace>
    <inkml:trace contextRef="#ctx0" brushRef="#br0" timeOffset="30003.3673">24 1348 22,'0'0'17,"-16"-12"-3,16 12 1,0 0 0,-8-17 2,8 17 2,0 0 1,6-26 1,-6 26 0,16-18-3,-16 18-2,26-20-4,-7 11-2,-3-2-4,8 3-2,2 1-4,1 2 0,-1 1-1,2 4 1,-3 4 0,-2 3-1,-3 4 1,-2 2 0,-5 5 0,-6 4 0,-3 2 0,-2 2 1,-6 5-1,-1 2 0,-4 0 0,-6 2 0,-2-1 0,-1 0-1,-2-3 1,1-2-1,1-5 1,1-2 0,3-4 0,3-1 0,11-17 0,-15 24 0,15-24 0,0 0-1,-8 16 0,8-16 0,0 0-1,0 0 1,0 0-1,21-13 0,-21 13 1,27-13-1,-10 8 1,1-1 0,1 3 0,1 1 1,-4 2-1,3 0 0,-19 0 0,24 7-3,-24-7-4,16 6-5,-16-6-3,0 0-3,21 13-4,-21-13-2,0 0-4,16-6 2,-16 6 4,0 0 3,20-24 3</inkml:trace>
    <inkml:trace contextRef="#ctx0" brushRef="#br0" timeOffset="30627.1488">723 1240 72,'0'0'22,"-11"-16"-1,11 16-8,0 0-3,-16-19-1,16 19-2,0 0-3,-21-5 0,21 5-1,-23 7-1,4 2 0,-3 6-1,2 2 1,-6 1 0,8 2 0,-3 2 1,7-2 1,1-1 0,11-1 1,2-18 2,9 27 1,-9-27-1,35 13 0,-9-9-1,5 0-1,0-3 0,3 1-1,-1 2-3,-2 5 0,-3 4-1,-3 3 0,-4 1 0,-9 9-5,-4-2 0,-5 3 0,-4-3 1,-9-2-2,-1-6 2,-3 1 0,-7-4 0,1-8 4,0-3-1,-2-4-7,5 0-6,-3-7-3,20 9-5,-29-20-4,29 20-4,-11-29-2,12 12 1,1-5 7</inkml:trace>
    <inkml:trace contextRef="#ctx0" brushRef="#br0" timeOffset="30909.3962">574 1295 69,'0'0'19,"0"0"2,0 0-7,21-13-6,1 8 0,5 1-1,4-3 0,3 1-1,-1-1-2,-2 2-5,-2 3-6,-7 0-6,1 4-3,-7 1-4,-16-3-1,20 11-2,-20-11 0,11 17 0,-11-17 8</inkml:trace>
    <inkml:trace contextRef="#ctx0" brushRef="#br0" timeOffset="31476.5602">1248 1174 71,'0'0'23,"0"0"-1,-15 20-4,17 4 0,-4 0 0,7 9-2,-3-2-2,9 6-1,-5 0-3,5 3-3,0-7-1,0 4-4,0-6-2,-2-2 0,0-5-1,-1-2-1,-8-22-2,12 20-6,-12-20-6,0 0-5,21 0-5,-21 0-2,9-22-2,-4 2-1,3 2 2,1-4 6,-2-2 7</inkml:trace>
    <inkml:trace contextRef="#ctx0" brushRef="#br0" timeOffset="31655.6822">1465 1414 30,'0'0'15,"3"17"-1,-1-1-3,-2 1-2,2 5-2,3-2 0,1 2-3,5-3-2,-2-1-8,-9-18-2,24 11-5,-24-11-2,24-6-1,-24 6-1,13-25 1,-13 5 9</inkml:trace>
    <inkml:trace contextRef="#ctx0" brushRef="#br0" timeOffset="31791.2463">1494 1319 52,'0'0'15,"-15"-26"-5,15 26-9,-3-18-7,3 18-6,20-13-3,-4 6 0,5 3-1,1-3 3</inkml:trace>
    <inkml:trace contextRef="#ctx0" brushRef="#br0" timeOffset="32783.9467">1593 1484 79,'0'-16'26,"0"16"2,0 0-8,33-21-4,-12 12-5,8 4-1,2-1-2,6 3-3,0-5-3,0 3-1,0-3-2,-6 1 1,-5 2 0,-4-5-1,-6 3 1,-16 7-1,19-16 1,-19 16 0,-4-19 0,4 19 0,-15-16 0,15 16 1,-24-11 0,24 11 2,-31 0 0,14 9 1,1 2 0,-1 7 2,4 6-2,2 7-1,4-1 0,7 3-1,6-2-1,6-5-1,9-1-1,4-5-1,9-7-4,-1-9-7,7 0-5,-3-10-4,2-1-3,-10-12-1,2 1-2,-9-8 1,-1 2 5,-10-3 9,-4-1 9,-3 1 7,-6 1 9,0 6 7,-5 2 6,7 18 3,-19-19-1,19 19-1,-16 6-4,14 10-2,2-16-7,-2 35-4,7-9-6,5 3-3,3 1 0,1-1-1,5-3 1,-3-2-3,1-6 3,-4-2-8,-13-16-6,22 10-4,-22-10-2,5-17-1,-5 17-1,-7-33 2,1 11-1,-3-6 7,-2 1 8,2-4 6,0 3 3,5 1 1,0 1 1,8 2-1,3 4-2,6 2-5,8 1-4,1 4-4,7 2-4,2 6-1,4-2 0,2 7 0,-2 0 13</inkml:trace>
    <inkml:trace contextRef="#ctx0" brushRef="#br0" timeOffset="32023.2897">1660 1204 94,'0'0'29,"-15"23"2,4-6-8,13 12-8,-4 1-1,11 3-4,2 3-2,4 5-3,1-5-4,-1-5-11,3 2-8,-7-9-6,2-2-3,-7-5-5,-6-17 1,0 0 0,0 0 1,0 0 8</inkml:trace>
    <inkml:trace contextRef="#ctx0" brushRef="#br0" timeOffset="33202.422">2616 1264 72,'0'0'25,"0"0"1,0 0-7,-31-7-4,31 7-4,-31 0-4,12 2-2,-1 1-2,3 5-1,-1-1-2,18-7 1,-24 20 0,24-20 0,-5 26 0,5-26 1,18 24 0,2-12 1,4-1 0,7-1 2,4-3-1,6 0 1,-3-1-1,5 1-1,-5-1 1,-3 3-1,-7-2-1,-4 8 0,-11 3-1,-10 0 0,-6 3-1,-10-3 0,-7 0 1,-4-1-2,-6-4 1,-3-4-1,-2-4 1,4-5 0,1 0 0,5-1-1,6-3-1,3-2-8,16 6-7,0 0-8,0 0-7,16-23 0,6 17-1,-1-7-1,8 6 0</inkml:trace>
    <inkml:trace contextRef="#ctx0" brushRef="#br0" timeOffset="35044.8765">315 2091 51,'0'0'17,"0"0"3,0 0-4,0 0 0,-13 22 1,15-2 2,-4-1-2,4 12 0,-4-5-1,6 9-2,-6-4-3,4 4-2,0-2-5,-2 1-4,1-6 0,-1-1 0,2-6 0,0-3 0,-2-18-1,4 26 1,-4-26-3,0 0-9,0 0-8,0 0-5,0 0-3,16-22-3,-16 22-2,17-22 1,-17 22 1,24-24 9</inkml:trace>
    <inkml:trace contextRef="#ctx0" brushRef="#br0" timeOffset="36246.191">532 2396 168,'-11'-20'33,"11"20"-1,0 0-21,0 0-11,-17 7 0,17-7 0,0 0 0,0 0 0,10 16-1,-10-16-1,0 0-10,0 0-9,25 19-5,-25-19-6,0 0-1,0 0 0,24-8-1,-24 8 2</inkml:trace>
    <inkml:trace contextRef="#ctx0" brushRef="#br0" timeOffset="36735.9784">961 2141 63,'-23'-8'18,"23"8"-2,-27-5-8,27 5-3,-19 5-1,19-5-1,-20 11 0,20-11 0,-25 19-1,25-19 2,-32 25-1,32-25 0,-31 28 0,31-28 0,-18 28 0,18-28 0,3 22 0,-3-22 2,33 16 2,-5-7 0,3-3 1,4 3 1,0-5 2,4 7-1,-8-2 0,2 7-3,-9-3-1,-2 7-1,-9-3-1,-6 5-1,-7-2-2,-3-2-1,-8-1 1,-6-6-1,1 0-2,-8-8-8,5 3-7,-7-12-5,10 3-5,-4-10-3,20 13-3,-26-31 0,20 12 2,3-3 7,1-1 10</inkml:trace>
    <inkml:trace contextRef="#ctx0" brushRef="#br0" timeOffset="36988.2599">898 2187 96,'0'0'24,"0"0"-1,-6-21-11,6 21-6,37-3-2,-11-1-5,9 2-5,2 0-6,1 1-7,-1-1-4,-2 0 0,-2 4-2,-7 0 0,2 5 0</inkml:trace>
    <inkml:trace contextRef="#ctx0" brushRef="#br0" timeOffset="37642.5724">1454 2097 90,'0'0'14,"0"0"-5,-19 0-20,19 0-9,11 16-1,-11-16 1,24 22-1,-7-7 2</inkml:trace>
    <inkml:trace contextRef="#ctx0" brushRef="#br0" timeOffset="37337.0778">1518 2310 136,'0'0'34,"-18"5"-1,18-5-13,-13 22-10,16-5-4,1 1-5,2 2-2,1 0 1,4 2-1,0 0-2,-2-5-4,6 1-3,-15-18-3,18 24-3,-18-24-4,0 0-2,17 9-2,-17-9 0,0 0 2,0 0 2,7-18 1,-7 18 3,0 0 3,0-20 5</inkml:trace>
    <inkml:trace contextRef="#ctx0" brushRef="#br0" timeOffset="38671.6526">1538 2372 45,'-16'-18'19,"16"18"2,-6-17-4,6 17-2,2-16 0,-2 16-3,2-19-1,-2 19-3,9-18-1,-9 18-2,13-20 0,-13 20-4,16-20 0,-16 20-1,30-21 0,-12 14 0,2 2-1,3 1 1,0 2 0,1 6 1,2 1 0,-6 6 1,-1 2 2,-5 5 2,-4-1 2,1 7-1,-8-4 0,3 4 0,-8-6-1,6 2 0,-6-3-2,2-17-3,2 24-1,-2-24 0,0 0-1,0 0 1,0 0 0,0 0 0,0 0-1,0 0 0,5-21-2,-5 21-2,0-25-1,0 8-1,0 17 0,11-31 1,-11 31-1,17-35 1,-17 35 2,24-31 2,-24 31 1,27-27 1,-27 27 0,28-21 0,-28 21 0,31-7 0,-14 7 0,1 2 0,1 5 1,-1 2 0,0 2 2,3 6 1,-21-17 3,29 27 0,-16-10 0,-2 1-1,-11-18 0,18 31-1,-18-31-1,13 28-1,-13-28-3,4 22 0,-4-22 1,0 0-3,2 16-6,-2-16-7,0 0-6,0 0-6,0 0-4,-6-18-2,6 18 0,6-20 0,-6 20 7</inkml:trace>
    <inkml:trace contextRef="#ctx0" brushRef="#br0" timeOffset="39013.4768">2173 2199 89,'0'0'13,"0"0"-9,0 0-17,0 0-6,0 0-3,16-14 0,1 14 0</inkml:trace>
    <inkml:trace contextRef="#ctx0" brushRef="#br0" timeOffset="38866.238">2235 2288 123,'-2'22'33,"-3"-4"-1,5 4-15,0 0-13,5-6-9,5 1-12,-10-17-7,22 13-6,-22-13-2,18-9 0,-18 9-1,6-26 6</inkml:trace>
    <inkml:trace contextRef="#ctx0" brushRef="#br0" timeOffset="39506.3372">2359 2176 150,'0'0'35,"-17"14"-3,17 3-17,-2-1-9,6 3-6,3 3 0,2 0 0,6 0 0,-2-2-1,4-2 2,-17-18-2,25 28 1,-25-28-2,21 18-5,-21-18-5,0 0-4,0 0-1,0 0-1,1-27 0,-1 27 0,-5-32 1,7 14 6,-2-2 5,3 0 3,7-2 3,1 0 4,5 3 4,1 1 5,5 9 5,-4-4 0,10 13 0,-10-2 0,10 13 0,-8 0-4,4 9-5,-4 1-3,2 4-6,-2-1 0,-1 2 0,-6-2 0,1-2 0,-6-4 0,-8-18 1,13 24-1,-13-24 0,0 0-2,0 0-13,0 0-12,9-31-5,-9 31-2,2-35-1,-4 18-2,-4-5-1</inkml:trace>
    <inkml:trace contextRef="#ctx0" brushRef="#br0" timeOffset="42714.4629">3431 1765 124,'-20'-2'41,"20"2"-9,-32 5-16,32-5-5,-33 11-3,33-11-5,-20 10-2,20-10-1,0 0 0,-13 20 0,13-20 0,0 0 0,13 20 1,-13-20-1,22 9 1,-22-9 0,30-5 0,-12-1 0,-18 6 0,31-18 0,-31 18-1,22-22-3,-22 22-4,0 0-4,0 0-4,-13-20-6,13 20-6,-23 5-6,23-5-3,-24 13-5,24-13 4,-17 11 26</inkml:trace>
    <inkml:trace contextRef="#ctx0" brushRef="#br1" timeOffset="228384.3156">331 3427 50,'-18'-17'22,"18"17"-6,0 0-4,-15 20 0,15-20-1,2 37 0,0-13-1,2 7 0,-2 4 0,1 7 1,-3-3-1,2 1-1,-4-2 0,2-1-1,-2-6-1,4-5 0,-4-6-4,2-20-2,2 20 0,-2-20 0,0 0-1,0 0 1,0 0 0,0 0-1,9-24 1,-9 24 0,0-27-1,-1 10 1,1-3-1,-2 0-1,0-4 1,0 2-1,0-2-1,-3 2 1,3-1-1,-2-1 0,2 0 0,-1 0-1,1 2 1,0-2 1,0 2-1,2 2 0,0 0 1,0 3 0,0 17 0,2-27 1,-2 27 0,6-24-1,-6 24 1,9-22 0,-9 22-1,18-24 1,-18 24 0,22-26-1,-22 26 1,28-23-1,-12 12 1,-16 11-1,28-17 0,-28 17 0,31-5 0,-31 5 1,31 3-1,-31-3 1,30 19 0,-14-3 1,3 2 1,-1 4 2,1 4-1,1 3 0,0 4 0,-2 2 1,1-2-2,-1 2 0,-3-2-1,0 2 0,-2-2-1,-2-5 0,-2-3 0,2-5 0,-11-20 0,13 26 1,-13-26-5,0 0-5,0 0-6,0 0-4,0 0-3,5-24-4,-5 24-3,-14-22-3,14 22 3,-23-22 5,5 8 6,0 8 16</inkml:trace>
    <inkml:trace contextRef="#ctx0" brushRef="#br1" timeOffset="228647.0763">394 3573 56,'0'0'24,"2"-16"-3,-2 16-2,18-17-6,-1 10-1,1-4-2,6 2-3,2 0-3,1 3-6,5 2-4,-7-1-6,9 5-3,-7-2-4,-1 2-4,-2 4-3,-8-1 1,-16-3 2,22 6 9</inkml:trace>
    <inkml:trace contextRef="#ctx0" brushRef="#br1" timeOffset="230164.8408">1001 3630 30,'0'0'17,"0"0"-2,0 0-8,0 0-2,0 0-1,-7 24 0,7-24 0,5 26 1,-5-26 1,6 29-1,-6-29 2,2 31-1,-4-14 1,2-1-2,0-16 0,0 28-1,0-28-1,2 18-1,-2-18-1,0 0 0,0 0-3,0 0-4,16 9-5,-16-9-4,0 0-3,0 0-5,0 0 1,13-18-1,-13 18 2</inkml:trace>
    <inkml:trace contextRef="#ctx0" brushRef="#br1" timeOffset="230763.7312">1176 3350 124,'0'0'35,"0"0"-3,0 0-16,0 0-4,20-17-3,-2 17-6,4 4-10,-3-8-8,8 6-7,-4-4-5,0 4-4,-2-2-3,-1 4 0,-20-4-1,26 0 10</inkml:trace>
    <inkml:trace contextRef="#ctx0" brushRef="#br1" timeOffset="230994.9325">1277 3502 106,'0'0'27,"22"13"-6,-22-13-22,31 5-13,-9-3-5,2-2-7,-3-2 0,-1 0-1,-20 2-1,27-5 16</inkml:trace>
    <inkml:trace contextRef="#ctx0" brushRef="#br1" timeOffset="233103.4349">1814 3504 146,'0'0'34,"0"0"-1,-22 14-19,22-14-5,0 0-14,0 0-15,0 0-14,0 0 0,0 0-3,6-20-3,-6 20-7</inkml:trace>
    <inkml:trace contextRef="#ctx0" brushRef="#br1" timeOffset="232903.2975">1726 3041 30,'-2'-27'22,"2"27"0,2-22-3,-4 5 2,2 17 2,9-25-2,-9 25-1,17-22-3,-17 22-2,25-15-4,-8 11-4,-17 4-3,33 0-4,-16 6-1,1 3 1,-1 4 0,-17-13 1,29 33 0,-18-11 0,-4 2-1,-1 1 0,-4 1 1,-4 0-2,-5-1 2,-1 1-2,-3-4 1,-4-2-1,1-3 1,-3 1 0,17-18 0,-31 24 0,31-24 0,-22 15 0,22-15 0,-19 7-9,19-7-7,0 0-6,0 0-4,0 0-4,17 15-4,-17-15 1,18 9-1,-18-9 8</inkml:trace>
    <inkml:trace contextRef="#ctx0" brushRef="#br1" timeOffset="234081.3239">519 4406 75,'-13'-22'32,"13"22"-7,-18-20-5,5 3-1,13 17-3,-24-27-2,24 27-3,-29-28-1,12 19-2,-5-2-2,2 6-4,-4 3-1,-2 6-1,0 7 1,-3 5-1,3 6 0,0 6 0,6 6 0,2 7 0,9-1 0,5-1 0,11-1 0,8-5 0,9-3-3,2-12-6,10-2-6,1-17-5,2-5-5,-4-12-2,-2-4-5,-9-11 0,-4-2 2,-7-4 7,-8-5 2</inkml:trace>
    <inkml:trace contextRef="#ctx0" brushRef="#br1" timeOffset="234425.0391">401 3995 95,'0'0'31,"-14"-18"-4,14 18-8,0 0-3,-17 5-2,17-5-3,6 30-3,3-5-1,-2 3-2,4 7-1,0 0-2,2 5-2,-4 0 1,2 3-1,-1-5 0,-3-1 0,0-2 0,1-6 0,-1-3 0,-2-6 0,-5-20-1,13 25 0,-13-25-10,0 0-6,22 15-6,-22-15-4,0 0-4,13-22-1,-13 22-1,11-27 1,-7 10 7</inkml:trace>
    <inkml:trace contextRef="#ctx0" brushRef="#br1" timeOffset="234823.8628">710 4410 62,'-1'-19'24,"1"19"2,0 0-3,0 0-4,0 0-3,-2 19-2,9-1-3,-3 2-2,5 6-2,-2 0-3,1-1-5,1 5-10,-5-10-7,5 2-7,-9-22-5,14 18 0,-14-18-1,0 0 0,19-18 3</inkml:trace>
    <inkml:trace contextRef="#ctx0" brushRef="#br1" timeOffset="235252.1543">1018 4210 137,'-24'2'35,"24"-2"-2,0 0-11,0 0-27,27 11-7,3-10-10,8 3-4,-1-2-3,0 2-4,-6-1 0,-5 1 2,-4 1 6,-22-5 15</inkml:trace>
    <inkml:trace contextRef="#ctx0" brushRef="#br1" timeOffset="235469.3005">1051 4366 109,'0'0'26,"0"0"-2,0 0-15,22 11-12,-2-11-10,-2 0-6,4 0-5,-1-4-1,-1 0-1,-20 4-1,28-3 1</inkml:trace>
    <inkml:trace contextRef="#ctx0" brushRef="#br1" timeOffset="237508.2889">1525 4265 123,'-20'-6'34,"20"6"-2,-22-9-11,22 9-6,0 0-4,-2-18-7,2 18-4,24-17 0,-7 6 1,3 0-1,4 0 0,0 2-1,3 0 1,1 5 0,-4 2 0,-2 4-1,0 6 1,-2 4 0,-3 3 0,-3 5 0,-3 4 0,-3 2 1,-3 0-1,-5 3 1,0 0-1,-5-1 1,-6 1-1,-4-1 0,-2-1 0,-3 2 0,-4-3 0,0-2 1,-1-4-1,-1 0 0,4-3-1,3-4 1,19-13 0,-25 13-1,25-13 1,0 0 0,0 0 0,16-6-1,-16 6 1,35-5 0,-11 5 0,2 1 0,0 7 0,-1-1-1,1 2 1,-2 2 0,-4 4-1,-3-2 1,-17-13 1,24 25-1,-24-25-9,9 17-9,-9-17-9,0 0-4,0 0-1,0 0 0,0 0-2,-17-24-1</inkml:trace>
    <inkml:trace contextRef="#ctx0" brushRef="#br1" timeOffset="237667.3955">1972 4577 169,'-22'20'33,"22"-20"-6,-16 16-36,19 1-12,-3-17-7,17 15-4,-17-15-1,18-8 0,-18 8-2,20-31 4</inkml:trace>
    <inkml:trace contextRef="#ctx0" brushRef="#br1" timeOffset="238298.8255">2134 4158 123,'0'0'34,"-2"-27"-1,2 27-11,9-17-9,-9 17-5,28-11-3,-10 6-4,3 3-1,-1 0 0,2 2 0,-2 4 0,-1 3 0,-1 2 1,-18-9-1,22 30 0,-16-12 0,-5 4 1,-4-2-1,-5 2 1,-3-2 0,-5 1-1,-1-3 0,1-3 1,-5-4-1,3 0-1,18-11 1,-29 11-1,29-11 1,0 0 0,-17-2-1,17 2 1,0 0 0,24-11-1,-24 11 1,31-6 0,-12 6 0,3 2 0,0 4 0,-2 3 0,2 4 0,-2 1 0,-1 5 0,-6 1 0,-2 2 0,-4 0 1,-3 2-1,-6 0 1,-5-4-1,-3 0 0,-3-2 0,13-18 1,-33 26-1,13-21 0,0-3 0,0-2 0,-2-5-1,1-4-1,5 3-7,-3-7-6,19 13-6,-16-18-6,16 18-5,5-24 0,-5 24-2,32-24 1,-8 10 7</inkml:trace>
    <inkml:trace contextRef="#ctx0" brushRef="#br1" timeOffset="239473.0233">3021 4302 55,'-4'-22'23,"4"22"1,-7-17-1,7 17 0,0 0-3,0 0-3,-17-22-1,17 22-3,-16-9-2,16 9-2,-22-8-5,22 8-3,-28-1-1,11 4 1,-1 1 0,0 5-1,-1 4 0,3 5 1,3 1-1,2 5 0,2 1 0,5 1 0,8 0-1,3-1 1,6 1 0,7-8-1,4-1 1,5-6 0,4-6 0,2-3 0,4-2-6,-4-11-7,2 2-5,-6-8-2,2 5-2,-9-7-1,2 5 1,-10-7 0,1 7 6,-6-3 11,-6-1 7,-5 18 9,0-31 11,0 31 0,-7-22 0,7 22 0,0 0 0,0 0-4,-20-9-3,20 9-6,-2 18-9,2-18 0,6 27 0,-1-10 0,2 3 0,4 0 0,1 2 0,2-2 0,1-1 0,0-3 0,-15-16 0,22 22 0,-22-22 0,0 0-1,0 0 0,0 0 1,0 0-1,5-29 1,-8 11 0,-1-4 0,2-2 0,4-2 0,3 2 1,6 2-1,2 2 0,4 4 1,3 5-1,4 3 0,0 6-1,2 4 0,-1 6 1,-1 3 0,0 5 0,-2 4 0,0 0 0,-1 2 0,-3 2 0,-1-4 0,-3-3 0,-14-17 0,24 22 0,-24-22-1,17-4-4,-17 4-3,7-20 1,-7 4-1,4-3 0,0-3 0,1 2 0,2 0 2,3 2 4,4 1 2,-14 17 2,35-22 2,-18 17 3,7 5 0,-2 3 0,2 6 0,-2 2 0,0 8 0,-4-1-2,1 4-2,-3 4-2,-3-4-1,-4 0 1,-1-2-1,1 0-9,-9-20-7,11 22-9,-11-22-3,0 0-5,0 0 0,11-18 0,-9-1-1,5-3 14</inkml:trace>
    <inkml:trace contextRef="#ctx0" brushRef="#br1" timeOffset="239736.8622">4249 4151 147,'0'0'34,"0"0"-1,0 0-16,0 0-18,19 17-5,8-12-7,-3-3-8,10 3-5,-11-6-5,5 4-1,-10-5 0,1 4-1,-19-2 4</inkml:trace>
    <inkml:trace contextRef="#ctx0" brushRef="#br1" timeOffset="239915.987">4266 4298 136,'0'0'33,"0"0"-6,31 9-28,-7-5-16,6-6-13,5 4-2,-6-4-2,2 0-2,-7-3 0</inkml:trace>
    <inkml:trace contextRef="#ctx0" brushRef="#br1" timeOffset="240922.9422">5261 4195 42,'0'0'20,"-2"-24"4,2 24-4,-3-22 3,3 22-3,0-24-2,0 24-1,-4-29-3,4 29-1,-13-27-4,13 27-4,-24-24-4,8 15 0,-5 3 0,-2 6 0,-5 4 1,-2 5-1,3 4 1,-1 7-1,1 4 0,5 7 0,1 2-1,9 7 0,4 1-1,6 1 0,10 0 0,8-3 0,12-5 0,7-2 0,9-7 1,9-12 0,2-4-1,2-9 1,-3-9 0,-6-6 0,-8-5 0,-9-9 0,-10-4-1,-12-2 1,-9-3 0,-6-3-1,-7 4 1,-7 3 0,-4 4 0,-1 5 0,-3 6 0,0 6 1,3 10-2,3 1-5,22 2-10,-24 18-6,25-1-6,-1-17-5,21 33 0,-3-15-1,10 2-1,-1-3 15</inkml:trace>
    <inkml:trace contextRef="#ctx0" brushRef="#br1" timeOffset="241120.0753">5701 4430 133,'0'0'34,"-13"18"-1,13-18-18,0 0-23,-4 28-15,4-28-6,17 5-4,-17-5 0,24-11-1,-24 11-1</inkml:trace>
    <inkml:trace contextRef="#ctx0" brushRef="#br1" timeOffset="241635.4256">6218 4138 65,'0'0'29,"-11"-24"2,11 24-3,-22-20-10,22 20-2,-28-14-3,28 14-3,-39-4-1,19 6-4,-7 5-2,3 4-2,-2 4 0,2 5-1,2 4 1,2 5-1,7 2 0,7 6 1,10-2-2,7 2 1,11-4 0,11-2 0,6-7 0,7-4 0,3-7 0,-3-10 1,0-6-1,-7-7 0,-6-4-1,-7-8 0,-8-2-2,-10-5-4,-3-3 0,-10-1 0,-1 4-1,-10-2-1,3 9-2,-9-2-2,3 9 0,-3 2-1,22 13-3,-24-7-4,24 7-4,0 0 2,0 0 1,22 9 2,2-5 12</inkml:trace>
    <inkml:trace contextRef="#ctx0" brushRef="#br1" timeOffset="242188.8998">6549 4144 112,'0'0'32,"0"0"0,0 0-13,-11-24-4,11 24-6,9-17-6,-9 17-3,24-14 1,-8 6-1,3 5 0,1 1-1,4 4 1,0 3 1,-2 4-1,0 4 1,-5 6-1,-5 1 1,0 0 0,-7 6 1,-7-1-1,-1 3 1,-7-2-2,-1-1 2,-3-3-2,-1 0 0,-4-3 0,3-3 1,16-16-2,-30 24 1,30-24-1,-20 13 0,20-13 0,0 0 0,0 0 0,0 0 0,0 0 0,24-11 0,-5 5 1,3 3 0,3-1 0,3 2 0,1 4 0,-1-2 0,0 4 0,-3 1 0,-1 2 0,-7-1 0,-17-6 1,26 11-1,-26-11 0,0 0-11,18 9-11,-18-9-6,0 0-5,4-18 1,-4 18-2,9-26 0,0 10 3</inkml:trace>
    <inkml:trace contextRef="#ctx0" brushRef="#br1" timeOffset="242808.7887">7082 4094 114,'-3'-16'33,"3"16"0,0 0-16,5-20-4,-5 20-5,22-6-4,-22 6-2,30 0-2,-12 2-1,0 2 2,4 3-2,-3 0 1,1 4 0,-3 2 1,-17-13-1,24 28 1,-24-28-1,12 29 1,-12-29 0,-3 26 1,3-26-1,-17 22 0,17-22 0,-27 18 0,27-18-1,-32 15 1,16-8-2,16-7 1,-26 7-1,26-7 0,0 0-1,0 0 1,0 0 0,0 0 0,24 6 1,-4-4 0,6 0-1,0 1 1,3 3 0,-1-1 0,3 4 0,-5 2 0,-1 2 0,-4 2 0,-5 0 1,-16-15 0,17 31 0,-17-31 0,-8 27 1,8-27-1,-25 22 0,6-16 0,-3-1-1,2-3-1,-2-4 0,5-1 0,1-7-4,16 10-9,-13-20-7,13 20-7,18-27-5,3 12 1,1-5-1,9 3-1,0-1 4</inkml:trace>
    <inkml:trace contextRef="#ctx0" brushRef="#br1" timeOffset="243499.2588">7757 4202 131,'0'0'34,"-29"-1"-1,29 1-6,-9 27-25,12-10-2,3-1-1,1 6 1,4-3-1,0-3 1,2 1 0,-13-17 0,19 23 0,-19-23 0,0 0-1,18 13 1,-18-13-1,0 0 1,0 0-1,-6-27 1,5 10 0,-1-5 0,2 0 0,3 0 0,5-2 0,1 2 0,4 4 0,-13 18 0,26-22 1,-10 20-1,-16 2 0,30 7 1,-14 6-1,1 4 1,-1 1 0,3 4-1,-1-2 0,1 4 1,-3 0-1,1 0 0,-3-4 0,-1-2 0,-13-18-1,24 24 1,-24-24 0,17 6 0,-17-6-1,14-19 0,-14 19 1,10-29-1,-7 9 1,3-2-1,1 0 0,4 0 0,0 0 1,4 5-1,1 1 1,3 3 0,-1 7 1,4 6 0,-1 4-1,1 5 1,-4 6 0,4 3 0,-2 4-1,2 6 1,1-2 0,-1 1-1,-2 1 0,-2-5 0,2-2 0,-3-3 1,-17-18-2,20 13-15,-20-13-13,17-8-3,-17 8-2,0-29-2,-4 11-1</inkml:trace>
    <inkml:trace contextRef="#ctx0" brushRef="#br1" timeOffset="251463.6346">1060 5195 154,'-19'-11'33,"19"11"-1,0 0-16,17 5-11,-17-5-7,31 11-10,-9-3-6,-5-8-7,1 7-5,-18-7-2,26 7 0,-26-7 1,0 0 3,0 0 6</inkml:trace>
    <inkml:trace contextRef="#ctx0" brushRef="#br1" timeOffset="251651.7627">1021 5310 112,'0'0'28,"0"0"0,17 15-5,-1-11-15,6-1-12,6 5-10,0-5-9,-1 3-4,-1-4-1,-2 0-1,-2-2 0,-4 1-1</inkml:trace>
    <inkml:trace contextRef="#ctx0" brushRef="#br1" timeOffset="250728.9531">247 5184 105,'-24'-20'41,"24"20"-1,0 0-9,0 0-16,-17 9-3,17-9-4,8 33-6,-3-11-2,3 3 0,1 1 0,0 5 0,0-3 0,2 1 0,0-1 1,-2-3-1,1-4 0,-5-5 0,-5-16 0,0 0 0,0 0 0,0 0 0,0 0 0,8-27 0,-10 8 0,-2-1 0,0-2 0,3 0 0,-1-2 0,2 2 0,2 0 0,1 0 0,5-2 0,-3 2 0,4 0 0,0 4 0,-9 18 0,23-24 0,-23 24 0,22-15 0,-22 15 0,25 2 0,-25-2 0,28 13 0,-28-13 0,29 15 0,-29-15 0,30 16 0,-30-16 0,24 13-10,-24-13-10,16 4-9,-16-4-4,0 0 0,0 0-1,0 0-2,0 0 3</inkml:trace>
    <inkml:trace contextRef="#ctx0" brushRef="#br1" timeOffset="251311.5299">703 5382 111,'0'0'27,"0"0"1,0 0-8,-18 9-3,19 9-5,1-1-2,6 7 0,-3-4-2,4 7 0,-1-1-4,1-2-4,0 0 0,-2-4 0,-7-20 0,13 28 0,-13-28 0,0 0-9,0 0-9,0 0-7,0 0-6,2-23-3,-2 23 0,-3-27-1,3 27 2,1-28 7</inkml:trace>
    <inkml:trace contextRef="#ctx0" brushRef="#br1" timeOffset="253102.7495">2796 5143 102,'0'0'29,"-7"-22"0,7 22-6,-7-22-3,7 22-5,-10-20-2,10 20-3,-20-16-2,20 16-2,-27-11-6,8 9 0,-3 4 0,0 1 0,-4 8 0,2 4 0,2 5 0,0 4 0,4 2 0,3 3 0,8 2 0,3 4 0,10 0 0,6 0 0,9-2 0,8-4 0,6-5 0,6-4 0,1-11 0,2-9 0,-2-7 0,-3-8 0,-6-8 0,-7-5 0,-10-3 0,-6-2 0,-10 0 0,-4-2 0,-3 2 0,-8 4 0,-4 3 0,1 4-1,0 4 1,-3 3-5,21 15-8,-35-13-7,35 13-10,-20-4-3,20 4-2,0 0-1,0 0 0,19 0 1</inkml:trace>
    <inkml:trace contextRef="#ctx0" brushRef="#br1" timeOffset="255334.9513">3166 4989 59,'0'0'19,"0"0"-1,0 0-6,0 0-1,0 0 2,0 0 1,0 0 4,0 0 1,4 32-1,-4-32-3,5 33-2,-5-15-1,4 8-4,-2-4-2,1 0-6,-1 1 0,0 1 0,0 2 0,2-6 0,3 0 0,-3-1 0,-4-19 0,11 24 0,-11-24 0,0 0 0,20 11 0,-20-11 0,0 0-5,0 0-9,17-19-9,-17 19-7,5-18-4,-5 18 0,7-20-2,-7 20 1,11-22 4</inkml:trace>
    <inkml:trace contextRef="#ctx0" brushRef="#br1" timeOffset="256816.1493">3552 5017 8,'-1'-18'9,"1"18"4,1-17 3,-1 17 4,0 0 5,0-24 2,0 24 2,0 0-3,0 0-1,0 0-5,-5 17-4,5-17-5,-6 33-5,4-9-3,4 3-3,0 2 1,0 4-1,4 2-1,-1-4 1,2-1 0,-1-3-1,1-3 1,-1-7 0,-6-17 0,14 18 1,-14-18 0,0 0-9,17 0-8,-17 0-8,7-16-6,-7 16-3,11-28-2,-11 28 0,15-28-1,-7 12 8</inkml:trace>
    <inkml:trace contextRef="#ctx0" brushRef="#br1" timeOffset="252263.1784">1965 5200 99,'-9'-29'32,"9"29"2,-17-29-4,17 29-10,-20-22-4,20 22-5,-24-17-2,24 17-5,-33-7-4,13 3 0,-4 8 0,-2 3 0,0 4 0,0 6-1,3 1 1,-1 6 0,7 1 0,2 7 1,8 1-1,7 2 0,7-1 0,10 3 0,7-6 0,7-3 0,6-8 0,5-7 0,-1-10 0,1-8 0,-3-10 0,-8-9 0,-5-1 0,-8-8 0,-5-4 0,-8 0 0,-6 1 0,-7 1 0,-3 5 0,-4 3 0,-1 7 0,-1 7 0,-1 6 0,1 5 0,17 2-15,-20 22-8,20-2-9,-2-2-1,13 4 0,0-2-1,8 6 0,1-6 4</inkml:trace>
    <inkml:trace contextRef="#ctx0" brushRef="#br1" timeOffset="252443.3005">2186 5375 167,'0'0'34,"0"0"-1,0 0-20,16 18-15,-16-18-16,0 0-11,20 11-5,-20-11 0,17-6-1,-17 6-1,0 0 1</inkml:trace>
    <inkml:trace contextRef="#ctx0" brushRef="#br1" timeOffset="257426.8397">3902 5000 75,'-2'-20'24,"2"20"1,-6-16-7,6 16-4,0 0-2,0 0-3,0 0 0,-16-8 0,16 8 1,-18 8 0,18-8-1,-26 18-2,26-18-1,-30 26 0,30-26-1,-24 31-2,24-31-2,-12 29-1,12-29 0,1 26 0,-1-26 1,17 15 0,-17-15-1,29 7 1,-8-3-1,1-4 0,0 0 0,2 1 0,1 3 0,1 0 0,-2 5 0,0 0-1,-4 2 1,-20-11-1,28 29 1,-28-29-1,18 32 1,-18-32 0,2 29 1,-2-29-1,-11 24 0,11-24 0,-18 16 1,18-16-1,-26 6 0,26-6-1,-28-2-4,12-5-8,16 7-5,-20-15-5,20 15-7,-13-22-4,13 22 1,0-29-1,3 12 4,1-1 7</inkml:trace>
    <inkml:trace contextRef="#ctx0" brushRef="#br1" timeOffset="257619.9684">3898 4958 124,'0'0'32,"0"0"0,0 0-16,0 0-5,0 0-4,20-14-3,-1 10-7,5 4-8,-2-6-9,5 6-9,-5-5-3,4 7-1,-6-4-1,1 5 1</inkml:trace>
    <inkml:trace contextRef="#ctx0" brushRef="#br1" timeOffset="258714.7138">4467 5079 137,'0'0'35,"0"0"0,-19 2-10,19-2-13,0 0-6,-4 28-5,4-28-1,6 33 0,-2-13 0,3 0 0,0 2-1,-1-2 1,-6-20 0,13 28 0,-13-28-7,0 0-4,0 0-1,20 11-1,-20-11 0,6-19-1,-8 3 1,2 16 1,5-35 6,-3 17 8,2-1 3,-2-1 5,-2 20 0,11-29 2,-11 29 0,20-20 0,-20 20 0,27-6-3,-6 8-3,-5 2-2,6 3-2,-1 2 0,-1 6-1,-2-2-1,1 3 0,-5 1-1,-3-1 1,-11-16 0,19 28 0,-19-28 1,11 16-1,-11-16-1,0 0 1,0 0-1,0 0 0,16-13 0,-16 13 0,4-16 0,-4 16 1,9-20 0,-9 20 0,13-22 1,-13 22 0,20-21 0,-20 21 0,24-20 0,-24 20-1,28-16 1,-28 16-1,26-6 1,-26 6-1,25 8 1,-25-8-1,24 22 0,-24-22 0,30 31 0,-17-15 0,-1 1 0,3 1 0,-15-18 0,31 29 0,-31-29 0,21 21 0,-21-21 0,18 12 0,-18-12 0,0 0 0,0 0-15,0 0-12,0 0-7,7-18 0,-7 18-3,0 0-1,-1-20-2</inkml:trace>
    <inkml:trace contextRef="#ctx0" brushRef="#br1" timeOffset="261228.6438">385 6187 176,'0'0'33,"18"-9"-1,-1 2-34,7 8-15,0-4-11,7 5-5,-5-6-1,5 6-1,-9-8 0,4 8 1</inkml:trace>
    <inkml:trace contextRef="#ctx0" brushRef="#br1" timeOffset="261803.0332">1257 6073 147,'-19'-3'32,"19"3"-1,0 0-19,17 9-5,-17-9-10,35 15-9,-17-12-9,8 5-7,-6-3-3,0 2 0,-20-7-2,28 11 0,-28-11 4</inkml:trace>
    <inkml:trace contextRef="#ctx0" brushRef="#br1" timeOffset="262539.5364">1952 6084 151,'0'0'36,"6"-20"-2,10 22-6,-16-2-22,35-5-6,-9 5 0,1-2 0,1 2 0,1-2 0,-1 4-10,-6-8-9,2 10-7,-24-4-7,33 2-1,-33-2-1,18 2 0,-18-2 0</inkml:trace>
    <inkml:trace contextRef="#ctx0" brushRef="#br1" timeOffset="264013.3424">2962 5800 154,'-15'-29'35,"15"29"-1,-4-26-15,4 26-8,15-16-9,-15 16-2,28-15 0,-10 8 0,2 3 0,-1 2 0,-1 6 0,1 1 0,-3 6 0,-16-11 0,26 30 0,-17-12 0,-3 4 0,-5 0 0,-1 2 0,-1-2 0,-3-4 0,-5 0 0,1 1 0,8-19 0,-22 25 0,22-25-1,-24 21 1,24-21-1,-20 14 1,20-14 0,0 0 0,-18 11-1,18-11 1,0 0 0,0 0 0,26 4 0,-26-4 0,31-2 0,-13 0 0,4 1 0,-1-1 0,-1 2 0,2 3-5,-22-3-11,37 6-13,-37-6-4,22 5-2,-22-5-2,0 0-1,0 0-3</inkml:trace>
    <inkml:trace contextRef="#ctx0" brushRef="#br1" timeOffset="929113.578">3604 5993 118,'0'0'42,"-19"-20"-3,19 20-15,0 0-11,0 0 1,24-17-9,-5 13-5,3 2 0,2 1 0,7 2 0,-2 1-10,3 8-12,-5-5-8,-1 6-2,-26-11-2,24 22-1,-24-22 0,-9 18 0</inkml:trace>
    <inkml:trace contextRef="#ctx0" brushRef="#br1" timeOffset="929303.7377">3536 6112 103,'0'0'42,"0"0"-1,0 0-12,0 0-18,37 0-3,-2 0-6,3 5-17,4-3-15,6 4-3,-7-3-5,-4 1-8,-8-4-1,-5 0 21</inkml:trace>
    <inkml:trace contextRef="#ctx0" brushRef="#br1" timeOffset="930208.3537">4301 5899 128,'0'0'40,"-17"-15"-8,17 15-9,19-7-7,3 9-3,4-6-10,5 2-3,2 2 0,0 0 0,2 2-1,-7-2-6,1 8-10,-12-3-7,-1 6-4,-16-11-4,6 20 0,-6-20-2,-17 19 3,17-19 5,-29 14 9</inkml:trace>
    <inkml:trace contextRef="#ctx0" brushRef="#br1" timeOffset="930448.5166">4404 5934 80,'0'0'25,"0"0"5,0 0-5,0 0-7,0 0-4,6 24-2,3-8-4,-2 3-1,2 3-1,-3 0-3,-1 0-2,-1 2-2,-2-6-6,2 4-8,-4-22-5,1 29-5,-1-29-4,0 0 0,0 0 0,17-2 1,-17 2 5,15-31 7</inkml:trace>
    <inkml:trace contextRef="#ctx0" brushRef="#br1" timeOffset="931200.0284">5040 5945 117,'0'0'35,"-27"-13"3,27 13-9,-22-4-13,22 4-3,0 0-7,0 0-5,0 0-2,7 21 1,-7-21 0,17 13-1,-17-13 1,16 7-1,-16-7 0,21-2-1,-21 2-1,18-11 1,-18 11-1,7-17 1,-7 17 0,-3-20 1,3 20 2,-19-13 2,19 13-1,-27-11 2,10 10-2,17 1-1,-26 3-1,26-3-11,0 0-10,0 0-9,19 24-3,-1-17 0,12 4-2,-1-5 0,11 3 2</inkml:trace>
    <inkml:trace contextRef="#ctx0" brushRef="#br1" timeOffset="932115.6541">6139 5837 105,'0'0'35,"-21"-35"-2,21 35-2,-31-26-11,31 26-6,-37-9-4,19 11-5,-4 7-5,-4 0 0,2 8 0,2 3 1,2 2 0,5 2-1,6 3 0,5 3 0,12-5 0,6 1 0,8 0 0,10-4 0,8-2 0,4-5 0,2-4 0,0-6 0,-2-5 0,-1-5 0,-8-5 0,-6-4 0,-10-5 0,-8-1 0,-8-4 0,-6 1 0,-7-3 0,-4 4 0,-7-2 0,-1 4-1,0 3 1,0 3 0,6 4-2,16 10-1,-21-9-8,21 9-7,0 0-7,0 0-5,41 0-1,-21-2-2,13 6 1,-3-6 2,5 2 7</inkml:trace>
    <inkml:trace contextRef="#ctx0" brushRef="#br1" timeOffset="933190.3477">7132 5690 159,'0'0'34,"4"-26"-1,-4 26-9,29-16-19,-9 5-14,10 11-11,-5-6-9,5 8-3,-8-7-1,4 8 0,-10-6-2,4 5 2,-3-6 6</inkml:trace>
    <inkml:trace contextRef="#ctx0" brushRef="#br1" timeOffset="933565.4766">7465 5360 115,'0'0'26,"20"-35"-1,-3 28-8,1-1-9,2 7-3,-1 1-1,-1 3-2,-18-3-1,26 20 2,-26-20-1,5 35 1,-10-13-1,-3 4 1,-3-2 0,0 3 0,-3-1 3,3 0-1,1-4-1,5-6 1,5-16-1,-2 28 0,2-28 0,17 14-3,-1-12-1,6-4-5,11 10-16,-5-10-10,11 5-1,-10-4-2,4 4-2,-9-5-2,4 8-2,-10-4 23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51.6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F98F085-6E95-414B-8D5D-A0715EC56358}" emma:medium="tactile" emma:mode="ink">
          <msink:context xmlns:msink="http://schemas.microsoft.com/ink/2010/main" type="inkDrawing"/>
        </emma:interpretation>
      </emma:emma>
    </inkml:annotationXML>
    <inkml:trace contextRef="#ctx0" brushRef="#br0">4093 1150 70,'-4'22'36,"4"10"-5,-3-1-11,10 9-2,-1-5 0,7 3-2,-4-5-3,2 0-3,2-3-6,-4-10-12,6 4-10,-15-24-7,22 22-9,-22-22-4,24-2-5,-8-5 1,4-8 15</inkml:trace>
    <inkml:trace contextRef="#ctx0" brushRef="#br0" timeOffset="436.3085">4573 1191 62,'0'0'26,"-27"-28"-6,27 28-10,-24-16 0,24 16-4,-24-2 1,24 2 2,-28 18 4,12-3-1,5 12-1,-8-1-1,6 7 0,-1 0 0,6 6 0,5-6-3,6 0-4,8-2-2,6-7-1,9-10 1,3-3 0,8-9-1,1-6-2,-3-7-1,-5-7-6,-4-2-2,-10-8 0,-5 6-4,-11-5 0,-5 3 1,-14-3 1,5 8 1,-10 1 4,5 5-1,-5 4-1,24 9-3,-27-6-3,27 6-5,0 0-1,0 0 0,29 24 10</inkml:trace>
    <inkml:trace contextRef="#ctx0" brushRef="#br0" timeOffset="897.0987">4978 1271 32,'0'0'25,"2"-25"-2,-2 25-2,-9-24 0,9 24 1,-19-18-2,19 18-2,-29-11-2,29 11-4,-32 1-4,14 5-2,0 1-3,-1 6-3,3 5 0,1 3 1,0 2-1,1 3 0,6 3 1,5 1 1,3 3-1,5 0 1,8-4 0,3 0-2,8-5 1,6-5-1,5-8 0,3-9-2,1-8 1,0-9 0,-10-1-2,-5-10-3,-2 0-4,-13-5-1,-5 4-2,-13-3 1,-6 8-2,-7-5 1,4 10-1,-6-1 2,0 7 0,2 4-2,5 5-3,17 2-4,0 0-1,0 0-4,-7 18 14</inkml:trace>
    <inkml:trace contextRef="#ctx0" brushRef="#br0" timeOffset="1365.2254">5432 1290 58,'-11'-30'26,"-2"14"-4,13 16-7,-25-31-2,25 31-3,-35-19-1,35 19-1,-37-3-2,17 8 0,-4 6 2,2 8 0,0 3-2,7 5 1,-2 6-2,8 4 2,4-1-1,10 3-2,8-2-2,9-4-1,9-8 1,4-4-1,4-10 1,3-8-3,-3-12 2,-2-6 0,-8-5-2,-9-7-2,-3 1-3,-13-9-1,-3 2-2,-10 0 2,2 6-3,-13-3-1,5 12-4,-7-2-1,22 20-1,-31-13-3,31 13-5,-19 7-3,19-7 1,6 30-3,-6-30 30</inkml:trace>
    <inkml:trace contextRef="#ctx0" brushRef="#br0" timeOffset="2307.1607">6063 1359 53,'-11'-29'26,"11"29"-7,-27-26-5,6 15-1,3 8-1,-6-1 0,2 10 2,-4-1-2,4 10-1,0-1-2,7 8 2,-3 2-4,11 7-1,3-1-3,6 1-3,11-4 2,1-1-1,10-4 1,4-7-7,12-2-9,-7-13-8,12-2-3,-9-13-4,3 2-3,-8-9 0,2 4 0,-9-6 6,-3 4 17,-7-2 9,-3 2 15,-11 20 13,13-28 2,-13 28 2,0 0-1,0 0-2,0 0-4,0 0-7,-22 0-8,22 0-9,-5 24 0,6-7 1,3 5-2,3 3 0,4 3 0,4-1 0,-2-1 0,2-2 1,-1-4 0,-14-20-4,28 24-7,-28-24-6,0 0-1,11-18-2,-11 18 0,-5-33 0,3 11-1,-7-10 4,5 5 13,6-3 8,-2 1 7,7 9 7,-1-4-1,10 11 1,-16 13-1,37-11-1,-20 13-4,6 11-4,-6 2-3,5 8-4,-5 3-2,-1 7-1,1-2 2,-3 1-1,1-3 1,-4-3-2,0-6 2,-11-20-3,20 16-8,-20-16-3,0 0-4,15-29 0,-15 29-1,9-40 0,-1 14-1,-5-7 1,5 3 12,1 1 8,0 2 5,4 6 4,-4 1 4,8 11 3,-17 9-1,29-2 1,-29 2-3,26 19-3,-26-19-3,26 34-1,-17-8-5,2 0-3,-2-2 1,-1-1-4,3 0-9,-11-23-10,14 25-7,-14-25-7,0 0 2,0 0-1,20-35 1</inkml:trace>
    <inkml:trace contextRef="#ctx0" brushRef="#br0" timeOffset="2863.5401">6850 994 90,'-5'-25'40,"5"25"-6,9-24-17,8 18-3,-1-3-6,8 4-3,2 1-1,2 0-2,-3 6-2,-1 2 0,-4 3 1,-20-7-1,24 26 1,-20-8 0,-9 2 0,-5-1 0,-4 3 0,-3 2 0,-3-2 0,-2-2-1,-2-2 0,4-5 0,20-13-1,-26 24 1,26-24-1,0 0 1,0 0 0,26 14 0,-4-15 0,5 2 0,3-1 0,3 0 0,-2 2 0,-2 4 0,-3 1-1,-4 2 1,-22-9 0,26 28 1,-22-12-1,-6 3 1,-4-1-1,-5 0 1,-3-1 0,-3-2 0,-1-4-1,-4 1 0,0-4 0,1-5 0,5 5-12,-6-10-14,22 2-9,-24 0 0,24 0-6,0 0-3,0 0 14</inkml:trace>
    <inkml:trace contextRef="#ctx0" brushRef="#br0" timeOffset="3482.2131">5191 1939 102,'-11'29'42,"13"4"-5,-6-3-12,8 12-10,-2-2-7,2 1-7,1-1 0,1-1-1,-3-3 1,1-5-1,-2-1 1,-2-6-1,2-4-5,-2-20-8,5 18-10,-5-18-5,0 0-7,22-18 1,-5 7-2,-1-2-6,5-5 26</inkml:trace>
    <inkml:trace contextRef="#ctx0" brushRef="#br0" timeOffset="4054.811">5581 2159 149,'-16'17'42,"16"-17"-10,-9 20-27,10-2-5,3 2 0,3 1 1,1-3-1,3 0 1,-2-1 0,0-1-1,-9-16-3,17 19-6,-17-19-5,0 0-3,0 0-3,16-6 0,-16 6 0,2-27 2,-2 10 5,0 1 12,0 16 8,0-32 7,0 32 2,4-23 1,-4 23 1,0 0-1,0 0-3,0 0-4,16-10-4,-16 10-3,0 0 0,17 11-2,-17-11 0,0 0 0,0 0-1,20 17-1,-20-17-2,0 0-2,0 0 0,0 0-1,0 0 0,0 0-2,0 0 0,0 0-2,0 0 1,0 0 0,0 0 1,0 0 0,0 0-2,0 0 1,0 0 0,0 0-1,0 0 0,0 0-1,17 9-3,-17-9-2,0 0-1,0 0 0,0 0 3,0 0 14</inkml:trace>
    <inkml:trace contextRef="#ctx0" brushRef="#br0" timeOffset="5499.8981">5581 1954 25,'0'0'20,"-9"-17"1,9 17-3,0 0 1,0 0 3,-2 22-2,2-22-2,8 39-1,-7-19 0,9 13-4,-5-2-3,2 2-5,1 2-5,-3 0 1,1-2 0,-1-2-1,1 0 1,-2-7-1,-1-2 1,3-4-1,-4-1 0,-2-17 1,5 20-1,-5-20 0,0 0 0,0 0 0,4 17 0,-4-17 0,0 0 0,0 0 1,0 0-1,0 0 0,0 0 0,0 0 0,0 0 1,0 0-1,0 0 0,0 0 0,0 0 0,0 0 0,0 0 0,0 0 0,0 0 0,0 0-1,0 0 1,0 0 0,0 0-1,0 0 1,0 0 0,0 0 0,0 0 0,0 0 0,0 0 0,0 0 0,0 0 0,0 0 0,0 0 0,0 0 1,0 0-1,0 0 1,0 0-1,16 7 1,-16-7-1,0 0 1,0 0-1,0 0 1,0 0-1,0 0 0,0 0 0,0 0 0,0 0 0,0 0 0,0 0 0,0 0 0,0 0 0,0 0 1,0 0-1,17-7 0,-17 7 1,0 0-1,0 0 0,20-6 0,-20 6 0,0 0 0,0 0 0,19-2 1,-19 2-1,0 0 0,0 0-1,0 0 1,0 0-1,0 0 1,0 0-1,0 0 0,0 0 0,0 0 0,0 0 0,0 0 0,0 0 0,0 0 0,0 0 0,0 0 1,0 0-1,-19 4 1,19-4 0,0 0 0,0 0 0,0 0-1,0 0 1,0 0 0,0 0 0,0 0 0,0 0 1,0 0 0,0 0-1,0 0 1,0 0 0,0 0 1,0 0 0,0 0-1,20-7 0,-20 7 0,21 3 0,-21-3 0,27 4-1,-8 0 0,1-3 0,0 1 0,0-2 0,-1 2 0,-19-2 0,25 4-1,-25-4 0,0 0 0,17 7 0,-17-7-1,0 0 0,0 0-8,0 0-6,-22 2-4,22-2-5,0 0-4,0 0-4,0 0-1,0 0 1,-15-17 8</inkml:trace>
    <inkml:trace contextRef="#ctx0" brushRef="#br0" timeOffset="5695.7306">5991 2234 26,'-5'-16'14,"5"16"-6,0 0-12,0 0-6,0 0-4,0 0-2,0 0 13</inkml:trace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2.0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2939131-A712-4F89-8A10-3A0251B45FAD}" emma:medium="tactile" emma:mode="ink">
          <msink:context xmlns:msink="http://schemas.microsoft.com/ink/2010/main" type="inkDrawing"/>
        </emma:interpretation>
      </emma:emma>
    </inkml:annotationXML>
    <inkml:trace contextRef="#ctx0" brushRef="#br0">-8-2 19,'2'-16'23,"-2"16"-7,0 0-7,0 0-1,0 0 1,0 0-1,16 35 1,-10-11 1,1 7 1,-1 5-1,3 7 0,-4 1-1,5 5 1,-5-3-2,3 2 1,-3-8-1,2 2 0,-1-5 0,1-2-1,-3-4-3,1-2-1,-1-5-3,0-5-6,1-1-6,-5-18-9,8 20-5,-8-20-6,0 0-3,0 0-3,2-18-1,-2 18 33</inkml:trace>
    <inkml:trace contextRef="#ctx0" brushRef="#br0" timeOffset="839.3082">518 376 71,'0'0'36,"0"0"-4,-13 30-11,13-30-6,-5 31-2,3-15-3,7 6-1,-3-3-2,4 1-1,-1 0-3,1-2-4,1-1 1,-7-17 0,9 22-1,-9-22-1,0 0 2,0 0 0,0 0-1,15-20 2,-15 20-3,0-32-2,0 16-3,-6-4 0,8 1-2,-5-3-1,4 4 1,-1-8 0,8 6 2,-1-2 2,2 4 3,1 1 0,-10 17 2,22-14-1,-22 14 1,25 7 0,-25-7 1,26 31 0,-11-11 2,1 4 1,-3 0 1,4 0 1,-4-2-1,0-4 1,-4-1-2,-9-17 2,16 18-3,-16-18 1,0 0-5,0 0-5,0 0 0,19-20-2,-19 20-1,7-31-2,0 12-2,-1-4-1,5 1 3,0-2 3,2 2 1,2 0 1,1 5 2,-16 17 1,30-20 3,-30 20 1,29 4 1,-29-4 3,20 31 2,-11-5 2,-3-1 0,1 5 3,-1-3 0,1 2 0,-3-3-3,5-2-1,-3-8-1,-6-16-7,20 21-8,-20-21-9,26-4-3,-26 4-6,29-29-2,-14 8-2,-1-4-6,3 1 23</inkml:trace>
    <inkml:trace contextRef="#ctx0" brushRef="#br0" timeOffset="1011.2504">1223 362 31,'-2'31'21,"4"-13"-5,3 2-8,2-1-2,3-1-4,-10-18-6,27 26-5,-10-17-4,-17-9-4,27 3-1,-27-3 0</inkml:trace>
    <inkml:trace contextRef="#ctx0" brushRef="#br0" timeOffset="1626.196">1423 261 86,'4'22'40,"-4"-22"-6,-6 24-10,6-24-7,2 33-3,2-15-6,5 4-4,2-2-3,2 0-1,0-1 0,0-1 0,-2-2 0,-11-16 1,16 26-3,-16-26-3,0 0-6,0 0-4,0 0-2,0 0-2,0 0 0,0 0-1,8-20 2,-14 3 4,6-1 5,0-2 4,4 0 3,-1-6 1,7 2 1,1 0 1,1 2 1,9 2 1,-5 4 1,6 3 2,-1 2 0,2 11 5,-2-13-75,12 30 78,-11-5-1,9 16-1,-9-10 0,6 15-2,-10-9-1,6 4-4,-7 5 74,-6-17-81,-11-16-11,20 13-13,-20-13-7,17-4-2,-17 4-7,7-16-1</inkml:trace>
    <inkml:trace contextRef="#ctx0" brushRef="#br0" timeOffset="3047">386 1178 37,'0'0'30,"0"0"-4,-26-22-5,26 22-1,-17-8 0,17 8-2,0 0-4,-14 22-1,14-22-3,-10 33-3,3-9-2,7 6-1,-6 3-3,5 2 0,-3 3-1,2 2 1,2-1 0,2-1-1,2-3 1,1 2-2,4-8 2,6-1-2,3-8 1,5-2 0,6-8 0,2-5 0,1-7 0,2-3 0,-2-6 0,1-4 0,-6 0 0,-3-7 0,-3-2 0,-7 1 0,-3-3-1,-3-2 2,-6 3-2,-2-1 2,-6 2-1,-3 4 0,9 20 0,-28-20 0,10 16 0,-1 8-1,-1 7 1,0 5 0,0 6 0,3 4 0,2 3 0,4 1 0,6 1 1,5-2-2,5-3 2,5-2-2,4-8 1,5-3-5,6-2-9,-6-11-7,10 0-5,-5-13-4,2 1-4,-4-10-1,0-1 0,-2-4 8</inkml:trace>
    <inkml:trace contextRef="#ctx0" brushRef="#br0" timeOffset="3626.2931">1092 1134 34,'-9'-17'24,"0"1"-2,-8 1-6,17 15-1,-29-20 1,12 20-1,-3 0-1,3 9 0,-3 0-2,2 10-2,-3-3-3,5 12 0,-1-1-2,4 8 0,0 0-2,6 3 0,3-3-1,4 4-1,6-4 1,5-1-1,4-6 0,3-2-2,4-6 1,4-2 0,3-9-1,-1 0 0,3-7 1,-3-2 0,1-7 0,-3-6 0,2-5 0,-6-2 1,-4-6-2,-3-3 2,-6-3-4,-5-8-1,-4 2-1,-10-5 0,-1 7 0,-7-1-1,0 8 0,-6 1-1,3 12-2,-1 3-1,6 9-3,16 4-2,-24 4-2,24-4-4,0 0-3,0 18-3,0-18 4,26 15 2,-6-12 16</inkml:trace>
    <inkml:trace contextRef="#ctx0" brushRef="#br0" timeOffset="4261.7281">1646 1211 27,'0'0'23,"-19"-17"-3,19 17-6,-20-13-1,20 13 0,-24-5-1,24 5-2,-26 0-1,26 0-1,-27 7-1,10 1-3,17-8-1,-27 16 0,27-16-2,-26 22 0,26-22 1,-19 24-1,19-24 2,-7 20 0,7-20 1,6 17 3,-6-17 0,18 9-1,-18-9 1,31 2-1,-12-2-1,5 0-1,3-4-1,3 4-3,-1 0 0,0 2 1,-1 3 0,0 3-1,-4 1 1,-2 6-1,-8 1 1,-3 2-2,-1 3 2,-9 1-1,-2-2 0,-5 0 0,-5-2 0,-2-1-1,-5-6 1,-2-2 0,-3-5-1,0-3 1,-1-2 0,2-5 0,1-1 0,3-4-2,18 11-11,-22-20-4,22 20-8,2-19-4,-2 19-5,24-25-1,-4 12 1,2-6 0</inkml:trace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1:38.26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69344E-97FB-4064-9FC2-5A8C207AB63C}" emma:medium="tactile" emma:mode="ink">
          <msink:context xmlns:msink="http://schemas.microsoft.com/ink/2010/main" type="inkDrawing"/>
        </emma:interpretation>
      </emma:emma>
    </inkml:annotationXML>
    <inkml:trace contextRef="#ctx0" brushRef="#br0">1251-921 126,'0'0'35,"0"0"-1,0 0-2,0 0-14,0 0-8,29-12-10,-8 13 0,1-2-4,5 8-13,-6-7-9,4 9-6,-25-9-1,33 17-1,-33-17 0,17 20 0,-17-20 6</inkml:trace>
    <inkml:trace contextRef="#ctx0" brushRef="#br0" timeOffset="171.1145">1350-710 119,'0'0'34,"0"0"0,0 0-5,0 0-11,32 4-8,-1-2-21,-5-6-20,10 10-2,-8-4-2,3 7-3,-7-7-1,4 7-3</inkml:trace>
    <inkml:trace contextRef="#ctx0" brushRef="#br0" timeOffset="23577.3201">1990-1153 12,'0'0'7,"-16"-10"0,16 10-2,0 0-2,-17-18 1,17 18 2,0 0 2,0 0 3,-18-22 1,18 22 1,0 0 1,-15-24 3,15 24 3,0 0 1,-5-16-1,5 16-3,0 0-1,0 0-3,0 0-2,0 0-2,0 0-5,18 14-4,-14 5 1,-1-1-1,5 6-1,-1 2 2,2 1-2,-1 2 0,3-3 0,0-2 2,2-4-2,0-2 1,-13-18 0,29 24 0,-12-20 0,5-4 1,2-6-1,1-3 0,5-2 0,3-3 1,-2-1-1,2 2 0,0 2-1,-5 2 0,-4 3 1,-6 5-2,-18 1-8,20 7-8,-20-7-6,0 0-4,-9 16-4,9-16-1,-20 8 0,20-8 0,-24-8 7</inkml:trace>
    <inkml:trace contextRef="#ctx0" brushRef="#br0" timeOffset="23857.5069">2285-1298 119,'-4'18'33,"-3"0"-1,10 12-13,-1 1-8,6 9-1,-1-3 1,6 9-5,-2-2-3,4-2-2,-4-4-1,0-3-1,-2-3-2,-4-9-6,6 5-9,-11-28-8,17 18-7,-17-18-1,18 2-1,-18-2-1,30-20 0</inkml:trace>
    <inkml:trace contextRef="#ctx0" brushRef="#br0" timeOffset="-673269.9952">878-1660 137,'0'0'35,"-21"26"-1,21-6-5,-2 0-20,6 8-2,4 1-7,-3-3-10,6 7-8,-5-11-7,5 2-6,-11-24-3,13 27 1,-13-27-1,0 0 0</inkml:trace>
    <inkml:trace contextRef="#ctx0" brushRef="#br0" timeOffset="-673705.2912">309-1880 113,'-20'-18'34,"20"18"1,0 0-7,-20 2-8,20-2-4,-6 25-7,6-8-9,2 7 0,-2 1 0,4 3 0,-1 3 0,3-2 0,-2 1 0,1-1 0,-1-1 0,-1-5 0,1-6 0,-4-17 0,6 18 0,-6-18 0,0 0 0,0 0 0,-4-27 0,0 10 0,1-3 0,3-4-1,-2-1 1,2-3-1,2-3 1,1-2 0,3 2 0,3 1 0,0 5 0,2 3 1,0 5 0,-11 17-1,24-18 0,-24 18 0,26 5 0,-26-5 0,28 24 0,-16-7 0,5 5 0,0 0 0,-1 3 0,-1 3 0,0 1 0,-1-3 0,1 1 0,-2-1 0,-2-4 0,-2 0-1,-9-22-11,15 24-10,-15-24-9,0 0-2,0 0 0,0 0 0,-24-22-2,24 22 3</inkml:trace>
    <inkml:trace contextRef="#ctx0" brushRef="#br0" timeOffset="-672737.6346">1293-1594 108,'0'0'15,"17"2"-7,-17-2-19,33-2-12,-11 2 1,0-2-2,4 1-1,-4 2 1</inkml:trace>
    <inkml:trace contextRef="#ctx0" brushRef="#br0" timeOffset="-671894.0585">2042-1797 64,'-7'18'20,"7"-18"2,1 26-6,-1-26 1,11 35 3,-11-35 0,8 36 0,-10-14-2,4 8-3,-2-5-4,2 1-5,3 2-11,-3-10-8,9 8-6,-11-26-5,20 20-6,-20-20-4,24-6 1,-24 6 0,22-27 6,-11 8 5</inkml:trace>
    <inkml:trace contextRef="#ctx0" brushRef="#br0" timeOffset="-671668.9057">2217-1781 165,'0'0'34,"0"0"0,-13 26-20,13-10-7,5 3-7,3 1-1,1 2 0,6 7-9,-4-12-9,7 7-7,-18-24-7,29 25-1,-29-25 0,32 2-1,-32-2 0</inkml:trace>
    <inkml:trace contextRef="#ctx0" brushRef="#br0" timeOffset="-671264.509">2463-1779 172,'0'0'35,"0"0"-2,-11 26-22,18-10-9,6 3-2,2-1 0,2 6-1,1-2 1,-3 0 0,-1-2 0,-1-2-2,-13-18-3,22 24-6,-22-24-4,0 0-1,0 0 0,0 0 0,10-31 0,-10 31 1,-4-29 5,2 8 7,2 21 5,-4-34 3,4 17 1,4-3-1,3 3 0,3 1 1,4-1-1,3 1-2,3 3-2,2 0-4,0 2-8,0 4-5,0 0-6,-3 5 0,1 0-1,-20 2 0,30-2-1</inkml:trace>
    <inkml:trace contextRef="#ctx0" brushRef="#br0" timeOffset="24081.6578">2715-871 152,'-16'9'36,"16"-9"-3,-21 20-29,21-20-23,0 0-7,17 17-6,1-12-2,1-6-3,5-1-3,0-6 4</inkml:trace>
    <inkml:trace contextRef="#ctx0" brushRef="#br0" timeOffset="24363.85">3028-1141 59,'-6'33'35,"-1"-7"-1,1 0-7,6 7-9,-3 0-2,6 3-1,1-8-5,2 1-6,3-1-8,0-12-8,6 6-9,-15-22-4,29 15-6,-29-15-1,30 2-7,-14-8 1,1-6 23</inkml:trace>
    <inkml:trace contextRef="#ctx0" brushRef="#br1" timeOffset="48869.7908">0 35 77,'0'0'37,"-4"-24"-5,4 24-6,0 0-7,19-11-2,-19 11 0,22 6-4,-22-6-5,26 22-2,-13-6-3,1 6-3,1 4 0,0 2 0,-1-1 0,3 4 0,1-1 0,1-5 0,-1-1 0,2-4-1,-1-1 1,-1-8 0,-1-2 0,-1-6 0,-16-3 0,30-5 1,-30 5-1,22-28 0,-13 8 0,-3-2 0,-1-3 0,1-5 0,-3 1 0,-1 1 0,0 1 0,-2 1 0,0 2 0,0 4 0,0 20 0,-4-27 0,4 27 0,0 0-2,0 0-9,0 0-6,13 18-9,-13-18-6,11 37-2,-5-19-1,3 6-1,-5-4 1</inkml:trace>
    <inkml:trace contextRef="#ctx0" brushRef="#br1" timeOffset="49184.0055">548 250 102,'0'0'28,"0"0"0,-11 16-12,11-16-3,17 26-1,-17-26 0,27 35-1,-12-19-1,4 3-3,-19-19-4,23 29-8,-6-11-13,-17-18-9,13 20-6,-13-20 0,0 0-2,0 0-1,0 0 1</inkml:trace>
    <inkml:trace contextRef="#ctx0" brushRef="#br1" timeOffset="49535.3097">848 107 145,'0'0'44,"0"0"-3,0 0-20,20-8-22,4 12-7,11 9-11,-3-8-9,4 8-5,-4-5-2,-5 4-8,-8-1-1,-19-11 5</inkml:trace>
    <inkml:trace contextRef="#ctx0" brushRef="#br1" timeOffset="49696.42">993 255 66,'0'0'29,"-16"17"-3,16-17-13,18 13-17,3-4-7,1 2-5,2-4-4,1 4-6,-3-7-4,6 3 4</inkml:trace>
    <inkml:trace contextRef="#ctx0" brushRef="#br1" timeOffset="50196.337">1405-79 59,'0'0'30,"-5"-22"-5,5 22-8,5-25-7,-5 25-2,24-22 0,-24 22-4,34-19 1,-16 10 0,2 4 0,-1 1-1,-1 8-1,-18-4 1,31 9-1,-31-9 0,28 22-1,-28-22 1,18 29 1,-18-29 1,11 31 4,-11-31-2,-2 33 0,2-33 0,-11 32-1,11-32-1,-16 29-1,16-29-3,-19 24-1,19-24 0,-18 20-2,18-20-6,-17 15-8,17-15-7,-9 18-6,9-18-4,-3 20-1,3-20 0,-2 22 0,2-22 5</inkml:trace>
    <inkml:trace contextRef="#ctx0" brushRef="#br1" timeOffset="50445.5096">1503 385 142,'-22'8'36,"22"-8"-11,0 0-22,-9 16-37,25-10-4,5-6-8,1-9-2,3 1 9</inkml:trace>
    <inkml:trace contextRef="#ctx0" brushRef="#br0" timeOffset="24943.2439">3477-1153 86,'-13'-19'37,"-4"10"-3,17 9-8,-33-7-5,17 10-4,-6-4-6,5 8-3,17-7-5,-29 16-2,29-16-1,-17 28 0,17-28 0,0 29-1,0-29 2,18 31-2,-18-31 2,35 26-2,-9-15 1,5-2 0,2 0 0,1 1 0,1 1 0,-2 0 0,-2 1 0,-5 3-1,-2 0 1,-12 1 0,-4 3 0,-10-1 0,2-18 0,-24 29 0,2-16 0,-2-4 1,-7 1-1,1-5 0,1-3-3,0-8-8,8 5-6,-1-9-7,22 10-5,-15-25-3,15 25-2,6-37 1,7 19 0,0-8 8</inkml:trace>
    <inkml:trace contextRef="#ctx0" brushRef="#br0" timeOffset="25124.3684">3447-1150 109,'0'0'33,"11"-20"-1,-11 20-14,32-15-9,-3 14-8,8-5-8,5 4-15,4 2-7,4 2-3,-4 2 0,-4 1-1,-1-3-1</inkml:trace>
    <inkml:trace contextRef="#ctx0" brushRef="#br0" timeOffset="25447.5879">4027-1153 95,'0'0'34,"0"0"-2,0 0-11,0 0-3,11 29-2,5-9-4,8 8-4,6-3-3,1 5-6,6-1 1,-2 4-1,1-6-2,-4-1-7,3 0-10,-15-10-8,4-1-4,-24-15-1,26 11-2,-26-11 1,0 0 1</inkml:trace>
    <inkml:trace contextRef="#ctx0" brushRef="#br0" timeOffset="25681.7496">4301-1131 125,'-20'3'35,"-10"-5"0,6 17-11,-3 0-13,5 10-3,-1 3-2,5 3-7,2 6 0,6-6 1,5 7-6,1-10-11,11 7-8,-3-15-5,7 0-4,-11-20 0,30 11-2,-30-11 1</inkml:trace>
    <inkml:trace contextRef="#ctx0" brushRef="#br1" timeOffset="54093.6843">2276 57 104,'0'0'43,"7"-18"-10,-7 18-16,24-15-5,-4 8-1,8 7-2,3 2-8,2-2-5,7 11-10,-8-4-7,3 9-5,-10-5-6,1 2-5,-9 2-4,-17-15-1,13 24 30</inkml:trace>
    <inkml:trace contextRef="#ctx0" brushRef="#br1" timeOffset="54298.8228">2402 233 56,'0'0'29,"28"-7"-1,-10 3-16,1 4-23,7 2-7,3 5-5,-3-5-7,5 6-1,-5-14 20</inkml:trace>
    <inkml:trace contextRef="#ctx0" brushRef="#br0" timeOffset="25928.9151">4536-1016 147,'-20'15'36,"3"12"-4,-3-3-21,11 5-3,2-3-2,3 0-6,8 0 0,3-4-7,10 1-10,-1-12-9,8 2-7,-2-5-2,4-1 0,-2-13-2,2 1 0</inkml:trace>
    <inkml:trace contextRef="#ctx0" brushRef="#br0" timeOffset="26355.2082">4831-1056 125,'0'0'38,"-37"16"-5,22 4-18,-3-1-3,8 10-1,-2-1-6,6 1-5,4 2 1,6 2 0,5-3-1,6-3 2,5-1-2,8-6 1,3-5 0,6-6-1,-1-6-1,3-8-3,0-4-4,-10-4-1,-3-5 0,-11-6 1,-4 2-1,-13-6 1,-4 3 1,-10-3 7,-8 0 7,4 1 1,-10 3 0,4 6 0,-1-4-1,5 9 1,0 0-1,22 13-7,0 0-14,0 0-8,0 0-8,16-9-3,14 16-1,-1-9-1,12 8-1,-3-8 6</inkml:trace>
    <inkml:trace contextRef="#ctx0" brushRef="#br1" timeOffset="55777.5305">3166-124 63,'0'0'26,"0"0"-6,0 0-10,0 0 1,7 29 2,2-11-1,6 10-1,0-1 0,5 8 0,-2-6-1,3 10-2,-3-8-2,4 4-2,-3-6-2,1-3 0,-4-4-1,1-4 0,-17-18-2,29 24 1,-29-24 0,26 2-1,-26-2 0,24-18-2,-11-2 1,0-2-1,-2-8 0,-2-6 0,0-1 0,-1-2 0,-1 1 2,-3-1 0,-1 3 1,-1 1 0,-2 7 0,0 6 1,0 6-2,0 16-2,2-19-7,-2 19-6,0 0-5,0 0-5,20 28-3,-20-28-1,17 27-3,-4-8 5</inkml:trace>
    <inkml:trace contextRef="#ctx0" brushRef="#br0" timeOffset="-3147.5073">5574-1742 139,'0'0'34,"-24"-11"0,24 11-8,0 0-12,-17 3-7,17-3-7,0 0 0,11 17 0,-11-17-1,0 0 0,19 13-6,-19-13-14,0 0-9,22 11-3,-22-11 0,0 0-2,20-20-1,-20 20 1</inkml:trace>
    <inkml:trace contextRef="#ctx0" brushRef="#br0" timeOffset="26560.3456">5169-1098 124,'-17'-13'36,"17"13"-2,0 0-19,28-11-8,-2 13-14,0-1-15,7 5-9,-4-2-6,4 3-2,-5-2-2,-2 3 3</inkml:trace>
    <inkml:trace contextRef="#ctx0" brushRef="#br0" timeOffset="26875.5625">5515-1188 79,'0'0'36,"0"0"-1,-17 3-12,17-3-6,-3 24 0,4-4-4,-2-3-1,6 7-6,-1-4-3,1 2-3,3-2 0,1-3-1,-9-17 0,22 22-6,-6-15-6,-16-7-4,30 4-4,-30-4-3,33-10-3,-33 10-2,37-16-3,-21 5 4,3 0 6,-1 0 5,-18 11 16</inkml:trace>
    <inkml:trace contextRef="#ctx0" brushRef="#br0" timeOffset="27108.719">5730-1269 125,'-4'16'36,"4"-16"-2,-1 41-11,1-15-8,5 8-5,-1 5-7,1-1-3,1-1 0,-3-4-13,7 4-13,-7-10-9,7-3-1,-10-24-2,18 13-2,-2-22-1</inkml:trace>
    <inkml:trace contextRef="#ctx0" brushRef="#br1" timeOffset="56305.7012">3881-14 23,'0'0'24,"-20"-28"-4,20 28-11,-18-24-6,18 24-1,-17-7 1,17 7-1,-18 5-1,18-5 0,-26 24 0,11-5 2,2 1 0,1 5 0,2 5 0,5 1 1,5 4-1,5-2 0,10-2-1,4-5 0,8-4-1,3-6-1,6-8 0,1-7-2,0-8-3,-4-6 0,-5-5-1,-8-6-1,-9-5 0,-6 3 0,-8-5 1,-8 1 1,-4 5 4,-3 1 0,-1 4 0,1 5 2,1 6-1,17 9 0,-24-7-3,24 7-2,0 0-4,0 0-3,19 7-1,-3-7-1,6 2 7</inkml:trace>
    <inkml:trace contextRef="#ctx0" brushRef="#br1" timeOffset="56577.5442">4139-218 74,'0'0'23,"0"0"-4,-18 29-11,21-7-3,6 4 2,4 5-2,0 4-2,6 0 0,-3 2 0,-1-3-1,0-1-1,-3-3-1,-1-3-8,0-6-5,-11-21-4,23 20-4,-23-20-3,18-8 0,-18 8-1,22-31 5</inkml:trace>
    <inkml:trace contextRef="#ctx0" brushRef="#br1" timeOffset="56918.777">4402-106 109,'0'0'34,"-18"16"0,16 3-10,2-1-12,9 8-2,4-1-2,5 5-6,6-1-2,6-3 0,-3-1-2,1-6 1,-1-4-1,-1-10 0,0-5-8,-6-11-4,0 0-4,-11-13-2,4-2 0,-11-7 0,0 2 0,-9-4 2,1 6 7,-5 2 6,-2 1 4,0 8 3,13 18 0,-20-21-2,20 21-4,0 0-5,0 0-4,0 0-2,17 8-2,-1-1 3</inkml:trace>
    <inkml:trace contextRef="#ctx0" brushRef="#br0" timeOffset="-4031.1078">4569-1992 112,'0'0'39,"-14"17"-4,15 3-13,-1 0-8,10 6-2,-3-2-2,10 1-5,-5 1-2,5-4-2,-2 0-3,-2-5-2,-1-1-7,-12-16-7,21 20-9,-21-20-3,0 0-3,16 0 0,-16 0 1,0 0 1,19-27 6</inkml:trace>
    <inkml:trace contextRef="#ctx0" brushRef="#br0" timeOffset="28104.0161">6256-1049 116,'0'0'39,"0"0"-1,0 0-8,-9 24-18,11-8-5,3 6-3,3 2-3,1-2-1,4 0 0,0-3 0,-13-19 1,29 24-1,-29-24-1,22 3 0,-22-3 1,11-18-3,-7 1-1,-4-5 0,2 0 0,-2-7 0,2 0 1,-2-1 2,3 5 1,6 3 2,-1 1 1,-8 21 2,24-25-2,-24 25 2,31-9-2,-15 14-2,1 2 0,-17-7-1,31 30 1,-16-12-2,0 0 1,-1 6-1,-3-2 2,2-3-1,-13-19 0,17 29 0,-17-29-1,0 0 1,9 16 0,-9-16-1,0 0-6,0 0-2,6-23-1,-5 6 0,-1 17 0,15-35 0,-2 19 0,-2-4 1,4 3 5,-15 17 7,24-26 6,-24 26 2,25-5-1,-25 5 0,24 18 1,-11 4-1,-4-3 0,4 6-3,2 1-7,-2 1 0,0-3 0,2-2 0,-4-3 1,-11-19-3,25 27-14,-25-27-13,19 9-4,-19-9-1,13-16-1,-13-1-1,0 17-2</inkml:trace>
    <inkml:trace contextRef="#ctx0" brushRef="#br0" timeOffset="28555.3251">6904-1286 102,'-13'-38'35,"15"21"-1,-1-8-4,16 12-17,-2-4-2,9 10 0,-4-2-3,6 5-4,-2 6-4,-2 4 0,-6 5 0,-16-11 0,24 29 0,-20-9-1,-2 2 0,-8 0 1,1 0-1,-5 0 1,-1 0-1,-2-3 1,2-3 0,11-16 0,-14 26 1,14-26-1,-4 16 1,4-16-1,0 0 1,26 9-1,-10-10 1,5-1-1,2-2 1,3 2-1,4-3 0,-1 1-1,4 0-14,-13 1-14,6 3-4,-26 0-2,17 3-2,-17-3-2,-17 4-3</inkml:trace>
    <inkml:trace contextRef="#ctx0" brushRef="#br1" timeOffset="57705.8601">4790-101 147,'-16'17'36,"16"-1"-4,1 5-21,12 4-6,4 3-5,1 1 0,2 0 0,1-3-1,-5 0-1,-16-26-5,22 31-6,-22-31-4,0 0-1,0 0 1,0 0-1,-2-22 1,1 2 0,-9-11 7,7-2 7,-1-4 3,2 0 4,6 1 2,3 1 1,6 11 2,2 2 0,7 15 0,2 1-1,3 10 0,-1 7-1,4 9-3,-1 6 0,0 1-2,-3 4 0,0 0-1,-2 1-1,-2-3 1,-4-3-1,-3-8 0,-15-18-2,18 20-4,-18-20-3,0 0-2,15-20-2,-15-4-1,4 0 0,-4-7 1,4-2 0,-1 2 5,5 2 4,-3 7 3,1 1 2,-6 21 4,12-16 2,-12 16 0,17 9 2,-17-9 1,20 31 1,-7-7 1,4-4-2,7 4-1,-4-2 0,6-4 0,-4-3-1,5-6-2,-3-7 0,0-4-3,-6-5-4,-1-10-3,0-1-5,-8-4-2,-2-2-1,-5-1 1,0 1-1,-8 0 3,1 7 2,5 17 7,-24-18 5,24 18 3,-30 9 2,19 11 0,-1 2 1,6 8 0,2 1-2,8 4-2,5 0-11,6-6-11,7 0-10,0-9-4,6-7-1,-3-11-1,3-4-2</inkml:trace>
    <inkml:trace contextRef="#ctx0" brushRef="#br1" timeOffset="58243.8577">6102-36 141,'-26'0'34,"26"0"-2,0 0-17,24-17-16,9 13-19,-6-7-7,12 6-6,-4-4 0,2-2-7,-2 0 0,-4 0 13</inkml:trace>
    <inkml:trace contextRef="#ctx0" brushRef="#br1" timeOffset="58072.7429">6206 147 109,'-18'-13'35,"18"13"-1,-9-27-6,9 27-18,-7-37-1,5 17-4,-8-6-4,1-1-1,-5-5 1,-5-1 1,3 0-2,1 0 1,4-1-2,5 4 1,10 1-1,7 3 1,9 8-4,1-1-10,12 14-6,-8-1-5,9 14-2,-11-1-4,-1 10-2,-10-1 0,-5 8 2,-9 0 17</inkml:trace>
    <inkml:trace contextRef="#ctx0" brushRef="#br1" timeOffset="58447.9962">6501-277 123,'0'0'42,"-19"26"-6,19-26-12,-11 44-17,15-11-3,5 2-6,4 2 1,4-4-5,3 3-10,-2-10-6,6 1-5,-7-12-4,7-2-2,-6-13-1,6 0 0,-4-9 5</inkml:trace>
    <inkml:trace contextRef="#ctx0" brushRef="#br1" timeOffset="58788.2289">6823-225 93,'-19'-6'29,"-8"2"-1,8 12-7,-8-3-4,12 16-4,-3-1-2,7 7-6,5 3-1,4 1-1,10 4 0,6-4-3,10-2-1,7-3-1,6-6-6,-2-13-5,8 2-5,-10-18-2,2-2-2,-15-11 0,-2 0 0,-16-9 1,-2 2 8,-9-1 7,-2 3 4,-6 3 2,-1 4 0,3 3-3,15 17-4,-18-18-3,18 18-2,0 0-2,16-13 4</inkml:trace>
    <inkml:trace contextRef="#ctx0" brushRef="#br1" timeOffset="59314.1252">7156-192 152,'0'0'34,"-26"13"-2,26-13-17,-20 23-15,23-1 0,3 2-2,9 2 1,1-2-1,4-4 1,2-5-8,8 1-6,-6-12-5,7-1-4,-5-12-2,1 2-2,-3-13 0,-2 3 1,-3-7 9,-5-1 11,-4-1 10,-5 0 9,-3 8 9,-9-4 7,7 22 2,-13-16-2,13 16-2,0 0-3,-11 25-7,13-8-3,12 8-8,8 3-4,8 1-2,8-1 1,7-4-2,4-4 1,1-7 1,3-6-4,-9-13-4,-1 1-4,-14-17-3,-3 0-2,-15-7-1,-6 1-1,-12-7 0,-6 6-1,-5 0 5,-2 3-2,1 4 1,3 3 1,16 19 0,-17-22 1,17 22 12</inkml:trace>
    <inkml:trace contextRef="#ctx0" brushRef="#br1" timeOffset="59665.6492">8037-269 126,'-19'-8'33,"19"8"-2,4 17-13,7-1-8,-2 3-2,8 3-5,-1 2-2,3-1-2,-3 1 2,-1-5-1,-2-1 0,-13-18-1,16 27-2,-16-27-6,0 0-7,0 0-3,0 0-2,-5-18 1,5 18 1,-17-38 2,8 12 5,-4-3 12,-1-8 11,8 6 9,-5-4 0,13 9 0,2-3 0,12 12-3,4 3-5,12 6-17,6 12-15,1 1-11,9 10 0,-2-2-2,0 5-1,-2-1 0</inkml:trace>
    <inkml:trace contextRef="#ctx0" brushRef="#br1" timeOffset="62120.2465">5318 776 86,'-22'-20'29,"22"20"-4,-13-26-15,13 26-2,-13-25 0,13 25-4,-26-21-2,6 12 1,-6 6 3,-9 1 0,-3 5 1,-6 5-1,1 6-1,-1 5-1,7 6 0,4 5-1,11 5-1,11 1-3,13-4 2,13-1-2,11-4 1,9-5-5,1-9-4,12-6-6,-9-12 0,1-1-1,-10-10-2,-5-1 3,-12-6-2,-4 2 10,-9-1 7,-5 2 9,5 20 5,-18-31 1,18 31 1,-19-11-1,19 11 1,0 0-3,-11 17-2,11-17-6,9 29-3,8-9-2,1 0 2,8 2-2,2-3-5,8 4-13,-2-15-7,4-3-5,-3-8-3,-4-5 0,-3-6-3,-6-5 2</inkml:trace>
    <inkml:trace contextRef="#ctx0" brushRef="#br1" timeOffset="62734.2609">5517 754 118,'0'0'33,"-17"-5"-5,17 5-9,0 22-7,6-6-10,3 4-1,4 2 0,1 2 1,3-2-1,-2-2 0,-1-3 0,-14-17-5,21 24-8,-21-24-5,0 0 2,1-22-2,-1 22 2,-11-37 1,6 13 3,-2-5 8,1-4 10,6 7 4,4-7 1,7 11 0,3-4-1,10 12-1,2 3-4,2 5-8,5 8-6,-6 4-3,7 10-2,-11-5 0,7 13 0,-12-6 0,6 6 3,-5-6 2,5 1 6,-4-8 2,2 0 6,0-4 1,-2-9 1,6 1 3,-6-9-1,8 1 0,-8-7 0,4 1-1,-4-7-3,0 4-2,-5-3-1,0 1-2,-8-2 1,-5 4 0,-8 1 0,6 17 1,-25-14-1,4 14 0,-8 3 0,-4 8 0,-2 6 1,0 7 0,6 0 0,3 5 0,9 6 0,12-6-1,16 8-12,9-10-7,17 6-8,7-12-5,9-1-3,4-15 2,6-7-4,-1-7 11</inkml:trace>
    <inkml:trace contextRef="#ctx0" brushRef="#br1" timeOffset="63145.0633">6677 631 117,'-35'-14'35,"8"4"-2,-14 1-16,14 15-3,-5 3-4,5 4-9,3 7-2,0 7 1,6-1-1,-1 5-1,12 0 3,5-1-1,6-1-1,9-5 1,7-2-3,4-9-1,5 0-2,-1-11-4,1-1 0,-7-15-4,0-3 2,-9-3-1,-2 2 4,-7-2 4,-2-3 9,0 5 6,-8 0 1,6 18 2,0 0 0,0 0 0,0 0-2,0 0-2,19 33-5,-1-6-3,11 1-1,3-4-20,14 3-11,0-7-2,9-3-3,2-13 0,4-15-5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1:35.8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4C56330-089B-46BF-95FE-AC335897DE20}" emma:medium="tactile" emma:mode="ink">
          <msink:context xmlns:msink="http://schemas.microsoft.com/ink/2010/main" type="inkDrawing"/>
        </emma:interpretation>
      </emma:emma>
    </inkml:annotationXML>
    <inkml:trace contextRef="#ctx0" brushRef="#br0">6503 5767 117,'0'0'33,"-17"-2"0,17 2-3,-11 19-10,11-19-6,0 36-6,6-8-8,1 1 0,0 2 0,6 0 0,0-3 0,-2-2 0,2-4 0,-6-6-9,6 1-11,-13-17-7,22 7-5,-22-7-1,0 0 0,21-31-1,-8 14 1,-4-6 7</inkml:trace>
    <inkml:trace contextRef="#ctx0" brushRef="#br0" timeOffset="232.1586">6709 5749 138,'0'0'34,"-8"22"-1,14 2-7,-6-4-11,9 7-6,-1 1-9,1-1 0,2 1 0,-2-4 0,4-2 0,-6-6-17,10 3-10,-17-19-6,29 14 0,-29-14-1,37-9-1,-20-4 0,12 2 4</inkml:trace>
    <inkml:trace contextRef="#ctx0" brushRef="#br0" timeOffset="638.3517">7136 5767 128,'-22'-27'34,"22"27"-1,-32-19-3,32 19-14,-29 0-5,12 6-8,17-6-3,-27 18 0,27-18 0,-22 28 0,22-28 0,-10 29 0,10-29 0,17 26 0,0-14 0,6-2 0,7 1 0,3 0 0,2-2 0,-2 2 0,0 0 0,-5 2 0,-6 1 0,-6 1 0,-6 2 0,-10-17 0,1 25 0,-1-25 0,-14 20 0,14-20 0,-30 10 0,12-12-6,18 2-10,-33-9-7,33 9-7,-28-19-2,28 19-1,-18-29-1,20 10 0,-4-4 7,4-1 8</inkml:trace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2:39.6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5378715-B68D-4351-BD00-66D03483853C}" emma:medium="tactile" emma:mode="ink">
          <msink:context xmlns:msink="http://schemas.microsoft.com/ink/2010/main" type="inkDrawing"/>
        </emma:interpretation>
      </emma:emma>
    </inkml:annotationXML>
    <inkml:trace contextRef="#ctx0" brushRef="#br0">0 338 37,'0'0'26,"0"0"6,0 0-9,48-17-1,3 6-2,30 8 0,17-14-3,31 10-5,23-12-6,32 1-5,31 2-1,21-1 0,31-3 0,18 3 0,22-1 1,20 1-1,4 8-1,6-4-2,1 4 0,-10 0-3,-12 4-3,-23-5-8,-19 7-5,-41-8-3,-23 0-2,-44-2-1,-41-2 1,-39-1 0,-38-1 6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2:38.8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2BBCB7-6C6B-400D-BAA4-84B0410AFD4C}" emma:medium="tactile" emma:mode="ink">
          <msink:context xmlns:msink="http://schemas.microsoft.com/ink/2010/main" type="inkDrawing" rotatedBoundingBox="9003,16150 19935,16609 19850,18631 8918,18172" shapeName="Other"/>
        </emma:interpretation>
      </emma:emma>
    </inkml:annotationXML>
    <inkml:trace contextRef="#ctx0" brushRef="#br0">8813-238 144,'-7'-16'35,"-8"-6"-3,8 5-15,-8 1-9,15 16-6,-26-26-1,26 26 1,-39-7-1,16 9 1,-7-1-1,1 7 0,-1 5-1,1 5-1,3 4 0,6 0-2,11 4 2,7-2-1,13 3 0,7-3 0,10-6 1,5-5-2,6-4 3,-3-7-2,1-4-1,-4-9 2,-5-1-2,-8-9 1,-5 3 0,-6-6 1,-7 2 1,-4 2 4,-3 3-2,5 17 2,-19-20 0,19 20-1,-20 2 0,20-2-1,-11 22-2,11-4 0,7 3-1,4-1-1,9 2 2,4-2-2,10 0 3,2-7-2,5-4 2,1-5-2,0-6 1,-3-9-2,0-2-4,-10-11 1,-3 0-2,-10-9 3,-4-1 0,-3-5 2,-7 2 3,-4 4 2,-6 0 4,3 7-2,-6 6 2,11 20-2,-19-13 0,19 13-4,-16 21-1,14-1 2,2 7-3,4 5 2,7 2-2,3 1 2,10 2-1,6-4-1,5-5 2,2-4-3,5-8 3,0-7-2,1-5 1,-1-8 0,-4-7-2,-1-7 4,-2-4-3,-7-4 2,-6-3-1,-6-1 2,-8 1-1,-6 3-2,-8 2 3,6 24-2,-35-25 2,11 23-2,-1 6 2,-1 8-1,4 7-2,5 6 2,10 5-3,7 1 1,13 2 0,11 2-1,11-2 1,3-7-1,8-2 1,0-13-8,4 1-12,-8-12-9,-1-3-2,-14-14-1,-5-3-1,-11-7 0</inkml:trace>
    <inkml:trace contextRef="#ctx0" brushRef="#br0" timeOffset="185.1266">9266-366 172,'0'0'34,"22"2"-20,16 1-45,18 7-3,1-5 1,5 2-4,-7-3 0</inkml:trace>
    <inkml:trace contextRef="#ctx0" brushRef="#br0" timeOffset="3436.3815">10305 344 156,'-16'-3'35,"16"3"0,18-4-32,10-1-31,21 8-6,1-6-2,9 3 0,-4-2-3,4-4-1</inkml:trace>
    <inkml:trace contextRef="#ctx0" brushRef="#br0" timeOffset="3264.2643">10324 177 152,'-21'-36'35,"27"19"-1,3-5-13,15 11-21,13 9-9,1-3-11,10 16-7,-5-6-5,-1 10-1,-14-6-1,-6 8-3,-22-17 0</inkml:trace>
    <inkml:trace contextRef="#ctx0" brushRef="#br0" timeOffset="13786.1541">11058-340 144,'0'0'40,"-11"-33"-6,11 33-18,7-30-3,-7 30-5,26-31-8,-8 18 0,4-2 0,4 4 0,0 0 0,1 6 0,1 7 0,0 7 0,-6 6 0,-4 3 0,1 8 0,-8 1 0,-2 3 0,-7 1 0,-4 2 0,-4-2 0,-3-2 0,-8 3 0,-1-5 0,-2-1 0,-2 0 0,2-4 0,-1-4 0,3-2 0,18-16 0,-26 23 0,26-23 0,0 0 0,0 0 0,0 0 0,24 11 0,-2-15 0,4 2 0,3 0 0,3-1 0,-1 3 0,0 1 0,-3-1 0,-6 2 0,-4 2 0,-18-4 0,20 5-9,-20-5-14,0 0-6,23 17-4,-23-17 0,0 0-2,0 0-1,0 0-2,23-2 20</inkml:trace>
    <inkml:trace contextRef="#ctx0" brushRef="#br0" timeOffset="14017.3052">11637-129 176,'0'0'42,"-20"9"-6,20-9-35,4 29-1,-4-29 0,16 30-9,-16-30-9,13 24-8,-13-24-4,0 0-4,0 0 1,19 0-2,-19 0-4,11-26 9</inkml:trace>
    <inkml:trace contextRef="#ctx0" brushRef="#br0" timeOffset="14429.0865">11814-418 121,'0'0'38,"-4"-31"-4,4 31-17,21-20-4,-5 13-1,1-2-3,3 1-4,0 3-1,0 1-2,-1 2-2,-3 2 0,-16 0 0,28 9 0,-28-9 0,18 19 0,-18-19 0,11 33 0,-9-13 0,2 2 0,-2 4 0,1 1 0,1 3 0,2 1 0,3 0 0,2-2 0,0 1 0,2-5 0,1-2 0,-2-3 0,0-2-10,-12-18-15,10 20-4,-10-20-3,0 0-2,-22-14 1,22 14-1,-28-21 1</inkml:trace>
    <inkml:trace contextRef="#ctx0" brushRef="#br0" timeOffset="14665.2461">11946-223 146,'0'0'34,"2"-16"-1,-2 16-4,28-13-18,-4 9-9,7 4-4,-1-4-16,10 10-7,-7-10-7,6 8 0,-10-8-2,2 4-7,-3-2-2,0-1 16</inkml:trace>
    <inkml:trace contextRef="#ctx0" brushRef="#br0" timeOffset="15121.9178">12651-449 151,'0'0'41,"0"0"-5,-20 17-16,11-1-16,1 4-1,-1 3-3,0 2 0,-4 5 0,-2-3 0,1 1 0,-1 1 0,4-1 0,5-1 0,5-3 0,6 0 0,6-4 0,7-3 0,5-5 0,0-2 0,1-7 0,4-1 0,-2-6 0,-4-3 0,-4-2 0,-18 9 0,22-26 0,-16 10 0,-6-1 0,-8 1 0,-3-3 0,-7 3 0,-4-4 0,-9-2 0,-2-2 0,-4 0 0,0 2 0,2-2 0,2 2 0,5-2 0,8 6 0,20 18 0,-13-28 0,13 28 0,19-18 0,-3 9-2,12 10-14,-4-4-9,7 10-6,-5-7-2,3 9-1,-5-7-1,4 11-1,-4-6 5</inkml:trace>
    <inkml:trace contextRef="#ctx0" brushRef="#br0" timeOffset="15397.1046">12881-440 138,'-20'-12'35,"20"12"-1,0 0-2,13 23-19,5-2-10,6 6-3,4 1 0,3 3 0,-3-2 0,1-1 0,0 1-2,-5-9-11,2 4-8,-9-11-6,3 2-4,-20-15-1,26 7-1,-26-7 0,16-13 4,-16 13 8,11-27 9</inkml:trace>
    <inkml:trace contextRef="#ctx0" brushRef="#br0" timeOffset="15626.4254">13150-397 110,'-19'-21'34,"3"10"-2,-4 2 1,20 9-6,-26 13-14,18 7-7,3 6-6,-2 2 0,-1 3 0,1 0 0,1 2 0,-3-5-6,11 5-11,-9-15-8,10 2-6,-3-20 0,0 0-3,24 11 0,-4-16 0,1-10 7,3-5 12</inkml:trace>
    <inkml:trace contextRef="#ctx0" brushRef="#br0" timeOffset="15877.597">13371-419 95,'0'0'30,"0"0"2,0 0 0,7 31-10,-7-13-9,7 13-1,-3-3-3,5 5-2,-3-5-4,1-3-3,0-3-4,-7-22-9,21 31-10,-21-31-6,25 8-2,-25-8-2,30-13 0,-14-5 0,3-1 4,3-1 9</inkml:trace>
    <inkml:trace contextRef="#ctx0" brushRef="#br0" timeOffset="16260.8577">13659-478 111,'-31'-13'33,"31"13"0,-35 2-5,35-2-11,-29 24-3,20-6-3,-4 2-5,2 6-4,3 2-2,1-1 0,3 2 0,4 1 0,2-4 0,7-3 0,6-2 0,5-5 0,4-5 0,6-7 0,-1-6 0,0-7 0,1-4 0,-4-4 0,-8-5 0,-3-3 0,-8 1 0,-3-2 0,-8 2 0,-1 2 0,-6 4 0,11 18 0,-21-24-5,21 24-11,-16-11-8,16 11-5,0 0-3,0 0 0,0 0-1,22-13-1,-4 13 6,2-2 8</inkml:trace>
    <inkml:trace contextRef="#ctx0" brushRef="#br0" timeOffset="16440.9823">13897-495 139,'0'-20'33,"0"20"0,0 0-4,14-16-22,-14 16-15,24 1-12,-3 7-6,-21-8-5,35 9 0,-35-9-2,29 5 1,-29-5 4,26-7 7,-8 3 11</inkml:trace>
    <inkml:trace contextRef="#ctx0" brushRef="#br0" timeOffset="17552.542">11137 299 62,'0'0'21,"0"-19"-9,0 19-17,24 0-12,-6 2-4,1 5-4,-3-7-1,3 6 26</inkml:trace>
    <inkml:trace contextRef="#ctx0" brushRef="#br0" timeOffset="16887.0318">14158-620 130,'0'0'29,"0"0"0,-20 22-10,22-1-9,-1-3-2,7 6-1,-1-4-3,4-2-2,0-1 0,-11-17 0,30 26-6,-30-26-6,35 11-5,-17-17-6,6 6-5,-6-9-2,6 2-1,-3-8-1,-3 0 5,0-1 4,-3-4 6,-4-1 5,-2-2 5,-3 0 5,-1 1 13,-5 2 5,-3-4 6,3 24 6,-10-33 3,10 33-1,0 0 0,0 0-3,-22-1-10,22 23-5,-1 3-6,2 6-8,3 6 0,0 2 0,-2-3 0,1-1-11,6 6-15,-7-16-5,8 1-2,-10-6-1,5-3-2,-5-17-1,0 20-2</inkml:trace>
    <inkml:trace contextRef="#ctx0" brushRef="#br0" timeOffset="18691.4543">14933-405 85,'0'0'38,"0"0"0,-19-13-7,19 13-13,9 22-4,2 2-2,-1-5-2,1 10-2,-2-1-7,0 1-1,0-3 0,-1-2 0,-1-6 0,-7-18 0,9 24 0,-9-24 0,0 0-2,0 0-4,15-20 1,-17 3 0,6-1 0,-2-8-2,3 0 3,-1-3 1,1 0 6,5 3 2,-3 4 0,6 3-1,-13 19 1,20-14 0,-20 14 0,24 14-2,-11 5-1,0 3-2,1 2 0,3 1 0,0 1 0,-1-2 0,-1-4 0,0-1 0,-15-19 0,22 18 0,-22-18 0,16 0 0,-16 0-4,9-20-5,-9 20-1,6-33-2,-1 12 1,-3-6-1,4 5 2,-4-2 2,3 2 10,-5 22 6,17-28 2,-17 28 1,20 4 0,-5 14 0,-2-1 0,3 7-2,-3 2-6,2 3-3,-1-1 0,1-3 0,-2-5 0,-2-3 0,-11-17-11,13 16-15,-13-16-4,0 0-2,9-20-1,-14 0-1,5-2 0,-4-7-2,2-3 18</inkml:trace>
    <inkml:trace contextRef="#ctx0" brushRef="#br0" timeOffset="19303.0147">15457-684 113,'2'-27'30,"-2"27"-1,18-21-2,-1 20-14,-1-3-6,8 2-2,-2 4-3,-3 3-1,-1 1-1,-18-6 1,26 11 0,-26-11-1,0 0 0,15 24 1,-15-24-1,-6 20 0,6-20 0,-22 28-1,22-28 1,-29 27 0,29-27 0,-30 26 0,30-26 0,-26 20 1,26-20-1,0 0 1,-9 17 0,9-17 0,0 0 0,20 11 0,-20-11 1,30 12 0,-12-2 0,4 1 0,-3 0 0,1 7 0,-5-1 1,-4 3-1,-6-4-1,-1 3 0,-8-3 0,4-16-1,-20 30 0,3-21-4,17-9-7,-36 7-5,36-7-6,-33-2-5,33 2-4,-30-14 0,30 14 0,-9-23 3,9 23 6,15-25 4,3 10 6,6-1 11</inkml:trace>
    <inkml:trace contextRef="#ctx0" brushRef="#br0" timeOffset="19493.138">15961-766 69,'0'0'27,"-16"20"1,5 13 4,9 15-5,-11 5-7,11 11-3,-9 0-3,5 8-3,-5-8-4,4-1-4,0-8-3,-3-9-8,12-4-12,-5-16-9,8-1-3,-5-25-3,22 13 0,-22-13 1,43-29-1,-12 3 9</inkml:trace>
    <inkml:trace contextRef="#ctx0" brushRef="#br0" timeOffset="19869.3942">16346-366 138,'-9'-19'34,"9"19"-2,-28-7-4,8 9-20,3 5-6,-5 6-3,-2 2-3,0 1 1,0-1 0,0 0 1,4-2 3,20-13-1,-26 23 1,26-23 1,2 19 0,-2-19 0,31 20 2,-8-9-2,4-2 1,3 4-1,3 0-1,-6 2 1,-1-1-1,-9 5 1,-4 1-3,-6 2 1,-11 0-1,-7 0 3,-7-2-1,-4 2-10,-8-9-15,6 2-7,-9-15-2,4 2-3,-3-12 0,5 3-4,-6-9 0</inkml:trace>
    <inkml:trace contextRef="#ctx0" brushRef="#br0" timeOffset="21739.9106">11479 695 142,'-22'-18'35,"22"18"-1,-17-2-17,17 2-7,-3 20-2,6-1-4,3-1-4,0 6 0,5 1-1,0-1 1,3-2 1,7-1 0,-1-3 0,4-3 1,1-6-1,5-6-4,1 5-8,-3-14-9,5 6-6,-9-13-6,2 1 1,-8-7-4,0 3 1,-7-6 2,-5-2 11,-2 2 12,-4-4 11,-4-1 9,-2 4 6,-3 0 10,-4-1 6,4 5 1,-6 3-2,15 16-2,-25-11-6,25 11-6,-17 20-4,17 4-8,0 5-6,4 10 0,1 1 0,6 4 2,2 2-2,4 0 1,-1 2 0,1-8 0,1-1-3,-3-10-9,5-3-13,-20-26-5,33 20-5,-33-20 1,32-13-3,-18-5 1,8 0 2</inkml:trace>
    <inkml:trace contextRef="#ctx0" brushRef="#br0" timeOffset="21898.0171">12038 947 156,'0'0'35,"0"0"-1,0 0-8,-5 29-22,18-9-14,-13-20-11,29 33-8,-12-25-4,5-1-2,-6-5 1,7-9-2,-5-8 0</inkml:trace>
    <inkml:trace contextRef="#ctx0" brushRef="#br0" timeOffset="22161.1986">12325 673 162,'-18'13'34,"22"5"1,-2 3-16,10 12-18,11 5 1,4 8-1,3 0 0,-5-4-1,5 4-12,-14-13-10,3 0-9,-19-33-2,27 28-3,-27-28 0,30-13-2,-17-13 1</inkml:trace>
    <inkml:trace contextRef="#ctx0" brushRef="#br0" timeOffset="22504.4323">12859 704 126,'-33'-3'34,"-8"-3"0,10 10-6,-2-2-18,11 9-3,4-2-2,10 9-6,6 1 1,8 1 0,7-2 0,3 1 1,8-1-1,4-5 2,7 3 0,2-1 0,-1 1-1,7 3 1,-5-1-1,1 1 0,-8 4-1,-5 1 0,-6 0 0,-11 0 0,-5-4 0,-11 0 0,-4-1-1,-9-8-9,20-11-12,-37 9-7,16-11-3,-1-14-1,6-3-2,-1-17-2,8-3 1</inkml:trace>
    <inkml:trace contextRef="#ctx0" brushRef="#br0" timeOffset="22668.5418">12868 715 182,'0'0'35,"0"0"-2,24-11-38,6 11-17,14 6-9,0-6-3,6 7 0,-4-5-3,1 2-1</inkml:trace>
    <inkml:trace contextRef="#ctx0" brushRef="#br0" timeOffset="23001.7453">13461 697 123,'0'0'34,"0"0"-1,27 20-11,-1 6-6,2-4-1,8 7-7,5 6-7,-1 0 1,-1 4-2,-4-6-7,2 2-11,-13-13-10,-2 0-5,-22-22 0,18 14-3,-18-14 1,4-24-1</inkml:trace>
    <inkml:trace contextRef="#ctx0" brushRef="#br0" timeOffset="23199.8671">13678 690 174,'-30'18'34,"3"0"-2,10 14-22,8 6-10,7 3-8,13 6-14,0-4-7,9 1-3,-1-15-1,-1-3-1,3-15-2,1-8-2</inkml:trace>
    <inkml:trace contextRef="#ctx0" brushRef="#br0" timeOffset="23443.0378">14099 725 150,'-9'20'36,"0"-2"-1,9 11-4,11 5-30,4 6 0,10 6-14,-1-9-9,4 5-9,-2-15 0,-4-1-4,-2-17-1,-4-3 0,-16-6 0</inkml:trace>
    <inkml:trace contextRef="#ctx0" brushRef="#br0" timeOffset="23824.3613">14384 703 184,'-25'3'35,"-1"5"-4,7 12-31,7 11 1,10 7 0,9 8 1,8 2-1,9 0-1,7 1 0,4-4 0,4-11 0,1-10 0,1-11 0,-1-6-8,-9-18-7,1-1-5,-12-20-3,-4-1-1,-10-11-2,-4 9 1,-11-11 2,-3 4 8,-4 4 5,-4 3 5,-1 13 0,3 2 0,1 9-4,17 11 1,0 0-2,-14-19 0,14 19-2</inkml:trace>
    <inkml:trace contextRef="#ctx0" brushRef="#br0" timeOffset="23976.4649">14763 706 167,'0'0'35,"0"-29"-3,17 27-17,7 2-23,-4-2-14,15 8-8,-6-8-3,3 7 0,-8-3-7,-2 0-1,-4-6 0</inkml:trace>
    <inkml:trace contextRef="#ctx0" brushRef="#br0" timeOffset="24214.627">15006 600 142,'-16'3'42,"16"-3"-3,-10 21-16,18-5-22,8 2-2,6 1 0,4-1 1,4-1-2,-1-4 1,1-4-6,-5-9-9,3 5-9,-10-10-6,3-3 0,-5-6-2,1-1 0,-6-2-2</inkml:trace>
    <inkml:trace contextRef="#ctx0" brushRef="#br0" timeOffset="24389.7468">15284 506 130,'-16'11'41,"16"-11"-3,-4 35-8,4-11-21,7 5-8,6 6-3,-2-2-8,9 6-13,-7-14-10,4 3 0,-2-12-9,-15-16-2,31 15-1</inkml:trace>
    <inkml:trace contextRef="#ctx0" brushRef="#br0" timeOffset="25182.1445">15551 871 155,'0'0'40,"0"0"-3,0 0-22,0 0-13,31 26-1,-7 0 0,2 7 1,3 0-1,-3-2 0,-2-3-2,-6-4 0,-3-4 1,-15-20-1,18 16-1,-18-16-4,0 0-1,-3-33-2,3 11 0,-2-7-1,6-2 2,-3-4 4,5 0 5,5 4 2,-2 1 4,8 8 0,-17 22 1,31-18 2,-13 20-2,3 9-3,-1 7-3,0 6-1,4 2 1,0 5-1,0 4 0,-2-4 0,-2-5-1,0-1-1,-3-6-1,-17-19-9,29 18-6,-29-18-2,21-16-2,-18-6 0,7 1-1,-7-8-1,5 0 6,-3-1 10,-1 1 12,0 9 3,-3-2 10,-1 22 1,0 0 3,17-6 2,-17 6-5,15 31-2,-6-9-5,6 8-1,-1 1-8,5-2-3,1 1-12,-4-12-10,5-1-10,-21-17-1,27 11-1,-27-11-1,21-26-1</inkml:trace>
    <inkml:trace contextRef="#ctx0" brushRef="#br0" timeOffset="25532.4423">16336 477 166,'15'-16'36,"2"-5"-3,14 7-22,2 6-11,4 7 0,-2 2 0,-4 3 0,-7 5 0,-24-9 0,20 32 0,-27-9 0,-12 1 0,-3 2 0,-7 1 0,1 3 0,3-1-1,4-1 0,5-6 1,8-4 0,12-2-1,-4-16 1,30 24-1,-7-22-4,12 5-16,-3-12-11,4 1-1,-4-7-2,3 0-2,-6-5-3</inkml:trace>
    <inkml:trace contextRef="#ctx0" brushRef="#br0" timeOffset="27257.4459">16982 299 141,'0'0'42,"0"0"-5,11 19-19,26-7-14,9 1-17,20 7-18,0-5-4,6 0-8,-4-4-2,-9-8-1,-6-1 18</inkml:trace>
    <inkml:trace contextRef="#ctx0" brushRef="#br0" timeOffset="26947.2359">17076 94 146,'22'-13'34,"11"7"-15,6 8-35,8 13-17,1-2-7,-4 5-3,-5 2 0,-10 2 20</inkml:trace>
    <inkml:trace contextRef="#ctx0" brushRef="#br0" timeOffset="28085.3875">18362 112 105,'-15'-29'42,"0"-1"-3,-9-4-11,4 12-12,-8 0-5,5 5-4,-5 4-6,2 8 0,-3 5-1,-4 7 1,0 6 0,-2 7-1,0 6 0,0 5 0,0 9 0,5 3-1,10 4 0,11 5 0,13 1 0,16 2 1,15 0-1,18-6 1,17-3-1,9-7 1,8-10 0,1-9 0,-4-11-1,-3-10 1,-13-12-1,-14-7 0,-19-13 0,-13-8 1,-17-5-1,-12-7 0,-10 0 2,-10 0-2,-3 3 1,-6 3-6,10 14-5,-4 5-7,30 28-6,-29-20-5,29 20-2,2 20-1,14 2-1,5 0 4,8 4 4</inkml:trace>
    <inkml:trace contextRef="#ctx0" brushRef="#br0" timeOffset="28248.498">18810 426 161,'-16'2'34,"16"-2"-11,0 0-33,0 0-22,2 18-3,16-18-7,6-2-1,4-3-2</inkml:trace>
    <inkml:trace contextRef="#ctx0" brushRef="#br0" timeOffset="28722.6578">19004 53 130,'0'0'43,"-30"35"-3,26 0-17,4 6-17,10 4-3,4 5-3,3-1-1,7 1 0,5-6 1,3-7-1,1-10 1,0-5-1,0-11-1,9-3-7,-9-12-7,6-3-3,-12-14-3,5 1-1,-10-9 0,2 1 1,-11-7 5,-6 6 11,-5 2 8,-10 1 7,-3 8 8,-12 1 7,2 13-1,-10 1 0,3 14-3,-5 2-4,8 12-2,-1 3-5,11 5-4,10 2-6,6 1-1,14 1-13,2-8-11,12-3-6,-1-15-2,8-4 0,-6-12-1,5-6-1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2:59.5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D150C8-24C5-419F-8A71-7436171C8085}" emma:medium="tactile" emma:mode="ink">
          <msink:context xmlns:msink="http://schemas.microsoft.com/ink/2010/main" type="inkDrawing"/>
        </emma:interpretation>
      </emma:emma>
    </inkml:annotationXML>
    <inkml:trace contextRef="#ctx0" brushRef="#br0">30 186 26,'-20'-22'9,"20"22"-1,-10-20-4,10 20-3,4-17 3,-4 17 2,0 0 3,22-24 3,-22 24 4,24-18 5,-5 14 4,-1-8 0,13 8-2,0-7-3,19 11-2,3-2-5,14 9-3,6 3-6,8 2-4,6 7 0,5-1-1,5 0 1,8 1 0,9-3-1,4-1 1,9-6 0,7-2 0,15-3 0,13-4 1,14-2-2,6-3 1,15-3 0,11 3-1,9-2 1,8-4 0,5 0 0,0 0 0,-4 0-1,-7 0 1,-15 0 0,-17 0-1,-19 0 1,-19 0 0,-30 1-1,-25 3 0,-28 2-1,-21-3-9,-10 14-9,-35-6-7,0 0-4,0 0-2,0 0-2,-30 20-2,4-13 1,-5 6 22</inkml:trace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9:12.3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7C98C20-8E29-4AFB-8081-429418DE2004}" emma:medium="tactile" emma:mode="ink">
          <msink:context xmlns:msink="http://schemas.microsoft.com/ink/2010/main" type="inkDrawing" rotatedBoundingBox="19783,6827 33932,11279 31860,17863 17712,13412" shapeName="Other">
            <msink:destinationLink direction="with" ref="{15CE9346-9E51-466E-A745-A04A37138919}"/>
          </msink:context>
        </emma:interpretation>
      </emma:emma>
    </inkml:annotationXML>
    <inkml:trace contextRef="#ctx0" brushRef="#br0">2908 702 151,'0'0'42,"0"0"-6,21-5-29,-3 3-9,10 0 3,1 2-1,6-2-1,-2-1-4,4 3-8,-8-4-5,1 6-7,-8-6-3,-6 6-7,-16-2 1,0 0-1,0 0 2,0 0 26</inkml:trace>
    <inkml:trace contextRef="#ctx0" brushRef="#br0" timeOffset="240.3242">2965 901 154,'0'0'41,"0"0"-7,23 14-30,-7-12-5,10 4-8,-4-5-7,5 5-6,-8-6-4,5 4-5,-8-3-3,-16-1-6,26 2 0,-26-2 27</inkml:trace>
    <inkml:trace contextRef="#ctx0" brushRef="#br0" timeOffset="1018.4707">3416 638 143,'0'0'39,"0"0"-7,-2-20-21,2 20-7,17-14-4,-17 14 0,31-14 0,-9 8 0,0 1 0,0-1 0,2 4-1,0 2 1,0 4 0,-2 5 1,-3 2-1,-7 7 1,1 2-1,-5 4 3,-7 1-2,-2 1 1,-7 5-1,1 2 0,-8-3 0,0 1-1,-3-2 1,-2 0-2,0-1 1,-1-2-1,1-8 1,4 0-1,16-18 1,-30 23-1,30-23 0,0 0 0,0 0 0,0 0 0,0 0 1,0 0 0,0 0-1,30-3 1,-12 1 1,2-3-1,4 5 0,-2 2 0,2 1-1,-4 2 1,-1 1 0,1 1 0,-20-7 0,26 15 0,-26-15 0,0 0 0,16 20-5,-16-20-8,0 0-9,0 0-6,-2 16-3,2-16-2,0 0-3,0 0-5,-3-16 20</inkml:trace>
    <inkml:trace contextRef="#ctx0" brushRef="#br0" timeOffset="1323.7481">3880 1039 127,'0'0'40,"-21"24"-1,21-24-16,2 26-23,-2-26 0,9 23 0,-9-23 0,13 19 0,-13-19-1,17 5-9,-17-5-9,0 0-6,13-18-3,-13 18-4,9-28 0,-4 12-2,1-2 1,0-6 19</inkml:trace>
    <inkml:trace contextRef="#ctx0" brushRef="#br0" timeOffset="2118.7417">4179 562 135,'0'0'39,"0"0"-4,-11-18-21,11 18-14,21 0 0,-5 0 0,6-2 0,4 2 0,3-4 0,3 2 0,-3 1 0,2-3 0,-1 2 0,-4 0-1,-2 4 1,-2 0 0,-4 3 0,-18-5 0,28 17 0,-28-17 0,18 22 0,-12-6 0,-6-16 0,9 34 0,-7-13 0,-1 1 1,1 5-1,-2 4 1,4 0-1,0 3 1,-1-3-1,3 2 0,1-4 0,1 0 0,1-5 0,0-5 1,0-3-1,-9-16 0,17 20 0,-17-20-1,16 7-14,-16-7-8,0 0-6,9-31-2,-9 31-2,-7-34 1,2 15-2</inkml:trace>
    <inkml:trace contextRef="#ctx0" brushRef="#br0" timeOffset="2306.0705">4459 838 147,'0'0'33,"0"0"0,26-22-21,-4 11-11,11 4-7,0-8-9,9 6-10,-5-6-3,4 10-4,-6-4-1,-6 1-7,1 3 0</inkml:trace>
    <inkml:trace contextRef="#ctx0" brushRef="#br0" timeOffset="2898.4289">5298 553 118,'0'0'39,"0"0"-3,0 0-12,-22-4-21,22 4-3,-15 26 0,4-8 0,0 3 0,-2 1 2,-2 4-2,1 2 2,-1 5-1,0 1-1,1 1 1,1 0-1,2-4 0,5 1-1,4-7 1,4 1-1,5-10 2,-7-16-1,30 21 1,-8-18-1,0-3 1,4-5-1,0-1 1,-3-3-1,1-4 0,-5-1 0,-3-1 0,-16 15-1,15-29 0,-17 10 0,-7 1 0,-6 0 2,-5 1-2,-8-1 1,-3 1-1,-4-1 1,-2-1 0,3 5 0,-1 1 0,1-4-1,9 3 1,3-1 0,22 15 0,-21-29 0,21 29 1,13-30-1,6 13 0,6 4 0,7-2-1,3 3 0,1 2-13,-4 1-10,-3 6-7,-7-1 0,-3 6-2,-19-2 0,16 13-1</inkml:trace>
    <inkml:trace contextRef="#ctx0" brushRef="#br1" timeOffset="-19522">1303 1061 54,'-19'-7'14,"-3"-1"-2,-4 8-8,1 4-1,-1 7 3,4 4 2,-2 5 3,7 9 3,-1 1 3,9 8 2,5-1 0,13 3-1,2-3-5,15-4-7,9-7-12,2-10-9,14-4-7,-3-14-5,5-5-4,-7-11-2,-3-4 0,-8-7 5,-10-8 9</inkml:trace>
    <inkml:trace contextRef="#ctx0" brushRef="#br1" timeOffset="-18928.9615">1534 1070 131,'0'0'34,"-20"2"0,20-2-5,-11 26-16,11-4-9,4 7-4,5 4 0,2 2-1,4 2 1,-1-1 0,3-1 0,-2-5-1,-1-10 0,-1-3-6,-13-17-2,17 8-1,-17-8 1,7-27 0,-7 1 0,2 1 2,-2-8 2,2-4 10,3 4 4,-1-4 0,5 10 0,0 1 0,6 9-1,-15 17 0,30-14-3,-14 17-3,4 10-2,-3 9 0,3 4 0,-3 3 1,1 6-1,-3 2-1,-2-2 2,1-4-2,-1-5 1,4-10 0,-17-16-9,22 14-5,-22-14-3,20-23-1,-12-1-1,3 0 0,-6-11 0,4 2 1,-5 0 10,5 0 8,-3 10 5,-1-1 4,-5 24 5,11-22 3,-11 22 2,0 0-1,26 22-2,-20-2-2,10 4-2,-1 3-4,3 1-2,2 3-5,-1-4-1,1 3-7,-20-30-10,35 31-8,-35-31-6,24-2-2,-24 2 0,5-35-1,-6 4 0</inkml:trace>
    <inkml:trace contextRef="#ctx0" brushRef="#br1" timeOffset="-19974.7693">806 1054 87,'16'-31'24,"-17"10"1,-5 4-7,-7-1-2,13 18-2,-33-22-1,9 18-2,-7 2 0,3 9-1,-5 6-3,4 7-1,3 9-3,4 8-2,7 7-1,10 2 0,10 3 0,14-3 0,8-2 0,8-7 0,8-8-1,3-20-1,1-3-7,-3-17-5,-5-6-3,-13-16-2,-6-2-4,-14-7-2,-8-2-1,-15 2 2,-1 1 5,-6 7 3,-2 2 0,0 10 3,4 5 2,6 10 1,16 7 10</inkml:trace>
    <inkml:trace contextRef="#ctx0" brushRef="#br1" timeOffset="-20690.2565">-59 974 132,'0'0'35,"0"0"-2,0 0-11,-11 34-11,9-12-2,8 11-5,-2 7-4,3 1 1,0 3-2,3-6 0,1 3-10,0-12-7,7-2-9,0-14-4,8-5-2,-2-14-1,7-5 1,1-7-1</inkml:trace>
    <inkml:trace contextRef="#ctx0" brushRef="#br1" timeOffset="-20327.0091">381 1041 100,'-7'-17'28,"-10"1"2,1 7-7,-10-1-7,6 11-2,-10 3-5,4 8-2,-3 3-1,5 9 0,2 9-2,4 3 0,3 7-4,11 1 0,12-2-1,12-2 1,9-7-1,6-9-2,9-9-6,-1-17-5,4-7-2,-8-17-2,-4-2 0,-17-10-2,-3 1 1,-17-5 2,-5 2 7,-8 5 4,-5 2 2,-2 11 1,0 2-2,3 7-2,19 13-2,-16-9-4,16 9-1,16 3-1,6 3 0,10 3 6</inkml:trace>
    <inkml:trace contextRef="#ctx0" brushRef="#br0" timeOffset="3334.9415">5697 540 137,'0'0'32,"0"0"0,0 0-17,0 0-7,37 22-8,-10-5 1,10 5-1,7 4 2,4 4-2,4-1 1,1 6-1,2 1 0,-1 1 0,-5-2 0,-5-6 0,-7-1-1,-6-6-4,-7-6-9,-2-5-9,-22-11-5,17-1-4,-17 1 0,0-21-1,-7-1 0,-3-1 7</inkml:trace>
    <inkml:trace contextRef="#ctx0" brushRef="#br0" timeOffset="3574.4561">6126 516 152,'0'0'34,"-24"17"-5,16 5-21,-3 5-8,2 5 1,-2 7-1,0 1 2,-2 1-1,2-1-2,0-3 2,-2-8-7,10-1-10,-3-10-11,6-18-3,0 0-3,0 0 1,24-7-2,-6-15 0</inkml:trace>
    <inkml:trace contextRef="#ctx0" brushRef="#br0" timeOffset="3849.5437">6499 551 137,'0'0'40,"0"0"-3,0 28-26,6-5-10,5 10-1,0 3 2,2 5-2,-1 1 1,-1 0-1,0-2 0,-3-7 0,-3-5-6,5-2-9,-10-26-10,12 22-4,-12-22-3,0 0 0,21-28-1,-8 6-1</inkml:trace>
    <inkml:trace contextRef="#ctx0" brushRef="#br0" timeOffset="4277.5548">6950 529 146,'0'0'34,"-17"-18"-2,17 18-16,-22 0-16,22 0 0,-28 22 0,14-6 0,1 8-1,2 4 2,2 6-1,1 2 1,10 6-1,4 1 0,5-3 0,9 0 0,6-5 0,5-5-1,6-10 1,3-9-1,-1-8 1,-1-10 0,-4-8 0,-5-8 0,-7-9-1,-9-2 0,-6-3 1,-7 0-1,-7 2 0,-8-1 0,-1 6 0,-6 5 1,0 7-1,-1 2-2,7 10-8,-2-5-8,18 11-5,0 0-3,0 0-4,0 0-1,23-13 0,1 10 2,2-5 20</inkml:trace>
    <inkml:trace contextRef="#ctx0" brushRef="#br0" timeOffset="5697.0513">8050 143 108,'-8'-26'33,"8"26"-1,0 0-6,0 0-9,0 0-9,-5 22-7,8 2-1,3 4 1,1 7-1,1 6 1,1 3 0,-2 0-1,2-2 0,-3-2 1,0-5-1,-3-11-8,5 0-16,-8-24-8,1 20-1,-1-20-2,0 0-1,6-26-2</inkml:trace>
    <inkml:trace contextRef="#ctx0" brushRef="#br0" timeOffset="7227.0994">8532 677 141,'-15'-17'39,"15"17"-6,0 0-21,0 0-6,0 0-5,-2 17 0,2-17 0,0 24 1,4-8-1,-2 1 1,-1 3-1,3 2 0,0-2-1,-1 0 0,1-1 0,-4-19-1,8 25 1,-8-25-2,0 0 2,0 0-1,0 0 1,0 0-1,16-29 0,-16 11 1,4-3-1,-1-1 0,1 0 1,2 0-1,1-2 1,4 2 0,0 4-1,6 0 1,-17 18 0,33-26 0,-13 16 0,0 4 0,2 6 0,-2 4 0,-1 4 1,-3 5 0,-16-13-1,28 35 1,-15-15 0,-6 2 1,1 2-1,-3 2-1,2-4 1,1-4-1,-8-18 0,18 20-1,-18-20 1,0 0-1,26-11 1,-26 11-1,20-33 0,-7 13 0,0-2 1,0 2-1,5 2 0,1-1-1,1 3 2,-2 1 0,3 4 0,-1 4 0,0 5 0,-2 6 0,-1 1 1,-1 6-1,-16-11 1,32 31 1,-19-12-2,0 3 2,-2 5-1,0-1 0,0-2-1,-2 0 0,0-6 0,-9-18-1,17 26 1,-17-26-9,0 0-11,14-19-6,-10 3-6,-6-6-1,6-2 0,-8-6-1,6 1 0</inkml:trace>
    <inkml:trace contextRef="#ctx0" brushRef="#br2" timeOffset="889266.1588">5660 2289 95,'-20'-24'39,"3"6"-5,-8-6-6,6 11-8,-6-3-5,1 12-5,-6 4-5,4 5-4,1 8 0,1 6-1,2 5 0,0 7-1,7 2 1,8 2-1,5 0 0,9-2 0,11-4 1,10-3 0,7-6 1,7-5-1,4-6 0,-2-9 0,-1-3 0,-6-8 0,-10-8-1,-8-3 0,-10-4 1,-11-3-2,-9-2 3,-6 1-1,-7 3-1,-3 1-2,3 11-7,-4 0-8,28 15-6,-29-1-4,29 1-3,5 22 0,16-4-1,3 2 2,12 4 8</inkml:trace>
    <inkml:trace contextRef="#ctx0" brushRef="#br2" timeOffset="889481.3041">5899 2510 125,'28'16'33,"-28"-16"0,0 0-3,4-16-14,-4 16-7,-4-28-9,-2 6-2,-5-3 2,-5-7 0,-6-6 0,-4-10 0,-3-2 1,-3 1-1,3 1 0,5 0 0,11 6 0,9 5 0,12 11-2,8 8-11,21 14-10,2 2-5,5 11-3,0 2 0,-3 13-2,-10 4 0,-7 9 2</inkml:trace>
    <inkml:trace contextRef="#ctx0" brushRef="#br2" timeOffset="889676.4364">5852 2337 125,'-23'0'32,"23"0"0,-16-9-8,16 9-11,29-7-18,-3-1-17,11 6-9,3-3-5,6 3-3,2-2-2,4 1 1</inkml:trace>
    <inkml:trace contextRef="#ctx0" brushRef="#br2" timeOffset="889959.6321">6944 2054 113,'-7'-24'40,"7"24"-5,-20-31-12,20 31-7,-26-11-4,6 14-8,-4 5-3,-6 5 0,1 7-1,-4 7 0,3 8 0,1 6 0,9 3-1,9 2 0,9 0 1,9 0-1,13-4 0,8-9-11,16 0-7,2-12-7,9-3-2,0-13-3,6-1 0,-8-9-2,4-3 2,-5-6 9</inkml:trace>
    <inkml:trace contextRef="#ctx0" brushRef="#br0" timeOffset="7862.5349">9334 145 152,'0'-20'33,"0"20"-5,0 0-18,31-23-6,-13 18-4,4-1-1,4 1 2,2-1-1,-4 3 1,-2 3-1,-4 3 1,-18-3-1,22 17 1,-22-17 0,-2 29 0,-5-8-1,-4-3 1,-4 0-1,1 1 1,-5-3-1,3 0 0,16-16 0,-28 20-1,28-20 1,0 0-1,0 0 0,0 0 1,0 0 0,0 0-1,24-4 1,-8 1 0,3 3 0,-1 0 0,2 3 0,-1 5 0,1 1 0,-2 4 0,-1 1 0,-2 5 0,-2-1 1,-4 2-1,-2 2 1,-3-2-1,-4 0 1,-4-3 0,-3-1-1,7-16 1,-22 26-1,22-26 0,-33 11 0,12-11 0,1 0 0,0-5 0,0 1-1,1-1 1,19 5-1,-25-15-2,25 15-13,0 0-11,3-19-5,14 18-1,1-5-1,10 2 0,3 1-2</inkml:trace>
    <inkml:trace contextRef="#ctx0" brushRef="#br0" timeOffset="8349.7419">10228 29 137,'-21'6'34,"21"-6"-1,-29 40-11,7-5-16,2 13-4,-4 8-2,-2 11 0,-3 7 1,-1 5 0,-3 3-1,2 3 1,-1-6 0,3-5 0,1-10-1,5-9 1,2-9-1,7-9 0,4-14-1,10-23-8,-7 17-12,7-17-6,9-22-6,-1 2 0,8-6-1,-1-5 0,11-2-1</inkml:trace>
    <inkml:trace contextRef="#ctx0" brushRef="#br0" timeOffset="8988.9024">10426 631 94,'15'-21'33,"-15"21"-1,7-19-5,-7 19-9,4-16-3,-4 16-6,0 0-3,0 0-6,-22-17 1,22 17 0,-29 0-1,8 2 0,1 4 0,-4 1 0,2 4 0,-2 2 0,6 3 0,-1 0-1,8 2 1,11-18 0,-9 32-1,9-32 1,17 25 0,-1-17 0,6-3-1,8 1 1,1-6 0,4 1 0,0 1 1,4-2-1,-5 4 1,1 1-1,-1 3 1,-7-1 0,-3 10-1,-2 1 0,-3 2 0,-7 0 1,-2 2-1,-5 2-1,-3-2 1,-2 0 0,-6-5 0,-5-1 1,11-16-1,-31 28 0,11-17 0,-6-2 0,0-3 0,-3-2 0,0-6 0,-1-1 0,4-8 0,2 2 0,4-4 0,4-1-7,16 14-17,-11-28-8,11 28-1,16-24-1,3 15-3,3 0 1</inkml:trace>
    <inkml:trace contextRef="#ctx0" brushRef="#br0" timeOffset="10730.9657">11784 608 124,'0'0'33,"-30"-24"0,8 11-8,6 6-12,-6 1-7,0 1-5,0 3-1,-1 0 0,0 6 0,-1 1 1,-2 6-1,0 4 0,0 3 0,2 5 0,2 5 1,6 1 0,3 6 0,7 0-1,8-1 1,9-4-1,10-3 0,10-3 0,7-7 0,5-6-1,5-9 0,-2-6 1,0-11-1,-8-3 0,-7-6 0,-10-2 0,-12-1 1,-11-1-1,-5 1-1,-10 3 1,-1 7-3,-4 3-4,3 8-5,-3 3-5,22 3-5,-22 1-3,22-1-4,0 0-1,20 26 2,2-13 5,4 3 4</inkml:trace>
    <inkml:trace contextRef="#ctx0" brushRef="#br2" timeOffset="890319.4441">7312 2236 97,'-15'-26'34,"-12"-2"-3,5 14-7,-10-1-4,9 15-4,-9 2-5,8 16-5,-1 4-4,4 8-2,5 4 0,5 5-1,5 0 1,8-1-1,11-1 1,5-7-1,15-3 1,4-8-3,9-3-8,-3-12-4,3-1-1,-12-14-1,1 0 0,-20-14 1,-6 1 1,-16-9 7,-13-2 10,-6 0 7,-7 0 1,3 5 1,-1 3-1,9 7-6,22 20-9,-22-19-9,22 19-7,26 4-4,3 5 0,1-3-1,8 5 1,-1-2 5</inkml:trace>
    <inkml:trace contextRef="#ctx0" brushRef="#br2" timeOffset="890739.3077">7481 2237 134,'-14'-16'32,"14"16"1,-19-9-8,19 9-12,-2 25-9,8-3-4,3 6 0,6 5 0,-1 0-1,5 0 1,1-1 0,-3-8-7,5-1-7,-22-23-6,29 21-5,-29-21 0,19-6 0,-19 6 0,1-31 1,-8 3 9,0-5 10,-2-5 9,-1-7 5,5 3 4,1-2 1,6 7 0,5 4 1,6 9-1,6 8-1,8 14 0,-1 4 2,7 16-2,-4 2-2,6 12 0,-7-1-2,3 9-1,-5-5-2,-4 4-3,0-6-3,-3-4 0,-5-5-7,-14-24-11,22 28-9,-22-28-3,17-2-2,-17 2-1,9-29-1,-2 3 0</inkml:trace>
    <inkml:trace contextRef="#ctx0" brushRef="#br2" timeOffset="891223.6375">7956 2188 161,'2'-28'39,"18"21"-8,9 3-28,10 2-20,16 11-8,-3-5-3,7 5-3,-10-5-1,1 2-1,-13-5-4,-8-2 8</inkml:trace>
    <inkml:trace contextRef="#ctx0" brushRef="#br2" timeOffset="891048.5211">8017 2011 168,'-21'-9'34,"21"9"-3,-1 31-20,10 4-12,9 11 1,4 9-1,6 2 1,3 0-1,-3-1 1,-3-9-10,5-2-11,-12-20-9,1-5-1,-19-20-2,0 0 0,0 0-1,-15-27 0</inkml:trace>
    <inkml:trace contextRef="#ctx0" brushRef="#br2" timeOffset="891553.8641">8366 2116 94,'-7'-20'23,"7"20"-11,18-13-18,6 15-16,7 5-6,4 6-4,2-2 0,-4 6 24</inkml:trace>
    <inkml:trace contextRef="#ctx0" brushRef="#br2" timeOffset="891366.7349">8399 2149 121,'-18'7'35,"14"10"-1,4-17-8,-2 46-9,6-17-8,9 6-10,3 4 1,1-8-12,11 4-11,-10-11-6,4-4-2,-22-20-4,24 13-4,-24-13-2,5-18 11</inkml:trace>
    <inkml:trace contextRef="#ctx0" brushRef="#br2" timeOffset="891843.0593">8613 2162 142,'0'0'39,"0"0"-6,0 0-11,1 29-13,9 1-9,2 5-1,3 2 1,2 1 0,-1-1 0,-1-4-1,0-5 1,-6-4-1,-9-24-12,11 25-7,-11-25-4,0 0-2,0 0-1,-4-29 1,-1 1 0,3 1 5,0-16 15,0-1 12,4-2 9,-2-3 8,9 6 4,-1 1-1,8 14-1,-1 3-3,9 16-3,-2 9-6,5 16-4,-1 6-6,-2 8-3,0 6 0,-4 5 1,-1-1-2,-1 3 1,-1-5 0,-1-7 0,3-5-1,-7-9-11,12-3-11,-5-12-6,5-4-2,-6-12-1,4 1 0,-5-13-1,3 0 1</inkml:trace>
    <inkml:trace contextRef="#ctx0" brushRef="#br2" timeOffset="892159.367">9199 2081 173,'0'0'33,"-16"11"-2,19 13-22,9 9-9,6 6 0,6 5 0,9 2-1,9 0 1,6-4 0,2-9 0,1-9 0,-1-9-1,-2-10 1,-8-10-1,-9-12-4,-7-1-4,-13-15-3,-3-2 1,-16-11-1,-3 2 1,-9-2-1,2 5 1,-2 5 5,-1 4 2,5 8-2,7 8-7,9 16-5,0 0-2,0 0 0,25 0-2,-3 7 1,4 2 0</inkml:trace>
    <inkml:trace contextRef="#ctx0" brushRef="#br2" timeOffset="892334.4873">9771 2122 153,'-20'14'34,"20"-14"-2,-5 33-9,7-5-20,9 3-2,9 8-11,0-10-13,11 4-8,-5-14-1,2-5 0,-8-12-2,2-4-1</inkml:trace>
    <inkml:trace contextRef="#ctx0" brushRef="#br2" timeOffset="892476.5846">9803 1993 93,'5'-19'6,"14"14"-7,8 5-13,8 2-5,4 1-1,3 1 0</inkml:trace>
    <inkml:trace contextRef="#ctx0" brushRef="#br0" timeOffset="11197.6845">11979 687 135,'-17'-3'33,"17"3"0,0 0-6,13-17-27,13 13-18,1-5-9,8 6-4,4-7-2,1 7 1,1-5-2,-2 3 0</inkml:trace>
    <inkml:trace contextRef="#ctx0" brushRef="#br0" timeOffset="11029.4268">12141 940 130,'22'8'32,"-22"-8"0,0 0-12,13-17-6,-13 17-6,-4-35-8,-3 8 0,-6-4 0,-4-6 0,1 0-1,-5-3 1,-1-2 0,-3 1 0,2 5-1,1-3 1,4 4 0,7 2 0,7 4 0,4 1 0,15 5 0,7 1 0,7 5-1,5 6-12,8 9-9,-7 4-5,-2 7-4,-4 6-1,-8 5-1,-14 6 0,-7 3 1</inkml:trace>
    <inkml:trace contextRef="#ctx0" brushRef="#br0" timeOffset="11751.2567">12450 557 159,'0'0'34,"-17"-7"-1,17 7-22,0 0-11,-9 29 0,13-11 1,3 4-1,4 2 0,4 2 0,1-2 2,6-4-2,4 0 1,0-5 0,1-4-2,-1-6 0,0-7-1,-6-7 1,-3-4-1,-6-3 0,-4-10 0,-1-3 1,-5 0 1,-1-4 0,-3 5 0,-3 1 1,4 3 0,-1 7 0,3 17 0,0 0-1,0 0 0,0 0 1,11 22-1,-2 0 0,2 4 0,6 1 0,3 5 0,6-3 1,3-2-1,4-3 1,4-4 0,2-7-1,-5-7 0,3-10 0,-7-5 0,-5-8-1,-6-3 1,-8-11-1,-4-4 1,-7-1 0,-5-3-3,-1 8-6,-5-4-5,0 13-5,-2 2-6,13 20-2,0 0-5,0 0 0,0 0 2,-2 24 7,19-6 3</inkml:trace>
    <inkml:trace contextRef="#ctx0" brushRef="#br2" timeOffset="893264.7732">10097 2019 147,'-9'-17'33,"9"17"-1,20-12-7,8 15-17,8 5-11,1-3-6,11 4 0,-6-1-1,1 1 1,-8-6-1,-6 3 2,-7-4 3,-22-2 9,30 2 4,-30-2 1,0 0 1,0 0 0,12 27-1,-10-9 0,4 8-4,7 5-5,3 2 1,10 8-2,7-3 2,8-3-1,12-6 0,6-3 0,3-8 0,1-10-1,-4-6 1,-2-10 0,-11-8-1,-8-10 1,-14-9 0,-11-7 0,-6 0 0,-8 2 1,-5 1-1,-3 6 1,2 7-1,-3 10 1,10 16-1,0 0 0,6 36 0,7-3 0,5 12-1,2 4 1,4 6 0,0 0 0,-2 0 0,-3-7 0,-8-8-15,2-1-16,-8-14-1,-1-4 0,-4-21-3,-4 22-1,4-22-3</inkml:trace>
    <inkml:trace contextRef="#ctx0" brushRef="#br2" timeOffset="892682.7255">10097 1896 142,'0'0'32,"0"0"0,0 0-9,7 33-11,10 2-7,1 11-6,4 7 1,4 6 0,0 1 0,-4-1 0,-5-10-12,1 5-14,-9-23-5,-2-7-1,-7-24 0,0 0-2,-14-24 0</inkml:trace>
    <inkml:trace contextRef="#ctx0" brushRef="#br2" timeOffset="896052.5409">5524 3264 128,'-24'-23'32,"24"23"-1,2-17-6,15 17-12,5-2-6,5 2-7,10 2 0,0-2-10,7 6-10,-7-8-6,3 7-4,-8-5-1,-1 4-1,-13-2-1,-1 5 1</inkml:trace>
    <inkml:trace contextRef="#ctx0" brushRef="#br2" timeOffset="896232.6619">5660 3369 129,'-20'13'30,"20"-13"-10,24 7-17,4-3-17,8 1-8,5-1-3,5-2-4,-2-4-3,0 0 1,-2-2 8,-5-5 18</inkml:trace>
    <inkml:trace contextRef="#ctx0" brushRef="#br2" timeOffset="896699.9846">6262 3231 156,'-32'-9'32,"32"9"0,-22 19-14,21-1-18,6 9 2,2 10-1,4 2 0,2 1-1,6-5 1,-5 0 0,5-4-1,-3-7-7,8-4-8,-24-20-7,35 13-3,-35-13 0,21-15-1,-16-5 0,-1-6 0,-8-11 8,-3-3 8,-1-6 8,-1-1 8,2-3 4,1 1 4,6 6 4,4 5 2,9 12 2,-2 8 2,15 16-2,-4 9-5,9 15-3,0 6-4,4 12-3,0 2-1,0 6-2,0 2-3,-6-5 0,-3-1-6,-6-9-11,2-4-10,-10-10-3,-12-21-2,3 18-2,-3-18-1,-16-15 0,16 15 5</inkml:trace>
    <inkml:trace contextRef="#ctx0" brushRef="#br2" timeOffset="896856.087">6460 3407 145,'0'0'33,"-5"-22"-1,25 17-13,17 9-43,3-8-9,14 6 3,-3-4-2,1 4 0,-8-4-1</inkml:trace>
    <inkml:trace contextRef="#ctx0" brushRef="#br2" timeOffset="897215.331">6922 3376 141,'0'-16'32,"0"16"-1,19-15-8,1 15-18,4 0-5,1 4 0,3 1 0,-4 6 1,-4 2 0,-7 5 0,-6 4 1,-7 2-1,-5 2 0,-6 1 0,-2 3 0,-4-1-1,1-5-1,1 0 1,4-6-1,4 1 0,7-19 1,0 22-1,0-22 1,20 7-1,0-7-7,0-4-7,14 1-7,-7-5-3,10 1-4,-6-4-1,6 0-1,-6-2 0,2-2 7,-3-3 6</inkml:trace>
    <inkml:trace contextRef="#ctx0" brushRef="#br2" timeOffset="897598.6627">7406 3277 135,'-33'-18'33,"33"18"-1,0 0-5,0 0-20,5 26-7,12-4 1,3 5 1,4 4-1,4 0 0,-3 2 0,-1-3 0,2-5 0,-2-3 0,-2-5-2,-2-6 1,2-9 0,-5-6 0,-1-9 0,-1-7-1,-4-4 0,-5-7 0,-3-2 0,-4-5 0,-3 1 0,-4 2 0,3 2 0,-1 6 0,1 5 2,3 5-2,2 17-7,0 0-12,18-7-7,-1 20-2,-17-13-2,33 33-1,-16-15-1,5 8 0</inkml:trace>
    <inkml:trace contextRef="#ctx0" brushRef="#br2" timeOffset="897952.1769">7912 3431 154,'0'-24'32,"0"24"-1,16-22-11,1 17-21,3 1 0,2 2-1,0 2 4,2 4-2,-5 2 2,-19-6-3,25 20 3,-19-4-1,-4 4 0,-8 4 0,-5 2-1,-4 0 0,-1-1 0,-1 3-1,-1-2 0,3-3 1,4-4 0,6-3 0,5-16 0,12 24 0,5-18 0,9-3 0,7-1-1,7 2-20,-3-2-9,4 1-1,-8-3-1,-4 6-3,-10-1 0</inkml:trace>
    <inkml:trace contextRef="#ctx0" brushRef="#br2" timeOffset="899548.2597">5307 4374 144,'-16'2'32,"16"-2"-9,0 0-14,0 0-24,38 20-10,-8-16-4,8-1-3,-1-4 0,7 1-1,-5-6 6,3-3 13</inkml:trace>
    <inkml:trace contextRef="#ctx0" brushRef="#br2" timeOffset="900069.6905">5949 4103 150,'0'0'33,"-26"-19"0,26 19-8,-13 19-24,13-1-2,8 4 1,1 7 0,4-1 0,2-1 1,1-3 0,3-2 0,3-7-1,3-2-1,3-4-10,-2-11-10,5 4-3,-5-9-7,3-1 0,-9-5-2,1 1 1,-7-5 1,-4-1 11</inkml:trace>
    <inkml:trace contextRef="#ctx0" brushRef="#br2" timeOffset="900251.8151">6192 4092 146,'-26'-13'31,"26"13"0,-18 11-9,18 7-12,2 10-9,3 3 0,4 4-1,2 0 0,2 1 1,2-1-1,0-2-4,-1-9-10,7-2-9,-5-7-7,8-4-1,-6-11 0,6 0-1,-3-8 0,6 1 4</inkml:trace>
    <inkml:trace contextRef="#ctx0" brushRef="#br2" timeOffset="900450.9496">6525 4345 150,'0'0'33,"0"0"-3,0 0-5,0 0-28,18 22-17,-18-22-7,30 20-3,-30-20-2,35 11 0,-35-11-1,33-7-1</inkml:trace>
    <inkml:trace contextRef="#ctx0" brushRef="#br2" timeOffset="900670.0988">6769 4114 144,'0'0'33,"-9"18"-2,15 4-8,3 4-15,6 5-7,1 2 0,1 2 0,1-4 0,1-4-1,-7-3 1,1-5-11,2-3-14,-15-16-6,24 7-2,-24-7 0,28-20-2,-14 0-2,6-2 1</inkml:trace>
    <inkml:trace contextRef="#ctx0" brushRef="#br2" timeOffset="900936.2812">7200 4062 145,'-26'-24'33,"26"24"-1,-27 0-8,27 0-19,-24 32-6,11-9 1,0 1 1,4 2-2,1-2 1,3-4-1,7-2 1,-2-18-1,18 26 0,2-17 1,10-1 1,1-3-2,4 1 1,2 1 1,1-2 0,-3 5 1,-2-1-1,-7 4 0,-7-1-1,-19-12 1,14 30 1,-14-30-2,-9 27 0,9-27 0,-26 22-8,6-18-10,4 0-7,-5-12-6,5-1 0,-5-7-3,10-5 1,0-6-1,6-2 8</inkml:trace>
    <inkml:trace contextRef="#ctx0" brushRef="#br2" timeOffset="901105.3963">7238 4060 149,'0'0'33,"15"-25"-3,4 19-9,8 10-32,3-4-11,8 9-6,-5-2-2,6 8-1,-10-6-2,3 4 1,-7-4-2</inkml:trace>
    <inkml:trace contextRef="#ctx0" brushRef="#br2" timeOffset="901327.547">7722 4018 163,'0'0'33,"0"0"-2,2 19-20,18 6-11,8 6 0,3 4-1,6 2 2,0 0-1,-4-2-7,0-1-12,-7-8-7,0-2-4,-10-11 0,-16-13-2,22 9-1,-22-9-1</inkml:trace>
    <inkml:trace contextRef="#ctx0" brushRef="#br2" timeOffset="901530.6865">7921 4057 166,'-17'0'32,"-1"3"-1,9 14-23,0 7-8,3 3 0,2 6-1,-1-2 2,5 6-11,-6-9-10,6-3-7,-1-8-3,1-17-2,0 0-2,25 11 1,-6-22-3</inkml:trace>
    <inkml:trace contextRef="#ctx0" brushRef="#br2" timeOffset="901746.8336">8167 4011 138,'0'0'33,"0"0"-2,10 22-6,-5 2-18,10 5-7,0 6 0,1 3 0,3-1 0,-3-6-3,4 2-13,-3-9-9,5-5-4,-6-14-3,7-5 0,-7-9-1,4-4-1</inkml:trace>
    <inkml:trace contextRef="#ctx0" brushRef="#br2" timeOffset="902084.9761">8524 3989 134,'-27'-15'33,"27"15"-1,-33 11-6,20 8-17,3 8-7,3 4-2,5 6 0,2 1 0,9-1 1,4-2 0,8-4 0,8-9 0,2-7-1,4-10 0,0-5 0,2-9-1,-8-4-7,-3-10-3,-4-3-3,-13-7 0,-3 3-2,-12-4 2,1 4-2,-10-3-2,1 9 3,-5 1 1,19 23 0,-27-26-3,27 26 1,0 0-1,0 0 2,0 0 1</inkml:trace>
    <inkml:trace contextRef="#ctx0" brushRef="#br2" timeOffset="902281.1074">8820 3890 154,'0'0'33,"2"-24"-3,-2 24-14,22-9-12,-22 9-6,37 7-11,-20-5-8,7 7-6,-8-5-3,6 3-2,-22-7 0,31 2-1,-31-2 1</inkml:trace>
    <inkml:trace contextRef="#ctx0" brushRef="#br2" timeOffset="902513.2672">9043 3761 167,'0'0'33,"-22"10"-3,22-10-20,7 33-10,1-11 0,6 1 0,3 3 0,5-6 0,-2-3 0,6-2-6,-4-12-9,9 3-9,-5-10-4,4-1-4,-7-12 1,5 4-1,-10-9 0,3-2 5</inkml:trace>
    <inkml:trace contextRef="#ctx0" brushRef="#br2" timeOffset="902683.3813">9348 3699 135,'-20'-18'31,"20"18"0,-18 9-9,16 9-8,2 8-8,2 3-7,5 4 1,2 0-1,2 4-3,-3-6-13,10-1-11,-9-8-3,4-2-1,-13-20-1,26 18-2,-26-18 0</inkml:trace>
    <inkml:trace contextRef="#ctx0" brushRef="#br2" timeOffset="903461.7743">9645 3934 121,'0'0'33,"0"0"-2,0 0-6,18 15-10,-18-15-6,9 29-9,-3-9 0,1 0 0,-2 0 0,1-1 0,-4-3 0,-2-16 0,5 20 0,-5-20-7,0 0-4,0 0-1,0 0 0,0 0-1,13-27 1,-13 9 0,8-1 2,-3-1 9,1-4 10,3 4 2,-4 0 2,-5 20-1,24-28 0,-7 27 0,-17 1-2,31 5-3,-9 6-4,-2 4-3,2 3-1,1 2 1,-3 2 0,0 0 0,2-2 0,-2-3 0,-3-4-1,-1-2 1,1-6 0,-17-5-1,31-3-4,-31 3-4,30-21-3,-30 21 0,24-27 1,-13 10 0,-11 17 3,24-27 5,-24 27 8,23-20 4,-23 20 3,24-6-1,-24 6 1,22 11-1,-22-11-3,23 30-4,-11-12-4,3 2-1,0-3 2,1-3-3,1 3-11,-17-17-9,28 11-7,-28-11 0,23-9-2,-23 9 0,21-30-1,-14 10 0</inkml:trace>
    <inkml:trace contextRef="#ctx0" brushRef="#br2" timeOffset="903681.9233">10421 3642 115,'5'-16'32,"1"-3"0,-6 19-3,26-20-15,-3 17-4,-2-1-6,4 4-4,1 2 0,-6 0 0,-1 1 0,-19-3 1,26 15-1,-26-15 0,5 22 1,-5-22-1,-11 31 1,0-13-1,0 1 0,2 3 0,1-4 0,5 0-1,5 1 1,3-3-1,-5-16 1,30 28-16,-5-12-12,-3-8-2,4 4-2,-6-6-2,-3 1-1,-17-7-1</inkml:trace>
    <inkml:trace contextRef="#ctx0" brushRef="#br2" timeOffset="905517.4199">5783 5080 105,'-42'-14'34,"5"6"-2,-5 3-2,3 10-8,1 1-9,8 10-3,1 3-6,3 6-4,4 3 0,7 5 0,8 0 0,11 0 0,10-2 0,10-2-1,11-5 1,9-7 0,4-8 0,2-9-2,1-6 0,-10-6-3,-6-7 0,-11-8-1,-9-3 0,-12-4 0,-8 2 0,-10-1 1,-2 6 2,-5 3-1,2 9-5,2 2-6,18 13-6,-17 6-3,17-6-2,11 24 1,9-8-2,2 3 3,10-3 6,3 4 9,-2-3 9,0-1 11,-7-6 17,-1 2 2,-25-12 3,34 19-2,-34-19 1,18 18-1,-18-18-1,0 0-21,24 28-23,-24-28-12,27 16-4,-27-16-1,26 0-1,-26 0-1,22-18-1,-11 1 5,4-3 23</inkml:trace>
    <inkml:trace contextRef="#ctx0" brushRef="#br2" timeOffset="906002.7332">6260 5031 139,'0'0'34,"-22"-17"-4,22 17 1,0 0-20,-15 20-8,17 1-3,0 2 0,1 5 1,3 3-2,0 2 2,6 0-2,5-2 1,3-1 0,8-6 0,5-4-1,4-7 0,3-8 1,4-7 0,-5-5-1,0-6-2,-10-7-5,-1 0-1,-12-4-1,-5 0 1,-11 0 1,-5 4 2,5 20 6,-35-26 3,13 21 5,-10 3 1,7 7 0,-3 6 1,8 10-3,3-3-1,8 4-7,13 6-4,3-6-11,17 1-6,-2-8-5,11-2-3,-2-13 0,6 0-1,-6-11-1,1-4 5,-1-5 9,-7-2 14</inkml:trace>
    <inkml:trace contextRef="#ctx0" brushRef="#br2" timeOffset="906259.9095">6803 5086 136,'1'-31'32,"-1"31"-1,17-26-6,-1 19-12,1 1-7,1 2-6,1 1-1,-1 1 1,-18 2 0,26-2 0,-26 2 0,22 6 0,-22-6 0,22 16 0,-22-16 0,24 26 0,-11-8 0,0-1 0,0 3 1,0 2-2,1-2 1,1 2 0,-2-4 0,0 1 0,0 3-12,-13-22-12,14 27-6,-14-27 0,0 0-2,0 0 0,0 0-1,-18 8-1</inkml:trace>
    <inkml:trace contextRef="#ctx0" brushRef="#br2" timeOffset="906422.0187">6950 5190 138,'-19'-14'34,"19"14"-2,21-10-12,-1 7-28,13 5-20,-2-4-3,10 4 0,-6-6-2,1 4 1,-6-6-1</inkml:trace>
    <inkml:trace contextRef="#ctx0" brushRef="#br2" timeOffset="907035.4364">7297 5119 141,'0'0'32,"0"0"0,0 0-10,0 0-7,0 0-10,2 22-5,-2-22 0,13 31 0,-6-15 0,1 1 0,-8-17-1,15 24-4,-15-24-6,0 0-4,23 16-2,-23-16 0,0 0 0,0 0 1,11-22-1,-11 22 6,0-29 9,0 29 7,6-33 5,3 16 6,-3-1 0,-6 18 1,24-27-1,-8 19 0,-16 8-3,33-7-3,-14 9-4,-1 5-5,0 2-1,1 2 0,-1 2 0,1 0 0,-1 2 0,-1-3-1,-17-12 1,29 19-2,-12-12-8,-17-7-6,25-2-5,-25 2-3,22-16 0,-22 16 0,22-24 0,-14 7 4,-8 17 9,16-23 9,-16 23 8,13-17 4,-13 17 6,0 0 3,17-11 5,-17 11-2,18 9-2,-18-9-1,26 20-5,-8-5-1,1-2-4,1 2-4,4-1-8,-4-5-8,8 4-9,-6-9-6,2 0-3,-6-10-1,6 1-1,-4-8 0,2-2 2,-5-1 9,1-8 9</inkml:trace>
    <inkml:trace contextRef="#ctx0" brushRef="#br2" timeOffset="907232.5707">8155 4871 116,'0'0'32,"-13"-26"0,13 26-2,-6 17-9,12 11-11,5 8-8,3 6-2,7 2 0,-1 0 0,6 0 0,-1-3 0,5-5-17,-6-8-11,3-6-2,-3-11-3,4-5 0,-4-14-2,5-5 0</inkml:trace>
    <inkml:trace contextRef="#ctx0" brushRef="#br2" timeOffset="907575.8061">8642 4928 136,'-20'-13'33,"-8"-1"-1,4 10-2,-5 6-22,3 7-6,2 7-3,2 5 0,7 1 0,4-2 0,8 2 0,3 0 0,11-4 1,7-1-1,8-1 1,11-1 0,1-1 0,8 1 1,-2-2 0,1 2 0,-5-1 0,-7 3 0,-7-1 0,-10-1-1,-16-15 1,2 28-1,-2-28 0,-38 20-4,12-9-13,-11-8-10,2 3-4,-3-10-1,3 2-2,1-3-3,9-2-1</inkml:trace>
    <inkml:trace contextRef="#ctx0" brushRef="#br2" timeOffset="915573.3714">9536 6168 174,'0'0'33,"0"0"-2,37-15-34,-2 24-15,-2-5-10,7 5-3,-5-5-1,-2 3-1,-7-7-3,-8 2 0</inkml:trace>
    <inkml:trace contextRef="#ctx0" brushRef="#br2" timeOffset="916651.3424">10259 5928 112,'4'-17'33,"-10"-1"-2,6 18-4,0 0-11,0 0-3,0 0-10,-17 27-2,12-3 0,-2 6-1,-1 6 1,1 3-1,3 3 1,1 0-1,4-3 0,7-3 0,6-1 0,5-5-1,7-7 1,7-4-1,0-10 1,5-7 0,3-6 0,-2-5-1,-1-6-6,-5-9-5,-1 2-2,-12-7 0,-2 7-1,-12-7 1,-4 7 0,-10-4 1,-7 9 10,-1 6 7,-10 2 4,4 11 3,-6 2 4,8 9 0,-2 1-1,9 10 0,-1-2-4,10 7-2,4-3-4,7-2-14,12 2-14,1-10-6,6-3-1,-1-9-1,7-4-1,-5-11 0,6-4 0</inkml:trace>
    <inkml:trace contextRef="#ctx0" brushRef="#br2" timeOffset="916912.518">10844 5935 161,'0'0'33,"0"0"-4,18 18-17,2 4-11,6 8-1,9 5 1,4 3-2,3 1 2,0-1-1,-1-3 1,-1 0-1,-3-4-4,-7-9-13,1 0-11,-5-13-2,-4-1-2,-22-8-1,25-8-1,-25 8 0</inkml:trace>
    <inkml:trace contextRef="#ctx0" brushRef="#br2" timeOffset="917141.6739">11203 5981 151,'-21'-9'33,"-1"1"-1,4 14-13,1 5-15,4 9-4,2 8 1,4 8-1,0 3 1,-3-1-2,7 3-8,-3-10-11,10 5-7,-6-13-5,8-3-1,-6-20-1,0 0 0,24 2-1</inkml:trace>
    <inkml:trace contextRef="#ctx0" brushRef="#br2" timeOffset="917431.8733">11385 5935 145,'0'0'33,"0"0"-2,18 17-16,-7 3-4,7 7-8,-1 4-2,1 8-1,1-2 1,-4-1-1,-3-3 1,1 2-1,-4-7 0,-1-4 0,1-1-10,-9-23-13,17 24-8,-17-24-1,0 0-1,20-16-1,-20 16-1</inkml:trace>
    <inkml:trace contextRef="#ctx0" brushRef="#br2" timeOffset="917823.1403">11867 5913 137,'-17'-18'33,"17"18"0,-35-21-13,35 21-10,-35 15-5,15 2-4,-2 3-1,2 7-1,1 5 3,4 2-2,6 1 0,4 4 0,10-1 0,12 1 0,10-1 0,10-3 0,7-5-1,6-10 0,0-7-1,1-8 1,-5-10 1,-9-8-1,-9-9 1,-14-10 0,-12-2 0,-11-3 0,-6-2 0,-11 5 1,-1 4-13,-6 1-11,7 11-8,-2 3 0,10 9-3,18 6-3,-18-5-1</inkml:trace>
    <inkml:trace contextRef="#ctx0" brushRef="#br2" timeOffset="924104.0433">12113 5882 108,'-17'-15'36,"17"15"-5,0 0-4,0 0-7,28-4-5,-10 6-8,5 4-6,2-3-1,1 1 0,0 0-3,0-4-11,-1 7-9,-6-9-5,-1 6-4,-18-4-2,20-2 0,-20 2-1,0 0 3</inkml:trace>
    <inkml:trace contextRef="#ctx0" brushRef="#br2" timeOffset="924556.8348">12593 5676 108,'-20'-29'28,"20"29"0,-22-16-12,22 16-2,0 0 0,-17 9-7,17-9-2,-24 18 1,8-3-1,1 1 0,-3 1-1,3-1-4,4 3 1,5-3-1,6-16 0,13 28 0,-13-28 1,39 18-1,-6-11 0,2-3 0,2 3 0,-2 1 1,2-1-1,-3 4 0,-2 5-1,-10 1 1,-6 1 0,-6 1-1,-5 3 0,-7-4 1,-7-1 0,-4-1-1,-3-5 1,-3-4 1,-1-5-3,0-5-8,20 3-9,-33-17-8,33 17-3,-21-31-2,20 13-1,-5-6-2,12 2 3</inkml:trace>
    <inkml:trace contextRef="#ctx0" brushRef="#br2" timeOffset="924724.9509">12560 5730 151,'-15'-21'34,"15"21"-1,17-18-8,7 16-25,13 8-13,-2-3-11,14 10-7,-6-4-3,2 8 1,-10-2-3,0 3 0</inkml:trace>
    <inkml:trace contextRef="#ctx0" brushRef="#br2" timeOffset="925451.5642">13180 6175 128,'0'0'35,"0"0"-1,0 0-4,0 0-17,-11 19-6,15 1-7,3 0 0,2 4 0,-2 0 0,-3-2 0,2-6 0,-6-16-1,7 24 1,-7-24 0,0 0-1,0 0 0,7-16 0,-3-3 0,-2-3 0,2-3 1,-1-5-1,3-1 1,-1 2 1,3 3 0,-1 4 0,4 5 0,-11 17 0,28-16 0,-28 16-1,31 9 0,-15 2 1,3 6-2,-1 1 1,-1 4 0,1 0-1,-1 2 1,1-4 0,-5 0 0,2-3 0,-15-17-1,22 16 0,-22-16-5,16-3-4,-16 3-1,11-22-1,-7 3-1,7-1 1,-7-6 1,7 6 1,-4 0 7,1 2 6,-8 18 4,16-24 6,-16 24-1,22 0 0,-22 0 0,26 25-1,-8-6-2,-7 3-1,10 2-3,-3-2-5,-1 0-1,-5 2-6,-12-24-12,23 29-10,-23-29-4,0 0-1,0 0-2,0 0 0,9-24 0</inkml:trace>
    <inkml:trace contextRef="#ctx0" brushRef="#br2" timeOffset="926086.998">13737 5764 81,'0'-16'27,"2"-1"-1,-2 17-5,9-27-6,-9 27 1,24-26-3,-4 15-4,-20 11 0,34-22 0,-34 22-1,31-13-2,-31 13-1,18 2-4,-18-2-2,11 22 1,-5-3-1,-4 3 0,-4 1 0,-2 3 1,-1 0-1,-5 1-1,-1-3 1,-3-2-1,-3-2 1,1-1 0,-1-5 0,17-14 1,-24 19 0,24-19 1,0 0 0,0 0 0,0 0 1,0 0-1,18 3 0,1-6 0,-1-3 0,4 2 1,-1 3-2,-1-3 1,0 6-13,-20-2-12,26 2-9,-26-2-1,0 0-2,0 0-3,0 0-1</inkml:trace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4:06.20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AD17040-8E0E-4A7F-A267-C9DE3DBC9661}" emma:medium="tactile" emma:mode="ink">
          <msink:context xmlns:msink="http://schemas.microsoft.com/ink/2010/main" type="inkDrawing" rotatedBoundingBox="22106,12956 28654,12730 28661,12908 22113,13134" shapeName="Other"/>
        </emma:interpretation>
      </emma:emma>
    </inkml:annotationXML>
    <inkml:trace contextRef="#ctx0" brushRef="#br0">0 302 153,'13'-35'34,"30"15"-2,17-11-10,30 5-22,34 1 0,34 3 0,33 0 0,23 3 0,28 5-1,23 3 1,17 0-1,23 1 0,19 1 1,3-2-1,12 2 1,8 0-1,1 0 1,-8 1 0,-1 3 0,-16 1 0,-12 4-5,-24-2-8,-18 8-6,-30-6-5,-24 4-7,-29-6 0,-30 2-2,-38-6 0,-28 3 2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47.9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48DEAC-8CD6-4ECE-8B40-119A07A2A910}" emma:medium="tactile" emma:mode="ink">
          <msink:context xmlns:msink="http://schemas.microsoft.com/ink/2010/main" type="inkDrawing" rotatedBoundingBox="4398,10311 4472,11583 4234,11596 4160,10325" semanticType="verticalRange" shapeName="Other">
            <msink:sourceLink direction="with" ref="{9E22ADE8-CA5E-47F9-AF5A-2850EA8CA5E8}"/>
          </msink:context>
        </emma:interpretation>
      </emma:emma>
    </inkml:annotationXML>
    <inkml:trace contextRef="#ctx0" brushRef="#br0">3948 974 42,'0'0'24,"-28"9"-4,15 8-8,0 1 4,6 13 4,-4-1-2,6 12 1,-5-2-1,5 14-2,-4-5-2,3 13-3,-3 1-5,0 1-6,-2 0 0,3 0 0,1-1 1,1 3-2,3 0 2,1-6-3,6-1 3,5 0-1,4-6 0,3-2 1,4-5-1,3-7 1,0-8-1,3-7 0,-4-4 0,-1-5 1,-3-6 0,-2-4-1,-16-5 0,19-2-9,-19 2-9,0 0-8,22-12-8,-22 12-6,4-19-3,-4 19-2,3-22 21</inkml:trace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4:07.30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A2A860-3F8D-4EE4-8181-8C6D34E765C2}" emma:medium="tactile" emma:mode="ink">
          <msink:context xmlns:msink="http://schemas.microsoft.com/ink/2010/main" type="writingRegion" rotatedBoundingBox="22196,13299 28105,12989 28333,17328 22424,17639"/>
        </emma:interpretation>
      </emma:emma>
    </inkml:annotationXML>
    <inkml:traceGroup>
      <inkml:annotationXML>
        <emma:emma xmlns:emma="http://www.w3.org/2003/04/emma" version="1.0">
          <emma:interpretation id="{79DF4598-20A9-479D-919C-3A39B4C80F29}" emma:medium="tactile" emma:mode="ink">
            <msink:context xmlns:msink="http://schemas.microsoft.com/ink/2010/main" type="paragraph" rotatedBoundingBox="22549,13267 23953,13337 23929,13804 22526,137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3FE0F7-50CF-40BB-8625-C65DFCA79BBD}" emma:medium="tactile" emma:mode="ink">
              <msink:context xmlns:msink="http://schemas.microsoft.com/ink/2010/main" type="line" rotatedBoundingBox="22549,13267 23953,13337 23929,13804 22526,13734"/>
            </emma:interpretation>
          </emma:emma>
        </inkml:annotationXML>
        <inkml:traceGroup>
          <inkml:annotationXML>
            <emma:emma xmlns:emma="http://www.w3.org/2003/04/emma" version="1.0">
              <emma:interpretation id="{DFF74B09-B812-45CC-96CB-EF3FDC0F03E7}" emma:medium="tactile" emma:mode="ink">
                <msink:context xmlns:msink="http://schemas.microsoft.com/ink/2010/main" type="inkWord" rotatedBoundingBox="22549,13267 23953,13337 23929,13804 22526,13734"/>
              </emma:interpretation>
              <emma:one-of disjunction-type="recognition" id="oneOf0">
                <emma:interpretation id="interp0" emma:lang="en-US" emma:confidence="0">
                  <emma:literal>Air</emma:literal>
                </emma:interpretation>
                <emma:interpretation id="interp1" emma:lang="en-US" emma:confidence="0">
                  <emma:literal>Acre</emma:literal>
                </emma:interpretation>
                <emma:interpretation id="interp2" emma:lang="en-US" emma:confidence="0">
                  <emma:literal>Air,</emma:literal>
                </emma:interpretation>
                <emma:interpretation id="interp3" emma:lang="en-US" emma:confidence="0">
                  <emma:literal>air</emma:literal>
                </emma:interpretation>
                <emma:interpretation id="interp4" emma:lang="en-US" emma:confidence="0">
                  <emma:literal>Air.</emma:literal>
                </emma:interpretation>
              </emma:one-of>
            </emma:emma>
          </inkml:annotationXML>
          <inkml:trace contextRef="#ctx0" brushRef="#br0">4058 3356 122,'-24'-18'31,"24"18"0,0 0-6,-9 16-5,9-16-5,0 37-7,4-11-7,1 3 0,3 0 0,-3 2-1,2 1 0,-1-5 0,-1-5 0,-1-5-1,-4-17 1,0 0-1,0 0 1,0 0-4,15-17-1,-15-8-3,4-3 1,-6-11 0,5 3-1,-3-6 2,4-1 4,2 1 3,-3 2 3,6 7 2,-1 4-1,6 12 2,-14 17-1,34-7-1,-14 16-2,2 11-3,0 8 2,2 5-1,2 7 1,-1 2-1,-1 0 0,-2 2 0,-1-5-1,-5-6-1,1 0-14,-6-11-11,-2-4-5,-9-18 1,0 0-2,0 0-1,-28-3 0,10-10 2,-4 0 13</inkml:trace>
          <inkml:trace contextRef="#ctx0" brushRef="#br0" timeOffset="181.1239">4132 3512 109,'0'0'34,"-10"-17"-2,10 17-1,26-18-8,0 9-28,14 9-14,3-2-10,5 6-1,-4-2-2,0 3 0,-6-1 0,1-1 4,-8 3 10,-3-4 15</inkml:trace>
          <inkml:trace contextRef="#ctx0" brushRef="#br0" timeOffset="352.241">4608 3508 131,'-16'26'33,"16"-26"-1,-10 28-3,7-10-16,10 4-6,2 2-15,0-2-10,12 2-8,-8-8-4,3-5-1,-16-11-1,28 0 0,-28 0 0,22-26 9,-9 4 11</inkml:trace>
          <inkml:trace contextRef="#ctx0" brushRef="#br0" timeOffset="719.4911">4752 3332 149,'0'0'33,"0"0"-1,-8 20-9,16-1-15,8 8-7,6 3 0,2 1 0,2-2 0,0 0 0,-2-6-1,-2-3-1,-4-6 0,-1-6 1,1-6 0,-18-2 0,29-13 0,-29 13-1,21-33 1,-14 7 1,-2-3-3,-1-6 1,-6 2 0,0-4 0,-1 4 0,-1 4 0,0 5 0,3 4 0,1 20-10,12-17-8,-12 17-8,30 8-3,-8 4-1,-2-1 0,8 8-1,-6-3 1,0 1 11</inkml:trace>
          <inkml:trace contextRef="#ctx0" brushRef="#br0" timeOffset="909.6223">5278 3468 113,'-4'18'32,"4"-18"0,-4 20-1,8-1-9,-4-19-11,15 35-5,-1-19-6,-3 1-9,8 1-11,-19-18-7,29 17-3,-29-17-2,24-6 0,-24 6-1,22-27-1,-9 5 7</inkml:trace>
        </inkml:traceGroup>
      </inkml:traceGroup>
    </inkml:traceGroup>
    <inkml:traceGroup>
      <inkml:annotationXML>
        <emma:emma xmlns:emma="http://www.w3.org/2003/04/emma" version="1.0">
          <emma:interpretation id="{7E63F3CE-29F9-4CF3-A948-E333AA027A84}" emma:medium="tactile" emma:mode="ink">
            <msink:context xmlns:msink="http://schemas.microsoft.com/ink/2010/main" type="paragraph" rotatedBoundingBox="22446,14220 23975,14352 23938,14788 22408,14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E9EA21-FB5E-4DC8-8AB0-8FA3CAC16F26}" emma:medium="tactile" emma:mode="ink">
              <msink:context xmlns:msink="http://schemas.microsoft.com/ink/2010/main" type="line" rotatedBoundingBox="22446,14220 23975,14352 23938,14788 22408,14656"/>
            </emma:interpretation>
          </emma:emma>
        </inkml:annotationXML>
        <inkml:traceGroup>
          <inkml:annotationXML>
            <emma:emma xmlns:emma="http://www.w3.org/2003/04/emma" version="1.0">
              <emma:interpretation id="{D142CF17-A6AF-4004-91F4-26B5F20D5DD3}" emma:medium="tactile" emma:mode="ink">
                <msink:context xmlns:msink="http://schemas.microsoft.com/ink/2010/main" type="inkWord" rotatedBoundingBox="22446,14220 23386,14301 23348,14737 22408,14656"/>
              </emma:interpretation>
              <emma:one-of disjunction-type="recognition" id="oneOf1">
                <emma:interpretation id="interp5" emma:lang="en-US" emma:confidence="1">
                  <emma:literal>A,</emma:literal>
                </emma:interpretation>
                <emma:interpretation id="interp6" emma:lang="en-US" emma:confidence="0">
                  <emma:literal>AI</emma:literal>
                </emma:interpretation>
                <emma:interpretation id="interp7" emma:lang="en-US" emma:confidence="0">
                  <emma:literal>A.</emma:literal>
                </emma:interpretation>
                <emma:interpretation id="interp8" emma:lang="en-US" emma:confidence="0">
                  <emma:literal>At</emma:literal>
                </emma:interpretation>
                <emma:interpretation id="interp9" emma:lang="en-US" emma:confidence="0">
                  <emma:literal>An</emma:literal>
                </emma:interpretation>
              </emma:one-of>
            </emma:emma>
          </inkml:annotationXML>
          <inkml:trace contextRef="#ctx0" brushRef="#br0" timeOffset="3826.9688">3961 4181 131,'0'0'33,"-17"-11"-2,17 11-1,-17 11-13,19 6-9,4 7-7,-1 5-1,6 6 1,0 0-1,4 2 1,-2-3-1,2-2 0,-4-5 0,-2-5-1,-9-22 1,17 24-1,-17-24-3,0 0-2,12-17 0,-10-1 0,-4-9 0,2-5-1,-3-6 2,1-1 2,2-1 5,0 3 3,5 4 0,1 6 1,5 8 0,-11 19-1,31-3 1,-11 14-3,4 11-2,4 5-1,1 10 1,3 3-1,1 1 1,-4-3-1,-1 1 0,-4-6 1,-8-9-12,3-1-13,-19-23-5,0 0-1,0 0-1,0 0-1,0 0 0,-24-29-2,2 11 11,-2 3 20</inkml:trace>
          <inkml:trace contextRef="#ctx0" brushRef="#br0" timeOffset="3983.074">4104 4420 144,'0'0'33,"0"0"-1,0 0-2,26-9-31,7 7-24,17 4-5,-1-4-1,8 2-1,-5-4-2,1 4 0,-9-3 0,2-1 17</inkml:trace>
          <inkml:trace contextRef="#ctx0" brushRef="#br0" timeOffset="4187.2136">4744 4425 139,'0'0'33,"-27"30"0,23-6-2,0-2-16,13 5-17,8 8-10,-2-9-9,3 3-8,-3-9 0,0-1-3,-15-19 0,16 11-2,-16-11 1,0 0 9,20-28 22</inkml:trace>
        </inkml:traceGroup>
        <inkml:traceGroup>
          <inkml:annotationXML>
            <emma:emma xmlns:emma="http://www.w3.org/2003/04/emma" version="1.0">
              <emma:interpretation id="{65098296-8C00-4D16-A0D4-15F2A5B45CDA}" emma:medium="tactile" emma:mode="ink">
                <msink:context xmlns:msink="http://schemas.microsoft.com/ink/2010/main" type="inkWord" rotatedBoundingBox="23730,14363 23973,14384 23970,14414 23728,14393"/>
              </emma:interpretation>
              <emma:one-of disjunction-type="recognition" id="oneOf2">
                <emma:interpretation id="interp10" emma:lang="en-US" emma:confidence="0">
                  <emma:literal>_</emma:literal>
                </emma:interpretation>
                <emma:interpretation id="interp11" emma:lang="en-US" emma:confidence="0">
                  <emma:literal>-</emma:literal>
                </emma:interpretation>
                <emma:interpretation id="interp12" emma:lang="en-US" emma:confidence="0">
                  <emma:literal>.</emma:literal>
                </emma:interpretation>
                <emma:interpretation id="interp13" emma:lang="en-US" emma:confidence="0">
                  <emma:literal>•</emma:literal>
                </emma:interpretation>
                <emma:interpretation id="interp14" emma:lang="en-US" emma:confidence="0">
                  <emma:literal>~</emma:literal>
                </emma:interpretation>
              </emma:one-of>
            </emma:emma>
          </inkml:annotationXML>
          <inkml:trace contextRef="#ctx0" brushRef="#br0" timeOffset="4461.4036">5211 4326 146,'0'0'33,"0"0"-3,0 0-15,17-9-29,14 9-16,4-2-1,4 4 0,-2-2-1,-1 0-1,-8-2 1,-6 4 13</inkml:trace>
        </inkml:traceGroup>
      </inkml:traceGroup>
    </inkml:traceGroup>
    <inkml:traceGroup>
      <inkml:annotationXML>
        <emma:emma xmlns:emma="http://www.w3.org/2003/04/emma" version="1.0">
          <emma:interpretation id="{8D2C46AE-F95C-4EC5-8919-FF79ED34D45D}" emma:medium="tactile" emma:mode="ink">
            <msink:context xmlns:msink="http://schemas.microsoft.com/ink/2010/main" type="paragraph" rotatedBoundingBox="22513,15058 23845,15186 23806,15601 22474,154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57B9D4-DABD-41DC-862A-9063E25AD34F}" emma:medium="tactile" emma:mode="ink">
              <msink:context xmlns:msink="http://schemas.microsoft.com/ink/2010/main" type="line" rotatedBoundingBox="22513,15058 23845,15186 23806,15601 22474,15474"/>
            </emma:interpretation>
          </emma:emma>
        </inkml:annotationXML>
        <inkml:traceGroup>
          <inkml:annotationXML>
            <emma:emma xmlns:emma="http://www.w3.org/2003/04/emma" version="1.0">
              <emma:interpretation id="{9C548A08-8B53-4B11-BC3F-030464F7A7EE}" emma:medium="tactile" emma:mode="ink">
                <msink:context xmlns:msink="http://schemas.microsoft.com/ink/2010/main" type="inkWord" rotatedBoundingBox="22513,15058 23845,15186 23806,15601 22474,15474"/>
              </emma:interpretation>
              <emma:one-of disjunction-type="recognition" id="oneOf3">
                <emma:interpretation id="interp15" emma:lang="en-US" emma:confidence="0">
                  <emma:literal>Ve</emma:literal>
                </emma:interpretation>
                <emma:interpretation id="interp16" emma:lang="en-US" emma:confidence="0">
                  <emma:literal>V, =</emma:literal>
                </emma:interpretation>
                <emma:interpretation id="interp17" emma:lang="en-US" emma:confidence="0">
                  <emma:literal>v =</emma:literal>
                </emma:interpretation>
                <emma:interpretation id="interp18" emma:lang="en-US" emma:confidence="0">
                  <emma:literal>v.=</emma:literal>
                </emma:interpretation>
                <emma:interpretation id="interp19" emma:lang="en-US" emma:confidence="0">
                  <emma:literal>Ve =</emma:literal>
                </emma:interpretation>
              </emma:one-of>
            </emma:emma>
          </inkml:annotationXML>
          <inkml:trace contextRef="#ctx0" brushRef="#br0" timeOffset="9491.6727">3999 5082 99,'0'0'33,"-9"-20"-1,9 20-1,0 0-1,0 0-11,0 0-9,13 22-9,5 0-1,3 5-1,4 3 1,3 1-1,1-2 1,1 1-1,-1-5 0,-3-6 1,-4-6-1,0-8 2,-5-5-2,-17 0 1,25-18 0,-17-1 0,-5-4 0,3-5 0,-4-3 1,-2 0-1,0-1 0,-2 1 1,2 6-1,2 1 1,1 7-2,-3 17-7,0 0-10,17-13-7,-17 13-4,22 17-1,-9-1-2,-13-16 0,29 32-1,-12-14 7,1 0 9</inkml:trace>
          <inkml:trace contextRef="#ctx0" brushRef="#br0" timeOffset="9675.7987">4534 5297 132,'-11'25'33,"11"-25"-1,-1 32-1,1-32-11,18 36-16,4-10-15,-4-8-13,5 2-6,-23-20-1,29 17-2,-29-17 0,0 0-2,17-22-1,-10 2 18</inkml:trace>
          <inkml:trace contextRef="#ctx0" brushRef="#br0" timeOffset="9915.9622">4932 5170 114,'0'0'31,"0"0"-2,20-20-8,8 18-21,5 6-15,5-2-6,1 3-5,-6-1-3,-5 3-1,-10-1 0,-18-6 6,0 0 8,7 20 13</inkml:trace>
          <inkml:trace contextRef="#ctx0" brushRef="#br0" timeOffset="10063.0624">5009 5277 105,'0'0'27,"0"0"-8,-2 18-12,24-9-17,11 2-12,10-5-3,5 1-1,1-5-3,5-2 1,-1-4 11</inkml:trace>
        </inkml:traceGroup>
      </inkml:traceGroup>
    </inkml:traceGroup>
    <inkml:traceGroup>
      <inkml:annotationXML>
        <emma:emma xmlns:emma="http://www.w3.org/2003/04/emma" version="1.0">
          <emma:interpretation id="{9BF19B98-3786-430E-80CF-45404015C46F}" emma:medium="tactile" emma:mode="ink">
            <msink:context xmlns:msink="http://schemas.microsoft.com/ink/2010/main" type="paragraph" rotatedBoundingBox="22339,16018 28248,15708 28284,16395 22375,16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D6EFEC-2CFE-42C5-BC2E-3548979AFFD7}" emma:medium="tactile" emma:mode="ink">
              <msink:context xmlns:msink="http://schemas.microsoft.com/ink/2010/main" type="line" rotatedBoundingBox="22339,16018 28248,15708 28284,16395 22375,16705"/>
            </emma:interpretation>
          </emma:emma>
        </inkml:annotationXML>
        <inkml:traceGroup>
          <inkml:annotationXML>
            <emma:emma xmlns:emma="http://www.w3.org/2003/04/emma" version="1.0">
              <emma:interpretation id="{520EC445-7C03-4B8E-A2F0-52FBBF550BFE}" emma:medium="tactile" emma:mode="ink">
                <msink:context xmlns:msink="http://schemas.microsoft.com/ink/2010/main" type="inkWord" rotatedBoundingBox="22444,16077 22891,16274 22739,16619 22292,16422"/>
              </emma:interpretation>
              <emma:one-of disjunction-type="recognition" id="oneOf4">
                <emma:interpretation id="interp20" emma:lang="en-US" emma:confidence="1">
                  <emma:literal>a</emma:literal>
                </emma:interpretation>
                <emma:interpretation id="interp21" emma:lang="en-US" emma:confidence="0">
                  <emma:literal>A</emma:literal>
                </emma:interpretation>
                <emma:interpretation id="interp22" emma:lang="en-US" emma:confidence="0">
                  <emma:literal>£</emma:literal>
                </emma:interpretation>
                <emma:interpretation id="interp23" emma:lang="en-US" emma:confidence="0">
                  <emma:literal>K</emma:literal>
                </emma:interpretation>
                <emma:interpretation id="interp24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15279.4348">3845 6258 18,'0'0'5,"-8"-30"0,8 30-1,6-27-2,-6 27 2,13-24 2,-13 24 4,20-27 8,-20 27 9,20-30 0,-20 30 1,9-22-3,-9 22 0,0 0-3,0 0-4,0 0-9,-12 19-9,8 3 1,0 5-1,2 6 0,-1 6-1,3-4 1,5-1 0,-3-4-1,0-1 1,0-5 0,0-8 0,-2-16-1,0 0 0,0 0 0,0 0 0,-21-25 0,14-1 1,1-5-1,1-2 1,3-2 0,8-2 1,1-1-1,8 3 0,-1 2 1,8 5-1,2 8 0,4 7 1,0 10-1,-1 6 0,1 12 1,-3 7-1,-1 4 1,-2 7-2,-3 2 2,-4 3-1,-3-3 0,1 0 0,-2-4 0,-1-5-1,-5-1-6,-5-25-12,13 32-7,-13-32-4,0 0-2,0 0-1,-22 0 0,3-11-1,19 11 6</inkml:trace>
          <inkml:trace contextRef="#ctx0" brushRef="#br0" timeOffset="15454.5534">3957 6340 135,'-17'-9'34,"17"9"-1,0 0-2,24-13-22,15 19-29,5-4-9,8 1-2,-1-3-2,1 4 0,-8-4-2,-4 2-2,-7-4 14</inkml:trace>
        </inkml:traceGroup>
        <inkml:traceGroup>
          <inkml:annotationXML>
            <emma:emma xmlns:emma="http://www.w3.org/2003/04/emma" version="1.0">
              <emma:interpretation id="{8B2F1DDA-8CC9-4286-84D6-4FA991147817}" emma:medium="tactile" emma:mode="ink">
                <msink:context xmlns:msink="http://schemas.microsoft.com/ink/2010/main" type="inkWord" rotatedBoundingBox="22981,16165 25944,16044 25964,16544 23001,16665"/>
              </emma:interpretation>
              <emma:one-of disjunction-type="recognition" id="oneOf5">
                <emma:interpretation id="interp25" emma:lang="en-US" emma:confidence="0.5">
                  <emma:literal>2=0.6</emma:literal>
                </emma:interpretation>
                <emma:interpretation id="interp26" emma:lang="en-US" emma:confidence="0">
                  <emma:literal>2=0-6</emma:literal>
                </emma:interpretation>
                <emma:interpretation id="interp27" emma:lang="en-US" emma:confidence="0">
                  <emma:literal>2=06</emma:literal>
                </emma:interpretation>
                <emma:interpretation id="interp28" emma:lang="en-US" emma:confidence="0">
                  <emma:literal>2=066</emma:literal>
                </emma:interpretation>
                <emma:interpretation id="interp29" emma:lang="en-US" emma:confidence="0">
                  <emma:literal>2=006</emma:literal>
                </emma:interpretation>
              </emma:one-of>
            </emma:emma>
          </inkml:annotationXML>
          <inkml:trace contextRef="#ctx0" brushRef="#br0" timeOffset="16820.0832">6232 6113 123,'-24'-26'33,"4"10"0,-4-4-4,4 9-14,-2 1-6,2 12-4,-1 6-3,-1 4-2,-3 5 1,-1 1-1,-2 6 2,1 2-2,1 3 1,4 4-2,7-2 1,10 2-1,10 4 0,14 0 0,12-2 0,13-6 0,9-5 0,4-10 0,2-8 0,-4-8 1,-5-13-1,-11-5 0,-10-7-3,-14-6-2,-10-2-1,-12-4 1,-8 6-1,-7-2 1,-4 6-1,-3 5-2,3 8-3,2 3-6,6 11-4,18 2-2,-17 7-1,17-7-1,17 28-1,5-12 4</inkml:trace>
          <inkml:trace contextRef="#ctx0" brushRef="#br0" timeOffset="16994.2052">6475 6340 170,'0'0'32,"0"0"-1,4 19-17,-4-19-16,27 18-14,-27-18-11,35 15-4,-18-15-1,3 2-1,-3-8-2,3 2-1,-2-5 2</inkml:trace>
          <inkml:trace contextRef="#ctx0" brushRef="#br0" timeOffset="17556.5859">6983 6018 104,'0'0'30,"-22"-13"1,22 13-3,0 0-11,-19 13-1,19-13-4,-13 34-7,4-10 0,2 6-3,0-1-1,1 6-1,4 1 0,8 3-1,5-4 1,5 2-1,10-4 0,3-4 1,8 0-1,4-9 1,3-3-1,0-6 1,2-6-1,-4-6 1,1-5-1,-7-5 0,-1-2 0,-9-5-6,0 1-1,-11-3 0,-1 0 0,-10-2 0,-2 0 0,-10 0 1,-3 2 2,-7 1 5,-8 1 4,1 7 2,-10 2 3,1 9-1,0 2 1,2 7-1,1 4-1,5 7 0,6 0-3,9 4-2,5 0-3,10-2 0,5 5-3,6-6-14,13 2-10,-1-10-3,8-2-1,-5-7-2,6-2-1,-1-8-1</inkml:trace>
          <inkml:trace contextRef="#ctx0" brushRef="#br0" timeOffset="15917.4703">4483 6300 122,'0'0'41,"-11"-18"-3,11 18-11,20-4-20,2 4-2,4 2-2,2 0-4,-3 0 1,-1-1 1,-7 5-1,-17-6 1,20 15 0,-20-15 0,0 25 0,-7-6 0,-2 4-1,-3 1 0,-2 4 0,-1-3 0,-2 1 0,3-2 0,-1-2 0,4-2-1,11-20 1,-15 28 0,15-28-1,4 16 1,-4-16-1,29 7 0,-5-7 1,6-1 0,3-1-1,-4-6-8,8 8-8,-11-5-6,0 7-6,-6-8 0,0 6-3,-20 0-1,28-7 1,-10 1 5,0-5 16</inkml:trace>
          <inkml:trace contextRef="#ctx0" brushRef="#br0" timeOffset="16361.7729">5101 6317 163,'0'0'29,"0"0"-13,11 16-26,15-5-18,9-2-3,7 2-2,0-5-1,8 1-2,0-5 4</inkml:trace>
          <inkml:trace contextRef="#ctx0" brushRef="#br0" timeOffset="16189.654">5156 6205 139,'0'0'34,"-26"-15"-2,26 15-1,0 0-18,0 0-10,23-4-3,-1 10-1,5 1-3,1-3-11,5 7-10,-7-6-6,-2 3 0,-24-8-2,27 9-1,-27-9-2,0 0 4,0 0 23</inkml:trace>
        </inkml:traceGroup>
        <inkml:traceGroup>
          <inkml:annotationXML>
            <emma:emma xmlns:emma="http://www.w3.org/2003/04/emma" version="1.0">
              <emma:interpretation id="{91874FB4-6DD5-49E5-AE0E-9552A7CF78F9}" emma:medium="tactile" emma:mode="ink">
                <msink:context xmlns:msink="http://schemas.microsoft.com/ink/2010/main" type="inkWord" rotatedBoundingBox="26136,16045 28169,15612 28288,16171 26255,16604"/>
              </emma:interpretation>
              <emma:one-of disjunction-type="recognition" id="oneOf6">
                <emma:interpretation id="interp30" emma:lang="en-US" emma:confidence="0">
                  <emma:literal>cm?</emma:literal>
                </emma:interpretation>
                <emma:interpretation id="interp31" emma:lang="en-US" emma:confidence="0">
                  <emma:literal>cons</emma:literal>
                </emma:interpretation>
                <emma:interpretation id="interp32" emma:lang="en-US" emma:confidence="0">
                  <emma:literal>cm'.</emma:literal>
                </emma:interpretation>
                <emma:interpretation id="interp33" emma:lang="en-US" emma:confidence="0">
                  <emma:literal>con?</emma:literal>
                </emma:interpretation>
                <emma:interpretation id="interp34" emma:lang="en-US" emma:confidence="0">
                  <emma:literal>cm".</emma:literal>
                </emma:interpretation>
              </emma:one-of>
            </emma:emma>
          </inkml:annotationXML>
          <inkml:trace contextRef="#ctx0" brushRef="#br0" timeOffset="20469.5049">9433 6036 161,'0'0'34,"7"-28"-3,15 17-18,4 6-13,9 1 0,4 2-1,-1 1-8,7 6-7,-9-5-8,-3 7-2,-12-5-5,-5 6 0,-16-8-1,0 0 0,-13 20 6</inkml:trace>
          <inkml:trace contextRef="#ctx0" brushRef="#br0" timeOffset="18243.9565">7820 6129 53,'-2'-20'18,"2"20"-1,-6-18-3,6 18-2,0 0-2,0 0 1,-18-18-1,18 18 6,-18 1-2,18-1 1,-24 8-1,24-8-1,-32 20 0,18-2-5,-5 2-1,6 2-7,6 4 1,11 7-2,5-4 1,13 1-1,6-4 1,7-3-1,11 1-10,-4-9-11,6-2-7,-10-13-1,5-2-2,-8-9 0,0-2-1,-10-7 0</inkml:trace>
          <inkml:trace contextRef="#ctx0" brushRef="#br0" timeOffset="18875.4126">8175 6082 151,'0'0'34,"-22"-8"-2,22 8-7,-21 22-21,18-1-4,6 4 1,5 6-2,3 1 2,4-1-2,-3-4 0,7-3 1,-3-4-6,-16-20-6,17 22-5,-17-22-2,0 0-2,4-18 0,-4 18 0,-6-35 1,8 9 5,-4-3 11,11-2 6,2 0 8,-1 0 6,8 7 4,-5-2-1,7 11 2,-2 6-3,8 9-2,-7 4-2,-19-4-5,29 31-5,-12-7-3,1 3 0,0 3-1,-1-1 1,-2 2-1,-1-5-1,5-4 1,-3-4 0,-16-18-1,28 22-9,-28-22-5,0 0-5,0 0-1,15-22-2,-19 4 0,6 0 0,-4-6 0,6 0 12,-1 0 7,16 0 8,-6 6 5,9-4 5,2 11 7,-8-2 2,10 11 0,-8 2-2,10 9-3,-28-9-2,33 32-3,-26-12-4,10 5-7,-4 1-2,-2 0 0,0 0-6,-4-10-11,2 2-9,-9-18-4,0 0-2,0 0 0,19-1-1,-17-16-3</inkml:trace>
          <inkml:trace contextRef="#ctx0" brushRef="#br0" timeOffset="19355.7414">8892 5810 110,'0'-24'32,"6"6"-1,-3-4-5,-3 22-9,30-31-4,-8 18-5,2 4-8,2 2 0,-3-1 0,0 6 1,-5 1-1,-18 1 1,24 9-1,-24-9 1,4 27 0,-8-5 0,-7 2 0,-6 2 0,-3 3 0,-2 0 0,-4 1-1,-3-3 0,-1-3 0,5-2 0,2-5 0,7-1-1,16-16 0,-17 19 0,17-19 0,0 0 0,30 9 0,-8-11 1,4 0-1,5-2 1,-2 3-3,-1-5-9,1 10-13,-8-6-5,-3 7-1,-18-5-3,18 4-1,-18-4-2</inkml:trace>
        </inkml:traceGroup>
      </inkml:traceGroup>
    </inkml:traceGroup>
    <inkml:traceGroup>
      <inkml:annotationXML>
        <emma:emma xmlns:emma="http://www.w3.org/2003/04/emma" version="1.0">
          <emma:interpretation id="{1B06F631-B490-4572-AB9E-354FF17DE079}" emma:medium="tactile" emma:mode="ink">
            <msink:context xmlns:msink="http://schemas.microsoft.com/ink/2010/main" type="paragraph" rotatedBoundingBox="24779,17021 26376,17055 26367,17465 24770,174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2027381-AE81-4348-BE38-87B8610A9A70}" emma:medium="tactile" emma:mode="ink">
              <msink:context xmlns:msink="http://schemas.microsoft.com/ink/2010/main" type="line" rotatedBoundingBox="24779,17021 26376,17055 26367,17465 24770,17431">
                <msink:destinationLink direction="with" ref="{8D17DD74-EEE4-4CEA-9B79-9A6DB5F17C5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A6F8D3A-7D25-4B86-B008-1748977F26E4}" emma:medium="tactile" emma:mode="ink">
                <msink:context xmlns:msink="http://schemas.microsoft.com/ink/2010/main" type="inkWord" rotatedBoundingBox="24779,17021 26376,17055 26367,17465 24770,17431"/>
              </emma:interpretation>
              <emma:one-of disjunction-type="recognition" id="oneOf7">
                <emma:interpretation id="interp35" emma:lang="en-US" emma:confidence="1">
                  <emma:literal>Air,</emma:literal>
                </emma:interpretation>
                <emma:interpretation id="interp36" emma:lang="en-US" emma:confidence="1">
                  <emma:literal>A, v,</emma:literal>
                </emma:interpretation>
                <emma:interpretation id="interp37" emma:lang="en-US" emma:confidence="0">
                  <emma:literal>AI v,</emma:literal>
                </emma:interpretation>
                <emma:interpretation id="interp38" emma:lang="en-US" emma:confidence="0">
                  <emma:literal>A. v,</emma:literal>
                </emma:interpretation>
                <emma:interpretation id="interp39" emma:lang="en-US" emma:confidence="0">
                  <emma:literal>Al v,</emma:literal>
                </emma:interpretation>
              </emma:one-of>
            </emma:emma>
          </inkml:annotationXML>
          <inkml:trace contextRef="#ctx0" brushRef="#br1" timeOffset="64548.2758">6282 7065 144,'0'0'40,"0"0"-6,-22-11-15,22 11-10,5 26-6,3-4-4,1 3 1,0 3-2,0-1 2,1 1-1,1-1 1,-4-3-1,-2 0 1,-5-24 0,13 28 0,-13-28 0,0 0 0,0 0 0,0 0 0,0 0 0,-1-30 0,-3 10 0,0-6 0,0-3 0,1-2 0,3 0 0,2-1 1,1 3 0,5 3-1,1 3 1,4 6 0,-13 17-1,33-24 1,-13 21 0,2 6-2,0 6 1,4 2-1,-2 8 0,2 1 1,-1 6-1,-1 3 0,0 0 0,0 1 1,-4-5 0,-1-3-1,-3 0 1,-3-3 0,-13-19-3,19 22-15,-19-22-9,0 0-4,-17 5-1,17-5-1,-31-15-1,12 6-1</inkml:trace>
          <inkml:trace contextRef="#ctx0" brushRef="#br1" timeOffset="64773.4281">6378 7213 166,'0'0'34,"31"-20"-6,-2 15-32,17 8-23,-3-3-4,4 8-2,-4-8 0,-3 5-2,-10-5-1</inkml:trace>
          <inkml:trace contextRef="#ctx0" brushRef="#br1" timeOffset="64978.5678">6847 7197 160,'-6'24'33,"6"-24"-3,8 36-23,4-8-14,-2-6-8,6 7-11,-7-10-5,2 3-1,-11-22 0,0 0-3,0 0 3</inkml:trace>
          <inkml:trace contextRef="#ctx0" brushRef="#br1" timeOffset="65393.6578">7145 7069 136,'0'0'34,"0"0"-2,0 0-14,-6 20-6,6-20-3,20 29-6,-5-9-2,5 0-1,2 1 1,0-1-2,4-4 1,0-1 0,2 0 0,-3-6 0,-1-7 0,-4-2 0,-3-6-1,-17 6 1,24-29 1,-19 7-1,-1-4 1,-4-5-1,-2 3 1,-3-5 0,1 6 0,0 3-1,3 2 1,2 6-1,-1 16 0,17-13-9,-17 13-13,28 2-7,-12 1-3,6 10 0,-3-4-3,5 8 0,-4-6-1</inkml:trace>
          <inkml:trace contextRef="#ctx0" brushRef="#br1" timeOffset="65601.799">7798 7158 163,'-15'19'33,"15"-19"-1,4 27-19,-1-5-13,7 4 0,1-2 0,0 2-5,-4-8-12,6 4-12,-13-22-3,9 22-1,-9-22-2,0 0 0,-4-17-2</inkml:trace>
        </inkml:traceGroup>
      </inkml:traceGroup>
    </inkml:traceGroup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53.80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0C7B1E8-CC4B-4EE3-9E1C-8EDBF3E7E552}" emma:medium="tactile" emma:mode="ink">
          <msink:context xmlns:msink="http://schemas.microsoft.com/ink/2010/main" type="writingRegion" rotatedBoundingBox="20302,10092 23448,12465 22900,13192 19753,10818"/>
        </emma:interpretation>
      </emma:emma>
    </inkml:annotationXML>
    <inkml:traceGroup>
      <inkml:annotationXML>
        <emma:emma xmlns:emma="http://www.w3.org/2003/04/emma" version="1.0">
          <emma:interpretation id="{6609D409-CA49-4CB2-BA52-126363FE1291}" emma:medium="tactile" emma:mode="ink">
            <msink:context xmlns:msink="http://schemas.microsoft.com/ink/2010/main" type="paragraph" rotatedBoundingBox="20302,10092 23448,12465 22900,13192 19753,108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833E74-EF51-4C44-A9BA-7DA85E4605CE}" emma:medium="tactile" emma:mode="ink">
              <msink:context xmlns:msink="http://schemas.microsoft.com/ink/2010/main" type="line" rotatedBoundingBox="20302,10092 23448,12465 22900,13192 19753,10818"/>
            </emma:interpretation>
          </emma:emma>
        </inkml:annotationXML>
        <inkml:traceGroup>
          <inkml:annotationXML>
            <emma:emma xmlns:emma="http://www.w3.org/2003/04/emma" version="1.0">
              <emma:interpretation id="{873242FA-0205-48FD-8F69-F4C69AAB2F5A}" emma:medium="tactile" emma:mode="ink">
                <msink:context xmlns:msink="http://schemas.microsoft.com/ink/2010/main" type="inkWord" rotatedBoundingBox="20301,10092 21675,11128 21127,11855 19753,10818"/>
              </emma:interpretation>
              <emma:one-of disjunction-type="recognition" id="oneOf0">
                <emma:interpretation id="interp0" emma:lang="en-US" emma:confidence="0">
                  <emma:literal>'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)</emma:literal>
                </emma:interpretation>
                <emma:interpretation id="interp3" emma:lang="en-US" emma:confidence="0">
                  <emma:literal>\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1785 24 78,'22'29'26,"18"9"2,21 18-9,10 6-1,16 21-1,3 5-3,8 17-1,-8 3-2,0 12-2,-17 7-4,-10 5-1,-13 1-4,-15-8 1,-13-6-2,-13-12 0,-5-6-13,-19-18-14,0-17-6,-5-24-1,0-20-2,-8-19-2,6-22-2</inkml:trace>
        </inkml:traceGroup>
        <inkml:traceGroup>
          <inkml:annotationXML>
            <emma:emma xmlns:emma="http://www.w3.org/2003/04/emma" version="1.0">
              <emma:interpretation id="{2A188A95-DCBD-47A8-A81C-3AC62F7A9DDD}" emma:medium="tactile" emma:mode="ink">
                <msink:context xmlns:msink="http://schemas.microsoft.com/ink/2010/main" type="inkWord" rotatedBoundingBox="22543,11796 23442,12473 23007,13049 22109,12371"/>
              </emma:interpretation>
              <emma:one-of disjunction-type="recognition" id="oneOf1">
                <emma:interpretation id="interp5" emma:lang="en-US" emma:confidence="0">
                  <emma:literal>Eon</emma:literal>
                </emma:interpretation>
                <emma:interpretation id="interp6" emma:lang="en-US" emma:confidence="0">
                  <emma:literal>Eqn</emma:literal>
                </emma:interpretation>
                <emma:interpretation id="interp7" emma:lang="en-US" emma:confidence="0">
                  <emma:literal>Equ</emma:literal>
                </emma:interpretation>
                <emma:interpretation id="interp8" emma:lang="en-US" emma:confidence="0">
                  <emma:literal>Econ</emma:literal>
                </emma:interpretation>
                <emma:interpretation id="interp9" emma:lang="en-US" emma:confidence="0">
                  <emma:literal>Egan</emma:literal>
                </emma:interpretation>
              </emma:one-of>
            </emma:emma>
          </inkml:annotationXML>
          <inkml:trace contextRef="#ctx0" brushRef="#br1" timeOffset="905471.283">3795 2058 115,'0'0'41,"4"-28"0,-4 28-14,25-13-13,1 13-3,0 0-6,5 2-5,4 0-1,0 1-6,2 5-10,-9-6-5,-1 7-6,-27-9-4,28 9-3,-28-9-5,0 0 0,0 0 9,-24 15 31</inkml:trace>
          <inkml:trace contextRef="#ctx0" brushRef="#br1" timeOffset="905773.4894">3841 2059 108,'-20'6'39,"-6"-1"-3,9 16-12,-5 3-10,11 9-1,2 3-5,5 7-4,4 5-2,6-2-2,5-4 1,4-4 0,5-3 0,4-5 1,4-10-1,3-3-1,4-6-4,-4-13-9,8 4-7,-12-13-6,4 1-4,-10-6-5,-3-1-4,-7-3-2,-7 2 4,-6 1 29</inkml:trace>
          <inkml:trace contextRef="#ctx0" brushRef="#br1" timeOffset="905947.6052">3661 2291 113,'0'0'33,"0"0"-7,-2-18-15,28 14-7,3 2-12,17 4-10,0-2-6,6 4-1,-3 1-9,-1 1 0,-4 3-1,-9-2 27</inkml:trace>
          <inkml:trace contextRef="#ctx0" brushRef="#br1" timeOffset="906733.0409">4409 2330 82,'-3'-21'26,"-1"3"-9,4 18-9,-4-28-3,4 28 0,0 0-3,-16-16 1,16 16-1,-30 7 1,12 1 1,-2 3-1,-2 2-1,1 5 0,5 0 0,5 1 0,5-3-1,6 3 0,0-19-1,21 25 0,-3-19 0,4-4 0,0-4 0,2-2 0,0-3 0,-6-2 0,-18 9 0,28-17 0,-28 17 0,0 0 1,11-18-1,-11 18 2,0 0 0,0 0 2,-26 5 3,26-5 3,-26 24-1,12-2 1,-5-2-1,5 8 1,-5 1-2,5-1-1,2 3-4,3 1-3,9-1 0,2-4-1,9 1 1,4-6-3,1-4 3,10 1-2,0-6 2,2-8 0,-1-3-3,1-9-4,-1-1-1,-8-8-1,-1 1-2,-9-5-1,-1 0 0,-14-6-1,1 2 2,-14 0 5,-5 2 1,-1-2 1,-3 6 1,-3-2 2,3 7-2,2 2-3,6 5-6,4 4-2,16 2-5,0 0 0,0 0 0,16 4-2,6-2 1</inkml:trace>
          <inkml:trace contextRef="#ctx0" brushRef="#br1" timeOffset="907151.4072">4533 2317 143,'-19'-6'40,"3"3"-7,16 3-16,-6 24-8,10-4-6,5 6-4,2 1 1,2 1-1,-2-3 0,4-3 0,-15-22-5,25 32-4,-25-32-6,21 9-4,-21-9-1,0 0-1,11-28 0,-9 12 0,-6-8 5,2-4 5,-2-5 8,1 0 5,-1 0 4,2 2 2,6 1-1,1 6 2,5 6-1,6 9 1,1 9-2,5 7-1,5 8 1,1 3 1,0 8 2,-5 2 0,3 3-1,-6-4 1,-1 3-1,-6-6-1,-4-2-1,-5-6-3,-4-16-5,3 22-10,-3-22-8,0 0-4,0 0-2,0 0-1,-5-25-2,5 25 0</inkml:trace>
        </inkml:traceGroup>
      </inkml:traceGroup>
    </inkml:traceGroup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10.5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CE9346-9E51-466E-A745-A04A37138919}" emma:medium="tactile" emma:mode="ink">
          <msink:context xmlns:msink="http://schemas.microsoft.com/ink/2010/main" type="inkDrawing" rotatedBoundingBox="21645,12977 22558,18767 22102,18839 21189,13049" semanticType="callout" shapeName="Other">
            <msink:sourceLink direction="with" ref="{17C98C20-8E29-4AFB-8081-429418DE2004}"/>
            <msink:sourceLink direction="with" ref="{57FD5082-0B7B-48AD-9B51-3A0A98E1C1FC}"/>
          </msink:context>
        </emma:interpretation>
      </emma:emma>
    </inkml:annotationXML>
    <inkml:trace contextRef="#ctx0" brushRef="#br0">75 0 51,'-22'52'20,"4"4"-4,1 5-8,5 3 0,6 0 0,2 1 1,6 1-2,0-4 0,4 0-1,-1 1 0,2 5 0,1 1-2,3 5-1,0-1 0,4 0 0,1 1-1,3-1-1,3 0 0,0-1 0,-2-8 0,0 0 0,0-3 0,-3 3 1,-2 0 1,1 4 0,-3 2 0,0-2 0,-2 3 0,2-1 1,-4 2-2,4-3 0,-2-3-1,0 0 0,0-2-1,2-1 0,2-1-1,-1 6 1,3 4 0,1-3-1,1 3 1,3-1 0,0 1 0,4-2 0,-2 1 0,3-3-1,1-4 1,-1 2-1,1-2 1,-1 1-1,3 4 1,-2 5-2,-3-1 2,-4 2-1,-3 2 1,-3 0-1,-3-1 1,-10-3 0,-5-3-1,-1-4 0,-5-4 1,-2-1-1,-2-3 0,0-1 1,-4 2 0,6-4-1,0 2 2,0-4 0,2-2 0,2 1 1,-4-7 0,7 3-1,0-7 0,4 1 0,2-7 0,2 3 0,3-3-1,4 2 0,6-3 0,-2 1 0,1 6 1,4-3 1,2 4 0,-3 2 1,-1 4 0,-3 2 2,-6-1-1,-2 1 0,-7-1-1,-5 1-1,-8-6 0,-3 2 0,-1-6-3,-9-3-3,0 1 3,3-1-4,0-6 3,1 0-18,11 0-6,2-1-11,4-8 4,5-22-3,7 22-1,-7-22 9</inkml:trace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3:07.9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D3C5B9B-B307-4D32-9D6E-34BB0D46544C}" emma:medium="tactile" emma:mode="ink">
          <msink:context xmlns:msink="http://schemas.microsoft.com/ink/2010/main" type="writingRegion" rotatedBoundingBox="19972,17031 21961,17259 21890,17883 19900,17655"/>
        </emma:interpretation>
      </emma:emma>
    </inkml:annotationXML>
    <inkml:traceGroup>
      <inkml:annotationXML>
        <emma:emma xmlns:emma="http://www.w3.org/2003/04/emma" version="1.0">
          <emma:interpretation id="{49F91A86-577C-476B-80E4-9ECD9966945D}" emma:medium="tactile" emma:mode="ink">
            <msink:context xmlns:msink="http://schemas.microsoft.com/ink/2010/main" type="paragraph" rotatedBoundingBox="19972,17031 21961,17259 21890,17883 19900,176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54F0E9-1915-46AE-88DA-BEDB687D1E6B}" emma:medium="tactile" emma:mode="ink">
              <msink:context xmlns:msink="http://schemas.microsoft.com/ink/2010/main" type="line" rotatedBoundingBox="19972,17031 21961,17259 21890,17883 19900,17655"/>
            </emma:interpretation>
          </emma:emma>
        </inkml:annotationXML>
        <inkml:traceGroup>
          <inkml:annotationXML>
            <emma:emma xmlns:emma="http://www.w3.org/2003/04/emma" version="1.0">
              <emma:interpretation id="{57FD5082-0B7B-48AD-9B51-3A0A98E1C1FC}" emma:medium="tactile" emma:mode="ink">
                <msink:context xmlns:msink="http://schemas.microsoft.com/ink/2010/main" type="inkWord" rotatedBoundingBox="19972,17031 21961,17259 21890,17883 19900,17655">
                  <msink:destinationLink direction="with" ref="{15CE9346-9E51-466E-A745-A04A37138919}"/>
                </msink:context>
              </emma:interpretation>
              <emma:one-of disjunction-type="recognition" id="oneOf0">
                <emma:interpretation id="interp0" emma:lang="en-US" emma:confidence="0">
                  <emma:literal>amts</emma:literal>
                </emma:interpretation>
                <emma:interpretation id="interp1" emma:lang="en-US" emma:confidence="0">
                  <emma:literal>7 mls</emma:literal>
                </emma:interpretation>
                <emma:interpretation id="interp2" emma:lang="en-US" emma:confidence="0">
                  <emma:literal>7 mis</emma:literal>
                </emma:interpretation>
                <emma:interpretation id="interp3" emma:lang="en-US" emma:confidence="0">
                  <emma:literal>Fonts</emma:literal>
                </emma:interpretation>
                <emma:interpretation id="interp4" emma:lang="en-US" emma:confidence="0">
                  <emma:literal>7 mts</emma:literal>
                </emma:interpretation>
              </emma:one-of>
            </emma:emma>
          </inkml:annotationXML>
          <inkml:trace contextRef="#ctx0" brushRef="#br0">19474 127 142,'0'0'41,"8"-30"-2,18 21-18,-1 0-20,10 2-2,6 1 0,-3 3-1,-3-1 0,-5 2 0,-8-2-1,-22 4 2,22-3 0,-22 3 1,0 0 1,0 0 0,-9 18 1,9-18 0,-6 35 0,6-7 0,2 5-1,2 3-1,3 5 0,6 1 0,0-2-1,0-1 1,1-5 0,3-6-2,3 1-12,-20-29-15,11 22-3,-11-22-1,0 0-1,-18-16-2,18 16 0</inkml:trace>
          <inkml:trace contextRef="#ctx0" brushRef="#br0" timeOffset="168.1136">19658 274 143,'0'0'36,"0"-22"-2,17 20-6,14 11-44,1-5-14,10 5-3,-4-2-1,10 2-1,-9-7-2,3 2 0</inkml:trace>
          <inkml:trace contextRef="#ctx0" brushRef="#br0" timeOffset="791.5373">20093 215 165,'0'0'34,"-17"0"-1,26 16-22,0 8-10,2 4-1,2 1-1,4 0 1,-4-1 0,-2-4-1,-2-6 1,0-1-1,-9-17 0,0 0-8,0 0-3,0 0-1,0 0-2,9-17 0,-9 17 0,-5-40 1,7 14 1,-2 0 10,0-5 10,7 6 7,-1-7 1,10 14 0,-1-4 0,7 15 0,0 1 0,6 14-5,-5 3-5,3 11-5,-2 3 0,-2 5 0,2 4-1,0-1 0,-4-1 0,-1-7 0,-5-3 1,3-5-1,-17-17 0,24 11-2,-24-11-6,0 0-3,22-26-1,-20 4-1,5 2-1,-1-9 1,3 8 4,-4-4 7,-1 3 11,-4 22 5,17-26 0,-17 26 2,20 2-1,-20-2 0,20 26-3,-7-4-5,2 0-6,-3 0 0,3 0 0,0-4-1,-4 0 0,-11-18-9,26 24-12,-26-24-8,18 6-2,-18-6 0,17-19-2,-12 1 0</inkml:trace>
          <inkml:trace contextRef="#ctx0" brushRef="#br0" timeOffset="1015.6905">20861-42 162,'0'0'35,"-5"28"-2,5 1-18,11 17-15,4 9-1,1 7 1,3 2-1,-7-1 0,5-6-1,-4-12-13,3 1-13,-6-18-6,6-8 0,-16-20-2,33 0 0,-11-16-1</inkml:trace>
          <inkml:trace contextRef="#ctx0" brushRef="#br0" timeOffset="1360.3346">21231 99 158,'-33'-3'34,"11"12"-3,-2 4-21,13 5-2,7 6-9,8 0 1,11 3-1,3-3 1,8 4-1,1-6 1,7 1-1,-1 1 2,-2 0-1,2 0 0,-7 3-1,0 5 0,-8-7 2,-7 3-2,-5-2 0,-10-3 0,-9-4 2,-5-3-2,-6-7 1,-8-12-8,3 3-17,-8-11-7,4-4-2,4-11-1,7 1-3,-1-3-2</inkml:trace>
        </inkml:traceGroup>
      </inkml:traceGroup>
    </inkml:traceGroup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13.4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17DD74-EEE4-4CEA-9B79-9A6DB5F17C5B}" emma:medium="tactile" emma:mode="ink">
          <msink:context xmlns:msink="http://schemas.microsoft.com/ink/2010/main" type="inkDrawing" rotatedBoundingBox="24624,17642 26461,17564 26463,17600 24626,17679" semanticType="underline" shapeName="Other">
            <msink:sourceLink direction="with" ref="{52027381-AE81-4348-BE38-87B8610A9A70}"/>
          </msink:context>
        </emma:interpretation>
      </emma:emma>
    </inkml:annotationXML>
    <inkml:trace contextRef="#ctx0" brushRef="#br0">0 106 118,'0'0'33,"22"-1"0,9-10-10,21 7-10,14-5-1,19 1-2,12-1-9,12 0-1,5 0 0,4 3 0,3 1 0,-1 1 0,-5 2 0,-2 2-1,-9 2 1,-4-4-3,-3 6-9,-12-8-6,-6 4-7,-16-5-4,-10 3-3,-13-5-1,-8 1-1,-12-3 2,-20 9 9</inkml:trace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07.2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C8D6D73-3560-4C86-B603-73B3DCF15635}" emma:medium="tactile" emma:mode="ink">
          <msink:context xmlns:msink="http://schemas.microsoft.com/ink/2010/main" type="writingRegion" rotatedBoundingBox="23241,17159 26317,17785 26206,18328 23130,17702"/>
        </emma:interpretation>
      </emma:emma>
    </inkml:annotationXML>
    <inkml:traceGroup>
      <inkml:annotationXML>
        <emma:emma xmlns:emma="http://www.w3.org/2003/04/emma" version="1.0">
          <emma:interpretation id="{7A020AD1-3608-4E9E-852D-620FB4D9EF83}" emma:medium="tactile" emma:mode="ink">
            <msink:context xmlns:msink="http://schemas.microsoft.com/ink/2010/main" type="paragraph" rotatedBoundingBox="23241,17159 26317,17785 26206,18328 23130,17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BAAB9E-D76A-4A13-8FA5-75CB6ED351A2}" emma:medium="tactile" emma:mode="ink">
              <msink:context xmlns:msink="http://schemas.microsoft.com/ink/2010/main" type="line" rotatedBoundingBox="23241,17159 26317,17785 26206,18328 23130,17702"/>
            </emma:interpretation>
          </emma:emma>
        </inkml:annotationXML>
        <inkml:traceGroup>
          <inkml:annotationXML>
            <emma:emma xmlns:emma="http://www.w3.org/2003/04/emma" version="1.0">
              <emma:interpretation id="{C855F5F7-5472-4B04-99F3-4EF8991DB875}" emma:medium="tactile" emma:mode="ink">
                <msink:context xmlns:msink="http://schemas.microsoft.com/ink/2010/main" type="inkWord" rotatedBoundingBox="23241,17159 26317,17785 26206,18328 23130,17702"/>
              </emma:interpretation>
              <emma:one-of disjunction-type="recognition" id="oneOf0">
                <emma:interpretation id="interp0" emma:lang="en-US" emma:confidence="0">
                  <emma:literal>via</emma:literal>
                </emma:interpretation>
                <emma:interpretation id="interp1" emma:lang="en-US" emma:confidence="0">
                  <emma:literal>Ve AZ</emma:literal>
                </emma:interpretation>
                <emma:interpretation id="interp2" emma:lang="en-US" emma:confidence="0">
                  <emma:literal>Vie AZ</emma:literal>
                </emma:interpretation>
                <emma:interpretation id="interp3" emma:lang="en-US" emma:confidence="0">
                  <emma:literal>vine</emma:literal>
                </emma:interpretation>
                <emma:interpretation id="interp4" emma:lang="en-US" emma:confidence="0">
                  <emma:literal>vie AZ</emma:literal>
                </emma:interpretation>
              </emma:one-of>
            </emma:emma>
          </inkml:annotationXML>
          <inkml:trace contextRef="#ctx0" brushRef="#br0">4715 7212 62,'0'0'31,"-11"-21"2,11 21-2,0 0-5,0 0-4,0 0-4,0 0-5,0 0-4,11 19-1,-2-3-6,2 3-2,0 4 0,0 5 0,4 0 0,1 3 0,3 2 0,-3 3 0,3-4 0,-1-3 0,2-3 0,1-3 0,-3-1 0,0-1 0,-1-9 0,-17-12 0,26 19 0,-26-19 0,22 5 0,-22-5 0,16-11 0,-10-5 0,-1-3 0,1-3 0,-2-5 0,-3-2 0,-1-6 0,-1 4 0,1-6 0,-2 4 0,0 4 0,2-1 0,0 3 0,2 3 0,1 4 0,-3 20 0,4-28 0,-4 28 0,0 0 0,0 0 0,0 0 0,0 0 0,17 2-16,-17-2-11,7 16-4,-7-16-3,11 21-7,-11-21-1,15 25-2,-6-4 25</inkml:trace>
          <inkml:trace contextRef="#ctx0" brushRef="#br0" timeOffset="599.5227">5263 7562 63,'0'0'29,"-2"-18"-2,2 18-5,0 0-3,4-21 0,-4 21-3,0 0-1,0 0 0,11-22-4,-11 22-3,0 0-4,16-5-4,-16 5 0,0 0 0,21 20-1,-21-20 1,16 28 0,-16-28-1,7 31 0,-5-11 1,-2 0 0,-2-1-1,-1-3 1,-3 4-2,-3-3 1,0-1 0,9-16 1,-22 26-1,22-26 1,-22 22-2,22-22 2,-17 13 1,17-13-1,0 0 0,0 0 2,0 0-2,0 0 1,0 0-1,19 3 0,-19-3 0,27-9 0,-27 9 0,33-5 0,-14 3 0,-1 2 0,0 2 0,1 0 0,-19-2 0,29 7 0,-29-7-3,22 5-8,-22-5-9,0 0-7,0 0-4,0 0-1,0 0-1,6-22-1,-6 22 0</inkml:trace>
          <inkml:trace contextRef="#ctx0" brushRef="#br0" timeOffset="1003.7974">5640 7278 171,'0'0'41,"0"0"-9,0 0-27,24 5-5,4 1-1,1 1 1,0 2-3,-5-5-7,2 5-8,-26-9-6,31 4-7,-31-4-1,0 0-5,0 0-4,17 0 3,-17 0 25</inkml:trace>
          <inkml:trace contextRef="#ctx0" brushRef="#br0" timeOffset="1190.9248">5666 7435 165,'-19'11'41,"19"-11"-7,17 17-30,7-12-9,13 8-11,-8-7-10,6 3-6,-9-5-2,-2-1-7,-8-3-2,-16 0-2</inkml:trace>
          <inkml:trace contextRef="#ctx0" brushRef="#br0" timeOffset="7269.2682">6793 7711 133,'0'0'34,"-16"-17"0,16 17-10,0 0-13,0 0-5,0 0-7,0 0 1,13 31-1,-2-12 0,-2 3 0,2 0 0,0 1 0,-2 3 1,0-2 0,-1-4-1,1-2 1,-9-18 0,11 22-1,-11-22-4,0 0-5,0 0-2,0 0 0,-2-22-1,-5 2 0,7 20 1,-11-36 0,9 17 4,0-3 5,4-3 2,0 4 1,1-2 2,7 2 5,-3-2 1,-7 23 5,18-32 0,-1 25 1,-17 7-2,31 0 2,-9 6-4,2 8-4,0 5-2,4 4-4,1 3 0,1 2-1,-1 1 1,-3-3-2,-6 3 2,-2-5-1,1 1-10,-19-25-13,11 28-7,-11-28-1,0 0-1,-24-7-2,24 7 1</inkml:trace>
          <inkml:trace contextRef="#ctx0" brushRef="#br0" timeOffset="7463.3947">6948 7806 169,'0'0'34,"18"-9"-2,12 18-46,1-7-11,11 9-6,-7-6-2,2 6 0,-9-11-1,-3 4-1</inkml:trace>
          <inkml:trace contextRef="#ctx0" brushRef="#br0" timeOffset="8031.5593">7332 7821 132,'0'0'33,"0"0"-3,19 0-16,-1 3-4,-1 1-3,3 0-4,-2 1-2,-1-1-1,-17-4 0,22 13 0,-22-13 0,9 18 0,-9-18 0,-4 26 0,4-26-1,-14 33 1,3-15-1,-4-1 3,2-1-1,13-16-1,-29 31 1,29-31 1,-21 24 0,21-24 0,0 0 0,0 0-2,26 13 1,-2-11 2,6-2-2,3 0-1,3 2 0,3 3 0,0 2 0,-4-1 1,-6 1-2,-5-3 1,-4 0-1,-20-4-13,22 14-16,-22-14-2,0 0-3,0 0 0,0 0-5,-24-25 1</inkml:trace>
        </inkml:traceGroup>
      </inkml:traceGroup>
    </inkml:traceGroup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37.6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04769FB-820E-4AB7-8866-2DEA7C635AD8}" emma:medium="tactile" emma:mode="ink">
          <msink:context xmlns:msink="http://schemas.microsoft.com/ink/2010/main" type="inkDrawing"/>
        </emma:interpretation>
      </emma:emma>
    </inkml:annotationXML>
    <inkml:trace contextRef="#ctx0" brushRef="#br0">0 51 113,'19'2'34,"8"2"-3,3-6-13,16 7-3,0-3 0,18 2-4,8-4-6,13-2-5,8-2 0,9 1 0,4-1 0,5-3-1,3 1 1,2-1-1,5 0 1,0 1-1,3 2 1,1-1-1,-4-1 0,2 3 0,-1-1 1,-5 2-1,-4 0 0,-10 2 1,-8 2-1,-10-2 1,-11 2 0,-12 2-1,-9-2 1,-10-1 0,-12 1-1,-11 2 1,-20-4-2,19 0-11,-19 0-9,0 0-7,0 0-3,0 0-1,0 0-1,0 0-1,-21-18 5</inkml:trace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49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587520E-AE14-45A9-8508-AD85F1C188A8}" emma:medium="tactile" emma:mode="ink">
          <msink:context xmlns:msink="http://schemas.microsoft.com/ink/2010/main" type="inkDrawing"/>
        </emma:interpretation>
      </emma:emma>
    </inkml:annotationXML>
    <inkml:trace contextRef="#ctx0" brushRef="#br0">0 58 27,'0'0'27,"16"-16"-2,-16 16-7,28-6-3,-10 3-1,10 3 0,-1-4-1,8 6-2,-2-4-2,6 4-2,3-2-3,3 2-2,2-2-1,1 0 0,2 0 1,0-2 1,1-4 2,1 5 0,-5-3 1,3 2 0,-4-2-1,2 4 1,-2-1-1,2 1-2,-1 1-3,3-2 0,-2 1 0,5-2 0,-1 2 0,-1-2 0,3 0 0,1 2 0,-2 2 0,4 0-1,0 1 1,-3-3 0,3 4 0,1-2 0,3-2-1,-2-2 1,4 0-1,-3 0 1,3-1 0,3-1-1,0 0 1,0 1 0,1 3 0,-3-2 0,-1 0-1,-5 4 1,1-2-1,-7 2 1,-6-2 0,-4 0 0,-5 0 0,-2 2 0,-8-1 0,1 1 0,-10 0 1,-18-2-2,30 7-10,-30-7-13,0 0-10,0 0-3,0 0-6,0 0-3,0 0 14</inkml:trace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1.9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12036A-3265-4220-B33B-FFFB48689893}" emma:medium="tactile" emma:mode="ink">
          <msink:context xmlns:msink="http://schemas.microsoft.com/ink/2010/main" type="inkDrawing"/>
        </emma:interpretation>
      </emma:emma>
    </inkml:annotationXML>
    <inkml:trace contextRef="#ctx0" brushRef="#br0">0 0 13,'0'0'16,"0"0"-7,0 0-2,20 7 2,-20-7 2,24 30 3,-7-6 3,-4 1 5,9 18-1,-6-1-1,8 13-2,-7 0-4,8 9-1,-8 0-3,9 6-2,-6-2-7,0-4 0,-1-4-1,-3-1 0,-1-2 1,0-2-1,-4 2 1,-4 2-3,-3-3 3,-4 1-1,-4 2 1,0-2-1,-5 0 1,-4-2-1,-3-4 1,-1-5-1,-3-4 1,0-3-1,1-4 1,-3-2-1,0-6 0,0 2-1,4-7 1,-3 2 0,5-7 0,16-17-1,-26 27 2,26-27-1,0 0 0,0 0 1,0 0-1,0 0 0,0 0-1,0 0-12,11-22-13,-11 22-9,13-24-1,-13 6 0,0 18-2,0-31-1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4.2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E267CAB-CE69-45D1-9ABC-B8E9787C162B}" emma:medium="tactile" emma:mode="ink">
          <msink:context xmlns:msink="http://schemas.microsoft.com/ink/2010/main" type="inkDrawing"/>
        </emma:interpretation>
      </emma:emma>
    </inkml:annotationXML>
    <inkml:trace contextRef="#ctx0" brushRef="#br0">382 0 33,'0'0'21,"-24"37"-6,9-10-5,4 8 4,-5 4 4,4 10 3,-8-3-1,6 11-1,-10-6-1,7 8-1,-11 0-4,5 5-4,-7-4-5,1 3-3,-1-1-1,5 0 1,-1 6 0,7 2-2,6-4 0,6 0 1,5-2 0,10 0 0,3 1 0,5-5 0,6-5 0,-1-3 0,6-3 1,-3-3-2,0-4 2,0-3-1,0-6-1,-2-4 1,0-5-1,0-4 0,-4-5 1,3-6 0,-1-4-1,-2-5 0,-1-1 1,-17 1-1,27-8 1,-27 8-10,17-14-10,-17 14-8,5-17-7,-5 17 0,-1-24-1,-7 6-1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51.6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E22ADE8-CA5E-47F9-AF5A-2850EA8CA5E8}" emma:medium="tactile" emma:mode="ink">
          <msink:context xmlns:msink="http://schemas.microsoft.com/ink/2010/main" type="writingRegion" rotatedBoundingBox="4503,10327 7595,10250 7613,10951 4521,11027">
            <msink:destinationLink direction="with" ref="{C881D5EC-C34F-457C-BE8C-98C180FF3853}"/>
            <msink:destinationLink direction="with" ref="{AB48DEAC-8CD6-4ECE-8B40-119A07A2A910}"/>
            <msink:destinationLink direction="with" ref="{A7BA4DF3-30BC-4CB4-A92D-0D76D1DF5950}"/>
          </msink:context>
        </emma:interpretation>
      </emma:emma>
    </inkml:annotationXML>
    <inkml:traceGroup>
      <inkml:annotationXML>
        <emma:emma xmlns:emma="http://www.w3.org/2003/04/emma" version="1.0">
          <emma:interpretation id="{FB026E21-244D-4397-A188-B10B06DE9907}" emma:medium="tactile" emma:mode="ink">
            <msink:context xmlns:msink="http://schemas.microsoft.com/ink/2010/main" type="paragraph" rotatedBoundingBox="4503,10327 7595,10250 7613,10951 4521,11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AA5F70-B355-4B4A-BCC2-18DC3BDA825D}" emma:medium="tactile" emma:mode="ink">
              <msink:context xmlns:msink="http://schemas.microsoft.com/ink/2010/main" type="line" rotatedBoundingBox="4503,10327 7595,10250 7613,10951 4521,11027"/>
            </emma:interpretation>
          </emma:emma>
        </inkml:annotationXML>
        <inkml:traceGroup>
          <inkml:annotationXML>
            <emma:emma xmlns:emma="http://www.w3.org/2003/04/emma" version="1.0">
              <emma:interpretation id="{35EC1F43-7718-4B77-9740-EAB18B1B0C45}" emma:medium="tactile" emma:mode="ink">
                <msink:context xmlns:msink="http://schemas.microsoft.com/ink/2010/main" type="inkWord" rotatedBoundingBox="4507,10489 5928,10454 5938,10885 4518,10920"/>
              </emma:interpretation>
              <emma:one-of disjunction-type="recognition" id="oneOf0">
                <emma:interpretation id="interp0" emma:lang="en-US" emma:confidence="0">
                  <emma:literal>1000</emma:literal>
                </emma:interpretation>
                <emma:interpretation id="interp1" emma:lang="en-US" emma:confidence="0">
                  <emma:literal>(000</emma:literal>
                </emma:interpretation>
                <emma:interpretation id="interp2" emma:lang="en-US" emma:confidence="0">
                  <emma:literal>10000</emma:literal>
                </emma:interpretation>
                <emma:interpretation id="interp3" emma:lang="en-US" emma:confidence="0">
                  <emma:literal>6000</emma:literal>
                </emma:interpretation>
                <emma:interpretation id="interp4" emma:lang="en-US" emma:confidence="0">
                  <emma:literal>100</emma:literal>
                </emma:interpretation>
              </emma:one-of>
            </emma:emma>
          </inkml:annotationXML>
          <inkml:trace contextRef="#ctx0" brushRef="#br0">4093 1150 70,'-4'22'36,"4"10"-5,-3-1-11,10 9-2,-1-5 0,7 3-2,-4-5-3,2 0-3,2-3-6,-4-10-12,6 4-10,-15-24-7,22 22-9,-22-22-4,24-2-5,-8-5 1,4-8 15</inkml:trace>
          <inkml:trace contextRef="#ctx0" brushRef="#br0" timeOffset="436.3085">4573 1191 62,'0'0'26,"-27"-28"-6,27 28-10,-24-16 0,24 16-4,-24-2 1,24 2 2,-28 18 4,12-3-1,5 12-1,-8-1-1,6 7 0,-1 0 0,6 6 0,5-6-3,6 0-4,8-2-2,6-7-1,9-10 1,3-3 0,8-9-1,1-6-2,-3-7-1,-5-7-6,-4-2-2,-10-8 0,-5 6-4,-11-5 0,-5 3 1,-14-3 1,5 8 1,-10 1 4,5 5-1,-5 4-1,24 9-3,-27-6-3,27 6-5,0 0-1,0 0 0,29 24 10</inkml:trace>
          <inkml:trace contextRef="#ctx0" brushRef="#br0" timeOffset="897.0986">4978 1271 32,'0'0'25,"2"-25"-2,-2 25-2,-9-24 0,9 24 1,-19-18-2,19 18-2,-29-11-2,29 11-4,-32 1-4,14 5-2,0 1-3,-1 6-3,3 5 0,1 3 1,0 2-1,1 3 0,6 3 1,5 1 1,3 3-1,5 0 1,8-4 0,3 0-2,8-5 1,6-5-1,5-8 0,3-9-2,1-8 1,0-9 0,-10-1-2,-5-10-3,-2 0-4,-13-5-1,-5 4-2,-13-3 1,-6 8-2,-7-5 1,4 10-1,-6-1 2,0 7 0,2 4-2,5 5-3,17 2-4,0 0-1,0 0-4,-7 18 14</inkml:trace>
          <inkml:trace contextRef="#ctx0" brushRef="#br0" timeOffset="1365.2253">5432 1290 58,'-11'-30'26,"-2"14"-4,13 16-7,-25-31-2,25 31-3,-35-19-1,35 19-1,-37-3-2,17 8 0,-4 6 2,2 8 0,0 3-2,7 5 1,-2 6-2,8 4 2,4-1-1,10 3-2,8-2-2,9-4-1,9-8 1,4-4-1,4-10 1,3-8-3,-3-12 2,-2-6 0,-8-5-2,-9-7-2,-3 1-3,-13-9-1,-3 2-2,-10 0 2,2 6-3,-13-3-1,5 12-4,-7-2-1,22 20-1,-31-13-3,31 13-5,-19 7-3,19-7 1,6 30-3,-6-30 30</inkml:trace>
        </inkml:traceGroup>
        <inkml:traceGroup>
          <inkml:annotationXML>
            <emma:emma xmlns:emma="http://www.w3.org/2003/04/emma" version="1.0">
              <emma:interpretation id="{8E5278B9-5520-4EE8-8BB9-F07CCB45E047}" emma:medium="tactile" emma:mode="ink">
                <msink:context xmlns:msink="http://schemas.microsoft.com/ink/2010/main" type="inkWord" rotatedBoundingBox="6237,10284 7595,10250 7613,10951 6255,10984"/>
              </emma:interpretation>
              <emma:one-of disjunction-type="recognition" id="oneOf1">
                <emma:interpretation id="interp5" emma:lang="en-US" emma:confidence="0">
                  <emma:literal>cons</emma:literal>
                </emma:interpretation>
                <emma:interpretation id="interp6" emma:lang="en-US" emma:confidence="0">
                  <emma:literal>an]</emma:literal>
                </emma:interpretation>
                <emma:interpretation id="interp7" emma:lang="en-US" emma:confidence="0">
                  <emma:literal>cans</emma:literal>
                </emma:interpretation>
                <emma:interpretation id="interp8" emma:lang="en-US" emma:confidence="0">
                  <emma:literal>con</emma:literal>
                </emma:interpretation>
                <emma:interpretation id="interp9" emma:lang="en-US" emma:confidence="0">
                  <emma:literal>con]</emma:literal>
                </emma:interpretation>
              </emma:one-of>
            </emma:emma>
          </inkml:annotationXML>
          <inkml:trace contextRef="#ctx0" brushRef="#br0" timeOffset="2307.1607">6063 1359 53,'-11'-29'26,"11"29"-7,-27-26-5,6 15-1,3 8-1,-6-1 0,2 10 2,-4-1-2,4 10-1,0-1-2,7 8 2,-3 2-4,11 7-1,3-1-3,6 1-3,11-4 2,1-1-1,10-4 1,4-7-7,12-2-9,-7-13-8,12-2-3,-9-13-4,3 2-3,-8-9 0,2 4 0,-9-6 6,-3 4 17,-7-2 9,-3 2 15,-11 20 13,13-28 2,-13 28 2,0 0-1,0 0-2,0 0-4,0 0-7,-22 0-8,22 0-9,-5 24 0,6-7 1,3 5-2,3 3 0,4 3 0,4-1 0,-2-1 0,2-2 1,-1-4 0,-14-20-4,28 24-7,-28-24-6,0 0-1,11-18-2,-11 18 0,-5-33 0,3 11-1,-7-10 4,5 5 13,6-3 8,-2 1 7,7 9 7,-1-4-1,10 11 1,-16 13-1,37-11-1,-20 13-4,6 11-4,-6 2-3,5 8-4,-5 3-2,-1 7-1,1-2 2,-3 1-1,1-3 1,-4-3-2,0-6 2,-11-20-3,20 16-8,-20-16-3,0 0-4,15-29 0,-15 29-1,9-40 0,-1 14-1,-5-7 1,5 3 12,1 1 8,0 2 5,4 6 4,-4 1 4,8 11 3,-17 9-1,29-2 1,-29 2-3,26 19-3,-26-19-3,26 34-1,-17-8-5,2 0-3,-2-2 1,-1-1-4,3 0-9,-11-23-10,14 25-7,-14-25-7,0 0 2,0 0-1,20-35 1</inkml:trace>
          <inkml:trace contextRef="#ctx0" brushRef="#br0" timeOffset="2863.5401">6850 994 90,'-5'-25'40,"5"25"-6,9-24-17,8 18-3,-1-3-6,8 4-3,2 1-1,2 0-2,-3 6-2,-1 2 0,-4 3 1,-20-7-1,24 26 1,-20-8 0,-9 2 0,-5-1 0,-4 3 0,-3 2 0,-3-2 0,-2-2-1,-2-2 0,4-5 0,20-13-1,-26 24 1,26-24-1,0 0 1,0 0 0,26 14 0,-4-15 0,5 2 0,3-1 0,3 0 0,-2 2 0,-2 4 0,-3 1-1,-4 2 1,-22-9 0,26 28 1,-22-12-1,-6 3 1,-4-1-1,-5 0 1,-3-1 0,-3-2 0,-1-4-1,-4 1 0,0-4 0,1-5 0,5 5-12,-6-10-14,22 2-9,-24 0 0,24 0-6,0 0-3,0 0 14</inkml:trace>
        </inkml:traceGroup>
      </inkml:traceGroup>
    </inkml:traceGroup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5.0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D2B7529-AE54-4F23-AAF3-D42DF328F4AB}" emma:medium="tactile" emma:mode="ink">
          <msink:context xmlns:msink="http://schemas.microsoft.com/ink/2010/main" type="inkDrawing"/>
        </emma:interpretation>
      </emma:emma>
    </inkml:annotationXML>
    <inkml:trace contextRef="#ctx0" brushRef="#br0">0 47 45,'17'2'20,"-17"-2"-4,35-2-5,-11 0 0,3 2-2,6-2-2,4 4 0,2-2-1,3 0 0,-2 2-2,1 0 0,1 0 0,2 1 1,-1-1 0,1 0 0,0-2-1,4 2-1,-2-2 0,5-2 0,4 0-3,4 2 1,8-4-1,-1 1 0,4-1 0,1 2 0,3 0 0,3-1 1,-5 1-1,0-2 1,-4 1 0,0 1-1,-4 0 1,4 0 0,-5 2 0,-2 0 0,-3 0 0,-2 2-1,-3-2 1,-3 2-1,-4 0 0,-6-1 0,-5 1 0,-6 0 0,-3-2-1,-6 4 1,-3-2-2,-17-2-4,17 7-8,-17-7-6,0 0-8,0 0-1,0 0-1,-19 9 0,19-9 3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7.0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EC5CBC5-F157-4BF2-A955-6800BB592618}" emma:medium="tactile" emma:mode="ink">
          <msink:context xmlns:msink="http://schemas.microsoft.com/ink/2010/main" type="inkDrawing"/>
        </emma:interpretation>
      </emma:emma>
    </inkml:annotationXML>
    <inkml:trace contextRef="#ctx0" brushRef="#br0">2028-205 60,'0'0'29,"0"0"5,-3 22-11,8-2-4,19 17-1,-4 7-3,13 16 0,2 3-4,8 10-3,3 6-7,-2 2 0,2 7 0,-6 1-1,-1-4 0,-8-1 0,-5 1 1,-8-1-1,-7 0 0,-5-3-1,-10-6 1,-1-7 1,-6-4-1,-2-9 0,-4-5 1,1-12-1,-3-5 0,-1-7 0,3-4 1,1-4-1,16-18 0,-30 28-1,30-28 0,-18 11-8,18-11-9,0 0-5,0 0-6,7-24-5,8 6-2,-4-8 1,7-3-2,3-2 23</inkml:trace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1.9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81B3154-F623-44BF-87BB-34412C2D3A61}" emma:medium="tactile" emma:mode="ink">
          <msink:context xmlns:msink="http://schemas.microsoft.com/ink/2010/main" type="inkDrawing"/>
        </emma:interpretation>
      </emma:emma>
    </inkml:annotationXML>
    <inkml:trace contextRef="#ctx0" brushRef="#br0">319 29 19,'-8'-16'18,"8"16"-5,0 0-5,0 0 1,0 0 1,-16-13 3,16 13 2,0 0 3,-6 18 2,6-18-2,-20 28-1,3-10-2,4 8-2,-7 0-3,4 7-2,-5 1-5,1 7-3,2 1 1,-1 4-1,3 0 0,-1 3 1,3 3-1,1-3 1,0-1-2,4-2 2,-2 3-1,3-1 0,1 1 0,1 1 1,1-1-2,1 1 1,0-2 1,4 1-1,0-1 0,4-1 1,2 3-1,1 27 1,2-24-4,4 0-1,-2-5 1,6 3-2,-3-10 2,3 1-2,0-9 1,1-29-1,-2 20 5,5-6 1,-3-2-1,0-3 0,-18-13 1,30 19-1,-30-19 2,22 7-2,-22-7-4,20-6-14,-20 6-9,4-20-7,-10 2-1,3 1-1,-6-6-2</inkml:trace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2.8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473BC93-2F77-403F-9CD3-3477D76A998D}" emma:medium="tactile" emma:mode="ink">
          <msink:context xmlns:msink="http://schemas.microsoft.com/ink/2010/main" type="inkDrawing"/>
        </emma:interpretation>
      </emma:emma>
    </inkml:annotationXML>
    <inkml:trace contextRef="#ctx0" brushRef="#br0">-7 57 11,'-4'-16'6,"4"16"0,0 0 1,0 0 0,0 0 0,0 0 1,11-19 0,-11 19 2,0 0 1,0 0 4,24-12-1,-24 12 2,24-6 1,-24 6 3,29 0-3,-12-4-1,7 8-3,-2-4-3,7 6-2,3-3-3,5 3-2,5-3-3,4 1 1,5 2-1,4-6 0,3 1 0,2-1 1,1 0-1,1-3 1,-1 1 0,0-2-1,-4 2 1,2 1-1,-2 2 0,-2-1 1,2 2-1,0 0 0,0 2 0,-4-1 0,4 1 0,-1-2 0,-3 2 0,-2-3 1,-3 3-1,0 0 0,-4 1 1,-1 3-1,-3-3 0,-1 4 0,-3-3 0,-2-1-1,-3 3 1,-5-3-1,-3 1-1,-8-4-8,2 3-7,-17-5-7,0 0-4,0 0-4,0 0-2,-19 18 0,-3-12 0,-5-1 9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9.5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7051634-9E9F-4D66-8E48-454C22EE6225}" emma:medium="tactile" emma:mode="ink">
          <msink:context xmlns:msink="http://schemas.microsoft.com/ink/2010/main" type="inkDrawing"/>
        </emma:interpretation>
      </emma:emma>
    </inkml:annotationXML>
    <inkml:trace contextRef="#ctx0" brushRef="#br0">18-4 43,'0'0'25,"0"0"-3,-17-5-9,17 5-3,0 25 1,2-6 1,6 8 1,-5 3 3,6 10 1,-7 2-2,8 4-2,-9-2-2,7 0-2,-3-5-4,-1-6-7,7-4-9,-11-29-9,17 27-5,-17-27-6,16-3-3,-16 3-1,17-30 1,-8 10 4</inkml:trace>
    <inkml:trace contextRef="#ctx0" brushRef="#br0" timeOffset="444.1828">344 49 34,'0'0'23,"-21"-18"-2,21 18-11,-24-9-3,24 9 1,-20-4-1,20 4-3,-18 11 1,18-11-2,-15 24-1,10-6 0,1 6-2,2 11 2,2 0 0,2 5 0,3-3 0,5 3 1,2-3-1,5-6 1,3-9 0,6-13-1,0-9 0,3-11-3,-5-7-1,0-13-3,-7-2 0,-5-6-2,-8 1-1,-6-1 0,-9 3 1,-3 4 0,-5 7 3,-3 5 2,4 3-1,-1 4 0,19 13-1,-22-11-2,22 11-3,0 0-3,0 0-2,30 19-1,-8-10 0,3 0 4</inkml:trace>
    <inkml:trace contextRef="#ctx0" brushRef="#br0" timeOffset="872.5862">724 38 61,'-18'-12'19,"1"1"0,-1 3-9,0 1-3,-1 7 0,1 2-1,1 3-3,17-5 1,-29 28-1,16-6-1,2 5 0,4 10-1,3 3 1,4 6-1,5 0 2,6 0-1,8-4 1,5-5-1,7-8 1,0-14 0,4-10-1,0-12 0,-4-13-1,-3-10-1,-6-3 0,-7-7-1,-10-2 0,-5-2-1,-7 3 0,-8 5 0,-3 8 0,-1 4-1,-3 8-4,4 7-3,1 3-3,17 6-4,0 0-3,-5 19-2,5-19-1,29 25 2,-3-6 2</inkml:trace>
    <inkml:trace contextRef="#ctx0" brushRef="#br0" timeOffset="1763.19">1182 224 42,'-5'-21'19,"-3"3"0,8 18-3,-29-28-5,29 28 0,-33-7-1,16 13-2,1 6-1,1 7-1,0 7-2,4 5 0,6 5-2,3 1 0,4 2 0,7-3-1,4-5 0,5-3-4,6-8-5,4-7-4,1-8-2,1-6-4,-3-7-2,-1-6 0,-4-5 0,-4-3 3,-5-2 7,-7-3 6,-2-1 7,-4 1 8,-2-2 7,-2 5 8,-1-2 5,1 10 0,-7-3-1,11 19-3,0 0-5,0 0-4,-20 8-6,20 8-8,3 8-3,3 2-1,-1 3 0,3 2 0,1 4-6,-2-9-6,6 3-5,-6-11-2,4 2-2,-11-20-1,0 0 0,19 4-1,-19-4 6,9-24 7,-7 4 5,0-4 4,0-1 3,3-5 2,2-1 2,4 2 0,4-1 0,4 8 2,3 6-2,0 5-1,3 9-2,-1 8 0,2 6-1,-6 9 0,1 2-1,-5 5 0,1-2-1,-4 1 1,-4-5-1,0-4 0,-9-18-1,15 26 0,-15-26-1,0 0-3,16-7-1,-16 7-1,13-33 1,-5 7-1,3-1 1,0-3 0,3-1 2,1 7 3,2 2 1,-17 22 3,29-22 1,-11 28 2,-18-6 1,26 31 0,-18-2 1,3 1 0,-4 4-2,2-1-4,-3-1-8,-1-7-9,-5-25-4,6 22-3,-6-22-1,-4-25-1,-7-5 1</inkml:trace>
    <inkml:trace contextRef="#ctx0" brushRef="#br0" timeOffset="2250.5221">369-917 61,'0'0'22,"-14"18"3,14 2-7,7 11 0,-2 4 0,6 15 0,-3-3-1,5 7-2,-6-3-4,4 0-5,0 1-12,-3-14-9,4 1-10,-4-17-6,5-6-2,-13-16-1,27 9 1,-27-9 1</inkml:trace>
    <inkml:trace contextRef="#ctx0" brushRef="#br0" timeOffset="2908.7783">743-639 93,'0'0'27,"-17"-5"-1,17 5-6,-13 22-16,13-4 1,2 2-3,4 4-2,1-2-1,2-2-1,0 2-2,-9-22-3,19 28-2,-19-28-1,0 0-1,0 0 0,0 0-1,0 0 2,16-11 2,-16 11 3,0-35 1,2 8 3,2-1 2,3-3 2,1 0 1,-1 5 1,0 2 0,2 8 1,-9 16 0,19-11 0,-19 11 0,20 16-2,-9 3 0,0 4 0,-2 1 0,4 2-1,0 0 0,2-1-1,-2-5-1,1-3-1,-14-17 0,24 18-2,-24-18-3,21-3-2,-21 3-1,12-22-3,-4 5 0,-3-3-1,3-4 1,1-2 1,6-1 3,1 3 3,1-2 1,5 8 4,0 2 2,0 6 2,2 5 1,-2 9 1,-4 5 2,3 4 0,-5 7 1,-1 2-1,-4 3-1,2-3-1,-2 2-2,-4-4-4,2-3-6,-9-17-8,15 16-6,-15-16-2,0 0 0,26-14-1,-26 14-1</inkml:trace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2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7C10825-183C-4A35-98CB-0D3403812DBC}" emma:medium="tactile" emma:mode="ink">
          <msink:context xmlns:msink="http://schemas.microsoft.com/ink/2010/main" type="inkDrawing"/>
        </emma:interpretation>
      </emma:emma>
    </inkml:annotationXML>
    <inkml:trace contextRef="#ctx0" brushRef="#br0">0 0 48,'0'0'21,"0"0"2,29 26-3,-7-4 5,12 17-2,-1-1 0,13 15-1,-6 2-3,10 19-3,-6-1-5,6 11-7,-6 4-4,0-1 0,-4 8 0,-5 2 0,-2-1 0,-7-5 0,-6-3 0,-5-1 0,-4-5 0,-7-7 0,-2-9 0,-4-9 0,0-7 0,-4-15-8,8-6-14,-2-29-7,0 0-6,0 0 0,-5-31-2,5-6-1,5-5 0</inkml:trace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3.5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132927-8B7C-43DB-BAF8-08D5F5D6CEEF}" emma:medium="tactile" emma:mode="ink">
          <msink:context xmlns:msink="http://schemas.microsoft.com/ink/2010/main" type="inkDrawing"/>
        </emma:interpretation>
      </emma:emma>
    </inkml:annotationXML>
    <inkml:trace contextRef="#ctx0" brushRef="#br0">223 29 67,'-9'-17'21,"9"17"0,-23-12-8,23 12-2,-20 9 1,13 11-1,-6 6 1,4 12 3,-8 10 0,4 12-1,-7 8-2,4 15 1,-6 5-4,3 3-2,3 3-5,1 3-2,11-1 0,10-3-1,10-5 1,10-7-2,9-10 1,5-5 1,5-9-1,1-9 1,0-13-1,-4-9 0,-4-8-14,-4-14-7,-3-3-8,-5-10-3,-4-2-1,-6-11-1,-3 2-1,-4-6-1</inkml:trace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5.2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2588109-C986-4B3A-A1C4-1FFCEF5DB714}" emma:medium="tactile" emma:mode="ink">
          <msink:context xmlns:msink="http://schemas.microsoft.com/ink/2010/main" type="inkDrawing"/>
        </emma:interpretation>
      </emma:emma>
    </inkml:annotationXML>
    <inkml:trace contextRef="#ctx0" brushRef="#br0">-1 0 26,'0'0'16,"0"0"-2,0 0-4,0 0-1,0 0 0,0 0-2,0 0 0,2 18 1,-2-18-1,3 19 1,-3-19 0,4 25-2,-4-25 1,6 32-1,-5-12 1,-1 2 1,4 5 3,-4 1 2,6 4-1,-5 0-1,5 1 1,-2-2-2,3 0-1,-3-6-3,3-1-3,-1-4-3,-6-20-2,11 28 2,-11-28-1,0 0-8,0 0-5,16 13-5,-16-13-5,0 0-4,6-22-3,-6 22-2,3-19 0,-3 19 6,-1-20 5</inkml:trace>
    <inkml:trace contextRef="#ctx0" brushRef="#br0" timeOffset="849.6805">398 121 75,'0'0'35,"0"0"0,-7-18-7,7 18-7,0 0-4,13 33-3,-10-15-4,6 8-2,-3-1-2,3 1-5,0-1-1,-3-3 0,3-2 0,-9-20-1,11 26 0,-11-26 1,0 0-1,0 0 1,0 0-1,18-13 0,-18 13 0,8-33 1,-3 11 0,-1-5 0,-2-4 0,3 2 0,1-3 1,1 5-1,1 3 0,-1 6 0,-7 18 0,13-18 1,-13 18-1,20 12 0,-9 7 1,4 4-1,0 5 0,-1 1 0,7 2 0,-1 0 0,0-3-1,0-2 1,-1-10-1,-19-16 1,29 13-1,-29-13 0,26-17-3,-17-1-1,2-2-1,-4-8-1,6 3 0,-4-4 0,4 3 1,-2 0-1,0 8 5,-11 18 1,19-26 3,-19 26 2,20 6 2,-20-6 1,22 29 0,-7-5 0,-2 0-1,3 3 0,1-1-2,-1-6-9,6 4-14,-22-24-9,34 27-4,-34-27-2,22 8 0,-22-8-1,0 0-1</inkml:trace>
    <inkml:trace contextRef="#ctx0" brushRef="#br0" timeOffset="1565.1677">-31 937 128,'0'0'35,"0"0"-2,-18 18-15,18 14-10,2 4 0,2 8-4,1 2 0,2-2-7,6 3-10,-4-12-8,12-2-6,-3-15-5,12-7 0,-1-13-2,10-5 0,-3-7 5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6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9E2762E-16F3-4144-AEA4-D22971D659AC}" emma:medium="tactile" emma:mode="ink">
          <msink:context xmlns:msink="http://schemas.microsoft.com/ink/2010/main" type="inkDrawing"/>
        </emma:interpretation>
      </emma:emma>
    </inkml:annotationXML>
    <inkml:trace contextRef="#ctx0" brushRef="#br0">-11 164 78,'-18'0'28,"18"0"4,23-7-12,12 5-3,10-5 0,21 1-1,13-3-2,26 0-2,11-4-6,12-2-5,7-1-1,4-2 2,3 3-2,-4-2 0,-4 8-10,-20-6-5,-7 12-6,-24-1-1,-13 11-5,-22 1-4,-17 6-1,-24 3 0,-20 0 8,-14 5 5,-17-6 10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50.6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3592BA4-3223-43A9-B713-43B0D1A6B20B}" emma:medium="tactile" emma:mode="ink">
          <msink:context xmlns:msink="http://schemas.microsoft.com/ink/2010/main" type="inkDrawing"/>
        </emma:interpretation>
      </emma:emma>
    </inkml:annotationXML>
    <inkml:trace contextRef="#ctx0" brushRef="#br0">2 0 54,'0'0'18,"0"0"2,0 0-2,-4 24-4,8 5 1,0 4 2,5 11 1,-2 4 0,4 1-3,-1 1-3,1-3-3,0-3-8,0-7-11,3-2-11,-4-13-8,6-7-4,-16-15 0,35 0-2,-18-13 1,3-4 6</inkml:trace>
    <inkml:trace contextRef="#ctx0" brushRef="#br0" timeOffset="599.3534">394 191 159,'-20'11'34,"20"-11"0,-11 33-22,7-8-8,8 5-2,3-1-2,2 2 0,4-3-4,-4-8-6,6 0-7,-15-20-5,24 16-4,-24-16-3,16-7-1,-16 7 0,13-31 2,-7 7 7,-3-3 10,1-5 6,2 1 10,-1-2 7,4 2 4,2 4 4,0 3 4,4 7 3,0 1-1,5 14-1,-3-2-4,7 15-4,-8 0-4,8 9-2,-6 2-4,3 6-3,-3 3-3,-3-2-1,0-1-1,-6-6-2,4 0-5,-13-22-5,20 20-2,-20-20-2,18-7-1,-10-10 1,3 1 1,0-6 2,2-4 4,-1 0 6,5-1 3,-2 5 4,1 2 2,3 7 3,-3 4 4,3 9 2,-19 0 3,33 20 0,-33-20-2,35 40-1,-19-14-2,1 1-6,1 5-11,-3-10-14,5 3-11,-9-6-3,-11-19-1,17 22-1,-17-22-1</inkml:trace>
    <inkml:trace contextRef="#ctx0" brushRef="#br0" timeOffset="-2164.5387">-1926 1120 78,'-11'-16'25,"11"16"1,-31-20-5,13 18-5,-6-2-1,2 10-3,-4 3-1,2 9-1,0 4-2,2 8 0,2 3-1,9 3-3,3 3-2,12 1-2,5-3 0,10-8 0,8-5-7,6-13-6,8-4-5,-3-14-3,7-2-2,-10-11-1,1 0 0,-8-12 1,-6 3 7,-5-2 11,-8 0 11,-2 3 9,-9 1 8,4 7 1,-6-1 0,4 21 0,-11-20-1,11 20-4,0 0-6,0 0-7,-5 28-6,7-8 0,3 4 0,6 3 0,0 4 0,4 2-1,-2-1 1,2-3 0,-3-5 0,1-8-1,4-1-6,-17-15-3,18 0-2,-18 0 1,11-26-1,-9 2 0,2 2 1,-6-9 4,0-2 9,6 6 8,-4-4 1,7 9 0,1-4 1,-8 26 0,23-29-2,-4 27-1,1 2-5,0 7-4,2 8 1,-1 1-1,-3 6-1,0 4 2,-1 0-2,-4-3 1,-2-1 0,-2-3 0,-9-19 1,15 18-1,-15-18-1,0 0 1,22-24 0,-17 6-1,3-6 0,1-2 0,2 1 0,2-1 1,2 2 0,1 4 1,3 7 0,-1 4-1,0 5 1,1 8 0,-1 5-1,-1 8 1,-1 5-1,1 2 0,-1 3 0,3 2 0,-3-1-1,1-4-5,1 3-9,-5-10-10,-13-17-5,22 16-2,-22-16-2,0 0 0,15-27 0</inkml:trace>
    <inkml:trace contextRef="#ctx0" brushRef="#br0" timeOffset="-1729.2402">-1620-86 48,'22'5'18,"7"8"2,8 16 0,2 6 3,10 20 0,-1 9-3,11 19-3,-6-1-1,10 12 1,-10 7-4,8 2-5,-10-1-5,-1 1-3,-8-4 0,-3-2 0,-11-1 0,-6-5-1,-6-10 1,-8-4 0,-8-7 0,-4-10 0,-3-8 0,-3-14 0,-1-5-10,-3-14-10,3-1-10,11-18-3,-21 7-2,21-7 0,-16-27-1</inkml:trace>
    <inkml:trace contextRef="#ctx0" brushRef="#br0" timeOffset="-956.7164">-537 156 68,'0'0'21,"-26"13"1,10 7-4,1 15-6,-5 7 5,7 15-1,-9 7 0,5 11 1,-3 6-3,7 10-2,2-4-3,6 4-3,3-1-7,4 2 1,12-4-1,5-5-1,12-8 2,2-9 0,8-6-1,1-12-3,4-6-9,-4-22-6,4-5-8,-7-17-4,-6-7-2,-5-13-1,-6-6 0,-8-6 3</inkml:trace>
    <inkml:trace contextRef="#ctx0" brushRef="#br0" timeOffset="-481.3905">-649 825 89,'33'-9'33,"11"0"-3,4-4-13,18 6-1,6-4-1,13 5-2,1-7-3,15 6-1,6-2-2,9 1-4,3 1-2,8 3-3,2 3-1,9 1 0,9 5-5,-7-1-4,2 10-8,-10-3-3,-3 6-6,-17-4 0,-7 3-2,-21-3 0,-19-4 5,-19 4 5,-20-11 17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1.9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7BA4DF3-30BC-4CB4-A92D-0D76D1DF5950}" emma:medium="tactile" emma:mode="ink">
          <msink:context xmlns:msink="http://schemas.microsoft.com/ink/2010/main" type="inkDrawing" rotatedBoundingBox="7845,10156 7920,11847 7617,11861 7542,10170" semanticType="verticalRange" shapeName="Other">
            <msink:sourceLink direction="with" ref="{554AD1B5-42D1-438D-8DE2-BC7B6EA9B7D2}"/>
            <msink:sourceLink direction="with" ref="{E76D2AF7-FCE2-4EBB-8054-4F010B257123}"/>
            <msink:sourceLink direction="with" ref="{9E22ADE8-CA5E-47F9-AF5A-2850EA8CA5E8}"/>
          </msink:context>
        </emma:interpretation>
      </emma:emma>
    </inkml:annotationXML>
    <inkml:trace contextRef="#ctx0" brushRef="#br0">0 0 13,'0'0'16,"0"0"-7,0 0-2,20 7 2,-20-7 2,24 30 3,-7-6 3,-4 1 5,9 18-1,-6-1-1,8 13-2,-7 0-4,8 9-1,-8 0-3,9 6-2,-6-2-7,0-4 0,-1-4-1,-3-1 0,-1-2 1,0-2-1,-4 2 1,-4 2-3,-3-3 3,-4 1-1,-4 2 1,0-2-1,-5 0 1,-4-2-1,-3-4 1,-1-5-1,-3-4 1,0-3-1,1-4 1,-3-2-1,0-6 0,0 2-1,4-7 1,-3 2 0,5-7 0,16-17-1,-26 27 2,26-27-1,0 0 0,0 0 1,0 0-1,0 0 0,0 0-1,0 0-12,11-22-13,-11 22-9,13-24-1,-13 6 0,0 18-2,0-31-1</inkml:trace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9:17.4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63008E-E400-49D8-9E58-B30C9C01DFF8}" emma:medium="tactile" emma:mode="ink">
          <msink:context xmlns:msink="http://schemas.microsoft.com/ink/2010/main" type="inkDrawing"/>
        </emma:interpretation>
      </emma:emma>
    </inkml:annotationXML>
    <inkml:trace contextRef="#ctx0" brushRef="#br0">4494-304 132,'0'0'33,"-9"-20"0,9 20-14,0 0-14,17 0-4,-17 0-1,27 5 0,-8-3 0,1 2 0,2-1 0,-4-1 0,2 0 0,-3 2-1,0 1-6,-17-5-11,18 4-8,-18-4-6,0 0 0,0 0-1,0 0-1,0 0 0</inkml:trace>
    <inkml:trace contextRef="#ctx0" brushRef="#br0" timeOffset="421.4945">4864-495 155,'0'0'33,"20"-15"-5,-20 15-24,0 0-3,19 13-1,-19-13 0,9 26 1,-9-10-1,-2 3 1,-2 1-1,1 0 1,-1 4-1,0-4 0,1 0 0,3-3 0,0-17 0,7 25 0,-7-25 0,18 17 0,-1-17 0,-1 2 0,5-6 0,-1 2 0,2-3 0,-2 1 0,2-5-3,2 7-8,-7-7-7,5 5-5,-22 4-2,31-13-2,-31 13-3,22-14-1,-22 14 1,9-22 9,-9 22 17</inkml:trace>
    <inkml:trace contextRef="#ctx0" brushRef="#br0" timeOffset="7960.9581">10450-86 89,'0'0'32,"24"-22"0,-20 4-6,-4 18-7,0-33-3,0 33-5,-17-31-4,17 31-3,-27-26-3,8 19-1,-5 3 1,-1 9 0,-3 5-1,4 8 0,0 4 0,2 7 0,6 4 0,7 2 0,7 0-1,5-2 1,12-2 0,3-7-2,8-8 2,4-6 0,1-9-1,2-4 1,-2-10-1,-3-4 0,-4-8 0,-6-3 2,-5 1-2,-4-1 1,-7 4 1,-2 1 0,-4 6 0,4 17 0,-18-15 0,18 15 0,-18 11-1,18-11 0,-19 32 0,17-12 0,2 2 0,6-2 0,5 2 0,6-4-1,5-1 1,5-8-1,6-4 1,-1-6-3,4-3-6,-6-11-3,1 1-1,-9-12 0,4 0 0,-10-10 1,-1-1 3,-7-2 9,-7-5 8,1 8 4,-7-5 1,1 14 0,-5 3 1,9 24-1,-17-9-4,17 9-6,-14 33-2,10-4-1,6 6 0,3 4 0,6 3-1,4 0 1,7-2 0,6-1 0,8-6 0,3-6 0,3-7 0,4-7 0,-3-7 0,4-10 0,-6-5 0,-4-9-1,-2-4 1,-6-8-1,-7-1 1,-5-2-1,-8 0 1,-7-2 1,-4 4-1,-4 2 1,-8 7 0,-3 9 0,-3 7 0,0 10 0,20-4-1,-30 31 0,17-3 0,4 7 0,7 1 0,10 1 0,5 0-1,3-4 0,10-2 1,5-7-1,6-10 0,5-3 0,1-9-4,-7-9-4,7-1-3,-10-12-1,2 2 1,-11-10 1,0-3 9,-8 2 2,-5-2 5,-4 5 4,-7-1 3,4 10 1,-4 17-1,-5-18-1,5 18-7,0 0-4,-17 27 0,15-8 0,4 3-1,2 3 1,1 3-1,1 1 1,3-1 0,-2-5 0,3-1-1,-3-3 1,-7-19 0,18 20 0,-18-20 0,0 0-1,6-22 1,-6 0 0,-2-6 0,0-6 0,-7-3-1,3-2 2,6 1-1,2 1 0,4 4 1,1 2-1,10 9 1,5 4 0,4 5-1,3 4-1,8 12-14,-6-3-10,2 6-7,-3 1 0,-8 4-1,-22-11-2,24 24 0</inkml:trace>
    <inkml:trace contextRef="#ctx0" brushRef="#br0" timeOffset="8257.5121">10612-159 141,'35'0'32,"6"-6"-15,6 1-17,1-1-33,6 1-1,-5-4-1,-5 1-3,1-1-1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7.1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BBD196B-6D90-4197-B701-A13CBC4C7DF8}" emma:medium="tactile" emma:mode="ink">
          <msink:context xmlns:msink="http://schemas.microsoft.com/ink/2010/main" type="inkDrawing"/>
        </emma:interpretation>
      </emma:emma>
    </inkml:annotationXML>
    <inkml:trace contextRef="#ctx0" brushRef="#br0">494 919 91,'-15'-17'25,"-5"5"1,-2 6-8,-6 4-7,2 8-1,-3 1-3,1 11 0,-5 8 0,9 7 1,-3 7 0,12 4-1,2 2-3,17 0 1,9-2-2,12-4-1,14-11-9,3-11-5,12-7-4,-8-16-3,3-2-2,-12-17 0,-6 2 0,-16-15 0,-8 2 7,-14-3 6,-9 0 3,-5 3 3,-4 2 2,-3 7 0,4 2-3,6 6-3,18 18-3,-6-22-3,6 22-1,37-11 0,-2 9-1</inkml:trace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7.5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FA9B620-75E9-410D-A61E-AD11D1DE1C78}" emma:medium="tactile" emma:mode="ink">
          <msink:context xmlns:msink="http://schemas.microsoft.com/ink/2010/main" type="inkDrawing"/>
        </emma:interpretation>
      </emma:emma>
    </inkml:annotationXML>
    <inkml:trace contextRef="#ctx0" brushRef="#br0">1001 904 89,'0'0'28,"-14"-20"0,14 20-6,-41-15-4,19 14-2,-7-1-4,-1 9-2,-3 4-2,4 6-1,-3 8-3,7 8-2,6 9-2,5 2 0,10 6 0,11-3 0,10-1 0,9-6 0,9-9 0,9-11 0,3-9-1,3-12 1,-2-12-1,-9-9-4,-6-8-2,-13-12 0,-9 0-2,-17-5 0,-5 1 1,-11 4-1,-3 5 0,-9 6 0,1 9-2,4 8-3,7 10-4,22 4-4,-22 7-2,22-7 0,13 26 0,9-12 3,9 7 10</inkml:trace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47.9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DC51C05-1443-42A8-B815-66525C071D33}" emma:medium="tactile" emma:mode="ink">
          <msink:context xmlns:msink="http://schemas.microsoft.com/ink/2010/main" type="inkDrawing"/>
        </emma:interpretation>
      </emma:emma>
    </inkml:annotationXML>
    <inkml:trace contextRef="#ctx0" brushRef="#br0">3948 974 42,'0'0'24,"-28"9"-4,15 8-8,0 1 4,6 13 4,-4-1-2,6 12 1,-5-2-1,5 14-2,-4-5-2,3 13-3,-3 1-5,0 1-6,-2 0 0,3 0 0,1-1 1,1 3-2,3 0 2,1-6-3,6-1 3,5 0-1,4-6 0,3-2 1,4-5-1,3-7 1,0-8-1,3-7 0,-4-4 0,-1-5 1,-3-6 0,-2-4-1,-16-5 0,19-2-9,-19 2-9,0 0-8,22-12-8,-22 12-6,4-19-3,-4 19-2,3-22 21</inkml:trace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03.53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B3A5CF-D3E9-4ACC-9248-20F38019892F}" emma:medium="tactile" emma:mode="ink">
          <msink:context xmlns:msink="http://schemas.microsoft.com/ink/2010/main" type="inkDrawing"/>
        </emma:interpretation>
      </emma:emma>
    </inkml:annotationXML>
    <inkml:trace contextRef="#ctx0" brushRef="#br0">19 0 128,'0'0'41,"-9"22"-7,-1 2-15,12 18-9,0 6-3,4 7-1,-3 7-6,3-1 1,-1 1-2,3-3 1,-1-8 0,-1-12-2,-3-6 2,3-13-2,-6-20 1,0 0 0,18 4 0,-11-23 1,1-4-1,1-10 2,-2-6-1,1-5 0,1-6 0,-2-3-1,3-2 1,-1 2-1,2 4-6,-6 3-4,12 7-3,-6 4-3,4 15-5,-15 20-2,27-13-5,-27 13-2,19 20 5,-8 2-3,-11 0 4</inkml:trace>
    <inkml:trace contextRef="#ctx0" brushRef="#br0" timeOffset="735.8448">560 349 76,'0'0'24,"-13"-28"0,13 28-9,-19-24-2,19 24 1,-22-14-1,4 8 0,18 6-1,-37 0-2,17 9-2,-4 1-1,2 8-1,0 2-4,2 8-1,5 3-2,4 4 1,7-1 0,8-2-1,9-1 0,5-4-1,10-6 1,3-10 1,4-10-1,2-6 0,-1-6-1,-4-7 0,-5-4 0,-8-8 1,-8 1-2,-8-1 0,-6 5 1,-6-1 0,-4 6 1,-4 3-1,1 5-1,16 12-4,-22-15-6,22 15-3,0 0-5,0 0-4,0-22-2,0 22-2,31-24 1,-7 9 2,0-5 12</inkml:trace>
    <inkml:trace contextRef="#ctx0" brushRef="#br0" timeOffset="975.9994">764 57 79,'4'-24'30,"-4"24"1,0 0-5,0 17-5,-4 3-4,8 15-5,-1 1-4,6 9-1,1 4-5,1 1-2,2 1-1,1-5 1,1-4-1,0-7 1,-1-4-4,-1-13-10,4-1-7,-17-17-5,29 2-2,-29-2-4,30-28 0,-19 4 0,5-5 3</inkml:trace>
    <inkml:trace contextRef="#ctx0" brushRef="#br0" timeOffset="1291.5094">1088 246 110,'0'0'33,"0"0"-2,0 0-7,3 39-7,-6-14-8,6 6-3,3 1-6,3-3-1,6 0 1,3-7-1,4-3 1,6-8-1,-2-8 1,1-6-2,3-5-4,-5-10-4,1-2 0,-7-10-1,-1 1-1,-9-4 0,-1 4 0,-10-2 2,0 5 4,-4 4 1,-1 5 0,7 17-5,-17-16-3,17 16-2,0 0-4,0 0-1,0 0-1,0 0-3,19 2 21</inkml:trace>
    <inkml:trace contextRef="#ctx0" brushRef="#br0" timeOffset="2070.8931">1513 235 102,'0'0'39,"-2"37"-5,-4-15-8,8 11-11,2 0-5,5 3-7,-2-1-3,3-2 0,1-3 0,-2-5-1,2-6-1,-11-19-5,16 16-6,-16-16-2,0 0 1,13-24-2,-13 24 1,6-36 1,-3 10 2,-1-3 7,2-4 8,2 0 4,-1 0 2,6 5 0,-4 2 2,-7 26-1,26-25 1,-9 25-2,-17 0-2,29 22 0,-16 0-1,4 11-1,-4-2 0,1 4-1,-1 0-1,2-2-1,-4-4-1,0-7-1,-2-5-1,-9-17-1,17 7 0,-17-7-2,11-22 0,-9 0-1,3-2 0,1-5 0,1-3 1,2 3 0,2 2 1,0 5 2,2 1 2,-13 21 4,24-14 0,-24 14 1,20 16-1,-9 3 0,-3 3 0,1 5 0,0 1-2,2 1-2,2-3-2,4-3 1,1-6-1,0-4 0,4-6 1,0-10-2,2-5 0,-2-6-3,2-5-3,-3-7-2,1-1 0,-6-8-1,-1 0 1,-4 0 0,-4 2 6,-3 8 7,-9 3 6,5 22 1,-19-11 2,4 27 0,-3 8-1,5 13 0,0 7-3,6 5-6,7 3-2,9-1-3,11-3-12,4-12-14,15-8-4,0-17-1,3-15-7,4-7-3,-2-13 16</inkml:trace>
    <inkml:trace contextRef="#ctx0" brushRef="#br0" timeOffset="3062.9452">3400 585 127,'-22'-5'38,"22"5"-7,-26-13-18,26 13-3,-25-26-8,10 4-2,-3-7 0,-3-4 0,3-6 0,-2-3 0,1 0 0,6-2-1,6 2 2,7 3-2,11 5 1,6 4 0,8 10-1,7 3-7,8 16-7,-3-1-4,7 16-7,-11 3-3,-3 11-2,-14-1-1,-7 6 2,-14 0 9,-8-4 14,-9 3 7,-7-3 0,-6-5 9,-4-2 11,6-4 4,0-5 5,7 0-1,2-8-3,24-5-3,-18 6-6,18-6-9,22-8-10,-4-3-7,13 2-11,1-5-4,8-1-2,-3-5 1,5 5 4,-7-1 8,0 1 7,-7 6 8,-4 0 8,-8 3 10,-16 6 6,20 2 3,-20-2-1,6 18-3,-6-18-3,-2 31-3,-2-12-5,8 6-4,-2 1-5,0 2-3,3-5-1,3-1 0,-3-1 0,-5-21-1,17 27 0,-17-27-3,0 0-5,0 0-2,16 8-1,-16-8 0,-3-19-2,-5 3 1,8 16 1,-11-35 3,6 16 5,1-1 2,2 0 1,0 2 1,4 1 0,2 1-1,-4 16-4,20-28-6,-3 17-4,7 0-3,0 0-3,3 6-3,-7-3 0</inkml:trace>
    <inkml:trace contextRef="#ctx0" brushRef="#br0" timeOffset="3694.9317">3533 94 35,'0'0'17,"0"0"4,0 0-2,-2 22 3,2-4-1,7 10-2,-5-1-1,7 12-3,-3-3-2,5 5-3,-4-1-4,4 0-5,0-1 0,2-4-1,-2-4 0,0-5 0,0-2 0,0-8 0,-11-16-2,15 22-7,-15-22-6,0 0-9,18 13-3,-18-13-5,0 0-1,8-22 0,-8 22 3</inkml:trace>
    <inkml:trace contextRef="#ctx0" brushRef="#br0" timeOffset="4635.3441">3921 296 63,'0'0'22,"-9"-24"1,9 24-11,-17-22-3,17 22 0,-20-22 1,20 22 1,-29-17-1,10 15 0,-3 2 0,2 8 0,-2 5-2,1 9-3,3 5-3,3 4-2,6 6 1,7 3-1,8 2 1,9-3-1,7-6 0,9-4 1,2-8-1,6-9 1,-3-10-1,1-7 0,-4-8-1,-9-7-1,-5-4-3,-12-7-1,-5 1 0,-8-3 0,-3 8 1,-7-3-1,1 8-2,-5 2-3,20 18 0,-28-22-3,28 22-3,0 0-2,0 0-2,0 0-1,0 0 4,30 1 4,-10-2 7,0 1 4,-2-4 6,1 2 6,-3 0 6,-16 2 8,21-2 4,-21 2 0,0 0-3,18 30-2,-18-30-3,7 40-3,-3-14-5,5 1-6,2 3-5,2-1 1,4-5-1,1-6 0,4-5 1,4-7 0,2-8-1,1-7 0,-1-4-2,-1-9-3,1 0-1,-8-6-2,0 2 1,-9-1 1,-3-1 6,-5 6 0,-3 6 1,0 16 4,-9-17 1,9 17 1,0 0-1,-9 24-1,11-4-5,3 4 0,6 2 0,4 3 0,5 1 1,4-3-1,13 1 1,0-6-1,3-8 1,4-4 0,-5-10-1,3-10 0,-7-8 0,-3-8-1,-12-9 1,-7-3-1,-8-1-1,-7-1 1,-3 7-8,-12-4-8,6 14-5,-7 1-6,18 22-5,-30-22 0,30 22-2,0 0 0</inkml:trace>
    <inkml:trace contextRef="#ctx0" brushRef="#br0" timeOffset="5252.1253">5225 312 97,'0'0'39,"-25"0"-6,25 0-14,-11 22-7,12-4-5,3 4-5,2 2 0,5 4-2,2-1 1,1 3-1,5-5 0,-3-3 1,3-3-1,-19-19 0,29 18 0,-29-18 0,0 0 0,11-22-1,-16 4 0,-3-4 1,-3-4 0,2 0-1,-4-1 1,6 1 0,5 2 0,6 4 0,8 0 0,7 5 0,7-1-5,9 8-8,1-1-5,3 7-8,0-1-4,-1 3-3,-5 2-1,0 1 0,-3 6 18</inkml:trace>
    <inkml:trace contextRef="#ctx0" brushRef="#br0" timeOffset="6159.8876">5871 396 99,'13'-20'33,"-17"4"0,4 16-12,-9-33-8,5 14-7,4 19-5,-14-29-1,14 29 0,-30-15 1,12 15-1,-2 6 1,-2 7-1,5 9 1,2 3-1,4 7-1,6 1 1,7 1-1,7 1 1,6-5-1,5-3 0,2-10-2,5-4-1,-1-12-2,4-2 0,-6-12 0,-1-4 0,-4-7 1,-3-1 0,-5-1 4,-7-3 5,-2 3 1,-4 2 1,-3 8 1,5 16-1,-21-19 0,21 19 0,-22 6-3,22-6-3,-11 31 1,11-9-1,6 2-1,5 1 1,5-1-1,10-2 1,4-3 1,5-8-1,-1-4 0,3-9-1,-2-7-7,4-2-5,-13-13-3,1 0 0,-10-9-2,1-2 3,-10-7 5,-5 2 12,3 3 6,-10 1 5,6 10 2,-8 2 1,6 24 1,-7-16-2,7 16-6,2 31-8,-2-7-2,5 9 2,3 3-1,3 5 0,3 1 0,7 0 1,4-4-1,3-5 1,5-3 0,-2-10 0,3-5-1,1-12 1,-2-6-1,-4-12 0,-5-5 0,-2-8-1,-5-7 0,-6-5 0,-4 0 0,-5-1 0,-6 3 1,-1 7 0,-6 9 0,-2 5 1,13 17-1,-30 8 1,16 12-1,3 7 1,1 8-1,7 7-1,5 0 1,9 1 0,3-3 0,8-7 1,4-5-1,4-10 1,1-9-4,6-7-11,-12-13-8,5-2-5,-12-11-4,-3-2-3,-10-3 0,-3 0 0</inkml:trace>
    <inkml:trace contextRef="#ctx0" brushRef="#br0" timeOffset="6400.2849">6044 290 107,'26'-5'26,"11"-1"-8,7-3-24,11 2-16,2-6-6,2 0-5,-6-2 1,-1-1 3</inkml:trace>
    <inkml:trace contextRef="#ctx0" brushRef="#br0" timeOffset="6811.6476">7012 497 114,'-15'19'35,"4"-3"-9,11-16-23,-15 22-33,15-22-4,0 0 0,0 0-2,26-27-1</inkml:trace>
    <inkml:trace contextRef="#ctx0" brushRef="#br0" timeOffset="6632.6528">6883-49 69,'0'0'23,"-17"-2"-7,17 2-18,-14 16-14,14-16-8,-13 30-2,13-30 0,-8 31 13</inkml:trace>
    <inkml:trace contextRef="#ctx0" brushRef="#br0" timeOffset="7622.9841">7394 147 108,'0'0'34,"-9"-26"-1,9 26-16,0 0-6,24-18-7,-7 12-4,1 1 0,1-1 0,3 3 0,0 1 0,2 4 0,-4 7 0,-2 6 0,-5 7-1,-4 7 2,-5 6-1,-6 3 0,-5 8 0,-6 0 1,-4 0 0,1-6-1,-1-3 0,3-6 0,1-3 0,5-6 0,8-22 0,-2 25 0,2-25 0,19 8 0,-1-10 0,4-2 1,8-1-1,3-1 0,2-3 0,-2 2-1,2-1 1,-4-1-5,0 6-7,-10-7-7,4 5-6,-25 5-3,34-15-5,-34 15-1,31-20 1,-13 7 14</inkml:trace>
    <inkml:trace contextRef="#ctx0" brushRef="#br0" timeOffset="8042.4709">8141 231 71,'6'-29'33,"-6"29"-1,-17-20-9,17 20-6,-31-9-4,13 12-4,-8-1-3,4 4-3,-6 1-1,3 0-2,2 6 0,5 0 1,18-13-1,-20 31 1,22-12-1,9-3 0,9-1 1,9 1-1,6-3 0,8 0 1,1 0-1,4-2 0,-2-2 0,-2 4 0,-7 0 0,-6 1-1,-9 3 1,-7 1-1,-8 0 1,-9 1 0,-7-1 0,-6 1 0,-3-5 0,-4-3 0,-2-3 0,-2-5-1,6-1-10,-6-11-8,26 9-6,-35-28-5,26 10-3,-2-8-1,7 1 1,-3-7 9</inkml:trace>
    <inkml:trace contextRef="#ctx0" brushRef="#br0" timeOffset="8232.1448">8046 180 110,'5'-16'35,"-5"16"-1,32-15-11,-10 6-14,11-2-12,7 5-15,-1-5-8,3 2-7,0-4-2,-1 4 1,-6 2-2,-2 1 11</inkml:trace>
    <inkml:trace contextRef="#ctx0" brushRef="#br0" timeOffset="8539.0033">8666 63 84,'0'0'35,"0"0"-2,3 23-10,-1-4-6,9 12-5,0 6-5,2 3-6,4 6-1,1-2 0,1 0 1,-1-4-1,-1-1-3,-5-14-12,5-3-11,-17-22-7,22 17-1,-22-17-1,17-11 0,-12-6 4</inkml:trace>
    <inkml:trace contextRef="#ctx0" brushRef="#br0" timeOffset="8699.1129">8921 312 83,'0'0'33,"0"0"0,0 28-10,6-8-13,-2 2-14,-1-4-13,10 2-8,-13-20-5,20 22-3,-20-22 0,23-7 1</inkml:trace>
    <inkml:trace contextRef="#ctx0" brushRef="#br0" timeOffset="8838.2064">8964 123 33,'-17'-18'7,"17"18"-8,0 0-9,9-20-10,12 14 12</inkml:trace>
    <inkml:trace contextRef="#ctx0" brushRef="#br0" timeOffset="9719.5142">9124 373 123,'0'0'34,"0"0"-2,24-15-17,-6 9-11,10 1-7,7-1-5,0-6-1,11 1 0,-6-8-1,4 1 1,-7-6-1,0 4 2,-11-2 2,-4 4 5,-9 1 2,-13 17 1,-2-20 1,2 20 5,-30-4 1,5 12 0,3 4 0,-8 5 0,6 7-1,0 1 0,11 8-1,2 4-5,13 0-1,6-1-1,12-1 1,11-4-1,8-5 0,5-8 0,4-6-4,3-9-4,-5-10-3,4-1-3,-13-14-1,-1 0-1,-12-9 1,-2 0 1,-9-4 10,-9-3 12,3 8 3,-10-1 2,1 9 2,-9 2 0,11 20 0,0 0-1,-20 0-6,20 0-8,-8 35 0,8-9 0,4 3 0,1 2 0,6 0 0,0 0 0,2-3 1,0-4-1,-2-8 0,-11-16-3,19 17-2,-19-17 0,0 0-1,3-28 0,-8 6 1,1-2-1,-5-3 1,2-2 2,-1-1 3,3 5-5,1-1-5,11 6-6,1 0-5,10 3-4,6 6-2,7 2-2,4 3 0,4 1 25</inkml:trace>
    <inkml:trace contextRef="#ctx0" brushRef="#br0" timeOffset="9060.5328">9129 22 111,'0'0'35,"0"0"-4,0 26-12,8-2-6,-3 7-8,6 6-5,2 5 0,2 2 1,0 4-1,1-3 0,-1-4 0,-6-6-9,4-2-11,-9-11-7,1-2-6,-5-20-1,-4 16 0,4-16-1,-16-3 13</inkml:trace>
    <inkml:trace contextRef="#ctx0" brushRef="#br0" timeOffset="10062.809">10228 187 103,'-32'2'34,"3"6"-5,-6-5-11,7 10-5,3-4-6,4 4-3,21-13-1,-16 26-3,16-26 0,16 25 1,7-12-1,4 0 1,10 2-1,2 1 0,7 3 1,0-1-1,-4 2 0,-5 2 0,-8 2 0,-10 0 1,-12-2-1,-14 0 0,-12-4 0,-7 1 1,-5-7 1,-4-2-2,0-5 0,4-5-1,5-2-10,6-7-13,20 9-8,-15-27-3,24 10-1,6-5 0,16 0-1</inkml:trace>
    <inkml:trace contextRef="#ctx0" brushRef="#br0" timeOffset="11062.8534">10978 341 119,'-16'4'35,"16"-4"0,-13 22-8,7-2-26,6 2-1,2 0 0,6 0-2,3-2-10,-11-20-7,20 21-5,-20-21-5,16-6-4,-16 6 0,4-26-1,-9 6 4</inkml:trace>
    <inkml:trace contextRef="#ctx0" brushRef="#br0" timeOffset="11627.8754">11195 270 117,'0'0'34,"-13"22"-5,10-4-8,3-18-7,-11 39-9,9-15-5,6-1 1,1-2-1,-1-1 0,3-2 1,-7-18-1,11 24 0,-11-24 0,0 0-9,0 0-6,19 5-3,-19-5-2,1-16-1,-4-1-1,3 17 1,3-34 2,1 12 10,3-6 8,3 1 6,6-3 4,4 5 1,6 3 3,2 0 3,7 12 4,-4 1-3,8 17-2,-4-1-2,5 13-2,-7 0-1,4 11-1,-8-1-4,1-1-5,-6 2 0,-2-5 0,-8-2-1,-4-8-9,-10-16-8,14 17-5,-14-17-5,0 0-4,17-22 0,-15 2-2,5-4 1</inkml:trace>
    <inkml:trace contextRef="#ctx0" brushRef="#br0" timeOffset="11190.9908">10916 257 41,'-13'-26'17,"13"26"-6,0 0-9,0 0-10,29-11-8,-8 11-3,3 2 0,1-2 11</inkml:trace>
    <inkml:trace contextRef="#ctx0" brushRef="#br0" timeOffset="11885.8491">11937 55 117,'0'0'34,"0"0"-1,9 26-7,2 0-17,7 12-5,2 6-3,1 6-1,3 1 1,0 0-1,-2-5 0,-6-4-1,-1-7-10,-8-13-11,4-5-8,-11-17-3,0 0 0,17-11-1,-10-6 1</inkml:trace>
    <inkml:trace contextRef="#ctx0" brushRef="#br0" timeOffset="12057.9648">12332 343 129,'4'19'34,"-4"-1"-2,3 6-10,-1 1-17,4-3-19,7 4-10,-2-8-7,-11-18-1,25 17-2,-25-17 0,26-15-1</inkml:trace>
    <inkml:trace contextRef="#ctx0" brushRef="#br0" timeOffset="12466.2432">12729 94 122,'-27'-15'20,"27"15"-4,-31-2-18,31 2-4,-26 15-5,26-15 0,-26 20 2,26-20 8,-24 22 6,24-22 4,-9 26 3,13-10 1,-4-16 1,25 32 0,-3-16-1,12 6-2,2-2-3,10 2-2,0 0-3,4 2-2,-4 2-1,-2 1 0,-5 3 1,-8-3 0,-11 2-1,-7-1 2,-11-2 0,-8-4-2,-10-8 0,-8-4-8,-2-5-10,-7-10-9,2-3-4,-2-10-3,3-2 0,1-10-1,7 1 1</inkml:trace>
    <inkml:trace contextRef="#ctx0" brushRef="#br0" timeOffset="12663.2337">12748 167 129,'0'0'33,"0"0"0,0 0-8,29-13-21,-9 11-17,14 6-10,-3-8-3,2 3-6,4-7-1,0 1 0,-4 0-1,-2 1 5</inkml:trace>
    <inkml:trace contextRef="#ctx0" brushRef="#br0" timeOffset="13595.8802">13377 367 128,'-9'17'40,"9"-17"-2,-13 33-13,7-10-24,8 1-1,2 4 0,3-1 0,2-3 1,1-4 0,-10-20 0,16 26-1,-16-26-1,0 0 1,17-2-1,-17 2 1,0-22-1,0 22-1,2-31 0,-1 13 2,1 1 0,4-1-1,-4 1 1,-2 17 0,16-29 0,-16 29 0,20-22 0,-20 22 0,22-13 0,-22 13 0,26 2 0,-26-2 1,26 11-1,-26-11 0,26 26 0,-26-26 0,20 33 1,-11-15-1,-2-1 0,1 1 0,-8-18 0,9 26 0,-9-26-1,0 0 1,0 0 0,18 5 0,-18-5 0,15-20 0,-6 3 0,4 1-1,0-1 1,4-1 0,3 1 0,0 3 0,2 3 0,-2 7 0,1 0 0,-5 6 0,1 6 0,-17-8 1,20 27-1,-13-7 0,-1 4 2,-1 0 0,1 2 0,-1-2-1,3-2 0,-8-22-11,20 29-9,-20-29-7,28 5-1,-12-16-3,6-1 1,-2-9 0,8 1 3,-4-5 12,-2 1 13,-4 0 12,-3 4 5,-15 20 7,17-26 4,-17 26 1,0 0-2,0 0-2,-4 18-5,4 2-5,-2 1-3,6-1-13,3 6-13,-1-6-9,5-2-4,-11-18-5,20 13 3,-20-13-3,20-17-1</inkml:trace>
    <inkml:trace contextRef="#ctx0" brushRef="#br0" timeOffset="13738.461">14144 354 103,'-30'-9'12,"30"9"-9,0 0-16,0 0-8,0 0-5,32 17-2,-8-14 2</inkml:trace>
    <inkml:trace contextRef="#ctx0" brushRef="#br0" timeOffset="14142.0504">14339 365 135,'0'0'31,"0"0"0,5 19-12,-3-1-11,0 4-8,-2 4 0,2 3 0,0 0 2,1-1-1,3-2 1,-4-3 0,5-4 0,-7-19 0,0 0-2,19 13-3,-19-13-3,11-24-2,-8 4 1,5-2-1,-5-10 1,5-1 1,3-2 7,-2-1 3,6 1 1,-1 2 2,8 9 0,-1 2-1,4 15 0,3 7-3,1 13-3,5 9-1,0 9 1,3 7-1,2 4 2,-4 2 0,0 2 0,-4-5 0,-3-3 0,-4-8 0,-12-7-1,-12-23-18,21 22-13,-21-22-1,5-16-2,-7-1-1,-1-10-2</inkml:trace>
    <inkml:trace contextRef="#ctx0" brushRef="#br0" timeOffset="30003.3673">24 1348 22,'0'0'17,"-16"-12"-3,16 12 1,0 0 0,-8-17 2,8 17 2,0 0 1,6-26 1,-6 26 0,16-18-3,-16 18-2,26-20-4,-7 11-2,-3-2-4,8 3-2,2 1-4,1 2 0,-1 1-1,2 4 1,-3 4 0,-2 3-1,-3 4 1,-2 2 0,-5 5 0,-6 4 0,-3 2 0,-2 2 1,-6 5-1,-1 2 0,-4 0 0,-6 2 0,-2-1 0,-1 0-1,-2-3 1,1-2-1,1-5 1,1-2 0,3-4 0,3-1 0,11-17 0,-15 24 0,15-24 0,0 0-1,-8 16 0,8-16 0,0 0-1,0 0 1,0 0-1,21-13 0,-21 13 1,27-13-1,-10 8 1,1-1 0,1 3 0,1 1 1,-4 2-1,3 0 0,-19 0 0,24 7-3,-24-7-4,16 6-5,-16-6-3,0 0-3,21 13-4,-21-13-2,0 0-4,16-6 2,-16 6 4,0 0 3,20-24 3</inkml:trace>
    <inkml:trace contextRef="#ctx0" brushRef="#br0" timeOffset="30627.1488">723 1240 72,'0'0'22,"-11"-16"-1,11 16-8,0 0-3,-16-19-1,16 19-2,0 0-3,-21-5 0,21 5-1,-23 7-1,4 2 0,-3 6-1,2 2 1,-6 1 0,8 2 0,-3 2 1,7-2 1,1-1 0,11-1 1,2-18 2,9 27 1,-9-27-1,35 13 0,-9-9-1,5 0-1,0-3 0,3 1-1,-1 2-3,-2 5 0,-3 4-1,-3 3 0,-4 1 0,-9 9-5,-4-2 0,-5 3 0,-4-3 1,-9-2-2,-1-6 2,-3 1 0,-7-4 0,1-8 4,0-3-1,-2-4-7,5 0-6,-3-7-3,20 9-5,-29-20-4,29 20-4,-11-29-2,12 12 1,1-5 7</inkml:trace>
    <inkml:trace contextRef="#ctx0" brushRef="#br0" timeOffset="30909.3962">574 1295 69,'0'0'19,"0"0"2,0 0-7,21-13-6,1 8 0,5 1-1,4-3 0,3 1-1,-1-1-2,-2 2-5,-2 3-6,-7 0-6,1 4-3,-7 1-4,-16-3-1,20 11-2,-20-11 0,11 17 0,-11-17 8</inkml:trace>
    <inkml:trace contextRef="#ctx0" brushRef="#br0" timeOffset="31476.5602">1248 1174 71,'0'0'23,"0"0"-1,-15 20-4,17 4 0,-4 0 0,7 9-2,-3-2-2,9 6-1,-5 0-3,5 3-3,0-7-1,0 4-4,0-6-2,-2-2 0,0-5-1,-1-2-1,-8-22-2,12 20-6,-12-20-6,0 0-5,21 0-5,-21 0-2,9-22-2,-4 2-1,3 2 2,1-4 6,-2-2 7</inkml:trace>
    <inkml:trace contextRef="#ctx0" brushRef="#br0" timeOffset="31655.6822">1465 1414 30,'0'0'15,"3"17"-1,-1-1-3,-2 1-2,2 5-2,3-2 0,1 2-3,5-3-2,-2-1-8,-9-18-2,24 11-5,-24-11-2,24-6-1,-24 6-1,13-25 1,-13 5 9</inkml:trace>
    <inkml:trace contextRef="#ctx0" brushRef="#br0" timeOffset="31791.2463">1494 1319 52,'0'0'15,"-15"-26"-5,15 26-9,-3-18-7,3 18-6,20-13-3,-4 6 0,5 3-1,1-3 3</inkml:trace>
    <inkml:trace contextRef="#ctx0" brushRef="#br0" timeOffset="32783.9467">1593 1484 79,'0'-16'26,"0"16"2,0 0-8,33-21-4,-12 12-5,8 4-1,2-1-2,6 3-3,0-5-3,0 3-1,0-3-2,-6 1 1,-5 2 0,-4-5-1,-6 3 1,-16 7-1,19-16 1,-19 16 0,-4-19 0,4 19 0,-15-16 0,15 16 1,-24-11 0,24 11 2,-31 0 0,14 9 1,1 2 0,-1 7 2,4 6-2,2 7-1,4-1 0,7 3-1,6-2-1,6-5-1,9-1-1,4-5-1,9-7-4,-1-9-7,7 0-5,-3-10-4,2-1-3,-10-12-1,2 1-2,-9-8 1,-1 2 5,-10-3 9,-4-1 9,-3 1 7,-6 1 9,0 6 7,-5 2 6,7 18 3,-19-19-1,19 19-1,-16 6-4,14 10-2,2-16-7,-2 35-4,7-9-6,5 3-3,3 1 0,1-1-1,5-3 1,-3-2-3,1-6 3,-4-2-8,-13-16-6,22 10-4,-22-10-2,5-17-1,-5 17-1,-7-33 2,1 11-1,-3-6 7,-2 1 8,2-4 6,0 3 3,5 1 1,0 1 1,8 2-1,3 4-2,6 2-5,8 1-4,1 4-4,7 2-4,2 6-1,4-2 0,2 7 0,-2 0 13</inkml:trace>
    <inkml:trace contextRef="#ctx0" brushRef="#br0" timeOffset="32023.2897">1660 1204 94,'0'0'29,"-15"23"2,4-6-8,13 12-8,-4 1-1,11 3-4,2 3-2,4 5-3,1-5-4,-1-5-11,3 2-8,-7-9-6,2-2-3,-7-5-5,-6-17 1,0 0 0,0 0 1,0 0 8</inkml:trace>
    <inkml:trace contextRef="#ctx0" brushRef="#br0" timeOffset="33202.422">2616 1264 72,'0'0'25,"0"0"1,0 0-7,-31-7-4,31 7-4,-31 0-4,12 2-2,-1 1-2,3 5-1,-1-1-2,18-7 1,-24 20 0,24-20 0,-5 26 0,5-26 1,18 24 0,2-12 1,4-1 0,7-1 2,4-3-1,6 0 1,-3-1-1,5 1-1,-5-1 1,-3 3-1,-7-2-1,-4 8 0,-11 3-1,-10 0 0,-6 3-1,-10-3 0,-7 0 1,-4-1-2,-6-4 1,-3-4-1,-2-4 1,4-5 0,1 0 0,5-1-1,6-3-1,3-2-8,16 6-7,0 0-8,0 0-7,16-23 0,6 17-1,-1-7-1,8 6 0</inkml:trace>
    <inkml:trace contextRef="#ctx0" brushRef="#br0" timeOffset="35044.8765">315 2091 51,'0'0'17,"0"0"3,0 0-4,0 0 0,-13 22 1,15-2 2,-4-1-2,4 12 0,-4-5-1,6 9-2,-6-4-3,4 4-2,0-2-5,-2 1-4,1-6 0,-1-1 0,2-6 0,0-3 0,-2-18-1,4 26 1,-4-26-3,0 0-9,0 0-8,0 0-5,0 0-3,16-22-3,-16 22-2,17-22 1,-17 22 1,24-24 9</inkml:trace>
    <inkml:trace contextRef="#ctx0" brushRef="#br0" timeOffset="36246.191">532 2396 168,'-11'-20'33,"11"20"-1,0 0-21,0 0-11,-17 7 0,17-7 0,0 0 0,0 0 0,10 16-1,-10-16-1,0 0-10,0 0-9,25 19-5,-25-19-6,0 0-1,0 0 0,24-8-1,-24 8 2</inkml:trace>
    <inkml:trace contextRef="#ctx0" brushRef="#br0" timeOffset="36735.9784">961 2141 63,'-23'-8'18,"23"8"-2,-27-5-8,27 5-3,-19 5-1,19-5-1,-20 11 0,20-11 0,-25 19-1,25-19 2,-32 25-1,32-25 0,-31 28 0,31-28 0,-18 28 0,18-28 0,3 22 0,-3-22 2,33 16 2,-5-7 0,3-3 1,4 3 1,0-5 2,4 7-1,-8-2 0,2 7-3,-9-3-1,-2 7-1,-9-3-1,-6 5-1,-7-2-2,-3-2-1,-8-1 1,-6-6-1,1 0-2,-8-8-8,5 3-7,-7-12-5,10 3-5,-4-10-3,20 13-3,-26-31 0,20 12 2,3-3 7,1-1 10</inkml:trace>
    <inkml:trace contextRef="#ctx0" brushRef="#br0" timeOffset="36988.2599">898 2187 96,'0'0'24,"0"0"-1,-6-21-11,6 21-6,37-3-2,-11-1-5,9 2-5,2 0-6,1 1-7,-1-1-4,-2 0 0,-2 4-2,-7 0 0,2 5 0</inkml:trace>
    <inkml:trace contextRef="#ctx0" brushRef="#br0" timeOffset="37642.5724">1454 2097 90,'0'0'14,"0"0"-5,-19 0-20,19 0-9,11 16-1,-11-16 1,24 22-1,-7-7 2</inkml:trace>
    <inkml:trace contextRef="#ctx0" brushRef="#br0" timeOffset="37337.0778">1518 2310 136,'0'0'34,"-18"5"-1,18-5-13,-13 22-10,16-5-4,1 1-5,2 2-2,1 0 1,4 2-1,0 0-2,-2-5-4,6 1-3,-15-18-3,18 24-3,-18-24-4,0 0-2,17 9-2,-17-9 0,0 0 2,0 0 2,7-18 1,-7 18 3,0 0 3,0-20 5</inkml:trace>
    <inkml:trace contextRef="#ctx0" brushRef="#br0" timeOffset="38671.6526">1538 2372 45,'-16'-18'19,"16"18"2,-6-17-4,6 17-2,2-16 0,-2 16-3,2-19-1,-2 19-3,9-18-1,-9 18-2,13-20 0,-13 20-4,16-20 0,-16 20-1,30-21 0,-12 14 0,2 2-1,3 1 1,0 2 0,1 6 1,2 1 0,-6 6 1,-1 2 2,-5 5 2,-4-1 2,1 7-1,-8-4 0,3 4 0,-8-6-1,6 2 0,-6-3-2,2-17-3,2 24-1,-2-24 0,0 0-1,0 0 1,0 0 0,0 0 0,0 0-1,0 0 0,5-21-2,-5 21-2,0-25-1,0 8-1,0 17 0,11-31 1,-11 31-1,17-35 1,-17 35 2,24-31 2,-24 31 1,27-27 1,-27 27 0,28-21 0,-28 21 0,31-7 0,-14 7 0,1 2 0,1 5 1,-1 2 0,0 2 2,3 6 1,-21-17 3,29 27 0,-16-10 0,-2 1-1,-11-18 0,18 31-1,-18-31-1,13 28-1,-13-28-3,4 22 0,-4-22 1,0 0-3,2 16-6,-2-16-7,0 0-6,0 0-6,0 0-4,-6-18-2,6 18 0,6-20 0,-6 20 7</inkml:trace>
    <inkml:trace contextRef="#ctx0" brushRef="#br0" timeOffset="39013.4768">2173 2199 89,'0'0'13,"0"0"-9,0 0-17,0 0-6,0 0-3,16-14 0,1 14 0</inkml:trace>
    <inkml:trace contextRef="#ctx0" brushRef="#br0" timeOffset="38866.238">2235 2288 123,'-2'22'33,"-3"-4"-1,5 4-15,0 0-13,5-6-9,5 1-12,-10-17-7,22 13-6,-22-13-2,18-9 0,-18 9-1,6-26 6</inkml:trace>
    <inkml:trace contextRef="#ctx0" brushRef="#br0" timeOffset="39506.3372">2359 2176 150,'0'0'35,"-17"14"-3,17 3-17,-2-1-9,6 3-6,3 3 0,2 0 0,6 0 0,-2-2-1,4-2 2,-17-18-2,25 28 1,-25-28-2,21 18-5,-21-18-5,0 0-4,0 0-1,0 0-1,1-27 0,-1 27 0,-5-32 1,7 14 6,-2-2 5,3 0 3,7-2 3,1 0 4,5 3 4,1 1 5,5 9 5,-4-4 0,10 13 0,-10-2 0,10 13 0,-8 0-4,4 9-5,-4 1-3,2 4-6,-2-1 0,-1 2 0,-6-2 0,1-2 0,-6-4 0,-8-18 1,13 24-1,-13-24 0,0 0-2,0 0-13,0 0-12,9-31-5,-9 31-2,2-35-1,-4 18-2,-4-5-1</inkml:trace>
    <inkml:trace contextRef="#ctx0" brushRef="#br0" timeOffset="42714.4629">3431 1765 124,'-20'-2'41,"20"2"-9,-32 5-16,32-5-5,-33 11-3,33-11-5,-20 10-2,20-10-1,0 0 0,-13 20 0,13-20 0,0 0 0,13 20 1,-13-20-1,22 9 1,-22-9 0,30-5 0,-12-1 0,-18 6 0,31-18 0,-31 18-1,22-22-3,-22 22-4,0 0-4,0 0-4,-13-20-6,13 20-6,-23 5-6,23-5-3,-24 13-5,24-13 4,-17 11 26</inkml:trace>
    <inkml:trace contextRef="#ctx0" brushRef="#br1" timeOffset="228384.3156">331 3427 50,'-18'-17'22,"18"17"-6,0 0-4,-15 20 0,15-20-1,2 37 0,0-13-1,2 7 0,-2 4 0,1 7 1,-3-3-1,2 1-1,-4-2 0,2-1-1,-2-6-1,4-5 0,-4-6-4,2-20-2,2 20 0,-2-20 0,0 0-1,0 0 1,0 0 0,0 0-1,9-24 1,-9 24 0,0-27-1,-1 10 1,1-3-1,-2 0-1,0-4 1,0 2-1,0-2-1,-3 2 1,3-1-1,-2-1 0,2 0 0,-1 0-1,1 2 1,0-2 1,0 2-1,2 2 0,0 0 1,0 3 0,0 17 0,2-27 1,-2 27 0,6-24-1,-6 24 1,9-22 0,-9 22-1,18-24 1,-18 24 0,22-26-1,-22 26 1,28-23-1,-12 12 1,-16 11-1,28-17 0,-28 17 0,31-5 0,-31 5 1,31 3-1,-31-3 1,30 19 0,-14-3 1,3 2 1,-1 4 2,1 4-1,1 3 0,0 4 0,-2 2 1,1-2-2,-1 2 0,-3-2-1,0 2 0,-2-2-1,-2-5 0,-2-3 0,2-5 0,-11-20 0,13 26 1,-13-26-5,0 0-5,0 0-6,0 0-4,0 0-3,5-24-4,-5 24-3,-14-22-3,14 22 3,-23-22 5,5 8 6,0 8 16</inkml:trace>
    <inkml:trace contextRef="#ctx0" brushRef="#br1" timeOffset="228647.0763">394 3573 56,'0'0'24,"2"-16"-3,-2 16-2,18-17-6,-1 10-1,1-4-2,6 2-3,2 0-3,1 3-6,5 2-4,-7-1-6,9 5-3,-7-2-4,-1 2-4,-2 4-3,-8-1 1,-16-3 2,22 6 9</inkml:trace>
    <inkml:trace contextRef="#ctx0" brushRef="#br1" timeOffset="230164.8408">1001 3630 30,'0'0'17,"0"0"-2,0 0-8,0 0-2,0 0-1,-7 24 0,7-24 0,5 26 1,-5-26 1,6 29-1,-6-29 2,2 31-1,-4-14 1,2-1-2,0-16 0,0 28-1,0-28-1,2 18-1,-2-18-1,0 0 0,0 0-3,0 0-4,16 9-5,-16-9-4,0 0-3,0 0-5,0 0 1,13-18-1,-13 18 2</inkml:trace>
    <inkml:trace contextRef="#ctx0" brushRef="#br1" timeOffset="230763.7312">1176 3350 124,'0'0'35,"0"0"-3,0 0-16,0 0-4,20-17-3,-2 17-6,4 4-10,-3-8-8,8 6-7,-4-4-5,0 4-4,-2-2-3,-1 4 0,-20-4-1,26 0 10</inkml:trace>
    <inkml:trace contextRef="#ctx0" brushRef="#br1" timeOffset="230994.9325">1277 3502 106,'0'0'27,"22"13"-6,-22-13-22,31 5-13,-9-3-5,2-2-7,-3-2 0,-1 0-1,-20 2-1,27-5 16</inkml:trace>
    <inkml:trace contextRef="#ctx0" brushRef="#br1" timeOffset="233103.4349">1814 3504 146,'0'0'34,"0"0"-1,-22 14-19,22-14-5,0 0-14,0 0-15,0 0-14,0 0 0,0 0-3,6-20-3,-6 20-7</inkml:trace>
    <inkml:trace contextRef="#ctx0" brushRef="#br1" timeOffset="232903.2975">1726 3041 30,'-2'-27'22,"2"27"0,2-22-3,-4 5 2,2 17 2,9-25-2,-9 25-1,17-22-3,-17 22-2,25-15-4,-8 11-4,-17 4-3,33 0-4,-16 6-1,1 3 1,-1 4 0,-17-13 1,29 33 0,-18-11 0,-4 2-1,-1 1 0,-4 1 1,-4 0-2,-5-1 2,-1 1-2,-3-4 1,-4-2-1,1-3 1,-3 1 0,17-18 0,-31 24 0,31-24 0,-22 15 0,22-15 0,-19 7-9,19-7-7,0 0-6,0 0-4,0 0-4,17 15-4,-17-15 1,18 9-1,-18-9 8</inkml:trace>
    <inkml:trace contextRef="#ctx0" brushRef="#br1" timeOffset="234081.3239">519 4406 75,'-13'-22'32,"13"22"-7,-18-20-5,5 3-1,13 17-3,-24-27-2,24 27-3,-29-28-1,12 19-2,-5-2-2,2 6-4,-4 3-1,-2 6-1,0 7 1,-3 5-1,3 6 0,0 6 0,6 6 0,2 7 0,9-1 0,5-1 0,11-1 0,8-5 0,9-3-3,2-12-6,10-2-6,1-17-5,2-5-5,-4-12-2,-2-4-5,-9-11 0,-4-2 2,-7-4 7,-8-5 2</inkml:trace>
    <inkml:trace contextRef="#ctx0" brushRef="#br1" timeOffset="234425.0391">401 3995 95,'0'0'31,"-14"-18"-4,14 18-8,0 0-3,-17 5-2,17-5-3,6 30-3,3-5-1,-2 3-2,4 7-1,0 0-2,2 5-2,-4 0 1,2 3-1,-1-5 0,-3-1 0,0-2 0,1-6 0,-1-3 0,-2-6 0,-5-20-1,13 25 0,-13-25-10,0 0-6,22 15-6,-22-15-4,0 0-4,13-22-1,-13 22-1,11-27 1,-7 10 7</inkml:trace>
    <inkml:trace contextRef="#ctx0" brushRef="#br1" timeOffset="234823.8628">710 4410 62,'-1'-19'24,"1"19"2,0 0-3,0 0-4,0 0-3,-2 19-2,9-1-3,-3 2-2,5 6-2,-2 0-3,1-1-5,1 5-10,-5-10-7,5 2-7,-9-22-5,14 18 0,-14-18-1,0 0 0,19-18 3</inkml:trace>
    <inkml:trace contextRef="#ctx0" brushRef="#br1" timeOffset="235252.1543">1018 4210 137,'-24'2'35,"24"-2"-2,0 0-11,0 0-27,27 11-7,3-10-10,8 3-4,-1-2-3,0 2-4,-6-1 0,-5 1 2,-4 1 6,-22-5 15</inkml:trace>
    <inkml:trace contextRef="#ctx0" brushRef="#br1" timeOffset="235469.3005">1051 4366 109,'0'0'26,"0"0"-2,0 0-15,22 11-12,-2-11-10,-2 0-6,4 0-5,-1-4-1,-1 0-1,-20 4-1,28-3 1</inkml:trace>
    <inkml:trace contextRef="#ctx0" brushRef="#br1" timeOffset="237508.2889">1525 4265 123,'-20'-6'34,"20"6"-2,-22-9-11,22 9-6,0 0-4,-2-18-7,2 18-4,24-17 0,-7 6 1,3 0-1,4 0 0,0 2-1,3 0 1,1 5 0,-4 2 0,-2 4-1,0 6 1,-2 4 0,-3 3 0,-3 5 0,-3 4 0,-3 2 1,-3 0-1,-5 3 1,0 0-1,-5-1 1,-6 1-1,-4-1 0,-2-1 0,-3 2 0,-4-3 0,0-2 1,-1-4-1,-1 0 0,4-3-1,3-4 1,19-13 0,-25 13-1,25-13 1,0 0 0,0 0 0,16-6-1,-16 6 1,35-5 0,-11 5 0,2 1 0,0 7 0,-1-1-1,1 2 1,-2 2 0,-4 4-1,-3-2 1,-17-13 1,24 25-1,-24-25-9,9 17-9,-9-17-9,0 0-4,0 0-1,0 0 0,0 0-2,-17-24-1</inkml:trace>
    <inkml:trace contextRef="#ctx0" brushRef="#br1" timeOffset="237667.3955">1972 4577 169,'-22'20'33,"22"-20"-6,-16 16-36,19 1-12,-3-17-7,17 15-4,-17-15-1,18-8 0,-18 8-2,20-31 4</inkml:trace>
    <inkml:trace contextRef="#ctx0" brushRef="#br1" timeOffset="238298.8255">2134 4158 123,'0'0'34,"-2"-27"-1,2 27-11,9-17-9,-9 17-5,28-11-3,-10 6-4,3 3-1,-1 0 0,2 2 0,-2 4 0,-1 3 0,-1 2 1,-18-9-1,22 30 0,-16-12 0,-5 4 1,-4-2-1,-5 2 1,-3-2 0,-5 1-1,-1-3 0,1-3 1,-5-4-1,3 0-1,18-11 1,-29 11-1,29-11 1,0 0 0,-17-2-1,17 2 1,0 0 0,24-11-1,-24 11 1,31-6 0,-12 6 0,3 2 0,0 4 0,-2 3 0,2 4 0,-2 1 0,-1 5 0,-6 1 0,-2 2 0,-4 0 1,-3 2-1,-6 0 1,-5-4-1,-3 0 0,-3-2 0,13-18 1,-33 26-1,13-21 0,0-3 0,0-2 0,-2-5-1,1-4-1,5 3-7,-3-7-6,19 13-6,-16-18-6,16 18-5,5-24 0,-5 24-2,32-24 1,-8 10 7</inkml:trace>
    <inkml:trace contextRef="#ctx0" brushRef="#br1" timeOffset="239473.0233">3021 4302 55,'-4'-22'23,"4"22"1,-7-17-1,7 17 0,0 0-3,0 0-3,-17-22-1,17 22-3,-16-9-2,16 9-2,-22-8-5,22 8-3,-28-1-1,11 4 1,-1 1 0,0 5-1,-1 4 0,3 5 1,3 1-1,2 5 0,2 1 0,5 1 0,8 0-1,3-1 1,6 1 0,7-8-1,4-1 1,5-6 0,4-6 0,2-3 0,4-2-6,-4-11-7,2 2-5,-6-8-2,2 5-2,-9-7-1,2 5 1,-10-7 0,1 7 6,-6-3 11,-6-1 7,-5 18 9,0-31 11,0 31 0,-7-22 0,7 22 0,0 0 0,0 0-4,-20-9-3,20 9-6,-2 18-9,2-18 0,6 27 0,-1-10 0,2 3 0,4 0 0,1 2 0,2-2 0,1-1 0,0-3 0,-15-16 0,22 22 0,-22-22 0,0 0-1,0 0 0,0 0 1,0 0-1,5-29 1,-8 11 0,-1-4 0,2-2 0,4-2 0,3 2 1,6 2-1,2 2 0,4 4 1,3 5-1,4 3 0,0 6-1,2 4 0,-1 6 1,-1 3 0,0 5 0,-2 4 0,0 0 0,-1 2 0,-3 2 0,-1-4 0,-3-3 0,-14-17 0,24 22 0,-24-22-1,17-4-4,-17 4-3,7-20 1,-7 4-1,4-3 0,0-3 0,1 2 0,2 0 2,3 2 4,4 1 2,-14 17 2,35-22 2,-18 17 3,7 5 0,-2 3 0,2 6 0,-2 2 0,0 8 0,-4-1-2,1 4-2,-3 4-2,-3-4-1,-4 0 1,-1-2-1,1 0-9,-9-20-7,11 22-9,-11-22-3,0 0-5,0 0 0,11-18 0,-9-1-1,5-3 14</inkml:trace>
    <inkml:trace contextRef="#ctx0" brushRef="#br1" timeOffset="239736.8622">4249 4151 147,'0'0'34,"0"0"-1,0 0-16,0 0-18,19 17-5,8-12-7,-3-3-8,10 3-5,-11-6-5,5 4-1,-10-5 0,1 4-1,-19-2 4</inkml:trace>
    <inkml:trace contextRef="#ctx0" brushRef="#br1" timeOffset="239915.987">4266 4298 136,'0'0'33,"0"0"-6,31 9-28,-7-5-16,6-6-13,5 4-2,-6-4-2,2 0-2,-7-3 0</inkml:trace>
    <inkml:trace contextRef="#ctx0" brushRef="#br1" timeOffset="240922.9422">5261 4195 42,'0'0'20,"-2"-24"4,2 24-4,-3-22 3,3 22-3,0-24-2,0 24-1,-4-29-3,4 29-1,-13-27-4,13 27-4,-24-24-4,8 15 0,-5 3 0,-2 6 0,-5 4 1,-2 5-1,3 4 1,-1 7-1,1 4 0,5 7 0,1 2-1,9 7 0,4 1-1,6 1 0,10 0 0,8-3 0,12-5 0,7-2 0,9-7 1,9-12 0,2-4-1,2-9 1,-3-9 0,-6-6 0,-8-5 0,-9-9 0,-10-4-1,-12-2 1,-9-3 0,-6-3-1,-7 4 1,-7 3 0,-4 4 0,-1 5 0,-3 6 0,0 6 1,3 10-2,3 1-5,22 2-10,-24 18-6,25-1-6,-1-17-5,21 33 0,-3-15-1,10 2-1,-1-3 15</inkml:trace>
    <inkml:trace contextRef="#ctx0" brushRef="#br1" timeOffset="241120.0753">5701 4430 133,'0'0'34,"-13"18"-1,13-18-18,0 0-23,-4 28-15,4-28-6,17 5-4,-17-5 0,24-11-1,-24 11-1</inkml:trace>
    <inkml:trace contextRef="#ctx0" brushRef="#br1" timeOffset="241635.4256">6218 4138 65,'0'0'29,"-11"-24"2,11 24-3,-22-20-10,22 20-2,-28-14-3,28 14-3,-39-4-1,19 6-4,-7 5-2,3 4-2,-2 4 0,2 5-1,2 4 1,2 5-1,7 2 0,7 6 1,10-2-2,7 2 1,11-4 0,11-2 0,6-7 0,7-4 0,3-7 0,-3-10 1,0-6-1,-7-7 0,-6-4-1,-7-8 0,-8-2-2,-10-5-4,-3-3 0,-10-1 0,-1 4-1,-10-2-1,3 9-2,-9-2-2,3 9 0,-3 2-1,22 13-3,-24-7-4,24 7-4,0 0 2,0 0 1,22 9 2,2-5 12</inkml:trace>
    <inkml:trace contextRef="#ctx0" brushRef="#br1" timeOffset="242188.8998">6549 4144 112,'0'0'32,"0"0"0,0 0-13,-11-24-4,11 24-6,9-17-6,-9 17-3,24-14 1,-8 6-1,3 5 0,1 1-1,4 4 1,0 3 1,-2 4-1,0 4 1,-5 6-1,-5 1 1,0 0 0,-7 6 1,-7-1-1,-1 3 1,-7-2-2,-1-1 2,-3-3-2,-1 0 0,-4-3 0,3-3 1,16-16-2,-30 24 1,30-24-1,-20 13 0,20-13 0,0 0 0,0 0 0,0 0 0,0 0 0,24-11 0,-5 5 1,3 3 0,3-1 0,3 2 0,1 4 0,-1-2 0,0 4 0,-3 1 0,-1 2 0,-7-1 0,-17-6 1,26 11-1,-26-11 0,0 0-11,18 9-11,-18-9-6,0 0-5,4-18 1,-4 18-2,9-26 0,0 10 3</inkml:trace>
    <inkml:trace contextRef="#ctx0" brushRef="#br1" timeOffset="242808.7887">7082 4094 114,'-3'-16'33,"3"16"0,0 0-16,5-20-4,-5 20-5,22-6-4,-22 6-2,30 0-2,-12 2-1,0 2 2,4 3-2,-3 0 1,1 4 0,-3 2 1,-17-13-1,24 28 1,-24-28-1,12 29 1,-12-29 0,-3 26 1,3-26-1,-17 22 0,17-22 0,-27 18 0,27-18-1,-32 15 1,16-8-2,16-7 1,-26 7-1,26-7 0,0 0-1,0 0 1,0 0 0,0 0 0,24 6 1,-4-4 0,6 0-1,0 1 1,3 3 0,-1-1 0,3 4 0,-5 2 0,-1 2 0,-4 2 0,-5 0 1,-16-15 0,17 31 0,-17-31 0,-8 27 1,8-27-1,-25 22 0,6-16 0,-3-1-1,2-3-1,-2-4 0,5-1 0,1-7-4,16 10-9,-13-20-7,13 20-7,18-27-5,3 12 1,1-5-1,9 3-1,0-1 4</inkml:trace>
    <inkml:trace contextRef="#ctx0" brushRef="#br1" timeOffset="243499.2588">7757 4202 131,'0'0'34,"-29"-1"-1,29 1-6,-9 27-25,12-10-2,3-1-1,1 6 1,4-3-1,0-3 1,2 1 0,-13-17 0,19 23 0,-19-23 0,0 0-1,18 13 1,-18-13-1,0 0 1,0 0-1,-6-27 1,5 10 0,-1-5 0,2 0 0,3 0 0,5-2 0,1 2 0,4 4 0,-13 18 0,26-22 1,-10 20-1,-16 2 0,30 7 1,-14 6-1,1 4 1,-1 1 0,3 4-1,-1-2 0,1 4 1,-3 0-1,1 0 0,-3-4 0,-1-2 0,-13-18-1,24 24 1,-24-24 0,17 6 0,-17-6-1,14-19 0,-14 19 1,10-29-1,-7 9 1,3-2-1,1 0 0,4 0 0,0 0 1,4 5-1,1 1 1,3 3 0,-1 7 1,4 6 0,-1 4-1,1 5 1,-4 6 0,4 3 0,-2 4-1,2 6 1,1-2 0,-1 1-1,-2 1 0,-2-5 0,2-2 0,-3-3 1,-17-18-2,20 13-15,-20-13-13,17-8-3,-17 8-2,0-29-2,-4 11-1</inkml:trace>
    <inkml:trace contextRef="#ctx0" brushRef="#br1" timeOffset="251463.6346">1060 5195 154,'-19'-11'33,"19"11"-1,0 0-16,17 5-11,-17-5-7,31 11-10,-9-3-6,-5-8-7,1 7-5,-18-7-2,26 7 0,-26-7 1,0 0 3,0 0 6</inkml:trace>
    <inkml:trace contextRef="#ctx0" brushRef="#br1" timeOffset="251651.7627">1021 5310 112,'0'0'28,"0"0"0,17 15-5,-1-11-15,6-1-12,6 5-10,0-5-9,-1 3-4,-1-4-1,-2 0-1,-2-2 0,-4 1-1</inkml:trace>
    <inkml:trace contextRef="#ctx0" brushRef="#br1" timeOffset="250728.9531">247 5184 105,'-24'-20'41,"24"20"-1,0 0-9,0 0-16,-17 9-3,17-9-4,8 33-6,-3-11-2,3 3 0,1 1 0,0 5 0,0-3 0,2 1 0,0-1 1,-2-3-1,1-4 0,-5-5 0,-5-16 0,0 0 0,0 0 0,0 0 0,0 0 0,8-27 0,-10 8 0,-2-1 0,0-2 0,3 0 0,-1-2 0,2 2 0,2 0 0,1 0 0,5-2 0,-3 2 0,4 0 0,0 4 0,-9 18 0,23-24 0,-23 24 0,22-15 0,-22 15 0,25 2 0,-25-2 0,28 13 0,-28-13 0,29 15 0,-29-15 0,30 16 0,-30-16 0,24 13-10,-24-13-10,16 4-9,-16-4-4,0 0 0,0 0-1,0 0-2,0 0 3</inkml:trace>
    <inkml:trace contextRef="#ctx0" brushRef="#br1" timeOffset="251311.5299">703 5382 111,'0'0'27,"0"0"1,0 0-8,-18 9-3,19 9-5,1-1-2,6 7 0,-3-4-2,4 7 0,-1-1-4,1-2-4,0 0 0,-2-4 0,-7-20 0,13 28 0,-13-28 0,0 0-9,0 0-9,0 0-7,0 0-6,2-23-3,-2 23 0,-3-27-1,3 27 2,1-28 7</inkml:trace>
    <inkml:trace contextRef="#ctx0" brushRef="#br1" timeOffset="253102.7495">2796 5143 102,'0'0'29,"-7"-22"0,7 22-6,-7-22-3,7 22-5,-10-20-2,10 20-3,-20-16-2,20 16-2,-27-11-6,8 9 0,-3 4 0,0 1 0,-4 8 0,2 4 0,2 5 0,0 4 0,4 2 0,3 3 0,8 2 0,3 4 0,10 0 0,6 0 0,9-2 0,8-4 0,6-5 0,6-4 0,1-11 0,2-9 0,-2-7 0,-3-8 0,-6-8 0,-7-5 0,-10-3 0,-6-2 0,-10 0 0,-4-2 0,-3 2 0,-8 4 0,-4 3 0,1 4-1,0 4 1,-3 3-5,21 15-8,-35-13-7,35 13-10,-20-4-3,20 4-2,0 0-1,0 0 0,19 0 1</inkml:trace>
    <inkml:trace contextRef="#ctx0" brushRef="#br1" timeOffset="255334.9513">3166 4989 59,'0'0'19,"0"0"-1,0 0-6,0 0-1,0 0 2,0 0 1,0 0 4,0 0 1,4 32-1,-4-32-3,5 33-2,-5-15-1,4 8-4,-2-4-2,1 0-6,-1 1 0,0 1 0,0 2 0,2-6 0,3 0 0,-3-1 0,-4-19 0,11 24 0,-11-24 0,0 0 0,20 11 0,-20-11 0,0 0-5,0 0-9,17-19-9,-17 19-7,5-18-4,-5 18 0,7-20-2,-7 20 1,11-22 4</inkml:trace>
    <inkml:trace contextRef="#ctx0" brushRef="#br1" timeOffset="256816.1493">3552 5017 8,'-1'-18'9,"1"18"4,1-17 3,-1 17 4,0 0 5,0-24 2,0 24 2,0 0-3,0 0-1,0 0-5,-5 17-4,5-17-5,-6 33-5,4-9-3,4 3-3,0 2 1,0 4-1,4 2-1,-1-4 1,2-1 0,-1-3-1,1-3 1,-1-7 0,-6-17 0,14 18 1,-14-18 0,0 0-9,17 0-8,-17 0-8,7-16-6,-7 16-3,11-28-2,-11 28 0,15-28-1,-7 12 8</inkml:trace>
    <inkml:trace contextRef="#ctx0" brushRef="#br1" timeOffset="252263.1784">1965 5200 99,'-9'-29'32,"9"29"2,-17-29-4,17 29-10,-20-22-4,20 22-5,-24-17-2,24 17-5,-33-7-4,13 3 0,-4 8 0,-2 3 0,0 4 0,0 6-1,3 1 1,-1 6 0,7 1 0,2 7 1,8 1-1,7 2 0,7-1 0,10 3 0,7-6 0,7-3 0,6-8 0,5-7 0,-1-10 0,1-8 0,-3-10 0,-8-9 0,-5-1 0,-8-8 0,-5-4 0,-8 0 0,-6 1 0,-7 1 0,-3 5 0,-4 3 0,-1 7 0,-1 7 0,-1 6 0,1 5 0,17 2-15,-20 22-8,20-2-9,-2-2-1,13 4 0,0-2-1,8 6 0,1-6 4</inkml:trace>
    <inkml:trace contextRef="#ctx0" brushRef="#br1" timeOffset="252443.3005">2186 5375 167,'0'0'34,"0"0"-1,0 0-20,16 18-15,-16-18-16,0 0-11,20 11-5,-20-11 0,17-6-1,-17 6-1,0 0 1</inkml:trace>
    <inkml:trace contextRef="#ctx0" brushRef="#br1" timeOffset="257426.8397">3902 5000 75,'-2'-20'24,"2"20"1,-6-16-7,6 16-4,0 0-2,0 0-3,0 0 0,-16-8 0,16 8 1,-18 8 0,18-8-1,-26 18-2,26-18-1,-30 26 0,30-26-1,-24 31-2,24-31-2,-12 29-1,12-29 0,1 26 0,-1-26 1,17 15 0,-17-15-1,29 7 1,-8-3-1,1-4 0,0 0 0,2 1 0,1 3 0,1 0 0,-2 5 0,0 0-1,-4 2 1,-20-11-1,28 29 1,-28-29-1,18 32 1,-18-32 0,2 29 1,-2-29-1,-11 24 0,11-24 0,-18 16 1,18-16-1,-26 6 0,26-6-1,-28-2-4,12-5-8,16 7-5,-20-15-5,20 15-7,-13-22-4,13 22 1,0-29-1,3 12 4,1-1 7</inkml:trace>
    <inkml:trace contextRef="#ctx0" brushRef="#br1" timeOffset="257619.9684">3898 4958 124,'0'0'32,"0"0"0,0 0-16,0 0-5,0 0-4,20-14-3,-1 10-7,5 4-8,-2-6-9,5 6-9,-5-5-3,4 7-1,-6-4-1,1 5 1</inkml:trace>
    <inkml:trace contextRef="#ctx0" brushRef="#br1" timeOffset="258714.7138">4467 5079 137,'0'0'35,"0"0"0,-19 2-10,19-2-13,0 0-6,-4 28-5,4-28-1,6 33 0,-2-13 0,3 0 0,0 2-1,-1-2 1,-6-20 0,13 28 0,-13-28-7,0 0-4,0 0-1,20 11-1,-20-11 0,6-19-1,-8 3 1,2 16 1,5-35 6,-3 17 8,2-1 3,-2-1 5,-2 20 0,11-29 2,-11 29 0,20-20 0,-20 20 0,27-6-3,-6 8-3,-5 2-2,6 3-2,-1 2 0,-1 6-1,-2-2-1,1 3 0,-5 1-1,-3-1 1,-11-16 0,19 28 0,-19-28 1,11 16-1,-11-16-1,0 0 1,0 0-1,0 0 0,16-13 0,-16 13 0,4-16 0,-4 16 1,9-20 0,-9 20 0,13-22 1,-13 22 0,20-21 0,-20 21 0,24-20 0,-24 20-1,28-16 1,-28 16-1,26-6 1,-26 6-1,25 8 1,-25-8-1,24 22 0,-24-22 0,30 31 0,-17-15 0,-1 1 0,3 1 0,-15-18 0,31 29 0,-31-29 0,21 21 0,-21-21 0,18 12 0,-18-12 0,0 0 0,0 0-15,0 0-12,0 0-7,7-18 0,-7 18-3,0 0-1,-1-20-2</inkml:trace>
    <inkml:trace contextRef="#ctx0" brushRef="#br1" timeOffset="261228.6438">385 6187 176,'0'0'33,"18"-9"-1,-1 2-34,7 8-15,0-4-11,7 5-5,-5-6-1,5 6-1,-9-8 0,4 8 1</inkml:trace>
    <inkml:trace contextRef="#ctx0" brushRef="#br1" timeOffset="261803.0332">1257 6073 147,'-19'-3'32,"19"3"-1,0 0-19,17 9-5,-17-9-10,35 15-9,-17-12-9,8 5-7,-6-3-3,0 2 0,-20-7-2,28 11 0,-28-11 4</inkml:trace>
    <inkml:trace contextRef="#ctx0" brushRef="#br1" timeOffset="262539.5364">1952 6084 151,'0'0'36,"6"-20"-2,10 22-6,-16-2-22,35-5-6,-9 5 0,1-2 0,1 2 0,1-2 0,-1 4-10,-6-8-9,2 10-7,-24-4-7,33 2-1,-33-2-1,18 2 0,-18-2 0</inkml:trace>
    <inkml:trace contextRef="#ctx0" brushRef="#br1" timeOffset="264013.3424">2962 5800 154,'-15'-29'35,"15"29"-1,-4-26-15,4 26-8,15-16-9,-15 16-2,28-15 0,-10 8 0,2 3 0,-1 2 0,-1 6 0,1 1 0,-3 6 0,-16-11 0,26 30 0,-17-12 0,-3 4 0,-5 0 0,-1 2 0,-1-2 0,-3-4 0,-5 0 0,1 1 0,8-19 0,-22 25 0,22-25-1,-24 21 1,24-21-1,-20 14 1,20-14 0,0 0 0,-18 11-1,18-11 1,0 0 0,0 0 0,26 4 0,-26-4 0,31-2 0,-13 0 0,4 1 0,-1-1 0,-1 2 0,2 3-5,-22-3-11,37 6-13,-37-6-4,22 5-2,-22-5-2,0 0-1,0 0-3</inkml:trace>
    <inkml:trace contextRef="#ctx0" brushRef="#br1" timeOffset="929113.578">3604 5993 118,'0'0'42,"-19"-20"-3,19 20-15,0 0-11,0 0 1,24-17-9,-5 13-5,3 2 0,2 1 0,7 2 0,-2 1-10,3 8-12,-5-5-8,-1 6-2,-26-11-2,24 22-1,-24-22 0,-9 18 0</inkml:trace>
    <inkml:trace contextRef="#ctx0" brushRef="#br1" timeOffset="929303.7377">3536 6112 103,'0'0'42,"0"0"-1,0 0-12,0 0-18,37 0-3,-2 0-6,3 5-17,4-3-15,6 4-3,-7-3-5,-4 1-8,-8-4-1,-5 0 21</inkml:trace>
    <inkml:trace contextRef="#ctx0" brushRef="#br1" timeOffset="930208.3537">4301 5899 128,'0'0'40,"-17"-15"-8,17 15-9,19-7-7,3 9-3,4-6-10,5 2-3,2 2 0,0 0 0,2 2-1,-7-2-6,1 8-10,-12-3-7,-1 6-4,-16-11-4,6 20 0,-6-20-2,-17 19 3,17-19 5,-29 14 9</inkml:trace>
    <inkml:trace contextRef="#ctx0" brushRef="#br1" timeOffset="930448.5166">4404 5934 80,'0'0'25,"0"0"5,0 0-5,0 0-7,0 0-4,6 24-2,3-8-4,-2 3-1,2 3-1,-3 0-3,-1 0-2,-1 2-2,-2-6-6,2 4-8,-4-22-5,1 29-5,-1-29-4,0 0 0,0 0 0,17-2 1,-17 2 5,15-31 7</inkml:trace>
    <inkml:trace contextRef="#ctx0" brushRef="#br1" timeOffset="931200.0284">5040 5945 117,'0'0'35,"-27"-13"3,27 13-9,-22-4-13,22 4-3,0 0-7,0 0-5,0 0-2,7 21 1,-7-21 0,17 13-1,-17-13 1,16 7-1,-16-7 0,21-2-1,-21 2-1,18-11 1,-18 11-1,7-17 1,-7 17 0,-3-20 1,3 20 2,-19-13 2,19 13-1,-27-11 2,10 10-2,17 1-1,-26 3-1,26-3-11,0 0-10,0 0-9,19 24-3,-1-17 0,12 4-2,-1-5 0,11 3 2</inkml:trace>
    <inkml:trace contextRef="#ctx0" brushRef="#br1" timeOffset="932115.6541">6139 5837 105,'0'0'35,"-21"-35"-2,21 35-2,-31-26-11,31 26-6,-37-9-4,19 11-5,-4 7-5,-4 0 0,2 8 0,2 3 1,2 2 0,5 2-1,6 3 0,5 3 0,12-5 0,6 1 0,8 0 0,10-4 0,8-2 0,4-5 0,2-4 0,0-6 0,-2-5 0,-1-5 0,-8-5 0,-6-4 0,-10-5 0,-8-1 0,-8-4 0,-6 1 0,-7-3 0,-4 4 0,-7-2 0,-1 4-1,0 3 1,0 3 0,6 4-2,16 10-1,-21-9-8,21 9-7,0 0-7,0 0-5,41 0-1,-21-2-2,13 6 1,-3-6 2,5 2 7</inkml:trace>
    <inkml:trace contextRef="#ctx0" brushRef="#br1" timeOffset="933190.3477">7132 5690 159,'0'0'34,"4"-26"-1,-4 26-9,29-16-19,-9 5-14,10 11-11,-5-6-9,5 8-3,-8-7-1,4 8 0,-10-6-2,4 5 2,-3-6 6</inkml:trace>
    <inkml:trace contextRef="#ctx0" brushRef="#br1" timeOffset="933565.4766">7465 5360 115,'0'0'26,"20"-35"-1,-3 28-8,1-1-9,2 7-3,-1 1-1,-1 3-2,-18-3-1,26 20 2,-26-20-1,5 35 1,-10-13-1,-3 4 1,-3-2 0,0 3 0,-3-1 3,3 0-1,1-4-1,5-6 1,5-16-1,-2 28 0,2-28 0,17 14-3,-1-12-1,6-4-5,11 10-16,-5-10-10,11 5-1,-10-4-2,4 4-2,-9-5-2,4 8-2,-10-4 23</inkml:trace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51.6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84F6F33-0AB4-4EE1-9D7E-1573E7115A4B}" emma:medium="tactile" emma:mode="ink">
          <msink:context xmlns:msink="http://schemas.microsoft.com/ink/2010/main" type="inkDrawing"/>
        </emma:interpretation>
      </emma:emma>
    </inkml:annotationXML>
    <inkml:trace contextRef="#ctx0" brushRef="#br0">4093 1150 70,'-4'22'36,"4"10"-5,-3-1-11,10 9-2,-1-5 0,7 3-2,-4-5-3,2 0-3,2-3-6,-4-10-12,6 4-10,-15-24-7,22 22-9,-22-22-4,24-2-5,-8-5 1,4-8 15</inkml:trace>
    <inkml:trace contextRef="#ctx0" brushRef="#br0" timeOffset="436.3085">4573 1191 62,'0'0'26,"-27"-28"-6,27 28-10,-24-16 0,24 16-4,-24-2 1,24 2 2,-28 18 4,12-3-1,5 12-1,-8-1-1,6 7 0,-1 0 0,6 6 0,5-6-3,6 0-4,8-2-2,6-7-1,9-10 1,3-3 0,8-9-1,1-6-2,-3-7-1,-5-7-6,-4-2-2,-10-8 0,-5 6-4,-11-5 0,-5 3 1,-14-3 1,5 8 1,-10 1 4,5 5-1,-5 4-1,24 9-3,-27-6-3,27 6-5,0 0-1,0 0 0,29 24 10</inkml:trace>
    <inkml:trace contextRef="#ctx0" brushRef="#br0" timeOffset="897.0987">4978 1271 32,'0'0'25,"2"-25"-2,-2 25-2,-9-24 0,9 24 1,-19-18-2,19 18-2,-29-11-2,29 11-4,-32 1-4,14 5-2,0 1-3,-1 6-3,3 5 0,1 3 1,0 2-1,1 3 0,6 3 1,5 1 1,3 3-1,5 0 1,8-4 0,3 0-2,8-5 1,6-5-1,5-8 0,3-9-2,1-8 1,0-9 0,-10-1-2,-5-10-3,-2 0-4,-13-5-1,-5 4-2,-13-3 1,-6 8-2,-7-5 1,4 10-1,-6-1 2,0 7 0,2 4-2,5 5-3,17 2-4,0 0-1,0 0-4,-7 18 14</inkml:trace>
    <inkml:trace contextRef="#ctx0" brushRef="#br0" timeOffset="1365.2254">5432 1290 58,'-11'-30'26,"-2"14"-4,13 16-7,-25-31-2,25 31-3,-35-19-1,35 19-1,-37-3-2,17 8 0,-4 6 2,2 8 0,0 3-2,7 5 1,-2 6-2,8 4 2,4-1-1,10 3-2,8-2-2,9-4-1,9-8 1,4-4-1,4-10 1,3-8-3,-3-12 2,-2-6 0,-8-5-2,-9-7-2,-3 1-3,-13-9-1,-3 2-2,-10 0 2,2 6-3,-13-3-1,5 12-4,-7-2-1,22 20-1,-31-13-3,31 13-5,-19 7-3,19-7 1,6 30-3,-6-30 30</inkml:trace>
    <inkml:trace contextRef="#ctx0" brushRef="#br0" timeOffset="2307.1607">6063 1359 53,'-11'-29'26,"11"29"-7,-27-26-5,6 15-1,3 8-1,-6-1 0,2 10 2,-4-1-2,4 10-1,0-1-2,7 8 2,-3 2-4,11 7-1,3-1-3,6 1-3,11-4 2,1-1-1,10-4 1,4-7-7,12-2-9,-7-13-8,12-2-3,-9-13-4,3 2-3,-8-9 0,2 4 0,-9-6 6,-3 4 17,-7-2 9,-3 2 15,-11 20 13,13-28 2,-13 28 2,0 0-1,0 0-2,0 0-4,0 0-7,-22 0-8,22 0-9,-5 24 0,6-7 1,3 5-2,3 3 0,4 3 0,4-1 0,-2-1 0,2-2 1,-1-4 0,-14-20-4,28 24-7,-28-24-6,0 0-1,11-18-2,-11 18 0,-5-33 0,3 11-1,-7-10 4,5 5 13,6-3 8,-2 1 7,7 9 7,-1-4-1,10 11 1,-16 13-1,37-11-1,-20 13-4,6 11-4,-6 2-3,5 8-4,-5 3-2,-1 7-1,1-2 2,-3 1-1,1-3 1,-4-3-2,0-6 2,-11-20-3,20 16-8,-20-16-3,0 0-4,15-29 0,-15 29-1,9-40 0,-1 14-1,-5-7 1,5 3 12,1 1 8,0 2 5,4 6 4,-4 1 4,8 11 3,-17 9-1,29-2 1,-29 2-3,26 19-3,-26-19-3,26 34-1,-17-8-5,2 0-3,-2-2 1,-1-1-4,3 0-9,-11-23-10,14 25-7,-14-25-7,0 0 2,0 0-1,20-35 1</inkml:trace>
    <inkml:trace contextRef="#ctx0" brushRef="#br0" timeOffset="2863.5401">6850 994 90,'-5'-25'40,"5"25"-6,9-24-17,8 18-3,-1-3-6,8 4-3,2 1-1,2 0-2,-3 6-2,-1 2 0,-4 3 1,-20-7-1,24 26 1,-20-8 0,-9 2 0,-5-1 0,-4 3 0,-3 2 0,-3-2 0,-2-2-1,-2-2 0,4-5 0,20-13-1,-26 24 1,26-24-1,0 0 1,0 0 0,26 14 0,-4-15 0,5 2 0,3-1 0,3 0 0,-2 2 0,-2 4 0,-3 1-1,-4 2 1,-22-9 0,26 28 1,-22-12-1,-6 3 1,-4-1-1,-5 0 1,-3-1 0,-3-2 0,-1-4-1,-4 1 0,0-4 0,1-5 0,5 5-12,-6-10-14,22 2-9,-24 0 0,24 0-6,0 0-3,0 0 14</inkml:trace>
    <inkml:trace contextRef="#ctx0" brushRef="#br0" timeOffset="3482.2131">5191 1939 102,'-11'29'42,"13"4"-5,-6-3-12,8 12-10,-2-2-7,2 1-7,1-1 0,1-1-1,-3-3 1,1-5-1,-2-1 1,-2-6-1,2-4-5,-2-20-8,5 18-10,-5-18-5,0 0-7,22-18 1,-5 7-2,-1-2-6,5-5 26</inkml:trace>
    <inkml:trace contextRef="#ctx0" brushRef="#br0" timeOffset="4054.811">5581 2159 149,'-16'17'42,"16"-17"-10,-9 20-27,10-2-5,3 2 0,3 1 1,1-3-1,3 0 1,-2-1 0,0-1-1,-9-16-3,17 19-6,-17-19-5,0 0-3,0 0-3,16-6 0,-16 6 0,2-27 2,-2 10 5,0 1 12,0 16 8,0-32 7,0 32 2,4-23 1,-4 23 1,0 0-1,0 0-3,0 0-4,16-10-4,-16 10-3,0 0 0,17 11-2,-17-11 0,0 0 0,0 0-1,20 17-1,-20-17-2,0 0-2,0 0 0,0 0-1,0 0 0,0 0-2,0 0 0,0 0-2,0 0 1,0 0 0,0 0 1,0 0 0,0 0-2,0 0 1,0 0 0,0 0-1,0 0 0,0 0-1,17 9-3,-17-9-2,0 0-1,0 0 0,0 0 3,0 0 14</inkml:trace>
    <inkml:trace contextRef="#ctx0" brushRef="#br0" timeOffset="5499.8981">5581 1954 25,'0'0'20,"-9"-17"1,9 17-3,0 0 1,0 0 3,-2 22-2,2-22-2,8 39-1,-7-19 0,9 13-4,-5-2-3,2 2-5,1 2-5,-3 0 1,1-2 0,-1-2-1,1 0 1,-2-7-1,-1-2 1,3-4-1,-4-1 0,-2-17 1,5 20-1,-5-20 0,0 0 0,0 0 0,4 17 0,-4-17 0,0 0 0,0 0 1,0 0-1,0 0 0,0 0 0,0 0 0,0 0 1,0 0-1,0 0 0,0 0 0,0 0 0,0 0 0,0 0 0,0 0 0,0 0 0,0 0-1,0 0 1,0 0 0,0 0-1,0 0 1,0 0 0,0 0 0,0 0 0,0 0 0,0 0 0,0 0 0,0 0 0,0 0 0,0 0 0,0 0 1,0 0-1,0 0 1,0 0-1,16 7 1,-16-7-1,0 0 1,0 0-1,0 0 1,0 0-1,0 0 0,0 0 0,0 0 0,0 0 0,0 0 0,0 0 0,0 0 0,0 0 0,0 0 1,0 0-1,17-7 0,-17 7 1,0 0-1,0 0 0,20-6 0,-20 6 0,0 0 0,0 0 0,19-2 1,-19 2-1,0 0 0,0 0-1,0 0 1,0 0-1,0 0 1,0 0-1,0 0 0,0 0 0,0 0 0,0 0 0,0 0 0,0 0 0,0 0 0,0 0 0,0 0 1,0 0-1,-19 4 1,19-4 0,0 0 0,0 0 0,0 0-1,0 0 1,0 0 0,0 0 0,0 0 0,0 0 1,0 0 0,0 0-1,0 0 1,0 0 0,0 0 1,0 0 0,0 0-1,20-7 0,-20 7 0,21 3 0,-21-3 0,27 4-1,-8 0 0,1-3 0,0 1 0,0-2 0,-1 2 0,-19-2 0,25 4-1,-25-4 0,0 0 0,17 7 0,-17-7-1,0 0 0,0 0-8,0 0-6,-22 2-4,22-2-5,0 0-4,0 0-4,0 0-1,0 0 1,-15-17 8</inkml:trace>
    <inkml:trace contextRef="#ctx0" brushRef="#br0" timeOffset="5695.7306">5991 2234 26,'-5'-16'14,"5"16"-6,0 0-12,0 0-6,0 0-4,0 0-2,0 0 13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2.0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2BDE546-0AFC-4288-9944-77A715699DEE}" emma:medium="tactile" emma:mode="ink">
          <msink:context xmlns:msink="http://schemas.microsoft.com/ink/2010/main" type="inkDrawing"/>
        </emma:interpretation>
      </emma:emma>
    </inkml:annotationXML>
    <inkml:trace contextRef="#ctx0" brushRef="#br0">-8-2 19,'2'-16'23,"-2"16"-7,0 0-7,0 0-1,0 0 1,0 0-1,16 35 1,-10-11 1,1 7 1,-1 5-1,3 7 0,-4 1-1,5 5 1,-5-3-2,3 2 1,-3-8-1,2 2 0,-1-5 0,1-2-1,-3-4-3,1-2-1,-1-5-3,0-5-6,1-1-6,-5-18-9,8 20-5,-8-20-6,0 0-3,0 0-3,2-18-1,-2 18 33</inkml:trace>
    <inkml:trace contextRef="#ctx0" brushRef="#br0" timeOffset="839.3082">518 376 71,'0'0'36,"0"0"-4,-13 30-11,13-30-6,-5 31-2,3-15-3,7 6-1,-3-3-2,4 1-1,-1 0-3,1-2-4,1-1 1,-7-17 0,9 22-1,-9-22-1,0 0 2,0 0 0,0 0-1,15-20 2,-15 20-3,0-32-2,0 16-3,-6-4 0,8 1-2,-5-3-1,4 4 1,-1-8 0,8 6 2,-1-2 2,2 4 3,1 1 0,-10 17 2,22-14-1,-22 14 1,25 7 0,-25-7 1,26 31 0,-11-11 2,1 4 1,-3 0 1,4 0 1,-4-2-1,0-4 1,-4-1-2,-9-17 2,16 18-3,-16-18 1,0 0-5,0 0-5,0 0 0,19-20-2,-19 20-1,7-31-2,0 12-2,-1-4-1,5 1 3,0-2 3,2 2 1,2 0 1,1 5 2,-16 17 1,30-20 3,-30 20 1,29 4 1,-29-4 3,20 31 2,-11-5 2,-3-1 0,1 5 3,-1-3 0,1 2 0,-3-3-3,5-2-1,-3-8-1,-6-16-7,20 21-8,-20-21-9,26-4-3,-26 4-6,29-29-2,-14 8-2,-1-4-6,3 1 23</inkml:trace>
    <inkml:trace contextRef="#ctx0" brushRef="#br0" timeOffset="1011.2504">1223 362 31,'-2'31'21,"4"-13"-5,3 2-8,2-1-2,3-1-4,-10-18-6,27 26-5,-10-17-4,-17-9-4,27 3-1,-27-3 0</inkml:trace>
    <inkml:trace contextRef="#ctx0" brushRef="#br0" timeOffset="1626.196">1423 261 86,'4'22'40,"-4"-22"-6,-6 24-10,6-24-7,2 33-3,2-15-6,5 4-4,2-2-3,2 0-1,0-1 0,0-1 0,-2-2 0,-11-16 1,16 26-3,-16-26-3,0 0-6,0 0-4,0 0-2,0 0-2,0 0 0,0 0-1,8-20 2,-14 3 4,6-1 5,0-2 4,4 0 3,-1-6 1,7 2 1,1 0 1,1 2 1,9 2 1,-5 4 1,6 3 2,-1 2 0,2 11 5,-2-13-75,12 30 78,-11-5-1,9 16-1,-9-10 0,6 15-2,-10-9-1,6 4-4,-7 5 74,-6-17-81,-11-16-11,20 13-13,-20-13-7,17-4-2,-17 4-7,7-16-1</inkml:trace>
    <inkml:trace contextRef="#ctx0" brushRef="#br0" timeOffset="3047">386 1178 37,'0'0'30,"0"0"-4,-26-22-5,26 22-1,-17-8 0,17 8-2,0 0-4,-14 22-1,14-22-3,-10 33-3,3-9-2,7 6-1,-6 3-3,5 2 0,-3 3-1,2 2 1,2-1 0,2-1-1,2-3 1,1 2-2,4-8 2,6-1-2,3-8 1,5-2 0,6-8 0,2-5 0,1-7 0,2-3 0,-2-6 0,1-4 0,-6 0 0,-3-7 0,-3-2 0,-7 1 0,-3-3-1,-3-2 2,-6 3-2,-2-1 2,-6 2-1,-3 4 0,9 20 0,-28-20 0,10 16 0,-1 8-1,-1 7 1,0 5 0,0 6 0,3 4 0,2 3 0,4 1 0,6 1 1,5-2-2,5-3 2,5-2-2,4-8 1,5-3-5,6-2-9,-6-11-7,10 0-5,-5-13-4,2 1-4,-4-10-1,0-1 0,-2-4 8</inkml:trace>
    <inkml:trace contextRef="#ctx0" brushRef="#br0" timeOffset="3626.2931">1092 1134 34,'-9'-17'24,"0"1"-2,-8 1-6,17 15-1,-29-20 1,12 20-1,-3 0-1,3 9 0,-3 0-2,2 10-2,-3-3-3,5 12 0,-1-1-2,4 8 0,0 0-2,6 3 0,3-3-1,4 4-1,6-4 1,5-1-1,4-6 0,3-2-2,4-6 1,4-2 0,3-9-1,-1 0 0,3-7 1,-3-2 0,1-7 0,-3-6 0,2-5 0,-6-2 1,-4-6-2,-3-3 2,-6-3-4,-5-8-1,-4 2-1,-10-5 0,-1 7 0,-7-1-1,0 8 0,-6 1-1,3 12-2,-1 3-1,6 9-3,16 4-2,-24 4-2,24-4-4,0 0-3,0 18-3,0-18 4,26 15 2,-6-12 16</inkml:trace>
    <inkml:trace contextRef="#ctx0" brushRef="#br0" timeOffset="4261.7281">1646 1211 27,'0'0'23,"-19"-17"-3,19 17-6,-20-13-1,20 13 0,-24-5-1,24 5-2,-26 0-1,26 0-1,-27 7-1,10 1-3,17-8-1,-27 16 0,27-16-2,-26 22 0,26-22 1,-19 24-1,19-24 2,-7 20 0,7-20 1,6 17 3,-6-17 0,18 9-1,-18-9 1,31 2-1,-12-2-1,5 0-1,3-4-1,3 4-3,-1 0 0,0 2 1,-1 3 0,0 3-1,-4 1 1,-2 6-1,-8 1 1,-3 2-2,-1 3 2,-9 1-1,-2-2 0,-5 0 0,-5-2 0,-2-1-1,-5-6 1,-2-2 0,-3-5-1,0-3 1,-1-2 0,2-5 0,1-1 0,3-4-2,18 11-11,-22-20-4,22 20-8,2-19-4,-2 19-5,24-25-1,-4 12 1,2-6 0</inkml:trace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1:38.26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F7466AD-86B9-45E7-9BEB-86CD25696679}" emma:medium="tactile" emma:mode="ink">
          <msink:context xmlns:msink="http://schemas.microsoft.com/ink/2010/main" type="inkDrawing"/>
        </emma:interpretation>
      </emma:emma>
    </inkml:annotationXML>
    <inkml:trace contextRef="#ctx0" brushRef="#br0">1251-921 126,'0'0'35,"0"0"-1,0 0-2,0 0-14,0 0-8,29-12-10,-8 13 0,1-2-4,5 8-13,-6-7-9,4 9-6,-25-9-1,33 17-1,-33-17 0,17 20 0,-17-20 6</inkml:trace>
    <inkml:trace contextRef="#ctx0" brushRef="#br0" timeOffset="171.1145">1350-710 119,'0'0'34,"0"0"0,0 0-5,0 0-11,32 4-8,-1-2-21,-5-6-20,10 10-2,-8-4-2,3 7-3,-7-7-1,4 7-3</inkml:trace>
    <inkml:trace contextRef="#ctx0" brushRef="#br0" timeOffset="23577.3201">1990-1153 12,'0'0'7,"-16"-10"0,16 10-2,0 0-2,-17-18 1,17 18 2,0 0 2,0 0 3,-18-22 1,18 22 1,0 0 1,-15-24 3,15 24 3,0 0 1,-5-16-1,5 16-3,0 0-1,0 0-3,0 0-2,0 0-2,0 0-5,18 14-4,-14 5 1,-1-1-1,5 6-1,-1 2 2,2 1-2,-1 2 0,3-3 0,0-2 2,2-4-2,0-2 1,-13-18 0,29 24 0,-12-20 0,5-4 1,2-6-1,1-3 0,5-2 0,3-3 1,-2-1-1,2 2 0,0 2-1,-5 2 0,-4 3 1,-6 5-2,-18 1-8,20 7-8,-20-7-6,0 0-4,-9 16-4,9-16-1,-20 8 0,20-8 0,-24-8 7</inkml:trace>
    <inkml:trace contextRef="#ctx0" brushRef="#br0" timeOffset="23857.5069">2285-1298 119,'-4'18'33,"-3"0"-1,10 12-13,-1 1-8,6 9-1,-1-3 1,6 9-5,-2-2-3,4-2-2,-4-4-1,0-3-1,-2-3-2,-4-9-6,6 5-9,-11-28-8,17 18-7,-17-18-1,18 2-1,-18-2-1,30-20 0</inkml:trace>
    <inkml:trace contextRef="#ctx0" brushRef="#br0" timeOffset="-673269.9952">878-1660 137,'0'0'35,"-21"26"-1,21-6-5,-2 0-20,6 8-2,4 1-7,-3-3-10,6 7-8,-5-11-7,5 2-6,-11-24-3,13 27 1,-13-27-1,0 0 0</inkml:trace>
    <inkml:trace contextRef="#ctx0" brushRef="#br0" timeOffset="-673705.2912">309-1880 113,'-20'-18'34,"20"18"1,0 0-7,-20 2-8,20-2-4,-6 25-7,6-8-9,2 7 0,-2 1 0,4 3 0,-1 3 0,3-2 0,-2 1 0,1-1 0,-1-1 0,-1-5 0,1-6 0,-4-17 0,6 18 0,-6-18 0,0 0 0,0 0 0,-4-27 0,0 10 0,1-3 0,3-4-1,-2-1 1,2-3-1,2-3 1,1-2 0,3 2 0,3 1 0,0 5 0,2 3 1,0 5 0,-11 17-1,24-18 0,-24 18 0,26 5 0,-26-5 0,28 24 0,-16-7 0,5 5 0,0 0 0,-1 3 0,-1 3 0,0 1 0,-1-3 0,1 1 0,-2-1 0,-2-4 0,-2 0-1,-9-22-11,15 24-10,-15-24-9,0 0-2,0 0 0,0 0 0,-24-22-2,24 22 3</inkml:trace>
    <inkml:trace contextRef="#ctx0" brushRef="#br0" timeOffset="-672737.6346">1293-1594 108,'0'0'15,"17"2"-7,-17-2-19,33-2-12,-11 2 1,0-2-2,4 1-1,-4 2 1</inkml:trace>
    <inkml:trace contextRef="#ctx0" brushRef="#br0" timeOffset="-671894.0585">2042-1797 64,'-7'18'20,"7"-18"2,1 26-6,-1-26 1,11 35 3,-11-35 0,8 36 0,-10-14-2,4 8-3,-2-5-4,2 1-5,3 2-11,-3-10-8,9 8-6,-11-26-5,20 20-6,-20-20-4,24-6 1,-24 6 0,22-27 6,-11 8 5</inkml:trace>
    <inkml:trace contextRef="#ctx0" brushRef="#br0" timeOffset="-671668.9057">2217-1781 165,'0'0'34,"0"0"0,-13 26-20,13-10-7,5 3-7,3 1-1,1 2 0,6 7-9,-4-12-9,7 7-7,-18-24-7,29 25-1,-29-25 0,32 2-1,-32-2 0</inkml:trace>
    <inkml:trace contextRef="#ctx0" brushRef="#br0" timeOffset="-671264.509">2463-1779 172,'0'0'35,"0"0"-2,-11 26-22,18-10-9,6 3-2,2-1 0,2 6-1,1-2 1,-3 0 0,-1-2 0,-1-2-2,-13-18-3,22 24-6,-22-24-4,0 0-1,0 0 0,0 0 0,10-31 0,-10 31 1,-4-29 5,2 8 7,2 21 5,-4-34 3,4 17 1,4-3-1,3 3 0,3 1 1,4-1-1,3 1-2,3 3-2,2 0-4,0 2-8,0 4-5,0 0-6,-3 5 0,1 0-1,-20 2 0,30-2-1</inkml:trace>
    <inkml:trace contextRef="#ctx0" brushRef="#br0" timeOffset="24081.6578">2715-871 152,'-16'9'36,"16"-9"-3,-21 20-29,21-20-23,0 0-7,17 17-6,1-12-2,1-6-3,5-1-3,0-6 4</inkml:trace>
    <inkml:trace contextRef="#ctx0" brushRef="#br0" timeOffset="24363.85">3028-1141 59,'-6'33'35,"-1"-7"-1,1 0-7,6 7-9,-3 0-2,6 3-1,1-8-5,2 1-6,3-1-8,0-12-8,6 6-9,-15-22-4,29 15-6,-29-15-1,30 2-7,-14-8 1,1-6 23</inkml:trace>
    <inkml:trace contextRef="#ctx0" brushRef="#br1" timeOffset="48869.7908">0 35 77,'0'0'37,"-4"-24"-5,4 24-6,0 0-7,19-11-2,-19 11 0,22 6-4,-22-6-5,26 22-2,-13-6-3,1 6-3,1 4 0,0 2 0,-1-1 0,3 4 0,1-1 0,1-5 0,-1-1 0,2-4-1,-1-1 1,-1-8 0,-1-2 0,-1-6 0,-16-3 0,30-5 1,-30 5-1,22-28 0,-13 8 0,-3-2 0,-1-3 0,1-5 0,-3 1 0,-1 1 0,0 1 0,-2 1 0,0 2 0,0 4 0,0 20 0,-4-27 0,4 27 0,0 0-2,0 0-9,0 0-6,13 18-9,-13-18-6,11 37-2,-5-19-1,3 6-1,-5-4 1</inkml:trace>
    <inkml:trace contextRef="#ctx0" brushRef="#br1" timeOffset="49184.0055">548 250 102,'0'0'28,"0"0"0,-11 16-12,11-16-3,17 26-1,-17-26 0,27 35-1,-12-19-1,4 3-3,-19-19-4,23 29-8,-6-11-13,-17-18-9,13 20-6,-13-20 0,0 0-2,0 0-1,0 0 1</inkml:trace>
    <inkml:trace contextRef="#ctx0" brushRef="#br1" timeOffset="49535.3097">848 107 145,'0'0'44,"0"0"-3,0 0-20,20-8-22,4 12-7,11 9-11,-3-8-9,4 8-5,-4-5-2,-5 4-8,-8-1-1,-19-11 5</inkml:trace>
    <inkml:trace contextRef="#ctx0" brushRef="#br1" timeOffset="49696.42">993 255 66,'0'0'29,"-16"17"-3,16-17-13,18 13-17,3-4-7,1 2-5,2-4-4,1 4-6,-3-7-4,6 3 4</inkml:trace>
    <inkml:trace contextRef="#ctx0" brushRef="#br1" timeOffset="50196.337">1405-79 59,'0'0'30,"-5"-22"-5,5 22-8,5-25-7,-5 25-2,24-22 0,-24 22-4,34-19 1,-16 10 0,2 4 0,-1 1-1,-1 8-1,-18-4 1,31 9-1,-31-9 0,28 22-1,-28-22 1,18 29 1,-18-29 1,11 31 4,-11-31-2,-2 33 0,2-33 0,-11 32-1,11-32-1,-16 29-1,16-29-3,-19 24-1,19-24 0,-18 20-2,18-20-6,-17 15-8,17-15-7,-9 18-6,9-18-4,-3 20-1,3-20 0,-2 22 0,2-22 5</inkml:trace>
    <inkml:trace contextRef="#ctx0" brushRef="#br1" timeOffset="50445.5096">1503 385 142,'-22'8'36,"22"-8"-11,0 0-22,-9 16-37,25-10-4,5-6-8,1-9-2,3 1 9</inkml:trace>
    <inkml:trace contextRef="#ctx0" brushRef="#br0" timeOffset="24943.2439">3477-1153 86,'-13'-19'37,"-4"10"-3,17 9-8,-33-7-5,17 10-4,-6-4-6,5 8-3,17-7-5,-29 16-2,29-16-1,-17 28 0,17-28 0,0 29-1,0-29 2,18 31-2,-18-31 2,35 26-2,-9-15 1,5-2 0,2 0 0,1 1 0,1 1 0,-2 0 0,-2 1 0,-5 3-1,-2 0 1,-12 1 0,-4 3 0,-10-1 0,2-18 0,-24 29 0,2-16 0,-2-4 1,-7 1-1,1-5 0,1-3-3,0-8-8,8 5-6,-1-9-7,22 10-5,-15-25-3,15 25-2,6-37 1,7 19 0,0-8 8</inkml:trace>
    <inkml:trace contextRef="#ctx0" brushRef="#br0" timeOffset="25124.3684">3447-1150 109,'0'0'33,"11"-20"-1,-11 20-14,32-15-9,-3 14-8,8-5-8,5 4-15,4 2-7,4 2-3,-4 2 0,-4 1-1,-1-3-1</inkml:trace>
    <inkml:trace contextRef="#ctx0" brushRef="#br0" timeOffset="25447.5879">4027-1153 95,'0'0'34,"0"0"-2,0 0-11,0 0-3,11 29-2,5-9-4,8 8-4,6-3-3,1 5-6,6-1 1,-2 4-1,1-6-2,-4-1-7,3 0-10,-15-10-8,4-1-4,-24-15-1,26 11-2,-26-11 1,0 0 1</inkml:trace>
    <inkml:trace contextRef="#ctx0" brushRef="#br0" timeOffset="25681.7496">4301-1131 125,'-20'3'35,"-10"-5"0,6 17-11,-3 0-13,5 10-3,-1 3-2,5 3-7,2 6 0,6-6 1,5 7-6,1-10-11,11 7-8,-3-15-5,7 0-4,-11-20 0,30 11-2,-30-11 1</inkml:trace>
    <inkml:trace contextRef="#ctx0" brushRef="#br1" timeOffset="54093.6843">2276 57 104,'0'0'43,"7"-18"-10,-7 18-16,24-15-5,-4 8-1,8 7-2,3 2-8,2-2-5,7 11-10,-8-4-7,3 9-5,-10-5-6,1 2-5,-9 2-4,-17-15-1,13 24 30</inkml:trace>
    <inkml:trace contextRef="#ctx0" brushRef="#br1" timeOffset="54298.8228">2402 233 56,'0'0'29,"28"-7"-1,-10 3-16,1 4-23,7 2-7,3 5-5,-3-5-7,5 6-1,-5-14 20</inkml:trace>
    <inkml:trace contextRef="#ctx0" brushRef="#br0" timeOffset="25928.9151">4536-1016 147,'-20'15'36,"3"12"-4,-3-3-21,11 5-3,2-3-2,3 0-6,8 0 0,3-4-7,10 1-10,-1-12-9,8 2-7,-2-5-2,4-1 0,-2-13-2,2 1 0</inkml:trace>
    <inkml:trace contextRef="#ctx0" brushRef="#br0" timeOffset="26355.2082">4831-1056 125,'0'0'38,"-37"16"-5,22 4-18,-3-1-3,8 10-1,-2-1-6,6 1-5,4 2 1,6 2 0,5-3-1,6-3 2,5-1-2,8-6 1,3-5 0,6-6-1,-1-6-1,3-8-3,0-4-4,-10-4-1,-3-5 0,-11-6 1,-4 2-1,-13-6 1,-4 3 1,-10-3 7,-8 0 7,4 1 1,-10 3 0,4 6 0,-1-4-1,5 9 1,0 0-1,22 13-7,0 0-14,0 0-8,0 0-8,16-9-3,14 16-1,-1-9-1,12 8-1,-3-8 6</inkml:trace>
    <inkml:trace contextRef="#ctx0" brushRef="#br1" timeOffset="55777.5305">3166-124 63,'0'0'26,"0"0"-6,0 0-10,0 0 1,7 29 2,2-11-1,6 10-1,0-1 0,5 8 0,-2-6-1,3 10-2,-3-8-2,4 4-2,-3-6-2,1-3 0,-4-4-1,1-4 0,-17-18-2,29 24 1,-29-24 0,26 2-1,-26-2 0,24-18-2,-11-2 1,0-2-1,-2-8 0,-2-6 0,0-1 0,-1-2 0,-1 1 2,-3-1 0,-1 3 1,-1 1 0,-2 7 0,0 6 1,0 6-2,0 16-2,2-19-7,-2 19-6,0 0-5,0 0-5,20 28-3,-20-28-1,17 27-3,-4-8 5</inkml:trace>
    <inkml:trace contextRef="#ctx0" brushRef="#br0" timeOffset="-3147.5073">5574-1742 139,'0'0'34,"-24"-11"0,24 11-8,0 0-12,-17 3-7,17-3-7,0 0 0,11 17 0,-11-17-1,0 0 0,19 13-6,-19-13-14,0 0-9,22 11-3,-22-11 0,0 0-2,20-20-1,-20 20 1</inkml:trace>
    <inkml:trace contextRef="#ctx0" brushRef="#br0" timeOffset="26560.3456">5169-1098 124,'-17'-13'36,"17"13"-2,0 0-19,28-11-8,-2 13-14,0-1-15,7 5-9,-4-2-6,4 3-2,-5-2-2,-2 3 3</inkml:trace>
    <inkml:trace contextRef="#ctx0" brushRef="#br0" timeOffset="26875.5625">5515-1188 79,'0'0'36,"0"0"-1,-17 3-12,17-3-6,-3 24 0,4-4-4,-2-3-1,6 7-6,-1-4-3,1 2-3,3-2 0,1-3-1,-9-17 0,22 22-6,-6-15-6,-16-7-4,30 4-4,-30-4-3,33-10-3,-33 10-2,37-16-3,-21 5 4,3 0 6,-1 0 5,-18 11 16</inkml:trace>
    <inkml:trace contextRef="#ctx0" brushRef="#br0" timeOffset="27108.719">5730-1269 125,'-4'16'36,"4"-16"-2,-1 41-11,1-15-8,5 8-5,-1 5-7,1-1-3,1-1 0,-3-4-13,7 4-13,-7-10-9,7-3-1,-10-24-2,18 13-2,-2-22-1</inkml:trace>
    <inkml:trace contextRef="#ctx0" brushRef="#br1" timeOffset="56305.7012">3881-14 23,'0'0'24,"-20"-28"-4,20 28-11,-18-24-6,18 24-1,-17-7 1,17 7-1,-18 5-1,18-5 0,-26 24 0,11-5 2,2 1 0,1 5 0,2 5 0,5 1 1,5 4-1,5-2 0,10-2-1,4-5 0,8-4-1,3-6-1,6-8 0,1-7-2,0-8-3,-4-6 0,-5-5-1,-8-6-1,-9-5 0,-6 3 0,-8-5 1,-8 1 1,-4 5 4,-3 1 0,-1 4 0,1 5 2,1 6-1,17 9 0,-24-7-3,24 7-2,0 0-4,0 0-3,19 7-1,-3-7-1,6 2 7</inkml:trace>
    <inkml:trace contextRef="#ctx0" brushRef="#br1" timeOffset="56577.5442">4139-218 74,'0'0'23,"0"0"-4,-18 29-11,21-7-3,6 4 2,4 5-2,0 4-2,6 0 0,-3 2 0,-1-3-1,0-1-1,-3-3-1,-1-3-8,0-6-5,-11-21-4,23 20-4,-23-20-3,18-8 0,-18 8-1,22-31 5</inkml:trace>
    <inkml:trace contextRef="#ctx0" brushRef="#br1" timeOffset="56918.777">4402-106 109,'0'0'34,"-18"16"0,16 3-10,2-1-12,9 8-2,4-1-2,5 5-6,6-1-2,6-3 0,-3-1-2,1-6 1,-1-4-1,-1-10 0,0-5-8,-6-11-4,0 0-4,-11-13-2,4-2 0,-11-7 0,0 2 0,-9-4 2,1 6 7,-5 2 6,-2 1 4,0 8 3,13 18 0,-20-21-2,20 21-4,0 0-5,0 0-4,0 0-2,17 8-2,-1-1 3</inkml:trace>
    <inkml:trace contextRef="#ctx0" brushRef="#br0" timeOffset="-4031.1078">4569-1992 112,'0'0'39,"-14"17"-4,15 3-13,-1 0-8,10 6-2,-3-2-2,10 1-5,-5 1-2,5-4-2,-2 0-3,-2-5-2,-1-1-7,-12-16-7,21 20-9,-21-20-3,0 0-3,16 0 0,-16 0 1,0 0 1,19-27 6</inkml:trace>
    <inkml:trace contextRef="#ctx0" brushRef="#br0" timeOffset="28104.0161">6256-1049 116,'0'0'39,"0"0"-1,0 0-8,-9 24-18,11-8-5,3 6-3,3 2-3,1-2-1,4 0 0,0-3 0,-13-19 1,29 24-1,-29-24-1,22 3 0,-22-3 1,11-18-3,-7 1-1,-4-5 0,2 0 0,-2-7 0,2 0 1,-2-1 2,3 5 1,6 3 2,-1 1 1,-8 21 2,24-25-2,-24 25 2,31-9-2,-15 14-2,1 2 0,-17-7-1,31 30 1,-16-12-2,0 0 1,-1 6-1,-3-2 2,2-3-1,-13-19 0,17 29 0,-17-29-1,0 0 1,9 16 0,-9-16-1,0 0-6,0 0-2,6-23-1,-5 6 0,-1 17 0,15-35 0,-2 19 0,-2-4 1,4 3 5,-15 17 7,24-26 6,-24 26 2,25-5-1,-25 5 0,24 18 1,-11 4-1,-4-3 0,4 6-3,2 1-7,-2 1 0,0-3 0,2-2 0,-4-3 1,-11-19-3,25 27-14,-25-27-13,19 9-4,-19-9-1,13-16-1,-13-1-1,0 17-2</inkml:trace>
    <inkml:trace contextRef="#ctx0" brushRef="#br0" timeOffset="28555.3251">6904-1286 102,'-13'-38'35,"15"21"-1,-1-8-4,16 12-17,-2-4-2,9 10 0,-4-2-3,6 5-4,-2 6-4,-2 4 0,-6 5 0,-16-11 0,24 29 0,-20-9-1,-2 2 0,-8 0 1,1 0-1,-5 0 1,-1 0-1,-2-3 1,2-3 0,11-16 0,-14 26 1,14-26-1,-4 16 1,4-16-1,0 0 1,26 9-1,-10-10 1,5-1-1,2-2 1,3 2-1,4-3 0,-1 1-1,4 0-14,-13 1-14,6 3-4,-26 0-2,17 3-2,-17-3-2,-17 4-3</inkml:trace>
    <inkml:trace contextRef="#ctx0" brushRef="#br1" timeOffset="57705.8601">4790-101 147,'-16'17'36,"16"-1"-4,1 5-21,12 4-6,4 3-5,1 1 0,2 0 0,1-3-1,-5 0-1,-16-26-5,22 31-6,-22-31-4,0 0-1,0 0 1,0 0-1,-2-22 1,1 2 0,-9-11 7,7-2 7,-1-4 3,2 0 4,6 1 2,3 1 1,6 11 2,2 2 0,7 15 0,2 1-1,3 10 0,-1 7-1,4 9-3,-1 6 0,0 1-2,-3 4 0,0 0-1,-2 1-1,-2-3 1,-4-3-1,-3-8 0,-15-18-2,18 20-4,-18-20-3,0 0-2,15-20-2,-15-4-1,4 0 0,-4-7 1,4-2 0,-1 2 5,5 2 4,-3 7 3,1 1 2,-6 21 4,12-16 2,-12 16 0,17 9 2,-17-9 1,20 31 1,-7-7 1,4-4-2,7 4-1,-4-2 0,6-4 0,-4-3-1,5-6-2,-3-7 0,0-4-3,-6-5-4,-1-10-3,0-1-5,-8-4-2,-2-2-1,-5-1 1,0 1-1,-8 0 3,1 7 2,5 17 7,-24-18 5,24 18 3,-30 9 2,19 11 0,-1 2 1,6 8 0,2 1-2,8 4-2,5 0-11,6-6-11,7 0-10,0-9-4,6-7-1,-3-11-1,3-4-2</inkml:trace>
    <inkml:trace contextRef="#ctx0" brushRef="#br1" timeOffset="58243.8577">6102-36 141,'-26'0'34,"26"0"-2,0 0-17,24-17-16,9 13-19,-6-7-7,12 6-6,-4-4 0,2-2-7,-2 0 0,-4 0 13</inkml:trace>
    <inkml:trace contextRef="#ctx0" brushRef="#br1" timeOffset="58072.7429">6206 147 109,'-18'-13'35,"18"13"-1,-9-27-6,9 27-18,-7-37-1,5 17-4,-8-6-4,1-1-1,-5-5 1,-5-1 1,3 0-2,1 0 1,4-1-2,5 4 1,10 1-1,7 3 1,9 8-4,1-1-10,12 14-6,-8-1-5,9 14-2,-11-1-4,-1 10-2,-10-1 0,-5 8 2,-9 0 17</inkml:trace>
    <inkml:trace contextRef="#ctx0" brushRef="#br1" timeOffset="58447.9962">6501-277 123,'0'0'42,"-19"26"-6,19-26-12,-11 44-17,15-11-3,5 2-6,4 2 1,4-4-5,3 3-10,-2-10-6,6 1-5,-7-12-4,7-2-2,-6-13-1,6 0 0,-4-9 5</inkml:trace>
    <inkml:trace contextRef="#ctx0" brushRef="#br1" timeOffset="58788.2289">6823-225 93,'-19'-6'29,"-8"2"-1,8 12-7,-8-3-4,12 16-4,-3-1-2,7 7-6,5 3-1,4 1-1,10 4 0,6-4-3,10-2-1,7-3-1,6-6-6,-2-13-5,8 2-5,-10-18-2,2-2-2,-15-11 0,-2 0 0,-16-9 1,-2 2 8,-9-1 7,-2 3 4,-6 3 2,-1 4 0,3 3-3,15 17-4,-18-18-3,18 18-2,0 0-2,16-13 4</inkml:trace>
    <inkml:trace contextRef="#ctx0" brushRef="#br1" timeOffset="59314.1252">7156-192 152,'0'0'34,"-26"13"-2,26-13-17,-20 23-15,23-1 0,3 2-2,9 2 1,1-2-1,4-4 1,2-5-8,8 1-6,-6-12-5,7-1-4,-5-12-2,1 2-2,-3-13 0,-2 3 1,-3-7 9,-5-1 11,-4-1 10,-5 0 9,-3 8 9,-9-4 7,7 22 2,-13-16-2,13 16-2,0 0-3,-11 25-7,13-8-3,12 8-8,8 3-4,8 1-2,8-1 1,7-4-2,4-4 1,1-7 1,3-6-4,-9-13-4,-1 1-4,-14-17-3,-3 0-2,-15-7-1,-6 1-1,-12-7 0,-6 6-1,-5 0 5,-2 3-2,1 4 1,3 3 1,16 19 0,-17-22 1,17 22 12</inkml:trace>
    <inkml:trace contextRef="#ctx0" brushRef="#br1" timeOffset="59665.6492">8037-269 126,'-19'-8'33,"19"8"-2,4 17-13,7-1-8,-2 3-2,8 3-5,-1 2-2,3-1-2,-3 1 2,-1-5-1,-2-1 0,-13-18-1,16 27-2,-16-27-6,0 0-7,0 0-3,0 0-2,-5-18 1,5 18 1,-17-38 2,8 12 5,-4-3 12,-1-8 11,8 6 9,-5-4 0,13 9 0,2-3 0,12 12-3,4 3-5,12 6-17,6 12-15,1 1-11,9 10 0,-2-2-2,0 5-1,-2-1 0</inkml:trace>
    <inkml:trace contextRef="#ctx0" brushRef="#br1" timeOffset="62120.2465">5318 776 86,'-22'-20'29,"22"20"-4,-13-26-15,13 26-2,-13-25 0,13 25-4,-26-21-2,6 12 1,-6 6 3,-9 1 0,-3 5 1,-6 5-1,1 6-1,-1 5-1,7 6 0,4 5-1,11 5-1,11 1-3,13-4 2,13-1-2,11-4 1,9-5-5,1-9-4,12-6-6,-9-12 0,1-1-1,-10-10-2,-5-1 3,-12-6-2,-4 2 10,-9-1 7,-5 2 9,5 20 5,-18-31 1,18 31 1,-19-11-1,19 11 1,0 0-3,-11 17-2,11-17-6,9 29-3,8-9-2,1 0 2,8 2-2,2-3-5,8 4-13,-2-15-7,4-3-5,-3-8-3,-4-5 0,-3-6-3,-6-5 2</inkml:trace>
    <inkml:trace contextRef="#ctx0" brushRef="#br1" timeOffset="62734.2609">5517 754 118,'0'0'33,"-17"-5"-5,17 5-9,0 22-7,6-6-10,3 4-1,4 2 0,1 2 1,3-2-1,-2-2 0,-1-3 0,-14-17-5,21 24-8,-21-24-5,0 0 2,1-22-2,-1 22 2,-11-37 1,6 13 3,-2-5 8,1-4 10,6 7 4,4-7 1,7 11 0,3-4-1,10 12-1,2 3-4,2 5-8,5 8-6,-6 4-3,7 10-2,-11-5 0,7 13 0,-12-6 0,6 6 3,-5-6 2,5 1 6,-4-8 2,2 0 6,0-4 1,-2-9 1,6 1 3,-6-9-1,8 1 0,-8-7 0,4 1-1,-4-7-3,0 4-2,-5-3-1,0 1-2,-8-2 1,-5 4 0,-8 1 0,6 17 1,-25-14-1,4 14 0,-8 3 0,-4 8 0,-2 6 1,0 7 0,6 0 0,3 5 0,9 6 0,12-6-1,16 8-12,9-10-7,17 6-8,7-12-5,9-1-3,4-15 2,6-7-4,-1-7 11</inkml:trace>
    <inkml:trace contextRef="#ctx0" brushRef="#br1" timeOffset="63145.0633">6677 631 117,'-35'-14'35,"8"4"-2,-14 1-16,14 15-3,-5 3-4,5 4-9,3 7-2,0 7 1,6-1-1,-1 5-1,12 0 3,5-1-1,6-1-1,9-5 1,7-2-3,4-9-1,5 0-2,-1-11-4,1-1 0,-7-15-4,0-3 2,-9-3-1,-2 2 4,-7-2 4,-2-3 9,0 5 6,-8 0 1,6 18 2,0 0 0,0 0 0,0 0-2,0 0-2,19 33-5,-1-6-3,11 1-1,3-4-20,14 3-11,0-7-2,9-3-3,2-13 0,4-15-5</inkml:trace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1:35.8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640ABC9-D613-4508-ABF9-233E142B6FEA}" emma:medium="tactile" emma:mode="ink">
          <msink:context xmlns:msink="http://schemas.microsoft.com/ink/2010/main" type="inkDrawing"/>
        </emma:interpretation>
      </emma:emma>
    </inkml:annotationXML>
    <inkml:trace contextRef="#ctx0" brushRef="#br0">6503 5767 117,'0'0'33,"-17"-2"0,17 2-3,-11 19-10,11-19-6,0 36-6,6-8-8,1 1 0,0 2 0,6 0 0,0-3 0,-2-2 0,2-4 0,-6-6-9,6 1-11,-13-17-7,22 7-5,-22-7-1,0 0 0,21-31-1,-8 14 1,-4-6 7</inkml:trace>
    <inkml:trace contextRef="#ctx0" brushRef="#br0" timeOffset="232.1586">6709 5749 138,'0'0'34,"-8"22"-1,14 2-7,-6-4-11,9 7-6,-1 1-9,1-1 0,2 1 0,-2-4 0,4-2 0,-6-6-17,10 3-10,-17-19-6,29 14 0,-29-14-1,37-9-1,-20-4 0,12 2 4</inkml:trace>
    <inkml:trace contextRef="#ctx0" brushRef="#br0" timeOffset="638.3517">7136 5767 128,'-22'-27'34,"22"27"-1,-32-19-3,32 19-14,-29 0-5,12 6-8,17-6-3,-27 18 0,27-18 0,-22 28 0,22-28 0,-10 29 0,10-29 0,17 26 0,0-14 0,6-2 0,7 1 0,3 0 0,2-2 0,-2 2 0,0 0 0,-5 2 0,-6 1 0,-6 1 0,-6 2 0,-10-17 0,1 25 0,-1-25 0,-14 20 0,14-20 0,-30 10 0,12-12-6,18 2-10,-33-9-7,33 9-7,-28-19-2,28 19-1,-18-29-1,20 10 0,-4-4 7,4-1 8</inkml:trace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2:39.6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99F6CF-8981-4361-B2ED-C5AB1059C0D9}" emma:medium="tactile" emma:mode="ink">
          <msink:context xmlns:msink="http://schemas.microsoft.com/ink/2010/main" type="inkDrawing"/>
        </emma:interpretation>
      </emma:emma>
    </inkml:annotationXML>
    <inkml:trace contextRef="#ctx0" brushRef="#br0">0 338 37,'0'0'26,"0"0"6,0 0-9,48-17-1,3 6-2,30 8 0,17-14-3,31 10-5,23-12-6,32 1-5,31 2-1,21-1 0,31-3 0,18 3 0,22-1 1,20 1-1,4 8-1,6-4-2,1 4 0,-10 0-3,-12 4-3,-23-5-8,-19 7-5,-41-8-3,-23 0-2,-44-2-1,-41-2 1,-39-1 0,-38-1 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4.2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50B5B77-680F-48B6-A00D-22F80AA43C87}" emma:medium="tactile" emma:mode="ink">
          <msink:context xmlns:msink="http://schemas.microsoft.com/ink/2010/main" type="inkDrawing" rotatedBoundingBox="8520,10226 8523,11937 8113,11938 8111,10227" semanticType="verticalRange" shapeName="Other">
            <msink:sourceLink direction="with" ref="{BF646370-9A5C-4592-B691-4321A24663DD}"/>
          </msink:context>
        </emma:interpretation>
      </emma:emma>
    </inkml:annotationXML>
    <inkml:trace contextRef="#ctx0" brushRef="#br0">382 0 33,'0'0'21,"-24"37"-6,9-10-5,4 8 4,-5 4 4,4 10 3,-8-3-1,6 11-1,-10-6-1,7 8-1,-11 0-4,5 5-4,-7-4-5,1 3-3,-1-1-1,5 0 1,-1 6 0,7 2-2,6-4 0,6 0 1,5-2 0,10 0 0,3 1 0,5-5 0,6-5 0,-1-3 0,6-3 1,-3-3-2,0-4 2,0-3-1,0-6-1,-2-4 1,0-5-1,0-4 0,-4-5 1,3-6 0,-1-4-1,-2-5 0,-1-1 1,-17 1-1,27-8 1,-27 8-10,17-14-10,-17 14-8,5-17-7,-5 17 0,-1-24-1,-7 6-1</inkml:trace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2:38.8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1AAD12-F5EF-4E33-A0DD-55C478EF0437}" emma:medium="tactile" emma:mode="ink">
          <msink:context xmlns:msink="http://schemas.microsoft.com/ink/2010/main" type="inkDrawing" rotatedBoundingBox="9003,16150 19935,16609 19850,18631 8918,18172" shapeName="Other"/>
        </emma:interpretation>
      </emma:emma>
    </inkml:annotationXML>
    <inkml:trace contextRef="#ctx0" brushRef="#br0">8813-238 144,'-7'-16'35,"-8"-6"-3,8 5-15,-8 1-9,15 16-6,-26-26-1,26 26 1,-39-7-1,16 9 1,-7-1-1,1 7 0,-1 5-1,1 5-1,3 4 0,6 0-2,11 4 2,7-2-1,13 3 0,7-3 0,10-6 1,5-5-2,6-4 3,-3-7-2,1-4-1,-4-9 2,-5-1-2,-8-9 1,-5 3 0,-6-6 1,-7 2 1,-4 2 4,-3 3-2,5 17 2,-19-20 0,19 20-1,-20 2 0,20-2-1,-11 22-2,11-4 0,7 3-1,4-1-1,9 2 2,4-2-2,10 0 3,2-7-2,5-4 2,1-5-2,0-6 1,-3-9-2,0-2-4,-10-11 1,-3 0-2,-10-9 3,-4-1 0,-3-5 2,-7 2 3,-4 4 2,-6 0 4,3 7-2,-6 6 2,11 20-2,-19-13 0,19 13-4,-16 21-1,14-1 2,2 7-3,4 5 2,7 2-2,3 1 2,10 2-1,6-4-1,5-5 2,2-4-3,5-8 3,0-7-2,1-5 1,-1-8 0,-4-7-2,-1-7 4,-2-4-3,-7-4 2,-6-3-1,-6-1 2,-8 1-1,-6 3-2,-8 2 3,6 24-2,-35-25 2,11 23-2,-1 6 2,-1 8-1,4 7-2,5 6 2,10 5-3,7 1 1,13 2 0,11 2-1,11-2 1,3-7-1,8-2 1,0-13-8,4 1-12,-8-12-9,-1-3-2,-14-14-1,-5-3-1,-11-7 0</inkml:trace>
    <inkml:trace contextRef="#ctx0" brushRef="#br0" timeOffset="185.1266">9266-366 172,'0'0'34,"22"2"-20,16 1-45,18 7-3,1-5 1,5 2-4,-7-3 0</inkml:trace>
    <inkml:trace contextRef="#ctx0" brushRef="#br0" timeOffset="3436.3815">10305 344 156,'-16'-3'35,"16"3"0,18-4-32,10-1-31,21 8-6,1-6-2,9 3 0,-4-2-3,4-4-1</inkml:trace>
    <inkml:trace contextRef="#ctx0" brushRef="#br0" timeOffset="3264.2643">10324 177 152,'-21'-36'35,"27"19"-1,3-5-13,15 11-21,13 9-9,1-3-11,10 16-7,-5-6-5,-1 10-1,-14-6-1,-6 8-3,-22-17 0</inkml:trace>
    <inkml:trace contextRef="#ctx0" brushRef="#br0" timeOffset="13786.1541">11058-340 144,'0'0'40,"-11"-33"-6,11 33-18,7-30-3,-7 30-5,26-31-8,-8 18 0,4-2 0,4 4 0,0 0 0,1 6 0,1 7 0,0 7 0,-6 6 0,-4 3 0,1 8 0,-8 1 0,-2 3 0,-7 1 0,-4 2 0,-4-2 0,-3-2 0,-8 3 0,-1-5 0,-2-1 0,-2 0 0,2-4 0,-1-4 0,3-2 0,18-16 0,-26 23 0,26-23 0,0 0 0,0 0 0,0 0 0,24 11 0,-2-15 0,4 2 0,3 0 0,3-1 0,-1 3 0,0 1 0,-3-1 0,-6 2 0,-4 2 0,-18-4 0,20 5-9,-20-5-14,0 0-6,23 17-4,-23-17 0,0 0-2,0 0-1,0 0-2,23-2 20</inkml:trace>
    <inkml:trace contextRef="#ctx0" brushRef="#br0" timeOffset="14017.3052">11637-129 176,'0'0'42,"-20"9"-6,20-9-35,4 29-1,-4-29 0,16 30-9,-16-30-9,13 24-8,-13-24-4,0 0-4,0 0 1,19 0-2,-19 0-4,11-26 9</inkml:trace>
    <inkml:trace contextRef="#ctx0" brushRef="#br0" timeOffset="14429.0865">11814-418 121,'0'0'38,"-4"-31"-4,4 31-17,21-20-4,-5 13-1,1-2-3,3 1-4,0 3-1,0 1-2,-1 2-2,-3 2 0,-16 0 0,28 9 0,-28-9 0,18 19 0,-18-19 0,11 33 0,-9-13 0,2 2 0,-2 4 0,1 1 0,1 3 0,2 1 0,3 0 0,2-2 0,0 1 0,2-5 0,1-2 0,-2-3 0,0-2-10,-12-18-15,10 20-4,-10-20-3,0 0-2,-22-14 1,22 14-1,-28-21 1</inkml:trace>
    <inkml:trace contextRef="#ctx0" brushRef="#br0" timeOffset="14665.2461">11946-223 146,'0'0'34,"2"-16"-1,-2 16-4,28-13-18,-4 9-9,7 4-4,-1-4-16,10 10-7,-7-10-7,6 8 0,-10-8-2,2 4-7,-3-2-2,0-1 16</inkml:trace>
    <inkml:trace contextRef="#ctx0" brushRef="#br0" timeOffset="15121.9178">12651-449 151,'0'0'41,"0"0"-5,-20 17-16,11-1-16,1 4-1,-1 3-3,0 2 0,-4 5 0,-2-3 0,1 1 0,-1 1 0,4-1 0,5-1 0,5-3 0,6 0 0,6-4 0,7-3 0,5-5 0,0-2 0,1-7 0,4-1 0,-2-6 0,-4-3 0,-4-2 0,-18 9 0,22-26 0,-16 10 0,-6-1 0,-8 1 0,-3-3 0,-7 3 0,-4-4 0,-9-2 0,-2-2 0,-4 0 0,0 2 0,2-2 0,2 2 0,5-2 0,8 6 0,20 18 0,-13-28 0,13 28 0,19-18 0,-3 9-2,12 10-14,-4-4-9,7 10-6,-5-7-2,3 9-1,-5-7-1,4 11-1,-4-6 5</inkml:trace>
    <inkml:trace contextRef="#ctx0" brushRef="#br0" timeOffset="15397.1046">12881-440 138,'-20'-12'35,"20"12"-1,0 0-2,13 23-19,5-2-10,6 6-3,4 1 0,3 3 0,-3-2 0,1-1 0,0 1-2,-5-9-11,2 4-8,-9-11-6,3 2-4,-20-15-1,26 7-1,-26-7 0,16-13 4,-16 13 8,11-27 9</inkml:trace>
    <inkml:trace contextRef="#ctx0" brushRef="#br0" timeOffset="15626.4254">13150-397 110,'-19'-21'34,"3"10"-2,-4 2 1,20 9-6,-26 13-14,18 7-7,3 6-6,-2 2 0,-1 3 0,1 0 0,1 2 0,-3-5-6,11 5-11,-9-15-8,10 2-6,-3-20 0,0 0-3,24 11 0,-4-16 0,1-10 7,3-5 12</inkml:trace>
    <inkml:trace contextRef="#ctx0" brushRef="#br0" timeOffset="15877.597">13371-419 95,'0'0'30,"0"0"2,0 0 0,7 31-10,-7-13-9,7 13-1,-3-3-3,5 5-2,-3-5-4,1-3-3,0-3-4,-7-22-9,21 31-10,-21-31-6,25 8-2,-25-8-2,30-13 0,-14-5 0,3-1 4,3-1 9</inkml:trace>
    <inkml:trace contextRef="#ctx0" brushRef="#br0" timeOffset="16260.8577">13659-478 111,'-31'-13'33,"31"13"0,-35 2-5,35-2-11,-29 24-3,20-6-3,-4 2-5,2 6-4,3 2-2,1-1 0,3 2 0,4 1 0,2-4 0,7-3 0,6-2 0,5-5 0,4-5 0,6-7 0,-1-6 0,0-7 0,1-4 0,-4-4 0,-8-5 0,-3-3 0,-8 1 0,-3-2 0,-8 2 0,-1 2 0,-6 4 0,11 18 0,-21-24-5,21 24-11,-16-11-8,16 11-5,0 0-3,0 0 0,0 0-1,22-13-1,-4 13 6,2-2 8</inkml:trace>
    <inkml:trace contextRef="#ctx0" brushRef="#br0" timeOffset="16440.9823">13897-495 139,'0'-20'33,"0"20"0,0 0-4,14-16-22,-14 16-15,24 1-12,-3 7-6,-21-8-5,35 9 0,-35-9-2,29 5 1,-29-5 4,26-7 7,-8 3 11</inkml:trace>
    <inkml:trace contextRef="#ctx0" brushRef="#br0" timeOffset="17552.542">11137 299 62,'0'0'21,"0"-19"-9,0 19-17,24 0-12,-6 2-4,1 5-4,-3-7-1,3 6 26</inkml:trace>
    <inkml:trace contextRef="#ctx0" brushRef="#br0" timeOffset="16887.0318">14158-620 130,'0'0'29,"0"0"0,-20 22-10,22-1-9,-1-3-2,7 6-1,-1-4-3,4-2-2,0-1 0,-11-17 0,30 26-6,-30-26-6,35 11-5,-17-17-6,6 6-5,-6-9-2,6 2-1,-3-8-1,-3 0 5,0-1 4,-3-4 6,-4-1 5,-2-2 5,-3 0 5,-1 1 13,-5 2 5,-3-4 6,3 24 6,-10-33 3,10 33-1,0 0 0,0 0-3,-22-1-10,22 23-5,-1 3-6,2 6-8,3 6 0,0 2 0,-2-3 0,1-1-11,6 6-15,-7-16-5,8 1-2,-10-6-1,5-3-2,-5-17-1,0 20-2</inkml:trace>
    <inkml:trace contextRef="#ctx0" brushRef="#br0" timeOffset="18691.4543">14933-405 85,'0'0'38,"0"0"0,-19-13-7,19 13-13,9 22-4,2 2-2,-1-5-2,1 10-2,-2-1-7,0 1-1,0-3 0,-1-2 0,-1-6 0,-7-18 0,9 24 0,-9-24 0,0 0-2,0 0-4,15-20 1,-17 3 0,6-1 0,-2-8-2,3 0 3,-1-3 1,1 0 6,5 3 2,-3 4 0,6 3-1,-13 19 1,20-14 0,-20 14 0,24 14-2,-11 5-1,0 3-2,1 2 0,3 1 0,0 1 0,-1-2 0,-1-4 0,0-1 0,-15-19 0,22 18 0,-22-18 0,16 0 0,-16 0-4,9-20-5,-9 20-1,6-33-2,-1 12 1,-3-6-1,4 5 2,-4-2 2,3 2 10,-5 22 6,17-28 2,-17 28 1,20 4 0,-5 14 0,-2-1 0,3 7-2,-3 2-6,2 3-3,-1-1 0,1-3 0,-2-5 0,-2-3 0,-11-17-11,13 16-15,-13-16-4,0 0-2,9-20-1,-14 0-1,5-2 0,-4-7-2,2-3 18</inkml:trace>
    <inkml:trace contextRef="#ctx0" brushRef="#br0" timeOffset="19303.0147">15457-684 113,'2'-27'30,"-2"27"-1,18-21-2,-1 20-14,-1-3-6,8 2-2,-2 4-3,-3 3-1,-1 1-1,-18-6 1,26 11 0,-26-11-1,0 0 0,15 24 1,-15-24-1,-6 20 0,6-20 0,-22 28-1,22-28 1,-29 27 0,29-27 0,-30 26 0,30-26 0,-26 20 1,26-20-1,0 0 1,-9 17 0,9-17 0,0 0 0,20 11 0,-20-11 1,30 12 0,-12-2 0,4 1 0,-3 0 0,1 7 0,-5-1 1,-4 3-1,-6-4-1,-1 3 0,-8-3 0,4-16-1,-20 30 0,3-21-4,17-9-7,-36 7-5,36-7-6,-33-2-5,33 2-4,-30-14 0,30 14 0,-9-23 3,9 23 6,15-25 4,3 10 6,6-1 11</inkml:trace>
    <inkml:trace contextRef="#ctx0" brushRef="#br0" timeOffset="19493.138">15961-766 69,'0'0'27,"-16"20"1,5 13 4,9 15-5,-11 5-7,11 11-3,-9 0-3,5 8-3,-5-8-4,4-1-4,0-8-3,-3-9-8,12-4-12,-5-16-9,8-1-3,-5-25-3,22 13 0,-22-13 1,43-29-1,-12 3 9</inkml:trace>
    <inkml:trace contextRef="#ctx0" brushRef="#br0" timeOffset="19869.3942">16346-366 138,'-9'-19'34,"9"19"-2,-28-7-4,8 9-20,3 5-6,-5 6-3,-2 2-3,0 1 1,0-1 0,0 0 1,4-2 3,20-13-1,-26 23 1,26-23 1,2 19 0,-2-19 0,31 20 2,-8-9-2,4-2 1,3 4-1,3 0-1,-6 2 1,-1-1-1,-9 5 1,-4 1-3,-6 2 1,-11 0-1,-7 0 3,-7-2-1,-4 2-10,-8-9-15,6 2-7,-9-15-2,4 2-3,-3-12 0,5 3-4,-6-9 0</inkml:trace>
    <inkml:trace contextRef="#ctx0" brushRef="#br0" timeOffset="21739.9106">11479 695 142,'-22'-18'35,"22"18"-1,-17-2-17,17 2-7,-3 20-2,6-1-4,3-1-4,0 6 0,5 1-1,0-1 1,3-2 1,7-1 0,-1-3 0,4-3 1,1-6-1,5-6-4,1 5-8,-3-14-9,5 6-6,-9-13-6,2 1 1,-8-7-4,0 3 1,-7-6 2,-5-2 11,-2 2 12,-4-4 11,-4-1 9,-2 4 6,-3 0 10,-4-1 6,4 5 1,-6 3-2,15 16-2,-25-11-6,25 11-6,-17 20-4,17 4-8,0 5-6,4 10 0,1 1 0,6 4 2,2 2-2,4 0 1,-1 2 0,1-8 0,1-1-3,-3-10-9,5-3-13,-20-26-5,33 20-5,-33-20 1,32-13-3,-18-5 1,8 0 2</inkml:trace>
    <inkml:trace contextRef="#ctx0" brushRef="#br0" timeOffset="21898.0171">12038 947 156,'0'0'35,"0"0"-1,0 0-8,-5 29-22,18-9-14,-13-20-11,29 33-8,-12-25-4,5-1-2,-6-5 1,7-9-2,-5-8 0</inkml:trace>
    <inkml:trace contextRef="#ctx0" brushRef="#br0" timeOffset="22161.1986">12325 673 162,'-18'13'34,"22"5"1,-2 3-16,10 12-18,11 5 1,4 8-1,3 0 0,-5-4-1,5 4-12,-14-13-10,3 0-9,-19-33-2,27 28-3,-27-28 0,30-13-2,-17-13 1</inkml:trace>
    <inkml:trace contextRef="#ctx0" brushRef="#br0" timeOffset="22504.4323">12859 704 126,'-33'-3'34,"-8"-3"0,10 10-6,-2-2-18,11 9-3,4-2-2,10 9-6,6 1 1,8 1 0,7-2 0,3 1 1,8-1-1,4-5 2,7 3 0,2-1 0,-1 1-1,7 3 1,-5-1-1,1 1 0,-8 4-1,-5 1 0,-6 0 0,-11 0 0,-5-4 0,-11 0 0,-4-1-1,-9-8-9,20-11-12,-37 9-7,16-11-3,-1-14-1,6-3-2,-1-17-2,8-3 1</inkml:trace>
    <inkml:trace contextRef="#ctx0" brushRef="#br0" timeOffset="22668.5418">12868 715 182,'0'0'35,"0"0"-2,24-11-38,6 11-17,14 6-9,0-6-3,6 7 0,-4-5-3,1 2-1</inkml:trace>
    <inkml:trace contextRef="#ctx0" brushRef="#br0" timeOffset="23001.7453">13461 697 123,'0'0'34,"0"0"-1,27 20-11,-1 6-6,2-4-1,8 7-7,5 6-7,-1 0 1,-1 4-2,-4-6-7,2 2-11,-13-13-10,-2 0-5,-22-22 0,18 14-3,-18-14 1,4-24-1</inkml:trace>
    <inkml:trace contextRef="#ctx0" brushRef="#br0" timeOffset="23199.8671">13678 690 174,'-30'18'34,"3"0"-2,10 14-22,8 6-10,7 3-8,13 6-14,0-4-7,9 1-3,-1-15-1,-1-3-1,3-15-2,1-8-2</inkml:trace>
    <inkml:trace contextRef="#ctx0" brushRef="#br0" timeOffset="23443.0378">14099 725 150,'-9'20'36,"0"-2"-1,9 11-4,11 5-30,4 6 0,10 6-14,-1-9-9,4 5-9,-2-15 0,-4-1-4,-2-17-1,-4-3 0,-16-6 0</inkml:trace>
    <inkml:trace contextRef="#ctx0" brushRef="#br0" timeOffset="23824.3613">14384 703 184,'-25'3'35,"-1"5"-4,7 12-31,7 11 1,10 7 0,9 8 1,8 2-1,9 0-1,7 1 0,4-4 0,4-11 0,1-10 0,1-11 0,-1-6-8,-9-18-7,1-1-5,-12-20-3,-4-1-1,-10-11-2,-4 9 1,-11-11 2,-3 4 8,-4 4 5,-4 3 5,-1 13 0,3 2 0,1 9-4,17 11 1,0 0-2,-14-19 0,14 19-2</inkml:trace>
    <inkml:trace contextRef="#ctx0" brushRef="#br0" timeOffset="23976.4649">14763 706 167,'0'0'35,"0"-29"-3,17 27-17,7 2-23,-4-2-14,15 8-8,-6-8-3,3 7 0,-8-3-7,-2 0-1,-4-6 0</inkml:trace>
    <inkml:trace contextRef="#ctx0" brushRef="#br0" timeOffset="24214.627">15006 600 142,'-16'3'42,"16"-3"-3,-10 21-16,18-5-22,8 2-2,6 1 0,4-1 1,4-1-2,-1-4 1,1-4-6,-5-9-9,3 5-9,-10-10-6,3-3 0,-5-6-2,1-1 0,-6-2-2</inkml:trace>
    <inkml:trace contextRef="#ctx0" brushRef="#br0" timeOffset="24389.7468">15284 506 130,'-16'11'41,"16"-11"-3,-4 35-8,4-11-21,7 5-8,6 6-3,-2-2-8,9 6-13,-7-14-10,4 3 0,-2-12-9,-15-16-2,31 15-1</inkml:trace>
    <inkml:trace contextRef="#ctx0" brushRef="#br0" timeOffset="25182.1445">15551 871 155,'0'0'40,"0"0"-3,0 0-22,0 0-13,31 26-1,-7 0 0,2 7 1,3 0-1,-3-2 0,-2-3-2,-6-4 0,-3-4 1,-15-20-1,18 16-1,-18-16-4,0 0-1,-3-33-2,3 11 0,-2-7-1,6-2 2,-3-4 4,5 0 5,5 4 2,-2 1 4,8 8 0,-17 22 1,31-18 2,-13 20-2,3 9-3,-1 7-3,0 6-1,4 2 1,0 5-1,0 4 0,-2-4 0,-2-5-1,0-1-1,-3-6-1,-17-19-9,29 18-6,-29-18-2,21-16-2,-18-6 0,7 1-1,-7-8-1,5 0 6,-3-1 10,-1 1 12,0 9 3,-3-2 10,-1 22 1,0 0 3,17-6 2,-17 6-5,15 31-2,-6-9-5,6 8-1,-1 1-8,5-2-3,1 1-12,-4-12-10,5-1-10,-21-17-1,27 11-1,-27-11-1,21-26-1</inkml:trace>
    <inkml:trace contextRef="#ctx0" brushRef="#br0" timeOffset="25532.4423">16336 477 166,'15'-16'36,"2"-5"-3,14 7-22,2 6-11,4 7 0,-2 2 0,-4 3 0,-7 5 0,-24-9 0,20 32 0,-27-9 0,-12 1 0,-3 2 0,-7 1 0,1 3 0,3-1-1,4-1 0,5-6 1,8-4 0,12-2-1,-4-16 1,30 24-1,-7-22-4,12 5-16,-3-12-11,4 1-1,-4-7-2,3 0-2,-6-5-3</inkml:trace>
    <inkml:trace contextRef="#ctx0" brushRef="#br0" timeOffset="27257.4459">16982 299 141,'0'0'42,"0"0"-5,11 19-19,26-7-14,9 1-17,20 7-18,0-5-4,6 0-8,-4-4-2,-9-8-1,-6-1 18</inkml:trace>
    <inkml:trace contextRef="#ctx0" brushRef="#br0" timeOffset="26947.2359">17076 94 146,'22'-13'34,"11"7"-15,6 8-35,8 13-17,1-2-7,-4 5-3,-5 2 0,-10 2 20</inkml:trace>
    <inkml:trace contextRef="#ctx0" brushRef="#br0" timeOffset="28085.3875">18362 112 105,'-15'-29'42,"0"-1"-3,-9-4-11,4 12-12,-8 0-5,5 5-4,-5 4-6,2 8 0,-3 5-1,-4 7 1,0 6 0,-2 7-1,0 6 0,0 5 0,0 9 0,5 3-1,10 4 0,11 5 0,13 1 0,16 2 1,15 0-1,18-6 1,17-3-1,9-7 1,8-10 0,1-9 0,-4-11-1,-3-10 1,-13-12-1,-14-7 0,-19-13 0,-13-8 1,-17-5-1,-12-7 0,-10 0 2,-10 0-2,-3 3 1,-6 3-6,10 14-5,-4 5-7,30 28-6,-29-20-5,29 20-2,2 20-1,14 2-1,5 0 4,8 4 4</inkml:trace>
    <inkml:trace contextRef="#ctx0" brushRef="#br0" timeOffset="28248.498">18810 426 161,'-16'2'34,"16"-2"-11,0 0-33,0 0-22,2 18-3,16-18-7,6-2-1,4-3-2</inkml:trace>
    <inkml:trace contextRef="#ctx0" brushRef="#br0" timeOffset="28722.6578">19004 53 130,'0'0'43,"-30"35"-3,26 0-17,4 6-17,10 4-3,4 5-3,3-1-1,7 1 0,5-6 1,3-7-1,1-10 1,0-5-1,0-11-1,9-3-7,-9-12-7,6-3-3,-12-14-3,5 1-1,-10-9 0,2 1 1,-11-7 5,-6 6 11,-5 2 8,-10 1 7,-3 8 8,-12 1 7,2 13-1,-10 1 0,3 14-3,-5 2-4,8 12-2,-1 3-5,11 5-4,10 2-6,6 1-1,14 1-13,2-8-11,12-3-6,-1-15-2,8-4 0,-6-12-1,5-6-1</inkml:trace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2:59.5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E92210-386C-4878-9704-CD50B96845B5}" emma:medium="tactile" emma:mode="ink">
          <msink:context xmlns:msink="http://schemas.microsoft.com/ink/2010/main" type="inkDrawing"/>
        </emma:interpretation>
      </emma:emma>
    </inkml:annotationXML>
    <inkml:trace contextRef="#ctx0" brushRef="#br0">30 186 26,'-20'-22'9,"20"22"-1,-10-20-4,10 20-3,4-17 3,-4 17 2,0 0 3,22-24 3,-22 24 4,24-18 5,-5 14 4,-1-8 0,13 8-2,0-7-3,19 11-2,3-2-5,14 9-3,6 3-6,8 2-4,6 7 0,5-1-1,5 0 1,8 1 0,9-3-1,4-1 1,9-6 0,7-2 0,15-3 0,13-4 1,14-2-2,6-3 1,15-3 0,11 3-1,9-2 1,8-4 0,5 0 0,0 0 0,-4 0-1,-7 0 1,-15 0 0,-17 0-1,-19 0 1,-19 0 0,-30 1-1,-25 3 0,-28 2-1,-21-3-9,-10 14-9,-35-6-7,0 0-4,0 0-2,0 0-2,-30 20-2,4-13 1,-5 6 22</inkml:trace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9:12.3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1EC15A2-AA86-416A-B31A-AF8301B47C9F}" emma:medium="tactile" emma:mode="ink">
          <msink:context xmlns:msink="http://schemas.microsoft.com/ink/2010/main" type="inkDrawing" rotatedBoundingBox="18511,9631 31612,10227 31360,15757 18260,15161" shapeName="Other">
            <msink:destinationLink direction="with" ref="{8B07DE91-DD65-4568-B8E2-417D3607D932}"/>
          </msink:context>
        </emma:interpretation>
      </emma:emma>
    </inkml:annotationXML>
    <inkml:trace contextRef="#ctx0" brushRef="#br0">2908 702 151,'0'0'42,"0"0"-6,21-5-29,-3 3-9,10 0 3,1 2-1,6-2-1,-2-1-4,4 3-8,-8-4-5,1 6-7,-8-6-3,-6 6-7,-16-2 1,0 0-1,0 0 2,0 0 26</inkml:trace>
    <inkml:trace contextRef="#ctx0" brushRef="#br0" timeOffset="240.3242">2965 901 154,'0'0'41,"0"0"-7,23 14-30,-7-12-5,10 4-8,-4-5-7,5 5-6,-8-6-4,5 4-5,-8-3-3,-16-1-6,26 2 0,-26-2 27</inkml:trace>
    <inkml:trace contextRef="#ctx0" brushRef="#br0" timeOffset="1018.4707">3416 638 143,'0'0'39,"0"0"-7,-2-20-21,2 20-7,17-14-4,-17 14 0,31-14 0,-9 8 0,0 1 0,0-1 0,2 4-1,0 2 1,0 4 0,-2 5 1,-3 2-1,-7 7 1,1 2-1,-5 4 3,-7 1-2,-2 1 1,-7 5-1,1 2 0,-8-3 0,0 1-1,-3-2 1,-2 0-2,0-1 1,-1-2-1,1-8 1,4 0-1,16-18 1,-30 23-1,30-23 0,0 0 0,0 0 0,0 0 0,0 0 1,0 0 0,0 0-1,30-3 1,-12 1 1,2-3-1,4 5 0,-2 2 0,2 1-1,-4 2 1,-1 1 0,1 1 0,-20-7 0,26 15 0,-26-15 0,0 0 0,16 20-5,-16-20-8,0 0-9,0 0-6,-2 16-3,2-16-2,0 0-3,0 0-5,-3-16 20</inkml:trace>
    <inkml:trace contextRef="#ctx0" brushRef="#br0" timeOffset="1323.7481">3880 1039 127,'0'0'40,"-21"24"-1,21-24-16,2 26-23,-2-26 0,9 23 0,-9-23 0,13 19 0,-13-19-1,17 5-9,-17-5-9,0 0-6,13-18-3,-13 18-4,9-28 0,-4 12-2,1-2 1,0-6 19</inkml:trace>
    <inkml:trace contextRef="#ctx0" brushRef="#br0" timeOffset="2118.7417">4179 562 135,'0'0'39,"0"0"-4,-11-18-21,11 18-14,21 0 0,-5 0 0,6-2 0,4 2 0,3-4 0,3 2 0,-3 1 0,2-3 0,-1 2 0,-4 0-1,-2 4 1,-2 0 0,-4 3 0,-18-5 0,28 17 0,-28-17 0,18 22 0,-12-6 0,-6-16 0,9 34 0,-7-13 0,-1 1 1,1 5-1,-2 4 1,4 0-1,0 3 1,-1-3-1,3 2 0,1-4 0,1 0 0,1-5 0,0-5 1,0-3-1,-9-16 0,17 20 0,-17-20-1,16 7-14,-16-7-8,0 0-6,9-31-2,-9 31-2,-7-34 1,2 15-2</inkml:trace>
    <inkml:trace contextRef="#ctx0" brushRef="#br0" timeOffset="2306.0705">4459 838 147,'0'0'33,"0"0"0,26-22-21,-4 11-11,11 4-7,0-8-9,9 6-10,-5-6-3,4 10-4,-6-4-1,-6 1-7,1 3 0</inkml:trace>
    <inkml:trace contextRef="#ctx0" brushRef="#br0" timeOffset="2898.4289">5298 553 118,'0'0'39,"0"0"-3,0 0-12,-22-4-21,22 4-3,-15 26 0,4-8 0,0 3 0,-2 1 2,-2 4-2,1 2 2,-1 5-1,0 1-1,1 1 1,1 0-1,2-4 0,5 1-1,4-7 1,4 1-1,5-10 2,-7-16-1,30 21 1,-8-18-1,0-3 1,4-5-1,0-1 1,-3-3-1,1-4 0,-5-1 0,-3-1 0,-16 15-1,15-29 0,-17 10 0,-7 1 0,-6 0 2,-5 1-2,-8-1 1,-3 1-1,-4-1 1,-2-1 0,3 5 0,-1 1 0,1-4-1,9 3 1,3-1 0,22 15 0,-21-29 0,21 29 1,13-30-1,6 13 0,6 4 0,7-2-1,3 3 0,1 2-13,-4 1-10,-3 6-7,-7-1 0,-3 6-2,-19-2 0,16 13-1</inkml:trace>
    <inkml:trace contextRef="#ctx0" brushRef="#br1" timeOffset="-19522">1303 1061 54,'-19'-7'14,"-3"-1"-2,-4 8-8,1 4-1,-1 7 3,4 4 2,-2 5 3,7 9 3,-1 1 3,9 8 2,5-1 0,13 3-1,2-3-5,15-4-7,9-7-12,2-10-9,14-4-7,-3-14-5,5-5-4,-7-11-2,-3-4 0,-8-7 5,-10-8 9</inkml:trace>
    <inkml:trace contextRef="#ctx0" brushRef="#br1" timeOffset="-18928.9615">1534 1070 131,'0'0'34,"-20"2"0,20-2-5,-11 26-16,11-4-9,4 7-4,5 4 0,2 2-1,4 2 1,-1-1 0,3-1 0,-2-5-1,-1-10 0,-1-3-6,-13-17-2,17 8-1,-17-8 1,7-27 0,-7 1 0,2 1 2,-2-8 2,2-4 10,3 4 4,-1-4 0,5 10 0,0 1 0,6 9-1,-15 17 0,30-14-3,-14 17-3,4 10-2,-3 9 0,3 4 0,-3 3 1,1 6-1,-3 2-1,-2-2 2,1-4-2,-1-5 1,4-10 0,-17-16-9,22 14-5,-22-14-3,20-23-1,-12-1-1,3 0 0,-6-11 0,4 2 1,-5 0 10,5 0 8,-3 10 5,-1-1 4,-5 24 5,11-22 3,-11 22 2,0 0-1,26 22-2,-20-2-2,10 4-2,-1 3-4,3 1-2,2 3-5,-1-4-1,1 3-7,-20-30-10,35 31-8,-35-31-6,24-2-2,-24 2 0,5-35-1,-6 4 0</inkml:trace>
    <inkml:trace contextRef="#ctx0" brushRef="#br1" timeOffset="-19974.7693">806 1054 87,'16'-31'24,"-17"10"1,-5 4-7,-7-1-2,13 18-2,-33-22-1,9 18-2,-7 2 0,3 9-1,-5 6-3,4 7-1,3 9-3,4 8-2,7 7-1,10 2 0,10 3 0,14-3 0,8-2 0,8-7 0,8-8-1,3-20-1,1-3-7,-3-17-5,-5-6-3,-13-16-2,-6-2-4,-14-7-2,-8-2-1,-15 2 2,-1 1 5,-6 7 3,-2 2 0,0 10 3,4 5 2,6 10 1,16 7 10</inkml:trace>
    <inkml:trace contextRef="#ctx0" brushRef="#br1" timeOffset="-20690.2565">-59 974 132,'0'0'35,"0"0"-2,0 0-11,-11 34-11,9-12-2,8 11-5,-2 7-4,3 1 1,0 3-2,3-6 0,1 3-10,0-12-7,7-2-9,0-14-4,8-5-2,-2-14-1,7-5 1,1-7-1</inkml:trace>
    <inkml:trace contextRef="#ctx0" brushRef="#br1" timeOffset="-20327.0091">381 1041 100,'-7'-17'28,"-10"1"2,1 7-7,-10-1-7,6 11-2,-10 3-5,4 8-2,-3 3-1,5 9 0,2 9-2,4 3 0,3 7-4,11 1 0,12-2-1,12-2 1,9-7-1,6-9-2,9-9-6,-1-17-5,4-7-2,-8-17-2,-4-2 0,-17-10-2,-3 1 1,-17-5 2,-5 2 7,-8 5 4,-5 2 2,-2 11 1,0 2-2,3 7-2,19 13-2,-16-9-4,16 9-1,16 3-1,6 3 0,10 3 6</inkml:trace>
    <inkml:trace contextRef="#ctx0" brushRef="#br0" timeOffset="3334.9415">5697 540 137,'0'0'32,"0"0"0,0 0-17,0 0-7,37 22-8,-10-5 1,10 5-1,7 4 2,4 4-2,4-1 1,1 6-1,2 1 0,-1 1 0,-5-2 0,-5-6 0,-7-1-1,-6-6-4,-7-6-9,-2-5-9,-22-11-5,17-1-4,-17 1 0,0-21-1,-7-1 0,-3-1 7</inkml:trace>
    <inkml:trace contextRef="#ctx0" brushRef="#br0" timeOffset="3574.4561">6126 516 152,'0'0'34,"-24"17"-5,16 5-21,-3 5-8,2 5 1,-2 7-1,0 1 2,-2 1-1,2-1-2,0-3 2,-2-8-7,10-1-10,-3-10-11,6-18-3,0 0-3,0 0 1,24-7-2,-6-15 0</inkml:trace>
    <inkml:trace contextRef="#ctx0" brushRef="#br0" timeOffset="3849.5437">6499 551 137,'0'0'40,"0"0"-3,0 28-26,6-5-10,5 10-1,0 3 2,2 5-2,-1 1 1,-1 0-1,0-2 0,-3-7 0,-3-5-6,5-2-9,-10-26-10,12 22-4,-12-22-3,0 0 0,21-28-1,-8 6-1</inkml:trace>
    <inkml:trace contextRef="#ctx0" brushRef="#br0" timeOffset="4277.5548">6950 529 146,'0'0'34,"-17"-18"-2,17 18-16,-22 0-16,22 0 0,-28 22 0,14-6 0,1 8-1,2 4 2,2 6-1,1 2 1,10 6-1,4 1 0,5-3 0,9 0 0,6-5 0,5-5-1,6-10 1,3-9-1,-1-8 1,-1-10 0,-4-8 0,-5-8 0,-7-9-1,-9-2 0,-6-3 1,-7 0-1,-7 2 0,-8-1 0,-1 6 0,-6 5 1,0 7-1,-1 2-2,7 10-8,-2-5-8,18 11-5,0 0-3,0 0-4,0 0-1,23-13 0,1 10 2,2-5 20</inkml:trace>
    <inkml:trace contextRef="#ctx0" brushRef="#br0" timeOffset="5697.0513">8050 143 108,'-8'-26'33,"8"26"-1,0 0-6,0 0-9,0 0-9,-5 22-7,8 2-1,3 4 1,1 7-1,1 6 1,1 3 0,-2 0-1,2-2 0,-3-2 1,0-5-1,-3-11-8,5 0-16,-8-24-8,1 20-1,-1-20-2,0 0-1,6-26-2</inkml:trace>
    <inkml:trace contextRef="#ctx0" brushRef="#br0" timeOffset="7227.0994">8532 677 141,'-15'-17'39,"15"17"-6,0 0-21,0 0-6,0 0-5,-2 17 0,2-17 0,0 24 1,4-8-1,-2 1 1,-1 3-1,3 2 0,0-2-1,-1 0 0,1-1 0,-4-19-1,8 25 1,-8-25-2,0 0 2,0 0-1,0 0 1,0 0-1,16-29 0,-16 11 1,4-3-1,-1-1 0,1 0 1,2 0-1,1-2 1,4 2 0,0 4-1,6 0 1,-17 18 0,33-26 0,-13 16 0,0 4 0,2 6 0,-2 4 0,-1 4 1,-3 5 0,-16-13-1,28 35 1,-15-15 0,-6 2 1,1 2-1,-3 2-1,2-4 1,1-4-1,-8-18 0,18 20-1,-18-20 1,0 0-1,26-11 1,-26 11-1,20-33 0,-7 13 0,0-2 1,0 2-1,5 2 0,1-1-1,1 3 2,-2 1 0,3 4 0,-1 4 0,0 5 0,-2 6 0,-1 1 1,-1 6-1,-16-11 1,32 31 1,-19-12-2,0 3 2,-2 5-1,0-1 0,0-2-1,-2 0 0,0-6 0,-9-18-1,17 26 1,-17-26-9,0 0-11,14-19-6,-10 3-6,-6-6-1,6-2 0,-8-6-1,6 1 0</inkml:trace>
    <inkml:trace contextRef="#ctx0" brushRef="#br2" timeOffset="889266.1588">5660 2289 95,'-20'-24'39,"3"6"-5,-8-6-6,6 11-8,-6-3-5,1 12-5,-6 4-5,4 5-4,1 8 0,1 6-1,2 5 0,0 7-1,7 2 1,8 2-1,5 0 0,9-2 0,11-4 1,10-3 0,7-6 1,7-5-1,4-6 0,-2-9 0,-1-3 0,-6-8 0,-10-8-1,-8-3 0,-10-4 1,-11-3-2,-9-2 3,-6 1-1,-7 3-1,-3 1-2,3 11-7,-4 0-8,28 15-6,-29-1-4,29 1-3,5 22 0,16-4-1,3 2 2,12 4 8</inkml:trace>
    <inkml:trace contextRef="#ctx0" brushRef="#br2" timeOffset="889481.3041">5899 2510 125,'28'16'33,"-28"-16"0,0 0-3,4-16-14,-4 16-7,-4-28-9,-2 6-2,-5-3 2,-5-7 0,-6-6 0,-4-10 0,-3-2 1,-3 1-1,3 1 0,5 0 0,11 6 0,9 5 0,12 11-2,8 8-11,21 14-10,2 2-5,5 11-3,0 2 0,-3 13-2,-10 4 0,-7 9 2</inkml:trace>
    <inkml:trace contextRef="#ctx0" brushRef="#br2" timeOffset="889676.4364">5852 2337 125,'-23'0'32,"23"0"0,-16-9-8,16 9-11,29-7-18,-3-1-17,11 6-9,3-3-5,6 3-3,2-2-2,4 1 1</inkml:trace>
    <inkml:trace contextRef="#ctx0" brushRef="#br2" timeOffset="889959.6321">6944 2054 113,'-7'-24'40,"7"24"-5,-20-31-12,20 31-7,-26-11-4,6 14-8,-4 5-3,-6 5 0,1 7-1,-4 7 0,3 8 0,1 6 0,9 3-1,9 2 0,9 0 1,9 0-1,13-4 0,8-9-11,16 0-7,2-12-7,9-3-2,0-13-3,6-1 0,-8-9-2,4-3 2,-5-6 9</inkml:trace>
    <inkml:trace contextRef="#ctx0" brushRef="#br0" timeOffset="7862.5349">9334 145 152,'0'-20'33,"0"20"-5,0 0-18,31-23-6,-13 18-4,4-1-1,4 1 2,2-1-1,-4 3 1,-2 3-1,-4 3 1,-18-3-1,22 17 1,-22-17 0,-2 29 0,-5-8-1,-4-3 1,-4 0-1,1 1 1,-5-3-1,3 0 0,16-16 0,-28 20-1,28-20 1,0 0-1,0 0 0,0 0 1,0 0 0,0 0-1,24-4 1,-8 1 0,3 3 0,-1 0 0,2 3 0,-1 5 0,1 1 0,-2 4 0,-1 1 0,-2 5 0,-2-1 1,-4 2-1,-2 2 1,-3-2-1,-4 0 1,-4-3 0,-3-1-1,7-16 1,-22 26-1,22-26 0,-33 11 0,12-11 0,1 0 0,0-5 0,0 1-1,1-1 1,19 5-1,-25-15-2,25 15-13,0 0-11,3-19-5,14 18-1,1-5-1,10 2 0,3 1-2</inkml:trace>
    <inkml:trace contextRef="#ctx0" brushRef="#br0" timeOffset="8349.7419">10228 29 137,'-21'6'34,"21"-6"-1,-29 40-11,7-5-16,2 13-4,-4 8-2,-2 11 0,-3 7 1,-1 5 0,-3 3-1,2 3 1,-1-6 0,3-5 0,1-10-1,5-9 1,2-9-1,7-9 0,4-14-1,10-23-8,-7 17-12,7-17-6,9-22-6,-1 2 0,8-6-1,-1-5 0,11-2-1</inkml:trace>
    <inkml:trace contextRef="#ctx0" brushRef="#br0" timeOffset="8988.9024">10426 631 94,'15'-21'33,"-15"21"-1,7-19-5,-7 19-9,4-16-3,-4 16-6,0 0-3,0 0-6,-22-17 1,22 17 0,-29 0-1,8 2 0,1 4 0,-4 1 0,2 4 0,-2 2 0,6 3 0,-1 0-1,8 2 1,11-18 0,-9 32-1,9-32 1,17 25 0,-1-17 0,6-3-1,8 1 1,1-6 0,4 1 0,0 1 1,4-2-1,-5 4 1,1 1-1,-1 3 1,-7-1 0,-3 10-1,-2 1 0,-3 2 0,-7 0 1,-2 2-1,-5 2-1,-3-2 1,-2 0 0,-6-5 0,-5-1 1,11-16-1,-31 28 0,11-17 0,-6-2 0,0-3 0,-3-2 0,0-6 0,-1-1 0,4-8 0,2 2 0,4-4 0,4-1-7,16 14-17,-11-28-8,11 28-1,16-24-1,3 15-3,3 0 1</inkml:trace>
    <inkml:trace contextRef="#ctx0" brushRef="#br0" timeOffset="10730.9657">11784 608 124,'0'0'33,"-30"-24"0,8 11-8,6 6-12,-6 1-7,0 1-5,0 3-1,-1 0 0,0 6 0,-1 1 1,-2 6-1,0 4 0,0 3 0,2 5 0,2 5 1,6 1 0,3 6 0,7 0-1,8-1 1,9-4-1,10-3 0,10-3 0,7-7 0,5-6-1,5-9 0,-2-6 1,0-11-1,-8-3 0,-7-6 0,-10-2 0,-12-1 1,-11-1-1,-5 1-1,-10 3 1,-1 7-3,-4 3-4,3 8-5,-3 3-5,22 3-5,-22 1-3,22-1-4,0 0-1,20 26 2,2-13 5,4 3 4</inkml:trace>
    <inkml:trace contextRef="#ctx0" brushRef="#br2" timeOffset="890319.4441">7312 2236 97,'-15'-26'34,"-12"-2"-3,5 14-7,-10-1-4,9 15-4,-9 2-5,8 16-5,-1 4-4,4 8-2,5 4 0,5 5-1,5 0 1,8-1-1,11-1 1,5-7-1,15-3 1,4-8-3,9-3-8,-3-12-4,3-1-1,-12-14-1,1 0 0,-20-14 1,-6 1 1,-16-9 7,-13-2 10,-6 0 7,-7 0 1,3 5 1,-1 3-1,9 7-6,22 20-9,-22-19-9,22 19-7,26 4-4,3 5 0,1-3-1,8 5 1,-1-2 5</inkml:trace>
    <inkml:trace contextRef="#ctx0" brushRef="#br2" timeOffset="890739.3077">7481 2237 134,'-14'-16'32,"14"16"1,-19-9-8,19 9-12,-2 25-9,8-3-4,3 6 0,6 5 0,-1 0-1,5 0 1,1-1 0,-3-8-7,5-1-7,-22-23-6,29 21-5,-29-21 0,19-6 0,-19 6 0,1-31 1,-8 3 9,0-5 10,-2-5 9,-1-7 5,5 3 4,1-2 1,6 7 0,5 4 1,6 9-1,6 8-1,8 14 0,-1 4 2,7 16-2,-4 2-2,6 12 0,-7-1-2,3 9-1,-5-5-2,-4 4-3,0-6-3,-3-4 0,-5-5-7,-14-24-11,22 28-9,-22-28-3,17-2-2,-17 2-1,9-29-1,-2 3 0</inkml:trace>
    <inkml:trace contextRef="#ctx0" brushRef="#br2" timeOffset="891223.6375">7956 2188 161,'2'-28'39,"18"21"-8,9 3-28,10 2-20,16 11-8,-3-5-3,7 5-3,-10-5-1,1 2-1,-13-5-4,-8-2 8</inkml:trace>
    <inkml:trace contextRef="#ctx0" brushRef="#br2" timeOffset="891048.5211">8017 2011 168,'-21'-9'34,"21"9"-3,-1 31-20,10 4-12,9 11 1,4 9-1,6 2 1,3 0-1,-3-1 1,-3-9-10,5-2-11,-12-20-9,1-5-1,-19-20-2,0 0 0,0 0-1,-15-27 0</inkml:trace>
    <inkml:trace contextRef="#ctx0" brushRef="#br2" timeOffset="891553.8641">8366 2116 94,'-7'-20'23,"7"20"-11,18-13-18,6 15-16,7 5-6,4 6-4,2-2 0,-4 6 24</inkml:trace>
    <inkml:trace contextRef="#ctx0" brushRef="#br2" timeOffset="891366.7349">8399 2149 121,'-18'7'35,"14"10"-1,4-17-8,-2 46-9,6-17-8,9 6-10,3 4 1,1-8-12,11 4-11,-10-11-6,4-4-2,-22-20-4,24 13-4,-24-13-2,5-18 11</inkml:trace>
    <inkml:trace contextRef="#ctx0" brushRef="#br2" timeOffset="891843.0593">8613 2162 142,'0'0'39,"0"0"-6,0 0-11,1 29-13,9 1-9,2 5-1,3 2 1,2 1 0,-1-1 0,-1-4-1,0-5 1,-6-4-1,-9-24-12,11 25-7,-11-25-4,0 0-2,0 0-1,-4-29 1,-1 1 0,3 1 5,0-16 15,0-1 12,4-2 9,-2-3 8,9 6 4,-1 1-1,8 14-1,-1 3-3,9 16-3,-2 9-6,5 16-4,-1 6-6,-2 8-3,0 6 0,-4 5 1,-1-1-2,-1 3 1,-1-5 0,-1-7 0,3-5-1,-7-9-11,12-3-11,-5-12-6,5-4-2,-6-12-1,4 1 0,-5-13-1,3 0 1</inkml:trace>
    <inkml:trace contextRef="#ctx0" brushRef="#br2" timeOffset="892159.367">9199 2081 173,'0'0'33,"-16"11"-2,19 13-22,9 9-9,6 6 0,6 5 0,9 2-1,9 0 1,6-4 0,2-9 0,1-9 0,-1-9-1,-2-10 1,-8-10-1,-9-12-4,-7-1-4,-13-15-3,-3-2 1,-16-11-1,-3 2 1,-9-2-1,2 5 1,-2 5 5,-1 4 2,5 8-2,7 8-7,9 16-5,0 0-2,0 0 0,25 0-2,-3 7 1,4 2 0</inkml:trace>
    <inkml:trace contextRef="#ctx0" brushRef="#br2" timeOffset="892334.4873">9771 2122 153,'-20'14'34,"20"-14"-2,-5 33-9,7-5-20,9 3-2,9 8-11,0-10-13,11 4-8,-5-14-1,2-5 0,-8-12-2,2-4-1</inkml:trace>
    <inkml:trace contextRef="#ctx0" brushRef="#br2" timeOffset="892476.5846">9803 1993 93,'5'-19'6,"14"14"-7,8 5-13,8 2-5,4 1-1,3 1 0</inkml:trace>
    <inkml:trace contextRef="#ctx0" brushRef="#br0" timeOffset="11197.6845">11979 687 135,'-17'-3'33,"17"3"0,0 0-6,13-17-27,13 13-18,1-5-9,8 6-4,4-7-2,1 7 1,1-5-2,-2 3 0</inkml:trace>
    <inkml:trace contextRef="#ctx0" brushRef="#br0" timeOffset="11029.4268">12141 940 130,'22'8'32,"-22"-8"0,0 0-12,13-17-6,-13 17-6,-4-35-8,-3 8 0,-6-4 0,-4-6 0,1 0-1,-5-3 1,-1-2 0,-3 1 0,2 5-1,1-3 1,4 4 0,7 2 0,7 4 0,4 1 0,15 5 0,7 1 0,7 5-1,5 6-12,8 9-9,-7 4-5,-2 7-4,-4 6-1,-8 5-1,-14 6 0,-7 3 1</inkml:trace>
    <inkml:trace contextRef="#ctx0" brushRef="#br0" timeOffset="11751.2567">12450 557 159,'0'0'34,"-17"-7"-1,17 7-22,0 0-11,-9 29 0,13-11 1,3 4-1,4 2 0,4 2 0,1-2 2,6-4-2,4 0 1,0-5 0,1-4-2,-1-6 0,0-7-1,-6-7 1,-3-4-1,-6-3 0,-4-10 0,-1-3 1,-5 0 1,-1-4 0,-3 5 0,-3 1 1,4 3 0,-1 7 0,3 17 0,0 0-1,0 0 0,0 0 1,11 22-1,-2 0 0,2 4 0,6 1 0,3 5 0,6-3 1,3-2-1,4-3 1,4-4 0,2-7-1,-5-7 0,3-10 0,-7-5 0,-5-8-1,-6-3 1,-8-11-1,-4-4 1,-7-1 0,-5-3-3,-1 8-6,-5-4-5,0 13-5,-2 2-6,13 20-2,0 0-5,0 0 0,0 0 2,-2 24 7,19-6 3</inkml:trace>
    <inkml:trace contextRef="#ctx0" brushRef="#br2" timeOffset="893264.7732">10097 2019 147,'-9'-17'33,"9"17"-1,20-12-7,8 15-17,8 5-11,1-3-6,11 4 0,-6-1-1,1 1 1,-8-6-1,-6 3 2,-7-4 3,-22-2 9,30 2 4,-30-2 1,0 0 1,0 0 0,12 27-1,-10-9 0,4 8-4,7 5-5,3 2 1,10 8-2,7-3 2,8-3-1,12-6 0,6-3 0,3-8 0,1-10-1,-4-6 1,-2-10 0,-11-8-1,-8-10 1,-14-9 0,-11-7 0,-6 0 0,-8 2 1,-5 1-1,-3 6 1,2 7-1,-3 10 1,10 16-1,0 0 0,6 36 0,7-3 0,5 12-1,2 4 1,4 6 0,0 0 0,-2 0 0,-3-7 0,-8-8-15,2-1-16,-8-14-1,-1-4 0,-4-21-3,-4 22-1,4-22-3</inkml:trace>
    <inkml:trace contextRef="#ctx0" brushRef="#br2" timeOffset="892682.7255">10097 1896 142,'0'0'32,"0"0"0,0 0-9,7 33-11,10 2-7,1 11-6,4 7 1,4 6 0,0 1 0,-4-1 0,-5-10-12,1 5-14,-9-23-5,-2-7-1,-7-24 0,0 0-2,-14-24 0</inkml:trace>
    <inkml:trace contextRef="#ctx0" brushRef="#br2" timeOffset="896052.5409">5524 3264 128,'-24'-23'32,"24"23"-1,2-17-6,15 17-12,5-2-6,5 2-7,10 2 0,0-2-10,7 6-10,-7-8-6,3 7-4,-8-5-1,-1 4-1,-13-2-1,-1 5 1</inkml:trace>
    <inkml:trace contextRef="#ctx0" brushRef="#br2" timeOffset="896232.6619">5660 3369 129,'-20'13'30,"20"-13"-10,24 7-17,4-3-17,8 1-8,5-1-3,5-2-4,-2-4-3,0 0 1,-2-2 8,-5-5 18</inkml:trace>
    <inkml:trace contextRef="#ctx0" brushRef="#br2" timeOffset="896699.9846">6262 3231 156,'-32'-9'32,"32"9"0,-22 19-14,21-1-18,6 9 2,2 10-1,4 2 0,2 1-1,6-5 1,-5 0 0,5-4-1,-3-7-7,8-4-8,-24-20-7,35 13-3,-35-13 0,21-15-1,-16-5 0,-1-6 0,-8-11 8,-3-3 8,-1-6 8,-1-1 8,2-3 4,1 1 4,6 6 4,4 5 2,9 12 2,-2 8 2,15 16-2,-4 9-5,9 15-3,0 6-4,4 12-3,0 2-1,0 6-2,0 2-3,-6-5 0,-3-1-6,-6-9-11,2-4-10,-10-10-3,-12-21-2,3 18-2,-3-18-1,-16-15 0,16 15 5</inkml:trace>
    <inkml:trace contextRef="#ctx0" brushRef="#br2" timeOffset="896856.087">6460 3407 145,'0'0'33,"-5"-22"-1,25 17-13,17 9-43,3-8-9,14 6 3,-3-4-2,1 4 0,-8-4-1</inkml:trace>
    <inkml:trace contextRef="#ctx0" brushRef="#br2" timeOffset="897215.331">6922 3376 141,'0'-16'32,"0"16"-1,19-15-8,1 15-18,4 0-5,1 4 0,3 1 0,-4 6 1,-4 2 0,-7 5 0,-6 4 1,-7 2-1,-5 2 0,-6 1 0,-2 3 0,-4-1-1,1-5-1,1 0 1,4-6-1,4 1 0,7-19 1,0 22-1,0-22 1,20 7-1,0-7-7,0-4-7,14 1-7,-7-5-3,10 1-4,-6-4-1,6 0-1,-6-2 0,2-2 7,-3-3 6</inkml:trace>
    <inkml:trace contextRef="#ctx0" brushRef="#br2" timeOffset="897598.6627">7406 3277 135,'-33'-18'33,"33"18"-1,0 0-5,0 0-20,5 26-7,12-4 1,3 5 1,4 4-1,4 0 0,-3 2 0,-1-3 0,2-5 0,-2-3 0,-2-5-2,-2-6 1,2-9 0,-5-6 0,-1-9 0,-1-7-1,-4-4 0,-5-7 0,-3-2 0,-4-5 0,-3 1 0,-4 2 0,3 2 0,-1 6 0,1 5 2,3 5-2,2 17-7,0 0-12,18-7-7,-1 20-2,-17-13-2,33 33-1,-16-15-1,5 8 0</inkml:trace>
    <inkml:trace contextRef="#ctx0" brushRef="#br2" timeOffset="897952.1769">7912 3431 154,'0'-24'32,"0"24"-1,16-22-11,1 17-21,3 1 0,2 2-1,0 2 4,2 4-2,-5 2 2,-19-6-3,25 20 3,-19-4-1,-4 4 0,-8 4 0,-5 2-1,-4 0 0,-1-1 0,-1 3-1,-1-2 0,3-3 1,4-4 0,6-3 0,5-16 0,12 24 0,5-18 0,9-3 0,7-1-1,7 2-20,-3-2-9,4 1-1,-8-3-1,-4 6-3,-10-1 0</inkml:trace>
    <inkml:trace contextRef="#ctx0" brushRef="#br2" timeOffset="899548.2597">5307 4374 144,'-16'2'32,"16"-2"-9,0 0-14,0 0-24,38 20-10,-8-16-4,8-1-3,-1-4 0,7 1-1,-5-6 6,3-3 13</inkml:trace>
    <inkml:trace contextRef="#ctx0" brushRef="#br2" timeOffset="900069.6905">5949 4103 150,'0'0'33,"-26"-19"0,26 19-8,-13 19-24,13-1-2,8 4 1,1 7 0,4-1 0,2-1 1,1-3 0,3-2 0,3-7-1,3-2-1,3-4-10,-2-11-10,5 4-3,-5-9-7,3-1 0,-9-5-2,1 1 1,-7-5 1,-4-1 11</inkml:trace>
    <inkml:trace contextRef="#ctx0" brushRef="#br2" timeOffset="900251.8151">6192 4092 146,'-26'-13'31,"26"13"0,-18 11-9,18 7-12,2 10-9,3 3 0,4 4-1,2 0 0,2 1 1,2-1-1,0-2-4,-1-9-10,7-2-9,-5-7-7,8-4-1,-6-11 0,6 0-1,-3-8 0,6 1 4</inkml:trace>
    <inkml:trace contextRef="#ctx0" brushRef="#br2" timeOffset="900450.9496">6525 4345 150,'0'0'33,"0"0"-3,0 0-5,0 0-28,18 22-17,-18-22-7,30 20-3,-30-20-2,35 11 0,-35-11-1,33-7-1</inkml:trace>
    <inkml:trace contextRef="#ctx0" brushRef="#br2" timeOffset="900670.0988">6769 4114 144,'0'0'33,"-9"18"-2,15 4-8,3 4-15,6 5-7,1 2 0,1 2 0,1-4 0,1-4-1,-7-3 1,1-5-11,2-3-14,-15-16-6,24 7-2,-24-7 0,28-20-2,-14 0-2,6-2 1</inkml:trace>
    <inkml:trace contextRef="#ctx0" brushRef="#br2" timeOffset="900936.2812">7200 4062 145,'-26'-24'33,"26"24"-1,-27 0-8,27 0-19,-24 32-6,11-9 1,0 1 1,4 2-2,1-2 1,3-4-1,7-2 1,-2-18-1,18 26 0,2-17 1,10-1 1,1-3-2,4 1 1,2 1 1,1-2 0,-3 5 1,-2-1-1,-7 4 0,-7-1-1,-19-12 1,14 30 1,-14-30-2,-9 27 0,9-27 0,-26 22-8,6-18-10,4 0-7,-5-12-6,5-1 0,-5-7-3,10-5 1,0-6-1,6-2 8</inkml:trace>
    <inkml:trace contextRef="#ctx0" brushRef="#br2" timeOffset="901105.3963">7238 4060 149,'0'0'33,"15"-25"-3,4 19-9,8 10-32,3-4-11,8 9-6,-5-2-2,6 8-1,-10-6-2,3 4 1,-7-4-2</inkml:trace>
    <inkml:trace contextRef="#ctx0" brushRef="#br2" timeOffset="901327.547">7722 4018 163,'0'0'33,"0"0"-2,2 19-20,18 6-11,8 6 0,3 4-1,6 2 2,0 0-1,-4-2-7,0-1-12,-7-8-7,0-2-4,-10-11 0,-16-13-2,22 9-1,-22-9-1</inkml:trace>
    <inkml:trace contextRef="#ctx0" brushRef="#br2" timeOffset="901530.6865">7921 4057 166,'-17'0'32,"-1"3"-1,9 14-23,0 7-8,3 3 0,2 6-1,-1-2 2,5 6-11,-6-9-10,6-3-7,-1-8-3,1-17-2,0 0-2,25 11 1,-6-22-3</inkml:trace>
    <inkml:trace contextRef="#ctx0" brushRef="#br2" timeOffset="901746.8336">8167 4011 138,'0'0'33,"0"0"-2,10 22-6,-5 2-18,10 5-7,0 6 0,1 3 0,3-1 0,-3-6-3,4 2-13,-3-9-9,5-5-4,-6-14-3,7-5 0,-7-9-1,4-4-1</inkml:trace>
    <inkml:trace contextRef="#ctx0" brushRef="#br2" timeOffset="902084.9761">8524 3989 134,'-27'-15'33,"27"15"-1,-33 11-6,20 8-17,3 8-7,3 4-2,5 6 0,2 1 0,9-1 1,4-2 0,8-4 0,8-9 0,2-7-1,4-10 0,0-5 0,2-9-1,-8-4-7,-3-10-3,-4-3-3,-13-7 0,-3 3-2,-12-4 2,1 4-2,-10-3-2,1 9 3,-5 1 1,19 23 0,-27-26-3,27 26 1,0 0-1,0 0 2,0 0 1</inkml:trace>
    <inkml:trace contextRef="#ctx0" brushRef="#br2" timeOffset="902281.1074">8820 3890 154,'0'0'33,"2"-24"-3,-2 24-14,22-9-12,-22 9-6,37 7-11,-20-5-8,7 7-6,-8-5-3,6 3-2,-22-7 0,31 2-1,-31-2 1</inkml:trace>
    <inkml:trace contextRef="#ctx0" brushRef="#br2" timeOffset="902513.2672">9043 3761 167,'0'0'33,"-22"10"-3,22-10-20,7 33-10,1-11 0,6 1 0,3 3 0,5-6 0,-2-3 0,6-2-6,-4-12-9,9 3-9,-5-10-4,4-1-4,-7-12 1,5 4-1,-10-9 0,3-2 5</inkml:trace>
    <inkml:trace contextRef="#ctx0" brushRef="#br2" timeOffset="902683.3813">9348 3699 135,'-20'-18'31,"20"18"0,-18 9-9,16 9-8,2 8-8,2 3-7,5 4 1,2 0-1,2 4-3,-3-6-13,10-1-11,-9-8-3,4-2-1,-13-20-1,26 18-2,-26-18 0</inkml:trace>
    <inkml:trace contextRef="#ctx0" brushRef="#br2" timeOffset="903461.7743">9645 3934 121,'0'0'33,"0"0"-2,0 0-6,18 15-10,-18-15-6,9 29-9,-3-9 0,1 0 0,-2 0 0,1-1 0,-4-3 0,-2-16 0,5 20 0,-5-20-7,0 0-4,0 0-1,0 0 0,0 0-1,13-27 1,-13 9 0,8-1 2,-3-1 9,1-4 10,3 4 2,-4 0 2,-5 20-1,24-28 0,-7 27 0,-17 1-2,31 5-3,-9 6-4,-2 4-3,2 3-1,1 2 1,-3 2 0,0 0 0,2-2 0,-2-3 0,-3-4-1,-1-2 1,1-6 0,-17-5-1,31-3-4,-31 3-4,30-21-3,-30 21 0,24-27 1,-13 10 0,-11 17 3,24-27 5,-24 27 8,23-20 4,-23 20 3,24-6-1,-24 6 1,22 11-1,-22-11-3,23 30-4,-11-12-4,3 2-1,0-3 2,1-3-3,1 3-11,-17-17-9,28 11-7,-28-11 0,23-9-2,-23 9 0,21-30-1,-14 10 0</inkml:trace>
    <inkml:trace contextRef="#ctx0" brushRef="#br2" timeOffset="903681.9233">10421 3642 115,'5'-16'32,"1"-3"0,-6 19-3,26-20-15,-3 17-4,-2-1-6,4 4-4,1 2 0,-6 0 0,-1 1 0,-19-3 1,26 15-1,-26-15 0,5 22 1,-5-22-1,-11 31 1,0-13-1,0 1 0,2 3 0,1-4 0,5 0-1,5 1 1,3-3-1,-5-16 1,30 28-16,-5-12-12,-3-8-2,4 4-2,-6-6-2,-3 1-1,-17-7-1</inkml:trace>
    <inkml:trace contextRef="#ctx0" brushRef="#br2" timeOffset="905517.4199">5783 5080 105,'-42'-14'34,"5"6"-2,-5 3-2,3 10-8,1 1-9,8 10-3,1 3-6,3 6-4,4 3 0,7 5 0,8 0 0,11 0 0,10-2 0,10-2-1,11-5 1,9-7 0,4-8 0,2-9-2,1-6 0,-10-6-3,-6-7 0,-11-8-1,-9-3 0,-12-4 0,-8 2 0,-10-1 1,-2 6 2,-5 3-1,2 9-5,2 2-6,18 13-6,-17 6-3,17-6-2,11 24 1,9-8-2,2 3 3,10-3 6,3 4 9,-2-3 9,0-1 11,-7-6 17,-1 2 2,-25-12 3,34 19-2,-34-19 1,18 18-1,-18-18-1,0 0-21,24 28-23,-24-28-12,27 16-4,-27-16-1,26 0-1,-26 0-1,22-18-1,-11 1 5,4-3 23</inkml:trace>
    <inkml:trace contextRef="#ctx0" brushRef="#br2" timeOffset="906002.7332">6260 5031 139,'0'0'34,"-22"-17"-4,22 17 1,0 0-20,-15 20-8,17 1-3,0 2 0,1 5 1,3 3-2,0 2 2,6 0-2,5-2 1,3-1 0,8-6 0,5-4-1,4-7 0,3-8 1,4-7 0,-5-5-1,0-6-2,-10-7-5,-1 0-1,-12-4-1,-5 0 1,-11 0 1,-5 4 2,5 20 6,-35-26 3,13 21 5,-10 3 1,7 7 0,-3 6 1,8 10-3,3-3-1,8 4-7,13 6-4,3-6-11,17 1-6,-2-8-5,11-2-3,-2-13 0,6 0-1,-6-11-1,1-4 5,-1-5 9,-7-2 14</inkml:trace>
    <inkml:trace contextRef="#ctx0" brushRef="#br2" timeOffset="906259.9095">6803 5086 136,'1'-31'32,"-1"31"-1,17-26-6,-1 19-12,1 1-7,1 2-6,1 1-1,-1 1 1,-18 2 0,26-2 0,-26 2 0,22 6 0,-22-6 0,22 16 0,-22-16 0,24 26 0,-11-8 0,0-1 0,0 3 1,0 2-2,1-2 1,1 2 0,-2-4 0,0 1 0,0 3-12,-13-22-12,14 27-6,-14-27 0,0 0-2,0 0 0,0 0-1,-18 8-1</inkml:trace>
    <inkml:trace contextRef="#ctx0" brushRef="#br2" timeOffset="906422.0187">6950 5190 138,'-19'-14'34,"19"14"-2,21-10-12,-1 7-28,13 5-20,-2-4-3,10 4 0,-6-6-2,1 4 1,-6-6-1</inkml:trace>
    <inkml:trace contextRef="#ctx0" brushRef="#br2" timeOffset="907035.4364">7297 5119 141,'0'0'32,"0"0"0,0 0-10,0 0-7,0 0-10,2 22-5,-2-22 0,13 31 0,-6-15 0,1 1 0,-8-17-1,15 24-4,-15-24-6,0 0-4,23 16-2,-23-16 0,0 0 0,0 0 1,11-22-1,-11 22 6,0-29 9,0 29 7,6-33 5,3 16 6,-3-1 0,-6 18 1,24-27-1,-8 19 0,-16 8-3,33-7-3,-14 9-4,-1 5-5,0 2-1,1 2 0,-1 2 0,1 0 0,-1 2 0,-1-3-1,-17-12 1,29 19-2,-12-12-8,-17-7-6,25-2-5,-25 2-3,22-16 0,-22 16 0,22-24 0,-14 7 4,-8 17 9,16-23 9,-16 23 8,13-17 4,-13 17 6,0 0 3,17-11 5,-17 11-2,18 9-2,-18-9-1,26 20-5,-8-5-1,1-2-4,1 2-4,4-1-8,-4-5-8,8 4-9,-6-9-6,2 0-3,-6-10-1,6 1-1,-4-8 0,2-2 2,-5-1 9,1-8 9</inkml:trace>
    <inkml:trace contextRef="#ctx0" brushRef="#br2" timeOffset="907232.5707">8155 4871 116,'0'0'32,"-13"-26"0,13 26-2,-6 17-9,12 11-11,5 8-8,3 6-2,7 2 0,-1 0 0,6 0 0,-1-3 0,5-5-17,-6-8-11,3-6-2,-3-11-3,4-5 0,-4-14-2,5-5 0</inkml:trace>
    <inkml:trace contextRef="#ctx0" brushRef="#br2" timeOffset="907575.8061">8642 4928 136,'-20'-13'33,"-8"-1"-1,4 10-2,-5 6-22,3 7-6,2 7-3,2 5 0,7 1 0,4-2 0,8 2 0,3 0 0,11-4 1,7-1-1,8-1 1,11-1 0,1-1 0,8 1 1,-2-2 0,1 2 0,-5-1 0,-7 3 0,-7-1 0,-10-1-1,-16-15 1,2 28-1,-2-28 0,-38 20-4,12-9-13,-11-8-10,2 3-4,-3-10-1,3 2-2,1-3-3,9-2-1</inkml:trace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4:06.20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0DCE701-FD91-4CD3-8777-E01605AED386}" emma:medium="tactile" emma:mode="ink">
          <msink:context xmlns:msink="http://schemas.microsoft.com/ink/2010/main" type="inkDrawing" rotatedBoundingBox="22106,12956 28654,12730 28661,12908 22113,13134" shapeName="Other"/>
        </emma:interpretation>
      </emma:emma>
    </inkml:annotationXML>
    <inkml:trace contextRef="#ctx0" brushRef="#br0">0 302 153,'13'-35'34,"30"15"-2,17-11-10,30 5-22,34 1 0,34 3 0,33 0 0,23 3 0,28 5-1,23 3 1,17 0-1,23 1 0,19 1 1,3-2-1,12 2 1,8 0-1,1 0 1,-8 1 0,-1 3 0,-16 1 0,-12 4-5,-24-2-8,-18 8-6,-30-6-5,-24 4-7,-29-6 0,-30 2-2,-38-6 0,-28 3 2</inkml:trace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4:22.58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2E8CCEE-8DCF-4F68-A17D-15C826DDDE7E}" emma:medium="tactile" emma:mode="ink">
          <msink:context xmlns:msink="http://schemas.microsoft.com/ink/2010/main" type="inkDrawing" rotatedBoundingBox="24316,13009 24879,16485 22448,16879 21885,13403" shapeName="Other"/>
        </emma:interpretation>
      </emma:emma>
    </inkml:annotationXML>
    <inkml:trace contextRef="#ctx0" brushRef="#br0">3845 6258 18,'0'0'5,"-8"-30"0,8 30-1,6-27-2,-6 27 2,13-24 2,-13 24 4,20-27 8,-20 27 9,20-30 0,-20 30 1,9-22-3,-9 22 0,0 0-3,0 0-4,0 0-9,-12 19-9,8 3 1,0 5-1,2 6 0,-1 6-1,3-4 1,5-1 0,-3-4-1,0-1 1,0-5 0,0-8 0,-2-16-1,0 0 0,0 0 0,0 0 0,-21-25 0,14-1 1,1-5-1,1-2 1,3-2 0,8-2 1,1-1-1,8 3 0,-1 2 1,8 5-1,2 8 0,4 7 1,0 10-1,-1 6 0,1 12 1,-3 7-1,-1 4 1,-2 7-2,-3 2 2,-4 3-1,-3-3 0,1 0 0,-2-4 0,-1-5-1,-5-1-6,-5-25-12,13 32-7,-13-32-4,0 0-2,0 0-1,-22 0 0,3-11-1,19 11 6</inkml:trace>
    <inkml:trace contextRef="#ctx0" brushRef="#br0" timeOffset="175.1184">3957 6340 135,'-17'-9'34,"17"9"-1,0 0-2,24-13-22,15 19-29,5-4-9,8 1-2,-1-3-2,1 4 0,-8-4-2,-4 2-2,-7-4 14</inkml:trace>
    <inkml:trace contextRef="#ctx0" brushRef="#br0" timeOffset="638.0355">4483 6300 122,'0'0'41,"-11"-18"-3,11 18-11,20-4-20,2 4-2,4 2-2,2 0-4,-3 0 1,-1-1 1,-7 5-1,-17-6 1,20 15 0,-20-15 0,0 25 0,-7-6 0,-2 4-1,-3 1 0,-2 4 0,-1-3 0,-2 1 0,3-2 0,-1-2 0,4-2-1,11-20 1,-15 28 0,15-28-1,4 16 1,-4-16-1,29 7 0,-5-7 1,6-1 0,3-1-1,-4-6-8,8 8-8,-11-5-6,0 7-6,-6-8 0,0 6-3,-20 0-1,28-7 1,-10 1 5,0-5 16</inkml:trace>
    <inkml:trace contextRef="#ctx0" brushRef="#br0" timeOffset="1082.3381">5101 6317 163,'0'0'29,"0"0"-13,11 16-26,15-5-18,9-2-3,7 2-2,0-5-1,8 1-2,0-5 4</inkml:trace>
    <inkml:trace contextRef="#ctx0" brushRef="#br0" timeOffset="910.2192">5156 6205 139,'0'0'34,"-26"-15"-2,26 15-1,0 0-18,0 0-10,23-4-3,-1 10-1,5 1-3,1-3-11,5 7-10,-7-6-6,-2 3 0,-24-8-2,27 9-1,-27-9-2,0 0 4,0 0 23</inkml:trace>
    <inkml:trace contextRef="#ctx0" brushRef="#br0" timeOffset="1540.6481">6232 6113 123,'-24'-26'33,"4"10"0,-4-4-4,4 9-14,-2 1-6,2 12-4,-1 6-3,-1 4-2,-3 5 1,-1 1-1,-2 6 2,1 2-2,1 3 1,4 4-2,7-2 1,10 2-1,10 4 0,14 0 0,12-2 0,13-6 0,9-5 0,4-10 0,2-8 0,-4-8 1,-5-13-1,-11-5 0,-10-7-3,-14-6-2,-10-2-1,-12-4 1,-8 6-1,-7-2 1,-4 6-1,-3 5-2,3 8-3,2 3-6,6 11-4,18 2-2,-17 7-1,17-7-1,17 28-1,5-12 4</inkml:trace>
    <inkml:trace contextRef="#ctx0" brushRef="#br0" timeOffset="-15279.4348">4058 3356 122,'-24'-18'31,"24"18"0,0 0-6,-9 16-5,9-16-5,0 37-7,4-11-7,1 3 0,3 0 0,-3 2-1,2 1 0,-1-5 0,-1-5 0,-1-5-1,-4-17 1,0 0-1,0 0 1,0 0-4,15-17-1,-15-8-3,4-3 1,-6-11 0,5 3-1,-3-6 2,4-1 4,2 1 3,-3 2 3,6 7 2,-1 4-1,6 12 2,-14 17-1,34-7-1,-14 16-2,2 11-3,0 8 2,2 5-1,2 7 1,-1 2-1,-1 0 0,-2 2 0,-1-5-1,-5-6-1,1 0-14,-6-11-11,-2-4-5,-9-18 1,0 0-2,0 0-1,-28-3 0,10-10 2,-4 0 13</inkml:trace>
    <inkml:trace contextRef="#ctx0" brushRef="#br0" timeOffset="-15098.3109">4132 3512 109,'0'0'34,"-10"-17"-2,10 17-1,26-18-8,0 9-28,14 9-14,3-2-10,5 6-1,-4-2-2,0 3 0,-6-1 0,1-1 4,-8 3 10,-3-4 15</inkml:trace>
    <inkml:trace contextRef="#ctx0" brushRef="#br0" timeOffset="-14927.1938">4608 3508 131,'-16'26'33,"16"-26"-1,-10 28-3,7-10-16,10 4-6,2 2-15,0-2-10,12 2-8,-8-8-4,3-5-1,-16-11-1,28 0 0,-28 0 0,22-26 9,-9 4 11</inkml:trace>
    <inkml:trace contextRef="#ctx0" brushRef="#br0" timeOffset="-14559.9437">4752 3332 149,'0'0'33,"0"0"-1,-8 20-9,16-1-15,8 8-7,6 3 0,2 1 0,2-2 0,0 0 0,-2-6-1,-2-3-1,-4-6 0,-1-6 1,1-6 0,-18-2 0,29-13 0,-29 13-1,21-33 1,-14 7 1,-2-3-3,-1-6 1,-6 2 0,0-4 0,-1 4 0,-1 4 0,0 5 0,3 4 0,1 20-10,12-17-8,-12 17-8,30 8-3,-8 4-1,-2-1 0,8 8-1,-6-3 1,0 1 11</inkml:trace>
    <inkml:trace contextRef="#ctx0" brushRef="#br0" timeOffset="-14369.8125">5278 3468 113,'-4'18'32,"4"-18"0,-4 20-1,8-1-9,-4-19-11,15 35-5,-1-19-6,-3 1-9,8 1-11,-19-18-7,29 17-3,-29-17-2,24-6 0,-24 6-1,22-27-1,-9 5 7</inkml:trace>
    <inkml:trace contextRef="#ctx0" brushRef="#br0" timeOffset="-11452.4657">3961 4181 131,'0'0'33,"-17"-11"-2,17 11-1,-17 11-13,19 6-9,4 7-7,-1 5-1,6 6 1,0 0-1,4 2 1,-2-3-1,2-2 0,-4-5 0,-2-5-1,-9-22 1,17 24-1,-17-24-3,0 0-2,12-17 0,-10-1 0,-4-9 0,2-5-1,-3-6 2,1-1 2,2-1 5,0 3 3,5 4 0,1 6 1,5 8 0,-11 19-1,31-3 1,-11 14-3,4 11-2,4 5-1,1 10 1,3 3-1,1 1 1,-4-3-1,-1 1 0,-4-6 1,-8-9-12,3-1-13,-19-23-5,0 0-1,0 0-1,0 0-1,0 0 0,-24-29-2,2 11 11,-2 3 20</inkml:trace>
    <inkml:trace contextRef="#ctx0" brushRef="#br0" timeOffset="-11296.3607">4104 4420 144,'0'0'33,"0"0"-1,0 0-2,26-9-31,7 7-24,17 4-5,-1-4-1,8 2-1,-5-4-2,1 4 0,-9-3 0,2-1 17</inkml:trace>
    <inkml:trace contextRef="#ctx0" brushRef="#br0" timeOffset="-11092.2212">4744 4425 139,'0'0'33,"-27"30"0,23-6-2,0-2-16,13 5-17,8 8-10,-2-9-9,3 3-8,-3-9 0,0-1-3,-15-19 0,16 11-2,-16-11 1,0 0 9,20-28 22</inkml:trace>
    <inkml:trace contextRef="#ctx0" brushRef="#br0" timeOffset="-10818.0311">5211 4326 146,'0'0'33,"0"0"-3,0 0-15,17-9-29,14 9-16,4-2-1,4 4 0,-2-2-1,-1 0-1,-8-2 1,-6 4 13</inkml:trace>
    <inkml:trace contextRef="#ctx0" brushRef="#br0" timeOffset="-5787.7621">3999 5082 99,'0'0'33,"-9"-20"-1,9 20-1,0 0-1,0 0-11,0 0-9,13 22-9,5 0-1,3 5-1,4 3 1,3 1-1,1-2 1,1 1-1,-1-5 0,-3-6 1,-4-6-1,0-8 2,-5-5-2,-17 0 1,25-18 0,-17-1 0,-5-4 0,3-5 0,-4-3 1,-2 0-1,0-1 0,-2 1 1,2 6-1,2 1 1,1 7-2,-3 17-7,0 0-10,17-13-7,-17 13-4,22 17-1,-9-1-2,-13-16 0,29 32-1,-12-14 7,1 0 9</inkml:trace>
    <inkml:trace contextRef="#ctx0" brushRef="#br0" timeOffset="-5603.6361">4534 5297 132,'-11'25'33,"11"-25"-1,-1 32-1,1-32-11,18 36-16,4-10-15,-4-8-13,5 2-6,-23-20-1,29 17-2,-29-17 0,0 0-2,17-22-1,-10 2 18</inkml:trace>
    <inkml:trace contextRef="#ctx0" brushRef="#br0" timeOffset="-5363.4726">4932 5170 114,'0'0'31,"0"0"-2,20-20-8,8 18-21,5 6-15,5-2-6,1 3-5,-6-1-3,-5 3-1,-10-1 0,-18-6 6,0 0 8,7 20 13</inkml:trace>
    <inkml:trace contextRef="#ctx0" brushRef="#br0" timeOffset="-5216.3724">5009 5277 105,'0'0'27,"0"0"-8,-2 18-12,24-9-17,11 2-12,10-5-3,5 1-1,1-5-3,5-2 1,-1-4 11</inkml:trace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53.80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CED1EB5-125C-4E18-ADA3-92B2F923A34C}" emma:medium="tactile" emma:mode="ink">
          <msink:context xmlns:msink="http://schemas.microsoft.com/ink/2010/main" type="inkDrawing" rotatedBoundingBox="20302,10092 23448,12465 22900,13192 19753,10818" shapeName="Other"/>
        </emma:interpretation>
      </emma:emma>
    </inkml:annotationXML>
    <inkml:trace contextRef="#ctx0" brushRef="#br0">1785 24 78,'22'29'26,"18"9"2,21 18-9,10 6-1,16 21-1,3 5-3,8 17-1,-8 3-2,0 12-2,-17 7-4,-10 5-1,-13 1-4,-15-8 1,-13-6-2,-13-12 0,-5-6-13,-19-18-14,0-17-6,-5-24-1,0-20-2,-8-19-2,6-22-2</inkml:trace>
    <inkml:trace contextRef="#ctx0" brushRef="#br1" timeOffset="905471.283">3795 2058 115,'0'0'41,"4"-28"0,-4 28-14,25-13-13,1 13-3,0 0-6,5 2-5,4 0-1,0 1-6,2 5-10,-9-6-5,-1 7-6,-27-9-4,28 9-3,-28-9-5,0 0 0,0 0 9,-24 15 31</inkml:trace>
    <inkml:trace contextRef="#ctx0" brushRef="#br1" timeOffset="905773.4894">3841 2059 108,'-20'6'39,"-6"-1"-3,9 16-12,-5 3-10,11 9-1,2 3-5,5 7-4,4 5-2,6-2-2,5-4 1,4-4 0,5-3 0,4-5 1,4-10-1,3-3-1,4-6-4,-4-13-9,8 4-7,-12-13-6,4 1-4,-10-6-5,-3-1-4,-7-3-2,-7 2 4,-6 1 29</inkml:trace>
    <inkml:trace contextRef="#ctx0" brushRef="#br1" timeOffset="905947.6052">3661 2291 113,'0'0'33,"0"0"-7,-2-18-15,28 14-7,3 2-12,17 4-10,0-2-6,6 4-1,-3 1-9,-1 1 0,-4 3-1,-9-2 27</inkml:trace>
    <inkml:trace contextRef="#ctx0" brushRef="#br1" timeOffset="906733.0409">4409 2330 82,'-3'-21'26,"-1"3"-9,4 18-9,-4-28-3,4 28 0,0 0-3,-16-16 1,16 16-1,-30 7 1,12 1 1,-2 3-1,-2 2-1,1 5 0,5 0 0,5 1 0,5-3-1,6 3 0,0-19-1,21 25 0,-3-19 0,4-4 0,0-4 0,2-2 0,0-3 0,-6-2 0,-18 9 0,28-17 0,-28 17 0,0 0 1,11-18-1,-11 18 2,0 0 0,0 0 2,-26 5 3,26-5 3,-26 24-1,12-2 1,-5-2-1,5 8 1,-5 1-2,5-1-1,2 3-4,3 1-3,9-1 0,2-4-1,9 1 1,4-6-3,1-4 3,10 1-2,0-6 2,2-8 0,-1-3-3,1-9-4,-1-1-1,-8-8-1,-1 1-2,-9-5-1,-1 0 0,-14-6-1,1 2 2,-14 0 5,-5 2 1,-1-2 1,-3 6 1,-3-2 2,3 7-2,2 2-3,6 5-6,4 4-2,16 2-5,0 0 0,0 0 0,16 4-2,6-2 1</inkml:trace>
    <inkml:trace contextRef="#ctx0" brushRef="#br1" timeOffset="907151.4072">4533 2317 143,'-19'-6'40,"3"3"-7,16 3-16,-6 24-8,10-4-6,5 6-4,2 1 1,2 1-1,-2-3 0,4-3 0,-15-22-5,25 32-4,-25-32-6,21 9-4,-21-9-1,0 0-1,11-28 0,-9 12 0,-6-8 5,2-4 5,-2-5 8,1 0 5,-1 0 4,2 2 2,6 1-1,1 6 2,5 6-1,6 9 1,1 9-2,5 7-1,5 8 1,1 3 1,0 8 2,-5 2 0,3 3-1,-6-4 1,-1 3-1,-6-6-1,-4-2-1,-5-6-3,-4-16-5,3 22-10,-3-22-8,0 0-4,0 0-2,0 0-1,-5-25-2,5 25 0</inkml:trace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10.5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B07DE91-DD65-4568-B8E2-417D3607D932}" emma:medium="tactile" emma:mode="ink">
          <msink:context xmlns:msink="http://schemas.microsoft.com/ink/2010/main" type="inkDrawing" rotatedBoundingBox="21645,12977 22558,18767 22102,18839 21189,13049" semanticType="callout" shapeName="Other">
            <msink:sourceLink direction="with" ref="{41EC15A2-AA86-416A-B31A-AF8301B47C9F}"/>
            <msink:sourceLink direction="with" ref="{EC232587-A521-4DF2-B771-BAD4A11E833E}"/>
          </msink:context>
        </emma:interpretation>
      </emma:emma>
    </inkml:annotationXML>
    <inkml:trace contextRef="#ctx0" brushRef="#br0">75 0 51,'-22'52'20,"4"4"-4,1 5-8,5 3 0,6 0 0,2 1 1,6 1-2,0-4 0,4 0-1,-1 1 0,2 5 0,1 1-2,3 5-1,0-1 0,4 0 0,1 1-1,3-1-1,3 0 0,0-1 0,-2-8 0,0 0 0,0-3 0,-3 3 1,-2 0 1,1 4 0,-3 2 0,0-2 0,-2 3 0,2-1 1,-4 2-2,4-3 0,-2-3-1,0 0 0,0-2-1,2-1 0,2-1-1,-1 6 1,3 4 0,1-3-1,1 3 1,3-1 0,0 1 0,4-2 0,-2 1 0,3-3-1,1-4 1,-1 2-1,1-2 1,-1 1-1,3 4 1,-2 5-2,-3-1 2,-4 2-1,-3 2 1,-3 0-1,-3-1 1,-10-3 0,-5-3-1,-1-4 0,-5-4 1,-2-1-1,-2-3 0,0-1 1,-4 2 0,6-4-1,0 2 2,0-4 0,2-2 0,2 1 1,-4-7 0,7 3-1,0-7 0,4 1 0,2-7 0,2 3 0,3-3-1,4 2 0,6-3 0,-2 1 0,1 6 1,4-3 1,2 4 0,-3 2 1,-1 4 0,-3 2 2,-6-1-1,-2 1 0,-7-1-1,-5 1-1,-8-6 0,-3 2 0,-1-6-3,-9-3-3,0 1 3,3-1-4,0-6 3,1 0-18,11 0-6,2-1-11,4-8 4,5-22-3,7 22-1,-7-22 9</inkml:trace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3:07.9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C232587-A521-4DF2-B771-BAD4A11E833E}" emma:medium="tactile" emma:mode="ink">
          <msink:context xmlns:msink="http://schemas.microsoft.com/ink/2010/main" type="inkDrawing" rotatedBoundingBox="19972,17031 21961,17259 21890,17883 19900,17655" shapeName="Other">
            <msink:destinationLink direction="with" ref="{8B07DE91-DD65-4568-B8E2-417D3607D932}"/>
          </msink:context>
        </emma:interpretation>
      </emma:emma>
    </inkml:annotationXML>
    <inkml:trace contextRef="#ctx0" brushRef="#br0">19474 127 142,'0'0'41,"8"-30"-2,18 21-18,-1 0-20,10 2-2,6 1 0,-3 3-1,-3-1 0,-5 2 0,-8-2-1,-22 4 2,22-3 0,-22 3 1,0 0 1,0 0 0,-9 18 1,9-18 0,-6 35 0,6-7 0,2 5-1,2 3-1,3 5 0,6 1 0,0-2-1,0-1 1,1-5 0,3-6-2,3 1-12,-20-29-15,11 22-3,-11-22-1,0 0-1,-18-16-2,18 16 0</inkml:trace>
    <inkml:trace contextRef="#ctx0" brushRef="#br0" timeOffset="168.1136">19658 274 143,'0'0'36,"0"-22"-2,17 20-6,14 11-44,1-5-14,10 5-3,-4-2-1,10 2-1,-9-7-2,3 2 0</inkml:trace>
    <inkml:trace contextRef="#ctx0" brushRef="#br0" timeOffset="791.5373">20093 215 165,'0'0'34,"-17"0"-1,26 16-22,0 8-10,2 4-1,2 1-1,4 0 1,-4-1 0,-2-4-1,-2-6 1,0-1-1,-9-17 0,0 0-8,0 0-3,0 0-1,0 0-2,9-17 0,-9 17 0,-5-40 1,7 14 1,-2 0 10,0-5 10,7 6 7,-1-7 1,10 14 0,-1-4 0,7 15 0,0 1 0,6 14-5,-5 3-5,3 11-5,-2 3 0,-2 5 0,2 4-1,0-1 0,-4-1 0,-1-7 0,-5-3 1,3-5-1,-17-17 0,24 11-2,-24-11-6,0 0-3,22-26-1,-20 4-1,5 2-1,-1-9 1,3 8 4,-4-4 7,-1 3 11,-4 22 5,17-26 0,-17 26 2,20 2-1,-20-2 0,20 26-3,-7-4-5,2 0-6,-3 0 0,3 0 0,0-4-1,-4 0 0,-11-18-9,26 24-12,-26-24-8,18 6-2,-18-6 0,17-19-2,-12 1 0</inkml:trace>
    <inkml:trace contextRef="#ctx0" brushRef="#br0" timeOffset="1015.6905">20861-42 162,'0'0'35,"-5"28"-2,5 1-18,11 17-15,4 9-1,1 7 1,3 2-1,-7-1 0,5-6-1,-4-12-13,3 1-13,-6-18-6,6-8 0,-16-20-2,33 0 0,-11-16-1</inkml:trace>
    <inkml:trace contextRef="#ctx0" brushRef="#br0" timeOffset="1360.3346">21231 99 158,'-33'-3'34,"11"12"-3,-2 4-21,13 5-2,7 6-9,8 0 1,11 3-1,3-3 1,8 4-1,1-6 1,7 1-1,-1 1 2,-2 0-1,2 0 0,-7 3-1,0 5 0,-8-7 2,-7 3-2,-5-2 0,-10-3 0,-9-4 2,-5-3-2,-6-7 1,-8-12-8,3 3-17,-8-11-7,4-4-2,4-11-1,7 1-3,-1-3-2</inkml:trace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13.4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6F1F0D-24AD-49CD-96A1-650F1C980BAC}" emma:medium="tactile" emma:mode="ink">
          <msink:context xmlns:msink="http://schemas.microsoft.com/ink/2010/main" type="inkDrawing" rotatedBoundingBox="24624,17642 26461,17564 26463,17600 24626,17679" semanticType="underline" shapeName="Other">
            <msink:sourceLink direction="with" ref="{F7CA588A-F4A5-4289-917C-2CE227D01787}"/>
          </msink:context>
        </emma:interpretation>
      </emma:emma>
    </inkml:annotationXML>
    <inkml:trace contextRef="#ctx0" brushRef="#br0">0 106 118,'0'0'33,"22"-1"0,9-10-10,21 7-10,14-5-1,19 1-2,12-1-9,12 0-1,5 0 0,4 3 0,3 1 0,-1 1 0,-5 2 0,-2 2-1,-9 2 1,-4-4-3,-3 6-9,-12-8-6,-6 4-7,-16-5-4,-10 3-3,-13-5-1,-8 1-1,-12-3 2,-20 9 9</inkml:trace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4:29.04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0E30AF-1CC8-4F12-8DD5-32600F38C9D5}" emma:medium="tactile" emma:mode="ink">
          <msink:context xmlns:msink="http://schemas.microsoft.com/ink/2010/main" type="writingRegion" rotatedBoundingBox="23166,15925 32438,15542 32570,18741 23297,19123"/>
        </emma:interpretation>
      </emma:emma>
    </inkml:annotationXML>
    <inkml:traceGroup>
      <inkml:annotationXML>
        <emma:emma xmlns:emma="http://www.w3.org/2003/04/emma" version="1.0">
          <emma:interpretation id="{5699D5C8-BAD4-4C4E-B551-D2DDCDAB7857}" emma:medium="tactile" emma:mode="ink">
            <msink:context xmlns:msink="http://schemas.microsoft.com/ink/2010/main" type="paragraph" rotatedBoundingBox="24970,15850 32438,15542 32472,16380 25004,1668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F7257FB-058F-46EF-AAB3-B0EE0168D2E2}" emma:medium="tactile" emma:mode="ink">
              <msink:context xmlns:msink="http://schemas.microsoft.com/ink/2010/main" type="line" rotatedBoundingBox="24970,15850 32438,15542 32472,16380 25004,16688"/>
            </emma:interpretation>
          </emma:emma>
        </inkml:annotationXML>
        <inkml:traceGroup>
          <inkml:annotationXML>
            <emma:emma xmlns:emma="http://www.w3.org/2003/04/emma" version="1.0">
              <emma:interpretation id="{FE83BAD4-CEDB-468C-B5DD-6016A267ADFA}" emma:medium="tactile" emma:mode="ink">
                <msink:context xmlns:msink="http://schemas.microsoft.com/ink/2010/main" type="inkWord" rotatedBoundingBox="24970,15850 29102,15680 29132,16387 24999,16558"/>
              </emma:interpretation>
              <emma:one-of disjunction-type="recognition" id="oneOf0">
                <emma:interpretation id="interp0" emma:lang="en-US" emma:confidence="0">
                  <emma:literal>-62=6</emma:literal>
                </emma:interpretation>
                <emma:interpretation id="interp1" emma:lang="en-US" emma:confidence="0">
                  <emma:literal>-662=6</emma:literal>
                </emma:interpretation>
                <emma:interpretation id="interp2" emma:lang="en-US" emma:confidence="0">
                  <emma:literal>-622=6</emma:literal>
                </emma:interpretation>
                <emma:interpretation id="interp3" emma:lang="en-US" emma:confidence="0">
                  <emma:literal>6662=6</emma:literal>
                </emma:interpretation>
                <emma:interpretation id="interp4" emma:lang="en-US" emma:confidence="0">
                  <emma:literal>telecom?</emma:literal>
                </emma:interpretation>
              </emma:one-of>
            </emma:emma>
          </inkml:annotationXML>
          <inkml:trace contextRef="#ctx0" brushRef="#br0">10259 5927 112,'4'-16'33,"-10"-3"-2,6 19-4,0 0-11,0 0-3,0 0-10,-17 28-2,12-5 0,-2 7-1,-1 6 1,1 3-1,3 3 1,1 0-1,4-4 0,7-1 0,6-2 0,5-6-1,7-5 1,7-6-1,0-9 1,5-7 0,3-6 0,-2-5-1,-1-5-6,-5-10-5,-1 2-2,-12-7 0,-2 7-1,-12-8 1,-4 8 0,-10-3 1,-7 8 10,-1 6 7,-10 2 4,4 11 3,-6 2 4,8 8 0,-2 3-1,9 9 0,-1-2-4,10 7-2,4-3-4,7-2-14,12 1-14,1-8-6,6-5-1,-1-8-1,7-4-1,-5-11 0,6-4 0</inkml:trace>
          <inkml:trace contextRef="#ctx0" brushRef="#br0" timeOffset="-1077.971">9536 6167 174,'0'0'33,"0"0"-2,37-15-34,-2 24-15,-2-5-10,7 5-3,-5-5-1,-2 3-1,-7-7-3,-8 2 0</inkml:trace>
          <inkml:trace contextRef="#ctx0" brushRef="#br0" timeOffset="-4745.3953">6475 6339 170,'0'0'32,"0"0"-1,4 18-17,-4-18-16,27 18-14,-27-18-11,35 15-4,-18-15-1,3 2-1,-3-8-2,3 3-1,-2-7 2</inkml:trace>
          <inkml:trace contextRef="#ctx0" brushRef="#br0" timeOffset="-4183.0146">6983 6017 104,'0'0'30,"-22"-13"1,22 13-3,0 0-11,-19 13-1,19-13-4,-13 34-7,4-10 0,2 5-3,0 1-1,1 5-1,4 1 0,8 3-1,5-5 1,5 3-1,10-4 0,3-4 1,8 0-1,4-8 1,3-5-1,0-5 1,2-6-1,-4-6 1,1-5-1,-7-5 0,-1-2 0,-9-5-6,0 2-1,-11-5 0,-1 1 0,-10-2 0,-2 0 0,-10 0 1,-3 2 2,-7 2 5,-8 0 4,1 7 2,-10 2 3,1 9-1,0 1 1,2 9-1,1 2-1,5 9 0,6-1-3,9 3-2,5 1-3,10-2 0,5 6-3,6-8-14,13 4-10,-1-12-3,8-1-1,-5-7-2,6-2-1,-1-8-1</inkml:trace>
          <inkml:trace contextRef="#ctx0" brushRef="#br0" timeOffset="-3495.644">7820 6128 53,'-2'-20'18,"2"20"-1,-6-18-3,6 18-2,0 0-2,0 0 1,-18-18-1,18 18 6,-18 1-2,18-1 1,-24 8-1,24-8-1,-32 20 0,18-2-5,-5 2-1,6 2-7,6 4 1,11 7-2,5-4 1,13 0-1,6-3 1,7-2-1,11 0-10,-4-10-11,6-1-7,-10-13-1,5-2-2,-8-9 0,0-2-1,-10-7 0</inkml:trace>
          <inkml:trace contextRef="#ctx0" brushRef="#br0" timeOffset="-2864.1879">8175 6081 151,'0'0'34,"-22"-8"-2,22 8-7,-21 22-21,18-2-4,6 6 1,5 5-2,3 0 2,4 0-2,-3-3 0,7-4 1,-3-4-6,-16-20-6,17 22-5,-17-22-2,0 0-2,4-19 0,-4 19 0,-6-34 1,8 8 5,-4-3 11,11-2 6,2 0 8,-1-1 6,8 9 4,-5-3-1,7 11 2,-2 6-3,8 9-2,-7 4-2,-19-4-5,29 31-5,-12-7-3,1 3 0,0 3-1,-1-1 1,-2 2-1,-1-5-1,5-5 1,-3-2 0,-16-19-1,28 22-9,-28-22-5,0 0-5,0 0-1,15-22-2,-19 3 0,6 1 0,-4-6 0,6 1 12,-1-1 7,16 0 8,-6 6 5,9-4 5,2 11 7,-8-2 2,10 11 0,-8 2-2,10 9-3,-28-9-2,33 31-3,-26-10-4,10 4-7,-4 1-2,-2-1 0,0 1-6,-4-10-11,2 3-9,-9-19-4,0 0-2,0 0 0,19-2-1,-17-15-3</inkml:trace>
          <inkml:trace contextRef="#ctx0" brushRef="#br0" timeOffset="-2383.8591">8892 5810 110,'0'-24'32,"6"6"-1,-3-4-5,-3 22-9,30-31-4,-8 18-5,2 4-8,2 1 0,-3 1 0,0 5 1,-5 0-1,-18 2 1,24 10-1,-24-10 1,4 27 0,-8-5 0,-7 2 0,-6 1 0,-3 5 0,-2-1 0,-4 0-1,-3-1 0,-1-5 0,5-1 0,2-5 0,7-1-1,16-16 0,-17 19 0,17-19 0,0 0 0,30 9 0,-8-11 1,4 0-1,5-1 1,-2 1-3,-1-4-9,1 10-13,-8-6-5,-3 8-1,-18-6-3,18 3-1,-18-3-2</inkml:trace>
          <inkml:trace contextRef="#ctx0" brushRef="#br0" timeOffset="-1270.0956">9433 6035 161,'0'0'34,"7"-28"-3,15 18-18,4 4-13,9 2 0,4 3-1,-1-1-8,7 7-7,-9-5-8,-3 8-2,-12-7-5,-5 7 0,-16-8-1,0 0 0,-13 20 6</inkml:trace>
        </inkml:traceGroup>
        <inkml:traceGroup>
          <inkml:annotationXML>
            <emma:emma xmlns:emma="http://www.w3.org/2003/04/emma" version="1.0">
              <emma:interpretation id="{E5D8AAB5-C682-43C7-AE56-FC63927047B2}" emma:medium="tactile" emma:mode="ink">
                <msink:context xmlns:msink="http://schemas.microsoft.com/ink/2010/main" type="inkWord" rotatedBoundingBox="29352,15770 31376,15687 31403,16339 29379,16422"/>
              </emma:interpretation>
              <emma:one-of disjunction-type="recognition" id="oneOf1">
                <emma:interpretation id="interp5" emma:lang="en-US" emma:confidence="0">
                  <emma:literal>X10-5</emma:literal>
                </emma:interpretation>
                <emma:interpretation id="interp6" emma:lang="en-US" emma:confidence="0">
                  <emma:literal>X\0-5</emma:literal>
                </emma:interpretation>
                <emma:interpretation id="interp7" emma:lang="en-US" emma:confidence="0">
                  <emma:literal>40-5</emma:literal>
                </emma:interpretation>
                <emma:interpretation id="interp8" emma:lang="en-US" emma:confidence="0">
                  <emma:literal>XI0-5</emma:literal>
                </emma:interpretation>
                <emma:interpretation id="interp9" emma:lang="en-US" emma:confidence="0">
                  <emma:literal>405</emma:literal>
                </emma:interpretation>
              </emma:one-of>
            </emma:emma>
          </inkml:annotationXML>
          <inkml:trace contextRef="#ctx0" brushRef="#br0" timeOffset="261.1756">10844 5934 161,'0'0'33,"0"0"-4,18 19-17,2 3-11,6 7-1,9 6 1,4 3-2,3 0 2,0 1-1,-1-4 1,-1-1-1,-3-2-4,-7-11-13,1 1-11,-5-12-2,-4-3-2,-22-7-1,25-7-1,-25 7 0</inkml:trace>
          <inkml:trace contextRef="#ctx0" brushRef="#br0" timeOffset="490.3316">11203 5980 151,'-21'-9'33,"-1"2"-1,4 12-13,1 6-15,4 9-4,2 8 1,4 8-1,0 3 1,-3-1-2,7 2-8,-3-9-11,10 6-7,-6-15-5,8-2-1,-6-20-1,0 0 0,24 2-1</inkml:trace>
          <inkml:trace contextRef="#ctx0" brushRef="#br0" timeOffset="780.5309">11385 5934 145,'0'0'33,"0"0"-2,18 17-16,-7 3-4,7 7-8,-1 4-2,1 8-1,1-3 1,-4 1-1,-3-4 1,1 2-1,-4-8 0,-1-3 0,1 0-10,-9-24-13,17 24-8,-17-24-1,0 0-1,20-17-1,-20 17-1</inkml:trace>
          <inkml:trace contextRef="#ctx0" brushRef="#br0" timeOffset="1171.7979">11867 5912 137,'-17'-18'33,"17"18"0,-35-20-13,35 20-10,-35 15-5,15 1-4,-2 4-1,2 8-1,1 3 3,4 3-2,6 1 0,4 4 0,10-1 0,12 1 0,10-1 0,10-3 0,7-6-1,6-9 0,0-7-1,1-8 1,-5-10 1,-9-8-1,-9-9 1,-14-9 0,-12-4 0,-11-1 0,-6-3 0,-11 4 1,-1 6-13,-6 0-11,7 11-8,-2 3 0,10 10-3,18 5-3,-18-6-1</inkml:trace>
          <inkml:trace contextRef="#ctx0" brushRef="#br0" timeOffset="7452.7009">12113 5881 108,'-17'-14'36,"17"14"-5,0 0-4,0 0-7,28-4-5,-10 6-8,5 3-6,2-1-1,1 0 0,0-1-3,0-3-11,-1 8-9,-6-10-5,-1 5-4,-18-3-2,20-1 0,-20 1-1,0 0 3</inkml:trace>
          <inkml:trace contextRef="#ctx0" brushRef="#br0" timeOffset="7905.4924">12593 5676 108,'-20'-29'28,"20"29"0,-22-16-12,22 16-2,0 0 0,-17 9-7,17-9-2,-24 18 1,8-3-1,1 1 0,-3 1-1,3-1-4,4 2 1,5-1-1,6-17 0,13 27 0,-13-27 1,39 19-1,-6-12 0,2-3 0,2 3 0,-2 0 1,2 0-1,-3 4 0,-2 6-1,-10-1 1,-6 3 0,-6-1-1,-5 4 0,-7-4 1,-7-1 0,-4-1-1,-3-5 1,-3-4 1,-1-5-3,0-5-8,20 3-9,-33-17-8,33 17-3,-21-31-2,20 13-1,-5-6-2,12 2 3</inkml:trace>
          <inkml:trace contextRef="#ctx0" brushRef="#br0" timeOffset="8073.6085">12560 5729 151,'-15'-20'34,"15"20"-1,17-18-8,7 16-25,13 8-13,-2-3-11,14 10-7,-6-4-3,2 8 1,-10-3-3,0 5 0</inkml:trace>
        </inkml:traceGroup>
        <inkml:traceGroup>
          <inkml:annotationXML>
            <emma:emma xmlns:emma="http://www.w3.org/2003/04/emma" version="1.0">
              <emma:interpretation id="{6E83E17A-3574-4F0E-867E-92CD6EC942E1}" emma:medium="tactile" emma:mode="ink">
                <msink:context xmlns:msink="http://schemas.microsoft.com/ink/2010/main" type="inkWord" rotatedBoundingBox="31665,15730 32444,15698 32472,16380 31693,16412"/>
              </emma:interpretation>
              <emma:one-of disjunction-type="recognition" id="oneOf2">
                <emma:interpretation id="interp10" emma:lang="en-US" emma:confidence="0.5">
                  <emma:literal>ms</emma:literal>
                </emma:interpretation>
                <emma:interpretation id="interp11" emma:lang="en-US" emma:confidence="0">
                  <emma:literal>m</emma:literal>
                </emma:interpretation>
                <emma:interpretation id="interp12" emma:lang="en-US" emma:confidence="0">
                  <emma:literal>ma</emma:literal>
                </emma:interpretation>
                <emma:interpretation id="interp13" emma:lang="en-US" emma:confidence="0">
                  <emma:literal>mm</emma:literal>
                </emma:interpretation>
                <emma:interpretation id="interp14" emma:lang="en-US" emma:confidence="0">
                  <emma:literal>me</emma:literal>
                </emma:interpretation>
              </emma:one-of>
            </emma:emma>
          </inkml:annotationXML>
          <inkml:trace contextRef="#ctx0" brushRef="#br0" timeOffset="8800.2218">13180 6174 128,'0'0'35,"0"0"-1,0 0-4,0 0-17,-11 18-6,15 2-7,3 1 0,2 2 0,-2 1 0,-3-2 0,2-5 0,-6-17-1,7 23 1,-7-23 0,0 0-1,0 0 0,7-16 0,-3-2 0,-2-4 0,2-4 1,-1-3-1,3-2 1,-1 1 1,3 5 0,-1 3 0,4 5 0,-11 17 0,28-16 0,-28 16-1,31 9 0,-15 2 1,3 5-2,-1 3 1,-1 3 0,1 0-1,-1 1 1,1-2 0,-5-1 0,2-4 0,-15-16-1,22 17 0,-22-17-5,16-4-4,-16 4-1,11-22-1,-7 4-1,7-2 1,-7-6 1,7 6 1,-4 0 7,1 1 6,-8 19 4,16-23 6,-16 23-1,22 0 0,-22 0 0,26 25-1,-8-6-2,-7 3-1,10 1-3,-3-1-5,-1 0-1,-5 2-6,-12-24-12,23 29-10,-23-29-4,0 0-1,0 0-2,0 0 0,9-24 0</inkml:trace>
          <inkml:trace contextRef="#ctx0" brushRef="#br0" timeOffset="9435.6554">13737 5764 81,'0'-16'27,"2"-1"-1,-2 17-5,9-27-6,-9 27 1,24-26-3,-4 15-4,-20 11 0,34-22 0,-34 22-1,31-13-2,-31 13-1,18 2-4,-18-2-2,11 22 1,-5-4-1,-4 4 0,-4 2 0,-2 2 1,-1-1-1,-5 3-1,-1-4 1,-3-2-1,-3-2 1,1-2 0,-1-3 0,17-15 1,-24 18 0,24-18 1,0 0 0,0 0 0,0 0 1,0 0-1,18 4 0,1-8 0,-1-1 0,4 1 1,-1 2-2,-1-2 1,0 6-13,-20-2-12,26 2-9,-26-2-1,0 0-2,0 0-3,0 0-1</inkml:trace>
        </inkml:traceGroup>
      </inkml:traceGroup>
    </inkml:traceGroup>
    <inkml:traceGroup>
      <inkml:annotationXML>
        <emma:emma xmlns:emma="http://www.w3.org/2003/04/emma" version="1.0">
          <emma:interpretation id="{A1A0FF72-316B-43BD-AB39-8BB448F735F3}" emma:medium="tactile" emma:mode="ink">
            <msink:context xmlns:msink="http://schemas.microsoft.com/ink/2010/main" type="paragraph" rotatedBoundingBox="23221,17259 26286,16834 26379,17501 23313,179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894372-810B-4DFE-B5CD-93C4D8A2AA1B}" emma:medium="tactile" emma:mode="ink">
              <msink:context xmlns:msink="http://schemas.microsoft.com/ink/2010/main" type="line" rotatedBoundingBox="23220,17259 26286,16834 26379,17501 23313,17925"/>
            </emma:interpretation>
          </emma:emma>
        </inkml:annotationXML>
        <inkml:traceGroup>
          <inkml:annotationXML>
            <emma:emma xmlns:emma="http://www.w3.org/2003/04/emma" version="1.0">
              <emma:interpretation id="{F7CA588A-F4A5-4289-917C-2CE227D01787}" emma:medium="tactile" emma:mode="ink">
                <msink:context xmlns:msink="http://schemas.microsoft.com/ink/2010/main" type="inkWord" rotatedBoundingBox="24772,17079 26291,16869 26369,17429 24849,17639">
                  <msink:destinationLink direction="with" ref="{446F1F0D-24AD-49CD-96A1-650F1C980BAC}"/>
                </msink:context>
              </emma:interpretation>
              <emma:one-of disjunction-type="recognition" id="oneOf3">
                <emma:interpretation id="interp15" emma:lang="en-US" emma:confidence="0">
                  <emma:literal>Wear,</emma:literal>
                </emma:interpretation>
                <emma:interpretation id="interp16" emma:lang="en-US" emma:confidence="0">
                  <emma:literal>vain. =</emma:literal>
                </emma:interpretation>
                <emma:interpretation id="interp17" emma:lang="en-US" emma:confidence="0">
                  <emma:literal>Vie Air,</emma:literal>
                </emma:interpretation>
                <emma:interpretation id="interp18" emma:lang="en-US" emma:confidence="0">
                  <emma:literal>vain, =</emma:literal>
                </emma:interpretation>
                <emma:interpretation id="interp19" emma:lang="en-US" emma:confidence="0">
                  <emma:literal>V2? Air,</emma:literal>
                </emma:interpretation>
              </emma:one-of>
            </emma:emma>
          </inkml:annotationXML>
          <inkml:trace contextRef="#ctx0" brushRef="#br1" timeOffset="38229.4503">4714 7211 62,'0'0'31,"-11"-21"2,11 21-2,0 0-5,0 0-4,0 0-4,0 0-5,0 0-4,11 19-1,-2-3-6,2 3-2,0 4 0,0 5 0,4 0 0,1 3 0,3 2 0,-3 3 0,3-4 0,-1-3 0,2-3 0,1-3 0,-3-1 0,0-1 0,-1-9 0,-17-12 0,26 19 0,-26-19 0,22 5 0,-22-5 0,16-11 0,-10-5 0,-1-3 0,1-3 0,-2-5 0,-3-2 0,-1-6 0,-1 4 0,1-6 0,-2 4 0,0 4 0,2-1 0,0 3 0,2 3 0,1 4 0,-3 20 0,4-28 0,-4 28 0,0 0 0,0 0 0,0 0 0,0 0 0,17 2-16,-17-2-11,7 16-4,-7-16-3,11 21-7,-11-21-1,15 25-2,-6-4 25</inkml:trace>
          <inkml:trace contextRef="#ctx0" brushRef="#br1" timeOffset="38828.973">5262 7561 63,'0'0'29,"-2"-18"-2,2 18-5,0 0-3,4-21 0,-4 21-3,0 0-1,0 0 0,11-22-4,-11 22-3,0 0-4,16-5-4,-16 5 0,0 0 0,21 20-1,-21-20 1,16 28 0,-16-28-1,7 31 0,-5-11 1,-2 0 0,-2-1-1,-1-3 1,-3 4-2,-3-3 1,0-1 0,9-16 1,-22 26-1,22-26 1,-22 22-2,22-22 2,-17 13 1,17-13-1,0 0 0,0 0 2,0 0-2,0 0 1,0 0-1,19 3 0,-19-3 0,27-9 0,-27 9 0,33-5 0,-14 3 0,-1 2 0,0 2 0,1 0 0,-19-2 0,29 7 0,-29-7-3,22 5-8,-22-5-9,0 0-7,0 0-4,0 0-1,0 0-1,6-22-1,-6 22 0</inkml:trace>
          <inkml:trace contextRef="#ctx0" brushRef="#br1" timeOffset="39233.2475">5639 7277 171,'0'0'41,"0"0"-9,0 0-27,24 5-5,4 1-1,1 1 1,0 2-3,-5-5-7,2 5-8,-26-9-6,31 4-7,-31-4-1,0 0-5,0 0-4,17 0 3,-17 0 25</inkml:trace>
          <inkml:trace contextRef="#ctx0" brushRef="#br1" timeOffset="39420.3751">5665 7434 165,'-19'11'41,"19"-11"-7,17 17-30,7-12-9,13 8-11,-8-7-10,6 3-6,-9-5-2,-2-1-7,-8-3-2,-16 0-2</inkml:trace>
          <inkml:trace contextRef="#ctx0" brushRef="#br1" timeOffset="42808.6752">6282 7062 144,'0'0'40,"0"0"-6,-22-11-15,22 11-10,5 25-6,3-3-4,1 4 1,0 1-2,0 1 2,1-1-1,1 1 1,-4-5-1,-2 1 1,-5-24 0,13 28 0,-13-28 0,0 0 0,0 0 0,0 0 0,0 0 0,-1-30 0,-3 10 0,0-5 0,0-5 0,1-1 0,3 0 0,2 0 1,1 2 0,5 3-1,1 2 1,4 8 0,-13 16-1,33-24 1,-13 20 0,2 8-2,0 5 1,4 2-1,-2 7 0,2 3 1,-1 4-1,-1 4 0,0 1 0,0-1 1,-4-3 0,-1-4-1,-3 0 1,-3-4 0,-13-18-3,19 22-15,-19-22-9,0 0-4,-17 5-1,17-5-1,-31-14-1,12 4-1</inkml:trace>
          <inkml:trace contextRef="#ctx0" brushRef="#br1" timeOffset="43033.8275">6378 7210 166,'0'0'34,"31"-20"-6,-2 14-32,17 10-23,-3-4-4,4 7-2,-4-7 0,-3 6-2,-10-6-1</inkml:trace>
          <inkml:trace contextRef="#ctx0" brushRef="#br1" timeOffset="43238.9672">6847 7193 160,'-6'24'33,"6"-24"-3,8 37-23,4-10-14,-2-5-8,6 7-11,-7-10-5,2 3-1,-11-22 0,0 0-3,0 0 3</inkml:trace>
          <inkml:trace contextRef="#ctx0" brushRef="#br1" timeOffset="43654.0573">7145 7065 136,'0'0'34,"0"0"-2,0 0-14,-6 20-6,6-20-3,20 30-6,-5-10-2,5 0-1,2 0 1,0 0-2,4-3 1,0-3 0,2 1 0,-3-6 0,-1-7 0,-4-2 0,-3-6-1,-17 6 1,24-29 1,-19 7-1,-1-4 1,-4-5-1,-2 4 1,-3-6 0,1 6 0,0 3-1,3 2 1,2 5-1,-1 17 0,17-12-9,-17 12-13,28 1-7,-12 3-3,6 9 0,-3-4-3,5 7 0,-4-5-1</inkml:trace>
          <inkml:trace contextRef="#ctx0" brushRef="#br1" timeOffset="43862.1985">7798 7155 163,'-15'18'33,"15"-18"-1,4 28-19,-1-6-13,7 3 0,1-1 0,0 2-5,-4-8-12,6 4-12,-13-22-3,9 22-1,-9-22-2,0 0 0,-4-17-2</inkml:trace>
        </inkml:traceGroup>
      </inkml:traceGroup>
    </inkml:traceGroup>
    <inkml:traceGroup>
      <inkml:annotationXML>
        <emma:emma xmlns:emma="http://www.w3.org/2003/04/emma" version="1.0">
          <emma:interpretation id="{3EF7EBD8-1304-4659-A519-A236655A84F2}" emma:medium="tactile" emma:mode="ink">
            <msink:context xmlns:msink="http://schemas.microsoft.com/ink/2010/main" type="paragraph" rotatedBoundingBox="25285,17716 26932,17329 27081,17966 25434,1835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6473426-7FED-4C83-9A7F-A77501D1B199}" emma:medium="tactile" emma:mode="ink">
              <msink:context xmlns:msink="http://schemas.microsoft.com/ink/2010/main" type="line" rotatedBoundingBox="25285,17716 26932,17329 27081,17966 25434,18353"/>
            </emma:interpretation>
          </emma:emma>
        </inkml:annotationXML>
        <inkml:traceGroup>
          <inkml:annotationXML>
            <emma:emma xmlns:emma="http://www.w3.org/2003/04/emma" version="1.0">
              <emma:interpretation id="{1C10ACC2-E232-4BB3-A3A4-B96AF9F64D97}" emma:medium="tactile" emma:mode="ink">
                <msink:context xmlns:msink="http://schemas.microsoft.com/ink/2010/main" type="inkWord" rotatedBoundingBox="25285,17716 26932,17329 27081,17966 25434,18353"/>
              </emma:interpretation>
              <emma:one-of disjunction-type="recognition" id="oneOf4">
                <emma:interpretation id="interp20" emma:lang="en-US" emma:confidence="0">
                  <emma:literal>ai</emma:literal>
                </emma:interpretation>
                <emma:interpretation id="interp21" emma:lang="en-US" emma:confidence="1">
                  <emma:literal>AZ =</emma:literal>
                </emma:interpretation>
                <emma:interpretation id="interp22" emma:lang="en-US" emma:confidence="0">
                  <emma:literal>aid</emma:literal>
                </emma:interpretation>
                <emma:interpretation id="interp23" emma:lang="en-US" emma:confidence="0">
                  <emma:literal>azan</emma:literal>
                </emma:interpretation>
                <emma:interpretation id="interp24" emma:lang="en-US" emma:confidence="0">
                  <emma:literal>AZ:</emma:literal>
                </emma:interpretation>
              </emma:one-of>
            </emma:emma>
          </inkml:annotationXML>
          <inkml:trace contextRef="#ctx0" brushRef="#br1" timeOffset="98789.4438">6360 8317 128,'-13'-19'38,"13"19"-5,0 0-15,0 0-4,0 0-5,0 0-8,0 0 0,8 24 0,-7-7-1,1 3 1,2 2-1,0 2 0,-1-2 0,3 0 0,3-2-1,2-4 0,-11-16 0,28 22 0,-10-18 1,4-2 0,0-4 0,4 0 0,2-3 0,-1-3 0,1 3 0,-4 1 0,0-3 0,-4 3 0,-20 4-1,29-2-6,-29 2-8,19 0-7,-19 0-5,0 0-3,0 0-3,0 0-2,0 0-1,12-20 5</inkml:trace>
          <inkml:trace contextRef="#ctx0" brushRef="#br1" timeOffset="45692.845">6948 7801 169,'0'0'34,"18"-9"-2,12 18-46,1-7-11,11 9-6,-7-6-2,2 6 0,-9-11-1,-3 4-1</inkml:trace>
          <inkml:trace contextRef="#ctx0" brushRef="#br1" timeOffset="45498.7185">6793 7706 133,'0'0'34,"-16"-17"0,16 17-10,0 0-13,0 0-5,0 0-7,0 0 1,13 31-1,-2-12 0,-2 3 0,2-1 0,0 3 0,-2 2 1,0-2 0,-1-4-1,1-2 1,-9-18 0,11 22-1,-11-22-4,0 0-5,0 0-2,0 0 0,-2-22-1,-5 2 0,7 20 1,-11-37 0,9 19 4,0-4 5,4-3 2,0 4 1,1-2 2,7 2 5,-3-2 1,-7 23 5,18-31 0,-1 23 1,-17 8-2,31 0 2,-9 6-4,2 8-4,0 5-2,4 4-4,1 3 0,1 2-1,-1 1 1,-3-4-2,-6 5 2,-2-7-1,1 3-10,-19-26-13,11 28-7,-11-28-1,0 0-1,-24-8-2,24 8 1</inkml:trace>
          <inkml:trace contextRef="#ctx0" brushRef="#br1" timeOffset="64872.7892">8029 7406 66,'-3'-21'41,"3"21"-3,14-25-8,5 17-10,-1-4-3,10 10-1,1-7-5,4 7-6,6 4-5,2 0 0,-5 3 0,1 0-2,-2 5-7,-9-9-6,3 10-7,-29-11-6,31 11-5,-31-11 0,0 0-8,0 0 1,-5 17 20</inkml:trace>
          <inkml:trace contextRef="#ctx0" brushRef="#br1" timeOffset="65120.9582">8245 7614 151,'0'0'41,"0"0"-5,38 0-27,-6 6-14,-3-6-8,8 9-10,-10-4-8,3 4-2,-10-1-7,-20-8-2,26 2-1</inkml:trace>
        </inkml:traceGroup>
      </inkml:traceGroup>
    </inkml:traceGroup>
    <inkml:traceGroup>
      <inkml:annotationXML>
        <emma:emma xmlns:emma="http://www.w3.org/2003/04/emma" version="1.0">
          <emma:interpretation id="{228BE9B4-7EE8-4011-AC23-1CE26AA210C7}" emma:medium="tactile" emma:mode="ink">
            <msink:context xmlns:msink="http://schemas.microsoft.com/ink/2010/main" type="paragraph" rotatedBoundingBox="24180,18271 28151,18506 28120,19027 24149,187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9A7D874-0DA0-4A5A-B49C-6FBA48B9BE9A}" emma:medium="tactile" emma:mode="ink">
              <msink:context xmlns:msink="http://schemas.microsoft.com/ink/2010/main" type="line" rotatedBoundingBox="24180,18271 28151,18506 28120,19027 24149,18791"/>
            </emma:interpretation>
          </emma:emma>
        </inkml:annotationXML>
        <inkml:traceGroup>
          <inkml:annotationXML>
            <emma:emma xmlns:emma="http://www.w3.org/2003/04/emma" version="1.0">
              <emma:interpretation id="{64BC7D44-74A8-4A1A-A0DA-D80424F80C2D}" emma:medium="tactile" emma:mode="ink">
                <msink:context xmlns:msink="http://schemas.microsoft.com/ink/2010/main" type="inkWord" rotatedBoundingBox="24868,18311 28151,18506 28124,18960 24841,18765"/>
              </emma:interpretation>
              <emma:one-of disjunction-type="recognition" id="oneOf5">
                <emma:interpretation id="interp25" emma:lang="en-US" emma:confidence="0">
                  <emma:literal>=4.lemls</emma:literal>
                </emma:interpretation>
                <emma:interpretation id="interp26" emma:lang="en-US" emma:confidence="0">
                  <emma:literal>= 4.6 miss</emma:literal>
                </emma:interpretation>
                <emma:interpretation id="interp27" emma:lang="en-US" emma:confidence="0">
                  <emma:literal>= 4.6 mis</emma:literal>
                </emma:interpretation>
                <emma:interpretation id="interp28" emma:lang="en-US" emma:confidence="0">
                  <emma:literal>=4.lemis</emma:literal>
                </emma:interpretation>
                <emma:interpretation id="interp29" emma:lang="en-US" emma:confidence="0">
                  <emma:literal>= 4.6 mils</emma:literal>
                </emma:interpretation>
              </emma:one-of>
            </emma:emma>
          </inkml:annotationXML>
          <inkml:trace contextRef="#ctx0" brushRef="#br1" timeOffset="71547.1492">13540 6843 153,'0'0'35,"-1"-24"-2,19 18-17,2 3-16,4 1 1,7 2 0,3 0-1,2 0 1,-1 0-1,-3 0 1,-9 0-1,-2-4-1,-21 4 1,25 4 0,-25-4 0,0 0 0,10 24-1,-10-24 1,-8 31 0,5-9 0,-1 3 0,-2 5 1,3 3-1,3 0 1,2 3-1,1 1 0,3-4 1,-1-2 0,3-6-1,5 1-16,-8-9-10,-5-17-6,9 16-1,-9-16-1,0 0-1,0 0 0</inkml:trace>
          <inkml:trace contextRef="#ctx0" brushRef="#br1" timeOffset="99056.6266">6678 8313 90,'-11'-17'38,"11"17"-3,-14-22-6,14 22-8,0 0-5,0 0-6,0 19-9,5-1-1,1 6 1,-1 5-1,1 4 0,1 2-1,-2 0 1,3 5-1,-4-1 1,1-4-6,-1-6 5,-1-3-5,3-6 6,-1-2-7,3-1-7,-8-17-15,0 0-2,20 7-5,-20-7-3,28-22-2,-28 22 13</inkml:trace>
          <inkml:trace contextRef="#ctx0" brushRef="#br1" timeOffset="99245.7571">6914 8590 143,'0'0'38,"7"26"-12,-7-26-21,6 16-6,-6-16-7,18 24-10,-18-24-10,24 18-5,-24-18-4,26 2-3,-26-2-1,24-11 36</inkml:trace>
          <inkml:trace contextRef="#ctx0" brushRef="#br1" timeOffset="99741.0915">7214 8372 73,'0'0'39,"-15"-19"-2,15 19-9,0 0-11,4 21-2,-1-5-5,1 6-3,-2 0-2,1 6-2,-1 1-3,2 4-5,0 2 5,1 0-6,2-6 5,6 2-5,4-3 6,5-6-6,4-4 5,5-5 1,0-4-1,6-5 1,0-8 0,1-1 0,-1-6 0,-2-2 0,-3-4 0,-5-3 0,-5 0 0,-7-6 0,-6 4-1,-5 2 7,-8 2-5,-3 1 5,7 17-6,-26-15 6,9 17-6,-1 11 0,0 2 1,3 5-6,2 4 5,2 1-6,5-1 5,5 4-5,6-1 3,4-10-15,12 5-10,-1-11-5,7-6-8,8-3-1,-3-7 0,6-6 41</inkml:trace>
          <inkml:trace contextRef="#ctx0" brushRef="#br1" timeOffset="100400.5425">8062 8605 121,'0'0'42,"-23"5"-1,23-5-24,10 17-18,3-1-5,5-1 6,-1 0-5,3 3 4,-20-18 1,29 26 0,-29-26 0,17 22-1,-17-22 1,0 0 0,0 0-1,0 0 1,0 0 0,0 0 0,-11-24-1,5 2 1,3-4 6,3 0-5,1-1 5,3 3-5,7 2 4,2 5-4,5 5 4,6 8-4,0 6-1,4 5 0,-1 2 0,3 8 0,-3 7-6,1 1 6,-4 3-5,0-1 4,-4 3-4,-2-10 5,-1 0-6,-17-20 6,28 18 0,-28-18 0,18 0 0,-18 0 0,15-29 0,-10 9 0,1-2 0,1-2 0,0-5 1,1 3-1,3 4 6,-11 22-5,20-28 4,-20 28-5,24-1 1,-24 1-2,24 23 1,-9-2 0,-1 1-5,-1 2 4,4 3-4,-1-3 5,1 0 0,-1-6-1,-16-18-1,34 28-15,-34-28-11,27 7-5,-27-7-1,22-20 0,-14 0-1</inkml:trace>
          <inkml:trace contextRef="#ctx0" brushRef="#br1" timeOffset="100620.6904">8895 8394 150,'0'0'41,"0"0"-7,0 27-27,9 4-6,2 12-2,4 4-4,1-3 4,-1 6-4,3-8 5,-3-5-6,0-1-2,-4-12-19,5-7-4,1-15-3,0-4-1,3-13-7,-2-5 5</inkml:trace>
          <inkml:trace contextRef="#ctx0" brushRef="#br1" timeOffset="101004.9527">9314 8518 121,'0'0'47,"-20"-18"-7,20 18-10,-22-4-30,22 4 0,-24 11 1,24-11-2,-20 17 0,20-17 0,-17 22 0,17-22-4,-2 27 3,2-27-3,22 26 4,1-11-5,6-1 5,10 3-4,3 1 6,2-5-1,0 2 0,0 3 0,-5-1-1,-6 3 2,-9 0 0,-9-2 0,-10-1-1,-8-1 1,-8 1 0,-8-4-1,-5-6 1,-3-3 0,-3-2-1,-3-8-1,9 2-15,0-8-18,10-5-1,6-7-9,6-1-2,21-8 6</inkml:trace>
          <inkml:trace contextRef="#ctx0" brushRef="#br1" timeOffset="77650.3864">5641 8561 150,'0'0'41,"2"-28"-6,23 23-25,7-3-10,3 3-10,11 8-9,-4-4-7,2 4-5,-9-3-1,-7 6-3,-28-6 1,22 3 0</inkml:trace>
          <inkml:trace contextRef="#ctx0" brushRef="#br1" timeOffset="77861.5251">5657 8682 130,'0'0'36,"0"0"-2,0 0-20,26 20-27,13-9-15,-1-6-5,8 5-1,-5-3-2,-6-5-1,-6-6 5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5.0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9FA037C-D740-4CB4-B421-57BBD2A86984}" emma:medium="tactile" emma:mode="ink">
          <msink:context xmlns:msink="http://schemas.microsoft.com/ink/2010/main" type="inkDrawing" rotatedBoundingBox="8068,11149 10287,11127 10288,11165 8069,11187" semanticType="underline" shapeName="Other">
            <msink:sourceLink direction="with" ref="{2F0D7CAD-9AC9-4B1F-94F3-35EF604DEBF0}"/>
          </msink:context>
        </emma:interpretation>
      </emma:emma>
    </inkml:annotationXML>
    <inkml:trace contextRef="#ctx0" brushRef="#br0">0 47 45,'17'2'20,"-17"-2"-4,35-2-5,-11 0 0,3 2-2,6-2-2,4 4 0,2-2-1,3 0 0,-2 2-2,1 0 0,1 0 0,2 1 1,-1-1 0,1 0 0,0-2-1,4 2-1,-2-2 0,5-2 0,4 0-3,4 2 1,8-4-1,-1 1 0,4-1 0,1 2 0,3 0 0,3-1 1,-5 1-1,0-2 1,-4 1 0,0 1-1,-4 0 1,4 0 0,-5 2 0,-2 0 0,-3 0 0,-2 2-1,-3-2 1,-3 2-1,-4 0 0,-6-1 0,-5 1 0,-6 0 0,-3-2-1,-6 4 1,-3-2-2,-17-2-4,17 7-8,-17-7-6,0 0-8,0 0-1,0 0-1,-19 9 0,19-9 3</inkml:trace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41.2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599E95-0D79-4E09-B802-E8F994C7B085}" emma:medium="tactile" emma:mode="ink">
          <msink:context xmlns:msink="http://schemas.microsoft.com/ink/2010/main" type="inkDrawing" rotatedBoundingBox="27785,17595 31788,17569 31789,17636 27786,17663" semanticType="underline" shapeName="Other">
            <msink:sourceLink direction="with" ref="{C0C8215F-29D9-4CCB-965C-CC355172ABE0}"/>
          </msink:context>
        </emma:interpretation>
      </emma:emma>
    </inkml:annotationXML>
    <inkml:trace contextRef="#ctx0" brushRef="#br0">0 70 104,'11'-20'34,"13"16"-1,4-3-8,20 5-10,10-5-1,23 5-4,17 2-9,20-2-2,16-4 1,17 1 0,18-1 0,20-1 0,17 3 0,10 1 0,15-1-1,5 4 1,7 4 0,3-1 0,-1 3 0,-12-1 0,-14-1 0,-14 0 0,-31-2 0,-25-6 0,-29 4-9,-34-6-6,-27 8-9,-33-7-4,-26 5-5,-22-2 0,-19 2-1,-14 2 0,-9 0 11</inkml:trace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36.4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1F30E9-86B5-4AA9-985C-78A1BC760B27}" emma:medium="tactile" emma:mode="ink">
          <msink:context xmlns:msink="http://schemas.microsoft.com/ink/2010/main" type="writingRegion" rotatedBoundingBox="27461,16922 32495,16871 32508,18203 27475,18254"/>
        </emma:interpretation>
      </emma:emma>
    </inkml:annotationXML>
    <inkml:traceGroup>
      <inkml:annotationXML>
        <emma:emma xmlns:emma="http://www.w3.org/2003/04/emma" version="1.0">
          <emma:interpretation id="{E51E805D-4DBF-4191-9CAD-8907550B693B}" emma:medium="tactile" emma:mode="ink">
            <msink:context xmlns:msink="http://schemas.microsoft.com/ink/2010/main" type="paragraph" rotatedBoundingBox="27461,16922 32495,16871 32508,18203 27475,18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C8215F-29D9-4CCB-965C-CC355172ABE0}" emma:medium="tactile" emma:mode="ink">
              <msink:context xmlns:msink="http://schemas.microsoft.com/ink/2010/main" type="line" rotatedBoundingBox="27461,16922 32495,16871 32500,17346 27466,17397">
                <msink:destinationLink direction="with" ref="{43599E95-0D79-4E09-B802-E8F994C7B08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5560001-39F9-4F85-8893-1D75A444F2AF}" emma:medium="tactile" emma:mode="ink">
                <msink:context xmlns:msink="http://schemas.microsoft.com/ink/2010/main" type="inkWord" rotatedBoundingBox="27451,17060 28705,16955 28734,17305 27480,17410"/>
              </emma:interpretation>
              <emma:one-of disjunction-type="recognition" id="oneOf0">
                <emma:interpretation id="interp0" emma:lang="en-US" emma:confidence="1">
                  <emma:literal>4.15</emma:literal>
                </emma:interpretation>
                <emma:interpretation id="interp1" emma:lang="en-US" emma:confidence="0">
                  <emma:literal>415</emma:literal>
                </emma:interpretation>
                <emma:interpretation id="interp2" emma:lang="en-US" emma:confidence="0">
                  <emma:literal>4115</emma:literal>
                </emma:interpretation>
                <emma:interpretation id="interp3" emma:lang="en-US" emma:confidence="0">
                  <emma:literal>4.55</emma:literal>
                </emma:interpretation>
                <emma:interpretation id="interp4" emma:lang="en-US" emma:confidence="0">
                  <emma:literal>4.45</emma:literal>
                </emma:interpretation>
              </emma:one-of>
            </emma:emma>
          </inkml:annotationXML>
          <inkml:trace contextRef="#ctx0" brushRef="#br0">9955 6957 116,'0'0'41,"-11"-16"-6,11 16-12,-16-6-11,16 6-3,-20 11-6,20-11-2,-23 26-1,23-26 0,-25 27-1,14-10 2,1-1-1,10-16 1,-1 30-2,1-30 1,18 20 1,-1-13-1,5-2 0,2-1-1,-1 0 1,1-1 0,0 3 0,-2 1-1,-5 2 1,-17-9 0,22 31 0,-22-31 0,6 33-1,-10-14 1,-5-3 0,9-16 0,-22 22 0,22-22-3,-28 7-9,28-7-8,-26-14-5,26 14-4,-16-37-1,14 17-2,-6-7 0,10-1 3,-2-1 9</inkml:trace>
          <inkml:trace contextRef="#ctx0" brushRef="#br0" timeOffset="166.1616">9933 6952 128,'-9'-17'32,"9"17"0,0 0-7,0 0-9,18-13-8,1 13-8,5 4-3,2 0-13,7-1-10,-4-3-5,6 10-2,-9-12 0,7 9-1,-7-5-2</inkml:trace>
          <inkml:trace contextRef="#ctx0" brushRef="#br0" timeOffset="-1082.8472">9032 7012 79,'-17'-13'26,"17"13"-2,0 0-3,-14 19-2,14-19-4,-13 23-1,13-23-3,-15 33-1,6-16-1,3 1-3,1 0-2,5-18-4,-6 28 0,6-28 0,8 18 1,-8-18 0,18 7-1,-18-7 1,28-5-1,-8-1 1,0-1-1,4 0 0,-2 3 0,0-1 0,-2 3 0,1 0-1,-3 2 1,-18 0-1,24 7-2,-24-7-8,17 6-8,-17-6-5,0 0-5,0 0-2,0 0-1,0 0 0,0 0 1,9-17 4</inkml:trace>
          <inkml:trace contextRef="#ctx0" brushRef="#br0" timeOffset="-837.6815">9186 6988 117,'0'0'39,"-22"-16"-3,22 16-12,-5 16-10,9 3-5,-1 3-8,5 3-2,-1 3 2,0 3-2,3 0 1,-3-2 0,0-1 0,1-5 0,3 1-8,-11-24-8,18 24-9,-18-24-3,20 9-4,-20-9 1,26-9-2,-26 9 1,26-20 6</inkml:trace>
          <inkml:trace contextRef="#ctx0" brushRef="#br0" timeOffset="-665.5643">9398 7215 134,'0'0'33,"0"0"-2,0 0-7,0 0-14,17 22-5,-10-5-15,-7-17-9,15 16-8,-15-16-4,18 7-1,-18-7-1,0 0-1,20-18-7</inkml:trace>
          <inkml:trace contextRef="#ctx0" brushRef="#br0" timeOffset="-419.3972">9624 6966 143,'-18'-7'41,"18"7"-4,-4 17-18,10 3-20,5 5 1,2 3-1,1 1 2,-1 0-2,-2 1-2,-5-10-9,3 3-9,-9-23-6,11 28-4,-11-28-1,0 0-1,17 0-1,-17 0 2</inkml:trace>
        </inkml:traceGroup>
        <inkml:traceGroup>
          <inkml:annotationXML>
            <emma:emma xmlns:emma="http://www.w3.org/2003/04/emma" version="1.0">
              <emma:interpretation id="{EFEBD731-0EB9-4CE4-81F4-4B0994FC8BD0}" emma:medium="tactile" emma:mode="ink">
                <msink:context xmlns:msink="http://schemas.microsoft.com/ink/2010/main" type="inkWord" rotatedBoundingBox="29069,16956 29103,17279 28908,17300 28873,16978"/>
              </emma:interpretation>
              <emma:one-of disjunction-type="recognition" id="oneOf1">
                <emma:interpretation id="interp5" emma:lang="en-US" emma:confidence="1">
                  <emma:literal>x</emma:literal>
                </emma:interpretation>
                <emma:interpretation id="interp6" emma:lang="en-US" emma:confidence="0">
                  <emma:literal>X</emma:literal>
                </emma:interpretation>
                <emma:interpretation id="interp7" emma:lang="en-US" emma:confidence="0">
                  <emma:literal>3</emma:literal>
                </emma:interpretation>
                <emma:interpretation id="interp8" emma:lang="en-US" emma:confidence="0">
                  <emma:literal>Y</emma:literal>
                </emma:interpretation>
                <emma:interpretation id="interp9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446.3991">10373 6917 127,'0'0'32,"-17"-6"-2,17 6-14,0 0-3,32 24-4,-32-24-3,33 35-3,-13-13-1,-3 2-2,1 3 0,0-1-1,1 5-8,-8-9-9,7 2-8,-18-24-5,24 27-2,-24-27 0,0 0-1,0 0 1</inkml:trace>
          <inkml:trace contextRef="#ctx0" brushRef="#br0" timeOffset="806.6433">10551 6888 168,'-25'9'33,"15"7"-3,-4 8-24,4 7-6,7 4 1,-1 3-2,0 1 1,-3-1-1,2-1-8,-5-13-8,7 1-8,3-25-5,-11 22-2,11-22-1,0 0-1,14-29 0,3 7 13</inkml:trace>
        </inkml:traceGroup>
        <inkml:traceGroup>
          <inkml:annotationXML>
            <emma:emma xmlns:emma="http://www.w3.org/2003/04/emma" version="1.0">
              <emma:interpretation id="{FBA9B7C8-9F96-489F-B34A-94927748998D}" emma:medium="tactile" emma:mode="ink">
                <msink:context xmlns:msink="http://schemas.microsoft.com/ink/2010/main" type="inkWord" rotatedBoundingBox="30521,16891 32495,16871 32500,17346 30526,17366"/>
              </emma:interpretation>
              <emma:one-of disjunction-type="recognition" id="oneOf2">
                <emma:interpretation id="interp10" emma:lang="en-US" emma:confidence="0">
                  <emma:literal>10-4.</emma:literal>
                </emma:interpretation>
                <emma:interpretation id="interp11" emma:lang="en-US" emma:confidence="0">
                  <emma:literal>10-4,</emma:literal>
                </emma:interpretation>
                <emma:interpretation id="interp12" emma:lang="en-US" emma:confidence="0">
                  <emma:literal>104.</emma:literal>
                </emma:interpretation>
                <emma:interpretation id="interp13" emma:lang="en-US" emma:confidence="0">
                  <emma:literal>104,</emma:literal>
                </emma:interpretation>
                <emma:interpretation id="interp14" emma:lang="en-US" emma:confidence="0">
                  <emma:literal>00-4.</emma:literal>
                </emma:interpretation>
              </emma:one-of>
            </emma:emma>
          </inkml:annotationXML>
          <inkml:trace contextRef="#ctx0" brushRef="#br0" timeOffset="2188.5859">12025 7088 174,'-19'2'33,"19"-2"-2,0 0-32,6 22 1,-6-22 0,11 18-12,-11-18-14,13 17-6,-13-17-1,0 0 0,0 0-2,0 0-1</inkml:trace>
          <inkml:trace contextRef="#ctx0" brushRef="#br0" timeOffset="1057.8146">10768 6921 165,'-22'5'33,"22"-5"-1,-7 22-24,9 0-7,5 5-2,2 3 2,4-1-2,-2 0 1,-2-1 0,4-3-13,-9-8-11,-4-17-7,20 16 0,-20-16-3,22-7 0,-5-4-1</inkml:trace>
          <inkml:trace contextRef="#ctx0" brushRef="#br0" timeOffset="1302.9869">10967 6906 148,'-16'-2'35,"-5"-3"-3,21 5-14,-22 12-14,22-12-3,-9 30-1,7-8 0,4 3 0,2 3 0,-1 5 0,7 0 0,2 0 0,7-4 0,5-2 0,3-8 0,3-5 0,-1-6 0,1-10-1,-3-7 1,-7-10 0,-3-3-1,-6-7 1,-7-2 0,-4-2 0,-6 2 0,-3 2-1,-6 3 1,2 4-1,-1 6-2,14 16-10,-19-15-7,19 15-6,0 0-5,0 0-1,19 7-1,1 1 0,0-7 3</inkml:trace>
          <inkml:trace contextRef="#ctx0" brushRef="#br0" timeOffset="1526.1325">11320 6921 134,'0'0'34,"-7"-18"-8,7 18-16,29-5-28,-8 6-7,4 3-7,-4-2-1,2 0 1,-6 0-1,-17-2 5</inkml:trace>
          <inkml:trace contextRef="#ctx0" brushRef="#br0" timeOffset="1776.3058">11506 6868 147,'-20'0'33,"20"0"0,-17 8-13,17-8-15,-3 27-5,4-9 0,5-1 0,3-1 1,-9-16-2,20 30 1,-20-30 1,28 18-1,-10-13-4,-1-5-10,5 4-7,-22-4-7,37-13-2,-37 13-2,35-22-1,-35 22 0,24-27 4</inkml:trace>
          <inkml:trace contextRef="#ctx0" brushRef="#br0" timeOffset="1999.456">11703 6848 117,'0'0'33,"-28"-9"-1,28 9-2,0 0-14,-11 33-7,11-15-10,2 6 1,4 2 1,-1-1-2,1 1 2,-1-6-3,4 8-16,-3-10-11,3-2-3,-9-16-2,13 17-1,-13-17-1,24-2-2</inkml:trace>
        </inkml:traceGroup>
        <inkml:traceGroup>
          <inkml:annotationXML>
            <emma:emma xmlns:emma="http://www.w3.org/2003/04/emma" version="1.0">
              <emma:interpretation id="{A6EC2882-FB5B-4576-BFC0-90886DEDB219}" emma:medium="tactile" emma:mode="ink">
                <msink:context xmlns:msink="http://schemas.microsoft.com/ink/2010/main" type="inkWord" rotatedBoundingBox="30772,16893 31956,17050 31900,17472 30716,17315"/>
              </emma:interpretation>
              <emma:one-of disjunction-type="recognition" id="oneOf3">
                <emma:interpretation id="interp15" emma:lang="en-US" emma:confidence="0">
                  <emma:literal>0.6</emma:literal>
                </emma:interpretation>
                <emma:interpretation id="interp16" emma:lang="en-US" emma:confidence="0">
                  <emma:literal>06</emma:literal>
                </emma:interpretation>
                <emma:interpretation id="interp17" emma:lang="en-US" emma:confidence="0">
                  <emma:literal>00.6</emma:literal>
                </emma:interpretation>
                <emma:interpretation id="interp18" emma:lang="en-US" emma:confidence="0">
                  <emma:literal>60.6</emma:literal>
                </emma:interpretation>
                <emma:interpretation id="interp19" emma:lang="en-US" emma:confidence="0">
                  <emma:literal>+60</emma:literal>
                </emma:interpretation>
              </emma:one-of>
            </emma:emma>
          </inkml:annotationXML>
          <inkml:trace contextRef="#ctx0" brushRef="#br0" timeOffset="3254.6283">12784 7198 140,'0'0'36,"0"24"-3,0-24-7,0 0-33,8 31-17,-8-31-8,20 18-2,-20-18 1,20 2-3,-20-2 0</inkml:trace>
          <inkml:trace contextRef="#ctx0" brushRef="#br0" timeOffset="3695.3076">13009 6925 155,'-20'7'35,"20"-7"-2,-11 30-17,11-3-15,3 6-1,8 2 0,0 3 1,6-5-1,3 0-1,2-5 1,2-5 0,4-6-1,-1-6 1,5-6 0,-3-7-1,-3-5-5,3-2-4,-7-6-5,6-1-2,-13-8-2,1 2 2,-9-5 2,1 5 3,-12 2 11,-9-2 12,13 22 4,-37-22 3,17 24 0,-7-1 0,6 14-3,-1 0-3,8 8-6,4 3-6,9 2 0,6 1-1,8 0 0,4 0-5,-1-10-13,14 1-10,-5-13-4,5-3-1,-3-13 0,5-4-1,-7-9-1</inkml:trace>
          <inkml:trace contextRef="#ctx0" brushRef="#br0" timeOffset="3084.5128">12435 6934 126,'0'0'33,"-18"-22"0,18 22-11,-24-14-9,24 14-5,-26 0-8,26 0 0,-30 7 1,14-2-1,-2 10 0,-1 2 1,1 1-1,-1 7 1,5 3-1,6 5 1,6 3-2,8 3 2,9-4-1,5-1 0,9-2-1,10-7 1,1-5-1,3-12 1,-1-5 0,-3-10 0,-3-6-1,-4-7 1,-8-7 1,-10-6-1,-8-4 0,-8 2 0,-7 0 0,-8 4-1,-3 4 1,-2 3 0,-2 6 0,4 12-9,0 1-12,20 5-8,-21 13-4,21-13 0,17 31-1,5-13-1</inkml:trace>
          <inkml:trace contextRef="#ctx0" brushRef="#br0" timeOffset="2419.7421">12299 6943 21,'0'0'8,"0"0"-3,0 0-6,0 0-6,0 0-1,0 0-1,0 0 1,2 19 8</inkml:trace>
        </inkml:traceGroup>
        <inkml:traceGroup>
          <inkml:annotationXML>
            <emma:emma xmlns:emma="http://www.w3.org/2003/04/emma" version="1.0">
              <emma:interpretation id="{3916A1A6-5394-4D8D-BBBB-237CB4DEC0F0}" emma:medium="tactile" emma:mode="ink">
                <msink:context xmlns:msink="http://schemas.microsoft.com/ink/2010/main" type="inkWord" rotatedBoundingBox="32266,16745 32562,17180 32342,17330 32046,16895"/>
              </emma:interpretation>
              <emma:one-of disjunction-type="recognition" id="oneOf4">
                <emma:interpretation id="interp20" emma:lang="en-US" emma:confidence="1">
                  <emma:literal>7</emma:literal>
                </emma:interpretation>
                <emma:interpretation id="interp21" emma:lang="en-US" emma:confidence="0">
                  <emma:literal>z</emma:literal>
                </emma:interpretation>
                <emma:interpretation id="interp22" emma:lang="en-US" emma:confidence="0">
                  <emma:literal>Z</emma:literal>
                </emma:interpretation>
                <emma:interpretation id="interp23" emma:lang="en-US" emma:confidence="0">
                  <emma:literal>&gt;</emma:literal>
                </emma:interpretation>
                <emma:interpretation id="interp24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-21101.4988">7332 7815 132,'0'0'33,"0"0"-3,19 0-16,-1 4-4,-1 0-3,3-1-4,-2 3-2,-1-2-1,-17-4 0,22 12 0,-22-12 0,9 19 0,-9-19 0,-4 25 0,4-25-1,-14 33 1,3-14-1,-4-3 3,2 0-1,13-16-1,-29 32 1,29-32 1,-21 23 0,21-23 0,0 0 0,0 0-2,26 13 1,-2-11 2,6-2-2,3 0-1,3 2 0,3 3 0,0 3 0,-4-3 1,-6 2-2,-5-3 1,-4 0-1,-20-4-13,22 14-16,-22-14-2,0 0-3,0 0 0,0 0-5,-24-25 1</inkml:trace>
          <inkml:trace contextRef="#ctx0" brushRef="#br0" timeOffset="4422.803">13704 7057 174,'2'-17'35,"15"16"-4,10 8-42,4-7-13,15 7-8,-3 1-1,3-1-1,-11-4-1,-6 5-2</inkml:trace>
        </inkml:traceGroup>
      </inkml:traceGroup>
      <inkml:traceGroup>
        <inkml:annotationXML>
          <emma:emma xmlns:emma="http://www.w3.org/2003/04/emma" version="1.0">
            <emma:interpretation id="{CBD90B07-0616-41CF-842E-CBBF698DA258}" emma:medium="tactile" emma:mode="ink">
              <msink:context xmlns:msink="http://schemas.microsoft.com/ink/2010/main" type="line" rotatedBoundingBox="28630,17797 31078,17642 31111,18159 28662,18314"/>
            </emma:interpretation>
          </emma:emma>
        </inkml:annotationXML>
        <inkml:traceGroup>
          <inkml:annotationXML>
            <emma:emma xmlns:emma="http://www.w3.org/2003/04/emma" version="1.0">
              <emma:interpretation id="{CA255EEF-B1D6-4E66-A787-A0B9F46C187B}" emma:medium="tactile" emma:mode="ink">
                <msink:context xmlns:msink="http://schemas.microsoft.com/ink/2010/main" type="inkWord" rotatedBoundingBox="28630,17797 31078,17642 31111,18159 28662,18314"/>
              </emma:interpretation>
              <emma:one-of disjunction-type="recognition" id="oneOf5">
                <emma:interpretation id="interp25" emma:lang="en-US" emma:confidence="0">
                  <emma:literal>6X10-5</emma:literal>
                </emma:interpretation>
                <emma:interpretation id="interp26" emma:lang="en-US" emma:confidence="0">
                  <emma:literal>61010-5</emma:literal>
                </emma:interpretation>
                <emma:interpretation id="interp27" emma:lang="en-US" emma:confidence="0">
                  <emma:literal>610-5</emma:literal>
                </emma:interpretation>
                <emma:interpretation id="interp28" emma:lang="en-US" emma:confidence="0">
                  <emma:literal>6110-5</emma:literal>
                </emma:interpretation>
                <emma:interpretation id="interp29" emma:lang="en-US" emma:confidence="0">
                  <emma:literal>6510-5</emma:literal>
                </emma:interpretation>
              </emma:one-of>
            </emma:emma>
          </inkml:annotationXML>
          <inkml:trace contextRef="#ctx0" brushRef="#br0" timeOffset="5594.1664">10183 7728 140,'-16'-3'34,"16"3"-1,-30 11-15,19 7-12,4 6-6,5 5 0,4 2-1,2 4 1,5 0 1,2 0 1,7-4-1,6-4 1,2-3-1,3-8 1,5-3-1,1-9 1,-2-4-1,0-11-7,-4 2-3,-5-10-4,-2 3 0,-11-2 0,-2-1 0,-9 1 0,0 18 1,-18-27 8,1 16 8,-3 7 7,-7 2 0,3 8 0,-4 5 1,8 9-2,0 0 2,9 5-3,5-1-5,10 0-2,14 3-12,1-8-10,14-1-10,-2-16 0,6-2-4,0-7 0,-1-3-3</inkml:trace>
          <inkml:trace contextRef="#ctx0" brushRef="#br0" timeOffset="5852.3399">10638 7791 151,'0'0'36,"0"0"-4,3 34-22,23-10-11,9 5 1,9 6 1,6 0 1,2 2-1,-3-1 0,-5-5 0,-9-3-6,-2 1-14,-14-12-8,-5-1-6,-14-16 0,0 0-2,0 0 0,0-24-2</inkml:trace>
          <inkml:trace contextRef="#ctx0" brushRef="#br0" timeOffset="6116.5214">10816 7844 150,'-27'0'34,"8"14"-1,-1 5-20,11 8-12,5 10 0,0 1 0,6 4-8,-5-7-9,4 7-9,-4-14-4,3-3-5,0-25 0,0 0-1,0 0 0</inkml:trace>
          <inkml:trace contextRef="#ctx0" brushRef="#br0" timeOffset="6309.6519">11140 7833 140,'-22'14'36,"22"-14"-4,-6 37-13,16-6-18,4 6 1,5 3-1,1 2-3,4 2-12,-8-13-7,1 0-9,-4-14-1,-13-17-4,22 5 1,-22-5-2</inkml:trace>
          <inkml:trace contextRef="#ctx0" brushRef="#br0" timeOffset="6873.0617">11458 7781 153,'-22'0'33,"6"10"-2,-6 4-23,7 6-7,6 8-1,-1 3-1,9 6 2,-1-3 1,9 3-1,4 3 2,9-3-1,6-8 0,5-3-1,8-8 2,1-7-4,-1-9 1,-2-6-8,-8-16-8,-1 2-1,-15-12-4,-2 3 0,-19-8-1,1 8 2,-9-6-3,-3 7 8,-1 6 4,0-2-2,3 9 1,17 13-2,-20-18 1,20 18 1,0 0 12</inkml:trace>
          <inkml:trace contextRef="#ctx0" brushRef="#br0" timeOffset="6875.0631">11784 7833 146,'0'0'35,"24"-15"-2,-8 8-22,14 5-21,8 6-10,-5-4-10,6 3-2,-10-1-2,-1 0 0,-8-4-2</inkml:trace>
          <inkml:trace contextRef="#ctx0" brushRef="#br0" timeOffset="7282.3415">12280 7725 123,'-1'-19'34,"1"19"-4,0 0-12,0 0-10,0 0-3,0 0-5,-24 6 1,7 3-1,-3 2 1,-2-2 1,3 2-1,1 0 0,18-11 0,-24 22-1,24-22 0,0 22 0,0-22 0,28 18 1,-6-8-1,5-1-1,3-2 1,1 0 0,2 1 0,-2 1-1,-1 0 1,-3 4 0,-6-2 0,-5 3 0,-5 3-1,-11-17 1,2 29 0,-2-29 2,-13 24-2,13-24-1,-29 7-7,29-7-10,-33-3-10,33 3-3,-33-21-2,22 5-2,-4-8 0</inkml:trace>
          <inkml:trace contextRef="#ctx0" brushRef="#br0" timeOffset="7458.4671">12312 7739 130,'0'0'35,"33"-14"-1,-9 5-8,5 3-44,10 6-12,-1-4-3,-1 4-1,-6-1-2,-5-3-1</inkml:trace>
        </inkml:traceGroup>
      </inkml:traceGroup>
    </inkml:traceGroup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37.6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97CE49A-1C15-4813-B307-DF4889E2CE8A}" emma:medium="tactile" emma:mode="ink">
          <msink:context xmlns:msink="http://schemas.microsoft.com/ink/2010/main" type="inkDrawing"/>
        </emma:interpretation>
      </emma:emma>
    </inkml:annotationXML>
    <inkml:trace contextRef="#ctx0" brushRef="#br0">0 51 113,'19'2'34,"8"2"-3,3-6-13,16 7-3,0-3 0,18 2-4,8-4-6,13-2-5,8-2 0,9 1 0,4-1 0,5-3-1,3 1 1,2-1-1,5 0 1,0 1-1,3 2 1,1-1-1,-4-1 0,2 3 0,-1-1 1,-5 2-1,-4 0 0,-10 2 1,-8 2-1,-10-2 1,-11 2 0,-12 2-1,-9-2 1,-10-1 0,-12 1-1,-11 2 1,-20-4-2,19 0-11,-19 0-9,0 0-7,0 0-3,0 0-1,0 0-1,0 0-1,-21-18 5</inkml:trace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49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694F522-092E-4870-B099-73B9867F02A3}" emma:medium="tactile" emma:mode="ink">
          <msink:context xmlns:msink="http://schemas.microsoft.com/ink/2010/main" type="inkDrawing" rotatedBoundingBox="4224,11060 6994,11025 6995,11061 4225,11096" shapeName="Other"/>
        </emma:interpretation>
      </emma:emma>
    </inkml:annotationXML>
    <inkml:trace contextRef="#ctx0" brushRef="#br0">0 58 27,'0'0'27,"16"-16"-2,-16 16-7,28-6-3,-10 3-1,10 3 0,-1-4-1,8 6-2,-2-4-2,6 4-2,3-2-3,3 2-2,2-2-1,1 0 0,2 0 1,0-2 1,1-4 2,1 5 0,-5-3 1,3 2 0,-4-2-1,2 4 1,-2-1-1,2 1-2,-1 1-3,3-2 0,-2 1 0,5-2 0,-1 2 0,-1-2 0,3 0 0,1 2 0,-2 2 0,4 0-1,0 1 1,-3-3 0,3 4 0,1-2 0,3-2-1,-2-2 1,4 0-1,-3 0 1,3-1 0,3-1-1,0 0 1,0 1 0,1 3 0,-3-2 0,-1 0-1,-5 4 1,1-2-1,-7 2 1,-6-2 0,-4 0 0,-5 0 0,-2 2 0,-8-1 0,1 1 0,-10 0 1,-18-2-2,30 7-10,-30-7-13,0 0-10,0 0-3,0 0-6,0 0-3,0 0 14</inkml:trace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1.9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07F857C-81DA-4DAF-93C4-79076E3C554F}" emma:medium="tactile" emma:mode="ink">
          <msink:context xmlns:msink="http://schemas.microsoft.com/ink/2010/main" type="inkDrawing" rotatedBoundingBox="7845,10156 7920,11847 7617,11861 7542,10170" shapeName="Other"/>
        </emma:interpretation>
      </emma:emma>
    </inkml:annotationXML>
    <inkml:trace contextRef="#ctx0" brushRef="#br0">0 0 13,'0'0'16,"0"0"-7,0 0-2,20 7 2,-20-7 2,24 30 3,-7-6 3,-4 1 5,9 18-1,-6-1-1,8 13-2,-7 0-4,8 9-1,-8 0-3,9 6-2,-6-2-7,0-4 0,-1-4-1,-3-1 0,-1-2 1,0-2-1,-4 2 1,-4 2-3,-3-3 3,-4 1-1,-4 2 1,0-2-1,-5 0 1,-4-2-1,-3-4 1,-1-5-1,-3-4 1,0-3-1,1-4 1,-3-2-1,0-6 0,0 2-1,4-7 1,-3 2 0,5-7 0,16-17-1,-26 27 2,26-27-1,0 0 0,0 0 1,0 0-1,0 0 0,0 0-1,0 0-12,11-22-13,-11 22-9,13-24-1,-13 6 0,0 18-2,0-31-1</inkml:trace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4.2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442291B-03B6-41B0-BFBF-EDCA6211CBFE}" emma:medium="tactile" emma:mode="ink">
          <msink:context xmlns:msink="http://schemas.microsoft.com/ink/2010/main" type="inkDrawing" rotatedBoundingBox="8520,10226 8523,11937 8113,11938 8111,10227" shapeName="Other"/>
        </emma:interpretation>
      </emma:emma>
    </inkml:annotationXML>
    <inkml:trace contextRef="#ctx0" brushRef="#br0">382 0 33,'0'0'21,"-24"37"-6,9-10-5,4 8 4,-5 4 4,4 10 3,-8-3-1,6 11-1,-10-6-1,7 8-1,-11 0-4,5 5-4,-7-4-5,1 3-3,-1-1-1,5 0 1,-1 6 0,7 2-2,6-4 0,6 0 1,5-2 0,10 0 0,3 1 0,5-5 0,6-5 0,-1-3 0,6-3 1,-3-3-2,0-4 2,0-3-1,0-6-1,-2-4 1,0-5-1,0-4 0,-4-5 1,3-6 0,-1-4-1,-2-5 0,-1-1 1,-17 1-1,27-8 1,-27 8-10,17-14-10,-17 14-8,5-17-7,-5 17 0,-1-24-1,-7 6-1</inkml:trace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5.0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F3A3691-3910-4746-98D9-17E1CAEB2A75}" emma:medium="tactile" emma:mode="ink">
          <msink:context xmlns:msink="http://schemas.microsoft.com/ink/2010/main" type="inkDrawing" rotatedBoundingBox="8068,11149 10287,11127 10288,11165 8069,11187" shapeName="Other"/>
        </emma:interpretation>
      </emma:emma>
    </inkml:annotationXML>
    <inkml:trace contextRef="#ctx0" brushRef="#br0">0 47 45,'17'2'20,"-17"-2"-4,35-2-5,-11 0 0,3 2-2,6-2-2,4 4 0,2-2-1,3 0 0,-2 2-2,1 0 0,1 0 0,2 1 1,-1-1 0,1 0 0,0-2-1,4 2-1,-2-2 0,5-2 0,4 0-3,4 2 1,8-4-1,-1 1 0,4-1 0,1 2 0,3 0 0,3-1 1,-5 1-1,0-2 1,-4 1 0,0 1-1,-4 0 1,4 0 0,-5 2 0,-2 0 0,-3 0 0,-2 2-1,-3-2 1,-3 2-1,-4 0 0,-6-1 0,-5 1 0,-6 0 0,-3-2-1,-6 4 1,-3-2-2,-17-2-4,17 7-8,-17-7-6,0 0-8,0 0-1,0 0-1,-19 9 0,19-9 3</inkml:trace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7.0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FF16AD6-910D-46DD-8C25-0D7857F4AAC9}" emma:medium="tactile" emma:mode="ink">
          <msink:context xmlns:msink="http://schemas.microsoft.com/ink/2010/main" type="inkDrawing" rotatedBoundingBox="10993,10038 11312,11677 11027,11733 10708,10093" shapeName="Other"/>
        </emma:interpretation>
      </emma:emma>
    </inkml:annotationXML>
    <inkml:trace contextRef="#ctx0" brushRef="#br0">2028-205 60,'0'0'29,"0"0"5,-3 22-11,8-2-4,19 17-1,-4 7-3,13 16 0,2 3-4,8 10-3,3 6-7,-2 2 0,2 7 0,-6 1-1,-1-4 0,-8-1 0,-5 1 1,-8-1-1,-7 0 0,-5-3-1,-10-6 1,-1-7 1,-6-4-1,-2-9 0,-4-5 1,1-12-1,-3-5 0,-1-7 0,3-4 1,1-4-1,16-18 0,-30 28-1,30-28 0,-18 11-8,18-11-9,0 0-5,0 0-6,7-24-5,8 6-2,-4-8 1,7-3-2,3-2 23</inkml:trace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1.9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5BBC9E8-356E-4B6B-B0AB-D865139133B2}" emma:medium="tactile" emma:mode="ink">
          <msink:context xmlns:msink="http://schemas.microsoft.com/ink/2010/main" type="inkDrawing" rotatedBoundingBox="11357,11714 11401,10076 11700,10084 11657,11722" shapeName="Other"/>
        </emma:interpretation>
      </emma:emma>
    </inkml:annotationXML>
    <inkml:trace contextRef="#ctx0" brushRef="#br0">319 29 19,'-8'-16'18,"8"16"-5,0 0-5,0 0 1,0 0 1,-16-13 3,16 13 2,0 0 3,-6 18 2,6-18-2,-20 28-1,3-10-2,4 8-2,-7 0-3,4 7-2,-5 1-5,1 7-3,2 1 1,-1 4-1,3 0 0,-1 3 1,3 3-1,1-3 1,0-1-2,4-2 2,-2 3-1,3-1 0,1 1 0,1 1 1,1-1-2,1 1 1,0-2 1,4 1-1,0-1 0,4-1 1,2 3-1,1 27 1,2-24-4,4 0-1,-2-5 1,6 3-2,-3-10 2,3 1-2,0-9 1,1-29-1,-2 20 5,5-6 1,-3-2-1,0-3 0,-18-13 1,30 19-1,-30-19 2,22 7-2,-22-7-4,20-6-14,-20 6-9,4-20-7,-10 2-1,3 1-1,-6-6-2</inkml:trace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2.8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599AF19-C0F6-450C-944A-527232F71E4A}" emma:medium="tactile" emma:mode="ink">
          <msink:context xmlns:msink="http://schemas.microsoft.com/ink/2010/main" type="inkDrawing" rotatedBoundingBox="11394,10738 13312,10824 13308,10912 11390,10825" shapeName="Other"/>
        </emma:interpretation>
      </emma:emma>
    </inkml:annotationXML>
    <inkml:trace contextRef="#ctx0" brushRef="#br0">-7 57 11,'-4'-16'6,"4"16"0,0 0 1,0 0 0,0 0 0,0 0 1,11-19 0,-11 19 2,0 0 1,0 0 4,24-12-1,-24 12 2,24-6 1,-24 6 3,29 0-3,-12-4-1,7 8-3,-2-4-3,7 6-2,3-3-3,5 3-2,5-3-3,4 1 1,5 2-1,4-6 0,3 1 0,2-1 1,1 0-1,1-3 1,-1 1 0,0-2-1,-4 2 1,2 1-1,-2 2 0,-2-1 1,2 2-1,0 0 0,0 2 0,-4-1 0,4 1 0,-1-2 0,-3 2 0,-2-3 1,-3 3-1,0 0 0,-4 1 1,-1 3-1,-3-3 0,-1 4 0,-3-3 0,-2-1-1,-3 3 1,-5-3-1,-3 1-1,-8-4-8,2 3-7,-17-5-7,0 0-4,0 0-4,0 0-2,-19 18 0,-3-12 0,-5-1 9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2.9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F646370-9A5C-4592-B691-4321A24663DD}" emma:medium="tactile" emma:mode="ink">
          <msink:context xmlns:msink="http://schemas.microsoft.com/ink/2010/main" type="writingRegion" rotatedBoundingBox="8713,10272 10651,10279 10645,11957 8707,11951">
            <msink:destinationLink direction="with" ref="{550B5B77-680F-48B6-A00D-22F80AA43C87}"/>
            <msink:destinationLink direction="with" ref="{A7BC1F1C-B563-4C35-BBC2-11F19FFA657C}"/>
          </msink:context>
        </emma:interpretation>
      </emma:emma>
    </inkml:annotationXML>
    <inkml:traceGroup>
      <inkml:annotationXML>
        <emma:emma xmlns:emma="http://www.w3.org/2003/04/emma" version="1.0">
          <emma:interpretation id="{9833019D-5EC7-4408-8FDF-4FD974AA1ADE}" emma:medium="tactile" emma:mode="ink">
            <msink:context xmlns:msink="http://schemas.microsoft.com/ink/2010/main" type="paragraph" rotatedBoundingBox="8713,10272 10651,10279 10645,11957 8707,119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0D7CAD-9AC9-4B1F-94F3-35EF604DEBF0}" emma:medium="tactile" emma:mode="ink">
              <msink:context xmlns:msink="http://schemas.microsoft.com/ink/2010/main" type="line" rotatedBoundingBox="8713,10272 10651,10279 10649,10930 8710,10923">
                <msink:destinationLink direction="with" ref="{39FA037C-D740-4CB4-B421-57BBD2A8698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0D8F4B6-D616-47E9-BAA6-244376A8E2A5}" emma:medium="tactile" emma:mode="ink">
                <msink:context xmlns:msink="http://schemas.microsoft.com/ink/2010/main" type="inkWord" rotatedBoundingBox="8713,10272 10651,10279 10649,10930 8710,10923"/>
              </emma:interpretation>
              <emma:one-of disjunction-type="recognition" id="oneOf0">
                <emma:interpretation id="interp0" emma:lang="en-US" emma:confidence="0">
                  <emma:literal>Imin</emma:literal>
                </emma:interpretation>
                <emma:interpretation id="interp1" emma:lang="en-US" emma:confidence="1">
                  <emma:literal>| min</emma:literal>
                </emma:interpretation>
                <emma:interpretation id="interp2" emma:lang="en-US" emma:confidence="0">
                  <emma:literal>Imo n</emma:literal>
                </emma:interpretation>
                <emma:interpretation id="interp3" emma:lang="en-US" emma:confidence="0">
                  <emma:literal>ton. n</emma:literal>
                </emma:interpretation>
                <emma:interpretation id="interp4" emma:lang="en-US" emma:confidence="0">
                  <emma:literal>Darin</emma:literal>
                </emma:interpretation>
              </emma:one-of>
            </emma:emma>
          </inkml:annotationXML>
          <inkml:trace contextRef="#ctx0" brushRef="#br0">518 376 71,'0'0'36,"0"0"-4,-13 30-11,13-30-6,-5 31-2,3-15-3,7 6-1,-3-3-2,4 1-1,-1 0-3,1-2-4,1-1 1,-7-17 0,9 22-1,-9-22-1,0 0 2,0 0 0,0 0-1,15-20 2,-15 20-3,0-32-2,0 16-3,-6-4 0,8 1-2,-5-3-1,4 4 1,-1-8 0,8 6 2,-1-2 2,2 4 3,1 1 0,-10 17 2,22-14-1,-22 14 1,25 7 0,-25-7 1,26 31 0,-11-11 2,1 4 1,-3 0 1,4 0 1,-4-2-1,0-4 1,-4-1-2,-9-17 2,16 18-3,-16-18 1,0 0-5,0 0-5,0 0 0,19-20-2,-19 20-1,7-31-2,0 12-2,-1-4-1,5 1 3,0-2 3,2 2 1,2 0 1,1 5 2,-16 17 1,30-20 3,-30 20 1,29 4 1,-29-4 3,20 31 2,-11-5 2,-3-1 0,1 5 3,-1-3 0,1 2 0,-3-3-3,5-2-1,-3-8-1,-6-16-7,20 21-8,-20-21-9,26-4-3,-26 4-6,29-29-2,-14 8-2,-1-4-6,3 1 23</inkml:trace>
          <inkml:trace contextRef="#ctx0" brushRef="#br0" timeOffset="171.9422">1223 362 31,'-2'31'21,"4"-13"-5,3 2-8,2-1-2,3-1-4,-10-18-6,27 26-5,-10-17-4,-17-9-4,27 3-1,-27-3 0</inkml:trace>
          <inkml:trace contextRef="#ctx0" brushRef="#br0" timeOffset="786.888">1423 261 86,'4'22'40,"-4"-22"-6,-6 24-10,6-24-7,2 33-3,2-15-6,5 4-4,2-2-3,2 0-1,0-1 0,0-1 0,-2-2 0,-11-16 1,16 26-3,-16-26-3,0 0-6,0 0-4,0 0-2,0 0-2,0 0 0,0 0-1,8-20 2,-14 3 4,6-1 5,0-2 4,4 0 3,-1-6 1,7 2 1,1 0 1,1 2 1,9 2 1,-5 4 1,6 3 2,-1 2 0,2 11 5,-2-13-75,12 30 78,-11-5-1,9 16-1,-9-10 0,6 15-2,-10-9-1,6 4-4,-7 5 74,-6-17-81,-11-16-11,20 13-13,-20-13-7,17-4-2,-17 4-7,7-16-1</inkml:trace>
          <inkml:trace contextRef="#ctx0" brushRef="#br0" timeOffset="-839.3082">-8-2 19,'2'-16'23,"-2"16"-7,0 0-7,0 0-1,0 0 1,0 0-1,16 35 1,-10-11 1,1 7 1,-1 5-1,3 7 0,-4 1-1,5 5 1,-5-3-2,3 2 1,-3-8-1,2 2 0,-1-5 0,1-2-1,-3-4-3,1-2-1,-1-5-3,0-5-6,1-1-6,-5-18-9,8 20-5,-8-20-6,0 0-3,0 0-3,2-18-1,-2 18 33</inkml:trace>
        </inkml:traceGroup>
      </inkml:traceGroup>
      <inkml:traceGroup>
        <inkml:annotationXML>
          <emma:emma xmlns:emma="http://www.w3.org/2003/04/emma" version="1.0">
            <emma:interpretation id="{A186954E-4ABC-45B0-B633-043FC06191C2}" emma:medium="tactile" emma:mode="ink">
              <msink:context xmlns:msink="http://schemas.microsoft.com/ink/2010/main" type="line" rotatedBoundingBox="8983,11442 10456,11270 10520,11811 9046,11983"/>
            </emma:interpretation>
          </emma:emma>
        </inkml:annotationXML>
        <inkml:traceGroup>
          <inkml:annotationXML>
            <emma:emma xmlns:emma="http://www.w3.org/2003/04/emma" version="1.0">
              <emma:interpretation id="{409CB5B8-C1B6-406C-93F9-068A24AC3C38}" emma:medium="tactile" emma:mode="ink">
                <msink:context xmlns:msink="http://schemas.microsoft.com/ink/2010/main" type="inkWord" rotatedBoundingBox="8983,11442 10456,11270 10520,11811 9046,11983"/>
              </emma:interpretation>
              <emma:one-of disjunction-type="recognition" id="oneOf1">
                <emma:interpretation id="interp5" emma:lang="en-US" emma:confidence="1">
                  <emma:literal>60s</emma:literal>
                </emma:interpretation>
                <emma:interpretation id="interp6" emma:lang="en-US" emma:confidence="1">
                  <emma:literal>60 s</emma:literal>
                </emma:interpretation>
                <emma:interpretation id="interp7" emma:lang="en-US" emma:confidence="0">
                  <emma:literal>606 s</emma:literal>
                </emma:interpretation>
                <emma:interpretation id="interp8" emma:lang="en-US" emma:confidence="0">
                  <emma:literal>600 s</emma:literal>
                </emma:interpretation>
                <emma:interpretation id="interp9" emma:lang="en-US" emma:confidence="0">
                  <emma:literal>6 s</emma:literal>
                </emma:interpretation>
              </emma:one-of>
            </emma:emma>
          </inkml:annotationXML>
          <inkml:trace contextRef="#ctx0" brushRef="#br0" timeOffset="2207.7147">386 1178 37,'0'0'30,"0"0"-4,-26-22-5,26 22-1,-17-8 0,17 8-2,0 0-4,-14 22-1,14-22-3,-10 33-3,3-9-2,7 6-1,-6 3-3,5 2 0,-3 3-1,2 2 1,2-1 0,2-1-1,2-3 1,1 2-2,4-8 2,6-1-2,3-8 1,5-2 0,6-8 0,2-5 0,1-7 0,2-3 0,-2-6 0,1-4 0,-6 0 0,-3-7 0,-3-2 0,-7 1 0,-3-3-1,-3-2 2,-6 3-2,-2-1 2,-6 2-1,-3 4 0,9 20 0,-28-20 0,10 16 0,-1 8-1,-1 7 1,0 5 0,0 6 0,3 4 0,2 3 0,4 1 0,6 1 1,5-2-2,5-3 2,5-2-2,4-8 1,5-3-5,6-2-9,-6-11-7,10 0-5,-5-13-4,2 1-4,-4-10-1,0-1 0,-2-4 8</inkml:trace>
          <inkml:trace contextRef="#ctx0" brushRef="#br0" timeOffset="2786.9849">1092 1134 34,'-9'-17'24,"0"1"-2,-8 1-6,17 15-1,-29-20 1,12 20-1,-3 0-1,3 9 0,-3 0-2,2 10-2,-3-3-3,5 12 0,-1-1-2,4 8 0,0 0-2,6 3 0,3-3-1,4 4-1,6-4 1,5-1-1,4-6 0,3-2-2,4-6 1,4-2 0,3-9-1,-1 0 0,3-7 1,-3-2 0,1-7 0,-3-6 0,2-5 0,-6-2 1,-4-6-2,-3-3 2,-6-3-4,-5-8-1,-4 2-1,-10-5 0,-1 7 0,-7-1-1,0 8 0,-6 1-1,3 12-2,-1 3-1,6 9-3,16 4-2,-24 4-2,24-4-4,0 0-3,0 18-3,0-18 4,26 15 2,-6-12 16</inkml:trace>
          <inkml:trace contextRef="#ctx0" brushRef="#br0" timeOffset="3422.4199">1646 1211 27,'0'0'23,"-19"-17"-3,19 17-6,-20-13-1,20 13 0,-24-5-1,24 5-2,-26 0-1,26 0-1,-27 7-1,10 1-3,17-8-1,-27 16 0,27-16-2,-26 22 0,26-22 1,-19 24-1,19-24 2,-7 20 0,7-20 1,6 17 3,-6-17 0,18 9-1,-18-9 1,31 2-1,-12-2-1,5 0-1,3-4-1,3 4-3,-1 0 0,0 2 1,-1 3 0,0 3-1,-4 1 1,-2 6-1,-8 1 1,-3 2-2,-1 3 2,-9 1-1,-2-2 0,-5 0 0,-5-2 0,-2-1-1,-5-6 1,-2-2 0,-3-5-1,0-3 1,-1-2 0,2-5 0,1-1 0,3-4-2,18 11-11,-22-20-4,22 20-8,2-19-4,-2 19-5,24-25-1,-4 12 1,2-6 0</inkml:trace>
        </inkml:traceGroup>
      </inkml:traceGroup>
    </inkml:traceGroup>
  </inkml:traceGroup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9.5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4DC4FE5-4C8A-4E31-888B-B0EF718A73DB}" emma:medium="tactile" emma:mode="ink">
          <msink:context xmlns:msink="http://schemas.microsoft.com/ink/2010/main" type="inkDrawing" rotatedBoundingBox="12353,10090 12842,10275 12358,11554 11869,11369" rotationAngle="1762863580" semanticType="callout">
            <msink:sourceLink direction="with" ref="{88BA4EFD-311E-43C2-8AC8-CFA49E400251}"/>
          </msink:context>
        </emma:interpretation>
      </emma:emma>
    </inkml:annotationXML>
    <inkml:trace contextRef="#ctx0" brushRef="#br0">18-4 43,'0'0'25,"0"0"-3,-17-5-9,17 5-3,0 25 1,2-6 1,6 8 1,-5 3 3,6 10 1,-7 2-2,8 4-2,-9-2-2,7 0-2,-3-5-4,-1-6-7,7-4-9,-11-29-9,17 27-5,-17-27-6,16-3-3,-16 3-1,17-30 1,-8 10 4</inkml:trace>
    <inkml:trace contextRef="#ctx0" brushRef="#br0" timeOffset="444.1828">344 49 34,'0'0'23,"-21"-18"-2,21 18-11,-24-9-3,24 9 1,-20-4-1,20 4-3,-18 11 1,18-11-2,-15 24-1,10-6 0,1 6-2,2 11 2,2 0 0,2 5 0,3-3 0,5 3 1,2-3-1,5-6 1,3-9 0,6-13-1,0-9 0,3-11-3,-5-7-1,0-13-3,-7-2 0,-5-6-2,-8 1-1,-6-1 0,-9 3 1,-3 4 0,-5 7 3,-3 5 2,4 3-1,-1 4 0,19 13-1,-22-11-2,22 11-3,0 0-3,0 0-2,30 19-1,-8-10 0,3 0 4</inkml:trace>
    <inkml:trace contextRef="#ctx0" brushRef="#br0" timeOffset="2250.5221">369-917 61,'0'0'22,"-14"18"3,14 2-7,7 11 0,-2 4 0,6 15 0,-3-3-1,5 7-2,-6-3-4,4 0-5,0 1-12,-3-14-9,4 1-10,-4-17-6,5-6-2,-13-16-1,27 9 1,-27-9 1</inkml:trace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2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BA4EFD-311E-43C2-8AC8-CFA49E400251}" emma:medium="tactile" emma:mode="ink">
          <msink:context xmlns:msink="http://schemas.microsoft.com/ink/2010/main" type="inkDrawing" rotatedBoundingBox="13371,9658 14735,10881 13527,12227 12164,11004" hotPoints="13998,10255 14083,11305 12723,11415 12638,10365" semanticType="underline" shapeName="Rectangle">
            <msink:destinationLink direction="with" ref="{C4DC4FE5-4C8A-4E31-888B-B0EF718A73DB}"/>
            <msink:destinationLink direction="with" ref="{C3F21C82-AD38-45B9-BD9B-6A1D8410D74C}"/>
          </msink:context>
        </emma:interpretation>
      </emma:emma>
    </inkml:annotationXML>
    <inkml:trace contextRef="#ctx0" brushRef="#br0">0 0 48,'0'0'21,"0"0"2,29 26-3,-7-4 5,12 17-2,-1-1 0,13 15-1,-6 2-3,10 19-3,-6-1-5,6 11-7,-6 4-4,0-1 0,-4 8 0,-5 2 0,-2-1 0,-7-5 0,-6-3 0,-5-1 0,-4-5 0,-7-7 0,-2-9 0,-4-9 0,0-7 0,-4-15-8,8-6-14,-2-29-7,0 0-6,0 0 0,-5-31-2,5-6-1,5-5 0</inkml:trace>
    <inkml:trace contextRef="#ctx0" brushRef="#br0" timeOffset="-2530.4138">-876 1185 61,'-18'-12'19,"1"1"0,-1 3-9,0 1-3,-1 7 0,1 2-1,1 3-3,17-5 1,-29 28-1,16-6-1,2 5 0,4 10-1,3 3 1,4 6-1,5 0 2,6 0-1,8-4 1,5-5-1,7-8 1,0-14 0,4-10-1,0-12 0,-4-13-1,-3-10-1,-6-3 0,-7-7-1,-10-2 0,-5-2-1,-7 3 0,-8 5 0,-3 8 0,-1 4-1,-3 8-4,4 7-3,1 3-3,17 6-4,0 0-3,-5 19-2,5-19-1,29 25 2,-3-6 2</inkml:trace>
    <inkml:trace contextRef="#ctx0" brushRef="#br0" timeOffset="-1639.8098">-418 1371 42,'-5'-21'19,"-3"3"0,8 18-3,-29-28-5,29 28 0,-33-7-1,16 13-2,1 6-1,1 7-1,0 7-2,4 5 0,6 5-2,3 1 0,4 2 0,7-3-1,4-5 0,5-3-4,6-8-5,4-7-4,1-8-2,1-6-4,-3-7-2,-1-6 0,-4-5 0,-4-3 3,-5-2 7,-7-3 6,-2-1 7,-4 1 8,-2-2 7,-2 5 8,-1-2 5,1 10 0,-7-3-1,11 19-3,0 0-5,0 0-4,-20 8-6,20 8-8,3 8-3,3 2-1,-1 3 0,3 2 0,1 4-6,-2-9-6,6 3-5,-6-11-2,4 2-2,-11-20-1,0 0 0,19 4-1,-19-4 6,9-24 7,-7 4 5,0-4 4,0-1 3,3-5 2,2-1 2,4 2 0,4-1 0,4 8 2,3 6-2,0 5-1,3 9-2,-1 8 0,2 6-1,-6 9 0,1 2-1,-5 5 0,1-2-1,-4 1 1,-4-5-1,0-4 0,-9-18-1,15 26 0,-15-26-1,0 0-3,16-7-1,-16 7-1,13-33 1,-5 7-1,3-1 1,0-3 0,3-1 2,1 7 3,2 2 1,-17 22 3,29-22 1,-11 28 2,-18-6 1,26 31 0,-18-2 1,3 1 0,-4 4-2,2-1-4,-3-1-8,-1-7-9,-5-25-4,6 22-3,-6-22-1,-4-25-1,-7-5 1</inkml:trace>
    <inkml:trace contextRef="#ctx0" brushRef="#br0" timeOffset="-494.2216">-857 508 93,'0'0'27,"-17"-5"-1,17 5-6,-13 22-16,13-4 1,2 2-3,4 4-2,1-2-1,2-2-1,0 2-2,-9-22-3,19 28-2,-19-28-1,0 0-1,0 0 0,0 0-1,0 0 2,16-11 2,-16 11 3,0-35 1,2 8 3,2-1 2,3-3 2,1 0 1,-1 5 1,0 2 0,2 8 1,-9 16 0,19-11 0,-19 11 0,20 16-2,-9 3 0,0 4 0,-2 1 0,4 2-1,0 0 0,2-1-1,-2-5-1,1-3-1,-14-17 0,24 18-2,-24-18-3,21-3-2,-21 3-1,12-22-3,-4 5 0,-3-3-1,3-4 1,1-2 1,6-1 3,1 3 3,1-2 1,5 8 4,0 2 2,0 6 2,2 5 1,-2 9 1,-4 5 2,3 4 0,-5 7 1,-1 2-1,-4 3-1,2-3-1,-2 2-2,-4-4-4,2-3-6,-9-17-8,15 16-6,-15-16-2,0 0 0,26-14-1,-26 14-1</inkml:trace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9:17.4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C08BA6-342C-4A34-9459-ED92646A3850}" emma:medium="tactile" emma:mode="ink">
          <msink:context xmlns:msink="http://schemas.microsoft.com/ink/2010/main" type="inkDrawing"/>
        </emma:interpretation>
      </emma:emma>
    </inkml:annotationXML>
    <inkml:trace contextRef="#ctx0" brushRef="#br0">4494-304 132,'0'0'33,"-9"-20"0,9 20-14,0 0-14,17 0-4,-17 0-1,27 5 0,-8-3 0,1 2 0,2-1 0,-4-1 0,2 0 0,-3 2-1,0 1-6,-17-5-11,18 4-8,-18-4-6,0 0 0,0 0-1,0 0-1,0 0 0</inkml:trace>
    <inkml:trace contextRef="#ctx0" brushRef="#br0" timeOffset="421.4945">4864-495 155,'0'0'33,"20"-15"-5,-20 15-24,0 0-3,19 13-1,-19-13 0,9 26 1,-9-10-1,-2 3 1,-2 1-1,1 0 1,-1 4-1,0-4 0,1 0 0,3-3 0,0-17 0,7 25 0,-7-25 0,18 17 0,-1-17 0,-1 2 0,5-6 0,-1 2 0,2-3 0,-2 1 0,2-5-3,2 7-8,-7-7-7,5 5-5,-22 4-2,31-13-2,-31 13-3,22-14-1,-22 14 1,9-22 9,-9 22 17</inkml:trace>
    <inkml:trace contextRef="#ctx0" brushRef="#br0" timeOffset="7960.9581">10450-86 89,'0'0'32,"24"-22"0,-20 4-6,-4 18-7,0-33-3,0 33-5,-17-31-4,17 31-3,-27-26-3,8 19-1,-5 3 1,-1 9 0,-3 5-1,4 8 0,0 4 0,2 7 0,6 4 0,7 2 0,7 0-1,5-2 1,12-2 0,3-7-2,8-8 2,4-6 0,1-9-1,2-4 1,-2-10-1,-3-4 0,-4-8 0,-6-3 2,-5 1-2,-4-1 1,-7 4 1,-2 1 0,-4 6 0,4 17 0,-18-15 0,18 15 0,-18 11-1,18-11 0,-19 32 0,17-12 0,2 2 0,6-2 0,5 2 0,6-4-1,5-1 1,5-8-1,6-4 1,-1-6-3,4-3-6,-6-11-3,1 1-1,-9-12 0,4 0 0,-10-10 1,-1-1 3,-7-2 9,-7-5 8,1 8 4,-7-5 1,1 14 0,-5 3 1,9 24-1,-17-9-4,17 9-6,-14 33-2,10-4-1,6 6 0,3 4 0,6 3-1,4 0 1,7-2 0,6-1 0,8-6 0,3-6 0,3-7 0,4-7 0,-3-7 0,4-10 0,-6-5 0,-4-9-1,-2-4 1,-6-8-1,-7-1 1,-5-2-1,-8 0 1,-7-2 1,-4 4-1,-4 2 1,-8 7 0,-3 9 0,-3 7 0,0 10 0,20-4-1,-30 31 0,17-3 0,4 7 0,7 1 0,10 1 0,5 0-1,3-4 0,10-2 1,5-7-1,6-10 0,5-3 0,1-9-4,-7-9-4,7-1-3,-10-12-1,2 2 1,-11-10 1,0-3 9,-8 2 2,-5-2 5,-4 5 4,-7-1 3,4 10 1,-4 17-1,-5-18-1,5 18-7,0 0-4,-17 27 0,15-8 0,4 3-1,2 3 1,1 3-1,1 1 1,3-1 0,-2-5 0,3-1-1,-3-3 1,-7-19 0,18 20 0,-18-20 0,0 0-1,6-22 1,-6 0 0,-2-6 0,0-6 0,-7-3-1,3-2 2,6 1-1,2 1 0,4 4 1,1 2-1,10 9 1,5 4 0,4 5-1,3 4-1,8 12-14,-6-3-10,2 6-7,-3 1 0,-8 4-1,-22-11-2,24 24 0</inkml:trace>
    <inkml:trace contextRef="#ctx0" brushRef="#br0" timeOffset="8257.5121">10612-159 141,'35'0'32,"6"-6"-15,6 1-17,1-1-33,6 1-1,-5-4-1,-5 1-3,1-1-1</inkml:trace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7.1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04E5054-6475-4287-A85C-070D8F466309}" emma:medium="tactile" emma:mode="ink">
          <msink:context xmlns:msink="http://schemas.microsoft.com/ink/2010/main" type="inkDrawing" rotatedBoundingBox="15152,11504 15174,11097 15538,11116 15516,11524" hotPoints="15524,11315 15330,11509 15136,11315 15330,11122" semanticType="underline" shapeName="Circle">
            <msink:destinationLink direction="with" ref="{C3F21C82-AD38-45B9-BD9B-6A1D8410D74C}"/>
          </msink:context>
        </emma:interpretation>
      </emma:emma>
    </inkml:annotationXML>
    <inkml:trace contextRef="#ctx0" brushRef="#br0">494 919 91,'-15'-17'25,"-5"5"1,-2 6-8,-6 4-7,2 8-1,-3 1-3,1 11 0,-5 8 0,9 7 1,-3 7 0,12 4-1,2 2-3,17 0 1,9-2-2,12-4-1,14-11-9,3-11-5,12-7-4,-8-16-3,3-2-2,-12-17 0,-6 2 0,-16-15 0,-8 2 7,-14-3 6,-9 0 3,-5 3 3,-4 2 2,-3 7 0,4 2-3,6 6-3,18 18-3,-6-22-3,6 22-1,37-11 0,-2 9-1</inkml:trace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7.5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F4AB4DD-BC6C-4211-928B-9B70B13B47B7}" emma:medium="tactile" emma:mode="ink">
          <msink:context xmlns:msink="http://schemas.microsoft.com/ink/2010/main" type="inkDrawing" rotatedBoundingBox="16030,11088 16035,11512 15659,11516 15654,11093" hotPoints="16034,11305 15833,11506 15632,11305 15833,11104" semanticType="underline" shapeName="Circle">
            <msink:destinationLink direction="with" ref="{C3F21C82-AD38-45B9-BD9B-6A1D8410D74C}"/>
          </msink:context>
        </emma:interpretation>
      </emma:emma>
    </inkml:annotationXML>
    <inkml:trace contextRef="#ctx0" brushRef="#br0">1001 904 89,'0'0'28,"-14"-20"0,14 20-6,-41-15-4,19 14-2,-7-1-4,-1 9-2,-3 4-2,4 6-1,-3 8-3,7 8-2,6 9-2,5 2 0,10 6 0,11-3 0,10-1 0,9-6 0,9-9 0,9-11 0,3-9-1,3-12 1,-2-12-1,-9-9-4,-6-8-2,-13-12 0,-9 0-2,-17-5 0,-5 1 1,-11 4-1,-3 5 0,-9 6 0,1 9-2,4 8-3,7 10-4,22 4-4,-22 7-2,22-7 0,13 26 0,9-12 3,9 7 10</inkml:trace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47.9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FC18B56-DC7F-4446-95FC-2B61B3DE1B00}" emma:medium="tactile" emma:mode="ink">
          <msink:context xmlns:msink="http://schemas.microsoft.com/ink/2010/main" type="inkDrawing"/>
        </emma:interpretation>
      </emma:emma>
    </inkml:annotationXML>
    <inkml:trace contextRef="#ctx0" brushRef="#br0">3948 974 42,'0'0'24,"-28"9"-4,15 8-8,0 1 4,6 13 4,-4-1-2,6 12 1,-5-2-1,5 14-2,-4-5-2,3 13-3,-3 1-5,0 1-6,-2 0 0,3 0 0,1-1 1,1 3-2,3 0 2,1-6-3,6-1 3,5 0-1,4-6 0,3-2 1,4-5-1,3-7 1,0-8-1,3-7 0,-4-4 0,-1-5 1,-3-6 0,-2-4-1,-16-5 0,19-2-9,-19 2-9,0 0-8,22-12-8,-22 12-6,4-19-3,-4 19-2,3-22 21</inkml:trace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03.53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EAA1A62-DE32-4A56-A4D7-85DE09CBB612}" emma:medium="tactile" emma:mode="ink">
          <msink:context xmlns:msink="http://schemas.microsoft.com/ink/2010/main" type="inkDrawing" rotatedBoundingBox="-691,9627 14295,5815 16123,13002 1136,16814" shapeName="Other"/>
        </emma:interpretation>
      </emma:emma>
    </inkml:annotationXML>
    <inkml:trace contextRef="#ctx0" brushRef="#br0">19 0 128,'0'0'41,"-9"22"-7,-1 2-15,12 18-9,0 6-3,4 7-1,-3 7-6,3-1 1,-1 1-2,3-3 1,-1-8 0,-1-12-2,-3-6 2,3-13-2,-6-20 1,0 0 0,18 4 0,-11-23 1,1-4-1,1-10 2,-2-6-1,1-5 0,1-6 0,-2-3-1,3-2 1,-1 2-1,2 4-6,-6 3-4,12 7-3,-6 4-3,4 15-5,-15 20-2,27-13-5,-27 13-2,19 20 5,-8 2-3,-11 0 4</inkml:trace>
    <inkml:trace contextRef="#ctx0" brushRef="#br0" timeOffset="735.8448">560 349 76,'0'0'24,"-13"-28"0,13 28-9,-19-24-2,19 24 1,-22-14-1,4 8 0,18 6-1,-37 0-2,17 9-2,-4 1-1,2 8-1,0 2-4,2 8-1,5 3-2,4 4 1,7-1 0,8-2-1,9-1 0,5-4-1,10-6 1,3-10 1,4-10-1,2-6 0,-1-6-1,-4-7 0,-5-4 0,-8-8 1,-8 1-2,-8-1 0,-6 5 1,-6-1 0,-4 6 1,-4 3-1,1 5-1,16 12-4,-22-15-6,22 15-3,0 0-5,0 0-4,0-22-2,0 22-2,31-24 1,-7 9 2,0-5 12</inkml:trace>
    <inkml:trace contextRef="#ctx0" brushRef="#br0" timeOffset="975.9994">764 57 79,'4'-24'30,"-4"24"1,0 0-5,0 17-5,-4 3-4,8 15-5,-1 1-4,6 9-1,1 4-5,1 1-2,2 1-1,1-5 1,1-4-1,0-7 1,-1-4-4,-1-13-10,4-1-7,-17-17-5,29 2-2,-29-2-4,30-28 0,-19 4 0,5-5 3</inkml:trace>
    <inkml:trace contextRef="#ctx0" brushRef="#br0" timeOffset="1291.5094">1088 246 110,'0'0'33,"0"0"-2,0 0-7,3 39-7,-6-14-8,6 6-3,3 1-6,3-3-1,6 0 1,3-7-1,4-3 1,6-8-1,-2-8 1,1-6-2,3-5-4,-5-10-4,1-2 0,-7-10-1,-1 1-1,-9-4 0,-1 4 0,-10-2 2,0 5 4,-4 4 1,-1 5 0,7 17-5,-17-16-3,17 16-2,0 0-4,0 0-1,0 0-1,0 0-3,19 2 21</inkml:trace>
    <inkml:trace contextRef="#ctx0" brushRef="#br0" timeOffset="2070.8931">1513 235 102,'0'0'39,"-2"37"-5,-4-15-8,8 11-11,2 0-5,5 3-7,-2-1-3,3-2 0,1-3 0,-2-5-1,2-6-1,-11-19-5,16 16-6,-16-16-2,0 0 1,13-24-2,-13 24 1,6-36 1,-3 10 2,-1-3 7,2-4 8,2 0 4,-1 0 2,6 5 0,-4 2 2,-7 26-1,26-25 1,-9 25-2,-17 0-2,29 22 0,-16 0-1,4 11-1,-4-2 0,1 4-1,-1 0-1,2-2-1,-4-4-1,0-7-1,-2-5-1,-9-17-1,17 7 0,-17-7-2,11-22 0,-9 0-1,3-2 0,1-5 0,1-3 1,2 3 0,2 2 1,0 5 2,2 1 2,-13 21 4,24-14 0,-24 14 1,20 16-1,-9 3 0,-3 3 0,1 5 0,0 1-2,2 1-2,2-3-2,4-3 1,1-6-1,0-4 0,4-6 1,0-10-2,2-5 0,-2-6-3,2-5-3,-3-7-2,1-1 0,-6-8-1,-1 0 1,-4 0 0,-4 2 6,-3 8 7,-9 3 6,5 22 1,-19-11 2,4 27 0,-3 8-1,5 13 0,0 7-3,6 5-6,7 3-2,9-1-3,11-3-12,4-12-14,15-8-4,0-17-1,3-15-7,4-7-3,-2-13 16</inkml:trace>
    <inkml:trace contextRef="#ctx0" brushRef="#br0" timeOffset="3062.9452">3400 585 127,'-22'-5'38,"22"5"-7,-26-13-18,26 13-3,-25-26-8,10 4-2,-3-7 0,-3-4 0,3-6 0,-2-3 0,1 0 0,6-2-1,6 2 2,7 3-2,11 5 1,6 4 0,8 10-1,7 3-7,8 16-7,-3-1-4,7 16-7,-11 3-3,-3 11-2,-14-1-1,-7 6 2,-14 0 9,-8-4 14,-9 3 7,-7-3 0,-6-5 9,-4-2 11,6-4 4,0-5 5,7 0-1,2-8-3,24-5-3,-18 6-6,18-6-9,22-8-10,-4-3-7,13 2-11,1-5-4,8-1-2,-3-5 1,5 5 4,-7-1 8,0 1 7,-7 6 8,-4 0 8,-8 3 10,-16 6 6,20 2 3,-20-2-1,6 18-3,-6-18-3,-2 31-3,-2-12-5,8 6-4,-2 1-5,0 2-3,3-5-1,3-1 0,-3-1 0,-5-21-1,17 27 0,-17-27-3,0 0-5,0 0-2,16 8-1,-16-8 0,-3-19-2,-5 3 1,8 16 1,-11-35 3,6 16 5,1-1 2,2 0 1,0 2 1,4 1 0,2 1-1,-4 16-4,20-28-6,-3 17-4,7 0-3,0 0-3,3 6-3,-7-3 0</inkml:trace>
    <inkml:trace contextRef="#ctx0" brushRef="#br0" timeOffset="3694.9317">3533 94 35,'0'0'17,"0"0"4,0 0-2,-2 22 3,2-4-1,7 10-2,-5-1-1,7 12-3,-3-3-2,5 5-3,-4-1-4,4 0-5,0-1 0,2-4-1,-2-4 0,0-5 0,0-2 0,0-8 0,-11-16-2,15 22-7,-15-22-6,0 0-9,18 13-3,-18-13-5,0 0-1,8-22 0,-8 22 3</inkml:trace>
    <inkml:trace contextRef="#ctx0" brushRef="#br0" timeOffset="4635.3441">3921 296 63,'0'0'22,"-9"-24"1,9 24-11,-17-22-3,17 22 0,-20-22 1,20 22 1,-29-17-1,10 15 0,-3 2 0,2 8 0,-2 5-2,1 9-3,3 5-3,3 4-2,6 6 1,7 3-1,8 2 1,9-3-1,7-6 0,9-4 1,2-8-1,6-9 1,-3-10-1,1-7 0,-4-8-1,-9-7-1,-5-4-3,-12-7-1,-5 1 0,-8-3 0,-3 8 1,-7-3-1,1 8-2,-5 2-3,20 18 0,-28-22-3,28 22-3,0 0-2,0 0-2,0 0-1,0 0 4,30 1 4,-10-2 7,0 1 4,-2-4 6,1 2 6,-3 0 6,-16 2 8,21-2 4,-21 2 0,0 0-3,18 30-2,-18-30-3,7 40-3,-3-14-5,5 1-6,2 3-5,2-1 1,4-5-1,1-6 0,4-5 1,4-7 0,2-8-1,1-7 0,-1-4-2,-1-9-3,1 0-1,-8-6-2,0 2 1,-9-1 1,-3-1 6,-5 6 0,-3 6 1,0 16 4,-9-17 1,9 17 1,0 0-1,-9 24-1,11-4-5,3 4 0,6 2 0,4 3 0,5 1 1,4-3-1,13 1 1,0-6-1,3-8 1,4-4 0,-5-10-1,3-10 0,-7-8 0,-3-8-1,-12-9 1,-7-3-1,-8-1-1,-7-1 1,-3 7-8,-12-4-8,6 14-5,-7 1-6,18 22-5,-30-22 0,30 22-2,0 0 0</inkml:trace>
    <inkml:trace contextRef="#ctx0" brushRef="#br0" timeOffset="5252.1253">5225 312 97,'0'0'39,"-25"0"-6,25 0-14,-11 22-7,12-4-5,3 4-5,2 2 0,5 4-2,2-1 1,1 3-1,5-5 0,-3-3 1,3-3-1,-19-19 0,29 18 0,-29-18 0,0 0 0,11-22-1,-16 4 0,-3-4 1,-3-4 0,2 0-1,-4-1 1,6 1 0,5 2 0,6 4 0,8 0 0,7 5 0,7-1-5,9 8-8,1-1-5,3 7-8,0-1-4,-1 3-3,-5 2-1,0 1 0,-3 6 18</inkml:trace>
    <inkml:trace contextRef="#ctx0" brushRef="#br0" timeOffset="6159.8876">5871 396 99,'13'-20'33,"-17"4"0,4 16-12,-9-33-8,5 14-7,4 19-5,-14-29-1,14 29 0,-30-15 1,12 15-1,-2 6 1,-2 7-1,5 9 1,2 3-1,4 7-1,6 1 1,7 1-1,7 1 1,6-5-1,5-3 0,2-10-2,5-4-1,-1-12-2,4-2 0,-6-12 0,-1-4 0,-4-7 1,-3-1 0,-5-1 4,-7-3 5,-2 3 1,-4 2 1,-3 8 1,5 16-1,-21-19 0,21 19 0,-22 6-3,22-6-3,-11 31 1,11-9-1,6 2-1,5 1 1,5-1-1,10-2 1,4-3 1,5-8-1,-1-4 0,3-9-1,-2-7-7,4-2-5,-13-13-3,1 0 0,-10-9-2,1-2 3,-10-7 5,-5 2 12,3 3 6,-10 1 5,6 10 2,-8 2 1,6 24 1,-7-16-2,7 16-6,2 31-8,-2-7-2,5 9 2,3 3-1,3 5 0,3 1 0,7 0 1,4-4-1,3-5 1,5-3 0,-2-10 0,3-5-1,1-12 1,-2-6-1,-4-12 0,-5-5 0,-2-8-1,-5-7 0,-6-5 0,-4 0 0,-5-1 0,-6 3 1,-1 7 0,-6 9 0,-2 5 1,13 17-1,-30 8 1,16 12-1,3 7 1,1 8-1,7 7-1,5 0 1,9 1 0,3-3 0,8-7 1,4-5-1,4-10 1,1-9-4,6-7-11,-12-13-8,5-2-5,-12-11-4,-3-2-3,-10-3 0,-3 0 0</inkml:trace>
    <inkml:trace contextRef="#ctx0" brushRef="#br0" timeOffset="6400.2849">6044 290 107,'26'-5'26,"11"-1"-8,7-3-24,11 2-16,2-6-6,2 0-5,-6-2 1,-1-1 3</inkml:trace>
    <inkml:trace contextRef="#ctx0" brushRef="#br0" timeOffset="6811.6476">7012 497 114,'-15'19'35,"4"-3"-9,11-16-23,-15 22-33,15-22-4,0 0 0,0 0-2,26-27-1</inkml:trace>
    <inkml:trace contextRef="#ctx0" brushRef="#br0" timeOffset="6632.6528">6883-49 69,'0'0'23,"-17"-2"-7,17 2-18,-14 16-14,14-16-8,-13 30-2,13-30 0,-8 31 13</inkml:trace>
    <inkml:trace contextRef="#ctx0" brushRef="#br0" timeOffset="7622.9841">7394 147 108,'0'0'34,"-9"-26"-1,9 26-16,0 0-6,24-18-7,-7 12-4,1 1 0,1-1 0,3 3 0,0 1 0,2 4 0,-4 7 0,-2 6 0,-5 7-1,-4 7 2,-5 6-1,-6 3 0,-5 8 0,-6 0 1,-4 0 0,1-6-1,-1-3 0,3-6 0,1-3 0,5-6 0,8-22 0,-2 25 0,2-25 0,19 8 0,-1-10 0,4-2 1,8-1-1,3-1 0,2-3 0,-2 2-1,2-1 1,-4-1-5,0 6-7,-10-7-7,4 5-6,-25 5-3,34-15-5,-34 15-1,31-20 1,-13 7 14</inkml:trace>
    <inkml:trace contextRef="#ctx0" brushRef="#br0" timeOffset="8042.4709">8141 231 71,'6'-29'33,"-6"29"-1,-17-20-9,17 20-6,-31-9-4,13 12-4,-8-1-3,4 4-3,-6 1-1,3 0-2,2 6 0,5 0 1,18-13-1,-20 31 1,22-12-1,9-3 0,9-1 1,9 1-1,6-3 0,8 0 1,1 0-1,4-2 0,-2-2 0,-2 4 0,-7 0 0,-6 1-1,-9 3 1,-7 1-1,-8 0 1,-9 1 0,-7-1 0,-6 1 0,-3-5 0,-4-3 0,-2-3 0,-2-5-1,6-1-10,-6-11-8,26 9-6,-35-28-5,26 10-3,-2-8-1,7 1 1,-3-7 9</inkml:trace>
    <inkml:trace contextRef="#ctx0" brushRef="#br0" timeOffset="8232.1448">8046 180 110,'5'-16'35,"-5"16"-1,32-15-11,-10 6-14,11-2-12,7 5-15,-1-5-8,3 2-7,0-4-2,-1 4 1,-6 2-2,-2 1 11</inkml:trace>
    <inkml:trace contextRef="#ctx0" brushRef="#br0" timeOffset="8539.0033">8666 63 84,'0'0'35,"0"0"-2,3 23-10,-1-4-6,9 12-5,0 6-5,2 3-6,4 6-1,1-2 0,1 0 1,-1-4-1,-1-1-3,-5-14-12,5-3-11,-17-22-7,22 17-1,-22-17-1,17-11 0,-12-6 4</inkml:trace>
    <inkml:trace contextRef="#ctx0" brushRef="#br0" timeOffset="8699.1129">8921 312 83,'0'0'33,"0"0"0,0 28-10,6-8-13,-2 2-14,-1-4-13,10 2-8,-13-20-5,20 22-3,-20-22 0,23-7 1</inkml:trace>
    <inkml:trace contextRef="#ctx0" brushRef="#br0" timeOffset="8838.2064">8964 123 33,'-17'-18'7,"17"18"-8,0 0-9,9-20-10,12 14 12</inkml:trace>
    <inkml:trace contextRef="#ctx0" brushRef="#br0" timeOffset="9719.5142">9124 373 123,'0'0'34,"0"0"-2,24-15-17,-6 9-11,10 1-7,7-1-5,0-6-1,11 1 0,-6-8-1,4 1 1,-7-6-1,0 4 2,-11-2 2,-4 4 5,-9 1 2,-13 17 1,-2-20 1,2 20 5,-30-4 1,5 12 0,3 4 0,-8 5 0,6 7-1,0 1 0,11 8-1,2 4-5,13 0-1,6-1-1,12-1 1,11-4-1,8-5 0,5-8 0,4-6-4,3-9-4,-5-10-3,4-1-3,-13-14-1,-1 0-1,-12-9 1,-2 0 1,-9-4 10,-9-3 12,3 8 3,-10-1 2,1 9 2,-9 2 0,11 20 0,0 0-1,-20 0-6,20 0-8,-8 35 0,8-9 0,4 3 0,1 2 0,6 0 0,0 0 0,2-3 1,0-4-1,-2-8 0,-11-16-3,19 17-2,-19-17 0,0 0-1,3-28 0,-8 6 1,1-2-1,-5-3 1,2-2 2,-1-1 3,3 5-5,1-1-5,11 6-6,1 0-5,10 3-4,6 6-2,7 2-2,4 3 0,4 1 25</inkml:trace>
    <inkml:trace contextRef="#ctx0" brushRef="#br0" timeOffset="9060.5328">9129 22 111,'0'0'35,"0"0"-4,0 26-12,8-2-6,-3 7-8,6 6-5,2 5 0,2 2 1,0 4-1,1-3 0,-1-4 0,-6-6-9,4-2-11,-9-11-7,1-2-6,-5-20-1,-4 16 0,4-16-1,-16-3 13</inkml:trace>
    <inkml:trace contextRef="#ctx0" brushRef="#br0" timeOffset="10062.809">10228 187 103,'-32'2'34,"3"6"-5,-6-5-11,7 10-5,3-4-6,4 4-3,21-13-1,-16 26-3,16-26 0,16 25 1,7-12-1,4 0 1,10 2-1,2 1 0,7 3 1,0-1-1,-4 2 0,-5 2 0,-8 2 0,-10 0 1,-12-2-1,-14 0 0,-12-4 0,-7 1 1,-5-7 1,-4-2-2,0-5 0,4-5-1,5-2-10,6-7-13,20 9-8,-15-27-3,24 10-1,6-5 0,16 0-1</inkml:trace>
    <inkml:trace contextRef="#ctx0" brushRef="#br0" timeOffset="11062.8534">10978 341 119,'-16'4'35,"16"-4"0,-13 22-8,7-2-26,6 2-1,2 0 0,6 0-2,3-2-10,-11-20-7,20 21-5,-20-21-5,16-6-4,-16 6 0,4-26-1,-9 6 4</inkml:trace>
    <inkml:trace contextRef="#ctx0" brushRef="#br0" timeOffset="11627.8754">11195 270 117,'0'0'34,"-13"22"-5,10-4-8,3-18-7,-11 39-9,9-15-5,6-1 1,1-2-1,-1-1 0,3-2 1,-7-18-1,11 24 0,-11-24 0,0 0-9,0 0-6,19 5-3,-19-5-2,1-16-1,-4-1-1,3 17 1,3-34 2,1 12 10,3-6 8,3 1 6,6-3 4,4 5 1,6 3 3,2 0 3,7 12 4,-4 1-3,8 17-2,-4-1-2,5 13-2,-7 0-1,4 11-1,-8-1-4,1-1-5,-6 2 0,-2-5 0,-8-2-1,-4-8-9,-10-16-8,14 17-5,-14-17-5,0 0-4,17-22 0,-15 2-2,5-4 1</inkml:trace>
    <inkml:trace contextRef="#ctx0" brushRef="#br0" timeOffset="11190.9908">10916 257 41,'-13'-26'17,"13"26"-6,0 0-9,0 0-10,29-11-8,-8 11-3,3 2 0,1-2 11</inkml:trace>
    <inkml:trace contextRef="#ctx0" brushRef="#br0" timeOffset="11885.8491">11937 55 117,'0'0'34,"0"0"-1,9 26-7,2 0-17,7 12-5,2 6-3,1 6-1,3 1 1,0 0-1,-2-5 0,-6-4-1,-1-7-10,-8-13-11,4-5-8,-11-17-3,0 0 0,17-11-1,-10-6 1</inkml:trace>
    <inkml:trace contextRef="#ctx0" brushRef="#br0" timeOffset="12057.9648">12332 343 129,'4'19'34,"-4"-1"-2,3 6-10,-1 1-17,4-3-19,7 4-10,-2-8-7,-11-18-1,25 17-2,-25-17 0,26-15-1</inkml:trace>
    <inkml:trace contextRef="#ctx0" brushRef="#br0" timeOffset="12466.2432">12729 94 122,'-27'-15'20,"27"15"-4,-31-2-18,31 2-4,-26 15-5,26-15 0,-26 20 2,26-20 8,-24 22 6,24-22 4,-9 26 3,13-10 1,-4-16 1,25 32 0,-3-16-1,12 6-2,2-2-3,10 2-2,0 0-3,4 2-2,-4 2-1,-2 1 0,-5 3 1,-8-3 0,-11 2-1,-7-1 2,-11-2 0,-8-4-2,-10-8 0,-8-4-8,-2-5-10,-7-10-9,2-3-4,-2-10-3,3-2 0,1-10-1,7 1 1</inkml:trace>
    <inkml:trace contextRef="#ctx0" brushRef="#br0" timeOffset="12663.2337">12748 167 129,'0'0'33,"0"0"0,0 0-8,29-13-21,-9 11-17,14 6-10,-3-8-3,2 3-6,4-7-1,0 1 0,-4 0-1,-2 1 5</inkml:trace>
    <inkml:trace contextRef="#ctx0" brushRef="#br0" timeOffset="13595.8802">13377 367 128,'-9'17'40,"9"-17"-2,-13 33-13,7-10-24,8 1-1,2 4 0,3-1 0,2-3 1,1-4 0,-10-20 0,16 26-1,-16-26-1,0 0 1,17-2-1,-17 2 1,0-22-1,0 22-1,2-31 0,-1 13 2,1 1 0,4-1-1,-4 1 1,-2 17 0,16-29 0,-16 29 0,20-22 0,-20 22 0,22-13 0,-22 13 0,26 2 0,-26-2 1,26 11-1,-26-11 0,26 26 0,-26-26 0,20 33 1,-11-15-1,-2-1 0,1 1 0,-8-18 0,9 26 0,-9-26-1,0 0 1,0 0 0,18 5 0,-18-5 0,15-20 0,-6 3 0,4 1-1,0-1 1,4-1 0,3 1 0,0 3 0,2 3 0,-2 7 0,1 0 0,-5 6 0,1 6 0,-17-8 1,20 27-1,-13-7 0,-1 4 2,-1 0 0,1 2 0,-1-2-1,3-2 0,-8-22-11,20 29-9,-20-29-7,28 5-1,-12-16-3,6-1 1,-2-9 0,8 1 3,-4-5 12,-2 1 13,-4 0 12,-3 4 5,-15 20 7,17-26 4,-17 26 1,0 0-2,0 0-2,-4 18-5,4 2-5,-2 1-3,6-1-13,3 6-13,-1-6-9,5-2-4,-11-18-5,20 13 3,-20-13-3,20-17-1</inkml:trace>
    <inkml:trace contextRef="#ctx0" brushRef="#br0" timeOffset="13738.461">14144 354 103,'-30'-9'12,"30"9"-9,0 0-16,0 0-8,0 0-5,32 17-2,-8-14 2</inkml:trace>
    <inkml:trace contextRef="#ctx0" brushRef="#br0" timeOffset="14142.0504">14339 365 135,'0'0'31,"0"0"0,5 19-12,-3-1-11,0 4-8,-2 4 0,2 3 0,0 0 2,1-1-1,3-2 1,-4-3 0,5-4 0,-7-19 0,0 0-2,19 13-3,-19-13-3,11-24-2,-8 4 1,5-2-1,-5-10 1,5-1 1,3-2 7,-2-1 3,6 1 1,-1 2 2,8 9 0,-1 2-1,4 15 0,3 7-3,1 13-3,5 9-1,0 9 1,3 7-1,2 4 2,-4 2 0,0 2 0,-4-5 0,-3-3 0,-4-8 0,-12-7-1,-12-23-18,21 22-13,-21-22-1,5-16-2,-7-1-1,-1-10-2</inkml:trace>
    <inkml:trace contextRef="#ctx0" brushRef="#br0" timeOffset="30003.3673">24 1348 22,'0'0'17,"-16"-12"-3,16 12 1,0 0 0,-8-17 2,8 17 2,0 0 1,6-26 1,-6 26 0,16-18-3,-16 18-2,26-20-4,-7 11-2,-3-2-4,8 3-2,2 1-4,1 2 0,-1 1-1,2 4 1,-3 4 0,-2 3-1,-3 4 1,-2 2 0,-5 5 0,-6 4 0,-3 2 0,-2 2 1,-6 5-1,-1 2 0,-4 0 0,-6 2 0,-2-1 0,-1 0-1,-2-3 1,1-2-1,1-5 1,1-2 0,3-4 0,3-1 0,11-17 0,-15 24 0,15-24 0,0 0-1,-8 16 0,8-16 0,0 0-1,0 0 1,0 0-1,21-13 0,-21 13 1,27-13-1,-10 8 1,1-1 0,1 3 0,1 1 1,-4 2-1,3 0 0,-19 0 0,24 7-3,-24-7-4,16 6-5,-16-6-3,0 0-3,21 13-4,-21-13-2,0 0-4,16-6 2,-16 6 4,0 0 3,20-24 3</inkml:trace>
    <inkml:trace contextRef="#ctx0" brushRef="#br0" timeOffset="30627.1488">723 1240 72,'0'0'22,"-11"-16"-1,11 16-8,0 0-3,-16-19-1,16 19-2,0 0-3,-21-5 0,21 5-1,-23 7-1,4 2 0,-3 6-1,2 2 1,-6 1 0,8 2 0,-3 2 1,7-2 1,1-1 0,11-1 1,2-18 2,9 27 1,-9-27-1,35 13 0,-9-9-1,5 0-1,0-3 0,3 1-1,-1 2-3,-2 5 0,-3 4-1,-3 3 0,-4 1 0,-9 9-5,-4-2 0,-5 3 0,-4-3 1,-9-2-2,-1-6 2,-3 1 0,-7-4 0,1-8 4,0-3-1,-2-4-7,5 0-6,-3-7-3,20 9-5,-29-20-4,29 20-4,-11-29-2,12 12 1,1-5 7</inkml:trace>
    <inkml:trace contextRef="#ctx0" brushRef="#br0" timeOffset="30909.3962">574 1295 69,'0'0'19,"0"0"2,0 0-7,21-13-6,1 8 0,5 1-1,4-3 0,3 1-1,-1-1-2,-2 2-5,-2 3-6,-7 0-6,1 4-3,-7 1-4,-16-3-1,20 11-2,-20-11 0,11 17 0,-11-17 8</inkml:trace>
    <inkml:trace contextRef="#ctx0" brushRef="#br0" timeOffset="31476.5602">1248 1174 71,'0'0'23,"0"0"-1,-15 20-4,17 4 0,-4 0 0,7 9-2,-3-2-2,9 6-1,-5 0-3,5 3-3,0-7-1,0 4-4,0-6-2,-2-2 0,0-5-1,-1-2-1,-8-22-2,12 20-6,-12-20-6,0 0-5,21 0-5,-21 0-2,9-22-2,-4 2-1,3 2 2,1-4 6,-2-2 7</inkml:trace>
    <inkml:trace contextRef="#ctx0" brushRef="#br0" timeOffset="31655.6822">1465 1414 30,'0'0'15,"3"17"-1,-1-1-3,-2 1-2,2 5-2,3-2 0,1 2-3,5-3-2,-2-1-8,-9-18-2,24 11-5,-24-11-2,24-6-1,-24 6-1,13-25 1,-13 5 9</inkml:trace>
    <inkml:trace contextRef="#ctx0" brushRef="#br0" timeOffset="31791.2463">1494 1319 52,'0'0'15,"-15"-26"-5,15 26-9,-3-18-7,3 18-6,20-13-3,-4 6 0,5 3-1,1-3 3</inkml:trace>
    <inkml:trace contextRef="#ctx0" brushRef="#br0" timeOffset="32783.9467">1593 1484 79,'0'-16'26,"0"16"2,0 0-8,33-21-4,-12 12-5,8 4-1,2-1-2,6 3-3,0-5-3,0 3-1,0-3-2,-6 1 1,-5 2 0,-4-5-1,-6 3 1,-16 7-1,19-16 1,-19 16 0,-4-19 0,4 19 0,-15-16 0,15 16 1,-24-11 0,24 11 2,-31 0 0,14 9 1,1 2 0,-1 7 2,4 6-2,2 7-1,4-1 0,7 3-1,6-2-1,6-5-1,9-1-1,4-5-1,9-7-4,-1-9-7,7 0-5,-3-10-4,2-1-3,-10-12-1,2 1-2,-9-8 1,-1 2 5,-10-3 9,-4-1 9,-3 1 7,-6 1 9,0 6 7,-5 2 6,7 18 3,-19-19-1,19 19-1,-16 6-4,14 10-2,2-16-7,-2 35-4,7-9-6,5 3-3,3 1 0,1-1-1,5-3 1,-3-2-3,1-6 3,-4-2-8,-13-16-6,22 10-4,-22-10-2,5-17-1,-5 17-1,-7-33 2,1 11-1,-3-6 7,-2 1 8,2-4 6,0 3 3,5 1 1,0 1 1,8 2-1,3 4-2,6 2-5,8 1-4,1 4-4,7 2-4,2 6-1,4-2 0,2 7 0,-2 0 13</inkml:trace>
    <inkml:trace contextRef="#ctx0" brushRef="#br0" timeOffset="32023.2897">1660 1204 94,'0'0'29,"-15"23"2,4-6-8,13 12-8,-4 1-1,11 3-4,2 3-2,4 5-3,1-5-4,-1-5-11,3 2-8,-7-9-6,2-2-3,-7-5-5,-6-17 1,0 0 0,0 0 1,0 0 8</inkml:trace>
    <inkml:trace contextRef="#ctx0" brushRef="#br0" timeOffset="33202.422">2616 1264 72,'0'0'25,"0"0"1,0 0-7,-31-7-4,31 7-4,-31 0-4,12 2-2,-1 1-2,3 5-1,-1-1-2,18-7 1,-24 20 0,24-20 0,-5 26 0,5-26 1,18 24 0,2-12 1,4-1 0,7-1 2,4-3-1,6 0 1,-3-1-1,5 1-1,-5-1 1,-3 3-1,-7-2-1,-4 8 0,-11 3-1,-10 0 0,-6 3-1,-10-3 0,-7 0 1,-4-1-2,-6-4 1,-3-4-1,-2-4 1,4-5 0,1 0 0,5-1-1,6-3-1,3-2-8,16 6-7,0 0-8,0 0-7,16-23 0,6 17-1,-1-7-1,8 6 0</inkml:trace>
    <inkml:trace contextRef="#ctx0" brushRef="#br0" timeOffset="35044.8765">315 2091 51,'0'0'17,"0"0"3,0 0-4,0 0 0,-13 22 1,15-2 2,-4-1-2,4 12 0,-4-5-1,6 9-2,-6-4-3,4 4-2,0-2-5,-2 1-4,1-6 0,-1-1 0,2-6 0,0-3 0,-2-18-1,4 26 1,-4-26-3,0 0-9,0 0-8,0 0-5,0 0-3,16-22-3,-16 22-2,17-22 1,-17 22 1,24-24 9</inkml:trace>
    <inkml:trace contextRef="#ctx0" brushRef="#br0" timeOffset="36246.191">532 2396 168,'-11'-20'33,"11"20"-1,0 0-21,0 0-11,-17 7 0,17-7 0,0 0 0,0 0 0,10 16-1,-10-16-1,0 0-10,0 0-9,25 19-5,-25-19-6,0 0-1,0 0 0,24-8-1,-24 8 2</inkml:trace>
    <inkml:trace contextRef="#ctx0" brushRef="#br0" timeOffset="36735.9784">961 2141 63,'-23'-8'18,"23"8"-2,-27-5-8,27 5-3,-19 5-1,19-5-1,-20 11 0,20-11 0,-25 19-1,25-19 2,-32 25-1,32-25 0,-31 28 0,31-28 0,-18 28 0,18-28 0,3 22 0,-3-22 2,33 16 2,-5-7 0,3-3 1,4 3 1,0-5 2,4 7-1,-8-2 0,2 7-3,-9-3-1,-2 7-1,-9-3-1,-6 5-1,-7-2-2,-3-2-1,-8-1 1,-6-6-1,1 0-2,-8-8-8,5 3-7,-7-12-5,10 3-5,-4-10-3,20 13-3,-26-31 0,20 12 2,3-3 7,1-1 10</inkml:trace>
    <inkml:trace contextRef="#ctx0" brushRef="#br0" timeOffset="36988.2599">898 2187 96,'0'0'24,"0"0"-1,-6-21-11,6 21-6,37-3-2,-11-1-5,9 2-5,2 0-6,1 1-7,-1-1-4,-2 0 0,-2 4-2,-7 0 0,2 5 0</inkml:trace>
    <inkml:trace contextRef="#ctx0" brushRef="#br0" timeOffset="37642.5724">1454 2097 90,'0'0'14,"0"0"-5,-19 0-20,19 0-9,11 16-1,-11-16 1,24 22-1,-7-7 2</inkml:trace>
    <inkml:trace contextRef="#ctx0" brushRef="#br0" timeOffset="37337.0778">1518 2310 136,'0'0'34,"-18"5"-1,18-5-13,-13 22-10,16-5-4,1 1-5,2 2-2,1 0 1,4 2-1,0 0-2,-2-5-4,6 1-3,-15-18-3,18 24-3,-18-24-4,0 0-2,17 9-2,-17-9 0,0 0 2,0 0 2,7-18 1,-7 18 3,0 0 3,0-20 5</inkml:trace>
    <inkml:trace contextRef="#ctx0" brushRef="#br0" timeOffset="38671.6526">1538 2372 45,'-16'-18'19,"16"18"2,-6-17-4,6 17-2,2-16 0,-2 16-3,2-19-1,-2 19-3,9-18-1,-9 18-2,13-20 0,-13 20-4,16-20 0,-16 20-1,30-21 0,-12 14 0,2 2-1,3 1 1,0 2 0,1 6 1,2 1 0,-6 6 1,-1 2 2,-5 5 2,-4-1 2,1 7-1,-8-4 0,3 4 0,-8-6-1,6 2 0,-6-3-2,2-17-3,2 24-1,-2-24 0,0 0-1,0 0 1,0 0 0,0 0 0,0 0-1,0 0 0,5-21-2,-5 21-2,0-25-1,0 8-1,0 17 0,11-31 1,-11 31-1,17-35 1,-17 35 2,24-31 2,-24 31 1,27-27 1,-27 27 0,28-21 0,-28 21 0,31-7 0,-14 7 0,1 2 0,1 5 1,-1 2 0,0 2 2,3 6 1,-21-17 3,29 27 0,-16-10 0,-2 1-1,-11-18 0,18 31-1,-18-31-1,13 28-1,-13-28-3,4 22 0,-4-22 1,0 0-3,2 16-6,-2-16-7,0 0-6,0 0-6,0 0-4,-6-18-2,6 18 0,6-20 0,-6 20 7</inkml:trace>
    <inkml:trace contextRef="#ctx0" brushRef="#br0" timeOffset="39013.4768">2173 2199 89,'0'0'13,"0"0"-9,0 0-17,0 0-6,0 0-3,16-14 0,1 14 0</inkml:trace>
    <inkml:trace contextRef="#ctx0" brushRef="#br0" timeOffset="38866.238">2235 2288 123,'-2'22'33,"-3"-4"-1,5 4-15,0 0-13,5-6-9,5 1-12,-10-17-7,22 13-6,-22-13-2,18-9 0,-18 9-1,6-26 6</inkml:trace>
    <inkml:trace contextRef="#ctx0" brushRef="#br0" timeOffset="39506.3372">2359 2176 150,'0'0'35,"-17"14"-3,17 3-17,-2-1-9,6 3-6,3 3 0,2 0 0,6 0 0,-2-2-1,4-2 2,-17-18-2,25 28 1,-25-28-2,21 18-5,-21-18-5,0 0-4,0 0-1,0 0-1,1-27 0,-1 27 0,-5-32 1,7 14 6,-2-2 5,3 0 3,7-2 3,1 0 4,5 3 4,1 1 5,5 9 5,-4-4 0,10 13 0,-10-2 0,10 13 0,-8 0-4,4 9-5,-4 1-3,2 4-6,-2-1 0,-1 2 0,-6-2 0,1-2 0,-6-4 0,-8-18 1,13 24-1,-13-24 0,0 0-2,0 0-13,0 0-12,9-31-5,-9 31-2,2-35-1,-4 18-2,-4-5-1</inkml:trace>
    <inkml:trace contextRef="#ctx0" brushRef="#br0" timeOffset="42714.4629">3431 1765 124,'-20'-2'41,"20"2"-9,-32 5-16,32-5-5,-33 11-3,33-11-5,-20 10-2,20-10-1,0 0 0,-13 20 0,13-20 0,0 0 0,13 20 1,-13-20-1,22 9 1,-22-9 0,30-5 0,-12-1 0,-18 6 0,31-18 0,-31 18-1,22-22-3,-22 22-4,0 0-4,0 0-4,-13-20-6,13 20-6,-23 5-6,23-5-3,-24 13-5,24-13 4,-17 11 26</inkml:trace>
    <inkml:trace contextRef="#ctx0" brushRef="#br1" timeOffset="228384.3156">331 3427 50,'-18'-17'22,"18"17"-6,0 0-4,-15 20 0,15-20-1,2 37 0,0-13-1,2 7 0,-2 4 0,1 7 1,-3-3-1,2 1-1,-4-2 0,2-1-1,-2-6-1,4-5 0,-4-6-4,2-20-2,2 20 0,-2-20 0,0 0-1,0 0 1,0 0 0,0 0-1,9-24 1,-9 24 0,0-27-1,-1 10 1,1-3-1,-2 0-1,0-4 1,0 2-1,0-2-1,-3 2 1,3-1-1,-2-1 0,2 0 0,-1 0-1,1 2 1,0-2 1,0 2-1,2 2 0,0 0 1,0 3 0,0 17 0,2-27 1,-2 27 0,6-24-1,-6 24 1,9-22 0,-9 22-1,18-24 1,-18 24 0,22-26-1,-22 26 1,28-23-1,-12 12 1,-16 11-1,28-17 0,-28 17 0,31-5 0,-31 5 1,31 3-1,-31-3 1,30 19 0,-14-3 1,3 2 1,-1 4 2,1 4-1,1 3 0,0 4 0,-2 2 1,1-2-2,-1 2 0,-3-2-1,0 2 0,-2-2-1,-2-5 0,-2-3 0,2-5 0,-11-20 0,13 26 1,-13-26-5,0 0-5,0 0-6,0 0-4,0 0-3,5-24-4,-5 24-3,-14-22-3,14 22 3,-23-22 5,5 8 6,0 8 16</inkml:trace>
    <inkml:trace contextRef="#ctx0" brushRef="#br1" timeOffset="228647.0763">394 3573 56,'0'0'24,"2"-16"-3,-2 16-2,18-17-6,-1 10-1,1-4-2,6 2-3,2 0-3,1 3-6,5 2-4,-7-1-6,9 5-3,-7-2-4,-1 2-4,-2 4-3,-8-1 1,-16-3 2,22 6 9</inkml:trace>
    <inkml:trace contextRef="#ctx0" brushRef="#br1" timeOffset="230164.8408">1001 3630 30,'0'0'17,"0"0"-2,0 0-8,0 0-2,0 0-1,-7 24 0,7-24 0,5 26 1,-5-26 1,6 29-1,-6-29 2,2 31-1,-4-14 1,2-1-2,0-16 0,0 28-1,0-28-1,2 18-1,-2-18-1,0 0 0,0 0-3,0 0-4,16 9-5,-16-9-4,0 0-3,0 0-5,0 0 1,13-18-1,-13 18 2</inkml:trace>
    <inkml:trace contextRef="#ctx0" brushRef="#br1" timeOffset="230763.7312">1176 3350 124,'0'0'35,"0"0"-3,0 0-16,0 0-4,20-17-3,-2 17-6,4 4-10,-3-8-8,8 6-7,-4-4-5,0 4-4,-2-2-3,-1 4 0,-20-4-1,26 0 10</inkml:trace>
    <inkml:trace contextRef="#ctx0" brushRef="#br1" timeOffset="230994.9325">1277 3502 106,'0'0'27,"22"13"-6,-22-13-22,31 5-13,-9-3-5,2-2-7,-3-2 0,-1 0-1,-20 2-1,27-5 16</inkml:trace>
    <inkml:trace contextRef="#ctx0" brushRef="#br1" timeOffset="233103.4349">1814 3504 146,'0'0'34,"0"0"-1,-22 14-19,22-14-5,0 0-14,0 0-15,0 0-14,0 0 0,0 0-3,6-20-3,-6 20-7</inkml:trace>
    <inkml:trace contextRef="#ctx0" brushRef="#br1" timeOffset="232903.2975">1726 3041 30,'-2'-27'22,"2"27"0,2-22-3,-4 5 2,2 17 2,9-25-2,-9 25-1,17-22-3,-17 22-2,25-15-4,-8 11-4,-17 4-3,33 0-4,-16 6-1,1 3 1,-1 4 0,-17-13 1,29 33 0,-18-11 0,-4 2-1,-1 1 0,-4 1 1,-4 0-2,-5-1 2,-1 1-2,-3-4 1,-4-2-1,1-3 1,-3 1 0,17-18 0,-31 24 0,31-24 0,-22 15 0,22-15 0,-19 7-9,19-7-7,0 0-6,0 0-4,0 0-4,17 15-4,-17-15 1,18 9-1,-18-9 8</inkml:trace>
    <inkml:trace contextRef="#ctx0" brushRef="#br1" timeOffset="234081.3239">519 4406 75,'-13'-22'32,"13"22"-7,-18-20-5,5 3-1,13 17-3,-24-27-2,24 27-3,-29-28-1,12 19-2,-5-2-2,2 6-4,-4 3-1,-2 6-1,0 7 1,-3 5-1,3 6 0,0 6 0,6 6 0,2 7 0,9-1 0,5-1 0,11-1 0,8-5 0,9-3-3,2-12-6,10-2-6,1-17-5,2-5-5,-4-12-2,-2-4-5,-9-11 0,-4-2 2,-7-4 7,-8-5 2</inkml:trace>
    <inkml:trace contextRef="#ctx0" brushRef="#br1" timeOffset="234425.0391">401 3995 95,'0'0'31,"-14"-18"-4,14 18-8,0 0-3,-17 5-2,17-5-3,6 30-3,3-5-1,-2 3-2,4 7-1,0 0-2,2 5-2,-4 0 1,2 3-1,-1-5 0,-3-1 0,0-2 0,1-6 0,-1-3 0,-2-6 0,-5-20-1,13 25 0,-13-25-10,0 0-6,22 15-6,-22-15-4,0 0-4,13-22-1,-13 22-1,11-27 1,-7 10 7</inkml:trace>
    <inkml:trace contextRef="#ctx0" brushRef="#br1" timeOffset="234823.8628">710 4410 62,'-1'-19'24,"1"19"2,0 0-3,0 0-4,0 0-3,-2 19-2,9-1-3,-3 2-2,5 6-2,-2 0-3,1-1-5,1 5-10,-5-10-7,5 2-7,-9-22-5,14 18 0,-14-18-1,0 0 0,19-18 3</inkml:trace>
    <inkml:trace contextRef="#ctx0" brushRef="#br1" timeOffset="235252.1543">1018 4210 137,'-24'2'35,"24"-2"-2,0 0-11,0 0-27,27 11-7,3-10-10,8 3-4,-1-2-3,0 2-4,-6-1 0,-5 1 2,-4 1 6,-22-5 15</inkml:trace>
    <inkml:trace contextRef="#ctx0" brushRef="#br1" timeOffset="235469.3005">1051 4366 109,'0'0'26,"0"0"-2,0 0-15,22 11-12,-2-11-10,-2 0-6,4 0-5,-1-4-1,-1 0-1,-20 4-1,28-3 1</inkml:trace>
    <inkml:trace contextRef="#ctx0" brushRef="#br1" timeOffset="237508.2889">1525 4265 123,'-20'-6'34,"20"6"-2,-22-9-11,22 9-6,0 0-4,-2-18-7,2 18-4,24-17 0,-7 6 1,3 0-1,4 0 0,0 2-1,3 0 1,1 5 0,-4 2 0,-2 4-1,0 6 1,-2 4 0,-3 3 0,-3 5 0,-3 4 0,-3 2 1,-3 0-1,-5 3 1,0 0-1,-5-1 1,-6 1-1,-4-1 0,-2-1 0,-3 2 0,-4-3 0,0-2 1,-1-4-1,-1 0 0,4-3-1,3-4 1,19-13 0,-25 13-1,25-13 1,0 0 0,0 0 0,16-6-1,-16 6 1,35-5 0,-11 5 0,2 1 0,0 7 0,-1-1-1,1 2 1,-2 2 0,-4 4-1,-3-2 1,-17-13 1,24 25-1,-24-25-9,9 17-9,-9-17-9,0 0-4,0 0-1,0 0 0,0 0-2,-17-24-1</inkml:trace>
    <inkml:trace contextRef="#ctx0" brushRef="#br1" timeOffset="237667.3955">1972 4577 169,'-22'20'33,"22"-20"-6,-16 16-36,19 1-12,-3-17-7,17 15-4,-17-15-1,18-8 0,-18 8-2,20-31 4</inkml:trace>
    <inkml:trace contextRef="#ctx0" brushRef="#br1" timeOffset="238298.8255">2134 4158 123,'0'0'34,"-2"-27"-1,2 27-11,9-17-9,-9 17-5,28-11-3,-10 6-4,3 3-1,-1 0 0,2 2 0,-2 4 0,-1 3 0,-1 2 1,-18-9-1,22 30 0,-16-12 0,-5 4 1,-4-2-1,-5 2 1,-3-2 0,-5 1-1,-1-3 0,1-3 1,-5-4-1,3 0-1,18-11 1,-29 11-1,29-11 1,0 0 0,-17-2-1,17 2 1,0 0 0,24-11-1,-24 11 1,31-6 0,-12 6 0,3 2 0,0 4 0,-2 3 0,2 4 0,-2 1 0,-1 5 0,-6 1 0,-2 2 0,-4 0 1,-3 2-1,-6 0 1,-5-4-1,-3 0 0,-3-2 0,13-18 1,-33 26-1,13-21 0,0-3 0,0-2 0,-2-5-1,1-4-1,5 3-7,-3-7-6,19 13-6,-16-18-6,16 18-5,5-24 0,-5 24-2,32-24 1,-8 10 7</inkml:trace>
    <inkml:trace contextRef="#ctx0" brushRef="#br1" timeOffset="239473.0233">3021 4302 55,'-4'-22'23,"4"22"1,-7-17-1,7 17 0,0 0-3,0 0-3,-17-22-1,17 22-3,-16-9-2,16 9-2,-22-8-5,22 8-3,-28-1-1,11 4 1,-1 1 0,0 5-1,-1 4 0,3 5 1,3 1-1,2 5 0,2 1 0,5 1 0,8 0-1,3-1 1,6 1 0,7-8-1,4-1 1,5-6 0,4-6 0,2-3 0,4-2-6,-4-11-7,2 2-5,-6-8-2,2 5-2,-9-7-1,2 5 1,-10-7 0,1 7 6,-6-3 11,-6-1 7,-5 18 9,0-31 11,0 31 0,-7-22 0,7 22 0,0 0 0,0 0-4,-20-9-3,20 9-6,-2 18-9,2-18 0,6 27 0,-1-10 0,2 3 0,4 0 0,1 2 0,2-2 0,1-1 0,0-3 0,-15-16 0,22 22 0,-22-22 0,0 0-1,0 0 0,0 0 1,0 0-1,5-29 1,-8 11 0,-1-4 0,2-2 0,4-2 0,3 2 1,6 2-1,2 2 0,4 4 1,3 5-1,4 3 0,0 6-1,2 4 0,-1 6 1,-1 3 0,0 5 0,-2 4 0,0 0 0,-1 2 0,-3 2 0,-1-4 0,-3-3 0,-14-17 0,24 22 0,-24-22-1,17-4-4,-17 4-3,7-20 1,-7 4-1,4-3 0,0-3 0,1 2 0,2 0 2,3 2 4,4 1 2,-14 17 2,35-22 2,-18 17 3,7 5 0,-2 3 0,2 6 0,-2 2 0,0 8 0,-4-1-2,1 4-2,-3 4-2,-3-4-1,-4 0 1,-1-2-1,1 0-9,-9-20-7,11 22-9,-11-22-3,0 0-5,0 0 0,11-18 0,-9-1-1,5-3 14</inkml:trace>
    <inkml:trace contextRef="#ctx0" brushRef="#br1" timeOffset="239736.8622">4249 4151 147,'0'0'34,"0"0"-1,0 0-16,0 0-18,19 17-5,8-12-7,-3-3-8,10 3-5,-11-6-5,5 4-1,-10-5 0,1 4-1,-19-2 4</inkml:trace>
    <inkml:trace contextRef="#ctx0" brushRef="#br1" timeOffset="239915.987">4266 4298 136,'0'0'33,"0"0"-6,31 9-28,-7-5-16,6-6-13,5 4-2,-6-4-2,2 0-2,-7-3 0</inkml:trace>
    <inkml:trace contextRef="#ctx0" brushRef="#br1" timeOffset="240922.9422">5261 4195 42,'0'0'20,"-2"-24"4,2 24-4,-3-22 3,3 22-3,0-24-2,0 24-1,-4-29-3,4 29-1,-13-27-4,13 27-4,-24-24-4,8 15 0,-5 3 0,-2 6 0,-5 4 1,-2 5-1,3 4 1,-1 7-1,1 4 0,5 7 0,1 2-1,9 7 0,4 1-1,6 1 0,10 0 0,8-3 0,12-5 0,7-2 0,9-7 1,9-12 0,2-4-1,2-9 1,-3-9 0,-6-6 0,-8-5 0,-9-9 0,-10-4-1,-12-2 1,-9-3 0,-6-3-1,-7 4 1,-7 3 0,-4 4 0,-1 5 0,-3 6 0,0 6 1,3 10-2,3 1-5,22 2-10,-24 18-6,25-1-6,-1-17-5,21 33 0,-3-15-1,10 2-1,-1-3 15</inkml:trace>
    <inkml:trace contextRef="#ctx0" brushRef="#br1" timeOffset="241120.0753">5701 4430 133,'0'0'34,"-13"18"-1,13-18-18,0 0-23,-4 28-15,4-28-6,17 5-4,-17-5 0,24-11-1,-24 11-1</inkml:trace>
    <inkml:trace contextRef="#ctx0" brushRef="#br1" timeOffset="241635.4256">6218 4138 65,'0'0'29,"-11"-24"2,11 24-3,-22-20-10,22 20-2,-28-14-3,28 14-3,-39-4-1,19 6-4,-7 5-2,3 4-2,-2 4 0,2 5-1,2 4 1,2 5-1,7 2 0,7 6 1,10-2-2,7 2 1,11-4 0,11-2 0,6-7 0,7-4 0,3-7 0,-3-10 1,0-6-1,-7-7 0,-6-4-1,-7-8 0,-8-2-2,-10-5-4,-3-3 0,-10-1 0,-1 4-1,-10-2-1,3 9-2,-9-2-2,3 9 0,-3 2-1,22 13-3,-24-7-4,24 7-4,0 0 2,0 0 1,22 9 2,2-5 12</inkml:trace>
    <inkml:trace contextRef="#ctx0" brushRef="#br1" timeOffset="242188.8998">6549 4144 112,'0'0'32,"0"0"0,0 0-13,-11-24-4,11 24-6,9-17-6,-9 17-3,24-14 1,-8 6-1,3 5 0,1 1-1,4 4 1,0 3 1,-2 4-1,0 4 1,-5 6-1,-5 1 1,0 0 0,-7 6 1,-7-1-1,-1 3 1,-7-2-2,-1-1 2,-3-3-2,-1 0 0,-4-3 0,3-3 1,16-16-2,-30 24 1,30-24-1,-20 13 0,20-13 0,0 0 0,0 0 0,0 0 0,0 0 0,24-11 0,-5 5 1,3 3 0,3-1 0,3 2 0,1 4 0,-1-2 0,0 4 0,-3 1 0,-1 2 0,-7-1 0,-17-6 1,26 11-1,-26-11 0,0 0-11,18 9-11,-18-9-6,0 0-5,4-18 1,-4 18-2,9-26 0,0 10 3</inkml:trace>
    <inkml:trace contextRef="#ctx0" brushRef="#br1" timeOffset="242808.7887">7082 4094 114,'-3'-16'33,"3"16"0,0 0-16,5-20-4,-5 20-5,22-6-4,-22 6-2,30 0-2,-12 2-1,0 2 2,4 3-2,-3 0 1,1 4 0,-3 2 1,-17-13-1,24 28 1,-24-28-1,12 29 1,-12-29 0,-3 26 1,3-26-1,-17 22 0,17-22 0,-27 18 0,27-18-1,-32 15 1,16-8-2,16-7 1,-26 7-1,26-7 0,0 0-1,0 0 1,0 0 0,0 0 0,24 6 1,-4-4 0,6 0-1,0 1 1,3 3 0,-1-1 0,3 4 0,-5 2 0,-1 2 0,-4 2 0,-5 0 1,-16-15 0,17 31 0,-17-31 0,-8 27 1,8-27-1,-25 22 0,6-16 0,-3-1-1,2-3-1,-2-4 0,5-1 0,1-7-4,16 10-9,-13-20-7,13 20-7,18-27-5,3 12 1,1-5-1,9 3-1,0-1 4</inkml:trace>
    <inkml:trace contextRef="#ctx0" brushRef="#br1" timeOffset="251463.6346">1060 5195 154,'-19'-11'33,"19"11"-1,0 0-16,17 5-11,-17-5-7,31 11-10,-9-3-6,-5-8-7,1 7-5,-18-7-2,26 7 0,-26-7 1,0 0 3,0 0 6</inkml:trace>
    <inkml:trace contextRef="#ctx0" brushRef="#br1" timeOffset="251651.7627">1021 5310 112,'0'0'28,"0"0"0,17 15-5,-1-11-15,6-1-12,6 5-10,0-5-9,-1 3-4,-1-4-1,-2 0-1,-2-2 0,-4 1-1</inkml:trace>
    <inkml:trace contextRef="#ctx0" brushRef="#br1" timeOffset="250728.9531">247 5184 105,'-24'-20'41,"24"20"-1,0 0-9,0 0-16,-17 9-3,17-9-4,8 33-6,-3-11-2,3 3 0,1 1 0,0 5 0,0-3 0,2 1 0,0-1 1,-2-3-1,1-4 0,-5-5 0,-5-16 0,0 0 0,0 0 0,0 0 0,0 0 0,8-27 0,-10 8 0,-2-1 0,0-2 0,3 0 0,-1-2 0,2 2 0,2 0 0,1 0 0,5-2 0,-3 2 0,4 0 0,0 4 0,-9 18 0,23-24 0,-23 24 0,22-15 0,-22 15 0,25 2 0,-25-2 0,28 13 0,-28-13 0,29 15 0,-29-15 0,30 16 0,-30-16 0,24 13-10,-24-13-10,16 4-9,-16-4-4,0 0 0,0 0-1,0 0-2,0 0 3</inkml:trace>
    <inkml:trace contextRef="#ctx0" brushRef="#br1" timeOffset="251311.5299">703 5382 111,'0'0'27,"0"0"1,0 0-8,-18 9-3,19 9-5,1-1-2,6 7 0,-3-4-2,4 7 0,-1-1-4,1-2-4,0 0 0,-2-4 0,-7-20 0,13 28 0,-13-28 0,0 0-9,0 0-9,0 0-7,0 0-6,2-23-3,-2 23 0,-3-27-1,3 27 2,1-28 7</inkml:trace>
    <inkml:trace contextRef="#ctx0" brushRef="#br1" timeOffset="253102.7495">2796 5143 102,'0'0'29,"-7"-22"0,7 22-6,-7-22-3,7 22-5,-10-20-2,10 20-3,-20-16-2,20 16-2,-27-11-6,8 9 0,-3 4 0,0 1 0,-4 8 0,2 4 0,2 5 0,0 4 0,4 2 0,3 3 0,8 2 0,3 4 0,10 0 0,6 0 0,9-2 0,8-4 0,6-5 0,6-4 0,1-11 0,2-9 0,-2-7 0,-3-8 0,-6-8 0,-7-5 0,-10-3 0,-6-2 0,-10 0 0,-4-2 0,-3 2 0,-8 4 0,-4 3 0,1 4-1,0 4 1,-3 3-5,21 15-8,-35-13-7,35 13-10,-20-4-3,20 4-2,0 0-1,0 0 0,19 0 1</inkml:trace>
    <inkml:trace contextRef="#ctx0" brushRef="#br1" timeOffset="255334.9513">3166 4989 59,'0'0'19,"0"0"-1,0 0-6,0 0-1,0 0 2,0 0 1,0 0 4,0 0 1,4 32-1,-4-32-3,5 33-2,-5-15-1,4 8-4,-2-4-2,1 0-6,-1 1 0,0 1 0,0 2 0,2-6 0,3 0 0,-3-1 0,-4-19 0,11 24 0,-11-24 0,0 0 0,20 11 0,-20-11 0,0 0-5,0 0-9,17-19-9,-17 19-7,5-18-4,-5 18 0,7-20-2,-7 20 1,11-22 4</inkml:trace>
    <inkml:trace contextRef="#ctx0" brushRef="#br1" timeOffset="256816.1493">3552 5017 8,'-1'-18'9,"1"18"4,1-17 3,-1 17 4,0 0 5,0-24 2,0 24 2,0 0-3,0 0-1,0 0-5,-5 17-4,5-17-5,-6 33-5,4-9-3,4 3-3,0 2 1,0 4-1,4 2-1,-1-4 1,2-1 0,-1-3-1,1-3 1,-1-7 0,-6-17 0,14 18 1,-14-18 0,0 0-9,17 0-8,-17 0-8,7-16-6,-7 16-3,11-28-2,-11 28 0,15-28-1,-7 12 8</inkml:trace>
    <inkml:trace contextRef="#ctx0" brushRef="#br1" timeOffset="252263.1784">1965 5200 99,'-9'-29'32,"9"29"2,-17-29-4,17 29-10,-20-22-4,20 22-5,-24-17-2,24 17-5,-33-7-4,13 3 0,-4 8 0,-2 3 0,0 4 0,0 6-1,3 1 1,-1 6 0,7 1 0,2 7 1,8 1-1,7 2 0,7-1 0,10 3 0,7-6 0,7-3 0,6-8 0,5-7 0,-1-10 0,1-8 0,-3-10 0,-8-9 0,-5-1 0,-8-8 0,-5-4 0,-8 0 0,-6 1 0,-7 1 0,-3 5 0,-4 3 0,-1 7 0,-1 7 0,-1 6 0,1 5 0,17 2-15,-20 22-8,20-2-9,-2-2-1,13 4 0,0-2-1,8 6 0,1-6 4</inkml:trace>
    <inkml:trace contextRef="#ctx0" brushRef="#br1" timeOffset="252443.3005">2186 5375 167,'0'0'34,"0"0"-1,0 0-20,16 18-15,-16-18-16,0 0-11,20 11-5,-20-11 0,17-6-1,-17 6-1,0 0 1</inkml:trace>
    <inkml:trace contextRef="#ctx0" brushRef="#br1" timeOffset="257426.8397">3902 5000 75,'-2'-20'24,"2"20"1,-6-16-7,6 16-4,0 0-2,0 0-3,0 0 0,-16-8 0,16 8 1,-18 8 0,18-8-1,-26 18-2,26-18-1,-30 26 0,30-26-1,-24 31-2,24-31-2,-12 29-1,12-29 0,1 26 0,-1-26 1,17 15 0,-17-15-1,29 7 1,-8-3-1,1-4 0,0 0 0,2 1 0,1 3 0,1 0 0,-2 5 0,0 0-1,-4 2 1,-20-11-1,28 29 1,-28-29-1,18 32 1,-18-32 0,2 29 1,-2-29-1,-11 24 0,11-24 0,-18 16 1,18-16-1,-26 6 0,26-6-1,-28-2-4,12-5-8,16 7-5,-20-15-5,20 15-7,-13-22-4,13 22 1,0-29-1,3 12 4,1-1 7</inkml:trace>
    <inkml:trace contextRef="#ctx0" brushRef="#br1" timeOffset="257619.9684">3898 4958 124,'0'0'32,"0"0"0,0 0-16,0 0-5,0 0-4,20-14-3,-1 10-7,5 4-8,-2-6-9,5 6-9,-5-5-3,4 7-1,-6-4-1,1 5 1</inkml:trace>
    <inkml:trace contextRef="#ctx0" brushRef="#br1" timeOffset="258714.7138">4467 5079 137,'0'0'35,"0"0"0,-19 2-10,19-2-13,0 0-6,-4 28-5,4-28-1,6 33 0,-2-13 0,3 0 0,0 2-1,-1-2 1,-6-20 0,13 28 0,-13-28-7,0 0-4,0 0-1,20 11-1,-20-11 0,6-19-1,-8 3 1,2 16 1,5-35 6,-3 17 8,2-1 3,-2-1 5,-2 20 0,11-29 2,-11 29 0,20-20 0,-20 20 0,27-6-3,-6 8-3,-5 2-2,6 3-2,-1 2 0,-1 6-1,-2-2-1,1 3 0,-5 1-1,-3-1 1,-11-16 0,19 28 0,-19-28 1,11 16-1,-11-16-1,0 0 1,0 0-1,0 0 0,16-13 0,-16 13 0,4-16 0,-4 16 1,9-20 0,-9 20 0,13-22 1,-13 22 0,20-21 0,-20 21 0,24-20 0,-24 20-1,28-16 1,-28 16-1,26-6 1,-26 6-1,25 8 1,-25-8-1,24 22 0,-24-22 0,30 31 0,-17-15 0,-1 1 0,3 1 0,-15-18 0,31 29 0,-31-29 0,21 21 0,-21-21 0,18 12 0,-18-12 0,0 0 0,0 0-15,0 0-12,0 0-7,7-18 0,-7 18-3,0 0-1,-1-20-2</inkml:trace>
    <inkml:trace contextRef="#ctx0" brushRef="#br1" timeOffset="261228.6438">385 6187 176,'0'0'33,"18"-9"-1,-1 2-34,7 8-15,0-4-11,7 5-5,-5-6-1,5 6-1,-9-8 0,4 8 1</inkml:trace>
    <inkml:trace contextRef="#ctx0" brushRef="#br1" timeOffset="261803.0332">1257 6073 147,'-19'-3'32,"19"3"-1,0 0-19,17 9-5,-17-9-10,35 15-9,-17-12-9,8 5-7,-6-3-3,0 2 0,-20-7-2,28 11 0,-28-11 4</inkml:trace>
    <inkml:trace contextRef="#ctx0" brushRef="#br1" timeOffset="262539.5364">1952 6084 151,'0'0'36,"6"-20"-2,10 22-6,-16-2-22,35-5-6,-9 5 0,1-2 0,1 2 0,1-2 0,-1 4-10,-6-8-9,2 10-7,-24-4-7,33 2-1,-33-2-1,18 2 0,-18-2 0</inkml:trace>
    <inkml:trace contextRef="#ctx0" brushRef="#br1" timeOffset="264013.3424">2962 5800 154,'-15'-29'35,"15"29"-1,-4-26-15,4 26-8,15-16-9,-15 16-2,28-15 0,-10 8 0,2 3 0,-1 2 0,-1 6 0,1 1 0,-3 6 0,-16-11 0,26 30 0,-17-12 0,-3 4 0,-5 0 0,-1 2 0,-1-2 0,-3-4 0,-5 0 0,1 1 0,8-19 0,-22 25 0,22-25-1,-24 21 1,24-21-1,-20 14 1,20-14 0,0 0 0,-18 11-1,18-11 1,0 0 0,0 0 0,26 4 0,-26-4 0,31-2 0,-13 0 0,4 1 0,-1-1 0,-1 2 0,2 3-5,-22-3-11,37 6-13,-37-6-4,22 5-2,-22-5-2,0 0-1,0 0-3</inkml:trace>
    <inkml:trace contextRef="#ctx0" brushRef="#br1" timeOffset="929113.578">3604 5993 118,'0'0'42,"-19"-20"-3,19 20-15,0 0-11,0 0 1,24-17-9,-5 13-5,3 2 0,2 1 0,7 2 0,-2 1-10,3 8-12,-5-5-8,-1 6-2,-26-11-2,24 22-1,-24-22 0,-9 18 0</inkml:trace>
    <inkml:trace contextRef="#ctx0" brushRef="#br1" timeOffset="929303.7377">3536 6112 103,'0'0'42,"0"0"-1,0 0-12,0 0-18,37 0-3,-2 0-6,3 5-17,4-3-15,6 4-3,-7-3-5,-4 1-8,-8-4-1,-5 0 21</inkml:trace>
    <inkml:trace contextRef="#ctx0" brushRef="#br1" timeOffset="930208.3537">4301 5899 128,'0'0'40,"-17"-15"-8,17 15-9,19-7-7,3 9-3,4-6-10,5 2-3,2 2 0,0 0 0,2 2-1,-7-2-6,1 8-10,-12-3-7,-1 6-4,-16-11-4,6 20 0,-6-20-2,-17 19 3,17-19 5,-29 14 9</inkml:trace>
    <inkml:trace contextRef="#ctx0" brushRef="#br1" timeOffset="930448.5166">4404 5934 80,'0'0'25,"0"0"5,0 0-5,0 0-7,0 0-4,6 24-2,3-8-4,-2 3-1,2 3-1,-3 0-3,-1 0-2,-1 2-2,-2-6-6,2 4-8,-4-22-5,1 29-5,-1-29-4,0 0 0,0 0 0,17-2 1,-17 2 5,15-31 7</inkml:trace>
    <inkml:trace contextRef="#ctx0" brushRef="#br1" timeOffset="931200.0284">5040 5945 117,'0'0'35,"-27"-13"3,27 13-9,-22-4-13,22 4-3,0 0-7,0 0-5,0 0-2,7 21 1,-7-21 0,17 13-1,-17-13 1,16 7-1,-16-7 0,21-2-1,-21 2-1,18-11 1,-18 11-1,7-17 1,-7 17 0,-3-20 1,3 20 2,-19-13 2,19 13-1,-27-11 2,10 10-2,17 1-1,-26 3-1,26-3-11,0 0-10,0 0-9,19 24-3,-1-17 0,12 4-2,-1-5 0,11 3 2</inkml:trace>
    <inkml:trace contextRef="#ctx0" brushRef="#br1" timeOffset="932115.6541">6139 5837 105,'0'0'35,"-21"-35"-2,21 35-2,-31-26-11,31 26-6,-37-9-4,19 11-5,-4 7-5,-4 0 0,2 8 0,2 3 1,2 2 0,5 2-1,6 3 0,5 3 0,12-5 0,6 1 0,8 0 0,10-4 0,8-2 0,4-5 0,2-4 0,0-6 0,-2-5 0,-1-5 0,-8-5 0,-6-4 0,-10-5 0,-8-1 0,-8-4 0,-6 1 0,-7-3 0,-4 4 0,-7-2 0,-1 4-1,0 3 1,0 3 0,6 4-2,16 10-1,-21-9-8,21 9-7,0 0-7,0 0-5,41 0-1,-21-2-2,13 6 1,-3-6 2,5 2 7</inkml:trace>
    <inkml:trace contextRef="#ctx0" brushRef="#br1" timeOffset="933190.3477">7132 5690 159,'0'0'34,"4"-26"-1,-4 26-9,29-16-19,-9 5-14,10 11-11,-5-6-9,5 8-3,-8-7-1,4 8 0,-10-6-2,4 5 2,-3-6 6</inkml:trace>
    <inkml:trace contextRef="#ctx0" brushRef="#br1" timeOffset="933565.4766">7465 5360 115,'0'0'26,"20"-35"-1,-3 28-8,1-1-9,2 7-3,-1 1-1,-1 3-2,-18-3-1,26 20 2,-26-20-1,5 35 1,-10-13-1,-3 4 1,-3-2 0,0 3 0,-3-1 3,3 0-1,1-4-1,5-6 1,5-16-1,-2 28 0,2-28 0,17 14-3,-1-12-1,6-4-5,11 10-16,-5-10-10,11 5-1,-10-4-2,4 4-2,-9-5-2,4 8-2,-10-4 23</inkml:trace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51.6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EB86F90-0677-4565-B7A1-0CDE189E5AC9}" emma:medium="tactile" emma:mode="ink">
          <msink:context xmlns:msink="http://schemas.microsoft.com/ink/2010/main" type="inkDrawing" rotatedBoundingBox="4502,10466 7579,10242 7682,11655 4604,11879" shapeName="Other"/>
        </emma:interpretation>
      </emma:emma>
    </inkml:annotationXML>
    <inkml:trace contextRef="#ctx0" brushRef="#br0">4093 1150 70,'-4'22'36,"4"10"-5,-3-1-11,10 9-2,-1-5 0,7 3-2,-4-5-3,2 0-3,2-3-6,-4-10-12,6 4-10,-15-24-7,22 22-9,-22-22-4,24-2-5,-8-5 1,4-8 15</inkml:trace>
    <inkml:trace contextRef="#ctx0" brushRef="#br0" timeOffset="436.3085">4573 1191 62,'0'0'26,"-27"-28"-6,27 28-10,-24-16 0,24 16-4,-24-2 1,24 2 2,-28 18 4,12-3-1,5 12-1,-8-1-1,6 7 0,-1 0 0,6 6 0,5-6-3,6 0-4,8-2-2,6-7-1,9-10 1,3-3 0,8-9-1,1-6-2,-3-7-1,-5-7-6,-4-2-2,-10-8 0,-5 6-4,-11-5 0,-5 3 1,-14-3 1,5 8 1,-10 1 4,5 5-1,-5 4-1,24 9-3,-27-6-3,27 6-5,0 0-1,0 0 0,29 24 10</inkml:trace>
    <inkml:trace contextRef="#ctx0" brushRef="#br0" timeOffset="897.0987">4978 1271 32,'0'0'25,"2"-25"-2,-2 25-2,-9-24 0,9 24 1,-19-18-2,19 18-2,-29-11-2,29 11-4,-32 1-4,14 5-2,0 1-3,-1 6-3,3 5 0,1 3 1,0 2-1,1 3 0,6 3 1,5 1 1,3 3-1,5 0 1,8-4 0,3 0-2,8-5 1,6-5-1,5-8 0,3-9-2,1-8 1,0-9 0,-10-1-2,-5-10-3,-2 0-4,-13-5-1,-5 4-2,-13-3 1,-6 8-2,-7-5 1,4 10-1,-6-1 2,0 7 0,2 4-2,5 5-3,17 2-4,0 0-1,0 0-4,-7 18 14</inkml:trace>
    <inkml:trace contextRef="#ctx0" brushRef="#br0" timeOffset="1365.2254">5432 1290 58,'-11'-30'26,"-2"14"-4,13 16-7,-25-31-2,25 31-3,-35-19-1,35 19-1,-37-3-2,17 8 0,-4 6 2,2 8 0,0 3-2,7 5 1,-2 6-2,8 4 2,4-1-1,10 3-2,8-2-2,9-4-1,9-8 1,4-4-1,4-10 1,3-8-3,-3-12 2,-2-6 0,-8-5-2,-9-7-2,-3 1-3,-13-9-1,-3 2-2,-10 0 2,2 6-3,-13-3-1,5 12-4,-7-2-1,22 20-1,-31-13-3,31 13-5,-19 7-3,19-7 1,6 30-3,-6-30 30</inkml:trace>
    <inkml:trace contextRef="#ctx0" brushRef="#br0" timeOffset="2307.1607">6063 1359 53,'-11'-29'26,"11"29"-7,-27-26-5,6 15-1,3 8-1,-6-1 0,2 10 2,-4-1-2,4 10-1,0-1-2,7 8 2,-3 2-4,11 7-1,3-1-3,6 1-3,11-4 2,1-1-1,10-4 1,4-7-7,12-2-9,-7-13-8,12-2-3,-9-13-4,3 2-3,-8-9 0,2 4 0,-9-6 6,-3 4 17,-7-2 9,-3 2 15,-11 20 13,13-28 2,-13 28 2,0 0-1,0 0-2,0 0-4,0 0-7,-22 0-8,22 0-9,-5 24 0,6-7 1,3 5-2,3 3 0,4 3 0,4-1 0,-2-1 0,2-2 1,-1-4 0,-14-20-4,28 24-7,-28-24-6,0 0-1,11-18-2,-11 18 0,-5-33 0,3 11-1,-7-10 4,5 5 13,6-3 8,-2 1 7,7 9 7,-1-4-1,10 11 1,-16 13-1,37-11-1,-20 13-4,6 11-4,-6 2-3,5 8-4,-5 3-2,-1 7-1,1-2 2,-3 1-1,1-3 1,-4-3-2,0-6 2,-11-20-3,20 16-8,-20-16-3,0 0-4,15-29 0,-15 29-1,9-40 0,-1 14-1,-5-7 1,5 3 12,1 1 8,0 2 5,4 6 4,-4 1 4,8 11 3,-17 9-1,29-2 1,-29 2-3,26 19-3,-26-19-3,26 34-1,-17-8-5,2 0-3,-2-2 1,-1-1-4,3 0-9,-11-23-10,14 25-7,-14-25-7,0 0 2,0 0-1,20-35 1</inkml:trace>
    <inkml:trace contextRef="#ctx0" brushRef="#br0" timeOffset="2863.5401">6850 994 90,'-5'-25'40,"5"25"-6,9-24-17,8 18-3,-1-3-6,8 4-3,2 1-1,2 0-2,-3 6-2,-1 2 0,-4 3 1,-20-7-1,24 26 1,-20-8 0,-9 2 0,-5-1 0,-4 3 0,-3 2 0,-3-2 0,-2-2-1,-2-2 0,4-5 0,20-13-1,-26 24 1,26-24-1,0 0 1,0 0 0,26 14 0,-4-15 0,5 2 0,3-1 0,3 0 0,-2 2 0,-2 4 0,-3 1-1,-4 2 1,-22-9 0,26 28 1,-22-12-1,-6 3 1,-4-1-1,-5 0 1,-3-1 0,-3-2 0,-1-4-1,-4 1 0,0-4 0,1-5 0,5 5-12,-6-10-14,22 2-9,-24 0 0,24 0-6,0 0-3,0 0 14</inkml:trace>
    <inkml:trace contextRef="#ctx0" brushRef="#br0" timeOffset="3482.2131">5191 1939 102,'-11'29'42,"13"4"-5,-6-3-12,8 12-10,-2-2-7,2 1-7,1-1 0,1-1-1,-3-3 1,1-5-1,-2-1 1,-2-6-1,2-4-5,-2-20-8,5 18-10,-5-18-5,0 0-7,22-18 1,-5 7-2,-1-2-6,5-5 26</inkml:trace>
    <inkml:trace contextRef="#ctx0" brushRef="#br0" timeOffset="4054.811">5581 2159 149,'-16'17'42,"16"-17"-10,-9 20-27,10-2-5,3 2 0,3 1 1,1-3-1,3 0 1,-2-1 0,0-1-1,-9-16-3,17 19-6,-17-19-5,0 0-3,0 0-3,16-6 0,-16 6 0,2-27 2,-2 10 5,0 1 12,0 16 8,0-32 7,0 32 2,4-23 1,-4 23 1,0 0-1,0 0-3,0 0-4,16-10-4,-16 10-3,0 0 0,17 11-2,-17-11 0,0 0 0,0 0-1,20 17-1,-20-17-2,0 0-2,0 0 0,0 0-1,0 0 0,0 0-2,0 0 0,0 0-2,0 0 1,0 0 0,0 0 1,0 0 0,0 0-2,0 0 1,0 0 0,0 0-1,0 0 0,0 0-1,17 9-3,-17-9-2,0 0-1,0 0 0,0 0 3,0 0 14</inkml:trace>
    <inkml:trace contextRef="#ctx0" brushRef="#br0" timeOffset="5499.8981">5581 1954 25,'0'0'20,"-9"-17"1,9 17-3,0 0 1,0 0 3,-2 22-2,2-22-2,8 39-1,-7-19 0,9 13-4,-5-2-3,2 2-5,1 2-5,-3 0 1,1-2 0,-1-2-1,1 0 1,-2-7-1,-1-2 1,3-4-1,-4-1 0,-2-17 1,5 20-1,-5-20 0,0 0 0,0 0 0,4 17 0,-4-17 0,0 0 0,0 0 1,0 0-1,0 0 0,0 0 0,0 0 0,0 0 1,0 0-1,0 0 0,0 0 0,0 0 0,0 0 0,0 0 0,0 0 0,0 0 0,0 0-1,0 0 1,0 0 0,0 0-1,0 0 1,0 0 0,0 0 0,0 0 0,0 0 0,0 0 0,0 0 0,0 0 0,0 0 0,0 0 0,0 0 1,0 0-1,0 0 1,0 0-1,16 7 1,-16-7-1,0 0 1,0 0-1,0 0 1,0 0-1,0 0 0,0 0 0,0 0 0,0 0 0,0 0 0,0 0 0,0 0 0,0 0 0,0 0 1,0 0-1,17-7 0,-17 7 1,0 0-1,0 0 0,20-6 0,-20 6 0,0 0 0,0 0 0,19-2 1,-19 2-1,0 0 0,0 0-1,0 0 1,0 0-1,0 0 1,0 0-1,0 0 0,0 0 0,0 0 0,0 0 0,0 0 0,0 0 0,0 0 0,0 0 0,0 0 1,0 0-1,-19 4 1,19-4 0,0 0 0,0 0 0,0 0-1,0 0 1,0 0 0,0 0 0,0 0 0,0 0 1,0 0 0,0 0-1,0 0 1,0 0 0,0 0 1,0 0 0,0 0-1,20-7 0,-20 7 0,21 3 0,-21-3 0,27 4-1,-8 0 0,1-3 0,0 1 0,0-2 0,-1 2 0,-19-2 0,25 4-1,-25-4 0,0 0 0,17 7 0,-17-7-1,0 0 0,0 0-8,0 0-6,-22 2-4,22-2-5,0 0-4,0 0-4,0 0-1,0 0 1,-15-17 8</inkml:trace>
    <inkml:trace contextRef="#ctx0" brushRef="#br0" timeOffset="5695.7306">5991 2234 26,'-5'-16'14,"5"16"-6,0 0-12,0 0-6,0 0-4,0 0-2,0 0 13</inkml:trace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2.0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A35F722-4F74-4413-801C-6408772007BB}" emma:medium="tactile" emma:mode="ink">
          <msink:context xmlns:msink="http://schemas.microsoft.com/ink/2010/main" type="inkDrawing" rotatedBoundingBox="8941,9811 10961,10800 10150,12454 8130,11465" shapeName="Other"/>
        </emma:interpretation>
      </emma:emma>
    </inkml:annotationXML>
    <inkml:trace contextRef="#ctx0" brushRef="#br0">-8-2 19,'2'-16'23,"-2"16"-7,0 0-7,0 0-1,0 0 1,0 0-1,16 35 1,-10-11 1,1 7 1,-1 5-1,3 7 0,-4 1-1,5 5 1,-5-3-2,3 2 1,-3-8-1,2 2 0,-1-5 0,1-2-1,-3-4-3,1-2-1,-1-5-3,0-5-6,1-1-6,-5-18-9,8 20-5,-8-20-6,0 0-3,0 0-3,2-18-1,-2 18 33</inkml:trace>
    <inkml:trace contextRef="#ctx0" brushRef="#br0" timeOffset="839.3082">518 376 71,'0'0'36,"0"0"-4,-13 30-11,13-30-6,-5 31-2,3-15-3,7 6-1,-3-3-2,4 1-1,-1 0-3,1-2-4,1-1 1,-7-17 0,9 22-1,-9-22-1,0 0 2,0 0 0,0 0-1,15-20 2,-15 20-3,0-32-2,0 16-3,-6-4 0,8 1-2,-5-3-1,4 4 1,-1-8 0,8 6 2,-1-2 2,2 4 3,1 1 0,-10 17 2,22-14-1,-22 14 1,25 7 0,-25-7 1,26 31 0,-11-11 2,1 4 1,-3 0 1,4 0 1,-4-2-1,0-4 1,-4-1-2,-9-17 2,16 18-3,-16-18 1,0 0-5,0 0-5,0 0 0,19-20-2,-19 20-1,7-31-2,0 12-2,-1-4-1,5 1 3,0-2 3,2 2 1,2 0 1,1 5 2,-16 17 1,30-20 3,-30 20 1,29 4 1,-29-4 3,20 31 2,-11-5 2,-3-1 0,1 5 3,-1-3 0,1 2 0,-3-3-3,5-2-1,-3-8-1,-6-16-7,20 21-8,-20-21-9,26-4-3,-26 4-6,29-29-2,-14 8-2,-1-4-6,3 1 23</inkml:trace>
    <inkml:trace contextRef="#ctx0" brushRef="#br0" timeOffset="1011.2504">1223 362 31,'-2'31'21,"4"-13"-5,3 2-8,2-1-2,3-1-4,-10-18-6,27 26-5,-10-17-4,-17-9-4,27 3-1,-27-3 0</inkml:trace>
    <inkml:trace contextRef="#ctx0" brushRef="#br0" timeOffset="1626.196">1423 261 86,'4'22'40,"-4"-22"-6,-6 24-10,6-24-7,2 33-3,2-15-6,5 4-4,2-2-3,2 0-1,0-1 0,0-1 0,-2-2 0,-11-16 1,16 26-3,-16-26-3,0 0-6,0 0-4,0 0-2,0 0-2,0 0 0,0 0-1,8-20 2,-14 3 4,6-1 5,0-2 4,4 0 3,-1-6 1,7 2 1,1 0 1,1 2 1,9 2 1,-5 4 1,6 3 2,-1 2 0,2 11 5,-2-13-75,12 30 78,-11-5-1,9 16-1,-9-10 0,6 15-2,-10-9-1,6 4-4,-7 5 74,-6-17-81,-11-16-11,20 13-13,-20-13-7,17-4-2,-17 4-7,7-16-1</inkml:trace>
    <inkml:trace contextRef="#ctx0" brushRef="#br0" timeOffset="3047">386 1178 37,'0'0'30,"0"0"-4,-26-22-5,26 22-1,-17-8 0,17 8-2,0 0-4,-14 22-1,14-22-3,-10 33-3,3-9-2,7 6-1,-6 3-3,5 2 0,-3 3-1,2 2 1,2-1 0,2-1-1,2-3 1,1 2-2,4-8 2,6-1-2,3-8 1,5-2 0,6-8 0,2-5 0,1-7 0,2-3 0,-2-6 0,1-4 0,-6 0 0,-3-7 0,-3-2 0,-7 1 0,-3-3-1,-3-2 2,-6 3-2,-2-1 2,-6 2-1,-3 4 0,9 20 0,-28-20 0,10 16 0,-1 8-1,-1 7 1,0 5 0,0 6 0,3 4 0,2 3 0,4 1 0,6 1 1,5-2-2,5-3 2,5-2-2,4-8 1,5-3-5,6-2-9,-6-11-7,10 0-5,-5-13-4,2 1-4,-4-10-1,0-1 0,-2-4 8</inkml:trace>
    <inkml:trace contextRef="#ctx0" brushRef="#br0" timeOffset="3626.2931">1092 1134 34,'-9'-17'24,"0"1"-2,-8 1-6,17 15-1,-29-20 1,12 20-1,-3 0-1,3 9 0,-3 0-2,2 10-2,-3-3-3,5 12 0,-1-1-2,4 8 0,0 0-2,6 3 0,3-3-1,4 4-1,6-4 1,5-1-1,4-6 0,3-2-2,4-6 1,4-2 0,3-9-1,-1 0 0,3-7 1,-3-2 0,1-7 0,-3-6 0,2-5 0,-6-2 1,-4-6-2,-3-3 2,-6-3-4,-5-8-1,-4 2-1,-10-5 0,-1 7 0,-7-1-1,0 8 0,-6 1-1,3 12-2,-1 3-1,6 9-3,16 4-2,-24 4-2,24-4-4,0 0-3,0 18-3,0-18 4,26 15 2,-6-12 16</inkml:trace>
    <inkml:trace contextRef="#ctx0" brushRef="#br0" timeOffset="4261.7281">1646 1211 27,'0'0'23,"-19"-17"-3,19 17-6,-20-13-1,20 13 0,-24-5-1,24 5-2,-26 0-1,26 0-1,-27 7-1,10 1-3,17-8-1,-27 16 0,27-16-2,-26 22 0,26-22 1,-19 24-1,19-24 2,-7 20 0,7-20 1,6 17 3,-6-17 0,18 9-1,-18-9 1,31 2-1,-12-2-1,5 0-1,3-4-1,3 4-3,-1 0 0,0 2 1,-1 3 0,0 3-1,-4 1 1,-2 6-1,-8 1 1,-3 2-2,-1 3 2,-9 1-1,-2-2 0,-5 0 0,-5-2 0,-2-1-1,-5-6 1,-2-2 0,-3-5-1,0-3 1,-1-2 0,2-5 0,1-1 0,3-4-2,18 11-11,-22-20-4,22 20-8,2-19-4,-2 19-5,24-25-1,-4 12 1,2-6 0</inkml:trace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1:38.26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E89E0B-4B35-4969-9E03-DF4AB639419C}" emma:medium="tactile" emma:mode="ink">
          <msink:context xmlns:msink="http://schemas.microsoft.com/ink/2010/main" type="inkDrawing" rotatedBoundingBox="783,14691 8501,15680 8133,18554 415,17565" shapeName="Other"/>
        </emma:interpretation>
      </emma:emma>
    </inkml:annotationXML>
    <inkml:trace contextRef="#ctx0" brushRef="#br0">1251-921 126,'0'0'35,"0"0"-1,0 0-2,0 0-14,0 0-8,29-12-10,-8 13 0,1-2-4,5 8-13,-6-7-9,4 9-6,-25-9-1,33 17-1,-33-17 0,17 20 0,-17-20 6</inkml:trace>
    <inkml:trace contextRef="#ctx0" brushRef="#br0" timeOffset="171.1145">1350-710 119,'0'0'34,"0"0"0,0 0-5,0 0-11,32 4-8,-1-2-21,-5-6-20,10 10-2,-8-4-2,3 7-3,-7-7-1,4 7-3</inkml:trace>
    <inkml:trace contextRef="#ctx0" brushRef="#br0" timeOffset="23577.3201">1990-1153 12,'0'0'7,"-16"-10"0,16 10-2,0 0-2,-17-18 1,17 18 2,0 0 2,0 0 3,-18-22 1,18 22 1,0 0 1,-15-24 3,15 24 3,0 0 1,-5-16-1,5 16-3,0 0-1,0 0-3,0 0-2,0 0-2,0 0-5,18 14-4,-14 5 1,-1-1-1,5 6-1,-1 2 2,2 1-2,-1 2 0,3-3 0,0-2 2,2-4-2,0-2 1,-13-18 0,29 24 0,-12-20 0,5-4 1,2-6-1,1-3 0,5-2 0,3-3 1,-2-1-1,2 2 0,0 2-1,-5 2 0,-4 3 1,-6 5-2,-18 1-8,20 7-8,-20-7-6,0 0-4,-9 16-4,9-16-1,-20 8 0,20-8 0,-24-8 7</inkml:trace>
    <inkml:trace contextRef="#ctx0" brushRef="#br0" timeOffset="23857.5069">2285-1298 119,'-4'18'33,"-3"0"-1,10 12-13,-1 1-8,6 9-1,-1-3 1,6 9-5,-2-2-3,4-2-2,-4-4-1,0-3-1,-2-3-2,-4-9-6,6 5-9,-11-28-8,17 18-7,-17-18-1,18 2-1,-18-2-1,30-20 0</inkml:trace>
    <inkml:trace contextRef="#ctx0" brushRef="#br0" timeOffset="-673269.9952">878-1660 137,'0'0'35,"-21"26"-1,21-6-5,-2 0-20,6 8-2,4 1-7,-3-3-10,6 7-8,-5-11-7,5 2-6,-11-24-3,13 27 1,-13-27-1,0 0 0</inkml:trace>
    <inkml:trace contextRef="#ctx0" brushRef="#br0" timeOffset="-673705.2912">309-1880 113,'-20'-18'34,"20"18"1,0 0-7,-20 2-8,20-2-4,-6 25-7,6-8-9,2 7 0,-2 1 0,4 3 0,-1 3 0,3-2 0,-2 1 0,1-1 0,-1-1 0,-1-5 0,1-6 0,-4-17 0,6 18 0,-6-18 0,0 0 0,0 0 0,-4-27 0,0 10 0,1-3 0,3-4-1,-2-1 1,2-3-1,2-3 1,1-2 0,3 2 0,3 1 0,0 5 0,2 3 1,0 5 0,-11 17-1,24-18 0,-24 18 0,26 5 0,-26-5 0,28 24 0,-16-7 0,5 5 0,0 0 0,-1 3 0,-1 3 0,0 1 0,-1-3 0,1 1 0,-2-1 0,-2-4 0,-2 0-1,-9-22-11,15 24-10,-15-24-9,0 0-2,0 0 0,0 0 0,-24-22-2,24 22 3</inkml:trace>
    <inkml:trace contextRef="#ctx0" brushRef="#br0" timeOffset="-672737.6346">1293-1594 108,'0'0'15,"17"2"-7,-17-2-19,33-2-12,-11 2 1,0-2-2,4 1-1,-4 2 1</inkml:trace>
    <inkml:trace contextRef="#ctx0" brushRef="#br0" timeOffset="-671894.0585">2042-1797 64,'-7'18'20,"7"-18"2,1 26-6,-1-26 1,11 35 3,-11-35 0,8 36 0,-10-14-2,4 8-3,-2-5-4,2 1-5,3 2-11,-3-10-8,9 8-6,-11-26-5,20 20-6,-20-20-4,24-6 1,-24 6 0,22-27 6,-11 8 5</inkml:trace>
    <inkml:trace contextRef="#ctx0" brushRef="#br0" timeOffset="-671668.9057">2217-1781 165,'0'0'34,"0"0"0,-13 26-20,13-10-7,5 3-7,3 1-1,1 2 0,6 7-9,-4-12-9,7 7-7,-18-24-7,29 25-1,-29-25 0,32 2-1,-32-2 0</inkml:trace>
    <inkml:trace contextRef="#ctx0" brushRef="#br0" timeOffset="-671264.509">2463-1779 172,'0'0'35,"0"0"-2,-11 26-22,18-10-9,6 3-2,2-1 0,2 6-1,1-2 1,-3 0 0,-1-2 0,-1-2-2,-13-18-3,22 24-6,-22-24-4,0 0-1,0 0 0,0 0 0,10-31 0,-10 31 1,-4-29 5,2 8 7,2 21 5,-4-34 3,4 17 1,4-3-1,3 3 0,3 1 1,4-1-1,3 1-2,3 3-2,2 0-4,0 2-8,0 4-5,0 0-6,-3 5 0,1 0-1,-20 2 0,30-2-1</inkml:trace>
    <inkml:trace contextRef="#ctx0" brushRef="#br0" timeOffset="24081.6578">2715-871 152,'-16'9'36,"16"-9"-3,-21 20-29,21-20-23,0 0-7,17 17-6,1-12-2,1-6-3,5-1-3,0-6 4</inkml:trace>
    <inkml:trace contextRef="#ctx0" brushRef="#br0" timeOffset="24363.85">3028-1141 59,'-6'33'35,"-1"-7"-1,1 0-7,6 7-9,-3 0-2,6 3-1,1-8-5,2 1-6,3-1-8,0-12-8,6 6-9,-15-22-4,29 15-6,-29-15-1,30 2-7,-14-8 1,1-6 23</inkml:trace>
    <inkml:trace contextRef="#ctx0" brushRef="#br1" timeOffset="48869.7908">0 35 77,'0'0'37,"-4"-24"-5,4 24-6,0 0-7,19-11-2,-19 11 0,22 6-4,-22-6-5,26 22-2,-13-6-3,1 6-3,1 4 0,0 2 0,-1-1 0,3 4 0,1-1 0,1-5 0,-1-1 0,2-4-1,-1-1 1,-1-8 0,-1-2 0,-1-6 0,-16-3 0,30-5 1,-30 5-1,22-28 0,-13 8 0,-3-2 0,-1-3 0,1-5 0,-3 1 0,-1 1 0,0 1 0,-2 1 0,0 2 0,0 4 0,0 20 0,-4-27 0,4 27 0,0 0-2,0 0-9,0 0-6,13 18-9,-13-18-6,11 37-2,-5-19-1,3 6-1,-5-4 1</inkml:trace>
    <inkml:trace contextRef="#ctx0" brushRef="#br1" timeOffset="49184.0055">548 250 102,'0'0'28,"0"0"0,-11 16-12,11-16-3,17 26-1,-17-26 0,27 35-1,-12-19-1,4 3-3,-19-19-4,23 29-8,-6-11-13,-17-18-9,13 20-6,-13-20 0,0 0-2,0 0-1,0 0 1</inkml:trace>
    <inkml:trace contextRef="#ctx0" brushRef="#br1" timeOffset="49535.3097">848 107 145,'0'0'44,"0"0"-3,0 0-20,20-8-22,4 12-7,11 9-11,-3-8-9,4 8-5,-4-5-2,-5 4-8,-8-1-1,-19-11 5</inkml:trace>
    <inkml:trace contextRef="#ctx0" brushRef="#br1" timeOffset="49696.42">993 255 66,'0'0'29,"-16"17"-3,16-17-13,18 13-17,3-4-7,1 2-5,2-4-4,1 4-6,-3-7-4,6 3 4</inkml:trace>
    <inkml:trace contextRef="#ctx0" brushRef="#br1" timeOffset="50196.337">1405-79 59,'0'0'30,"-5"-22"-5,5 22-8,5-25-7,-5 25-2,24-22 0,-24 22-4,34-19 1,-16 10 0,2 4 0,-1 1-1,-1 8-1,-18-4 1,31 9-1,-31-9 0,28 22-1,-28-22 1,18 29 1,-18-29 1,11 31 4,-11-31-2,-2 33 0,2-33 0,-11 32-1,11-32-1,-16 29-1,16-29-3,-19 24-1,19-24 0,-18 20-2,18-20-6,-17 15-8,17-15-7,-9 18-6,9-18-4,-3 20-1,3-20 0,-2 22 0,2-22 5</inkml:trace>
    <inkml:trace contextRef="#ctx0" brushRef="#br1" timeOffset="50445.5096">1503 385 142,'-22'8'36,"22"-8"-11,0 0-22,-9 16-37,25-10-4,5-6-8,1-9-2,3 1 9</inkml:trace>
    <inkml:trace contextRef="#ctx0" brushRef="#br0" timeOffset="24943.2439">3477-1153 86,'-13'-19'37,"-4"10"-3,17 9-8,-33-7-5,17 10-4,-6-4-6,5 8-3,17-7-5,-29 16-2,29-16-1,-17 28 0,17-28 0,0 29-1,0-29 2,18 31-2,-18-31 2,35 26-2,-9-15 1,5-2 0,2 0 0,1 1 0,1 1 0,-2 0 0,-2 1 0,-5 3-1,-2 0 1,-12 1 0,-4 3 0,-10-1 0,2-18 0,-24 29 0,2-16 0,-2-4 1,-7 1-1,1-5 0,1-3-3,0-8-8,8 5-6,-1-9-7,22 10-5,-15-25-3,15 25-2,6-37 1,7 19 0,0-8 8</inkml:trace>
    <inkml:trace contextRef="#ctx0" brushRef="#br0" timeOffset="25124.3684">3447-1150 109,'0'0'33,"11"-20"-1,-11 20-14,32-15-9,-3 14-8,8-5-8,5 4-15,4 2-7,4 2-3,-4 2 0,-4 1-1,-1-3-1</inkml:trace>
    <inkml:trace contextRef="#ctx0" brushRef="#br0" timeOffset="25447.5879">4027-1153 95,'0'0'34,"0"0"-2,0 0-11,0 0-3,11 29-2,5-9-4,8 8-4,6-3-3,1 5-6,6-1 1,-2 4-1,1-6-2,-4-1-7,3 0-10,-15-10-8,4-1-4,-24-15-1,26 11-2,-26-11 1,0 0 1</inkml:trace>
    <inkml:trace contextRef="#ctx0" brushRef="#br0" timeOffset="25681.7496">4301-1131 125,'-20'3'35,"-10"-5"0,6 17-11,-3 0-13,5 10-3,-1 3-2,5 3-7,2 6 0,6-6 1,5 7-6,1-10-11,11 7-8,-3-15-5,7 0-4,-11-20 0,30 11-2,-30-11 1</inkml:trace>
    <inkml:trace contextRef="#ctx0" brushRef="#br1" timeOffset="54093.6843">2276 57 104,'0'0'43,"7"-18"-10,-7 18-16,24-15-5,-4 8-1,8 7-2,3 2-8,2-2-5,7 11-10,-8-4-7,3 9-5,-10-5-6,1 2-5,-9 2-4,-17-15-1,13 24 30</inkml:trace>
    <inkml:trace contextRef="#ctx0" brushRef="#br1" timeOffset="54298.8228">2402 233 56,'0'0'29,"28"-7"-1,-10 3-16,1 4-23,7 2-7,3 5-5,-3-5-7,5 6-1,-5-14 20</inkml:trace>
    <inkml:trace contextRef="#ctx0" brushRef="#br0" timeOffset="25928.9151">4536-1016 147,'-20'15'36,"3"12"-4,-3-3-21,11 5-3,2-3-2,3 0-6,8 0 0,3-4-7,10 1-10,-1-12-9,8 2-7,-2-5-2,4-1 0,-2-13-2,2 1 0</inkml:trace>
    <inkml:trace contextRef="#ctx0" brushRef="#br0" timeOffset="26355.2082">4831-1056 125,'0'0'38,"-37"16"-5,22 4-18,-3-1-3,8 10-1,-2-1-6,6 1-5,4 2 1,6 2 0,5-3-1,6-3 2,5-1-2,8-6 1,3-5 0,6-6-1,-1-6-1,3-8-3,0-4-4,-10-4-1,-3-5 0,-11-6 1,-4 2-1,-13-6 1,-4 3 1,-10-3 7,-8 0 7,4 1 1,-10 3 0,4 6 0,-1-4-1,5 9 1,0 0-1,22 13-7,0 0-14,0 0-8,0 0-8,16-9-3,14 16-1,-1-9-1,12 8-1,-3-8 6</inkml:trace>
    <inkml:trace contextRef="#ctx0" brushRef="#br1" timeOffset="55777.5305">3166-124 63,'0'0'26,"0"0"-6,0 0-10,0 0 1,7 29 2,2-11-1,6 10-1,0-1 0,5 8 0,-2-6-1,3 10-2,-3-8-2,4 4-2,-3-6-2,1-3 0,-4-4-1,1-4 0,-17-18-2,29 24 1,-29-24 0,26 2-1,-26-2 0,24-18-2,-11-2 1,0-2-1,-2-8 0,-2-6 0,0-1 0,-1-2 0,-1 1 2,-3-1 0,-1 3 1,-1 1 0,-2 7 0,0 6 1,0 6-2,0 16-2,2-19-7,-2 19-6,0 0-5,0 0-5,20 28-3,-20-28-1,17 27-3,-4-8 5</inkml:trace>
    <inkml:trace contextRef="#ctx0" brushRef="#br0" timeOffset="-3147.5073">5574-1742 139,'0'0'34,"-24"-11"0,24 11-8,0 0-12,-17 3-7,17-3-7,0 0 0,11 17 0,-11-17-1,0 0 0,19 13-6,-19-13-14,0 0-9,22 11-3,-22-11 0,0 0-2,20-20-1,-20 20 1</inkml:trace>
    <inkml:trace contextRef="#ctx0" brushRef="#br0" timeOffset="26560.3456">5169-1098 124,'-17'-13'36,"17"13"-2,0 0-19,28-11-8,-2 13-14,0-1-15,7 5-9,-4-2-6,4 3-2,-5-2-2,-2 3 3</inkml:trace>
    <inkml:trace contextRef="#ctx0" brushRef="#br0" timeOffset="26875.5625">5515-1188 79,'0'0'36,"0"0"-1,-17 3-12,17-3-6,-3 24 0,4-4-4,-2-3-1,6 7-6,-1-4-3,1 2-3,3-2 0,1-3-1,-9-17 0,22 22-6,-6-15-6,-16-7-4,30 4-4,-30-4-3,33-10-3,-33 10-2,37-16-3,-21 5 4,3 0 6,-1 0 5,-18 11 16</inkml:trace>
    <inkml:trace contextRef="#ctx0" brushRef="#br0" timeOffset="27108.719">5730-1269 125,'-4'16'36,"4"-16"-2,-1 41-11,1-15-8,5 8-5,-1 5-7,1-1-3,1-1 0,-3-4-13,7 4-13,-7-10-9,7-3-1,-10-24-2,18 13-2,-2-22-1</inkml:trace>
    <inkml:trace contextRef="#ctx0" brushRef="#br1" timeOffset="56305.7012">3881-14 23,'0'0'24,"-20"-28"-4,20 28-11,-18-24-6,18 24-1,-17-7 1,17 7-1,-18 5-1,18-5 0,-26 24 0,11-5 2,2 1 0,1 5 0,2 5 0,5 1 1,5 4-1,5-2 0,10-2-1,4-5 0,8-4-1,3-6-1,6-8 0,1-7-2,0-8-3,-4-6 0,-5-5-1,-8-6-1,-9-5 0,-6 3 0,-8-5 1,-8 1 1,-4 5 4,-3 1 0,-1 4 0,1 5 2,1 6-1,17 9 0,-24-7-3,24 7-2,0 0-4,0 0-3,19 7-1,-3-7-1,6 2 7</inkml:trace>
    <inkml:trace contextRef="#ctx0" brushRef="#br1" timeOffset="56577.5442">4139-218 74,'0'0'23,"0"0"-4,-18 29-11,21-7-3,6 4 2,4 5-2,0 4-2,6 0 0,-3 2 0,-1-3-1,0-1-1,-3-3-1,-1-3-8,0-6-5,-11-21-4,23 20-4,-23-20-3,18-8 0,-18 8-1,22-31 5</inkml:trace>
    <inkml:trace contextRef="#ctx0" brushRef="#br1" timeOffset="56918.777">4402-106 109,'0'0'34,"-18"16"0,16 3-10,2-1-12,9 8-2,4-1-2,5 5-6,6-1-2,6-3 0,-3-1-2,1-6 1,-1-4-1,-1-10 0,0-5-8,-6-11-4,0 0-4,-11-13-2,4-2 0,-11-7 0,0 2 0,-9-4 2,1 6 7,-5 2 6,-2 1 4,0 8 3,13 18 0,-20-21-2,20 21-4,0 0-5,0 0-4,0 0-2,17 8-2,-1-1 3</inkml:trace>
    <inkml:trace contextRef="#ctx0" brushRef="#br0" timeOffset="-4031.1078">4569-1992 112,'0'0'39,"-14"17"-4,15 3-13,-1 0-8,10 6-2,-3-2-2,10 1-5,-5 1-2,5-4-2,-2 0-3,-2-5-2,-1-1-7,-12-16-7,21 20-9,-21-20-3,0 0-3,16 0 0,-16 0 1,0 0 1,19-27 6</inkml:trace>
    <inkml:trace contextRef="#ctx0" brushRef="#br0" timeOffset="28104.0161">6256-1049 116,'0'0'39,"0"0"-1,0 0-8,-9 24-18,11-8-5,3 6-3,3 2-3,1-2-1,4 0 0,0-3 0,-13-19 1,29 24-1,-29-24-1,22 3 0,-22-3 1,11-18-3,-7 1-1,-4-5 0,2 0 0,-2-7 0,2 0 1,-2-1 2,3 5 1,6 3 2,-1 1 1,-8 21 2,24-25-2,-24 25 2,31-9-2,-15 14-2,1 2 0,-17-7-1,31 30 1,-16-12-2,0 0 1,-1 6-1,-3-2 2,2-3-1,-13-19 0,17 29 0,-17-29-1,0 0 1,9 16 0,-9-16-1,0 0-6,0 0-2,6-23-1,-5 6 0,-1 17 0,15-35 0,-2 19 0,-2-4 1,4 3 5,-15 17 7,24-26 6,-24 26 2,25-5-1,-25 5 0,24 18 1,-11 4-1,-4-3 0,4 6-3,2 1-7,-2 1 0,0-3 0,2-2 0,-4-3 1,-11-19-3,25 27-14,-25-27-13,19 9-4,-19-9-1,13-16-1,-13-1-1,0 17-2</inkml:trace>
    <inkml:trace contextRef="#ctx0" brushRef="#br0" timeOffset="28555.3251">6904-1286 102,'-13'-38'35,"15"21"-1,-1-8-4,16 12-17,-2-4-2,9 10 0,-4-2-3,6 5-4,-2 6-4,-2 4 0,-6 5 0,-16-11 0,24 29 0,-20-9-1,-2 2 0,-8 0 1,1 0-1,-5 0 1,-1 0-1,-2-3 1,2-3 0,11-16 0,-14 26 1,14-26-1,-4 16 1,4-16-1,0 0 1,26 9-1,-10-10 1,5-1-1,2-2 1,3 2-1,4-3 0,-1 1-1,4 0-14,-13 1-14,6 3-4,-26 0-2,17 3-2,-17-3-2,-17 4-3</inkml:trace>
    <inkml:trace contextRef="#ctx0" brushRef="#br1" timeOffset="57705.8601">4790-101 147,'-16'17'36,"16"-1"-4,1 5-21,12 4-6,4 3-5,1 1 0,2 0 0,1-3-1,-5 0-1,-16-26-5,22 31-6,-22-31-4,0 0-1,0 0 1,0 0-1,-2-22 1,1 2 0,-9-11 7,7-2 7,-1-4 3,2 0 4,6 1 2,3 1 1,6 11 2,2 2 0,7 15 0,2 1-1,3 10 0,-1 7-1,4 9-3,-1 6 0,0 1-2,-3 4 0,0 0-1,-2 1-1,-2-3 1,-4-3-1,-3-8 0,-15-18-2,18 20-4,-18-20-3,0 0-2,15-20-2,-15-4-1,4 0 0,-4-7 1,4-2 0,-1 2 5,5 2 4,-3 7 3,1 1 2,-6 21 4,12-16 2,-12 16 0,17 9 2,-17-9 1,20 31 1,-7-7 1,4-4-2,7 4-1,-4-2 0,6-4 0,-4-3-1,5-6-2,-3-7 0,0-4-3,-6-5-4,-1-10-3,0-1-5,-8-4-2,-2-2-1,-5-1 1,0 1-1,-8 0 3,1 7 2,5 17 7,-24-18 5,24 18 3,-30 9 2,19 11 0,-1 2 1,6 8 0,2 1-2,8 4-2,5 0-11,6-6-11,7 0-10,0-9-4,6-7-1,-3-11-1,3-4-2</inkml:trace>
    <inkml:trace contextRef="#ctx0" brushRef="#br1" timeOffset="58243.8577">6102-36 141,'-26'0'34,"26"0"-2,0 0-17,24-17-16,9 13-19,-6-7-7,12 6-6,-4-4 0,2-2-7,-2 0 0,-4 0 13</inkml:trace>
    <inkml:trace contextRef="#ctx0" brushRef="#br1" timeOffset="58072.7429">6206 147 109,'-18'-13'35,"18"13"-1,-9-27-6,9 27-18,-7-37-1,5 17-4,-8-6-4,1-1-1,-5-5 1,-5-1 1,3 0-2,1 0 1,4-1-2,5 4 1,10 1-1,7 3 1,9 8-4,1-1-10,12 14-6,-8-1-5,9 14-2,-11-1-4,-1 10-2,-10-1 0,-5 8 2,-9 0 17</inkml:trace>
    <inkml:trace contextRef="#ctx0" brushRef="#br1" timeOffset="58447.9962">6501-277 123,'0'0'42,"-19"26"-6,19-26-12,-11 44-17,15-11-3,5 2-6,4 2 1,4-4-5,3 3-10,-2-10-6,6 1-5,-7-12-4,7-2-2,-6-13-1,6 0 0,-4-9 5</inkml:trace>
    <inkml:trace contextRef="#ctx0" brushRef="#br1" timeOffset="58788.2289">6823-225 93,'-19'-6'29,"-8"2"-1,8 12-7,-8-3-4,12 16-4,-3-1-2,7 7-6,5 3-1,4 1-1,10 4 0,6-4-3,10-2-1,7-3-1,6-6-6,-2-13-5,8 2-5,-10-18-2,2-2-2,-15-11 0,-2 0 0,-16-9 1,-2 2 8,-9-1 7,-2 3 4,-6 3 2,-1 4 0,3 3-3,15 17-4,-18-18-3,18 18-2,0 0-2,16-13 4</inkml:trace>
    <inkml:trace contextRef="#ctx0" brushRef="#br1" timeOffset="59314.1252">7156-192 152,'0'0'34,"-26"13"-2,26-13-17,-20 23-15,23-1 0,3 2-2,9 2 1,1-2-1,4-4 1,2-5-8,8 1-6,-6-12-5,7-1-4,-5-12-2,1 2-2,-3-13 0,-2 3 1,-3-7 9,-5-1 11,-4-1 10,-5 0 9,-3 8 9,-9-4 7,7 22 2,-13-16-2,13 16-2,0 0-3,-11 25-7,13-8-3,12 8-8,8 3-4,8 1-2,8-1 1,7-4-2,4-4 1,1-7 1,3-6-4,-9-13-4,-1 1-4,-14-17-3,-3 0-2,-15-7-1,-6 1-1,-12-7 0,-6 6-1,-5 0 5,-2 3-2,1 4 1,3 3 1,16 19 0,-17-22 1,17 22 12</inkml:trace>
    <inkml:trace contextRef="#ctx0" brushRef="#br1" timeOffset="62120.2465">5318 776 86,'-22'-20'29,"22"20"-4,-13-26-15,13 26-2,-13-25 0,13 25-4,-26-21-2,6 12 1,-6 6 3,-9 1 0,-3 5 1,-6 5-1,1 6-1,-1 5-1,7 6 0,4 5-1,11 5-1,11 1-3,13-4 2,13-1-2,11-4 1,9-5-5,1-9-4,12-6-6,-9-12 0,1-1-1,-10-10-2,-5-1 3,-12-6-2,-4 2 10,-9-1 7,-5 2 9,5 20 5,-18-31 1,18 31 1,-19-11-1,19 11 1,0 0-3,-11 17-2,11-17-6,9 29-3,8-9-2,1 0 2,8 2-2,2-3-5,8 4-13,-2-15-7,4-3-5,-3-8-3,-4-5 0,-3-6-3,-6-5 2</inkml:trace>
    <inkml:trace contextRef="#ctx0" brushRef="#br1" timeOffset="62734.2609">5517 754 118,'0'0'33,"-17"-5"-5,17 5-9,0 22-7,6-6-10,3 4-1,4 2 0,1 2 1,3-2-1,-2-2 0,-1-3 0,-14-17-5,21 24-8,-21-24-5,0 0 2,1-22-2,-1 22 2,-11-37 1,6 13 3,-2-5 8,1-4 10,6 7 4,4-7 1,7 11 0,3-4-1,10 12-1,2 3-4,2 5-8,5 8-6,-6 4-3,7 10-2,-11-5 0,7 13 0,-12-6 0,6 6 3,-5-6 2,5 1 6,-4-8 2,2 0 6,0-4 1,-2-9 1,6 1 3,-6-9-1,8 1 0,-8-7 0,4 1-1,-4-7-3,0 4-2,-5-3-1,0 1-2,-8-2 1,-5 4 0,-8 1 0,6 17 1,-25-14-1,4 14 0,-8 3 0,-4 8 0,-2 6 1,0 7 0,6 0 0,3 5 0,9 6 0,12-6-1,16 8-12,9-10-7,17 6-8,7-12-5,9-1-3,4-15 2,6-7-4,-1-7 11</inkml:trace>
    <inkml:trace contextRef="#ctx0" brushRef="#br1" timeOffset="63145.0633">6677 631 117,'-35'-14'35,"8"4"-2,-14 1-16,14 15-3,-5 3-4,5 4-9,3 7-2,0 7 1,6-1-1,-1 5-1,12 0 3,5-1-1,6-1-1,9-5 1,7-2-3,4-9-1,5 0-2,-1-11-4,1-1 0,-7-15-4,0-3 2,-9-3-1,-2 2 4,-7-2 4,-2-3 9,0 5 6,-8 0 1,6 18 2,0 0 0,0 0 0,0 0-2,0 0-2,19 33-5,-1-6-3,11 1-1,3-4-20,14 3-11,0-7-2,9-3-3,2-13 0,4-15-5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2T14:36:13.6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0CA7BD-D331-4C19-BC0D-54AAFE39C7DB}" emma:medium="tactile" emma:mode="ink">
          <msink:context xmlns:msink="http://schemas.microsoft.com/ink/2010/main" type="writingRegion" rotatedBoundingBox="12439,8446 28475,8749 28453,9921 12417,9619"/>
        </emma:interpretation>
      </emma:emma>
    </inkml:annotationXML>
    <inkml:traceGroup>
      <inkml:annotationXML>
        <emma:emma xmlns:emma="http://www.w3.org/2003/04/emma" version="1.0">
          <emma:interpretation id="{AE9C8626-34CD-4C08-A409-8382F0E43CA5}" emma:medium="tactile" emma:mode="ink">
            <msink:context xmlns:msink="http://schemas.microsoft.com/ink/2010/main" type="paragraph" rotatedBoundingBox="12439,8446 28475,8749 28453,9921 12417,96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EDBA42-9A53-4B1A-9279-46AD4171843E}" emma:medium="tactile" emma:mode="ink">
              <msink:context xmlns:msink="http://schemas.microsoft.com/ink/2010/main" type="line" rotatedBoundingBox="12439,8446 28475,8749 28453,9921 12417,9619"/>
            </emma:interpretation>
          </emma:emma>
        </inkml:annotationXML>
        <inkml:traceGroup>
          <inkml:annotationXML>
            <emma:emma xmlns:emma="http://www.w3.org/2003/04/emma" version="1.0">
              <emma:interpretation id="{0479AC17-C3C8-4B31-A553-4CEC2630FD6E}" emma:medium="tactile" emma:mode="ink">
                <msink:context xmlns:msink="http://schemas.microsoft.com/ink/2010/main" type="inkWord" rotatedBoundingBox="12437,8568 17531,8664 17515,9547 12420,9450"/>
              </emma:interpretation>
              <emma:one-of disjunction-type="recognition" id="oneOf0">
                <emma:interpretation id="interp0" emma:lang="en-US" emma:confidence="0">
                  <emma:literal>continuity</emma:literal>
                </emma:interpretation>
                <emma:interpretation id="interp1" emma:lang="en-US" emma:confidence="0">
                  <emma:literal>Continuity</emma:literal>
                </emma:interpretation>
                <emma:interpretation id="interp2" emma:lang="en-US" emma:confidence="0">
                  <emma:literal>continuing</emma:literal>
                </emma:interpretation>
                <emma:interpretation id="interp3" emma:lang="en-US" emma:confidence="0">
                  <emma:literal>Continuing</emma:literal>
                </emma:interpretation>
                <emma:interpretation id="interp4" emma:lang="en-US" emma:confidence="0">
                  <emma:literal>Contiguity</emma:literal>
                </emma:interpretation>
              </emma:one-of>
            </emma:emma>
          </inkml:annotationXML>
          <inkml:trace contextRef="#ctx0" brushRef="#br0">540 176 78,'-7'-24'34,"-2"-4"-2,-2 6-6,-8-3-7,5 4-1,-12-1-2,6 10-4,-12-1-4,1 5-2,-7 7-3,-5 6-2,1 6-2,-4 9 1,2 6 0,2 11 0,3 3 0,6 8 0,9 3 1,7 4-1,14-2 1,12-1 0,15-7-1,14-2 0,12-10 0,9-6 0,9-8 0,-2-8-4,6 1-8,-13-12-7,-4 2-7,-11-7-4,-7 1-2,-13-5-2,-4 0-6,-3-4 4,-8-4 15</inkml:trace>
          <inkml:trace contextRef="#ctx0" brushRef="#br0" timeOffset="428.4254">803 317 87,'-12'-20'35,"-7"1"-2,3 5-8,-5 1-12,5 6 0,-4 1-1,1 12-3,-3 1-3,2 9-2,-4 5 1,4 8 0,-2 4-2,3 5 0,8 1-1,9 1-2,10-1 0,10-4 0,10-10 0,10-4 0,10-10-1,2-11-7,7-6-4,-11-10 0,-4-5 0,-14-10-2,-8 2 1,-16-6 0,-12 4 2,-10 0 5,-11 5 4,-1 2 0,-5 8 2,6 5-3,3 7-4,8 2-6,18 2-3,0 0-3,0 0-2,29 11-6,0-9 0,12 2 12</inkml:trace>
          <inkml:trace contextRef="#ctx0" brushRef="#br0" timeOffset="839.431">1019 343 150,'-19'0'39,"19"0"1,-31 9-18,27 9-18,10 2-4,7 6 0,3 3 0,8 2 0,2-1 0,-4-1-1,2-3-10,-9-10-4,3-3-2,-18-13 0,0 0-2,0 0 1,-2-18 0,-9-11 4,2-4 6,2-8 7,1-1 4,6-2 4,6 2 4,8 3 1,3 6 2,12 17 4,-3 8-1,9 16-2,-4 6-2,6 18-2,-2 4-4,0 10-1,-4 0-2,-1 2-3,-6-4-2,-4-4-4,0-5-11,-9-15-7,-11-20-6,0 0-3,19 6 0,-21-28-1,2-13-1,0-11 4,0-7 11</inkml:trace>
          <inkml:trace contextRef="#ctx0" brushRef="#br0" timeOffset="1183.947">1506 420 151,'0'0'41,"4"-24"-2,14 13-20,10 5-41,7-7-8,11 2-3,0-1-4,5 1-3,-5-4-1,-2 4 0</inkml:trace>
          <inkml:trace contextRef="#ctx0" brushRef="#br0" timeOffset="1035.1679">1554 172 161,'-17'11'40,"12"11"-2,9 13-22,5 9-16,4 5 0,7 1 0,2 1 0,4 2-13,-6-8-9,4-7-9,-9-10-1,-3-12-2,-12-16 0,0 0-2,0 0 2,-23-37 16</inkml:trace>
          <inkml:trace contextRef="#ctx0" brushRef="#br0" timeOffset="1509.1979">1854 267 110,'-17'-9'14,"17"9"-10,0 0-10,20-7-16,10 9-3,7 0 0,3-1-1</inkml:trace>
          <inkml:trace contextRef="#ctx0" brushRef="#br0" timeOffset="1354.089">1931 315 134,'-9'24'41,"5"9"-2,-1-4-12,14 8-19,9 1-17,1-3-15,10 0-8,-5-9 0,0-10-1,-24-16-1,28 6-1,-28-6 3,-4-31 15</inkml:trace>
          <inkml:trace contextRef="#ctx0" brushRef="#br0" timeOffset="1907.1471">2170 277 172,'-24'-17'34,"24"17"0,-22 11-19,22-11-15,8 40 0,6-8 0,8 4 0,0 3 0,4-1 0,-4-1-1,-2-4-9,-7-5-4,-2-8-2,-11-20 0,0 0-1,0 0 0,0 0 1,-16-33 3,7-2 6,1-7 6,5-4 3,3-2 2,3-1 2,10 3 4,4 5 3,10 18 4,-1 8-2,7 15-1,-2 9-1,4 15-1,-5 7-2,-1 13-3,-7 2-4,-1 0-2,-5-2 0,-1-6-1,-4-5 0,-2-11-6,2-1-13,-11-21-9,0 0-3,20-22-1,-12-4-2,-3-11 0,6 0 0,0-5 5,2 0 22</inkml:trace>
          <inkml:trace contextRef="#ctx0" brushRef="#br0" timeOffset="2344.1351">2724 179 144,'0'0'33,"0"0"0,-22 22-2,27 6-20,5 9-10,8 5 0,11 2 0,6 2-1,8-4 0,4-2 0,1-10 0,0-8 0,2-11 0,-8-11 0,-3-8 0,-10-14-12,1-4-3,-10-10-2,-4-1 1,-6-5-1,-3 3 1,-7-3 2,0 9 8,-6 6 11,-1 5 6,7 22 4,-13-20 1,13 20 0,0 0-1,0 0-2,6 25-5,8-5-3,-1 2-1,7 6-2,1 3-2,3 4 1,-2 0 0,0 0 0,0-2-1,-2-2 0,0-5 0,-3-6-8,3-2-12,-20-18-8,33 11-4,-33-11 0,26-18-2,-19-4 0,6-2 0,-4-9 7,-1 0 22</inkml:trace>
          <inkml:trace contextRef="#ctx0" brushRef="#br0" timeOffset="2523.2576">3581 242 153,'0'0'34,"-4"29"-2,17 0-9,2 1-16,5 6-8,11 5-16,-5-5-6,6-1-7,-10-11-1,-2-5-3,-20-19 1,0 0-2,9-21 3,-20-10 20</inkml:trace>
          <inkml:trace contextRef="#ctx0" brushRef="#br0" timeOffset="2642.6702">3583 122 82,'0'-22'2,"16"17"-3,7-2-12,10 7-7,5-4-1</inkml:trace>
          <inkml:trace contextRef="#ctx0" brushRef="#br0" timeOffset="2852.0072">3934 1 149,'-14'-20'35,"14"20"-2,1 24-3,14 11-22,7 11-9,9 11 2,3 9-1,2 2 0,1-1-12,-11-8-9,-4-4-8,-13-16-2,-5-12-2,-4-27-1,-30 8-1,5-27 0,-3-8 12</inkml:trace>
          <inkml:trace contextRef="#ctx0" brushRef="#br0" timeOffset="3331.7705">3932 183 170,'19'-11'34,"5"-2"-4,16 6-25,10 9-20,0-6-1,8 10-2,-8-3 2,0 6 4,-12-1 6,-10-3 9,-6 6 8,-22-11 4,13 22 2,-13-22 0,-2 35-1,0-15-4,8 10-5,1 3-6,6 0-1,5 0 0,10 0 0,7-6 0,7-3 0,8-7 0,0-14 0,5-5 0,-7-14-13,3-6-2,-12-17-1,-6-1 2,-13-10 4,-5 3 6,-10-3 3,-5 4 4,2 13 9,-9 8 2,7 25 1,0 0-3,5 16-2,3 21-6,8 18-3,4 13-2,4 11 3,2 5-3,0 2 2,-2 0 0,-2-7-1,-4-9-1,-10-17-17,1-12-15,-9-41-1,0 0-2,-20-15-3,8-33-2</inkml:trace>
        </inkml:traceGroup>
        <inkml:traceGroup>
          <inkml:annotationXML>
            <emma:emma xmlns:emma="http://www.w3.org/2003/04/emma" version="1.0">
              <emma:interpretation id="{CB49D64D-C997-44FA-AE89-26DEBB82C08C}" emma:medium="tactile" emma:mode="ink">
                <msink:context xmlns:msink="http://schemas.microsoft.com/ink/2010/main" type="inkWord" rotatedBoundingBox="18450,8560 20655,8601 20633,9774 18428,9732"/>
              </emma:interpretation>
              <emma:one-of disjunction-type="recognition" id="oneOf1">
                <emma:interpretation id="interp5" emma:lang="en-US" emma:confidence="0">
                  <emma:literal>Eqn!</emma:literal>
                </emma:interpretation>
                <emma:interpretation id="interp6" emma:lang="en-US" emma:confidence="0">
                  <emma:literal>Eqn:</emma:literal>
                </emma:interpretation>
                <emma:interpretation id="interp7" emma:lang="en-US" emma:confidence="0">
                  <emma:literal>Econ!</emma:literal>
                </emma:interpretation>
                <emma:interpretation id="interp8" emma:lang="en-US" emma:confidence="0">
                  <emma:literal>Econ:</emma:literal>
                </emma:interpretation>
                <emma:interpretation id="interp9" emma:lang="en-US" emma:confidence="0">
                  <emma:literal>Egan!</emma:literal>
                </emma:interpretation>
              </emma:one-of>
            </emma:emma>
          </inkml:annotationXML>
          <inkml:trace contextRef="#ctx0" brushRef="#br0" timeOffset="3876.063">6020-33 159,'0'0'33,"8"-30"-1,10 21-17,6 2-9,11-1-11,18 10-15,0-5-8,14 6-4,-7-6-1,1 3-2,-11-4 0,-6 4 1</inkml:trace>
          <inkml:trace contextRef="#ctx0" brushRef="#br0" timeOffset="4130.2372">6177-37 151,'-41'13'41,"10"11"-5,0 3-24,12 17-7,8 6 0,7 12-4,8 6-2,7 3 2,4-1-1,7 0 1,7-8-1,8-7 1,9-13-2,2-10-7,9-12-12,-7-17-9,3-6-4,-9-16 0,-9-8-8,-11-6-1,-9-6 1</inkml:trace>
          <inkml:trace contextRef="#ctx0" brushRef="#br0" timeOffset="4295.6921">6068 335 108,'0'0'35,"-11"31"-9,31-14-28,17 5-15,22-6-5,11-1 0,9-8-14,5-1 0,-1-6 3</inkml:trace>
          <inkml:trace contextRef="#ctx0" brushRef="#br0" timeOffset="4921.1949">6973 264 137,'-18'-17'40,"-1"6"-6,-8-2-18,3 12-6,-4 2-1,-1 9-9,-1 6 0,1 6 0,-2 7 1,-1 6-1,8 2 0,6 1 1,11-1-1,12-4 1,10-5-1,12-4 1,12-12-2,7-6 1,2-10-1,0-7-1,-6-5 2,-5-6-2,-10-4 2,-8 0 0,-10 4-1,-7 2 1,-2 20 1,-15-26 0,15 26-1,-29 13 1,12 6-2,2 10 2,-1 8-1,3 9 1,2 9-1,4 9 0,7 2 1,3 3-1,10-2 1,6-1-1,6-8 0,10-8 1,6-12-1,3-12 1,6-13-1,-3-13 0,-1-8-1,-5-8 1,-6-8 0,-8-7-1,-8-4 1,-6-3-1,-13-5 0,-10-2-1,-10-1 0,-6 2 2,-10 3-1,-3 5 1,-7 3-1,0 9 1,2 5-1,3 7-6,10 8-9,5 0-7,26 4-6,0 0-3,-3 19 0,3-19-2,38 12 1,-8-8 7</inkml:trace>
          <inkml:trace contextRef="#ctx0" brushRef="#br0" timeOffset="5423.3786">7323 412 137,'0'0'34,"-19"-18"-1,19 18-10,0 0-11,0 38-5,7-8-7,1 5 0,1 3 0,4 3 0,-2-3 0,0-5 0,2-2-7,-8-11-7,-5-20-4,15 17-2,-15-17 0,7-20 0,1-4 1,-10-13 1,7-5 12,1-9 9,0-3 9,6 7 4,-1-1 4,12 13-1,-5 6 1,13 16-2,-3 11-5,9 21-2,-4 6-4,3 14-4,-1 5-4,-1 3 2,-1-1-2,-4 0 1,-5-4 0,-7-10-1,-3-9 1,-14-23-13,19 19-8,-19-19-9,0 0-2,-10-30-1,7 10-1,-3-7-1,4-1 0</inkml:trace>
          <inkml:trace contextRef="#ctx0" brushRef="#br0" timeOffset="5631.9198">8001-48 182,'-20'24'35,"22"0"-2,0 12-40,11-3-17,9 8-9,-2-5 0,4 3-3,-6-8-1,1 0-3</inkml:trace>
          <inkml:trace contextRef="#ctx0" brushRef="#br0" timeOffset="5802.7769">8176 706 176,'-17'11'7,"17"-11"-6,0 0-38,0 0-4,24-28-6,6-5-3</inkml:trace>
        </inkml:traceGroup>
        <inkml:traceGroup>
          <inkml:annotationXML>
            <emma:emma xmlns:emma="http://www.w3.org/2003/04/emma" version="1.0">
              <emma:interpretation id="{BFC18FEF-DCA5-4DA4-8754-10533FE9AF5B}" emma:medium="tactile" emma:mode="ink">
                <msink:context xmlns:msink="http://schemas.microsoft.com/ink/2010/main" type="inkWord" rotatedBoundingBox="22215,8571 23327,9265 22960,9853 21848,9159"/>
              </emma:interpretation>
              <emma:one-of disjunction-type="recognition" id="oneOf2">
                <emma:interpretation id="interp10" emma:lang="en-US" emma:confidence="1">
                  <emma:literal>A,</emma:literal>
                </emma:interpretation>
                <emma:interpretation id="interp11" emma:lang="en-US" emma:confidence="0">
                  <emma:literal>A.</emma:literal>
                </emma:interpretation>
                <emma:interpretation id="interp12" emma:lang="en-US" emma:confidence="0">
                  <emma:literal>Ah,</emma:literal>
                </emma:interpretation>
                <emma:interpretation id="interp13" emma:lang="en-US" emma:confidence="0">
                  <emma:literal>Ah.</emma:literal>
                </emma:interpretation>
                <emma:interpretation id="interp14" emma:lang="en-US" emma:confidence="0">
                  <emma:literal>AH,</emma:literal>
                </emma:interpretation>
              </emma:one-of>
            </emma:emma>
          </inkml:annotationXML>
          <inkml:trace contextRef="#ctx0" brushRef="#br0" timeOffset="23423.6233">9712 91 115,'0'0'42,"-22"-7"-9,5 16-13,12 15-3,-4 3-1,7 16-4,0 8-12,4 6 0,3 5 0,3 1 0,1-3-1,2-3 0,0-9-1,2-2 2,-2-15 0,-2-7 0,2-8 0,-11-16 0,0 0 0,0 0 0,15-29 0,-15 1 0,0-5 0,-2-7 0,-2-2 1,4-4 0,0-2 0,4 2 0,7-1-1,2-1 0,7 2 0,6 2 0,5 7 0,6 2 0,2 8 0,1 9 0,-3 10 0,0 10 0,-4 11 0,-4 13 0,-3 9 0,-6 9 0,2 12 0,-3 7 0,1-1 0,0 4-1,-2-3-1,1-5 1,1-8 1,0-8-2,1-9-9,-7-15-9,-14-18-8,22 13-5,-22-13-7,0-24-1,-7 2-2,-6-3 11</inkml:trace>
          <inkml:trace contextRef="#ctx0" brushRef="#br0" timeOffset="23672.0892">9824 570 133,'-4'-16'41,"21"6"-1,9-1-21,14 4-26,15 9-14,2-2-6,2 5-8,0 1-4,-7-1-2,-4-1 0,-12 0 20</inkml:trace>
          <inkml:trace contextRef="#ctx0" brushRef="#br0" timeOffset="23923.2157">10580 636 114,'-11'28'41,"6"-8"0,-3 0-14,8 9-17,2 2-3,5 6 0,5-2-8,-1-2-6,7 2-8,-3-11-4,5-2-6,-20-22-2,24 16-5,-24-16-6,16-13-1,-16 13 7,6-40 21</inkml:trace>
        </inkml:traceGroup>
        <inkml:traceGroup>
          <inkml:annotationXML>
            <emma:emma xmlns:emma="http://www.w3.org/2003/04/emma" version="1.0">
              <emma:interpretation id="{5F819A00-250A-4F9D-A828-A019C938C151}" emma:medium="tactile" emma:mode="ink">
                <msink:context xmlns:msink="http://schemas.microsoft.com/ink/2010/main" type="inkWord" rotatedBoundingBox="23497,8915 25289,8710 25364,9370 23572,9575"/>
              </emma:interpretation>
              <emma:one-of disjunction-type="recognition" id="oneOf3">
                <emma:interpretation id="interp15" emma:lang="en-US" emma:confidence="0">
                  <emma:literal>vis</emma:literal>
                </emma:interpretation>
                <emma:interpretation id="interp16" emma:lang="en-US" emma:confidence="0">
                  <emma:literal>v."</emma:literal>
                </emma:interpretation>
                <emma:interpretation id="interp17" emma:lang="en-US" emma:confidence="0">
                  <emma:literal>v.=</emma:literal>
                </emma:interpretation>
                <emma:interpretation id="interp18" emma:lang="en-US" emma:confidence="0">
                  <emma:literal>V,"</emma:literal>
                </emma:interpretation>
                <emma:interpretation id="interp19" emma:lang="en-US" emma:confidence="0">
                  <emma:literal>V.=</emma:literal>
                </emma:interpretation>
              </emma:one-of>
            </emma:emma>
          </inkml:annotationXML>
          <inkml:trace contextRef="#ctx0" brushRef="#br0" timeOffset="24896.0311">12574 190 165,'-9'-29'42,"9"29"-3,26-20-33,3 16-25,19 11-11,0 1-3,1 3-7,-3 2-3,-9 1-1,-7 1 2</inkml:trace>
          <inkml:trace contextRef="#ctx0" brushRef="#br0" timeOffset="25042.6236">12624 414 144,'0'0'15,"22"-7"-12,7-1-32,12 3-10,8-2-2,8-3-1</inkml:trace>
          <inkml:trace contextRef="#ctx0" brushRef="#br0" timeOffset="24471.3734">11071 280 145,'0'0'41,"0"0"-6,6 19-16,1 4-11,13 12-2,3 4-6,6 7 0,2-1-1,6 1 0,0-3 0,0-3 0,-4-11 1,-2-5 0,-5-9-1,-4-10 1,-4-8 0,-18 3 0,24-32 0,-18 5-1,-3-10-1,-1-12 0,-4-1 2,-1-3 0,-3 0 0,1 3 1,-1 6-1,4 8 1,2 10 2,2 9-8,-2 17-12,24 2-8,2 13-6,-2 3-8,7 2-3,-4 8 0,7-2-1,2 3 39</inkml:trace>
          <inkml:trace contextRef="#ctx0" brushRef="#br0" timeOffset="24631.4779">11914 583 148,'-2'22'41,"4"7"-5,-6-3-20,11 7-9,1 0-5,1-4-16,9 2-12,-1-12-5,1-6-7,-18-13-3,28-11-1,-17-13-1,-4-11 29</inkml:trace>
        </inkml:traceGroup>
        <inkml:traceGroup>
          <inkml:annotationXML>
            <emma:emma xmlns:emma="http://www.w3.org/2003/04/emma" version="1.0">
              <emma:interpretation id="{A563901A-41FC-45A1-B0FA-089D737A3B32}" emma:medium="tactile" emma:mode="ink">
                <msink:context xmlns:msink="http://schemas.microsoft.com/ink/2010/main" type="inkWord" rotatedBoundingBox="25855,8630 27337,9330 27093,9847 25611,9147"/>
              </emma:interpretation>
              <emma:one-of disjunction-type="recognition" id="oneOf4">
                <emma:interpretation id="interp20" emma:lang="en-US" emma:confidence="1">
                  <emma:literal>AZ</emma:literal>
                </emma:interpretation>
                <emma:interpretation id="interp21" emma:lang="en-US" emma:confidence="0">
                  <emma:literal>An</emma:literal>
                </emma:interpretation>
                <emma:interpretation id="interp22" emma:lang="en-US" emma:confidence="0">
                  <emma:literal>A-a</emma:literal>
                </emma:interpretation>
                <emma:interpretation id="interp23" emma:lang="en-US" emma:confidence="0">
                  <emma:literal>A</emma:literal>
                </emma:interpretation>
                <emma:interpretation id="interp24" emma:lang="en-US" emma:confidence="0">
                  <emma:literal>AH</emma:literal>
                </emma:interpretation>
              </emma:one-of>
            </emma:emma>
          </inkml:annotationXML>
          <inkml:trace contextRef="#ctx0" brushRef="#br0" timeOffset="25504.4104">13354 187 148,'0'0'43,"-26"-9"-3,26 9-16,-2 33-24,10 1 0,5 9 0,3 8 0,5 4 0,1 2 0,0-6 0,-4-3 0,-1-11 0,-8-14-10,2-4-5,-11-19-3,0 0-2,-4-24-2,0-2-3,-5-18-1,9-5 1,-2-14 10,6-3 10,5-2 6,6 2 8,3 6 5,5 7 9,8 20 3,-5 14-1,8 25-1,-2 8-4,8 23-3,-5 9-5,7 16-4,-3 6-6,2 4-2,-3-4 0,3-2-1,-8-6 1,-6-10-1,1-6-14,-13-20-15,-15-24-4,0 0-1,0 0-1,-8-26-5,-10-3-4</inkml:trace>
          <inkml:trace contextRef="#ctx0" brushRef="#br0" timeOffset="25675.7892">13659 528 173,'-7'-24'39,"31"13"-26,11 5-46,13 8-1,5-4-8,0 4-2,4 0 0</inkml:trace>
          <inkml:trace contextRef="#ctx0" brushRef="#br0" timeOffset="26066.8134">14300 579 155,'-19'-20'41,"19"20"-5,9-16-23,12 14-10,8 2-3,4 2 0,6 1 0,-1 6 0,-1 2 0,-6 2 1,-7 2 0,-11 5-1,-11 2 1,-7 6-1,-14 1 1,-5 2-1,-5 2 1,-1-2-1,1 2-1,1-1 1,8-7-1,7-1 1,10-4-1,8-3 1,14-6-1,4-6 1,12-1-1,6-6-2,8 4-11,-3-6-7,8 2-6,-8-3-6,-4-1 0,-9-3-1,-7-2-1,-6-3 3</inkml:trace>
        </inkml:traceGroup>
        <inkml:traceGroup>
          <inkml:annotationXML>
            <emma:emma xmlns:emma="http://www.w3.org/2003/04/emma" version="1.0">
              <emma:interpretation id="{EAFBA1A4-C19B-4EF8-A8D4-4E47F091132A}" emma:medium="tactile" emma:mode="ink">
                <msink:context xmlns:msink="http://schemas.microsoft.com/ink/2010/main" type="inkWord" rotatedBoundingBox="27792,8691 28660,9720 28297,10026 27429,8997"/>
              </emma:interpretation>
              <emma:one-of disjunction-type="recognition" id="oneOf5">
                <emma:interpretation id="interp25" emma:lang="en-US" emma:confidence="0">
                  <emma:literal>V2</emma:literal>
                </emma:interpretation>
                <emma:interpretation id="interp26" emma:lang="en-US" emma:confidence="0">
                  <emma:literal>v</emma:literal>
                </emma:interpretation>
                <emma:interpretation id="interp27" emma:lang="en-US" emma:confidence="0">
                  <emma:literal>V</emma:literal>
                </emma:interpretation>
                <emma:interpretation id="interp28" emma:lang="en-US" emma:confidence="0">
                  <emma:literal>v,</emma:literal>
                </emma:interpretation>
                <emma:interpretation id="interp29" emma:lang="en-US" emma:confidence="0">
                  <emma:literal>u,</emma:literal>
                </emma:interpretation>
              </emma:one-of>
            </emma:emma>
          </inkml:annotationXML>
          <inkml:trace contextRef="#ctx0" brushRef="#br0" timeOffset="26503.1138">15046 315 170,'6'-22'36,"-6"22"-2,0 0-22,16 39-12,1-8-1,1 5 1,6 7 0,2 2-1,4 1 1,-5-2 0,5-3 0,-1-8 0,-3-6 0,0-7 0,-2-5 0,-1-8 0,0-8 0,-3-7 0,-6-8 1,-1-8-2,-2-5 2,-1-10-2,-3-9 2,-3-3-1,-1-6 1,-1 0-1,0 2 0,-2 4 1,2 7-1,-2 9 1,2 13-1,-2 6-6,0 16-10,0 0-9,16 20-6,-16-20-2,13 38-1,-9-16-1,3 8-1,0-1 4</inkml:trace>
          <inkml:trace contextRef="#ctx0" brushRef="#br0" timeOffset="27283.5447">15744 755 100,'0'0'40,"11"-25"-3,-11 25-11,23-19-12,-4 19-1,-3-5-2,5 8-7,-3 3-4,2 3 1,-1 0 0,-8 8 0,-2 1 0,-4 4 0,-5 6 0,0-1 0,-7 3 0,-4 1 0,-4 0-1,-1-2 1,-3 1-1,-1-7 0,-2-1 0,0-1 0,2-7 0,3-1 0,17-13 0,-22 22-2,22-22 1,0 0 0,11 22 0,-11-22 0,35 18 0,-11-8 0,7 1 1,4 2 0,2-2 0,-4-2-12,6 4-16,-10-6-4,-3 2-2,-26-9-3,0 0 0,0 0-3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7.0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7BC1F1C-B563-4C35-BBC2-11F19FFA657C}" emma:medium="tactile" emma:mode="ink">
          <msink:context xmlns:msink="http://schemas.microsoft.com/ink/2010/main" type="inkDrawing" rotatedBoundingBox="10993,10038 11312,11677 11027,11733 10708,10093" semanticType="verticalRange" shapeName="Other">
            <msink:sourceLink direction="with" ref="{BF646370-9A5C-4592-B691-4321A24663DD}"/>
          </msink:context>
        </emma:interpretation>
      </emma:emma>
    </inkml:annotationXML>
    <inkml:trace contextRef="#ctx0" brushRef="#br0">2028-205 60,'0'0'29,"0"0"5,-3 22-11,8-2-4,19 17-1,-4 7-3,13 16 0,2 3-4,8 10-3,3 6-7,-2 2 0,2 7 0,-6 1-1,-1-4 0,-8-1 0,-5 1 1,-8-1-1,-7 0 0,-5-3-1,-10-6 1,-1-7 1,-6-4-1,-2-9 0,-4-5 1,1-12-1,-3-5 0,-1-7 0,3-4 1,1-4-1,16-18 0,-30 28-1,30-28 0,-18 11-8,18-11-9,0 0-5,0 0-6,7-24-5,8 6-2,-4-8 1,7-3-2,3-2 23</inkml:trace>
  </inkml:traceGroup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1:35.8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D2F79A3-192F-40CD-AB74-3338CBE51A67}" emma:medium="tactile" emma:mode="ink">
          <msink:context xmlns:msink="http://schemas.microsoft.com/ink/2010/main" type="inkDrawing" rotatedBoundingBox="6898,15063 7697,15058 7699,15389 6900,15394" shapeName="Other"/>
        </emma:interpretation>
      </emma:emma>
    </inkml:annotationXML>
    <inkml:trace contextRef="#ctx0" brushRef="#br0">6503 5767 117,'0'0'33,"-17"-2"0,17 2-3,-11 19-10,11-19-6,0 36-6,6-8-8,1 1 0,0 2 0,6 0 0,0-3 0,-2-2 0,2-4 0,-6-6-9,6 1-11,-13-17-7,22 7-5,-22-7-1,0 0 0,21-31-1,-8 14 1,-4-6 7</inkml:trace>
    <inkml:trace contextRef="#ctx0" brushRef="#br0" timeOffset="232.1586">6709 5749 138,'0'0'34,"-8"22"-1,14 2-7,-6-4-11,9 7-6,-1 1-9,1-1 0,2 1 0,-2-4 0,4-2 0,-6-6-17,10 3-10,-17-19-6,29 14 0,-29-14-1,37-9-1,-20-4 0,12 2 4</inkml:trace>
    <inkml:trace contextRef="#ctx0" brushRef="#br0" timeOffset="638.3517">7136 5767 128,'-22'-27'34,"22"27"-1,-32-19-3,32 19-14,-29 0-5,12 6-8,17-6-3,-27 18 0,27-18 0,-22 28 0,22-28 0,-10 29 0,10-29 0,17 26 0,0-14 0,6-2 0,7 1 0,3 0 0,2-2 0,-2 2 0,0 0 0,-5 2 0,-6 1 0,-6 1 0,-6 2 0,-10-17 0,1 25 0,-1-25 0,-14 20 0,14-20 0,-30 10 0,12-12-6,18 2-10,-33-9-7,33 9-7,-28-19-2,28 19-1,-18-29-1,20 10 0,-4-4 7,4-1 8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2:39.6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8CDF9D-EA2B-4D37-84FF-5950B3CE99EA}" emma:medium="tactile" emma:mode="ink">
          <msink:context xmlns:msink="http://schemas.microsoft.com/ink/2010/main" type="inkDrawing" rotatedBoundingBox="4125,17745 9593,17467 9597,17542 4129,17821" shapeName="Other"/>
        </emma:interpretation>
      </emma:emma>
    </inkml:annotationXML>
    <inkml:trace contextRef="#ctx0" brushRef="#br0">0 338 37,'0'0'26,"0"0"6,0 0-9,48-17-1,3 6-2,30 8 0,17-14-3,31 10-5,23-12-6,32 1-5,31 2-1,21-1 0,31-3 0,18 3 0,22-1 1,20 1-1,4 8-1,6-4-2,1 4 0,-10 0-3,-12 4-3,-23-5-8,-19 7-5,-41-8-3,-23 0-2,-44-2-1,-41-2 1,-39-1 0,-38-1 6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2:59.5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A55135-3BC1-4CE8-8410-FA73E7A6C59D}" emma:medium="tactile" emma:mode="ink">
          <msink:context xmlns:msink="http://schemas.microsoft.com/ink/2010/main" type="inkDrawing" rotatedBoundingBox="11467,17398 16302,17374 16303,17535 11468,17559" semanticType="underline" shapeName="Other">
            <msink:sourceLink direction="with" ref="{69D53933-6DCF-4E4E-A077-6537CB4667B2}"/>
            <msink:sourceLink direction="with" ref="{F098177A-4DDE-4611-B92E-1148E94DD11B}"/>
            <msink:sourceLink direction="with" ref="{85D57C53-E258-4589-A1BC-C7BFE28E22DC}"/>
          </msink:context>
        </emma:interpretation>
      </emma:emma>
    </inkml:annotationXML>
    <inkml:trace contextRef="#ctx0" brushRef="#br0">30 186 26,'-20'-22'9,"20"22"-1,-10-20-4,10 20-3,4-17 3,-4 17 2,0 0 3,22-24 3,-22 24 4,24-18 5,-5 14 4,-1-8 0,13 8-2,0-7-3,19 11-2,3-2-5,14 9-3,6 3-6,8 2-4,6 7 0,5-1-1,5 0 1,8 1 0,9-3-1,4-1 1,9-6 0,7-2 0,15-3 0,13-4 1,14-2-2,6-3 1,15-3 0,11 3-1,9-2 1,8-4 0,5 0 0,0 0 0,-4 0-1,-7 0 1,-15 0 0,-17 0-1,-19 0 1,-19 0 0,-30 1-1,-25 3 0,-28 2-1,-21-3-9,-10 14-9,-35-6-7,0 0-4,0 0-2,0 0-2,-30 20-2,4-13 1,-5 6 22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9:12.3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3F21C82-AD38-45B9-BD9B-6A1D8410D74C}" emma:medium="tactile" emma:mode="ink">
          <msink:context xmlns:msink="http://schemas.microsoft.com/ink/2010/main" type="inkDrawing" rotatedBoundingBox="14344,9995 25157,9967 25162,11830 14349,11858" rotationAngle="1762863580" semanticType="underline">
            <msink:sourceLink direction="with" ref="{88BA4EFD-311E-43C2-8AC8-CFA49E400251}"/>
            <msink:sourceLink direction="with" ref="{704E5054-6475-4287-A85C-070D8F466309}"/>
            <msink:sourceLink direction="with" ref="{7F4AB4DD-BC6C-4211-928B-9B70B13B47B7}"/>
            <msink:sourceLink direction="with" ref="{43A21B9C-3A59-4210-B244-80906D9F7B92}"/>
            <msink:sourceLink direction="with" ref="{31D828DA-E9CB-4E0D-BC62-16887C3D59D9}"/>
          </msink:context>
        </emma:interpretation>
      </emma:emma>
    </inkml:annotationXML>
    <inkml:trace contextRef="#ctx0" brushRef="#br0">2908 702 151,'0'0'42,"0"0"-6,21-5-29,-3 3-9,10 0 3,1 2-1,6-2-1,-2-1-4,4 3-8,-8-4-5,1 6-7,-8-6-3,-6 6-7,-16-2 1,0 0-1,0 0 2,0 0 26</inkml:trace>
    <inkml:trace contextRef="#ctx0" brushRef="#br0" timeOffset="240.3242">2965 901 154,'0'0'41,"0"0"-7,23 14-30,-7-12-5,10 4-8,-4-5-7,5 5-6,-8-6-4,5 4-5,-8-3-3,-16-1-6,26 2 0,-26-2 27</inkml:trace>
    <inkml:trace contextRef="#ctx0" brushRef="#br0" timeOffset="1018.4707">3416 638 143,'0'0'39,"0"0"-7,-2-20-21,2 20-7,17-14-4,-17 14 0,31-14 0,-9 8 0,0 1 0,0-1 0,2 4-1,0 2 1,0 4 0,-2 5 1,-3 2-1,-7 7 1,1 2-1,-5 4 3,-7 1-2,-2 1 1,-7 5-1,1 2 0,-8-3 0,0 1-1,-3-2 1,-2 0-2,0-1 1,-1-2-1,1-8 1,4 0-1,16-18 1,-30 23-1,30-23 0,0 0 0,0 0 0,0 0 0,0 0 1,0 0 0,0 0-1,30-3 1,-12 1 1,2-3-1,4 5 0,-2 2 0,2 1-1,-4 2 1,-1 1 0,1 1 0,-20-7 0,26 15 0,-26-15 0,0 0 0,16 20-5,-16-20-8,0 0-9,0 0-6,-2 16-3,2-16-2,0 0-3,0 0-5,-3-16 20</inkml:trace>
    <inkml:trace contextRef="#ctx0" brushRef="#br0" timeOffset="1323.7481">3880 1039 127,'0'0'40,"-21"24"-1,21-24-16,2 26-23,-2-26 0,9 23 0,-9-23 0,13 19 0,-13-19-1,17 5-9,-17-5-9,0 0-6,13-18-3,-13 18-4,9-28 0,-4 12-2,1-2 1,0-6 19</inkml:trace>
    <inkml:trace contextRef="#ctx0" brushRef="#br0" timeOffset="2118.7417">4179 562 135,'0'0'39,"0"0"-4,-11-18-21,11 18-14,21 0 0,-5 0 0,6-2 0,4 2 0,3-4 0,3 2 0,-3 1 0,2-3 0,-1 2 0,-4 0-1,-2 4 1,-2 0 0,-4 3 0,-18-5 0,28 17 0,-28-17 0,18 22 0,-12-6 0,-6-16 0,9 34 0,-7-13 0,-1 1 1,1 5-1,-2 4 1,4 0-1,0 3 1,-1-3-1,3 2 0,1-4 0,1 0 0,1-5 0,0-5 1,0-3-1,-9-16 0,17 20 0,-17-20-1,16 7-14,-16-7-8,0 0-6,9-31-2,-9 31-2,-7-34 1,2 15-2</inkml:trace>
    <inkml:trace contextRef="#ctx0" brushRef="#br0" timeOffset="2306.0705">4459 838 147,'0'0'33,"0"0"0,26-22-21,-4 11-11,11 4-7,0-8-9,9 6-10,-5-6-3,4 10-4,-6-4-1,-6 1-7,1 3 0</inkml:trace>
    <inkml:trace contextRef="#ctx0" brushRef="#br0" timeOffset="2898.4289">5298 553 118,'0'0'39,"0"0"-3,0 0-12,-22-4-21,22 4-3,-15 26 0,4-8 0,0 3 0,-2 1 2,-2 4-2,1 2 2,-1 5-1,0 1-1,1 1 1,1 0-1,2-4 0,5 1-1,4-7 1,4 1-1,5-10 2,-7-16-1,30 21 1,-8-18-1,0-3 1,4-5-1,0-1 1,-3-3-1,1-4 0,-5-1 0,-3-1 0,-16 15-1,15-29 0,-17 10 0,-7 1 0,-6 0 2,-5 1-2,-8-1 1,-3 1-1,-4-1 1,-2-1 0,3 5 0,-1 1 0,1-4-1,9 3 1,3-1 0,22 15 0,-21-29 0,21 29 1,13-30-1,6 13 0,6 4 0,7-2-1,3 3 0,1 2-13,-4 1-10,-3 6-7,-7-1 0,-3 6-2,-19-2 0,16 13-1</inkml:trace>
    <inkml:trace contextRef="#ctx0" brushRef="#br1" timeOffset="-19522">1303 1061 54,'-19'-7'14,"-3"-1"-2,-4 8-8,1 4-1,-1 7 3,4 4 2,-2 5 3,7 9 3,-1 1 3,9 8 2,5-1 0,13 3-1,2-3-5,15-4-7,9-7-12,2-10-9,14-4-7,-3-14-5,5-5-4,-7-11-2,-3-4 0,-8-7 5,-10-8 9</inkml:trace>
    <inkml:trace contextRef="#ctx0" brushRef="#br1" timeOffset="-18928.9615">1534 1070 131,'0'0'34,"-20"2"0,20-2-5,-11 26-16,11-4-9,4 7-4,5 4 0,2 2-1,4 2 1,-1-1 0,3-1 0,-2-5-1,-1-10 0,-1-3-6,-13-17-2,17 8-1,-17-8 1,7-27 0,-7 1 0,2 1 2,-2-8 2,2-4 10,3 4 4,-1-4 0,5 10 0,0 1 0,6 9-1,-15 17 0,30-14-3,-14 17-3,4 10-2,-3 9 0,3 4 0,-3 3 1,1 6-1,-3 2-1,-2-2 2,1-4-2,-1-5 1,4-10 0,-17-16-9,22 14-5,-22-14-3,20-23-1,-12-1-1,3 0 0,-6-11 0,4 2 1,-5 0 10,5 0 8,-3 10 5,-1-1 4,-5 24 5,11-22 3,-11 22 2,0 0-1,26 22-2,-20-2-2,10 4-2,-1 3-4,3 1-2,2 3-5,-1-4-1,1 3-7,-20-30-10,35 31-8,-35-31-6,24-2-2,-24 2 0,5-35-1,-6 4 0</inkml:trace>
    <inkml:trace contextRef="#ctx0" brushRef="#br1" timeOffset="-20690.2565">-59 974 132,'0'0'35,"0"0"-2,0 0-11,-11 34-11,9-12-2,8 11-5,-2 7-4,3 1 1,0 3-2,3-6 0,1 3-10,0-12-7,7-2-9,0-14-4,8-5-2,-2-14-1,7-5 1,1-7-1</inkml:trace>
    <inkml:trace contextRef="#ctx0" brushRef="#br1" timeOffset="-20327.0091">381 1041 100,'-7'-17'28,"-10"1"2,1 7-7,-10-1-7,6 11-2,-10 3-5,4 8-2,-3 3-1,5 9 0,2 9-2,4 3 0,3 7-4,11 1 0,12-2-1,12-2 1,9-7-1,6-9-2,9-9-6,-1-17-5,4-7-2,-8-17-2,-4-2 0,-17-10-2,-3 1 1,-17-5 2,-5 2 7,-8 5 4,-5 2 2,-2 11 1,0 2-2,3 7-2,19 13-2,-16-9-4,16 9-1,16 3-1,6 3 0,10 3 6</inkml:trace>
    <inkml:trace contextRef="#ctx0" brushRef="#br0" timeOffset="3334.9415">5697 540 137,'0'0'32,"0"0"0,0 0-17,0 0-7,37 22-8,-10-5 1,10 5-1,7 4 2,4 4-2,4-1 1,1 6-1,2 1 0,-1 1 0,-5-2 0,-5-6 0,-7-1-1,-6-6-4,-7-6-9,-2-5-9,-22-11-5,17-1-4,-17 1 0,0-21-1,-7-1 0,-3-1 7</inkml:trace>
    <inkml:trace contextRef="#ctx0" brushRef="#br0" timeOffset="3574.4561">6126 516 152,'0'0'34,"-24"17"-5,16 5-21,-3 5-8,2 5 1,-2 7-1,0 1 2,-2 1-1,2-1-2,0-3 2,-2-8-7,10-1-10,-3-10-11,6-18-3,0 0-3,0 0 1,24-7-2,-6-15 0</inkml:trace>
    <inkml:trace contextRef="#ctx0" brushRef="#br0" timeOffset="3849.5437">6499 551 137,'0'0'40,"0"0"-3,0 28-26,6-5-10,5 10-1,0 3 2,2 5-2,-1 1 1,-1 0-1,0-2 0,-3-7 0,-3-5-6,5-2-9,-10-26-10,12 22-4,-12-22-3,0 0 0,21-28-1,-8 6-1</inkml:trace>
    <inkml:trace contextRef="#ctx0" brushRef="#br1" timeOffset="-28863">-3947 194 67,'-9'-17'21,"9"17"0,-23-12-8,23 12-2,-20 9 1,13 11-1,-6 6 1,4 12 3,-8 10 0,4 12-1,-7 8-2,4 15 1,-6 5-4,3 3-2,3 3-5,1 3-2,11-1 0,10-3-1,10-5 1,10-7-2,9-10 1,5-5 1,5-9-1,1-9 1,0-13-1,-4-9 0,-4-8-14,-4-14-7,-3-3-8,-5-10-3,-4-2-1,-6-11-1,-3 2-1,-4-6-1</inkml:trace>
    <inkml:trace contextRef="#ctx0" brushRef="#br1" timeOffset="-25895">-3938 898 78,'-18'0'28,"18"0"4,23-7-12,12 5-3,10-5 0,21 1-1,13-3-2,26 0-2,11-4-6,12-2-5,7-1-1,4-2 2,3 3-2,-4-2 0,-4 8-10,-20-6-5,-7 12-6,-24-1-1,-13 11-5,-22 1-4,-17 6-1,-24 3 0,-20 0 8,-14 5 5,-17-6 10</inkml:trace>
    <inkml:trace contextRef="#ctx0" brushRef="#br1" timeOffset="-27136">-3570 157 26,'0'0'16,"0"0"-2,0 0-4,0 0-1,0 0 0,0 0-2,0 0 0,2 18 1,-2-18-1,3 19 1,-3-19 0,4 25-2,-4-25 1,6 32-1,-5-12 1,-1 2 1,4 5 3,-4 1 2,6 4-1,-5 0-1,5 1 1,-2-2-2,3 0-1,-3-6-3,3-1-3,-1-4-3,-6-20-2,11 28 2,-11-28-1,0 0-8,0 0-5,16 13-5,-16-13-5,0 0-4,6-22-3,-6 22-2,3-19 0,-3 19 6,-1-20 5</inkml:trace>
    <inkml:trace contextRef="#ctx0" brushRef="#br1" timeOffset="-26286.3192">-3171 278 75,'0'0'35,"0"0"0,-7-18-7,7 18-7,0 0-4,13 33-3,-10-15-4,6 8-2,-3-1-2,3 1-5,0-1-1,-3-3 0,3-2 0,-9-20-1,11 26 0,-11-26 1,0 0-1,0 0 1,0 0-1,18-13 0,-18 13 0,8-33 1,-3 11 0,-1-5 0,-2-4 0,3 2 0,1-3 1,1 5-1,1 3 0,-1 6 0,-7 18 0,13-18 1,-13 18-1,20 12 0,-9 7 1,4 4-1,0 5 0,-1 1 0,7 2 0,-1 0 0,0-3-1,0-2 1,-1-10-1,-19-16 1,29 13-1,-29-13 0,26-17-3,-17-1-1,2-2-1,-4-8-1,6 3 0,-4-4 0,4 3 1,-2 0-1,0 8 5,-11 18 1,19-26 3,-19 26 2,20 6 2,-20-6 1,22 29 0,-7-5 0,-2 0-1,3 3 0,1-1-2,-1-6-9,6 4-14,-22-24-9,34 27-4,-34-27-2,22 8 0,-22-8-1,0 0-1</inkml:trace>
    <inkml:trace contextRef="#ctx0" brushRef="#br1" timeOffset="-25570.8321">-3600 1094 128,'0'0'35,"0"0"-2,-18 18-15,18 14-10,2 4 0,2 8-4,1 2 0,2-2-7,6 3-10,-4-12-8,12-2-6,-3-15-5,12-7 0,-1-13-2,10-5 0,-3-7 5</inkml:trace>
    <inkml:trace contextRef="#ctx0" brushRef="#br1" timeOffset="-21702">2 7 54,'0'0'18,"0"0"2,0 0-2,-4 24-4,8 5 1,0 4 2,5 11 1,-2 4 0,4 1-3,-1 1-3,1-3-3,0-3-8,0-7-11,3-2-11,-4-13-8,6-7-4,-16-15 0,35 0-2,-18-13 1,3-4 6</inkml:trace>
    <inkml:trace contextRef="#ctx0" brushRef="#br1" timeOffset="-21102.6466">394 198 159,'-20'11'34,"20"-11"0,-11 33-22,7-8-8,8 5-2,3-1-2,2 2 0,4-3-4,-4-8-6,6 0-7,-15-20-5,24 16-4,-24-16-3,16-7-1,-16 7 0,13-31 2,-7 7 7,-3-3 10,1-5 6,2 1 10,-1-2 7,4 2 4,2 4 4,0 3 4,4 7 3,0 1-1,5 14-1,-3-2-4,7 15-4,-8 0-4,8 9-2,-6 2-4,3 6-3,-3 3-3,-3-2-1,0-1-1,-6-6-2,4 0-5,-13-22-5,20 20-2,-20-20-2,18-7-1,-10-10 1,3 1 1,0-6 2,2-4 4,-1 0 6,5-1 3,-2 5 4,1 2 2,3 7 3,-3 4 4,3 9 2,-19 0 3,33 20 0,-33-20-2,35 40-1,-19-14-2,1 1-6,1 5-11,-3-10-14,5 3-11,-9-6-3,-11-19-1,17 22-1,-17-22-1</inkml:trace>
    <inkml:trace contextRef="#ctx0" brushRef="#br1" timeOffset="-23866.5387">-1926 1127 78,'-11'-16'25,"11"16"1,-31-20-5,13 18-5,-6-2-1,2 10-3,-4 3-1,2 9-1,0 4-2,2 8 0,2 3-1,9 3-3,3 3-2,12 1-2,5-3 0,10-8 0,8-5-7,6-13-6,8-4-5,-3-14-3,7-2-2,-10-11-1,1 0 0,-8-12 1,-6 3 7,-5-2 11,-8 0 11,-2 3 9,-9 1 8,4 7 1,-6-1 0,4 21 0,-11-20-1,11 20-4,0 0-6,0 0-7,-5 28-6,7-8 0,3 4 0,6 3 0,0 4 0,4 2-1,-2-1 1,2-3 0,-3-5 0,1-8-1,4-1-6,-17-15-3,18 0-2,-18 0 1,11-26-1,-9 2 0,2 2 1,-6-9 4,0-2 9,6 6 8,-4-4 1,7 9 0,1-4 1,-8 26 0,23-29-2,-4 27-1,1 2-5,0 7-4,2 8 1,-1 1-1,-3 6-1,0 4 2,-1 0-2,-4-3 1,-2-1 0,-2-3 0,-9-19 1,15 18-1,-15-18-1,0 0 1,22-24 0,-17 6-1,3-6 0,1-2 0,2 1 0,2-1 1,2 2 0,1 4 1,3 7 0,-1 4-1,0 5 1,1 8 0,-1 5-1,-1 8 1,-1 5-1,1 2 0,-1 3 0,3 2 0,-3-1-1,1-4-5,1 3-9,-5-10-10,-13-17-5,22 16-2,-22-16-2,0 0 0,15-27 0</inkml:trace>
    <inkml:trace contextRef="#ctx0" brushRef="#br1" timeOffset="-23431.2402">-1620-79 48,'22'5'18,"7"8"2,8 16 0,2 6 3,10 20 0,-1 9-3,11 19-3,-6-1-1,10 12 1,-10 7-4,8 2-5,-10-1-5,-1 1-3,-8-4 0,-3-2 0,-11-1 0,-6-5-1,-6-10 1,-8-4 0,-8-7 0,-4-10 0,-3-8 0,-3-14 0,-1-5-10,-3-14-10,3-1-10,11-18-3,-21 7-2,21-7 0,-16-27-1</inkml:trace>
    <inkml:trace contextRef="#ctx0" brushRef="#br1" timeOffset="-22658.7164">-537 163 68,'0'0'21,"-26"13"1,10 7-4,1 15-6,-5 7 5,7 15-1,-9 7 0,5 11 1,-3 6-3,7 10-2,2-4-3,6 4-3,3-1-7,4 2 1,12-4-1,5-5-1,12-8 2,2-9 0,8-6-1,1-12-3,4-6-9,-4-22-6,4-5-8,-7-17-4,-6-7-2,-5-13-1,-6-6 0,-8-6 3</inkml:trace>
    <inkml:trace contextRef="#ctx0" brushRef="#br1" timeOffset="-22183.3904">-649 832 89,'33'-9'33,"11"0"-3,4-4-13,18 6-1,6-4-1,13 5-2,1-7-3,15 6-1,6-2-2,9 1-4,3 1-2,8 3-3,2 3-1,9 1 0,9 5-5,-7-1-4,2 10-8,-10-3-3,-3 6-6,-17-4 0,-7 3-2,-21-3 0,-19-4 5,-19 4 5,-20-11 17</inkml:trace>
    <inkml:trace contextRef="#ctx0" brushRef="#br1" timeOffset="-18594.8489">1785 24 78,'22'29'26,"18"9"2,21 18-9,10 6-1,16 21-1,3 5-3,8 17-1,-8 3-2,0 12-2,-17 7-4,-10 5-1,-13 1-4,-15-8 1,-13-6-2,-13-12 0,-5-6-13,-19-18-14,0-17-6,-5-24-1,0-20-2,-8-19-2,6-22-2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4:06.20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8B1BE9D-9486-456F-BFEC-DD6833A82279}" emma:medium="tactile" emma:mode="ink">
          <msink:context xmlns:msink="http://schemas.microsoft.com/ink/2010/main" type="inkDrawing" rotatedBoundingBox="22106,12956 28654,12730 28661,12908 22113,13134" shapeName="Other">
            <msink:destinationLink direction="with" ref="{0CAB6692-BAFF-45F7-9A75-C32F92AC0E2F}"/>
          </msink:context>
        </emma:interpretation>
      </emma:emma>
    </inkml:annotationXML>
    <inkml:trace contextRef="#ctx0" brushRef="#br0">0 302 153,'13'-35'34,"30"15"-2,17-11-10,30 5-22,34 1 0,34 3 0,33 0 0,23 3 0,28 5-1,23 3 1,17 0-1,23 1 0,19 1 1,3-2-1,12 2 1,8 0-1,1 0 1,-8 1 0,-1 3 0,-16 1 0,-12 4-5,-24-2-8,-18 8-6,-30-6-5,-24 4-7,-29-6 0,-30 2-2,-38-6 0,-28 3 2</inkml:trace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4:07.30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CAB6692-BAFF-45F7-9A75-C32F92AC0E2F}" emma:medium="tactile" emma:mode="ink">
          <msink:context xmlns:msink="http://schemas.microsoft.com/ink/2010/main" type="inkDrawing" rotatedBoundingBox="22549,13267 23953,13337 23929,13804 22526,13734" semanticType="callout" shapeName="Other">
            <msink:sourceLink direction="with" ref="{68B1BE9D-9486-456F-BFEC-DD6833A82279}"/>
            <msink:sourceLink direction="with" ref="{7873D751-583B-44CC-BBD9-9C02FCE4FD52}"/>
          </msink:context>
        </emma:interpretation>
      </emma:emma>
    </inkml:annotationXML>
    <inkml:trace contextRef="#ctx0" brushRef="#br0">4058 3356 122,'-24'-18'31,"24"18"0,0 0-6,-9 16-5,9-16-5,0 37-7,4-11-7,1 3 0,3 0 0,-3 2-1,2 1 0,-1-5 0,-1-5 0,-1-5-1,-4-17 1,0 0-1,0 0 1,0 0-4,15-17-1,-15-8-3,4-3 1,-6-11 0,5 3-1,-3-6 2,4-1 4,2 1 3,-3 2 3,6 7 2,-1 4-1,6 12 2,-14 17-1,34-7-1,-14 16-2,2 11-3,0 8 2,2 5-1,2 7 1,-1 2-1,-1 0 0,-2 2 0,-1-5-1,-5-6-1,1 0-14,-6-11-11,-2-4-5,-9-18 1,0 0-2,0 0-1,-28-3 0,10-10 2,-4 0 13</inkml:trace>
    <inkml:trace contextRef="#ctx0" brushRef="#br0" timeOffset="181.1239">4132 3512 109,'0'0'34,"-10"-17"-2,10 17-1,26-18-8,0 9-28,14 9-14,3-2-10,5 6-1,-4-2-2,0 3 0,-6-1 0,1-1 4,-8 3 10,-3-4 15</inkml:trace>
    <inkml:trace contextRef="#ctx0" brushRef="#br0" timeOffset="352.241">4608 3508 131,'-16'26'33,"16"-26"-1,-10 28-3,7-10-16,10 4-6,2 2-15,0-2-10,12 2-8,-8-8-4,3-5-1,-16-11-1,28 0 0,-28 0 0,22-26 9,-9 4 11</inkml:trace>
    <inkml:trace contextRef="#ctx0" brushRef="#br0" timeOffset="719.4911">4752 3332 149,'0'0'33,"0"0"-1,-8 20-9,16-1-15,8 8-7,6 3 0,2 1 0,2-2 0,0 0 0,-2-6-1,-2-3-1,-4-6 0,-1-6 1,1-6 0,-18-2 0,29-13 0,-29 13-1,21-33 1,-14 7 1,-2-3-3,-1-6 1,-6 2 0,0-4 0,-1 4 0,-1 4 0,0 5 0,3 4 0,1 20-10,12-17-8,-12 17-8,30 8-3,-8 4-1,-2-1 0,8 8-1,-6-3 1,0 1 11</inkml:trace>
    <inkml:trace contextRef="#ctx0" brushRef="#br0" timeOffset="909.6223">5278 3468 113,'-4'18'32,"4"-18"0,-4 20-1,8-1-9,-4-19-11,15 35-5,-1-19-6,-3 1-9,8 1-11,-19-18-7,29 17-3,-29-17-2,24-6 0,-24 6-1,22-27-1,-9 5 7</inkml:trace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3:59.27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DECCEF5-AE4E-4D40-8F36-96ACF1A940D7}" emma:medium="tactile" emma:mode="ink">
          <msink:context xmlns:msink="http://schemas.microsoft.com/ink/2010/main" type="inkDrawing" rotatedBoundingBox="22543,11796 23442,12473 23007,13049 22109,12371" shapeName="Other"/>
        </emma:interpretation>
      </emma:emma>
    </inkml:annotationXML>
    <inkml:trace contextRef="#ctx0" brushRef="#br0">3795 2058 115,'0'0'41,"4"-28"0,-4 28-14,25-13-13,1 13-3,0 0-6,5 2-5,4 0-1,0 1-6,2 5-10,-9-6-5,-1 7-6,-27-9-4,28 9-3,-28-9-5,0 0 0,0 0 9,-24 15 31</inkml:trace>
    <inkml:trace contextRef="#ctx0" brushRef="#br0" timeOffset="302.206">3841 2059 108,'-20'6'39,"-6"-1"-3,9 16-12,-5 3-10,11 9-1,2 3-5,5 7-4,4 5-2,6-2-2,5-4 1,4-4 0,5-3 0,4-5 1,4-10-1,3-3-1,4-6-4,-4-13-9,8 4-7,-12-13-6,4 1-4,-10-6-5,-3-1-4,-7-3-2,-7 2 4,-6 1 29</inkml:trace>
    <inkml:trace contextRef="#ctx0" brushRef="#br0" timeOffset="476.3221">3661 2291 113,'0'0'33,"0"0"-7,-2-18-15,28 14-7,3 2-12,17 4-10,0-2-6,6 4-1,-3 1-9,-1 1 0,-4 3-1,-9-2 27</inkml:trace>
    <inkml:trace contextRef="#ctx0" brushRef="#br0" timeOffset="1261.7578">4409 2330 82,'-3'-21'26,"-1"3"-9,4 18-9,-4-28-3,4 28 0,0 0-3,-16-16 1,16 16-1,-30 7 1,12 1 1,-2 3-1,-2 2-1,1 5 0,5 0 0,5 1 0,5-3-1,6 3 0,0-19-1,21 25 0,-3-19 0,4-4 0,0-4 0,2-2 0,0-3 0,-6-2 0,-18 9 0,28-17 0,-28 17 0,0 0 1,11-18-1,-11 18 2,0 0 0,0 0 2,-26 5 3,26-5 3,-26 24-1,12-2 1,-5-2-1,5 8 1,-5 1-2,5-1-1,2 3-4,3 1-3,9-1 0,2-4-1,9 1 1,4-6-3,1-4 3,10 1-2,0-6 2,2-8 0,-1-3-3,1-9-4,-1-1-1,-8-8-1,-1 1-2,-9-5-1,-1 0 0,-14-6-1,1 2 2,-14 0 5,-5 2 1,-1-2 1,-3 6 1,-3-2 2,3 7-2,2 2-3,6 5-6,4 4-2,16 2-5,0 0 0,0 0 0,16 4-2,6-2 1</inkml:trace>
    <inkml:trace contextRef="#ctx0" brushRef="#br0" timeOffset="1680.1239">4533 2317 143,'-19'-6'40,"3"3"-7,16 3-16,-6 24-8,10-4-6,5 6-4,2 1 1,2 1-1,-2-3 0,4-3 0,-15-22-5,25 32-4,-25-32-6,21 9-4,-21-9-1,0 0-1,11-28 0,-9 12 0,-6-8 5,2-4 5,-2-5 8,1 0 5,-1 0 4,2 2 2,6 1-1,1 6 2,5 6-1,6 9 1,1 9-2,5 7-1,5 8 1,1 3 1,0 8 2,-5 2 0,3 3-1,-6-4 1,-1 3-1,-6-6-1,-4-2-1,-5-6-3,-4-16-5,3 22-10,-3-22-8,0 0-4,0 0-2,0 0-1,-5-25-2,5 25 0</inkml:trace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10.5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6C793DD-8A41-4041-8DF2-4F113828F665}" emma:medium="tactile" emma:mode="ink">
          <msink:context xmlns:msink="http://schemas.microsoft.com/ink/2010/main" type="inkDrawing" rotatedBoundingBox="21645,12977 22558,18767 22102,18839 21189,13049" semanticType="verticalRange" shapeName="Other">
            <msink:sourceLink direction="with" ref="{130ABC60-4BF3-42AF-986D-63F30B34D49E}"/>
          </msink:context>
        </emma:interpretation>
      </emma:emma>
    </inkml:annotationXML>
    <inkml:trace contextRef="#ctx0" brushRef="#br0">75 0 51,'-22'52'20,"4"4"-4,1 5-8,5 3 0,6 0 0,2 1 1,6 1-2,0-4 0,4 0-1,-1 1 0,2 5 0,1 1-2,3 5-1,0-1 0,4 0 0,1 1-1,3-1-1,3 0 0,0-1 0,-2-8 0,0 0 0,0-3 0,-3 3 1,-2 0 1,1 4 0,-3 2 0,0-2 0,-2 3 0,2-1 1,-4 2-2,4-3 0,-2-3-1,0 0 0,0-2-1,2-1 0,2-1-1,-1 6 1,3 4 0,1-3-1,1 3 1,3-1 0,0 1 0,4-2 0,-2 1 0,3-3-1,1-4 1,-1 2-1,1-2 1,-1 1-1,3 4 1,-2 5-2,-3-1 2,-4 2-1,-3 2 1,-3 0-1,-3-1 1,-10-3 0,-5-3-1,-1-4 0,-5-4 1,-2-1-1,-2-3 0,0-1 1,-4 2 0,6-4-1,0 2 2,0-4 0,2-2 0,2 1 1,-4-7 0,7 3-1,0-7 0,4 1 0,2-7 0,2 3 0,3-3-1,4 2 0,6-3 0,-2 1 0,1 6 1,4-3 1,2 4 0,-3 2 1,-1 4 0,-3 2 2,-6-1-1,-2 1 0,-7-1-1,-5 1-1,-8-6 0,-3 2 0,-1-6-3,-9-3-3,0 1 3,3-1-4,0-6 3,1 0-18,11 0-6,2-1-11,4-8 4,5-22-3,7 22-1,-7-22 9</inkml:trace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4:27.77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6E667D-EB5F-4E98-AE79-18492FAE5349}" emma:medium="tactile" emma:mode="ink">
          <msink:context xmlns:msink="http://schemas.microsoft.com/ink/2010/main" type="inkDrawing" rotatedBoundingBox="27969,15550 32465,15704 32410,17296 27915,17142" shapeName="Other"/>
        </emma:interpretation>
      </emma:emma>
    </inkml:annotationXML>
    <inkml:trace contextRef="#ctx0" brushRef="#br0">9433 6035 161,'0'0'34,"7"-28"-3,15 18-18,4 4-13,9 2 0,4 3-1,-1-1-8,7 7-7,-9-5-8,-3 8-2,-12-7-5,-5 7 0,-16-8-1,0 0 0,-13 20 6</inkml:trace>
    <inkml:trace contextRef="#ctx0" brushRef="#br0" timeOffset="192.1244">9536 6167 174,'0'0'33,"0"0"-2,37-15-34,-2 24-15,-2-5-10,7 5-3,-5-5-1,-2 3-1,-7-7-3,-8 2 0</inkml:trace>
    <inkml:trace contextRef="#ctx0" brushRef="#br0" timeOffset="1270.0956">10259 5927 112,'4'-16'33,"-10"-3"-2,6 19-4,0 0-11,0 0-3,0 0-10,-17 28-2,12-5 0,-2 7-1,-1 6 1,1 3-1,3 3 1,1 0-1,4-4 0,7-1 0,6-2 0,5-6-1,7-5 1,7-6-1,0-9 1,5-7 0,3-6 0,-2-5-1,-1-5-6,-5-10-5,-1 2-2,-12-7 0,-2 7-1,-12-8 1,-4 8 0,-10-3 1,-7 8 10,-1 6 7,-10 2 4,4 11 3,-6 2 4,8 8 0,-2 3-1,9 9 0,-1-2-4,10 7-2,4-3-4,7-2-14,12 1-14,1-8-6,6-5-1,-1-8-1,7-4-1,-5-11 0,6-4 0</inkml:trace>
    <inkml:trace contextRef="#ctx0" brushRef="#br0" timeOffset="1531.2712">10844 5934 161,'0'0'33,"0"0"-4,18 19-17,2 3-11,6 7-1,9 6 1,4 3-2,3 0 2,0 1-1,-1-4 1,-1-1-1,-3-2-4,-7-11-13,1 1-11,-5-12-2,-4-3-2,-22-7-1,25-7-1,-25 7 0</inkml:trace>
    <inkml:trace contextRef="#ctx0" brushRef="#br0" timeOffset="1760.4272">11203 5980 151,'-21'-9'33,"-1"2"-1,4 12-13,1 6-15,4 9-4,2 8 1,4 8-1,0 3 1,-3-1-2,7 2-8,-3-9-11,10 6-7,-6-15-5,8-2-1,-6-20-1,0 0 0,24 2-1</inkml:trace>
    <inkml:trace contextRef="#ctx0" brushRef="#br0" timeOffset="2050.6265">11385 5934 145,'0'0'33,"0"0"-2,18 17-16,-7 3-4,7 7-8,-1 4-2,1 8-1,1-3 1,-4 1-1,-3-4 1,1 2-1,-4-8 0,-1-3 0,1 0-10,-9-24-13,17 24-8,-17-24-1,0 0-1,20-17-1,-20 17-1</inkml:trace>
    <inkml:trace contextRef="#ctx0" brushRef="#br0" timeOffset="2441.8935">11867 5912 137,'-17'-18'33,"17"18"0,-35-20-13,35 20-10,-35 15-5,15 1-4,-2 4-1,2 8-1,1 3 3,4 3-2,6 1 0,4 4 0,10-1 0,12 1 0,10-1 0,10-3 0,7-6-1,6-9 0,0-7-1,1-8 1,-5-10 1,-9-8-1,-9-9 1,-14-9 0,-12-4 0,-11-1 0,-6-3 0,-11 4 1,-1 6-13,-6 0-11,7 11-8,-2 3 0,10 10-3,18 5-3,-18-6-1</inkml:trace>
    <inkml:trace contextRef="#ctx0" brushRef="#br0" timeOffset="8722.7965">12113 5881 108,'-17'-14'36,"17"14"-5,0 0-4,0 0-7,28-4-5,-10 6-8,5 3-6,2-1-1,1 0 0,0-1-3,0-3-11,-1 8-9,-6-10-5,-1 5-4,-18-3-2,20-1 0,-20 1-1,0 0 3</inkml:trace>
    <inkml:trace contextRef="#ctx0" brushRef="#br0" timeOffset="9175.588">12593 5676 108,'-20'-29'28,"20"29"0,-22-16-12,22 16-2,0 0 0,-17 9-7,17-9-2,-24 18 1,8-3-1,1 1 0,-3 1-1,3-1-4,4 2 1,5-1-1,6-17 0,13 27 0,-13-27 1,39 19-1,-6-12 0,2-3 0,2 3 0,-2 0 1,2 0-1,-3 4 0,-2 6-1,-10-1 1,-6 3 0,-6-1-1,-5 4 0,-7-4 1,-7-1 0,-4-1-1,-3-5 1,-3-4 1,-1-5-3,0-5-8,20 3-9,-33-17-8,33 17-3,-21-31-2,20 13-1,-5-6-2,12 2 3</inkml:trace>
    <inkml:trace contextRef="#ctx0" brushRef="#br0" timeOffset="9343.7041">12560 5729 151,'-15'-20'34,"15"20"-1,17-18-8,7 16-25,13 8-13,-2-3-11,14 10-7,-6-4-3,2 8 1,-10-3-3,0 5 0</inkml:trace>
    <inkml:trace contextRef="#ctx0" brushRef="#br0" timeOffset="10070.3174">13180 6174 128,'0'0'35,"0"0"-1,0 0-4,0 0-17,-11 18-6,15 2-7,3 1 0,2 2 0,-2 1 0,-3-2 0,2-5 0,-6-17-1,7 23 1,-7-23 0,0 0-1,0 0 0,7-16 0,-3-2 0,-2-4 0,2-4 1,-1-3-1,3-2 1,-1 1 1,3 5 0,-1 3 0,4 5 0,-11 17 0,28-16 0,-28 16-1,31 9 0,-15 2 1,3 5-2,-1 3 1,-1 3 0,1 0-1,-1 1 1,1-2 0,-5-1 0,2-4 0,-15-16-1,22 17 0,-22-17-5,16-4-4,-16 4-1,11-22-1,-7 4-1,7-2 1,-7-6 1,7 6 1,-4 0 7,1 1 6,-8 19 4,16-23 6,-16 23-1,22 0 0,-22 0 0,26 25-1,-8-6-2,-7 3-1,10 1-3,-3-1-5,-1 0-1,-5 2-6,-12-24-12,23 29-10,-23-29-4,0 0-1,0 0-2,0 0 0,9-24 0</inkml:trace>
    <inkml:trace contextRef="#ctx0" brushRef="#br0" timeOffset="10705.7512">13737 5764 81,'0'-16'27,"2"-1"-1,-2 17-5,9-27-6,-9 27 1,24-26-3,-4 15-4,-20 11 0,34-22 0,-34 22-1,31-13-2,-31 13-1,18 2-4,-18-2-2,11 22 1,-5-4-1,-4 4 0,-4 2 0,-2 2 1,-1-1-1,-5 3-1,-1-4 1,-3-2-1,-3-2 1,1-2 0,-1-3 0,17-15 1,-24 18 0,24-18 1,0 0 0,0 0 0,0 0 1,0 0-1,18 4 0,1-8 0,-1-1 0,4 1 1,-1 2-2,-1-2 1,0 6-13,-20-2-12,26 2-9,-26-2-1,0 0-2,0 0-3,0 0-1</inkml:trace>
    <inkml:trace contextRef="#ctx0" brushRef="#br1" timeOffset="72817.2447">13540 6843 153,'0'0'35,"-1"-24"-2,19 18-17,2 3-16,4 1 1,7 2 0,3 0-1,2 0 1,-1 0-1,-3 0 1,-9 0-1,-2-4-1,-21 4 1,25 4 0,-25-4 0,0 0 0,10 24-1,-10-24 1,-8 31 0,5-9 0,-1 3 0,-2 5 1,3 3-1,3 0 1,2 3-1,1 1 0,3-4 1,-1-2 0,3-6-1,5 1-16,-8-9-10,-5-17-6,9 16-1,-9-16-1,0 0-1,0 0 0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41.2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E163F1B-844B-4FD0-97BB-10B914FE9530}" emma:medium="tactile" emma:mode="ink">
          <msink:context xmlns:msink="http://schemas.microsoft.com/ink/2010/main" type="inkDrawing" rotatedBoundingBox="27785,17595 31788,17569 31789,17636 27786,17663" shapeName="Other"/>
        </emma:interpretation>
      </emma:emma>
    </inkml:annotationXML>
    <inkml:trace contextRef="#ctx0" brushRef="#br0">0 70 104,'11'-20'34,"13"16"-1,4-3-8,20 5-10,10-5-1,23 5-4,17 2-9,20-2-2,16-4 1,17 1 0,18-1 0,20-1 0,17 3 0,10 1 0,15-1-1,5 4 1,7 4 0,3-1 0,-1 3 0,-12-1 0,-14-1 0,-14 0 0,-31-2 0,-25-6 0,-29 4-9,-34-6-6,-27 8-9,-33-7-4,-26 5-5,-22-2 0,-19 2-1,-14 2 0,-9 0 11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1.9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5F8A87C-6F74-4FA4-A9E6-57B2E1EBE536}" emma:medium="tactile" emma:mode="ink">
          <msink:context xmlns:msink="http://schemas.microsoft.com/ink/2010/main" type="inkDrawing" rotatedBoundingBox="11357,11714 11401,10076 11700,10084 11657,11722" semanticType="verticalRange" shapeName="Other">
            <msink:sourceLink direction="with" ref="{089FCE29-E2C5-4BDD-A5B7-AD091CF5EDA7}"/>
          </msink:context>
        </emma:interpretation>
      </emma:emma>
    </inkml:annotationXML>
    <inkml:trace contextRef="#ctx0" brushRef="#br0">319 29 19,'-8'-16'18,"8"16"-5,0 0-5,0 0 1,0 0 1,-16-13 3,16 13 2,0 0 3,-6 18 2,6-18-2,-20 28-1,3-10-2,4 8-2,-7 0-3,4 7-2,-5 1-5,1 7-3,2 1 1,-1 4-1,3 0 0,-1 3 1,3 3-1,1-3 1,0-1-2,4-2 2,-2 3-1,3-1 0,1 1 0,1 1 1,1-1-2,1 1 1,0-2 1,4 1-1,0-1 0,4-1 1,2 3-1,1 27 1,2-24-4,4 0-1,-2-5 1,6 3-2,-3-10 2,3 1-2,0-9 1,1-29-1,-2 20 5,5-6 1,-3-2-1,0-3 0,-18-13 1,30 19-1,-30-19 2,22 7-2,-22-7-4,20-6-14,-20 6-9,4-20-7,-10 2-1,3 1-1,-6-6-2</inkml:trace>
  </inkml:traceGroup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35.7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B8B907-F008-4EDA-8102-BDC437D11CC3}" emma:medium="tactile" emma:mode="ink">
          <msink:context xmlns:msink="http://schemas.microsoft.com/ink/2010/main" type="inkDrawing" rotatedBoundingBox="27905,16993 32485,16822 32534,18133 27953,18303" shapeName="Other"/>
        </emma:interpretation>
      </emma:emma>
    </inkml:annotationXML>
    <inkml:trace contextRef="#ctx0" brushRef="#br0">9398 7215 134,'0'0'33,"0"0"-2,0 0-7,0 0-14,17 22-5,-10-5-15,-7-17-9,15 16-8,-15-16-4,18 7-1,-18-7-1,0 0-1,20-18-7</inkml:trace>
    <inkml:trace contextRef="#ctx0" brushRef="#br0" timeOffset="246.167">9624 6966 143,'-18'-7'41,"18"7"-4,-4 17-18,10 3-20,5 5 1,2 3-1,1 1 2,-1 0-2,-2 1-2,-5-10-9,3 3-9,-9-23-6,11 28-4,-11-28-1,0 0-1,17 0-1,-17 0 2</inkml:trace>
    <inkml:trace contextRef="#ctx0" brushRef="#br0" timeOffset="665.5643">9955 6957 116,'0'0'41,"-11"-16"-6,11 16-12,-16-6-11,16 6-3,-20 11-6,20-11-2,-23 26-1,23-26 0,-25 27-1,14-10 2,1-1-1,10-16 1,-1 30-2,1-30 1,18 20 1,-1-13-1,5-2 0,2-1-1,-1 0 1,1-1 0,0 3 0,-2 1-1,-5 2 1,-17-9 0,22 31 0,-22-31 0,6 33-1,-10-14 1,-5-3 0,9-16 0,-22 22 0,22-22-3,-28 7-9,28-7-8,-26-14-5,26 14-4,-16-37-1,14 17-2,-6-7 0,10-1 3,-2-1 9</inkml:trace>
    <inkml:trace contextRef="#ctx0" brushRef="#br0" timeOffset="831.7259">9933 6952 128,'-9'-17'32,"9"17"0,0 0-7,0 0-9,18-13-8,1 13-8,5 4-3,2 0-13,7-1-10,-4-3-5,6 10-2,-9-12 0,7 9-1,-7-5-2</inkml:trace>
    <inkml:trace contextRef="#ctx0" brushRef="#br0" timeOffset="1111.9632">10373 6917 127,'0'0'32,"-17"-6"-2,17 6-14,0 0-3,32 24-4,-32-24-3,33 35-3,-13-13-1,-3 2-2,1 3 0,0-1-1,1 5-8,-8-9-9,7 2-8,-18-24-5,24 27-2,-24-27 0,0 0-1,0 0 1</inkml:trace>
    <inkml:trace contextRef="#ctx0" brushRef="#br0" timeOffset="1472.2076">10551 6888 168,'-25'9'33,"15"7"-3,-4 8-24,4 7-6,7 4 1,-1 3-2,0 1 1,-3-1-1,2-1-8,-5-13-8,7 1-8,3-25-5,-11 22-2,11-22-1,0 0-1,14-29 0,3 7 13</inkml:trace>
    <inkml:trace contextRef="#ctx0" brushRef="#br0" timeOffset="1723.3791">10768 6921 165,'-22'5'33,"22"-5"-1,-7 22-24,9 0-7,5 5-2,2 3 2,4-1-2,-2 0 1,-2-1 0,4-3-13,-9-8-11,-4-17-7,20 16 0,-20-16-3,22-7 0,-5-4-1</inkml:trace>
    <inkml:trace contextRef="#ctx0" brushRef="#br0" timeOffset="1968.5512">10967 6906 148,'-16'-2'35,"-5"-3"-3,21 5-14,-22 12-14,22-12-3,-9 30-1,7-8 0,4 3 0,2 3 0,-1 5 0,7 0 0,2 0 0,7-4 0,5-2 0,3-8 0,3-5 0,-1-6 0,1-10-1,-3-7 1,-7-10 0,-3-3-1,-6-7 1,-7-2 0,-4-2 0,-6 2 0,-3 2-1,-6 3 1,2 4-1,-1 6-2,14 16-10,-19-15-7,19 15-6,0 0-5,0 0-1,19 7-1,1 1 0,0-7 3</inkml:trace>
    <inkml:trace contextRef="#ctx0" brushRef="#br0" timeOffset="2191.6967">11320 6921 134,'0'0'34,"-7"-18"-8,7 18-16,29-5-28,-8 6-7,4 3-7,-4-2-1,2 0 1,-6 0-1,-17-2 5</inkml:trace>
    <inkml:trace contextRef="#ctx0" brushRef="#br0" timeOffset="2441.8701">11506 6868 147,'-20'0'33,"20"0"0,-17 8-13,17-8-15,-3 27-5,4-9 0,5-1 0,3-1 1,-9-16-2,20 30 1,-20-30 1,28 18-1,-10-13-4,-1-5-10,5 4-7,-22-4-7,37-13-2,-37 13-2,35-22-1,-35 22 0,24-27 4</inkml:trace>
    <inkml:trace contextRef="#ctx0" brushRef="#br0" timeOffset="2665.0203">11703 6848 117,'0'0'33,"-28"-9"-1,28 9-2,0 0-14,-11 33-7,11-15-10,2 6 1,4 2 1,-1-1-2,1 1 2,-1-6-3,4 8-16,-3-10-11,3-2-3,-9-16-2,13 17-1,-13-17-1,24-2-2</inkml:trace>
    <inkml:trace contextRef="#ctx0" brushRef="#br0" timeOffset="2854.1502">12025 7088 174,'-19'2'33,"19"-2"-2,0 0-32,6 22 1,-6-22 0,11 18-12,-11-18-14,13 17-6,-13-17-1,0 0 0,0 0-2,0 0-1</inkml:trace>
    <inkml:trace contextRef="#ctx0" brushRef="#br0" timeOffset="3750.0771">12435 6934 126,'0'0'33,"-18"-22"0,18 22-11,-24-14-9,24 14-5,-26 0-8,26 0 0,-30 7 1,14-2-1,-2 10 0,-1 2 1,1 1-1,-1 7 1,5 3-1,6 5 1,6 3-2,8 3 2,9-4-1,5-1 0,9-2-1,10-7 1,1-5-1,3-12 1,-1-5 0,-3-10 0,-3-6-1,-4-7 1,-8-7 1,-10-6-1,-8-4 0,-8 2 0,-7 0 0,-8 4-1,-3 4 1,-2 3 0,-2 6 0,4 12-9,0 1-12,20 5-8,-21 13-4,21-13 0,17 31-1,5-13-1</inkml:trace>
    <inkml:trace contextRef="#ctx0" brushRef="#br0" timeOffset="3085.3065">12299 6943 21,'0'0'8,"0"0"-3,0 0-6,0 0-6,0 0-1,0 0-1,0 0 1,2 19 8</inkml:trace>
    <inkml:trace contextRef="#ctx0" brushRef="#br0" timeOffset="6259.7306">10183 7728 140,'-16'-3'34,"16"3"-1,-30 11-15,19 7-12,4 6-6,5 5 0,4 2-1,2 4 1,5 0 1,2 0 1,7-4-1,6-4 1,2-3-1,3-8 1,5-3-1,1-9 1,-2-4-1,0-11-7,-4 2-3,-5-10-4,-2 3 0,-11-2 0,-2-1 0,-9 1 0,0 18 1,-18-27 8,1 16 8,-3 7 7,-7 2 0,3 8 0,-4 5 1,8 9-2,0 0 2,9 5-3,5-1-5,10 0-2,14 3-12,1-8-10,14-1-10,-2-16 0,6-2-4,0-7 0,-1-3-3</inkml:trace>
    <inkml:trace contextRef="#ctx0" brushRef="#br0" timeOffset="6517.9042">10638 7791 151,'0'0'36,"0"0"-4,3 34-22,23-10-11,9 5 1,9 6 1,6 0 1,2 2-1,-3-1 0,-5-5 0,-9-3-6,-2 1-14,-14-12-8,-5-1-6,-14-16 0,0 0-2,0 0 0,0-24-2</inkml:trace>
    <inkml:trace contextRef="#ctx0" brushRef="#br0" timeOffset="6782.0857">10816 7844 150,'-27'0'34,"8"14"-1,-1 5-20,11 8-12,5 10 0,0 1 0,6 4-8,-5-7-9,4 7-9,-4-14-4,3-3-5,0-25 0,0 0-1,0 0 0</inkml:trace>
    <inkml:trace contextRef="#ctx0" brushRef="#br0" timeOffset="6975.2162">11140 7833 140,'-22'14'36,"22"-14"-4,-6 37-13,16-6-18,4 6 1,5 3-1,1 2-3,4 2-12,-8-13-7,1 0-9,-4-14-1,-13-17-4,22 5 1,-22-5-2</inkml:trace>
    <inkml:trace contextRef="#ctx0" brushRef="#br0" timeOffset="7538.626">11458 7781 153,'-22'0'33,"6"10"-2,-6 4-23,7 6-7,6 8-1,-1 3-1,9 6 2,-1-3 1,9 3-1,4 3 2,9-3-1,6-8 0,5-3-1,8-8 2,1-7-4,-1-9 1,-2-6-8,-8-16-8,-1 2-1,-15-12-4,-2 3 0,-19-8-1,1 8 2,-9-6-3,-3 7 8,-1 6 4,0-2-2,3 9 1,17 13-2,-20-18 1,20 18 1,0 0 12</inkml:trace>
    <inkml:trace contextRef="#ctx0" brushRef="#br0" timeOffset="7540.6274">11784 7833 146,'0'0'35,"24"-15"-2,-8 8-22,14 5-21,8 6-10,-5-4-10,6 3-2,-10-1-2,-1 0 0,-8-4-2</inkml:trace>
    <inkml:trace contextRef="#ctx0" brushRef="#br0" timeOffset="7947.9058">12280 7725 123,'-1'-19'34,"1"19"-4,0 0-12,0 0-10,0 0-3,0 0-5,-24 6 1,7 3-1,-3 2 1,-2-2 1,3 2-1,1 0 0,18-11 0,-24 22-1,24-22 0,0 22 0,0-22 0,28 18 1,-6-8-1,5-1-1,3-2 1,1 0 0,2 1 0,-2 1-1,-1 0 1,-3 4 0,-6-2 0,-5 3 0,-5 3-1,-11-17 1,2 29 0,-2-29 2,-13 24-2,13-24-1,-29 7-7,29-7-10,-33-3-10,33 3-3,-33-21-2,22 5-2,-4-8 0</inkml:trace>
    <inkml:trace contextRef="#ctx0" brushRef="#br0" timeOffset="8124.0314">12312 7739 130,'0'0'35,"33"-14"-1,-9 5-8,5 3-44,10 6-12,-1-4-3,-1 4-1,-6-1-2,-5-3-1</inkml:trace>
    <inkml:trace contextRef="#ctx0" brushRef="#br0" timeOffset="3920.1929">12784 7198 140,'0'0'36,"0"24"-3,0-24-7,0 0-33,8 31-17,-8-31-8,20 18-2,-20-18 1,20 2-3,-20-2 0</inkml:trace>
    <inkml:trace contextRef="#ctx0" brushRef="#br0" timeOffset="4360.8719">13009 6925 155,'-20'7'35,"20"-7"-2,-11 30-17,11-3-15,3 6-1,8 2 0,0 3 1,6-5-1,3 0-1,2-5 1,2-5 0,4-6-1,-1-6 1,5-6 0,-3-7-1,-3-5-5,3-2-4,-7-6-5,6-1-2,-13-8-2,1 2 2,-9-5 2,1 5 3,-12 2 11,-9-2 12,13 22 4,-37-22 3,17 24 0,-7-1 0,6 14-3,-1 0-3,8 8-6,4 3-6,9 2 0,6 1-1,8 0 0,4 0-5,-1-10-13,14 1-10,-5-13-4,5-3-1,-3-13 0,5-4-1,-7-9-1</inkml:trace>
    <inkml:trace contextRef="#ctx0" brushRef="#br0" timeOffset="5088.3673">13704 7057 174,'2'-17'35,"15"16"-4,10 8-42,4-7-13,15 7-8,-3 1-1,3-1-1,-11-4-1,-6 5-2</inkml:trace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4:11.13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380C44-E053-4BAB-97B5-BC77C2A51C0A}" emma:medium="tactile" emma:mode="ink">
          <msink:context xmlns:msink="http://schemas.microsoft.com/ink/2010/main" type="writingRegion" rotatedBoundingBox="22278,14230 27953,14023 28131,18924 22457,19131"/>
        </emma:interpretation>
      </emma:emma>
    </inkml:annotationXML>
    <inkml:traceGroup>
      <inkml:annotationXML>
        <emma:emma xmlns:emma="http://www.w3.org/2003/04/emma" version="1.0">
          <emma:interpretation id="{A605C7BB-A074-4B55-8BBB-6823D0C265EA}" emma:medium="tactile" emma:mode="ink">
            <msink:context xmlns:msink="http://schemas.microsoft.com/ink/2010/main" type="paragraph" rotatedBoundingBox="22443,14224 25145,14126 25165,14669 22462,147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E3EB19-1D2F-4D5E-A29F-6348ADCEA02F}" emma:medium="tactile" emma:mode="ink">
              <msink:context xmlns:msink="http://schemas.microsoft.com/ink/2010/main" type="line" rotatedBoundingBox="22443,14224 25145,14126 25165,14669 22462,14767"/>
            </emma:interpretation>
          </emma:emma>
        </inkml:annotationXML>
        <inkml:traceGroup>
          <inkml:annotationXML>
            <emma:emma xmlns:emma="http://www.w3.org/2003/04/emma" version="1.0">
              <emma:interpretation id="{E91B8AF0-F2BD-4264-B58E-2ED09B8D646D}" emma:medium="tactile" emma:mode="ink">
                <msink:context xmlns:msink="http://schemas.microsoft.com/ink/2010/main" type="inkWord" rotatedBoundingBox="22443,14224 25145,14126 25165,14669 22462,14767"/>
              </emma:interpretation>
              <emma:one-of disjunction-type="recognition" id="oneOf0">
                <emma:interpretation id="interp0" emma:lang="en-US" emma:confidence="0">
                  <emma:literal>=4.A</emma:literal>
                </emma:interpretation>
                <emma:interpretation id="interp1" emma:lang="en-US" emma:confidence="1">
                  <emma:literal>A, = 4.</emma:literal>
                </emma:interpretation>
                <emma:interpretation id="interp2" emma:lang="en-US" emma:confidence="0">
                  <emma:literal>A, =4.</emma:literal>
                </emma:interpretation>
                <emma:interpretation id="interp3" emma:lang="en-US" emma:confidence="0">
                  <emma:literal>A, =4,</emma:literal>
                </emma:interpretation>
                <emma:interpretation id="interp4" emma:lang="en-US" emma:confidence="0">
                  <emma:literal>AIRY.</emma:literal>
                </emma:interpretation>
              </emma:one-of>
            </emma:emma>
          </inkml:annotationXML>
          <inkml:trace contextRef="#ctx0" brushRef="#br0">3961 4181 131,'0'0'33,"-17"-11"-2,17 11-1,-17 11-13,19 6-9,4 7-7,-1 5-1,6 6 1,0 0-1,4 2 1,-2-3-1,2-2 0,-4-5 0,-2-5-1,-9-22 1,17 24-1,-17-24-3,0 0-2,12-17 0,-10-1 0,-4-9 0,2-5-1,-3-6 2,1-1 2,2-1 5,0 3 3,5 4 0,1 6 1,5 8 0,-11 19-1,31-3 1,-11 14-3,4 11-2,4 5-1,1 10 1,3 3-1,1 1 1,-4-3-1,-1 1 0,-4-6 1,-8-9-12,3-1-13,-19-23-5,0 0-1,0 0-1,0 0-1,0 0 0,-24-29-2,2 11 11,-2 3 20</inkml:trace>
          <inkml:trace contextRef="#ctx0" brushRef="#br0" timeOffset="156.1052">4104 4420 144,'0'0'33,"0"0"-1,0 0-2,26-9-31,7 7-24,17 4-5,-1-4-1,8 2-1,-5-4-2,1 4 0,-9-3 0,2-1 17</inkml:trace>
          <inkml:trace contextRef="#ctx0" brushRef="#br0" timeOffset="360.2448">4744 4425 139,'0'0'33,"-27"30"0,23-6-2,0-2-16,13 5-17,8 8-10,-2-9-9,3 3-8,-3-9 0,0-1-3,-15-19 0,16 11-2,-16-11 1,0 0 9,20-28 22</inkml:trace>
          <inkml:trace contextRef="#ctx0" brushRef="#br0" timeOffset="809.549">5307 4374 144,'-16'2'32,"16"-2"-9,0 0-14,0 0-24,38 20-10,-8-16-4,8-1-3,-1-4 0,7 1-1,-5-6 6,3-3 13</inkml:trace>
          <inkml:trace contextRef="#ctx0" brushRef="#br0" timeOffset="1330.9798">5949 4103 150,'0'0'33,"-26"-19"0,26 19-8,-13 19-24,13-1-2,8 4 1,1 7 0,4-1 0,2-1 1,1-3 0,3-2 0,3-7-1,3-2-1,3-4-10,-2-11-10,5 4-3,-5-9-7,3-1 0,-9-5-2,1 1 1,-7-5 1,-4-1 11</inkml:trace>
          <inkml:trace contextRef="#ctx0" brushRef="#br0" timeOffset="1513.1041">6192 4092 146,'-26'-13'31,"26"13"0,-18 11-9,18 7-12,2 10-9,3 3 0,4 4-1,2 0 0,2 1 1,2-1-1,0-2-4,-1-9-10,7-2-9,-5-7-7,8-4-1,-6-11 0,6 0-1,-3-8 0,6 1 4</inkml:trace>
          <inkml:trace contextRef="#ctx0" brushRef="#br0" timeOffset="1712.2389">6525 4345 150,'0'0'33,"0"0"-3,0 0-5,0 0-28,18 22-17,-18-22-7,30 20-3,-30-20-2,35 11 0,-35-11-1,33-7-1</inkml:trace>
          <inkml:trace contextRef="#ctx0" brushRef="#br0" timeOffset="634.4349">5211 4326 146,'0'0'33,"0"0"-3,0 0-15,17-9-29,14 9-16,4-2-1,4 4 0,-2-2-1,-1 0-1,-8-2 1,-6 4 13</inkml:trace>
        </inkml:traceGroup>
      </inkml:traceGroup>
    </inkml:traceGroup>
    <inkml:traceGroup>
      <inkml:annotationXML>
        <emma:emma xmlns:emma="http://www.w3.org/2003/04/emma" version="1.0">
          <emma:interpretation id="{66B7F837-A164-4CA9-B7C0-A3C7FD82947C}" emma:medium="tactile" emma:mode="ink">
            <msink:context xmlns:msink="http://schemas.microsoft.com/ink/2010/main" type="paragraph" rotatedBoundingBox="22504,15033 27326,14893 27342,15417 22519,155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B61C6A-B8E6-40CF-A761-233320C41843}" emma:medium="tactile" emma:mode="ink">
              <msink:context xmlns:msink="http://schemas.microsoft.com/ink/2010/main" type="line" rotatedBoundingBox="22504,15033 27326,14893 27342,15417 22519,15557"/>
            </emma:interpretation>
          </emma:emma>
        </inkml:annotationXML>
        <inkml:traceGroup>
          <inkml:annotationXML>
            <emma:emma xmlns:emma="http://www.w3.org/2003/04/emma" version="1.0">
              <emma:interpretation id="{623463EF-960B-4089-B64E-EA05564AF576}" emma:medium="tactile" emma:mode="ink">
                <msink:context xmlns:msink="http://schemas.microsoft.com/ink/2010/main" type="inkWord" rotatedBoundingBox="22504,15033 27326,14893 27342,15417 22519,15557"/>
              </emma:interpretation>
              <emma:one-of disjunction-type="recognition" id="oneOf1">
                <emma:interpretation id="interp5" emma:lang="en-US" emma:confidence="0">
                  <emma:literal>reams</emma:literal>
                </emma:interpretation>
                <emma:interpretation id="interp6" emma:lang="en-US" emma:confidence="0">
                  <emma:literal>vitamin</emma:literal>
                </emma:interpretation>
                <emma:interpretation id="interp7" emma:lang="en-US" emma:confidence="0">
                  <emma:literal>vitamins</emma:literal>
                </emma:interpretation>
                <emma:interpretation id="interp8" emma:lang="en-US" emma:confidence="0">
                  <emma:literal>Vitamin</emma:literal>
                </emma:interpretation>
                <emma:interpretation id="interp9" emma:lang="en-US" emma:confidence="0">
                  <emma:literal>Vitamins</emma:literal>
                </emma:interpretation>
              </emma:one-of>
            </emma:emma>
          </inkml:annotationXML>
          <inkml:trace contextRef="#ctx0" brushRef="#br0" timeOffset="6088.9932">4932 5170 114,'0'0'31,"0"0"-2,20-20-8,8 18-21,5 6-15,5-2-6,1 3-5,-6-1-3,-5 3-1,-10-1 0,-18-6 6,0 0 8,7 20 13</inkml:trace>
          <inkml:trace contextRef="#ctx0" brushRef="#br0" timeOffset="6236.0936">5009 5277 105,'0'0'27,"0"0"-8,-2 18-12,24-9-17,11 2-12,10-5-3,5 1-1,1-5-3,5-2 1,-1-4 11</inkml:trace>
          <inkml:trace contextRef="#ctx0" brushRef="#br0" timeOffset="6778.7092">5783 5080 105,'-42'-14'34,"5"6"-2,-5 3-2,3 10-8,1 1-9,8 10-3,1 3-6,3 6-4,4 3 0,7 5 0,8 0 0,11 0 0,10-2 0,10-2-1,11-5 1,9-7 0,4-8 0,2-9-2,1-6 0,-10-6-3,-6-7 0,-11-8-1,-9-3 0,-12-4 0,-8 2 0,-10-1 1,-2 6 2,-5 3-1,2 9-5,2 2-6,18 13-6,-17 6-3,17-6-2,11 24 1,9-8-2,2 3 3,10-3 6,3 4 9,-2-3 9,0-1 11,-7-6 17,-1 2 2,-25-12 3,34 19-2,-34-19 1,18 18-1,-18-18-1,0 0-21,24 28-23,-24-28-12,27 16-4,-27-16-1,26 0-1,-26 0-1,22-18-1,-11 1 5,4-3 23</inkml:trace>
          <inkml:trace contextRef="#ctx0" brushRef="#br0" timeOffset="7264.0225">6260 5031 139,'0'0'34,"-22"-17"-4,22 17 1,0 0-20,-15 20-8,17 1-3,0 2 0,1 5 1,3 3-2,0 2 2,6 0-2,5-2 1,3-1 0,8-6 0,5-4-1,4-7 0,3-8 1,4-7 0,-5-5-1,0-6-2,-10-7-5,-1 0-1,-12-4-1,-5 0 1,-11 0 1,-5 4 2,5 20 6,-35-26 3,13 21 5,-10 3 1,7 7 0,-3 6 1,8 10-3,3-3-1,8 4-7,13 6-4,3-6-11,17 1-6,-2-8-5,11-2-3,-2-13 0,6 0-1,-6-11-1,1-4 5,-1-5 9,-7-2 14</inkml:trace>
          <inkml:trace contextRef="#ctx0" brushRef="#br0" timeOffset="7521.1988">6803 5086 136,'1'-31'32,"-1"31"-1,17-26-6,-1 19-12,1 1-7,1 2-6,1 1-1,-1 1 1,-18 2 0,26-2 0,-26 2 0,22 6 0,-22-6 0,22 16 0,-22-16 0,24 26 0,-11-8 0,0-1 0,0 3 1,0 2-2,1-2 1,1 2 0,-2-4 0,0 1 0,0 3-12,-13-22-12,14 27-6,-14-27 0,0 0-2,0 0 0,0 0-1,-18 8-1</inkml:trace>
          <inkml:trace contextRef="#ctx0" brushRef="#br0" timeOffset="7683.308">6950 5190 138,'-19'-14'34,"19"14"-2,21-10-12,-1 7-28,13 5-20,-2-4-3,10 4 0,-6-6-2,1 4 1,-6-6-1</inkml:trace>
          <inkml:trace contextRef="#ctx0" brushRef="#br0" timeOffset="8296.7257">7297 5119 141,'0'0'32,"0"0"0,0 0-10,0 0-7,0 0-10,2 22-5,-2-22 0,13 31 0,-6-15 0,1 1 0,-8-17-1,15 24-4,-15-24-6,0 0-4,23 16-2,-23-16 0,0 0 0,0 0 1,11-22-1,-11 22 6,0-29 9,0 29 7,6-33 5,3 16 6,-3-1 0,-6 18 1,24-27-1,-8 19 0,-16 8-3,33-7-3,-14 9-4,-1 5-5,0 2-1,1 2 0,-1 2 0,1 0 0,-1 2 0,-1-3-1,-17-12 1,29 19-2,-12-12-8,-17-7-6,25-2-5,-25 2-3,22-16 0,-22 16 0,22-24 0,-14 7 4,-8 17 9,16-23 9,-16 23 8,13-17 4,-13 17 6,0 0 3,17-11 5,-17 11-2,18 9-2,-18-9-1,26 20-5,-8-5-1,1-2-4,1 2-4,4-1-8,-4-5-8,8 4-9,-6-9-6,2 0-3,-6-10-1,6 1-1,-4-8 0,2-2 2,-5-1 9,1-8 9</inkml:trace>
          <inkml:trace contextRef="#ctx0" brushRef="#br0" timeOffset="8493.8597">8155 4871 116,'0'0'32,"-13"-26"0,13 26-2,-6 17-9,12 11-11,5 8-8,3 6-2,7 2 0,-1 0 0,6 0 0,-1-3 0,5-5-17,-6-8-11,3-6-2,-3-11-3,4-5 0,-4-14-2,5-5 0</inkml:trace>
          <inkml:trace contextRef="#ctx0" brushRef="#br0" timeOffset="8837.0954">8642 4928 136,'-20'-13'33,"-8"-1"-1,4 10-2,-5 6-22,3 7-6,2 7-3,2 5 0,7 1 0,4-2 0,8 2 0,3 0 0,11-4 1,7-1-1,8-1 1,11-1 0,1-1 0,8 1 1,-2-2 0,1 2 0,-5-1 0,-7 3 0,-7-1 0,-10-1-1,-16-15 1,2 28-1,-2-28 0,-38 20-4,12-9-13,-11-8-10,2 3-4,-3-10-1,3 2-2,1-3-3,9-2-1</inkml:trace>
          <inkml:trace contextRef="#ctx0" brushRef="#br0" timeOffset="5664.7036">3999 5082 99,'0'0'33,"-9"-20"-1,9 20-1,0 0-1,0 0-11,0 0-9,13 22-9,5 0-1,3 5-1,4 3 1,3 1-1,1-2 1,1 1-1,-1-5 0,-3-6 1,-4-6-1,0-8 2,-5-5-2,-17 0 1,25-18 0,-17-1 0,-5-4 0,3-5 0,-4-3 1,-2 0-1,0-1 0,-2 1 1,2 6-1,2 1 1,1 7-2,-3 17-7,0 0-10,17-13-7,-17 13-4,22 17-1,-9-1-2,-13-16 0,29 32-1,-12-14 7,1 0 9</inkml:trace>
          <inkml:trace contextRef="#ctx0" brushRef="#br0" timeOffset="5848.8299">4534 5297 132,'-11'25'33,"11"-25"-1,-1 32-1,1-32-11,18 36-16,4-10-15,-4-8-13,5 2-6,-23-20-1,29 17-2,-29-17 0,0 0-2,17-22-1,-10 2 18</inkml:trace>
        </inkml:traceGroup>
      </inkml:traceGroup>
    </inkml:traceGroup>
    <inkml:traceGroup>
      <inkml:annotationXML>
        <emma:emma xmlns:emma="http://www.w3.org/2003/04/emma" version="1.0">
          <emma:interpretation id="{A4F124EC-B005-49FD-9A3F-7D8BE56D087F}" emma:medium="tactile" emma:mode="ink">
            <msink:context xmlns:msink="http://schemas.microsoft.com/ink/2010/main" type="paragraph" rotatedBoundingBox="22339,16005 27611,15741 27706,17647 22434,179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1CD07C-2C79-42E5-B340-BE2198E6E72E}" emma:medium="tactile" emma:mode="ink">
              <msink:context xmlns:msink="http://schemas.microsoft.com/ink/2010/main" type="line" rotatedBoundingBox="22339,16005 27611,15741 27645,16433 22374,16697"/>
            </emma:interpretation>
          </emma:emma>
        </inkml:annotationXML>
        <inkml:traceGroup>
          <inkml:annotationXML>
            <emma:emma xmlns:emma="http://www.w3.org/2003/04/emma" version="1.0">
              <emma:interpretation id="{56419600-1E62-4539-BFD0-85E8A41C0341}" emma:medium="tactile" emma:mode="ink">
                <msink:context xmlns:msink="http://schemas.microsoft.com/ink/2010/main" type="inkWord" rotatedBoundingBox="22345,16125 22821,16101 22839,16467 22363,16491"/>
              </emma:interpretation>
              <emma:one-of disjunction-type="recognition" id="oneOf2">
                <emma:interpretation id="interp10" emma:lang="en-US" emma:confidence="1">
                  <emma:literal>A</emma:literal>
                </emma:interpretation>
                <emma:interpretation id="interp11" emma:lang="en-US" emma:confidence="0">
                  <emma:literal>a</emma:literal>
                </emma:interpretation>
                <emma:interpretation id="interp12" emma:lang="en-US" emma:confidence="0">
                  <emma:literal>£</emma:literal>
                </emma:interpretation>
                <emma:interpretation id="interp13" emma:lang="en-US" emma:confidence="0">
                  <emma:literal>K</emma:literal>
                </emma:interpretation>
                <emma:interpretation id="interp14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11452.4657">3845 6258 18,'0'0'5,"-8"-30"0,8 30-1,6-27-2,-6 27 2,13-24 2,-13 24 4,20-27 8,-20 27 9,20-30 0,-20 30 1,9-22-3,-9 22 0,0 0-3,0 0-4,0 0-9,-12 19-9,8 3 1,0 5-1,2 6 0,-1 6-1,3-4 1,5-1 0,-3-4-1,0-1 1,0-5 0,0-8 0,-2-16-1,0 0 0,0 0 0,0 0 0,-21-25 0,14-1 1,1-5-1,1-2 1,3-2 0,8-2 1,1-1-1,8 3 0,-1 2 1,8 5-1,2 8 0,4 7 1,0 10-1,-1 6 0,1 12 1,-3 7-1,-1 4 1,-2 7-2,-3 2 2,-4 3-1,-3-3 0,1 0 0,-2-4 0,-1-5-1,-5-1-6,-5-25-12,13 32-7,-13-32-4,0 0-2,0 0-1,-22 0 0,3-11-1,19 11 6</inkml:trace>
          <inkml:trace contextRef="#ctx0" brushRef="#br0" timeOffset="11627.5846">3957 6340 135,'-17'-9'34,"17"9"-1,0 0-2,24-13-22,15 19-29,5-4-9,8 1-2,-1-3-2,1 4 0,-8-4-2,-4 2-2,-7-4 14</inkml:trace>
        </inkml:traceGroup>
        <inkml:traceGroup>
          <inkml:annotationXML>
            <emma:emma xmlns:emma="http://www.w3.org/2003/04/emma" version="1.0">
              <emma:interpretation id="{64E27997-18CA-4DDA-855C-4019F63C74B1}" emma:medium="tactile" emma:mode="ink">
                <msink:context xmlns:msink="http://schemas.microsoft.com/ink/2010/main" type="inkWord" rotatedBoundingBox="22985,16288 23863,16244 23882,16622 23004,16666"/>
              </emma:interpretation>
              <emma:one-of disjunction-type="recognition" id="oneOf3">
                <emma:interpretation id="interp15" emma:lang="en-US" emma:confidence="0">
                  <emma:literal>2?</emma:literal>
                </emma:interpretation>
                <emma:interpretation id="interp16" emma:lang="en-US" emma:confidence="0">
                  <emma:literal>2</emma:literal>
                </emma:interpretation>
                <emma:interpretation id="interp17" emma:lang="en-US" emma:confidence="0">
                  <emma:literal>2:</emma:literal>
                </emma:interpretation>
                <emma:interpretation id="interp18" emma:lang="en-US" emma:confidence="0">
                  <emma:literal>Z:</emma:literal>
                </emma:interpretation>
                <emma:interpretation id="interp19" emma:lang="en-US" emma:confidence="0">
                  <emma:literal>2=2</emma:literal>
                </emma:interpretation>
              </emma:one-of>
            </emma:emma>
          </inkml:annotationXML>
          <inkml:trace contextRef="#ctx0" brushRef="#br0" timeOffset="12090.5015">4483 6300 122,'0'0'41,"-11"-18"-3,11 18-11,20-4-20,2 4-2,4 2-2,2 0-4,-3 0 1,-1-1 1,-7 5-1,-17-6 1,20 15 0,-20-15 0,0 25 0,-7-6 0,-2 4-1,-3 1 0,-2 4 0,-1-3 0,-2 1 0,3-2 0,-1-2 0,4-2-1,11-20 1,-15 28 0,15-28-1,4 16 1,-4-16-1,29 7 0,-5-7 1,6-1 0,3-1-1,-4-6-8,8 8-8,-11-5-6,0 7-6,-6-8 0,0 6-3,-20 0-1,28-7 1,-10 1 5,0-5 16</inkml:trace>
          <inkml:trace contextRef="#ctx0" brushRef="#br0" timeOffset="12534.8041">5101 6317 163,'0'0'29,"0"0"-13,11 16-26,15-5-18,9-2-3,7 2-2,0-5-1,8 1-2,0-5 4</inkml:trace>
          <inkml:trace contextRef="#ctx0" brushRef="#br0" timeOffset="12362.6852">5156 6205 139,'0'0'34,"-26"-15"-2,26 15-1,0 0-18,0 0-10,23-4-3,-1 10-1,5 1-3,1-3-11,5 7-10,-7-6-6,-2 3 0,-24-8-2,27 9-1,-27-9-2,0 0 4,0 0 23</inkml:trace>
        </inkml:traceGroup>
        <inkml:traceGroup>
          <inkml:annotationXML>
            <emma:emma xmlns:emma="http://www.w3.org/2003/04/emma" version="1.0">
              <emma:interpretation id="{2F8913ED-E31E-4ECB-A427-3AF8372B0FF0}" emma:medium="tactile" emma:mode="ink">
                <msink:context xmlns:msink="http://schemas.microsoft.com/ink/2010/main" type="inkWord" rotatedBoundingBox="24390,16110 25132,16073 25153,16489 24411,16526"/>
              </emma:interpretation>
              <emma:one-of disjunction-type="recognition" id="oneOf4">
                <emma:interpretation id="interp20" emma:lang="en-US" emma:confidence="0">
                  <emma:literal>0.</emma:literal>
                </emma:interpretation>
                <emma:interpretation id="interp21" emma:lang="en-US" emma:confidence="0">
                  <emma:literal>O.</emma:literal>
                </emma:interpretation>
                <emma:interpretation id="interp22" emma:lang="en-US" emma:confidence="0">
                  <emma:literal>Or</emma:literal>
                </emma:interpretation>
                <emma:interpretation id="interp23" emma:lang="en-US" emma:confidence="0">
                  <emma:literal>o</emma:literal>
                </emma:interpretation>
                <emma:interpretation id="interp24" emma:lang="en-US" emma:confidence="0">
                  <emma:literal>o.</emma:literal>
                </emma:interpretation>
              </emma:one-of>
            </emma:emma>
          </inkml:annotationXML>
          <inkml:trace contextRef="#ctx0" brushRef="#br0" timeOffset="12993.1144">6232 6113 123,'-24'-26'33,"4"10"0,-4-4-4,4 9-14,-2 1-6,2 12-4,-1 6-3,-1 4-2,-3 5 1,-1 1-1,-2 6 2,1 2-2,1 3 1,4 4-2,7-2 1,10 2-1,10 4 0,14 0 0,12-2 0,13-6 0,9-5 0,4-10 0,2-8 0,-4-8 1,-5-13-1,-11-5 0,-10-7-3,-14-6-2,-10-2-1,-12-4 1,-8 6-1,-7-2 1,-4 6-1,-3 5-2,3 8-3,2 3-6,6 11-4,18 2-2,-17 7-1,17-7-1,17 28-1,5-12 4</inkml:trace>
          <inkml:trace contextRef="#ctx0" brushRef="#br0" timeOffset="13167.2364">6476 6340 170,'0'0'32,"0"0"-1,4 18-17,-4-18-16,27 18-14,-27-18-11,35 15-4,-18-15-1,3 2-1,-3-8-2,3 3-1,-2-7 2</inkml:trace>
        </inkml:traceGroup>
        <inkml:traceGroup>
          <inkml:annotationXML>
            <emma:emma xmlns:emma="http://www.w3.org/2003/04/emma" version="1.0">
              <emma:interpretation id="{B678E236-25EE-46AB-9E68-7F4A2262731A}" emma:medium="tactile" emma:mode="ink">
                <msink:context xmlns:msink="http://schemas.microsoft.com/ink/2010/main" type="inkWord" rotatedBoundingBox="25406,16076 25942,16049 25965,16516 25429,16543"/>
              </emma:interpretation>
              <emma:one-of disjunction-type="recognition" id="oneOf5">
                <emma:interpretation id="interp25" emma:lang="en-US" emma:confidence="1">
                  <emma:literal>6</emma:literal>
                </emma:interpretation>
                <emma:interpretation id="interp26" emma:lang="en-US" emma:confidence="0">
                  <emma:literal>U</emma:literal>
                </emma:interpretation>
                <emma:interpretation id="interp27" emma:lang="en-US" emma:confidence="0">
                  <emma:literal>u</emma:literal>
                </emma:interpretation>
                <emma:interpretation id="interp28" emma:lang="en-US" emma:confidence="0">
                  <emma:literal>b</emma:literal>
                </emma:interpretation>
                <emma:interpretation id="interp2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3729.6171">6984 6018 104,'0'0'30,"-22"-13"1,22 13-3,0 0-11,-19 13-1,19-13-4,-13 34-7,4-10 0,2 5-3,0 1-1,1 5-1,4 1 0,8 3-1,5-5 1,5 3-1,10-4 0,3-4 1,8 0-1,4-8 1,3-5-1,0-5 1,2-6-1,-4-6 1,1-5-1,-7-5 0,-1-2 0,-9-5-6,0 2-1,-11-5 0,-1 1 0,-10-2 0,-2 0 0,-10 0 1,-3 2 2,-7 2 5,-8 0 4,1 7 2,-10 2 3,1 9-1,0 1 1,2 9-1,1 2-1,5 9 0,6-1-3,9 3-2,5 1-3,10-2 0,5 6-3,6-8-14,13 4-10,-1-12-3,8-1-1,-5-7-2,6-2-1,-1-8-1</inkml:trace>
        </inkml:traceGroup>
        <inkml:traceGroup>
          <inkml:annotationXML>
            <emma:emma xmlns:emma="http://www.w3.org/2003/04/emma" version="1.0">
              <emma:interpretation id="{5479F8FC-61F9-457F-9A86-AE5829009C34}" emma:medium="tactile" emma:mode="ink">
                <msink:context xmlns:msink="http://schemas.microsoft.com/ink/2010/main" type="inkWord" rotatedBoundingBox="26162,15814 27611,15741 27643,16388 26195,16461"/>
              </emma:interpretation>
              <emma:one-of disjunction-type="recognition" id="oneOf6">
                <emma:interpretation id="interp30" emma:lang="en-US" emma:confidence="0">
                  <emma:literal>cons</emma:literal>
                </emma:interpretation>
                <emma:interpretation id="interp31" emma:lang="en-US" emma:confidence="0">
                  <emma:literal>cm'</emma:literal>
                </emma:interpretation>
                <emma:interpretation id="interp32" emma:lang="en-US" emma:confidence="0">
                  <emma:literal>cm?</emma:literal>
                </emma:interpretation>
                <emma:interpretation id="interp33" emma:lang="en-US" emma:confidence="0">
                  <emma:literal>am</emma:literal>
                </emma:interpretation>
                <emma:interpretation id="interp34" emma:lang="en-US" emma:confidence="0">
                  <emma:literal>cm"</emma:literal>
                </emma:interpretation>
              </emma:one-of>
            </emma:emma>
          </inkml:annotationXML>
          <inkml:trace contextRef="#ctx0" brushRef="#br0" timeOffset="14416.9877">7821 6129 53,'-2'-20'18,"2"20"-1,-6-18-3,6 18-2,0 0-2,0 0 1,-18-18-1,18 18 6,-18 1-2,18-1 1,-24 8-1,24-8-1,-32 20 0,18-2-5,-5 2-1,6 2-7,6 4 1,11 7-2,5-4 1,13 0-1,6-3 1,7-2-1,11 0-10,-4-10-11,6-1-7,-10-13-1,5-2-2,-8-9 0,0-2-1,-10-7 0</inkml:trace>
          <inkml:trace contextRef="#ctx0" brushRef="#br0" timeOffset="15048.4438">8176 6082 151,'0'0'34,"-22"-8"-2,22 8-7,-21 22-21,18-2-4,6 6 1,5 5-2,3 0 2,4 0-2,-3-3 0,7-4 1,-3-4-6,-16-20-6,17 22-5,-17-22-2,0 0-2,4-19 0,-4 19 0,-6-34 1,8 8 5,-4-3 11,11-2 6,2 0 8,-1-1 6,8 9 4,-5-3-1,7 11 2,-2 6-3,8 9-2,-7 4-2,-19-4-5,29 31-5,-12-7-3,1 3 0,0 3-1,-1-1 1,-2 2-1,-1-5-1,5-5 1,-3-2 0,-16-19-1,28 22-9,-28-22-5,0 0-5,0 0-1,15-22-2,-19 3 0,6 1 0,-4-6 0,6 1 12,-1-1 7,16 0 8,-6 6 5,9-4 5,2 11 7,-8-2 2,10 11 0,-8 2-2,10 9-3,-28-9-2,33 31-3,-26-10-4,10 4-7,-4 1-2,-2-1 0,0 1-6,-4-10-11,2 3-9,-9-19-4,0 0-2,0 0 0,19-2-1,-17-15-3</inkml:trace>
          <inkml:trace contextRef="#ctx0" brushRef="#br0" timeOffset="15528.7726">8893 5811 110,'0'-24'32,"6"6"-1,-3-4-5,-3 22-9,30-31-4,-8 18-5,2 4-8,2 1 0,-3 1 0,0 5 1,-5 0-1,-18 2 1,24 10-1,-24-10 1,4 27 0,-8-5 0,-7 2 0,-6 1 0,-3 5 0,-2-1 0,-4 0-1,-3-1 0,-1-5 0,5-1 0,2-5 0,7-1-1,16-16 0,-17 19 0,17-19 0,0 0 0,30 9 0,-8-11 1,4 0-1,5-1 1,-2 1-3,-1-4-9,1 10-13,-8-6-5,-3 8-1,-18-6-3,18 3-1,-18-3-2</inkml:trace>
        </inkml:traceGroup>
      </inkml:traceGroup>
      <inkml:traceGroup>
        <inkml:annotationXML>
          <emma:emma xmlns:emma="http://www.w3.org/2003/04/emma" version="1.0">
            <emma:interpretation id="{EAD5A41F-1640-40B4-9639-C42722E41A0A}" emma:medium="tactile" emma:mode="ink">
              <msink:context xmlns:msink="http://schemas.microsoft.com/ink/2010/main" type="line" rotatedBoundingBox="23220,17259 26286,16834 26379,17501 23313,17925"/>
            </emma:interpretation>
          </emma:emma>
        </inkml:annotationXML>
        <inkml:traceGroup>
          <inkml:annotationXML>
            <emma:emma xmlns:emma="http://www.w3.org/2003/04/emma" version="1.0">
              <emma:interpretation id="{6700276C-43D0-4D43-897A-CD83CFB41559}" emma:medium="tactile" emma:mode="ink">
                <msink:context xmlns:msink="http://schemas.microsoft.com/ink/2010/main" type="inkWord" rotatedBoundingBox="23221,17259 24325,17106 24418,17772 23313,17925"/>
              </emma:interpretation>
              <emma:one-of disjunction-type="recognition" id="oneOf7">
                <emma:interpretation id="interp35" emma:lang="en-US" emma:confidence="0">
                  <emma:literal>vie</emma:literal>
                </emma:interpretation>
                <emma:interpretation id="interp36" emma:lang="en-US" emma:confidence="0">
                  <emma:literal>v:</emma:literal>
                </emma:interpretation>
                <emma:interpretation id="interp37" emma:lang="en-US" emma:confidence="0">
                  <emma:literal>V2?</emma:literal>
                </emma:interpretation>
                <emma:interpretation id="interp38" emma:lang="en-US" emma:confidence="0">
                  <emma:literal>Vs:</emma:literal>
                </emma:interpretation>
                <emma:interpretation id="interp39" emma:lang="en-US" emma:confidence="0">
                  <emma:literal>vs:</emma:literal>
                </emma:interpretation>
              </emma:one-of>
            </emma:emma>
          </inkml:annotationXML>
          <inkml:trace contextRef="#ctx0" brushRef="#br1" timeOffset="56142.082">4715 7212 62,'0'0'31,"-11"-21"2,11 21-2,0 0-5,0 0-4,0 0-4,0 0-5,0 0-4,11 19-1,-2-3-6,2 3-2,0 4 0,0 5 0,4 0 0,1 3 0,3 2 0,-3 3 0,3-4 0,-1-3 0,2-3 0,1-3 0,-3-1 0,0-1 0,-1-9 0,-17-12 0,26 19 0,-26-19 0,22 5 0,-22-5 0,16-11 0,-10-5 0,-1-3 0,1-3 0,-2-5 0,-3-2 0,-1-6 0,-1 4 0,1-6 0,-2 4 0,0 4 0,2-1 0,0 3 0,2 3 0,1 4 0,-3 20 0,4-28 0,-4 28 0,0 0 0,0 0 0,0 0 0,0 0 0,17 2-16,-17-2-11,7 16-4,-7-16-3,11 21-7,-11-21-1,15 25-2,-6-4 25</inkml:trace>
          <inkml:trace contextRef="#ctx0" brushRef="#br1" timeOffset="56741.6047">5263 7562 63,'0'0'29,"-2"-18"-2,2 18-5,0 0-3,4-21 0,-4 21-3,0 0-1,0 0 0,11-22-4,-11 22-3,0 0-4,16-5-4,-16 5 0,0 0 0,21 20-1,-21-20 1,16 28 0,-16-28-1,7 31 0,-5-11 1,-2 0 0,-2-1-1,-1-3 1,-3 4-2,-3-3 1,0-1 0,9-16 1,-22 26-1,22-26 1,-22 22-2,22-22 2,-17 13 1,17-13-1,0 0 0,0 0 2,0 0-2,0 0 1,0 0-1,19 3 0,-19-3 0,27-9 0,-27 9 0,33-5 0,-14 3 0,-1 2 0,0 2 0,1 0 0,-19-2 0,29 7 0,-29-7-3,22 5-8,-22-5-9,0 0-7,0 0-4,0 0-1,0 0-1,6-22-1,-6 22 0</inkml:trace>
          <inkml:trace contextRef="#ctx0" brushRef="#br1" timeOffset="57333.0068">5666 7435 165,'-19'11'41,"19"-11"-7,17 17-30,7-12-9,13 8-11,-8-7-10,6 3-6,-9-5-2,-2-1-7,-8-3-2,-16 0-2</inkml:trace>
          <inkml:trace contextRef="#ctx0" brushRef="#br1" timeOffset="57145.8794">5640 7278 171,'0'0'41,"0"0"-9,0 0-27,24 5-5,4 1-1,1 1 1,0 2-3,-5-5-7,2 5-8,-26-9-6,31 4-7,-31-4-1,0 0-5,0 0-4,17 0 3,-17 0 25</inkml:trace>
        </inkml:traceGroup>
        <inkml:traceGroup>
          <inkml:annotationXML>
            <emma:emma xmlns:emma="http://www.w3.org/2003/04/emma" version="1.0">
              <emma:interpretation id="{A6083E83-CA02-46B5-8A22-3B1EC5CEBB80}" emma:medium="tactile" emma:mode="ink">
                <msink:context xmlns:msink="http://schemas.microsoft.com/ink/2010/main" type="inkWord" rotatedBoundingBox="24772,17079 26291,16869 26369,17429 24849,17639">
                  <msink:destinationLink direction="with" ref="{0274DC89-0FD8-4DAD-9104-93EBFFED8BD1}"/>
                </msink:context>
              </emma:interpretation>
              <emma:one-of disjunction-type="recognition" id="oneOf8">
                <emma:interpretation id="interp40" emma:lang="en-US" emma:confidence="0.5">
                  <emma:literal>air,</emma:literal>
                </emma:interpretation>
                <emma:interpretation id="interp41" emma:lang="en-US" emma:confidence="0">
                  <emma:literal>Air,</emma:literal>
                </emma:interpretation>
                <emma:interpretation id="interp42" emma:lang="en-US" emma:confidence="0">
                  <emma:literal>Air.</emma:literal>
                </emma:interpretation>
                <emma:interpretation id="interp43" emma:lang="en-US" emma:confidence="0">
                  <emma:literal>air.</emma:literal>
                </emma:interpretation>
                <emma:interpretation id="interp44" emma:lang="en-US" emma:confidence="0">
                  <emma:literal>Air",</emma:literal>
                </emma:interpretation>
              </emma:one-of>
            </emma:emma>
          </inkml:annotationXML>
          <inkml:trace contextRef="#ctx0" brushRef="#br1" timeOffset="60721.3071">6283 7063 144,'0'0'40,"0"0"-6,-22-11-15,22 11-10,5 25-6,3-3-4,1 4 1,0 1-2,0 1 2,1-1-1,1 1 1,-4-5-1,-2 1 1,-5-24 0,13 28 0,-13-28 0,0 0 0,0 0 0,0 0 0,0 0 0,-1-30 0,-3 10 0,0-5 0,0-5 0,1-1 0,3 0 0,2 0 1,1 2 0,5 3-1,1 2 1,4 8 0,-13 16-1,33-24 1,-13 20 0,2 8-2,0 5 1,4 2-1,-2 7 0,2 3 1,-1 4-1,-1 4 0,0 1 0,0-1 1,-4-3 0,-1-4-1,-3 0 1,-3-4 0,-13-18-3,19 22-15,-19-22-9,0 0-4,-17 5-1,17-5-1,-31-14-1,12 4-1</inkml:trace>
          <inkml:trace contextRef="#ctx0" brushRef="#br1" timeOffset="60946.4593">6379 7211 166,'0'0'34,"31"-20"-6,-2 14-32,17 10-23,-3-4-4,4 7-2,-4-7 0,-3 6-2,-10-6-1</inkml:trace>
          <inkml:trace contextRef="#ctx0" brushRef="#br1" timeOffset="61151.599">6848 7194 160,'-6'24'33,"6"-24"-3,8 37-23,4-10-14,-2-5-8,6 7-11,-7-10-5,2 3-1,-11-22 0,0 0-3,0 0 3</inkml:trace>
          <inkml:trace contextRef="#ctx0" brushRef="#br1" timeOffset="61566.689">7146 7066 136,'0'0'34,"0"0"-2,0 0-14,-6 20-6,6-20-3,20 30-6,-5-10-2,5 0-1,2 0 1,0 0-2,4-3 1,0-3 0,2 1 0,-3-6 0,-1-7 0,-4-2 0,-3-6-1,-17 6 1,24-29 1,-19 7-1,-1-4 1,-4-5-1,-2 4 1,-3-6 0,1 6 0,0 3-1,3 2 1,2 5-1,-1 17 0,17-12-9,-17 12-13,28 1-7,-12 3-3,6 9 0,-3-4-3,5 7 0,-4-5-1</inkml:trace>
          <inkml:trace contextRef="#ctx0" brushRef="#br1" timeOffset="61774.8302">7799 7156 163,'-15'18'33,"15"-18"-1,4 28-19,-1-6-13,7 3 0,1-1 0,0 2-5,-4-8-12,6 4-12,-13-22-3,9 22-1,-9-22-2,0 0 0,-4-17-2</inkml:trace>
        </inkml:traceGroup>
      </inkml:traceGroup>
    </inkml:traceGroup>
    <inkml:traceGroup>
      <inkml:annotationXML>
        <emma:emma xmlns:emma="http://www.w3.org/2003/04/emma" version="1.0">
          <emma:interpretation id="{C8201BD3-1530-42F0-B69A-983A2E714723}" emma:medium="tactile" emma:mode="ink">
            <msink:context xmlns:msink="http://schemas.microsoft.com/ink/2010/main" type="paragraph" rotatedBoundingBox="24180,18271 28151,18506 28120,19027 24149,187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8ED135-5ECF-494A-A754-71FC15905F93}" emma:medium="tactile" emma:mode="ink">
              <msink:context xmlns:msink="http://schemas.microsoft.com/ink/2010/main" type="line" rotatedBoundingBox="24180,18271 28151,18506 28120,19027 24149,18791"/>
            </emma:interpretation>
          </emma:emma>
        </inkml:annotationXML>
        <inkml:traceGroup>
          <inkml:annotationXML>
            <emma:emma xmlns:emma="http://www.w3.org/2003/04/emma" version="1.0">
              <emma:interpretation id="{DFD8F95F-48B4-45B6-8ADA-FB5715DD07DB}" emma:medium="tactile" emma:mode="ink">
                <msink:context xmlns:msink="http://schemas.microsoft.com/ink/2010/main" type="inkWord" rotatedBoundingBox="24169,18547 24470,18597 24434,18815 24134,18766"/>
              </emma:interpretation>
              <emma:one-of disjunction-type="recognition" id="oneOf9">
                <emma:interpretation id="interp45" emma:lang="en-US" emma:confidence="1">
                  <emma:literal>=</emma:literal>
                </emma:interpretation>
                <emma:interpretation id="interp46" emma:lang="en-US" emma:confidence="0">
                  <emma:literal>I</emma:literal>
                </emma:interpretation>
                <emma:interpretation id="interp47" emma:lang="en-US" emma:confidence="0">
                  <emma:literal>€</emma:literal>
                </emma:interpretation>
                <emma:interpretation id="interp48" emma:lang="en-US" emma:confidence="0">
                  <emma:literal>E</emma:literal>
                </emma:interpretation>
                <emma:interpretation id="interp49" emma:lang="en-US" emma:confidence="0">
                  <emma:literal>C</emma:literal>
                </emma:interpretation>
              </emma:one-of>
            </emma:emma>
          </inkml:annotationXML>
          <inkml:trace contextRef="#ctx0" brushRef="#br1" timeOffset="95774.1568">5658 8683 130,'0'0'36,"0"0"-2,0 0-20,26 20-27,13-9-15,-1-6-5,8 5-1,-5-3-2,-6-5-1,-6-6 5</inkml:trace>
          <inkml:trace contextRef="#ctx0" brushRef="#br1" timeOffset="95563.0181">5642 8562 150,'0'0'41,"2"-28"-6,23 23-25,7-3-10,3 3-10,11 8-9,-4-4-7,2 4-5,-9-3-1,-7 6-3,-28-6 1,22 3 0</inkml:trace>
        </inkml:traceGroup>
        <inkml:traceGroup>
          <inkml:annotationXML>
            <emma:emma xmlns:emma="http://www.w3.org/2003/04/emma" version="1.0">
              <emma:interpretation id="{CBBB364C-F70D-42AC-A4F1-FAA90F5BBE99}" emma:medium="tactile" emma:mode="ink">
                <msink:context xmlns:msink="http://schemas.microsoft.com/ink/2010/main" type="inkWord" rotatedBoundingBox="24889,18248 26298,18543 26210,18964 24801,18669"/>
              </emma:interpretation>
              <emma:one-of disjunction-type="recognition" id="oneOf10">
                <emma:interpretation id="interp50" emma:lang="en-US" emma:confidence="1">
                  <emma:literal>4.6</emma:literal>
                </emma:interpretation>
                <emma:interpretation id="interp51" emma:lang="en-US" emma:confidence="0">
                  <emma:literal>4-6</emma:literal>
                </emma:interpretation>
                <emma:interpretation id="interp52" emma:lang="en-US" emma:confidence="0">
                  <emma:literal>46</emma:literal>
                </emma:interpretation>
                <emma:interpretation id="interp53" emma:lang="en-US" emma:confidence="0">
                  <emma:literal>466</emma:literal>
                </emma:interpretation>
                <emma:interpretation id="interp54" emma:lang="en-US" emma:confidence="0">
                  <emma:literal>46.6</emma:literal>
                </emma:interpretation>
              </emma:one-of>
            </emma:emma>
          </inkml:annotationXML>
          <inkml:trace contextRef="#ctx0" brushRef="#br1" timeOffset="116702.0758">6361 8318 128,'-13'-19'38,"13"19"-5,0 0-15,0 0-4,0 0-5,0 0-8,0 0 0,8 24 0,-7-7-1,1 3 1,2 2-1,0 2 0,-1-2 0,3 0 0,3-2-1,2-4 0,-11-16 0,28 22 0,-10-18 1,4-2 0,0-4 0,4 0 0,2-3 0,-1-3 0,1 3 0,-4 1 0,0-3 0,-4 3 0,-20 4-1,29-2-6,-29 2-8,19 0-7,-19 0-5,0 0-3,0 0-3,0 0-2,0 0-1,12-20 5</inkml:trace>
          <inkml:trace contextRef="#ctx0" brushRef="#br1" timeOffset="116969.2583">6679 8314 90,'-11'-17'38,"11"17"-3,-14-22-6,14 22-8,0 0-5,0 0-6,0 19-9,5-1-1,1 6 1,-1 5-1,1 4 0,1 2-1,-2 0 1,3 5-1,-4-1 1,1-4-6,-1-6 5,-1-3-5,3-6 6,-1-2-7,3-1-7,-8-17-15,0 0-2,20 7-5,-20-7-3,28-22-2,-28 22 13</inkml:trace>
          <inkml:trace contextRef="#ctx0" brushRef="#br1" timeOffset="117158.3888">6915 8591 143,'0'0'38,"7"26"-12,-7-26-21,6 16-6,-6-16-7,18 24-10,-18-24-10,24 18-5,-24-18-4,26 2-3,-26-2-1,24-11 36</inkml:trace>
          <inkml:trace contextRef="#ctx0" brushRef="#br1" timeOffset="117653.7232">7215 8373 73,'0'0'39,"-15"-19"-2,15 19-9,0 0-11,4 21-2,-1-5-5,1 6-3,-2 0-2,1 6-2,-1 1-3,2 4-5,0 2 5,1 0-6,2-6 5,6 2-5,4-3 6,5-6-6,4-4 5,5-5 1,0-4-1,6-5 1,0-8 0,1-1 0,-1-6 0,-2-2 0,-3-4 0,-5-3 0,-5 0 0,-7-6 0,-6 4-1,-5 2 7,-8 2-5,-3 1 5,7 17-6,-26-15 6,9 17-6,-1 11 0,0 2 1,3 5-6,2 4 5,2 1-6,5-1 5,5 4-5,6-1 3,4-10-15,12 5-10,-1-11-5,7-6-8,8-3-1,-3-7 0,6-6 41</inkml:trace>
        </inkml:traceGroup>
        <inkml:traceGroup>
          <inkml:annotationXML>
            <emma:emma xmlns:emma="http://www.w3.org/2003/04/emma" version="1.0">
              <emma:interpretation id="{6E1BF358-F109-4513-8516-15FF3ABF1A0B}" emma:medium="tactile" emma:mode="ink">
                <msink:context xmlns:msink="http://schemas.microsoft.com/ink/2010/main" type="inkWord" rotatedBoundingBox="26581,18392 28159,18525 28124,18938 26546,18805"/>
              </emma:interpretation>
              <emma:one-of disjunction-type="recognition" id="oneOf11">
                <emma:interpretation id="interp55" emma:lang="en-US" emma:confidence="0">
                  <emma:literal>miss</emma:literal>
                </emma:interpretation>
                <emma:interpretation id="interp56" emma:lang="en-US" emma:confidence="0">
                  <emma:literal>ms</emma:literal>
                </emma:interpretation>
                <emma:interpretation id="interp57" emma:lang="en-US" emma:confidence="0">
                  <emma:literal>Ism</emma:literal>
                </emma:interpretation>
                <emma:interpretation id="interp58" emma:lang="en-US" emma:confidence="0">
                  <emma:literal>mils</emma:literal>
                </emma:interpretation>
                <emma:interpretation id="interp59" emma:lang="en-US" emma:confidence="0">
                  <emma:literal>mss</emma:literal>
                </emma:interpretation>
              </emma:one-of>
            </emma:emma>
          </inkml:annotationXML>
          <inkml:trace contextRef="#ctx0" brushRef="#br1" timeOffset="118533.3221">8896 8395 150,'0'0'41,"0"0"-7,0 27-27,9 4-6,2 12-2,4 4-4,1-3 4,-1 6-4,3-8 5,-3-5-6,0-1-2,-4-12-19,5-7-4,1-15-3,0-4-1,3-13-7,-2-5 5</inkml:trace>
          <inkml:trace contextRef="#ctx0" brushRef="#br1" timeOffset="118917.5844">9315 8519 121,'0'0'47,"-20"-18"-7,20 18-10,-22-4-30,22 4 0,-24 11 1,24-11-2,-20 17 0,20-17 0,-17 22 0,17-22-4,-2 27 3,2-27-3,22 26 4,1-11-5,6-1 5,10 3-4,3 1 6,2-5-1,0 2 0,0 3 0,-5-1-1,-6 3 2,-9 0 0,-9-2 0,-10-1-1,-8-1 1,-8 1 0,-8-4-1,-5-6 1,-3-3 0,-3-2-1,-3-8-1,9 2-15,0-8-18,10-5-1,6-7-9,6-1-2,21-8 6</inkml:trace>
          <inkml:trace contextRef="#ctx0" brushRef="#br1" timeOffset="118313.1745">8063 8606 121,'0'0'42,"-23"5"-1,23-5-24,10 17-18,3-1-5,5-1 6,-1 0-5,3 3 4,-20-18 1,29 26 0,-29-26 0,17 22-1,-17-22 1,0 0 0,0 0-1,0 0 1,0 0 0,0 0 0,-11-24-1,5 2 1,3-4 6,3 0-5,1-1 5,3 3-5,7 2 4,2 5-4,5 5 4,6 8-4,0 6-1,4 5 0,-1 2 0,3 8 0,-3 7-6,1 1 6,-4 3-5,0-1 4,-4 3-4,-2-10 5,-1 0-6,-17-20 6,28 18 0,-28-18 0,18 0 0,-18 0 0,15-29 0,-10 9 0,1-2 0,1-2 0,0-5 1,1 3-1,3 4 6,-11 22-5,20-28 4,-20 28-5,24-1 1,-24 1-2,24 23 1,-9-2 0,-1 1-5,-1 2 4,4 3-4,-1-3 5,1 0 0,-1-6-1,-16-18-1,34 28-15,-34-28-11,27 7-5,-27-7-1,22-20 0,-14 0-1</inkml:trace>
        </inkml:traceGroup>
      </inkml:traceGroup>
    </inkml:traceGroup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6:29.50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274DC89-0FD8-4DAD-9104-93EBFFED8BD1}" emma:medium="tactile" emma:mode="ink">
          <msink:context xmlns:msink="http://schemas.microsoft.com/ink/2010/main" type="inkDrawing" rotatedBoundingBox="24147,16764 26451,16734 26463,17655 24159,17684" hotPoints="26249,17198 25007,17515 23840,16982 25083,16665" semanticType="underline" shapeName="Ellipse">
            <msink:sourceLink direction="with" ref="{A6083E83-CA02-46B5-8A22-3B1EC5CEBB80}"/>
          </msink:context>
        </emma:interpretation>
      </emma:emma>
    </inkml:annotationXML>
    <inkml:trace contextRef="#ctx0" brushRef="#br0">2086 234 26,'0'0'18,"21"-16"-4,-21 16-3,0 0 3,0 0 3,22-10 0,-22 10 1,0 0 2,0 0 0,0 0-3,-10-20 0,10 20-4,-25-14-1,3 3-3,1 1-2,-6-2-5,-5-1-1,1 0 0,-6 0 0,-1 0-1,-3 2 0,1 2 0,-6-2 0,-2 2 0,-3 0 0,-3 1 0,-1 3 0,-2-1 0,-2 5 0,-3-3 0,-3 2 0,-3 2 0,-2 4 0,-3-1 0,-5 1 0,3 0 0,-2-1 0,3 5 0,2 1 0,4 2 0,4 0 0,3 2 0,8 3 0,3 3 0,2 3 0,2 0 0,2 3 0,0-1 0,6-4-2,-5 2 1,5 4-1,4-4 0,5 4-1,3 1 2,8 1-2,5-1 1,9 6 0,10-2 0,10-3 1,10 1 0,11-1 0,9-1 0,5 3 1,12-6 0,5-1 0,6-2 0,-1 2 0,3-2 0,-1-3-1,2-9 1,1 4 0,-1-2 0,-2 0-1,2-2 1,-3 0 1,0-3-1,-3-3 0,-1 3-1,0-1 1,0-5 0,0 0 0,-2 0 0,0 0 0,-4-1 0,3-1 0,-7-4-1,-1-1 1,-4-2 0,-5-2-1,-6-6 1,-3-1-3,-8-8 0,-6 1-1,-5-3-1,-3-5 0,-10-2 0,-2 2 0,-7-5 1,-1 1 2,-3 2 4,-5-3 2,-2 5 1,-6-4 0,1 6 1,-6 1 0,-2 5-1,-6-3-2,1 1-6,1 3-4,-5-6-5,5 8-4,-7-5-5,10 3-5,-3-3-6,4 3-5,-2 7 0,-1-1 3,3 14 33</inkml:trace>
    <inkml:trace contextRef="#ctx0" brushRef="#br1" timeOffset="-76013.1326">473 938 118,'0'0'33,"22"-1"0,9-10-10,21 7-10,14-5-1,19 1-2,12-1-9,12 0-1,5 0 0,4 3 0,3 1 0,-1 1 0,-5 2 0,-2 2-1,-9 2 1,-4-4-3,-3 6-9,-12-8-6,-6 4-7,-16-5-4,-10 3-3,-13-5-1,-8 1-1,-12-3 2,-20 9 9</inkml:trace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14.7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30AECA-E24D-41DE-9A98-096DE1D85F16}" emma:medium="tactile" emma:mode="ink">
          <msink:context xmlns:msink="http://schemas.microsoft.com/ink/2010/main" type="writingRegion" rotatedBoundingBox="25295,17758 27710,16941 27930,17592 25514,18408"/>
        </emma:interpretation>
      </emma:emma>
    </inkml:annotationXML>
    <inkml:traceGroup>
      <inkml:annotationXML>
        <emma:emma xmlns:emma="http://www.w3.org/2003/04/emma" version="1.0">
          <emma:interpretation id="{C9DE2D38-9CC3-4DA8-B6F2-0FEDD65C19FE}" emma:medium="tactile" emma:mode="ink">
            <msink:context xmlns:msink="http://schemas.microsoft.com/ink/2010/main" type="paragraph" rotatedBoundingBox="25295,17758 27710,16941 27930,17592 25514,18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DCD960-01DF-4973-A6C5-135F73DF561A}" emma:medium="tactile" emma:mode="ink">
              <msink:context xmlns:msink="http://schemas.microsoft.com/ink/2010/main" type="line" rotatedBoundingBox="25294,17758 27710,16941 27930,17592 25514,18408"/>
            </emma:interpretation>
          </emma:emma>
        </inkml:annotationXML>
        <inkml:traceGroup>
          <inkml:annotationXML>
            <emma:emma xmlns:emma="http://www.w3.org/2003/04/emma" version="1.0">
              <emma:interpretation id="{B28DFC8B-2CD4-4A93-A7CA-D26FAFF063C9}" emma:medium="tactile" emma:mode="ink">
                <msink:context xmlns:msink="http://schemas.microsoft.com/ink/2010/main" type="inkWord" rotatedBoundingBox="25294,17758 27710,16941 27930,17592 25514,18408"/>
              </emma:interpretation>
              <emma:one-of disjunction-type="recognition" id="oneOf0">
                <emma:interpretation id="interp0" emma:lang="en-US" emma:confidence="0">
                  <emma:literal>an"</emma:literal>
                </emma:interpretation>
                <emma:interpretation id="interp1" emma:lang="en-US" emma:confidence="0">
                  <emma:literal>art"</emma:literal>
                </emma:interpretation>
                <emma:interpretation id="interp2" emma:lang="en-US" emma:confidence="0">
                  <emma:literal>art."</emma:literal>
                </emma:interpretation>
                <emma:interpretation id="interp3" emma:lang="en-US" emma:confidence="0">
                  <emma:literal>ai"</emma:literal>
                </emma:interpretation>
                <emma:interpretation id="interp4" emma:lang="en-US" emma:confidence="0">
                  <emma:literal>A's"</emma:literal>
                </emma:interpretation>
              </emma:one-of>
            </emma:emma>
          </inkml:annotationXML>
          <inkml:trace contextRef="#ctx0" brushRef="#br0">6948 7801 169,'0'0'34,"18"-9"-2,12 18-46,1-7-11,11 9-6,-7-6-2,2 6 0,-9-11-1,-3 4-1</inkml:trace>
          <inkml:trace contextRef="#ctx0" brushRef="#br0" timeOffset="-194.1265">6793 7706 133,'0'0'34,"-16"-17"0,16 17-10,0 0-13,0 0-5,0 0-7,0 0 1,13 31-1,-2-12 0,-2 3 0,2-1 0,0 3 0,-2 2 1,0-2 0,-1-4-1,1-2 1,-9-18 0,11 22-1,-11-22-4,0 0-5,0 0-2,0 0 0,-2-22-1,-5 2 0,7 20 1,-11-37 0,9 19 4,0-4 5,4-3 2,0 4 1,1-2 2,7 2 5,-3-2 1,-7 23 5,18-31 0,-1 23 1,-17 8-2,31 0 2,-9 6-4,2 8-4,0 5-2,4 4-4,1 3 0,1 2-1,-1 1 1,-3-4-2,-6 5 2,-2-7-1,1 3-10,-19-26-13,11 28-7,-11-28-1,0 0-1,-24-8-2,24 8 1</inkml:trace>
          <inkml:trace contextRef="#ctx0" brushRef="#br0" timeOffset="568.1645">7332 7815 132,'0'0'33,"0"0"-3,19 0-16,-1 4-4,-1 0-3,3-1-4,-2 3-2,-1-2-1,-17-4 0,22 12 0,-22-12 0,9 19 0,-9-19 0,-4 25 0,4-25-1,-14 33 1,3-14-1,-4-3 3,2 0-1,13-16-1,-29 32 1,29-32 1,-21 23 0,21-23 0,0 0 0,0 0-2,26 13 1,-2-11 2,6-2-2,3 0-1,3 2 0,3 3 0,0 3 0,-4-3 1,-6 2-2,-5-3 1,-4 0-1,-20-4-13,22 14-16,-22-14-2,0 0-3,0 0 0,0 0-5,-24-25 1</inkml:trace>
          <inkml:trace contextRef="#ctx0" brushRef="#br0" timeOffset="19179.9442">8029 7406 66,'-3'-21'41,"3"21"-3,14-25-8,5 17-10,-1-4-3,10 10-1,1-7-5,4 7-6,6 4-5,2 0 0,-5 3 0,1 0-2,-2 5-7,-9-9-6,3 10-7,-29-11-6,31 11-5,-31-11 0,0 0-8,0 0 1,-5 17 20</inkml:trace>
          <inkml:trace contextRef="#ctx0" brushRef="#br0" timeOffset="19428.1131">8245 7614 151,'0'0'41,"0"0"-5,38 0-27,-6 6-14,-3-6-8,8 9-10,-10-4-8,3 4-2,-10-1-7,-20-8-2,26 2-1</inkml:trace>
          <inkml:trace contextRef="#ctx0" brushRef="#br0" timeOffset="20586.8161">9032 7012 79,'-17'-13'26,"17"13"-2,0 0-3,-14 19-2,14-19-4,-13 23-1,13-23-3,-15 33-1,6-16-1,3 1-3,1 0-2,5-18-4,-6 28 0,6-28 0,8 18 1,-8-18 0,18 7-1,-18-7 1,28-5-1,-8-1 1,0-1-1,4 0 0,-2 3 0,0-1 0,-2 3 0,1 0-1,-3 2 1,-18 0-1,24 7-2,-24-7-8,17 6-8,-17-6-5,0 0-5,0 0-2,0 0-1,0 0 0,0 0 1,9-17 4</inkml:trace>
          <inkml:trace contextRef="#ctx0" brushRef="#br0" timeOffset="20831.9819">9186 6988 117,'0'0'39,"-22"-16"-3,22 16-12,-5 16-10,9 3-5,-1 3-8,5 3-2,-1 3 2,0 3-2,3 0 1,-3-2 0,0-1 0,1-5 0,3 1-8,-11-24-8,18 24-9,-18-24-3,20 9-4,-20-9 1,26-9-2,-26 9 1,26-20 6</inkml:trace>
        </inkml:traceGroup>
      </inkml:traceGroup>
    </inkml:traceGroup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6:32.88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3B81694-0D26-4D11-AB9B-E9B426C93A51}" emma:medium="tactile" emma:mode="ink">
          <msink:context xmlns:msink="http://schemas.microsoft.com/ink/2010/main" type="inkDrawing" rotatedBoundingBox="10325,14990 23831,16326 23694,17704 10189,16367" shapeName="Other"/>
        </emma:interpretation>
      </emma:emma>
    </inkml:annotationXML>
    <inkml:trace contextRef="#ctx0" brushRef="#br0">13559 1790 28,'-21'-15'26,"21"15"-7,-16-13-11,16 13 1,0 0 0,-20-11 0,20 11 0,0 0-3,-17-3 0,17 3-2,-20 0-1,20 0 0,-31-6 0,7 2 0,-8-1 0,-8-2 1,-4 3 0,-8-5 0,-3 0 1,-9-2 0,-1 3-2,-1-5 0,0 10-1,-2-10 0,-2 6-1,2-1 0,0-1-1,2 0 0,-10-2 0,4 3 1,-5-1-1,7 0-2,-7 2 0,11-4-1,-15 2-1,5 5-2,7-7-2,-16 5 0,2-8-1,-13 6 1,3-8-2,-18 3 2,8-7-2,-9 0 2,-6 0 0,4-4 0,-3-2 2,-3 0 0,-3 1 1,0-3 1,-4-1 2,-4-2 1,-5 1 1,-2-3 0,0 0-1,-5-2 0,1 1 0,-2-3-1,-3-2-1,2 3 1,-2-5 0,-2 3-1,2-1 1,-1-1 1,1 1 0,-2 3 0,2 1 0,0 0 1,2 0-1,-1 4 1,3-4 0,-2 2 1,1 2 0,2 0 1,1 0 0,1-2 2,0 5 1,0-5 1,-1 6 1,-3 1 0,1 0 0,-1 0 0,-3 6 1,-7-2-2,-1 2 1,-3 2-2,3-1-1,-1-1-1,-2 2 1,-2 0-1,0 1 1,2 2-2,1 3 0,1-1-1,-2 4 0,0 3 1,-1 2-2,3 3 0,1 1 1,3 1-1,-3 5-1,1 3 1,3 2-1,2 4 0,4 1 1,1 4-1,3 1 0,3 4 1,7-1-1,6 5 0,5-1 1,6 5-1,4 0 0,9 2 1,5 0-1,6 1 1,5-1-1,4 2 0,2 0 1,4-3 0,3-1 0,4 4 0,4-4-1,5-2 2,2 2-1,5-3 1,6 1-2,6-4 3,5 1-3,2-2 3,2-1-3,5-1 1,0-2-1,4 0-1,0-4-2,3-1-3,1-4-2,18-13-4,-28 22-5,28-22-3,-20 11-1,20-11 1,-20-7 13</inkml:trace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10:07.0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0ABC60-4BF3-42AF-986D-63F30B34D49E}" emma:medium="tactile" emma:mode="ink">
          <msink:context xmlns:msink="http://schemas.microsoft.com/ink/2010/main" type="writingRegion" rotatedBoundingBox="8143,13511 21919,13555 21903,18379 8127,18336">
            <msink:destinationLink direction="with" ref="{C6C793DD-8A41-4041-8DF2-4F113828F665}"/>
          </msink:context>
        </emma:interpretation>
      </emma:emma>
    </inkml:annotationXML>
    <inkml:traceGroup>
      <inkml:annotationXML>
        <emma:emma xmlns:emma="http://www.w3.org/2003/04/emma" version="1.0">
          <emma:interpretation id="{03169032-974F-4349-8496-D280FE649D8B}" emma:medium="tactile" emma:mode="ink">
            <msink:context xmlns:msink="http://schemas.microsoft.com/ink/2010/main" type="paragraph" rotatedBoundingBox="8143,13512 8967,13512 8967,13793 8143,13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180474-C487-4A3F-B98C-6E820CB46613}" emma:medium="tactile" emma:mode="ink">
              <msink:context xmlns:msink="http://schemas.microsoft.com/ink/2010/main" type="inkBullet" rotatedBoundingBox="8157,13465 8995,13585 8962,13814 8124,13694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7720-3687 131,'0'0'34,"-29"-1"-1,29 1-6,-9 27-25,12-10-2,3-1-1,1 6 1,4-3-1,0-3 1,2 1 0,-13-17 0,19 23 0,-19-23 0,0 0-1,18 13 1,-18-13-1,0 0 1,0 0-1,-6-27 1,5 10 0,-1-5 0,2 0 0,3 0 0,5-2 0,1 2 0,4 4 0,-13 18 0,26-22 1,-10 20-1,-16 2 0,30 7 1,-14 6-1,1 4 1,-1 1 0,3 4-1,-1-2 0,1 4 1,-3 0-1,1 0 0,-3-4 0,-1-2 0,-13-18-1,24 24 1,-24-24 0,17 6 0,-17-6-1,14-19 0,-14 19 1,10-29-1,-7 9 1,3-2-1,1 0 0,4 0 0,0 0 1,4 5-1,1 1 1,3 3 0,-1 7 1,4 6 0,-1 4-1,1 5 1,-4 6 0,4 3 0,-2 4-1,2 6 1,1-2 0,-1 1-1,-2 1 0,-2-5 0,2-2 0,-3-3 1,-17-18-2,20 13-15,-20-13-13,17-8-3,-17 8-2,0-29-2,-4 11-1</inkml:trace>
      </inkml:traceGroup>
    </inkml:traceGroup>
    <inkml:traceGroup>
      <inkml:annotationXML>
        <emma:emma xmlns:emma="http://www.w3.org/2003/04/emma" version="1.0">
          <emma:interpretation id="{6212477E-D7F3-44C7-94F3-33EE52293FBA}" emma:medium="tactile" emma:mode="ink">
            <msink:context xmlns:msink="http://schemas.microsoft.com/ink/2010/main" type="paragraph" rotatedBoundingBox="10007,14270 20242,14302 20238,15605 10003,155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7714A3-3332-466E-84B6-B2ADE672556F}" emma:medium="tactile" emma:mode="ink">
              <msink:context xmlns:msink="http://schemas.microsoft.com/ink/2010/main" type="line" rotatedBoundingBox="10007,14270 20236,14302 20233,15042 10004,15009"/>
            </emma:interpretation>
          </emma:emma>
        </inkml:annotationXML>
        <inkml:traceGroup>
          <inkml:annotationXML>
            <emma:emma xmlns:emma="http://www.w3.org/2003/04/emma" version="1.0">
              <emma:interpretation id="{E5682218-9E21-4621-A5E9-99BB4C203140}" emma:medium="tactile" emma:mode="ink">
                <msink:context xmlns:msink="http://schemas.microsoft.com/ink/2010/main" type="inkWord" rotatedBoundingBox="10006,14608 11255,14612 11254,15013 10004,15009"/>
              </emma:interpretation>
              <emma:one-of disjunction-type="recognition" id="oneOf1">
                <emma:interpretation id="interp1" emma:lang="en-US" emma:confidence="0">
                  <emma:literal>hey</emma:literal>
                </emma:interpretation>
                <emma:interpretation id="interp2" emma:lang="en-US" emma:confidence="0">
                  <emma:literal>hey.</emma:literal>
                </emma:interpretation>
                <emma:interpretation id="interp3" emma:lang="en-US" emma:confidence="0">
                  <emma:literal>hey,</emma:literal>
                </emma:interpretation>
                <emma:interpretation id="interp4" emma:lang="en-US" emma:confidence="0">
                  <emma:literal>trey</emma:literal>
                </emma:interpretation>
                <emma:interpretation id="interp5" emma:lang="en-US" emma:confidence="0">
                  <emma:literal>grey</emma:literal>
                </emma:interpretation>
              </emma:one-of>
            </emma:emma>
          </inkml:annotationXML>
          <inkml:trace contextRef="#ctx0" brushRef="#br1" timeOffset="990972.0677">9552-2595 43,'0'0'26,"0"0"-4,0 0-4,0 0 1,-7 22 3,7-22-1,4 35-2,-6-15-4,7 6-1,-5-3-2,6 7-4,-6-3-3,2 1-5,1 1 1,1-5-1,0-4 0,0 0 1,-4-20-1,9 26 0,-9-26 1,0 0-1,0 0 1,0 0-1,18 2 1,-18-2-1,4-19 0,-4 19 0,-2-31 0,0 13 0,0-2 0,0-2 0,2-2 0,2-2 0,-2 1 0,4 3 1,1 1-1,1 5 0,-6 16 0,15-24 0,-15 24 0,18-5 0,-18 5 0,24 3 0,-24-3-1,28 15 1,-28-15 0,29 26 0,-29-26-1,26 27 1,-26-27 0,24 29 0,-24-29 0,22 21 1,-22-21 0,24 11 0,-24-11 0,29 0 0,-12-6-1,-1-1 1,3-2-1,-1-4 1,0-2-2,-1-3-1,0 3-4,-6-3-2,-11 18-1,23-33-1,-23 33 0,8-28-1,-8 28 1,-2-22 2,2 22 3,0 0 2,-22-18 1,22 18 1,-24-2 0,24 2 2,-26 11 0,26-11 1,-24 24 2,24-24 1,-16 29 2,16-9 0,0-1 1,9 1 0,2-2-1,9-1-1,0-3-5,4-4-8,4 1-8,-4-11-7,3 1-4,-4-10-3,0 2-1,-23 7 0,35-31 2,-22 12 7,2-1 7</inkml:trace>
          <inkml:trace contextRef="#ctx0" brushRef="#br1" timeOffset="991660.5004">10228-2595 84,'-17'2'34,"17"-2"-2,-11 18-8,11-18-4,0 28-1,0-28-5,16 33-3,1-19-3,3 1-3,4-2-4,2-4 0,2-5-1,-3-6-8,7 2-6,-10-9-3,5-1-2,-12-6-2,7 1-1,-13-5 1,-9 20 1,19-31 7,-19 31 8,1-29 5,-1 29 4,-5-19 3,5 19 3,0 0 3,-18-7 3,18 7 2,0 0 0,0 20-1,0-20-2,12 28-1,-12-28-3,26 36-2,-9-14-4,1 4-2,4 1-2,-2 3 0,1-1-1,-3 0 0,-3-1 0,-6-2 0,-7-1-1,-4-3 0,-5-3 1,7-19-1,-34 25 1,12-17 0,-3-6-1,-5-4 1,3-4 0,-1-3-1,8 2-9,-2-8-7,22 15-6,-17-26-7,17 26-1,11-25-2,9 14-2,-1-6 0,10 2 8</inkml:trace>
          <inkml:trace contextRef="#ctx0" brushRef="#br1" timeOffset="991844.6259">10794-2454 90,'-16'9'32,"16"-9"-4,-23 28-13,20-6-7,1-4-2,4 2-3,5 2-12,-5-5-7,5-1-7,-7-16-1,0 0-9,0 0-1,0 0 0,22-11 26</inkml:trace>
        </inkml:traceGroup>
        <inkml:traceGroup>
          <inkml:annotationXML>
            <emma:emma xmlns:emma="http://www.w3.org/2003/04/emma" version="1.0">
              <emma:interpretation id="{0C002CA4-BF8D-462A-87A6-57C7D0FD52E4}" emma:medium="tactile" emma:mode="ink">
                <msink:context xmlns:msink="http://schemas.microsoft.com/ink/2010/main" type="inkWord" rotatedBoundingBox="11467,14610 12620,14503 12638,14700 11485,14807"/>
              </emma:interpretation>
              <emma:one-of disjunction-type="recognition" id="oneOf2">
                <emma:interpretation id="interp6" emma:lang="en-US" emma:confidence="1">
                  <emma:literal>we</emma:literal>
                </emma:interpretation>
                <emma:interpretation id="interp7" emma:lang="en-US" emma:confidence="0">
                  <emma:literal>wee</emma:literal>
                </emma:interpretation>
                <emma:interpretation id="interp8" emma:lang="en-US" emma:confidence="0">
                  <emma:literal>woe</emma:literal>
                </emma:interpretation>
                <emma:interpretation id="interp9" emma:lang="en-US" emma:confidence="0">
                  <emma:literal>wd</emma:literal>
                </emma:interpretation>
                <emma:interpretation id="interp10" emma:lang="en-US" emma:confidence="0">
                  <emma:literal>wc</emma:literal>
                </emma:interpretation>
              </emma:one-of>
            </emma:emma>
          </inkml:annotationXML>
          <inkml:trace contextRef="#ctx0" brushRef="#br1" timeOffset="992619.1521">11007-2610 115,'0'0'36,"0"0"-5,0 0-11,17 9-6,-6 8-3,-4-1-2,4 5-2,-1-3-1,3 2-2,-1-2-3,3-1 0,-15-17-2,28 16-6,-8-8-5,-20-8-3,33-8 0,-33 8 0,22-25-1,-16 5 0,5 3 3,-9 1 12,-4-5 8,2 21 7,-10-27 0,10 27 2,0 0-1,0 0 0,0 0-2,0 0-4,0 0-3,13 18-5,-13-18 0,37 31-1,-9-14 0,1-2 0,2-4 0,3-2 0,-1-4 0,-2-3 0,-3-6 0,-6-7 0,-22 11 0,22-27-4,-15 10-8,-11-3-2,2 4-2,-10-4-3,12 20-2,-21-28-2,21 28 0,0 0 2,-7-18 1,7 18 3,0 0 2,18 9 7,-18-9 5,30 16 4,-14-6 6,5 1 7,-1-4 6,9 2 5,-7-9 5,11 6-3,-7-10-2,9 4-2,-9-7-4,11 1-4,-13-5-5,3 0-10,-5 0 0,-5-4 0,-1 4-9,-16 11-1,10-24 0,-10 24-1,-15-18 1,-3 11 1,-1 5 2,-5 4 5,0 1 7,4 5 4,-2 1 0,22-9 1,-20 27-1,20-8 0,3-3 0,14 1-2,3 1-6,4-3-13,13 3-12,-4-7-6,13 0-1,-6-7-2,12 0-1,-6-10-2,9 4 1,0-7 16</inkml:trace>
        </inkml:traceGroup>
        <inkml:traceGroup>
          <inkml:annotationXML>
            <emma:emma xmlns:emma="http://www.w3.org/2003/04/emma" version="1.0">
              <emma:interpretation id="{5C6946FA-3F8C-41BA-901F-4CF0371D587C}" emma:medium="tactile" emma:mode="ink">
                <msink:context xmlns:msink="http://schemas.microsoft.com/ink/2010/main" type="inkWord" rotatedBoundingBox="12743,14327 15100,14249 15114,14666 12757,14744"/>
              </emma:interpretation>
              <emma:one-of disjunction-type="recognition" id="oneOf3">
                <emma:interpretation id="interp11" emma:lang="en-US" emma:confidence="0">
                  <emma:literal>uncared</emma:literal>
                </emma:interpretation>
                <emma:interpretation id="interp12" emma:lang="en-US" emma:confidence="0">
                  <emma:literal>tundra</emma:literal>
                </emma:interpretation>
                <emma:interpretation id="interp13" emma:lang="en-US" emma:confidence="0">
                  <emma:literal>unheard</emma:literal>
                </emma:interpretation>
                <emma:interpretation id="interp14" emma:lang="en-US" emma:confidence="0">
                  <emma:literal>aindrd</emma:literal>
                </emma:interpretation>
                <emma:interpretation id="interp15" emma:lang="en-US" emma:confidence="0">
                  <emma:literal>andrd</emma:literal>
                </emma:interpretation>
              </emma:one-of>
            </emma:emma>
          </inkml:annotationXML>
          <inkml:trace contextRef="#ctx0" brushRef="#br1" timeOffset="993106.4828">12657-2650 117,'-7'-19'33,"7"19"-1,-9-16-3,9 16-13,0 0-5,-17-20-3,17 20-6,-20-8-2,20 8 0,-33-5 0,13 7 0,-2 0-1,0 1 1,-2 3 0,5 1-1,3 2 0,16-9 0,-24 22 1,24-22 1,-2 24 0,2-24-1,17 22 2,-17-22-1,25 19 0,-25-19-1,32 16 1,-32-16-1,29 15 0,-29-15 0,29 9-1,-29-9 1,28 7 0,-28-7 0,28 4-2,-28-4-4,29 2-3,-29-2-4,26 0-2,-26 0-4,24 0-4,-24 0-1,16-4-1,-16 4 1,0 0 3,0 0 3,0 0 2,17-18 3,-17 18 3,0 0 1,-2-17 7</inkml:trace>
          <inkml:trace contextRef="#ctx0" brushRef="#br1" timeOffset="994402.8396">12308-2612 1,'-13'-16'0,"13"16"0,-4-17 1,4 17-1,-1-20 1,1 20-1,3-26 1,-3 26 1,8-29 2,-8 29 4,9-31 0,-9 31 3,13-29 4,-13 29 4,11-26 3,-11 26 3,9-17 2,-9 17-4,0 0 0,24 6-3,-24-6-4,11 24-3,-11-24-5,9 35-2,-3-13-6,-1 0 0,1 1 0,1 1 1,0-4-1,4-1 0,2-3 0,-13-16 0,33 21 0,-14-16 0,3-5 0,0-4 0,0-3 0,-2-2 0,2-4 0,-3-2 0,-3-1 0,-1-3 0,-4 1 0,-4 0-1,1 1 0,-5 1-1,-3 16 2,0-28 0,0 28-1,0 0 1,-5-18 0,5 18 0,0 0 1,0 0-1,0 0 0,-4 22 0,4-22 0,9 20 0,-9-20 0,11 26 0,-11-26 0,19 31 1,-10-15-1,0 1 1,2 1-1,2-1 0,0 1 0,-13-18 1,26 28-1,-26-28 1,27 18-1,-27-18 0,22 11-3,-22-11-11,21-7-8,-21 7-3,0 0-4,14-30-1,-14 30-1,8-27 0,-8 27 4,5-33 10,-5 16 8,2 1 7,-4-1 8,2 17 7,-2-31 7,2 31 7,-5-24 4,5 24-1,0 0 0,0 0-3,0 0-5,0 0-5,0 0-6,0 0-8,9 28-3,4-12 1,2 1-1,-15-17 0,27 29 0,-27-29 0,22 24 0,-22-24-1,13 18-8,-13-18-6,0 0-5,-18 2-2,18-2-1,-20-11-1,20 11 1,-15-24 0,11 8 9,4-3 7,6 1 6,5-2 6,3 2 3,7 3 3,3 0 3,3 10 2,-1-1 4,9 10 1,-9 0-2,1 10-2,-5-1-3,2 7-2,-7-1-2,-1 4-4,-5-2-2,-1 1-4,-3-6 0,-7-16 1,13 28-1,-13-28-11,0 0-12,13 16-6,-13-16-1,0 0-2,24-14-2,-24 14 0,33-24-1,-8 11 15</inkml:trace>
          <inkml:trace contextRef="#ctx0" brushRef="#br1" timeOffset="994976.2317">13667-2742 135,'0'0'31,"-7"-16"0,7 16-8,0 0-10,-11-21-5,11 21-8,-17-9-2,17 9-1,-29-3 0,7 3 0,-6 0 1,-3 3 0,-2 3 4,0 3 0,1 2 2,5 0-1,3 4 1,9 1 1,10 2 0,7 1-2,12-1-2,5 0-1,8-1 0,3-4 0,5-4-6,3-2-13,-5-7-6,1 0-5,-7-11-1,1-2 0,-10-9-2,0 0 1,-8-7 10,-5-6 8,-3-1 7,-4-3 9,-5 4 9,-4 2 4,0 4 4,-2 7 5,13 22 7,-22-18 0,22 18 0,-11 25-4,13 1-9,1 1-2,7 8-3,-1 0-6,4 2-6,1-2 1,1-6-2,2-3 1,-3-4 0,5-4-11,-19-18-12,33 20-6,-33-20-2,31-2-2,-31 2 0,29-22-2,-16 2 0,4-2 12,-4 0 12</inkml:trace>
          <inkml:trace contextRef="#ctx0" brushRef="#br1" timeOffset="995267.4289">13899-2782 113,'0'0'32,"-16"20"0,19-2-2,1 2-12,12 8-3,-1-4-5,5 1-14,6 3-14,-7-10-5,4-1-7,-23-17 0,24 15-2,-24-15 0,0 0 0,-11-30 7,-2 6 11,-1-3 6,-7-4 7,1 1 1,0-1 7,0 0 1,5 5 0,2 2 1,13 24-1,-7-22-5,7 22-3,22-1-1,0 6-8,6 10 0,8-2-2,5 7 1,5-2 7</inkml:trace>
          <inkml:trace contextRef="#ctx0" brushRef="#br1" timeOffset="995778.7776">14502-2652 93,'0'0'33,"8"-26"-1,-10 8-1,2 18-11,2-35-3,-2 35-4,-8-31-4,8 31-8,-25-28-2,3 17 0,-8 4 0,-5 5 1,-5 4 0,-3 4 0,-1 3 0,4 5 1,3 5 0,8 1 0,12 2 1,13 2 0,12 0-1,10-2 0,13-2-1,6-4 0,7-5 0,2-3 0,-3-8 0,-7-6-7,1-3-11,-11-9-4,-6-3-3,-5-10 0,-4 2 1,-11-11 3,0 3 5,-6-2 17,-6 3 13,0 10 8,-2 2 0,14 24 3,-30-16-2,30 16-2,-14 29-5,15-1-6,5 5-7,7 3-2,0 1-1,3 1 0,5-1 0,-3-6-7,4 4-20,-4-11-4,1-4-3,-19-20-3,35 17-2,-13-19-3,7-11 5</inkml:trace>
        </inkml:traceGroup>
        <inkml:traceGroup>
          <inkml:annotationXML>
            <emma:emma xmlns:emma="http://www.w3.org/2003/04/emma" version="1.0">
              <emma:interpretation id="{25DE0D14-5BFB-440E-A8D5-BA5A2A571269}" emma:medium="tactile" emma:mode="ink">
                <msink:context xmlns:msink="http://schemas.microsoft.com/ink/2010/main" type="inkWord" rotatedBoundingBox="15727,14351 20235,14365 20234,14948 15725,14934"/>
              </emma:interpretation>
              <emma:one-of disjunction-type="recognition" id="oneOf4">
                <emma:interpretation id="interp16" emma:lang="en-US" emma:confidence="1">
                  <emma:literal>that</emma:literal>
                </emma:interpretation>
                <emma:interpretation id="interp17" emma:lang="en-US" emma:confidence="0">
                  <emma:literal>That</emma:literal>
                </emma:interpretation>
                <emma:interpretation id="interp18" emma:lang="en-US" emma:confidence="0">
                  <emma:literal>•hat</emma:literal>
                </emma:interpretation>
                <emma:interpretation id="interp19" emma:lang="en-US" emma:confidence="0">
                  <emma:literal>What</emma:literal>
                </emma:interpretation>
                <emma:interpretation id="interp20" emma:lang="en-US" emma:confidence="0">
                  <emma:literal>Ghat</emma:literal>
                </emma:interpretation>
              </emma:one-of>
            </emma:emma>
          </inkml:annotationXML>
          <inkml:trace contextRef="#ctx0" brushRef="#br1" timeOffset="996968.3751">15266-2676 86,'0'0'28,"0"0"0,0 0-1,26-5-5,1 10-12,6-1-8,6-1-8,3 5-8,-3-6-4,-1 1-2,-6-5-2,-1 1 0,-7-5 2,-2 1 4,-5-5 7,-17 10 8,23-20 3,-23 20 6,19-24 5,-19 24 7,11-22 6,-11 22-1,0 0-1,-2-18-1,2 18-2,0 0-4,15 22-5,-6-5-5,2 6-7,6 3 1,5 5 0,-2 0-1,2 1 0,-2-1 0,0-2 0,-5-7 0,-2-3 0,-13-19 0,9 18-6,-9-18-5,0 0-3,0 0-4,-9-33-1,11 15 0,-4-8 0,9 6 1,1-6 5,6 4 5,3 4 4,3 1 7,0 8 6,1 3 6,4 12 4,-8 1-1,5 12 1,-9-1-1,5 8 0,-3-2-5,3 3-2,-3-1-6,2-2-4,-1-1-10,-16-23-11,30 28-8,-30-28-2,25 2-1,-25-2-1,26-17-1,-26 17-1,26-31 11,-26 31 10,31-33 12</inkml:trace>
          <inkml:trace contextRef="#ctx0" brushRef="#br1" timeOffset="996368.1789">15407-2779 58,'0'0'32,"-3"-33"0,3 33-1,-9-18 0,9 18-4,0 0-7,0 0-5,-6 28-9,10-5-5,1 5-1,3 3 0,1 0 0,2-1 1,-2-1-1,-2-3-5,4 1-12,-9-8-9,4-1-4,-6-18-1,0 0-2,-17 11 0,17-11-1,-26-17 6,10 1 12</inkml:trace>
          <inkml:trace contextRef="#ctx0" brushRef="#br1" timeOffset="997791.1211">16384-2641 54,'0'0'21,"-4"-33"2,4 33-2,-11-24 0,11 24-7,0 0-5,-23-11-2,23 11-3,-28 11 1,8-2 4,-1 6 0,-4 0 0,3 3 1,1 0 0,9 4 1,1-1-1,11-1-3,5 0-6,12-4-1,5-3 0,7-5 0,1-3 0,-3-7-1,3-1-8,-10-8-2,2 0-1,-9-8 0,-2 1 0,-9-2 0,-1 1 4,-2 1 7,-7 1 9,8 17 1,-18-20 2,18 20 1,-19 4-1,19-4 0,-9 22-3,9-6-3,8 5-4,4 3 0,12-1 0,2 3-1,9-2 0,4-4 0,1-3 0,3-10-6,3 2-8,-10-13-3,5 1-3,-12-14-1,4 1 0,-12-10 0,-1 0 3,-9-7 11,-8-1 12,3 2 11,-13-4 3,1 8 0,-7 2 2,6 10-2,7 16 0,-17-9-5,17 9-5,-5 20-8,10 2 0,5 4 0,2 5 0,7 0-1,-1 0 0,4 0 0,-5-1 0,3-3 0,-5-1-2,-15-26-17,22 29-10,-22-29-2,0 0 0,-17-3-2,17 3-1,-33-26 0,13 8 6,-4-1 15,-2 1 13,2 1 0,4 1 12,2 5 18,-2-6 4,20 17 0,-15-24-1,15 24 0,15-18 0,12 14-3,4 1-26,10 1-27,12 6-7,-5-3-2,5 5-2,-1-4-2,-1 5-2,-5-3-1,4-1 28</inkml:trace>
        </inkml:traceGroup>
        <inkml:traceGroup>
          <inkml:annotationXML>
            <emma:emma xmlns:emma="http://www.w3.org/2003/04/emma" version="1.0">
              <emma:interpretation id="{7FE40ADC-5A2F-4E5D-A3A3-6796F5AB04B1}" emma:medium="tactile" emma:mode="ink">
                <msink:context xmlns:msink="http://schemas.microsoft.com/ink/2010/main" type="inkWord" rotatedBoundingBox="17877,14318 20242,14390 20225,14952 17860,14880"/>
              </emma:interpretation>
              <emma:one-of disjunction-type="recognition" id="oneOf5">
                <emma:interpretation id="interp21" emma:lang="en-US" emma:confidence="1">
                  <emma:literal>carrier</emma:literal>
                </emma:interpretation>
                <emma:interpretation id="interp22" emma:lang="en-US" emma:confidence="0">
                  <emma:literal>earner</emma:literal>
                </emma:interpretation>
                <emma:interpretation id="interp23" emma:lang="en-US" emma:confidence="0">
                  <emma:literal>carver</emma:literal>
                </emma:interpretation>
                <emma:interpretation id="interp24" emma:lang="en-US" emma:confidence="0">
                  <emma:literal>cahier</emma:literal>
                </emma:interpretation>
                <emma:interpretation id="interp25" emma:lang="en-US" emma:confidence="0">
                  <emma:literal>canner</emma:literal>
                </emma:interpretation>
              </emma:one-of>
            </emma:emma>
          </inkml:annotationXML>
          <inkml:trace contextRef="#ctx0" brushRef="#br1" timeOffset="1.00021E6">17458-2551 122,'-16'-9'39,"16"9"-4,0 0-10,26-8-9,-1 8-4,1 2-6,7 0-6,2-4 0,-4 0 0,-1-1 0,-4-1 0,-6-3 0,-20 7 0,26-19-6,-26 19-4,0-22 0,0 22-1,-24-18 1,2 9-1,-2 5 2,-9 4 3,-4 2 8,4 7 7,-8 2 1,6 6 0,2 3 1,13 6-1,7 1 0,13 4-1,11 0-7,15 2-2,11-1 0,9-9 0,14 5-17,-3-15-8,6 0-4,-8-13-2,2-2 0,-9-11 0,0 2-1,-10-7 4,-5-6 13,-1 4 8,-3-6 4,-3 4 2,-2-2 6,-6 0 5,-5 2 4,-2 0 3,-7 2 4,-6 2 1,-7-1 1,9 19 1,-28-25-5,12 21-3,-8 0-3,0 6-2,-4 4-1,2 5-2,-3 1 0,0 7-1,5 1 0,5 4-1,8 0-1,8 3-2,6 1-2,10-3-1,6-3 0,8-1 0,3-7 0,3-5 0,-4-7 0,-1-7-3,1-4-7,-7-8-2,-2 2 0,-9-3 0,-1 0 0,-12-1 1,4 3 6,-2 16 11,-19-24 3,19 24 1,-27-9 1,27 9 1,-21 5 0,21-5-1,-9 24-5,9-24-6,13 33 0,2-14 0,9 1 0,7-4 0,4 1 0,4-4 0,5-2-8,-7-10-11,3 1-4,-7-9-1,-3-2 0,-14-8 0,1 3 2,-15-8 4,-2-2 15,-4 2 12,-11-4 12,15 26 2,-31-33 0,31 33-1,-28-18 1,28 18-3,-16 3-4,16-3-8,9 28-8,4-8 0,3 4 0,3 3 0,3 3 0,2-1 0,0-3 0,-2-2 0,-6-8 0,-16-16 0,22 13 0,-22-13 0,4-20 0,-10-2-4,-5-4-1,-3-3 1,-1-2 2,2-1 1,0 3 1,4 2 2,5 3 2,8 2-4,-4 22-8,28-30-8,-1 21-7,-5 0-5,13 5-2,-3-3-1,1 7 0,-8-4 4,-3 2 10,-3 2 13,-19 0 9,20-9 11,-20 9 8,0 0 7,0 0-1,0 0 1,0 0-1,0 0-6,0 0-4,0 28-6,6-8-14,5 4 0,2 3 0,-1 6 0,1-3 0,2 3 0,0-2 0,-2-7 0,3 3-7,-16-27-19,24 30-5,-24-30-1,18 0-1,-18 0 0,13-28-2,-7 6 2,-1 0 15,1 0 12,1 2 6,-1 2 0,-3 1 0,-3 17 17,-1-22 6,1 22 7,0 0 4,0 0 0,-17-11-2,17 11 0,4 17-4,9 1-11,3 2-10,6 0-7,4 4 0,2-2 0,5-4 0,-2-5 0,0-5 0,-3-7 0,-1-8 0,-3-2 0,-2-8 0,-1-5 0,-3 4-10,-9-4-2,2 4-2,-11-4-1,0 22 1,-9-31 0,9 31 1,-31-19 7,5 12 9,4 7 9,-7 2 1,5 5 0,-4 0 1,11 10 0,1 1-1,12 8-1,8 0-8,7 1-4,11 2 0,6-1 0,8-2 0,3-6 0,7-4 0,-5-8-9,1-3-6,-11-10-3,6-1 0,-15-12-1,2-1 0,-13-6 1,-2-3 8,-3 3 9,-8-7 15,2 9 2,-9-3 1,9 26 2,-15-29-1,15 29 1,0 0-4,0 0-6,-2 16-9,11 4 0,2 4 0,4 5 0,0 3 0,5-1 0,0 0 0,4 0 0,-6-7 0,-3-8 0,-15-16 0,24 13 0,-24-13 0,2-18-1,-8 1-7,-8-8 1,1-5 0,-6-3 0,5 0 2,-1 0 5,2 2 1,8 6 5,5-3 0,11 10 1,-11 18-1,38-26-2,-8 21-10,-3 1-10,8 6-8,-7 0-3,1 3-3,-10-1-1,3 3 0,-22-7 1,16 9 6,-16-9 7,0 0 5,0 0 11,0 0 1</inkml:trace>
          <inkml:trace contextRef="#ctx0" brushRef="#br1" timeOffset="1.00049E6">18882-2865 168,'-18'0'14,"18"0"-12,0 0-13,26 19-25,12-5-3,6 3-3,11-4-2</inkml:trace>
        </inkml:traceGroup>
      </inkml:traceGroup>
      <inkml:traceGroup>
        <inkml:annotationXML>
          <emma:emma xmlns:emma="http://www.w3.org/2003/04/emma" version="1.0">
            <emma:interpretation id="{038917DE-61C0-4703-86D3-BD95A7DF29DD}" emma:medium="tactile" emma:mode="ink">
              <msink:context xmlns:msink="http://schemas.microsoft.com/ink/2010/main" type="line" rotatedBoundingBox="10383,14794 20244,14916 20235,15671 10373,15549"/>
            </emma:interpretation>
          </emma:emma>
        </inkml:annotationXML>
        <inkml:traceGroup>
          <inkml:annotationXML>
            <emma:emma xmlns:emma="http://www.w3.org/2003/04/emma" version="1.0">
              <emma:interpretation id="{17F80C0E-AE93-4978-B2E1-80C7C9166619}" emma:medium="tactile" emma:mode="ink">
                <msink:context xmlns:msink="http://schemas.microsoft.com/ink/2010/main" type="inkWord" rotatedBoundingBox="10381,14924 12022,14945 12014,15569 10373,15549"/>
              </emma:interpretation>
              <emma:one-of disjunction-type="recognition" id="oneOf6">
                <emma:interpretation id="interp26" emma:lang="en-US" emma:confidence="0">
                  <emma:literal>wore:</emma:literal>
                </emma:interpretation>
                <emma:interpretation id="interp27" emma:lang="en-US" emma:confidence="0">
                  <emma:literal>note:</emma:literal>
                </emma:interpretation>
                <emma:interpretation id="interp28" emma:lang="en-US" emma:confidence="0">
                  <emma:literal>wrote:</emma:literal>
                </emma:interpretation>
                <emma:interpretation id="interp29" emma:lang="en-US" emma:confidence="0">
                  <emma:literal>woke:</emma:literal>
                </emma:interpretation>
                <emma:interpretation id="interp30" emma:lang="en-US" emma:confidence="0">
                  <emma:literal>wove:</emma:literal>
                </emma:interpretation>
              </emma:one-of>
            </emma:emma>
          </inkml:annotationXML>
          <inkml:trace contextRef="#ctx0" brushRef="#br2" timeOffset="1.00724E6">9948-1894 61,'0'0'28,"-15"-17"1,15 17-4,0 0-2,0 0-1,0 0-4,0 0-3,0 0-3,-16 4-4,16-4-5,0 29-3,-2-7 1,4 2-1,1 0 0,3 2 0,-1-1 0,3-3-1,1 0 1,-9-22 0,18 28 0,-18-28-1,17 7 1,-17-7 0,0 0-1,15-24 0,-14 6-3,1-2-2,-4-6-1,1 2 1,-7-3 0,5 1 0,-5-1 1,1 1 3,1 6 6,-1 1 2,7 19 0,-7-22 0,7 22 0,0 0 0,0 0 0,18 15-3,-5 2-3,2 3 1,1 4-1,4-1 1,2 5-1,4-4 0,0 0-1,2-2 1,-3-4 0,3-5 0,-4-6-1,0-5 1,-2-6 0,-6-3 0,-3-10-3,0 1-5,-11-10-3,2 2 0,-12-7 0,3 7 0,-8-3 0,2 5 0,-4 2 4,15 20 3,-22-24 2,22 24-5,0 0-5,0 0-3,0 0-5,22 20-1,0-7-1,8 0 0,3 0 1</inkml:trace>
          <inkml:trace contextRef="#ctx0" brushRef="#br2" timeOffset="1.00769E6">10662-1909 55,'-4'-16'27,"0"-5"-1,1 3-5,-7 0-3,10 18 0,-20-26-1,20 26-1,-31-11-3,31 11-3,-39 15-1,19 1-2,-2 1-1,2 5-3,5 2-3,6 1 0,5-1-1,6 2 1,7-2-1,8-2 1,5-4 0,5-2 0,5-5 0,-1-5 0,4-4 0,-4-8 0,2-1 0,-7-8-1,-6-3 0,-5-2 0,-8 0 0,-7-2-1,-3 1 0,-7 1 1,-4 4-1,-3-5-2,17 21-2,-29-25-4,29 25-4,-19-19-4,19 19-5,0 0-2,13-20-3,-13 20-1,31-16 5,-10 8 2,1-3 5</inkml:trace>
          <inkml:trace contextRef="#ctx0" brushRef="#br2" timeOffset="1.00842E6">10766-1905 119,'0'0'33,"-1"-26"-1,1 26-1,24-28-15,-1 17-7,5-1-5,5 1-5,0 1 1,4-1 0,-6 4-1,-1-2 0,-3 0 1,-3 1 0,-2 1 0,-3-2 0,-1-2 0,-18 11 0,22-18 0,-22 18-1,8-19 1,-8 19 0,0 0 0,-23-14 0,7 15 0,-2 5 0,-3 3 0,1 6 1,2 5 0,3 4 1,4 3-1,4 1 0,7 1 0,7-1 0,6-3 0,7-3 0,4-5-2,5-4 0,6-6 1,0-7-6,6 2-12,-8-11-9,2 1-4,-8-12-1,1 2-1,-10-10-2,6 3 0</inkml:trace>
          <inkml:trace contextRef="#ctx0" brushRef="#br2" timeOffset="1.00791E6">10844-2113 69,'0'0'31,"-4"-16"1,4 16-2,0 0-6,0 0-4,0 0-3,-4 20-5,10 0-4,-1 8-7,1-1 0,1 3 0,1 1 0,-1 0-1,-1-3 1,1-1-4,-3-9-11,3 4-9,-7-22-5,7 28-4,-7-28 0,0 0-2,0 0 1,-18 5 2</inkml:trace>
          <inkml:trace contextRef="#ctx0" brushRef="#br2" timeOffset="1.00889E6">11535-1878 163,'-25'18'26,"25"-18"-18,0 0-22,0 0-19,16 21-2,-16-21-2,30 3-2</inkml:trace>
          <inkml:trace contextRef="#ctx0" brushRef="#br2" timeOffset="1.00863E6">11390-2285 144,'0'0'35,"-20"5"-3,20-5-3,0 0-23,-2 24-20,17-5-13,-15-19-4,22 33-2,-13-17-2,6 8-1,-6-6-1</inkml:trace>
        </inkml:traceGroup>
        <inkml:traceGroup>
          <inkml:annotationXML>
            <emma:emma xmlns:emma="http://www.w3.org/2003/04/emma" version="1.0">
              <emma:interpretation id="{F2295F05-8273-4202-B735-69330150DEAD}" emma:medium="tactile" emma:mode="ink">
                <msink:context xmlns:msink="http://schemas.microsoft.com/ink/2010/main" type="inkWord" rotatedBoundingBox="12371,14819 14613,14847 14608,15232 12366,15204"/>
              </emma:interpretation>
              <emma:one-of disjunction-type="recognition" id="oneOf7">
                <emma:interpretation id="interp31" emma:lang="en-US" emma:confidence="1">
                  <emma:literal>volume</emma:literal>
                </emma:interpretation>
                <emma:interpretation id="interp32" emma:lang="en-US" emma:confidence="0">
                  <emma:literal>Browne</emma:literal>
                </emma:interpretation>
                <emma:interpretation id="interp33" emma:lang="en-US" emma:confidence="0">
                  <emma:literal>vowing</emma:literal>
                </emma:interpretation>
                <emma:interpretation id="interp34" emma:lang="en-US" emma:confidence="0">
                  <emma:literal>vowme</emma:literal>
                </emma:interpretation>
                <emma:interpretation id="interp35" emma:lang="en-US" emma:confidence="0">
                  <emma:literal>vow</emma:literal>
                </emma:interpretation>
              </emma:one-of>
            </emma:emma>
          </inkml:annotationXML>
          <inkml:trace contextRef="#ctx0" brushRef="#br2" timeOffset="1.01778E6">11916-2248 98,'0'0'36,"-7"-19"-4,7 19-4,0 0-7,0 0-3,0 0-4,7 19-6,-7-19-8,13 29 0,-6-11 0,1 1 0,1 3 0,0 0 0,2 0 0,0-2 0,2 0 0,2-4 0,-15-16 0,29 24 0,-12-15 0,1-5 0,1-2 0,1-2 0,-4-4 0,1-3 0,-1 0 0,1-4 0,-17 11 0,26-28 0,-19 12 0,-1-3 0,-3-1 0,-1 0 0,-4-2 0,0 0 0,-1 2 0,-1 1 0,0 3 0,4 16 0,-1-24 0,1 24 0,0 0-15,0 0-12,24 4-5,-24-4-1,23 18-7,-23-18-1,34 29-1,-12-12 18,-2-4 24</inkml:trace>
          <inkml:trace contextRef="#ctx0" brushRef="#br2" timeOffset="1.01825E6">12514-2127 76,'7'-22'32,"-7"22"1,8-30-4,-8 30-6,7-24-5,-7 24-3,4-20-2,-4 20-3,-4-16-4,4 16-6,-18-11 0,18 11 0,-26-4 0,9 6 0,17-2 0,-29 13 0,12 0 0,17-13 0,-27 29 0,18-9 0,1 0 0,8 2 0,6 0 0,1-2 0,10-1 0,3-3 0,6-3 0,1-6 0,3-1 0,-3-6 0,1-4 0,-6-5 0,-2-4-1,-7-5-9,-4 1-2,-9-6-1,-2 1 0,-9-4 1,0 6-1,-7-6-1,3 10 3,-5-3 2,20 19-2,-28-24 0,28 24-3,0 0-4,-13-16-4,13 16-2,21-6 1,-3 4 2,-1-3 19</inkml:trace>
          <inkml:trace contextRef="#ctx0" brushRef="#br2" timeOffset="1.01882E6">12694-2386 112,'0'0'40,"-22"-13"-4,22 13-6,-7 28-11,9-1-5,-1-1-10,5 7-4,1 2 0,3-2 0,1 0 0,3-8 0,1-3 0,2-5 0,5-2-1,-22-15-19,36 9-5,-19-17-4,1 5-1,-18 3-3,32-28 2,-23 8 0,0 0 14,-2-4 14,-5 2 13,-4 4 8,-3-2 8,5 20 6,-11-28 0,11 28-1,0 0-4,-17 4-5,17-4-6,2 24-10,4-6-6,3 2 0,6 4 0,5 0 0,4-2 0,5-2 0,4-4 0,0-5 0,0-3 0,2-8 0,-5-4 0,-8-9-7,-2 2-7,-11-11-3,-1 2-1,-12-6 0,-1 3 1,-12-7-1,2 8 3,-3 0 7,-1 4 4,3 5 1,16 13-1,-24-15-4,24 15-4,0 0-1,0 0-5,17 17-3,-17-17 1,34 16 1,-13-8 19</inkml:trace>
          <inkml:trace contextRef="#ctx0" brushRef="#br2" timeOffset="1.01962E6">13233-2259 124,'0'0'39,"0"0"-1,-16 11-5,16-11-14,1 22-17,7-4-2,3-2 0,-2 5 0,4-3 0,-13-18 0,22 29 0,-22-29 0,15 17 0,-15-17 0,0 0 0,0 0-5,0 0-2,3-19 1,-3 19 0,-7-31 0,3 11 3,1-4 6,5 2 2,-1-2 0,5 8 2,1-1-1,-7 17 0,26-13-5,-26 13-1,31 15 0,-14 0 0,-1 3 0,3 6 0,-3 0 0,5-2 0,-7-2 0,3-2 0,-2-1 0,-15-17 0,20 18 0,-20-18 0,0 0 0,0 0 0,18-11 0,-18 11 0,6-29 0,-3 7 0,1 0-1,2-2-2,1 0 0,-2 0 1,3 8 2,-8 16 0,11-22 0,-11 22 2,0 0 0,18 13 1,-18-13-1,17 31-2,-8-13 0,4 2 0,3-1 0,1-1 0,3-3 0,2-4 0,2-4 0,-2-3 0,0-4 0,0-8 0,0 1 0,-3-9-11,1 1-5,-9-7-4,2 4-1,-13-6 0,2 7 0,-15-5 1,13 22 8,-31-22 11,7 17 9,2 8 7,-4 1 6,8 11 0,-3-3 1,18 12-2,-1-3-4,13 4-3,6-1-6,9-4-10,11 6-19,0-8-8,9 1-2,-5-10-1,6 2-1,-6-11-2,7 2 0,-2-4 8,2-7 28</inkml:trace>
        </inkml:traceGroup>
        <inkml:traceGroup>
          <inkml:annotationXML>
            <emma:emma xmlns:emma="http://www.w3.org/2003/04/emma" version="1.0">
              <emma:interpretation id="{B3AC03F9-B8CF-473D-B134-F22202C337C8}" emma:medium="tactile" emma:mode="ink">
                <msink:context xmlns:msink="http://schemas.microsoft.com/ink/2010/main" type="inkWord" rotatedBoundingBox="14924,14844 16298,15003 16255,15373 14881,15214"/>
              </emma:interpretation>
              <emma:one-of disjunction-type="recognition" id="oneOf8">
                <emma:interpretation id="interp36" emma:lang="en-US" emma:confidence="1">
                  <emma:literal>scow</emma:literal>
                </emma:interpretation>
                <emma:interpretation id="interp37" emma:lang="en-US" emma:confidence="0">
                  <emma:literal>serow</emma:literal>
                </emma:interpretation>
                <emma:interpretation id="interp38" emma:lang="en-US" emma:confidence="0">
                  <emma:literal>show</emma:literal>
                </emma:interpretation>
                <emma:interpretation id="interp39" emma:lang="en-US" emma:confidence="0">
                  <emma:literal>meow</emma:literal>
                </emma:interpretation>
                <emma:interpretation id="interp40" emma:lang="en-US" emma:confidence="0">
                  <emma:literal>Meow</emma:literal>
                </emma:interpretation>
              </emma:one-of>
            </emma:emma>
          </inkml:annotationXML>
          <inkml:trace contextRef="#ctx0" brushRef="#br2" timeOffset="1.02035E6">14604-1992 144,'0'0'38,"0"0"0,0 0-13,0 0-17,-4-16-6,4 16-2,-6-20 0,6 20 0,-22-35 0,4 11 0,-2-4 0,-2-3 0,1-2 0,3 0 0,5 0 0,6 0 0,9 2 0,5 5 0,8 4-2,9 11-10,-2 2-5,5 15-5,-1-1-4,-2 15-3,-9 0-1,-4 12 0,-10-3 0,-6 2 3,-6 2 7,-2-3 11,-9-5 9,2-5 7,-4-1 14,0-12 10,7 2 2,1-9 4,16 0 1,-17-11-5,17 11-5,11-16-11,6 7-9,9 3-23,-1-5-9,10 4-5,-2-2-2,4 3 0,-4-7-1,2 6 0,-3-2-4,-5-2 13,-5 0 23,-5 0 0,-17 11 2,18-26 18,-18 26 12,-7-22 0,7 22 7,-24-11-1,24 11-3,-24 9-6,18 10-11,-1 1-9,7 7-9,6 6 0,3 2 0,6-2 0,1-2 0,4-1 0,2-10-11,10 0-15,-8-13-4,9 1-1,-8-10-1,3-4 0,-4-7-1,2-1 1,-4-6 13,-4-1 11,-1-1 8</inkml:trace>
          <inkml:trace contextRef="#ctx0" brushRef="#br2" timeOffset="1.02125E6">15071-2225 111,'-20'-3'33,"-8"-3"-1,6 14-1,-2-1-6,11 13-10,0 0-7,10 8-8,4-1 0,7 4 0,5-1 0,7-5 0,6-3 0,-1-3 0,5-8 0,1-4 0,-1-7-2,-7-9-12,1 0-5,-11-11-4,-2 1 1,-13-10-1,-1 9 1,-10-10 2,-2 8 10,-7 2 8,2 4 5,-2 3 3,22 13 1,-28-9-6,28 9-5,0 0-7,0 0-2,35 20-3,-13-13 1,8-1-1,-3 1 0,1-3 5,-4-1 11,-4-3 16,-20 0 10,18-9 6,-18 9-1,0 0 1,0 0-1,0 0 1,-18-14-5,18 14-13,-4 18-13,4-18-1,6 33 0,1-15 0,4 2 0,4-1 0,1-3 0,5-3 0,3-4 0,0-3 0,-1-6 0,-1-4 0,-1-1 0,-5-6 0,-16 11-1,21-28-3,-18 12 3,-3 16 0,-3-30 1,3 30 1,-15-22-1,15 22 2,-17-5 1,17 5-2,0 0-1,-9 27 0,13-10 0,5 1 0,6 0 0,9 3 0,7-3 0,2-2 0,7-3 0,1-5 0,1-7 0,-1-2 0,-5-7 0,-10-3 0,-7-5 0,-10-8-2,-6 2-5,-12-6-3,-2 6-3,-13-3-4,6 6-6,-6 1-4,24 18-2,-29-16 3,29 16 1,0 0 1,0 0 3,23 11 4,1-2 6,10 2 9</inkml:trace>
        </inkml:traceGroup>
        <inkml:traceGroup>
          <inkml:annotationXML>
            <emma:emma xmlns:emma="http://www.w3.org/2003/04/emma" version="1.0">
              <emma:interpretation id="{F3E3CB07-2A88-4BAF-95AA-A9CB58DC3CBE}" emma:medium="tactile" emma:mode="ink">
                <msink:context xmlns:msink="http://schemas.microsoft.com/ink/2010/main" type="inkWord" rotatedBoundingBox="16502,14967 18064,15114 18035,15419 16473,15271"/>
              </emma:interpretation>
              <emma:one-of disjunction-type="recognition" id="oneOf9">
                <emma:interpretation id="interp41" emma:lang="en-US" emma:confidence="1">
                  <emma:literal>rate</emma:literal>
                </emma:interpretation>
                <emma:interpretation id="interp42" emma:lang="en-US" emma:confidence="0">
                  <emma:literal>rater</emma:literal>
                </emma:interpretation>
                <emma:interpretation id="interp43" emma:lang="en-US" emma:confidence="0">
                  <emma:literal>rates</emma:literal>
                </emma:interpretation>
                <emma:interpretation id="interp44" emma:lang="en-US" emma:confidence="0">
                  <emma:literal>rated</emma:literal>
                </emma:interpretation>
                <emma:interpretation id="interp45" emma:lang="en-US" emma:confidence="0">
                  <emma:literal>ratel</emma:literal>
                </emma:interpretation>
              </emma:one-of>
            </emma:emma>
          </inkml:annotationXML>
          <inkml:trace contextRef="#ctx0" brushRef="#br2" timeOffset="1.02155E6">16038-2107 100,'0'0'34,"0"0"0,-9-22-2,9 22-1,0 0-12,0 0-14,17 22-5,-17-22 0,22 33 0,-7-11 0,-4 0 0,1 0 0,-2-2 0,1-2 0,-11-18 0,14 26 0,-14-26 0,0 0-10,0 0-7,0 0-4,0 0 0,-3-28 1,-3 12 1,-7-8 5,4-2 5,0 3 13,-2-7 8,5 8 5,3-5 0,6 8-1,5 1-1,8 9-7,4 3-14,3 5-12,4 6-7,3 2-2,1 4-1,0 2-2,6 4 0,0-1 2,1 1 8,5-1 20</inkml:trace>
          <inkml:trace contextRef="#ctx0" brushRef="#br2" timeOffset="1.0225E6">16710-2072 111,'0'0'33,"-22"-37"0,22 37-2,-28-37-4,28 37-14,-29-22-6,10 15-7,-3 5 0,-2 4 0,-5 5 0,-1 2 0,-1 4 0,2 2 0,1 5 0,6 0 0,7 4 0,8 0 0,12-2 0,7 0 0,10-4 0,5-3 0,8-6 0,2-3 0,0-8 0,-4-4 0,-4-3 0,-5-4 0,-5-5 0,-7 0 0,-6-3 0,-4 1 0,-6 4 0,4 16 0,-16-28 0,16 28 0,-22-13 0,22 13 0,-21 10 0,21-10 0,-7 25 0,11-6 0,5 1 0,6 2 0,7 2 0,5-4 0,4 0 0,6-5 0,2-2 0,1-8 0,1-5 0,-4-5 0,-4-5-6,-8-6-2,-2-3-1,-9-4 0,-6-1 1,-5-4 2,-5 1 6,-5 1 1,-4 0 6,0 8 2,-6 2 0,17 16 0,-27-10-1,27 10-5,-17 17-3,12 1 0,5 4 0,3 0 0,10 8 0,6-1 0,3 0 0,7-1 0,6-1 0,6-5 0,1-3 0,4-5 0,0-6 0,0-5 0,-4-6 0,-3-6 0,-10-4 0,-3-6 0,-11-3 0,-8-2 0,-11-1 0,-7-3 0,-9 6 0,-6 0 0,-1 6 0,-1 3 0,1 9 0,1 6 0,6 7 0,20-9 0,-19 33 0,17-7 0,10 3 0,10-1 0,8-1 0,5 1 0,6-6 0,2-2 0,3-5 0,-2-8 0,5-1-8,-18-10-16,4-2-6,-31 6 0,32-25-1,-32 3 0,-2 3-2,-15-6 0,-5 3 12,-7-2 11,-8 5 7</inkml:trace>
          <inkml:trace contextRef="#ctx0" brushRef="#br2" timeOffset="1.0227E6">16975-2078 97,'-52'-5'32,"14"3"1,8-6-1,30 8-1,0 0-4,0 0-24,41-18-3,-3 13-10,12 5-19,-2-6-2,3 4-1,-5-5-3,0 3 0,-5-1-4,1 3 0,2 2 35</inkml:trace>
        </inkml:traceGroup>
        <inkml:traceGroup>
          <inkml:annotationXML>
            <emma:emma xmlns:emma="http://www.w3.org/2003/04/emma" version="1.0">
              <emma:interpretation id="{5950D021-2B56-45B6-BADE-0AA15219D367}" emma:medium="tactile" emma:mode="ink">
                <msink:context xmlns:msink="http://schemas.microsoft.com/ink/2010/main" type="inkWord" rotatedBoundingBox="18374,15183 20241,15206 20236,15606 18369,15583"/>
              </emma:interpretation>
              <emma:one-of disjunction-type="recognition" id="oneOf10">
                <emma:interpretation id="interp46" emma:lang="en-US" emma:confidence="1">
                  <emma:literal>=</emma:literal>
                </emma:interpretation>
                <emma:interpretation id="interp47" emma:lang="en-US" emma:confidence="0">
                  <emma:literal>I</emma:literal>
                </emma:interpretation>
                <emma:interpretation id="interp48" emma:lang="en-US" emma:confidence="0">
                  <emma:literal>1</emma:literal>
                </emma:interpretation>
                <emma:interpretation id="interp49" emma:lang="en-US" emma:confidence="0">
                  <emma:literal>l</emma:literal>
                </emma:interpretation>
                <emma:interpretation id="interp50" emma:lang="en-US" emma:confidence="0">
                  <emma:literal>C</emma:literal>
                </emma:interpretation>
              </emma:one-of>
            </emma:emma>
          </inkml:annotationXML>
          <inkml:trace contextRef="#ctx0" brushRef="#br2" timeOffset="1.02329E6">17915-1986 89,'0'0'34,"0"0"0,0 0-1,-2-19-2,2 19-1,27-5-26,-3 5-4,4 0 0,1 0-4,8 7-22,-9-5-4,1 5-2,-11-5 0,-1 6-2,-17-8-1,0 0 0,2 18 9,-2-18 26</inkml:trace>
          <inkml:trace contextRef="#ctx0" brushRef="#br2" timeOffset="1.02347E6">17927-1865 140,'0'0'34,"0"0"-2,0 0-1,26 13-19,2-11-32,14 3-9,-1-3-2,6 3-1,-6-5-2,3 0 0,-7-5-1,1 1 5</inkml:trace>
        </inkml:traceGroup>
        <inkml:traceGroup>
          <inkml:annotationXML>
            <emma:emma xmlns:emma="http://www.w3.org/2003/04/emma" version="1.0">
              <emma:interpretation id="{C3B25B01-2378-4E3B-9766-9BFE289BAAC0}" emma:medium="tactile" emma:mode="ink">
                <msink:context xmlns:msink="http://schemas.microsoft.com/ink/2010/main" type="inkWord" rotatedBoundingBox="18949,15145 19543,15320 19447,15644 18854,15469"/>
              </emma:interpretation>
              <emma:one-of disjunction-type="recognition" id="oneOf11">
                <emma:interpretation id="interp51" emma:lang="en-US" emma:confidence="1">
                  <emma:literal>A.</emma:literal>
                </emma:interpretation>
                <emma:interpretation id="interp52" emma:lang="en-US" emma:confidence="0">
                  <emma:literal>At.</emma:literal>
                </emma:interpretation>
                <emma:interpretation id="interp53" emma:lang="en-US" emma:confidence="0">
                  <emma:literal>A</emma:literal>
                </emma:interpretation>
                <emma:interpretation id="interp54" emma:lang="en-US" emma:confidence="0">
                  <emma:literal>A:</emma:literal>
                </emma:interpretation>
                <emma:interpretation id="interp55" emma:lang="en-US" emma:confidence="0">
                  <emma:literal>Am.</emma:literal>
                </emma:interpretation>
              </emma:one-of>
            </emma:emma>
          </inkml:annotationXML>
          <inkml:trace contextRef="#ctx0" brushRef="#br2" timeOffset="1.02424E6">18476-1968 154,'0'0'34,"0"0"-1,-15-20-3,15 20-26,13 18-4,-13-18 0,16 28 0,-8-8 0,-1 4 0,-1 0 0,-1-2 0,-1 0 0,1-2 0,-1-2 0,-4-18 0,7 26 0,-7-26 0,0 0 0,0 0 0,0 0 0,0 0 0,0 0 0,17 4 0,-17-4 0,0 0 0,0 0 0,0 0 0,0 0 0,0 0 0,0 0 0,0 0 0,0 0 0,0 0 0,0 0 0,-6 16 0,6-16 0,0 0 0,4 17 0,-4-17 0,0 0 0,0 0 0,9 20 0,-9-20 0,0 0 0,0 0 0,0 0 0,0 0 0,0 0 0,0 0 0,0 0 0,0 0 0,0 0 0,0 0 0,13-24 0,-13 24 0,-2-26 0,-1 10 0,-1-4 0,-2-1 0,1 1 0,-1-4 0,5-1 0,-1 1 0,4 0 0,3 2 0,2 2 0,6 1 0,0 3 0,4 3 0,1 6 0,-1 1 0,1 8 0,0 4 0,1 3 0,-1 5 0,-1 5 0,-2 3 0,-1 2 0,3 3 0,-2 3 0,-1 1 0,1 0 0,0 0 0,-1-2 0,1 1 0,0-6 0,-4-4 0,0-4 0,-11-16 0,16 13-11,-16-13-14,0 0-5,0 0 0,8-20-2,-8 20-1,-15-31-1,15 31 0,-20-31 11,1 14 21</inkml:trace>
          <inkml:trace contextRef="#ctx0" brushRef="#br2" timeOffset="1.02446E6">18527-1854 111,'-16'-2'33,"16"2"0,0 0-2,0 0 0,27-5-16,6 8-14,8-1-1,-1 5-5,1-7-12,1 6-9,-9-6-4,-3 4-1,-12-8-2,-18 4-2,22-4 0,-22 4 4,26-2 20</inkml:trace>
          <inkml:trace contextRef="#ctx0" brushRef="#br2" timeOffset="1.02476E6">19050-1821 146,'-30'-2'33,"30"2"0,0 0-3,0 0-17,-5 24-13,5-24 0,9 20 0,-9-20 0,0 0 0,0 0-9,15 18-10,-15-18-6,0 0-3,1-16-2,-1 16-1,0 0 0,0-22-1,0 22 9,-9-18 9,9 18 5,0 0 6,-11-19 3</inkml:trace>
        </inkml:traceGroup>
        <inkml:traceGroup>
          <inkml:annotationXML>
            <emma:emma xmlns:emma="http://www.w3.org/2003/04/emma" version="1.0">
              <emma:interpretation id="{55EC81CE-8BF2-44CF-A4A2-E3CDE88AE6FE}" emma:medium="tactile" emma:mode="ink">
                <msink:context xmlns:msink="http://schemas.microsoft.com/ink/2010/main" type="inkWord" rotatedBoundingBox="19819,15328 20235,15309 20249,15597 19832,15616"/>
              </emma:interpretation>
              <emma:one-of disjunction-type="recognition" id="oneOf12">
                <emma:interpretation id="interp56" emma:lang="en-US" emma:confidence="0">
                  <emma:literal>v</emma:literal>
                </emma:interpretation>
                <emma:interpretation id="interp57" emma:lang="en-US" emma:confidence="0">
                  <emma:literal>V</emma:literal>
                </emma:interpretation>
                <emma:interpretation id="interp58" emma:lang="en-US" emma:confidence="0">
                  <emma:literal>u</emma:literal>
                </emma:interpretation>
                <emma:interpretation id="interp59" emma:lang="en-US" emma:confidence="0">
                  <emma:literal>U</emma:literal>
                </emma:interpretation>
                <emma:interpretation id="interp60" emma:lang="en-US" emma:confidence="0">
                  <emma:literal>w</emma:literal>
                </emma:interpretation>
              </emma:one-of>
            </emma:emma>
          </inkml:annotationXML>
          <inkml:trace contextRef="#ctx0" brushRef="#br2" timeOffset="1.02531E6">19359-1882 151,'0'0'35,"0"0"-3,0 0-2,0 0-23,7 21-7,8-5 0,3 4 0,4 2 0,0 4 0,0 1 0,-2-1 0,3 0 0,-5-6 0,2-2 0,-1-1 0,1-6 0,-2-6 0,1-1 0,-1-6 0,-1-5 0,-17 7 0,27-22 0,-14 3 0,-6-1 0,-1-4 0,-2-1 0,-4-3 0,0 1-1,-4 1 2,2 0-1,-3 4 0,-1 2 0,6 20 0,-5-24 0,5 24 0,0 0-11,0 0-19,0 0-2,20 8-2,-20-8-3,24 25-3,-6-6-2,6-3 14</inkml:trace>
        </inkml:traceGroup>
      </inkml:traceGroup>
    </inkml:traceGroup>
    <inkml:traceGroup>
      <inkml:annotationXML>
        <emma:emma xmlns:emma="http://www.w3.org/2003/04/emma" version="1.0">
          <emma:interpretation id="{7C3C227A-7A98-4828-A1DB-BB162AF68C0F}" emma:medium="tactile" emma:mode="ink">
            <msink:context xmlns:msink="http://schemas.microsoft.com/ink/2010/main" type="paragraph" rotatedBoundingBox="8465,16200 16792,16054 16817,17467 8490,17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EE30FC-1415-4789-B324-818F73FC9DF4}" emma:medium="tactile" emma:mode="ink">
              <msink:context xmlns:msink="http://schemas.microsoft.com/ink/2010/main" type="line" rotatedBoundingBox="8465,16200 16792,16054 16817,17467 8490,17613"/>
            </emma:interpretation>
          </emma:emma>
        </inkml:annotationXML>
        <inkml:traceGroup>
          <inkml:annotationXML>
            <emma:emma xmlns:emma="http://www.w3.org/2003/04/emma" version="1.0">
              <emma:interpretation id="{6B4E6F8E-E337-496F-A968-4E60159AEFA3}" emma:medium="tactile" emma:mode="ink">
                <msink:context xmlns:msink="http://schemas.microsoft.com/ink/2010/main" type="inkWord" rotatedBoundingBox="8465,16200 10347,16167 10364,17144 8482,17177"/>
              </emma:interpretation>
              <emma:one-of disjunction-type="recognition" id="oneOf13">
                <emma:interpretation id="interp61" emma:lang="en-US" emma:confidence="0">
                  <emma:literal>rate</emma:literal>
                </emma:interpretation>
                <emma:interpretation id="interp62" emma:lang="en-US" emma:confidence="0">
                  <emma:literal>rates</emma:literal>
                </emma:interpretation>
                <emma:interpretation id="interp63" emma:lang="en-US" emma:confidence="0">
                  <emma:literal>rare</emma:literal>
                </emma:interpretation>
                <emma:interpretation id="interp64" emma:lang="en-US" emma:confidence="0">
                  <emma:literal>race</emma:literal>
                </emma:interpretation>
                <emma:interpretation id="interp65" emma:lang="en-US" emma:confidence="0">
                  <emma:literal>rate'</emma:literal>
                </emma:interpretation>
              </emma:one-of>
            </emma:emma>
          </inkml:annotationXML>
          <inkml:trace contextRef="#ctx0" brushRef="#br3" timeOffset="750903.1917">8037-269 126,'-19'-7'33,"19"7"-2,4 16-13,7 1-8,-2 1-2,8 4-5,-1 2-2,3 0-2,-3 0 2,-1-6-1,-2 1 0,-13-19-1,16 27-2,-16-27-6,0 0-7,0 0-3,0 0-2,-5-18 1,5 18 1,-17-39 2,8 14 5,-4-5 12,-1-7 11,8 6 9,-5-4 0,13 10 0,2-5 0,12 14-3,4 1-5,12 8-17,6 10-15,1 3-11,9 9 0,-2-3-2,0 7-1,-2-3 0</inkml:trace>
          <inkml:trace contextRef="#ctx0" brushRef="#br3" timeOffset="751816.8104">8813-237 144,'-7'-17'35,"-8"-5"-3,8 6-15,-8-1-9,15 17-6,-26-25-1,26 25 1,-39-8-1,16 10 1,-7 0-1,1 5 0,-1 6-1,1 5-1,3 5 0,6-1-2,11 3 2,7-1-1,13 4 0,7-4 0,10-6 1,5-5-2,6-4 3,-3-7-2,1-4-1,-4-9 2,-5-2-2,-8-7 1,-5 2 0,-6-6 1,-7 2 1,-4 1 4,-3 5-2,5 16 2,-19-20 0,19 20-1,-20 2 0,20-2-1,-11 22-2,11-4 0,7 2-1,4 0-1,9 2 2,4-1-2,10-1 3,2-7-2,5-4 2,1-5-2,0-6 1,-3-9-2,0-2-4,-10-11 1,-3 0-2,-10-9 3,-4-2 0,-3-4 2,-7 3 3,-4 3 2,-6 0 4,3 7-2,-6 6 2,11 20-2,-19-13 0,19 13-4,-16 20-1,14 0 2,2 8-3,4 3 2,7 4-2,3 0 2,10 2-1,6-4-1,5-6 2,2-3-3,5-7 3,0-8-2,1-5 1,-1-8 0,-4-7-2,-1-8 4,-2-3-3,-7-3 2,-6-5-1,-6 1 2,-8-1-1,-6 5-2,-8 1 3,6 24-2,-35-26 2,11 24-2,-1 6 2,-1 9-1,4 5-2,5 8 2,10 3-3,7 3 1,13 1 0,11 2-1,11-2 1,3-8-1,8-1 1,0-13-8,4 2-12,-8-13-9,-1-3-2,-14-14-1,-5-3-1,-11-8 0</inkml:trace>
          <inkml:trace contextRef="#ctx0" brushRef="#br3" timeOffset="752001.937">9266-366 172,'0'0'34,"22"2"-20,16 2-45,18 5-3,1-4 1,5 3-4,-7-4 0</inkml:trace>
          <inkml:trace contextRef="#ctx0" brushRef="#br1" timeOffset="986251.1272">9516-1054 20,'-8'18'25,"3"11"-1,-1-1-11,-1 3-10,3 4 1,1 0 2,3-4 2,3-2 0,8-3-3,6-8-3,9-7-4,9 0-7,5-11-4,10-1-7,9-1-8,-4-9-2,5 7 15,-8-12 15</inkml:trace>
        </inkml:traceGroup>
        <inkml:traceGroup>
          <inkml:annotationXML>
            <emma:emma xmlns:emma="http://www.w3.org/2003/04/emma" version="1.0">
              <emma:interpretation id="{69D53933-6DCF-4E4E-A077-6537CB4667B2}" emma:medium="tactile" emma:mode="ink">
                <msink:context xmlns:msink="http://schemas.microsoft.com/ink/2010/main" type="inkWord" rotatedBoundingBox="11503,16588 14889,16529 14906,17469 11519,17529">
                  <msink:destinationLink direction="with" ref="{56A55135-3BC1-4CE8-8410-FA73E7A6C59D}"/>
                </msink:context>
              </emma:interpretation>
              <emma:one-of disjunction-type="recognition" id="oneOf14">
                <emma:interpretation id="interp66" emma:lang="en-US" emma:confidence="0">
                  <emma:literal>~.2..</emma:literal>
                </emma:interpretation>
                <emma:interpretation id="interp67" emma:lang="en-US" emma:confidence="0">
                  <emma:literal>~_2..</emma:literal>
                </emma:interpretation>
                <emma:interpretation id="interp68" emma:lang="en-US" emma:confidence="0">
                  <emma:literal>~_2,.</emma:literal>
                </emma:interpretation>
                <emma:interpretation id="interp69" emma:lang="en-US" emma:confidence="0">
                  <emma:literal>I?</emma:literal>
                </emma:interpretation>
                <emma:interpretation id="interp70" emma:lang="en-US" emma:confidence="0">
                  <emma:literal>€2?</emma:literal>
                </emma:interpretation>
              </emma:one-of>
            </emma:emma>
          </inkml:annotationXML>
          <inkml:trace contextRef="#ctx0" brushRef="#br3" timeOffset="765602.9645">11058-340 144,'0'0'40,"-11"-33"-6,11 33-18,7-29-3,-7 29-5,26-32-8,-8 19 0,4-1 0,4 3 0,0 0 0,1 5 0,1 8 0,0 7 0,-6 6 0,-4 3 0,1 8 0,-8 2 0,-2 1 0,-7 2 0,-4 2 0,-4-1 0,-3-3 0,-8 2 0,-1-3 0,-2-3 0,-2 1 0,2-4 0,-1-3 0,3-3 0,18-16 0,-26 22 0,26-22 0,0 0 0,0 0 0,0 0 0,24 11 0,-2-14 0,4 1 0,3 0 0,3-2 0,-1 4 0,0 2 0,-3-2 0,-6 2 0,-4 2 0,-18-4 0,20 5-9,-20-5-14,0 0-6,23 17-4,-23-17 0,0 0-2,0 0-1,0 0-2,23-2 20</inkml:trace>
          <inkml:trace contextRef="#ctx0" brushRef="#br3" timeOffset="769369.3524">11137 300 62,'0'0'21,"0"-19"-9,0 19-17,24 0-12,-6 2-4,1 5-4,-3-7-1,3 6 26</inkml:trace>
          <inkml:trace contextRef="#ctx0" brushRef="#br3" timeOffset="765834.1156">11637-129 176,'0'0'42,"-20"10"-6,20-10-35,4 29-1,-4-29 0,16 29-9,-16-29-9,13 24-8,-13-24-4,0 0-4,0 0 1,19 0-2,-19 0-4,11-25 9</inkml:trace>
          <inkml:trace contextRef="#ctx0" brushRef="#br3" timeOffset="755081.0744">10324 178 152,'-21'-36'35,"27"19"-1,3-5-13,15 11-21,13 9-9,1-3-11,10 16-7,-5-6-5,-1 10-1,-14-6-1,-6 8-3,-22-17 0</inkml:trace>
          <inkml:trace contextRef="#ctx0" brushRef="#br3" timeOffset="755253.1919">10305 346 156,'-16'-4'35,"16"4"0,18-4-32,10-1-31,21 8-6,1-6-2,9 3 0,-4-2-3,4-4-1</inkml:trace>
        </inkml:traceGroup>
        <inkml:traceGroup>
          <inkml:annotationXML>
            <emma:emma xmlns:emma="http://www.w3.org/2003/04/emma" version="1.0">
              <emma:interpretation id="{F098177A-4DDE-4611-B92E-1148E94DD11B}" emma:medium="tactile" emma:mode="ink">
                <msink:context xmlns:msink="http://schemas.microsoft.com/ink/2010/main" type="inkWord" rotatedBoundingBox="12267,16735 14884,16510 14926,17006 12309,17231">
                  <msink:destinationLink direction="with" ref="{56A55135-3BC1-4CE8-8410-FA73E7A6C59D}"/>
                </msink:context>
              </emma:interpretation>
              <emma:one-of disjunction-type="recognition" id="oneOf15">
                <emma:interpretation id="interp71" emma:lang="en-US" emma:confidence="0">
                  <emma:literal>7840-4</emma:literal>
                </emma:interpretation>
                <emma:interpretation id="interp72" emma:lang="en-US" emma:confidence="0">
                  <emma:literal>78400-4</emma:literal>
                </emma:interpretation>
                <emma:interpretation id="interp73" emma:lang="en-US" emma:confidence="0">
                  <emma:literal>78440-4</emma:literal>
                </emma:interpretation>
                <emma:interpretation id="interp74" emma:lang="en-US" emma:confidence="0">
                  <emma:literal>78-00-4</emma:literal>
                </emma:interpretation>
                <emma:interpretation id="interp75" emma:lang="en-US" emma:confidence="0">
                  <emma:literal>78800-4</emma:literal>
                </emma:interpretation>
              </emma:one-of>
            </emma:emma>
          </inkml:annotationXML>
          <inkml:trace contextRef="#ctx0" brushRef="#br3" timeOffset="767694.4074">13371-419 95,'0'0'30,"0"0"2,0 0 0,7 31-10,-7-12-9,7 12-1,-3-4-3,5 7-2,-3-7-4,1-1-3,0-4-4,-7-22-9,21 31-10,-21-31-6,25 7-2,-25-7-2,30-12 0,-14-7 0,3 1 4,3-2 9</inkml:trace>
          <inkml:trace contextRef="#ctx0" brushRef="#br3" timeOffset="768077.6683">13659-478 111,'-31'-13'33,"31"13"0,-35 2-5,35-2-11,-29 24-3,20-6-3,-4 3-5,2 4-4,3 3-2,1-1 0,3 3 0,4-1 0,2-3 0,7-2 0,6-4 0,5-3 0,4-6 0,6-8 0,-1-4 0,0-9 0,1-2 0,-4-5 0,-8-5 0,-3-4 0,-8 2 0,-3-1 0,-8 1 0,-1 2 0,-6 3 0,11 19 0,-21-24-5,21 24-11,-16-11-8,16 11-5,0 0-3,0 0 0,0 0-1,22-13-1,-4 13 6,2-1 8</inkml:trace>
          <inkml:trace contextRef="#ctx0" brushRef="#br3" timeOffset="768257.7924">13897-494 139,'0'-21'33,"0"21"0,0 0-4,14-16-22,-14 16-15,24 2-12,-3 5-6,-21-7-5,35 9 0,-35-9-2,29 6 1,-29-6 4,26-8 7,-8 5 11</inkml:trace>
          <inkml:trace contextRef="#ctx0" brushRef="#br3" timeOffset="766245.8969">11814-417 121,'0'0'38,"-4"-31"-4,4 31-17,21-21-4,-5 14-1,1-2-3,3 1-4,0 3-1,0 1-2,-1 2-2,-3 2 0,-16 0 0,28 10 0,-28-10 0,18 18 0,-18-18 0,11 33 0,-9-13 0,2 2 0,-2 4 0,1 2 0,1 1 0,2 2 0,3 1 0,2-3 0,0 0 0,2-3 0,1-4 0,-2-2 0,0-1-10,-12-19-15,10 20-4,-10-20-3,0 0-2,-22-15 1,22 15-1,-28-20 1</inkml:trace>
          <inkml:trace contextRef="#ctx0" brushRef="#br3" timeOffset="766482.0565">11946-222 146,'0'0'34,"2"-17"-1,-2 17-4,28-13-18,-4 10-9,7 3-4,-1-4-16,10 9-7,-7-8-7,6 6 0,-10-6-2,2 3-7,-3-2-2,0-2 16</inkml:trace>
          <inkml:trace contextRef="#ctx0" brushRef="#br3" timeOffset="768703.8423">14158-619 130,'0'0'29,"0"0"0,-20 22-10,22-2-9,-1-2-2,7 6-1,-1-4-3,4-1-2,0-3 0,-11-16 0,30 26-6,-30-26-6,35 11-5,-17-16-6,6 5-5,-6-10-2,6 3-1,-3-8-1,-3 1 5,0-3 4,-3-3 6,-4 0 5,-2-4 5,-3 2 5,-1 0 13,-5 1 5,-3-2 6,3 23 6,-10-34 3,10 34-1,0 0 0,0 0-3,-22-1-10,22 23-5,-1 3-6,2 7-8,3 4 0,0 3 0,-2-2 0,1-2-11,6 5-15,-7-14-5,8 0-2,-10-6-1,5-4-2,-5-16-1,0 21-2</inkml:trace>
          <inkml:trace contextRef="#ctx0" brushRef="#br3" timeOffset="766938.7282">12651-448 151,'0'0'41,"0"0"-5,-20 16-16,11 1-16,1 3-1,-1 2-3,0 4 0,-4 3 0,-2-1 0,1-1 0,-1 3 0,4-3 0,5 1 0,5-4 0,6 0 0,6-4 0,7-4 0,5-3 0,0-4 0,1-5 0,4-2 0,-2-6 0,-4-3 0,-4-2 0,-18 9 0,22-26 0,-16 9 0,-6 1 0,-8-1 0,-3-1 0,-7 1 0,-4-3 0,-9-2 0,-2-2 0,-4 0 0,0 2 0,2-2 0,2 2 0,5-2 0,8 6 0,20 18 0,-13-28 0,13 28 0,19-18 0,-3 9-2,12 11-14,-4-6-9,7 11-6,-5-7-2,3 10-1,-5-9-1,4 12-1,-4-5 5</inkml:trace>
          <inkml:trace contextRef="#ctx0" brushRef="#br3" timeOffset="767213.915">12881-439 138,'-20'-13'35,"20"13"-1,0 0-2,13 24-19,5-4-10,6 8-3,4-1 0,3 4 0,-3-1 0,1-3 0,0 3-2,-5-10-11,2 4-8,-9-11-6,3 1-4,-20-14-1,26 8-1,-26-8 0,16-13 4,-16 13 8,11-28 9</inkml:trace>
          <inkml:trace contextRef="#ctx0" brushRef="#br3" timeOffset="767443.2358">13150-397 110,'-19'-20'34,"3"9"-2,-4 2 1,20 9-6,-26 12-14,18 9-7,3 4-6,-2 3 0,-1 3 0,1 0 0,1 3 0,-3-7-6,11 6-11,-9-14-8,10 1-6,-3-20 0,0 0-3,24 11 0,-4-17 0,1-8 7,3-7 12</inkml:trace>
        </inkml:traceGroup>
        <inkml:traceGroup>
          <inkml:annotationXML>
            <emma:emma xmlns:emma="http://www.w3.org/2003/04/emma" version="1.0">
              <emma:interpretation id="{85D57C53-E258-4589-A1BC-C7BFE28E22DC}" emma:medium="tactile" emma:mode="ink">
                <msink:context xmlns:msink="http://schemas.microsoft.com/ink/2010/main" type="inkWord" rotatedBoundingBox="15369,16480 16799,16455 16813,17242 15383,17268">
                  <msink:destinationLink direction="with" ref="{56A55135-3BC1-4CE8-8410-FA73E7A6C59D}"/>
                </msink:context>
              </emma:interpretation>
              <emma:one-of disjunction-type="recognition" id="oneOf16">
                <emma:interpretation id="interp76" emma:lang="en-US" emma:confidence="0">
                  <emma:literal>mils</emma:literal>
                </emma:interpretation>
                <emma:interpretation id="interp77" emma:lang="en-US" emma:confidence="0">
                  <emma:literal>mss</emma:literal>
                </emma:interpretation>
                <emma:interpretation id="interp78" emma:lang="en-US" emma:confidence="0">
                  <emma:literal>miss</emma:literal>
                </emma:interpretation>
                <emma:interpretation id="interp79" emma:lang="en-US" emma:confidence="0">
                  <emma:literal>m3ls</emma:literal>
                </emma:interpretation>
                <emma:interpretation id="interp80" emma:lang="en-US" emma:confidence="0">
                  <emma:literal>m3/s</emma:literal>
                </emma:interpretation>
              </emma:one-of>
            </emma:emma>
          </inkml:annotationXML>
          <inkml:trace contextRef="#ctx0" brushRef="#br3" timeOffset="771119.8251">15457-684 113,'2'-27'30,"-2"27"-1,18-21-2,-1 20-14,-1-3-6,8 2-2,-2 4-3,-3 3-1,-1 1-1,-18-6 1,26 11 0,-26-11-1,0 0 0,15 24 1,-15-24-1,-6 20 0,6-20 0,-22 28-1,22-28 1,-29 27 0,29-27 0,-30 26 0,30-26 0,-26 20 1,26-20-1,0 0 1,-9 17 0,9-17 0,0 0 0,20 11 0,-20-11 1,30 13 0,-12-4 0,4 2 0,-3 0 0,1 7 0,-5-1 1,-4 3-1,-6-3-1,-1 1 0,-8-1 0,4-17-1,-20 29 0,3-20-4,17-9-7,-36 7-5,36-7-6,-33-1-5,33 1-4,-30-15 0,30 15 0,-9-22 3,9 22 6,15-26 4,3 11 6,6-1 11</inkml:trace>
          <inkml:trace contextRef="#ctx0" brushRef="#br3" timeOffset="771309.9484">15961-766 69,'0'0'27,"-16"20"1,5 13 4,9 15-5,-11 5-7,11 11-3,-9 1-3,5 6-3,-5-6-4,4-3-4,0-7-3,-3-9-8,12-3-12,-5-18-9,8 1-3,-5-26-3,22 13 0,-22-13 1,43-30-1,-12 5 9</inkml:trace>
          <inkml:trace contextRef="#ctx0" brushRef="#br3" timeOffset="771686.2043">16346-366 138,'-9'-18'34,"9"18"-2,-28-7-4,8 8-20,3 7-6,-5 5-3,-2 1-3,0 3 1,0-2 0,0-1 1,4-1 3,20-13-1,-26 24 1,26-24 1,2 18 0,-2-18 0,31 21 2,-8-10-2,4-2 1,3 4-1,3 0-1,-6 1 1,-1 1-1,-9 3 1,-4 3-3,-6 1 1,-11 0-1,-7 0 3,-7-2-1,-4 2-10,-8-9-15,6 2-7,-9-15-2,4 1-3,-3-10 0,5 2-4,-6-10 0</inkml:trace>
          <inkml:trace contextRef="#ctx0" brushRef="#br3" timeOffset="770508.2646">14933-404 85,'0'0'38,"0"0"0,-19-13-7,19 13-13,9 22-4,2 2-2,-1-6-2,1 12-2,-2-3-7,0 3-1,0-5 0,-1-1 0,-1-5 0,-7-19 0,9 23 0,-9-23 0,0 0-2,0 0-4,15-20 1,-17 4 0,6-3 0,-2-6-2,3-1 3,-1-4 1,1 1 6,5 3 2,-3 4 0,6 4-1,-13 18 1,20-15 0,-20 15 0,24 15-2,-11 3-1,0 4-2,1 2 0,3 2 0,0 0 0,-1-2 0,-1-4 0,0-2 0,-15-18 0,22 19 0,-22-19 0,16 0 0,-16 0-4,9-21-5,-9 21-1,6-33-2,-1 13 1,-3-8-1,4 6 2,-4-2 2,3 2 10,-5 22 6,17-27 2,-17 27 1,20 4 0,-5 14 0,-2-2 0,3 8-2,-3 2-6,2 3-3,-1-1 0,1-2 0,-2-6 0,-2-3 0,-11-17-11,13 16-15,-13-16-4,0 0-2,9-20-1,-14 0-1,5-2 0,-4-8-2,2-1 18</inkml:trace>
        </inkml:traceGroup>
      </inkml:traceGroup>
    </inkml:traceGroup>
    <inkml:traceGroup>
      <inkml:annotationXML>
        <emma:emma xmlns:emma="http://www.w3.org/2003/04/emma" version="1.0">
          <emma:interpretation id="{99C11FEB-AEDE-493A-A6E8-CA55E7D6721A}" emma:medium="tactile" emma:mode="ink">
            <msink:context xmlns:msink="http://schemas.microsoft.com/ink/2010/main" type="paragraph" rotatedBoundingBox="11879,17684 21842,16920 21919,17919 11956,1868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F4E34FC-94D4-448C-B6A0-5A52AA4C647B}" emma:medium="tactile" emma:mode="ink">
              <msink:context xmlns:msink="http://schemas.microsoft.com/ink/2010/main" type="inkBullet" rotatedBoundingBox="11892,17849 12372,17812 12410,18312 11930,18349"/>
            </emma:interpretation>
            <emma:one-of disjunction-type="recognition" id="oneOf17">
              <emma:interpretation id="interp81" emma:lang="en-US" emma:confidence="0">
                <emma:literal>a</emma:literal>
              </emma:interpretation>
              <emma:interpretation id="interp82" emma:lang="en-US" emma:confidence="0">
                <emma:literal>h</emma:literal>
              </emma:interpretation>
              <emma:interpretation id="interp83" emma:lang="en-US" emma:confidence="0">
                <emma:literal>I</emma:literal>
              </emma:interpretation>
              <emma:interpretation id="interp84" emma:lang="en-US" emma:confidence="0">
                <emma:literal>y</emma:literal>
              </emma:interpretation>
              <emma:interpretation id="interp85" emma:lang="en-US" emma:confidence="0">
                <emma:literal>n</emma:literal>
              </emma:interpretation>
            </emma:one-of>
          </emma:emma>
        </inkml:annotationXML>
        <inkml:trace contextRef="#ctx0" brushRef="#br3" timeOffset="773556.721">11479 697 142,'-22'-19'35,"22"19"-1,-17-2-17,17 2-7,-3 21-2,6-3-4,3 0-4,0 6 0,5 2-1,0-2 1,3-2 1,7-2 0,-1-1 0,4-5 1,1-4-1,5-7-4,1 5-8,-3-14-9,5 6-6,-9-13-6,2 0 1,-8-5-4,0 1 1,-7-5 2,-5-2 11,-2 2 12,-4-3 11,-4-3 9,-2 6 6,-3-2 10,-4 0 6,4 6 1,-6 1-2,15 17-2,-25-11-6,25 11-6,-17 21-4,17 2-8,0 7-6,4 8 0,1 3 0,6 3 2,2 2-2,4 0 1,-1 2 0,1-8 0,1-1-3,-3-10-9,5-3-13,-20-26-5,33 20-5,-33-20 1,32-13-3,-18-5 1,8-1 2</inkml:trace>
      </inkml:traceGroup>
      <inkml:traceGroup>
        <inkml:annotationXML>
          <emma:emma xmlns:emma="http://www.w3.org/2003/04/emma" version="1.0">
            <emma:interpretation id="{E53078A7-FC0E-43C7-8957-3F66F8CBAEF4}" emma:medium="tactile" emma:mode="ink">
              <msink:context xmlns:msink="http://schemas.microsoft.com/ink/2010/main" type="line" rotatedBoundingBox="12450,17640 21842,16920 21919,17919 12527,18639"/>
            </emma:interpretation>
          </emma:emma>
        </inkml:annotationXML>
        <inkml:traceGroup>
          <inkml:annotationXML>
            <emma:emma xmlns:emma="http://www.w3.org/2003/04/emma" version="1.0">
              <emma:interpretation id="{AFB5287A-048D-47E9-9B6B-46A54C35D6DD}" emma:medium="tactile" emma:mode="ink">
                <msink:context xmlns:msink="http://schemas.microsoft.com/ink/2010/main" type="inkWord" rotatedBoundingBox="12450,17640 21842,16920 21919,17919 12527,18639"/>
              </emma:interpretation>
              <emma:one-of disjunction-type="recognition" id="oneOf18">
                <emma:interpretation id="interp86" emma:lang="en-US" emma:confidence="0">
                  <emma:literal>Isao-time-over-ms</emma:literal>
                </emma:interpretation>
                <emma:interpretation id="interp87" emma:lang="en-US" emma:confidence="0">
                  <emma:literal>Isao-time-o'er-ms</emma:literal>
                </emma:interpretation>
                <emma:interpretation id="interp88" emma:lang="en-US" emma:confidence="0">
                  <emma:literal>"sago-um-zone-ms</emma:literal>
                </emma:interpretation>
                <emma:interpretation id="interp89" emma:lang="en-US" emma:confidence="0">
                  <emma:literal>"sago-um-zoo-kermis</emma:literal>
                </emma:interpretation>
                <emma:interpretation id="interp90" emma:lang="en-US" emma:confidence="0">
                  <emma:literal>"sago-tm-zone-ms</emma:literal>
                </emma:interpretation>
              </emma:one-of>
            </emma:emma>
          </inkml:annotationXML>
          <inkml:trace contextRef="#ctx0" brushRef="#br3" timeOffset="773714.8276">12038 949 156,'0'0'35,"0"0"-1,0 0-8,-5 29-22,18-9-14,-13-20-11,29 33-8,-12-25-4,5-1-2,-6-5 1,7-10-2,-5-6 0</inkml:trace>
          <inkml:trace contextRef="#ctx0" brushRef="#br3" timeOffset="773978.009">12325 675 162,'-18'13'34,"22"5"1,-2 2-16,10 13-18,11 6 1,4 7-1,3 0 0,-5-4-1,5 4-12,-14-13-10,3 0-9,-19-33-2,27 28-3,-27-28 0,30-13-2,-17-13 1</inkml:trace>
          <inkml:trace contextRef="#ctx0" brushRef="#br3" timeOffset="774321.2426">12859 706 126,'-33'-4'34,"-8"-1"0,10 8-6,-2-1-18,11 9-3,4-2-2,10 10-6,6-1 1,8 2 0,7-1 0,3-1 1,8 1-1,4-7 2,7 5 0,2-2 0,-1 1-1,7 3 1,-5-1-1,1 0 0,-8 6-1,-5 0 0,-6 0 0,-11 0 0,-5-4 0,-11 0 0,-4-1-1,-9-8-9,20-11-12,-37 9-7,16-11-3,-1-14-1,6-3-2,-1-18-2,8-1 1</inkml:trace>
          <inkml:trace contextRef="#ctx0" brushRef="#br3" timeOffset="774485.3522">12868 717 182,'0'0'35,"0"0"-2,24-11-38,6 11-17,14 5-9,0-5-3,6 8 0,-4-6-3,1 1-1</inkml:trace>
          <inkml:trace contextRef="#ctx0" brushRef="#br3" timeOffset="774818.5557">13461 699 123,'0'0'34,"0"0"-1,27 20-11,-1 5-6,2-2-1,8 6-7,5 6-7,-1 0 1,-1 3-2,-4-4-7,2 0-11,-13-12-10,-2 1-5,-22-23 0,18 14-3,-18-14 1,4-24-1</inkml:trace>
          <inkml:trace contextRef="#ctx0" brushRef="#br3" timeOffset="775016.6772">13678 691 174,'-30'19'34,"3"-1"-2,10 13-22,8 8-10,7 1-8,13 8-14,0-6-7,9 2-3,-1-14-1,-1-4-1,3-15-2,1-8-2</inkml:trace>
          <inkml:trace contextRef="#ctx0" brushRef="#br3" timeOffset="775259.8482">14099 726 150,'-9'20'36,"0"-1"-1,9 10-4,11 4-30,4 8 0,10 5-14,-1-10-9,4 7-9,-2-16 0,-4-1-4,-2-17-1,-4-3 0,-16-6 0</inkml:trace>
          <inkml:trace contextRef="#ctx0" brushRef="#br3" timeOffset="775641.1716">14384 704 184,'-25'4'35,"-1"3"-4,7 13-31,7 12 1,10 6 0,9 8 1,8 2-1,9 0-1,7 1 0,4-5 0,4-9 0,1-11 0,1-11 0,-1-6-8,-9-18-7,1-1-5,-12-20-3,-4-1-1,-10-11-2,-4 9 1,-11-11 2,-3 4 8,-4 3 5,-4 4 5,-1 13 0,3 2 0,1 9-4,17 11 1,0 0-2,-14-18 0,14 18-2</inkml:trace>
          <inkml:trace contextRef="#ctx0" brushRef="#br3" timeOffset="775793.275">14763 708 167,'0'0'35,"0"-30"-3,17 28-17,7 2-23,-4-1-14,15 6-8,-6-7-3,3 8 0,-8-4-7,-2 0-1,-4-6 0</inkml:trace>
          <inkml:trace contextRef="#ctx0" brushRef="#br3" timeOffset="776031.4374">15006 601 142,'-16'4'42,"16"-4"-3,-10 20-16,18-3-22,8 1-2,6 0 0,4 1 1,4-3-2,-1-3 1,1-4-6,-5-9-9,3 6-9,-10-12-6,3-1 0,-5-8-2,1 1 0,-6-3-2</inkml:trace>
          <inkml:trace contextRef="#ctx0" brushRef="#br3" timeOffset="776206.5572">15284 507 130,'-16'11'41,"16"-11"-3,-4 35-8,4-11-21,7 6-8,6 5-3,-2-2-8,9 5-13,-7-12-10,4 2 0,-2-12-9,-15-16-2,31 15-1</inkml:trace>
          <inkml:trace contextRef="#ctx0" brushRef="#br3" timeOffset="776998.9549">15551 873 155,'0'0'40,"0"0"-3,0 0-22,0 0-13,31 26-1,-7 0 0,2 7 1,3 0-1,-3-2 0,-2-3-2,-6-4 0,-3-4 1,-15-20-1,18 16-1,-18-16-4,0 0-1,-3-33-2,3 11 0,-2-7-1,6-3 2,-3-2 4,5-1 5,5 3 2,-2 3 4,8 7 0,-17 22 1,31-18 2,-13 19-2,3 10-3,-1 8-3,0 5-1,4 1 1,0 7-1,0 3 0,-2-4 0,-2-5-1,0-1-1,-3-6-1,-17-19-9,29 18-6,-29-18-2,21-16-2,-18-7 0,7 3-1,-7-9-1,5-1 6,-3 1 10,-1 0 12,0 8 3,-3-1 10,-1 22 1,0 0 3,17-5 2,-17 5-5,15 31-2,-6-9-5,6 8-1,-1 1-8,5-2-3,1 1-12,-4-12-10,5-1-10,-21-17-1,27 11-1,-27-11-1,21-26-1</inkml:trace>
          <inkml:trace contextRef="#ctx0" brushRef="#br3" timeOffset="777349.2527">16336 478 166,'15'-16'36,"2"-4"-3,14 5-22,2 8-11,4 5 0,-2 4 0,-4 1 0,-7 7 0,-24-10 0,20 31 0,-27-7 0,-12 0 0,-3 1 0,-7 3 0,1 1 0,3 1-1,4-3 0,5-5 1,8-4 0,12-1-1,-4-17 1,30 24-1,-7-22-4,12 5-16,-3-12-11,4 1-1,-4-7-2,3 0-2,-6-6-3</inkml:trace>
          <inkml:trace contextRef="#ctx0" brushRef="#br3" timeOffset="779074.2563">16982 300 141,'0'0'42,"0"0"-5,11 19-19,26-6-14,9-1-17,20 9-18,0-7-4,6 1-8,-4-4-2,-9-7-1,-6-2 18</inkml:trace>
          <inkml:trace contextRef="#ctx0" brushRef="#br3" timeOffset="778764.0463">17076 95 146,'22'-13'34,"11"7"-15,6 8-35,8 13-17,1-2-7,-4 5-3,-5 2 0,-10 2 20</inkml:trace>
          <inkml:trace contextRef="#ctx0" brushRef="#br3" timeOffset="779902.1978">18362 113 105,'-15'-29'42,"0"-1"-3,-9-5-11,4 13-12,-8 0-5,5 6-4,-5 3-6,2 7 0,-3 6-1,-4 8 1,0 5 0,-2 7-1,0 6 0,0 5 0,0 9 0,5 2-1,10 6 0,11 4 0,13 1 0,16 2 1,15 0-1,18-5 1,17-5-1,9-6 1,8-10 0,1-8 0,-4-12-1,-3-11 1,-13-11-1,-14-7 0,-19-13 0,-13-8 1,-17-4-1,-12-9 0,-10 1 2,-10 0-2,-3 3 1,-6 3-6,10 13-5,-4 7-7,30 27-6,-29-20-5,29 20-2,2 20-1,14 2-1,5 0 4,8 4 4</inkml:trace>
          <inkml:trace contextRef="#ctx0" brushRef="#br3" timeOffset="780065.3084">18810 427 161,'-16'2'34,"16"-2"-11,0 0-33,0 0-22,2 18-3,16-18-7,6-2-1,4-3-2</inkml:trace>
          <inkml:trace contextRef="#ctx0" brushRef="#br3" timeOffset="780539.4682">19004 54 130,'0'0'43,"-30"35"-3,26 0-17,4 6-17,10 4-3,4 5-3,3 0-1,7-1 0,5-5 1,3-7-1,1-10 1,0-4-1,0-12-1,9-4-7,-9-11-7,6-3-3,-12-13-3,5-1-1,-10-8 0,2 2 1,-11-8 5,-6 5 11,-5 3 8,-10 1 7,-3 8 8,-12 1 7,2 13-1,-10 1 0,3 14-3,-5 2-4,8 12-2,-1 3-5,11 5-4,10 2-6,6 2-1,14-1-13,2-6-11,12-5-6,-1-14-2,8-3 0,-6-14-1,5-5-1</inkml:trace>
          <inkml:trace contextRef="#ctx0" brushRef="#br3" timeOffset="780893.7089">19474 128 142,'0'0'41,"8"-30"-2,18 21-18,-1 0-20,10 2-2,6 1 0,-3 3-1,-3-1 0,-5 2 0,-8-2-1,-22 4 2,22-3 0,-22 3 1,0 0 1,0 0 0,-9 18 1,9-18 0,-6 35 0,6-8 0,2 7-1,2 2-1,3 5 0,6 1 0,0-2-1,0-1 1,1-4 0,3-8-2,3 3-12,-20-30-15,11 22-3,-11-22-1,0 0-1,-18-17-2,18 17 0</inkml:trace>
          <inkml:trace contextRef="#ctx0" brushRef="#br3" timeOffset="781061.8228">19658 275 143,'0'0'36,"0"-22"-2,17 20-6,14 11-44,1-5-14,10 5-3,-4-2-1,10 2-1,-9-7-2,3 2 0</inkml:trace>
          <inkml:trace contextRef="#ctx0" brushRef="#br3" timeOffset="781685.2462">20093 216 165,'0'0'34,"-17"0"-1,26 16-22,0 8-10,2 4-1,2 1-1,4 1 1,-4-3 0,-2-3-1,-2-6 1,0-1-1,-9-17 0,0 0-8,0 0-3,0 0-1,0 0-2,9-17 0,-9 17 0,-5-40 1,7 14 1,-2 1 10,0-7 10,7 7 7,-1-7 1,10 14 0,-1-4 0,7 15 0,0 1 0,6 14-5,-5 3-5,3 11-5,-2 3 0,-2 5 0,2 5-1,0-2 0,-4-2 0,-1-5 0,-5-4 1,3-6-1,-17-16 0,24 11-2,-24-11-6,0 0-3,22-26-1,-20 4-1,5 2-1,-1-9 1,3 9 4,-4-6 7,-1 4 11,-4 22 5,17-26 0,-17 26 2,20 2-1,-20-2 0,20 26-3,-7-4-5,2 0-6,-3 0 0,3 0 0,0-4-1,-4 1 0,-11-19-9,26 23-12,-26-23-8,18 6-2,-18-6 0,17-18-2,-12-1 0</inkml:trace>
          <inkml:trace contextRef="#ctx0" brushRef="#br3" timeOffset="781909.3994">20861-41 162,'0'0'35,"-5"27"-2,5 3-18,11 16-15,4 9-1,1 7 1,3 2-1,-7-1 0,5-6-1,-4-11-13,3 0-13,-6-19-6,6-7 0,-16-20-2,33 0 0,-11-16-1</inkml:trace>
          <inkml:trace contextRef="#ctx0" brushRef="#br3" timeOffset="782254.0437">21231 100 158,'-33'-3'34,"11"12"-3,-2 4-21,13 5-2,7 6-9,8 0 1,11 3-1,3-3 1,8 4-1,1-6 1,7 2-1,-1-1 2,-2 1-1,2 0 0,-7 4-1,0 3 0,-8-5 2,-7 1-2,-5-1 0,-10-2 0,-9-6 2,-5-1-2,-6-8 1,-8-13-8,3 4-17,-8-11-7,4-4-2,4-10-1,7-1-3,-1-2-2</inkml:trace>
        </inkml:traceGroup>
      </inkml:traceGroup>
    </inkml:traceGroup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9:16.6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A21B9C-3A59-4210-B244-80906D9F7B92}" emma:medium="tactile" emma:mode="ink">
          <msink:context xmlns:msink="http://schemas.microsoft.com/ink/2010/main" type="inkDrawing" rotatedBoundingBox="25585,10508 25768,10918 25451,11060 25268,10650" hotPoints="25691,10816 25497,11010 25303,10816 25497,10622" semanticType="underline" shapeName="Circle">
            <msink:destinationLink direction="with" ref="{C3F21C82-AD38-45B9-BD9B-6A1D8410D74C}"/>
          </msink:context>
        </emma:interpretation>
      </emma:emma>
    </inkml:annotationXML>
    <inkml:trace contextRef="#ctx0" brushRef="#br0">6950 529 146,'0'0'34,"-17"-18"-2,17 18-16,-22 0-16,22 0 0,-28 22 0,14-6 0,1 8-1,2 4 2,2 6-1,1 2 1,10 6-1,4 1 0,5-3 0,9 0 0,6-5 0,5-5-1,6-10 1,3-9-1,-1-8 1,-1-10 0,-4-8 0,-5-8 0,-7-9-1,-9-2 0,-6-3 1,-7 0-1,-7 2 0,-8-1 0,-1 6 0,-6 5 1,0 7-1,-1 2-2,7 10-8,-2-5-8,18 11-5,0 0-3,0 0-4,0 0-1,23-13 0,1 10 2,2-5 20</inkml:trace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52.4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1D828DA-E9CB-4E0D-BC62-16887C3D59D9}" emma:medium="tactile" emma:mode="ink">
          <msink:context xmlns:msink="http://schemas.microsoft.com/ink/2010/main" type="inkDrawing" rotatedBoundingBox="19387,10982 19452,11398 19109,11451 19044,11036" hotPoints="19440,11209 19248,11401 19056,11209 19248,11017" semanticType="underline" shapeName="Circle">
            <msink:destinationLink direction="with" ref="{C3F21C82-AD38-45B9-BD9B-6A1D8410D74C}"/>
          </msink:context>
        </emma:interpretation>
      </emma:emma>
    </inkml:annotationXML>
    <inkml:trace contextRef="#ctx0" brushRef="#br0">806 1054 87,'16'-31'24,"-17"10"1,-5 4-7,-7-1-2,13 18-2,-33-22-1,9 18-2,-7 2 0,3 9-1,-5 6-3,4 7-1,3 9-3,4 8-2,7 7-1,10 2 0,10 3 0,14-3 0,8-2 0,8-7 0,8-8-1,3-20-1,1-3-7,-3-17-5,-5-6-3,-13-16-2,-6-2-4,-14-7-2,-8-2-1,-15 2 2,-1 1 5,-6 7 3,-2 2 0,0 10 3,4 5 2,6 10 1,16 7 10</inkml:trace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9:18.0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873D751-583B-44CC-BBD9-9C02FCE4FD52}" emma:medium="tactile" emma:mode="ink">
          <msink:context xmlns:msink="http://schemas.microsoft.com/ink/2010/main" type="inkDrawing" rotatedBoundingBox="24033,9812 31616,10270 31341,14826 23758,14369" shapeName="Other">
            <msink:destinationLink direction="with" ref="{0CAB6692-BAFF-45F7-9A75-C32F92AC0E2F}"/>
          </msink:context>
        </emma:interpretation>
      </emma:emma>
    </inkml:annotationXML>
    <inkml:trace contextRef="#ctx0" brushRef="#br0">8050 143 108,'-8'-26'33,"8"26"-1,0 0-6,0 0-9,0 0-9,-5 22-7,8 2-1,3 4 1,1 7-1,1 6 1,1 3 0,-2 0-1,2-2 0,-3-2 1,0-5-1,-3-11-8,5 0-16,-8-24-8,1 20-1,-1-20-2,0 0-1,6-26-2</inkml:trace>
    <inkml:trace contextRef="#ctx0" brushRef="#br0" timeOffset="1530.0481">8532 677 141,'-15'-17'39,"15"17"-6,0 0-21,0 0-6,0 0-5,-2 17 0,2-17 0,0 24 1,4-8-1,-2 1 1,-1 3-1,3 2 0,0-2-1,-1 0 0,1-1 0,-4-19-1,8 25 1,-8-25-2,0 0 2,0 0-1,0 0 1,0 0-1,16-29 0,-16 11 1,4-3-1,-1-1 0,1 0 1,2 0-1,1-2 1,4 2 0,0 4-1,6 0 1,-17 18 0,33-26 0,-13 16 0,0 4 0,2 6 0,-2 4 0,-1 4 1,-3 5 0,-16-13-1,28 35 1,-15-15 0,-6 2 1,1 2-1,-3 2-1,2-4 1,1-4-1,-8-18 0,18 20-1,-18-20 1,0 0-1,26-11 1,-26 11-1,20-33 0,-7 13 0,0-2 1,0 2-1,5 2 0,1-1-1,1 3 2,-2 1 0,3 4 0,-1 4 0,0 5 0,-2 6 0,-1 1 1,-1 6-1,-16-11 1,32 31 1,-19-12-2,0 3 2,-2 5-1,0-1 0,0-2-1,-2 0 0,0-6 0,-9-18-1,17 26 1,-17-26-9,0 0-11,14-19-6,-10 3-6,-6-6-1,6-2 0,-8-6-1,6 1 0</inkml:trace>
    <inkml:trace contextRef="#ctx0" brushRef="#br1" timeOffset="883569.1075">5660 2289 95,'-20'-24'39,"3"6"-5,-8-6-6,6 11-8,-6-3-5,1 12-5,-6 4-5,4 5-4,1 8 0,1 6-1,2 5 0,0 7-1,7 2 1,8 2-1,5 0 0,9-2 0,11-4 1,10-3 0,7-6 1,7-5-1,4-6 0,-2-9 0,-1-3 0,-6-8 0,-10-8-1,-8-3 0,-10-4 1,-11-3-2,-9-2 3,-6 1-1,-7 3-1,-3 1-2,3 11-7,-4 0-8,28 15-6,-29-1-4,29 1-3,5 22 0,16-4-1,3 2 2,12 4 8</inkml:trace>
    <inkml:trace contextRef="#ctx0" brushRef="#br1" timeOffset="883784.2528">5899 2510 125,'28'16'33,"-28"-16"0,0 0-3,4-16-14,-4 16-7,-4-28-9,-2 6-2,-5-3 2,-5-7 0,-6-6 0,-4-10 0,-3-2 1,-3 1-1,3 1 0,5 0 0,11 6 0,9 5 0,12 11-2,8 8-11,21 14-10,2 2-5,5 11-3,0 2 0,-3 13-2,-10 4 0,-7 9 2</inkml:trace>
    <inkml:trace contextRef="#ctx0" brushRef="#br1" timeOffset="883979.3851">5852 2337 125,'-23'0'32,"23"0"0,-16-9-8,16 9-11,29-7-18,-3-1-17,11 6-9,3-3-5,6 3-3,2-2-2,4 1 1</inkml:trace>
    <inkml:trace contextRef="#ctx0" brushRef="#br1" timeOffset="884262.5808">6944 2054 113,'-7'-24'40,"7"24"-5,-20-31-12,20 31-7,-26-11-4,6 14-8,-4 5-3,-6 5 0,1 7-1,-4 7 0,3 8 0,1 6 0,9 3-1,9 2 0,9 0 1,9 0-1,13-4 0,8-9-11,16 0-7,2-12-7,9-3-2,0-13-3,6-1 0,-8-9-2,4-3 2,-5-6 9</inkml:trace>
    <inkml:trace contextRef="#ctx0" brushRef="#br0" timeOffset="2165.4836">9334 145 152,'0'-20'33,"0"20"-5,0 0-18,31-23-6,-13 18-4,4-1-1,4 1 2,2-1-1,-4 3 1,-2 3-1,-4 3 1,-18-3-1,22 17 1,-22-17 0,-2 29 0,-5-8-1,-4-3 1,-4 0-1,1 1 1,-5-3-1,3 0 0,16-16 0,-28 20-1,28-20 1,0 0-1,0 0 0,0 0 1,0 0 0,0 0-1,24-4 1,-8 1 0,3 3 0,-1 0 0,2 3 0,-1 5 0,1 1 0,-2 4 0,-1 1 0,-2 5 0,-2-1 1,-4 2-1,-2 2 1,-3-2-1,-4 0 1,-4-3 0,-3-1-1,7-16 1,-22 26-1,22-26 0,-33 11 0,12-11 0,1 0 0,0-5 0,0 1-1,1-1 1,19 5-1,-25-15-2,25 15-13,0 0-11,3-19-5,14 18-1,1-5-1,10 2 0,3 1-2</inkml:trace>
    <inkml:trace contextRef="#ctx0" brushRef="#br0" timeOffset="2652.6906">10228 29 137,'-21'6'34,"21"-6"-1,-29 40-11,7-5-16,2 13-4,-4 8-2,-2 11 0,-3 7 1,-1 5 0,-3 3-1,2 3 1,-1-6 0,3-5 0,1-10-1,5-9 1,2-9-1,7-9 0,4-14-1,10-23-8,-7 17-12,7-17-6,9-22-6,-1 2 0,8-6-1,-1-5 0,11-2-1</inkml:trace>
    <inkml:trace contextRef="#ctx0" brushRef="#br0" timeOffset="3291.8511">10426 631 94,'15'-21'33,"-15"21"-1,7-19-5,-7 19-9,4-16-3,-4 16-6,0 0-3,0 0-6,-22-17 1,22 17 0,-29 0-1,8 2 0,1 4 0,-4 1 0,2 4 0,-2 2 0,6 3 0,-1 0-1,8 2 1,11-18 0,-9 32-1,9-32 1,17 25 0,-1-17 0,6-3-1,8 1 1,1-6 0,4 1 0,0 1 1,4-2-1,-5 4 1,1 1-1,-1 3 1,-7-1 0,-3 10-1,-2 1 0,-3 2 0,-7 0 1,-2 2-1,-5 2-1,-3-2 1,-2 0 0,-6-5 0,-5-1 1,11-16-1,-31 28 0,11-17 0,-6-2 0,0-3 0,-3-2 0,0-6 0,-1-1 0,4-8 0,2 2 0,4-4 0,4-1-7,16 14-17,-11-28-8,11 28-1,16-24-1,3 15-3,3 0 1</inkml:trace>
    <inkml:trace contextRef="#ctx0" brushRef="#br0" timeOffset="5033.9146">11784 608 124,'0'0'33,"-30"-24"0,8 11-8,6 6-12,-6 1-7,0 1-5,0 3-1,-1 0 0,0 6 0,-1 1 1,-2 6-1,0 4 0,0 3 0,2 5 0,2 5 1,6 1 0,3 6 0,7 0-1,8-1 1,9-4-1,10-3 0,10-3 0,7-7 0,5-6-1,5-9 0,-2-6 1,0-11-1,-8-3 0,-7-6 0,-10-2 0,-12-1 1,-11-1-1,-5 1-1,-10 3 1,-1 7-3,-4 3-4,3 8-5,-3 3-5,22 3-5,-22 1-3,22-1-4,0 0-1,20 26 2,2-13 5,4 3 4</inkml:trace>
    <inkml:trace contextRef="#ctx0" brushRef="#br1" timeOffset="884622.3928">7312 2236 97,'-15'-26'34,"-12"-2"-3,5 14-7,-10-1-4,9 15-4,-9 2-5,8 16-5,-1 4-4,4 8-2,5 4 0,5 5-1,5 0 1,8-1-1,11-1 1,5-7-1,15-3 1,4-8-3,9-3-8,-3-12-4,3-1-1,-12-14-1,1 0 0,-20-14 1,-6 1 1,-16-9 7,-13-2 10,-6 0 7,-7 0 1,3 5 1,-1 3-1,9 7-6,22 20-9,-22-19-9,22 19-7,26 4-4,3 5 0,1-3-1,8 5 1,-1-2 5</inkml:trace>
    <inkml:trace contextRef="#ctx0" brushRef="#br1" timeOffset="885042.2564">7481 2237 134,'-14'-16'32,"14"16"1,-19-9-8,19 9-12,-2 25-9,8-3-4,3 6 0,6 5 0,-1 0-1,5 0 1,1-1 0,-3-8-7,5-1-7,-22-23-6,29 21-5,-29-21 0,19-6 0,-19 6 0,1-31 1,-8 3 9,0-5 10,-2-5 9,-1-7 5,5 3 4,1-2 1,6 7 0,5 4 1,6 9-1,6 8-1,8 14 0,-1 4 2,7 16-2,-4 2-2,6 12 0,-7-1-2,3 9-1,-5-5-2,-4 4-3,0-6-3,-3-4 0,-5-5-7,-14-24-11,22 28-9,-22-28-3,17-2-2,-17 2-1,9-29-1,-2 3 0</inkml:trace>
    <inkml:trace contextRef="#ctx0" brushRef="#br1" timeOffset="885526.5862">7956 2188 161,'2'-28'39,"18"21"-8,9 3-28,10 2-20,16 11-8,-3-5-3,7 5-3,-10-5-1,1 2-1,-13-5-4,-8-2 8</inkml:trace>
    <inkml:trace contextRef="#ctx0" brushRef="#br1" timeOffset="885351.4698">8017 2011 168,'-21'-9'34,"21"9"-3,-1 31-20,10 4-12,9 11 1,4 9-1,6 2 1,3 0-1,-3-1 1,-3-9-10,5-2-11,-12-20-9,1-5-1,-19-20-2,0 0 0,0 0-1,-15-27 0</inkml:trace>
    <inkml:trace contextRef="#ctx0" brushRef="#br1" timeOffset="885856.8128">8366 2116 94,'-7'-20'23,"7"20"-11,18-13-18,6 15-16,7 5-6,4 6-4,2-2 0,-4 6 24</inkml:trace>
    <inkml:trace contextRef="#ctx0" brushRef="#br1" timeOffset="885669.6836">8399 2149 121,'-18'7'35,"14"10"-1,4-17-8,-2 46-9,6-17-8,9 6-10,3 4 1,1-8-12,11 4-11,-10-11-6,4-4-2,-22-20-4,24 13-4,-24-13-2,5-18 11</inkml:trace>
    <inkml:trace contextRef="#ctx0" brushRef="#br1" timeOffset="886146.008">8613 2162 142,'0'0'39,"0"0"-6,0 0-11,1 29-13,9 1-9,2 5-1,3 2 1,2 1 0,-1-1 0,-1-4-1,0-5 1,-6-4-1,-9-24-12,11 25-7,-11-25-4,0 0-2,0 0-1,-4-29 1,-1 1 0,3 1 5,0-16 15,0-1 12,4-2 9,-2-3 8,9 6 4,-1 1-1,8 14-1,-1 3-3,9 16-3,-2 9-6,5 16-4,-1 6-6,-2 8-3,0 6 0,-4 5 1,-1-1-2,-1 3 1,-1-5 0,-1-7 0,3-5-1,-7-9-11,12-3-11,-5-12-6,5-4-2,-6-12-1,4 1 0,-5-13-1,3 0 1</inkml:trace>
    <inkml:trace contextRef="#ctx0" brushRef="#br1" timeOffset="886462.3157">9199 2081 173,'0'0'33,"-16"11"-2,19 13-22,9 9-9,6 6 0,6 5 0,9 2-1,9 0 1,6-4 0,2-9 0,1-9 0,-1-9-1,-2-10 1,-8-10-1,-9-12-4,-7-1-4,-13-15-3,-3-2 1,-16-11-1,-3 2 1,-9-2-1,2 5 1,-2 5 5,-1 4 2,5 8-2,7 8-7,9 16-5,0 0-2,0 0 0,25 0-2,-3 7 1,4 2 0</inkml:trace>
    <inkml:trace contextRef="#ctx0" brushRef="#br1" timeOffset="886637.436">9771 2122 153,'-20'14'34,"20"-14"-2,-5 33-9,7-5-20,9 3-2,9 8-11,0-10-13,11 4-8,-5-14-1,2-5 0,-8-12-2,2-4-1</inkml:trace>
    <inkml:trace contextRef="#ctx0" brushRef="#br1" timeOffset="886779.5334">9803 1993 93,'5'-19'6,"14"14"-7,8 5-13,8 2-5,4 1-1,3 1 0</inkml:trace>
    <inkml:trace contextRef="#ctx0" brushRef="#br0" timeOffset="5500.6332">11979 687 135,'-17'-3'33,"17"3"0,0 0-6,13-17-27,13 13-18,1-5-9,8 6-4,4-7-2,1 7 1,1-5-2,-2 3 0</inkml:trace>
    <inkml:trace contextRef="#ctx0" brushRef="#br0" timeOffset="5332.3755">12141 940 130,'22'8'32,"-22"-8"0,0 0-12,13-17-6,-13 17-6,-4-35-8,-3 8 0,-6-4 0,-4-6 0,1 0-1,-5-3 1,-1-2 0,-3 1 0,2 5-1,1-3 1,4 4 0,7 2 0,7 4 0,4 1 0,15 5 0,7 1 0,7 5-1,5 6-12,8 9-9,-7 4-5,-2 7-4,-4 6-1,-8 5-1,-14 6 0,-7 3 1</inkml:trace>
    <inkml:trace contextRef="#ctx0" brushRef="#br0" timeOffset="6054.2054">12450 557 159,'0'0'34,"-17"-7"-1,17 7-22,0 0-11,-9 29 0,13-11 1,3 4-1,4 2 0,4 2 0,1-2 2,6-4-2,4 0 1,0-5 0,1-4-2,-1-6 0,0-7-1,-6-7 1,-3-4-1,-6-3 0,-4-10 0,-1-3 1,-5 0 1,-1-4 0,-3 5 0,-3 1 1,4 3 0,-1 7 0,3 17 0,0 0-1,0 0 0,0 0 1,11 22-1,-2 0 0,2 4 0,6 1 0,3 5 0,6-3 1,3-2-1,4-3 1,4-4 0,2-7-1,-5-7 0,3-10 0,-7-5 0,-5-8-1,-6-3 1,-8-11-1,-4-4 1,-7-1 0,-5-3-3,-1 8-6,-5-4-5,0 13-5,-2 2-6,13 20-2,0 0-5,0 0 0,0 0 2,-2 24 7,19-6 3</inkml:trace>
    <inkml:trace contextRef="#ctx0" brushRef="#br1" timeOffset="887567.7219">10097 2019 147,'-9'-17'33,"9"17"-1,20-12-7,8 15-17,8 5-11,1-3-6,11 4 0,-6-1-1,1 1 1,-8-6-1,-6 3 2,-7-4 3,-22-2 9,30 2 4,-30-2 1,0 0 1,0 0 0,12 27-1,-10-9 0,4 8-4,7 5-5,3 2 1,10 8-2,7-3 2,8-3-1,12-6 0,6-3 0,3-8 0,1-10-1,-4-6 1,-2-10 0,-11-8-1,-8-10 1,-14-9 0,-11-7 0,-6 0 0,-8 2 1,-5 1-1,-3 6 1,2 7-1,-3 10 1,10 16-1,0 0 0,6 36 0,7-3 0,5 12-1,2 4 1,4 6 0,0 0 0,-2 0 0,-3-7 0,-8-8-15,2-1-16,-8-14-1,-1-4 0,-4-21-3,-4 22-1,4-22-3</inkml:trace>
    <inkml:trace contextRef="#ctx0" brushRef="#br1" timeOffset="886985.6739">10097 1896 142,'0'0'32,"0"0"0,0 0-9,7 33-11,10 2-7,1 11-6,4 7 1,4 6 0,0 1 0,-4-1 0,-5-10-12,1 5-14,-9-23-5,-2-7-1,-7-24 0,0 0-2,-14-24 0</inkml:trace>
    <inkml:trace contextRef="#ctx0" brushRef="#br1" timeOffset="890355.4896">5524 3264 128,'-24'-23'32,"24"23"-1,2-17-6,15 17-12,5-2-6,5 2-7,10 2 0,0-2-10,7 6-10,-7-8-6,3 7-4,-8-5-1,-1 4-1,-13-2-1,-1 5 1</inkml:trace>
    <inkml:trace contextRef="#ctx0" brushRef="#br1" timeOffset="890535.6106">5660 3369 129,'-20'13'30,"20"-13"-10,24 7-17,4-3-17,8 1-8,5-1-3,5-2-4,-2-4-3,0 0 1,-2-2 8,-5-5 18</inkml:trace>
    <inkml:trace contextRef="#ctx0" brushRef="#br1" timeOffset="891002.9333">6262 3231 156,'-32'-9'32,"32"9"0,-22 19-14,21-1-18,6 9 2,2 10-1,4 2 0,2 1-1,6-5 1,-5 0 0,5-4-1,-3-7-7,8-4-8,-24-20-7,35 13-3,-35-13 0,21-15-1,-16-5 0,-1-6 0,-8-11 8,-3-3 8,-1-6 8,-1-1 8,2-3 4,1 1 4,6 6 4,4 5 2,9 12 2,-2 8 2,15 16-2,-4 9-5,9 15-3,0 6-4,4 12-3,0 2-1,0 6-2,0 2-3,-6-5 0,-3-1-6,-6-9-11,2-4-10,-10-10-3,-12-21-2,3 18-2,-3-18-1,-16-15 0,16 15 5</inkml:trace>
    <inkml:trace contextRef="#ctx0" brushRef="#br1" timeOffset="891159.0357">6460 3407 145,'0'0'33,"-5"-22"-1,25 17-13,17 9-43,3-8-9,14 6 3,-3-4-2,1 4 0,-8-4-1</inkml:trace>
    <inkml:trace contextRef="#ctx0" brushRef="#br1" timeOffset="891518.2794">6922 3376 141,'0'-16'32,"0"16"-1,19-15-8,1 15-18,4 0-5,1 4 0,3 1 0,-4 6 1,-4 2 0,-7 5 0,-6 4 1,-7 2-1,-5 2 0,-6 1 0,-2 3 0,-4-1-1,1-5-1,1 0 1,4-6-1,4 1 0,7-19 1,0 22-1,0-22 1,20 7-1,0-7-7,0-4-7,14 1-7,-7-5-3,10 1-4,-6-4-1,6 0-1,-6-2 0,2-2 7,-3-3 6</inkml:trace>
    <inkml:trace contextRef="#ctx0" brushRef="#br1" timeOffset="891901.6114">7406 3277 135,'-33'-18'33,"33"18"-1,0 0-5,0 0-20,5 26-7,12-4 1,3 5 1,4 4-1,4 0 0,-3 2 0,-1-3 0,2-5 0,-2-3 0,-2-5-2,-2-6 1,2-9 0,-5-6 0,-1-9 0,-1-7-1,-4-4 0,-5-7 0,-3-2 0,-4-5 0,-3 1 0,-4 2 0,3 2 0,-1 6 0,1 5 2,3 5-2,2 17-7,0 0-12,18-7-7,-1 20-2,-17-13-2,33 33-1,-16-15-1,5 8 0</inkml:trace>
    <inkml:trace contextRef="#ctx0" brushRef="#br1" timeOffset="892255.1256">7912 3431 154,'0'-24'32,"0"24"-1,16-22-11,1 17-21,3 1 0,2 2-1,0 2 4,2 4-2,-5 2 2,-19-6-3,25 20 3,-19-4-1,-4 4 0,-8 4 0,-5 2-1,-4 0 0,-1-1 0,-1 3-1,-1-2 0,3-3 1,4-4 0,6-3 0,5-16 0,12 24 0,5-18 0,9-3 0,7-1-1,7 2-20,-3-2-9,4 1-1,-8-3-1,-4 6-3,-10-1 0</inkml:trace>
    <inkml:trace contextRef="#ctx0" brushRef="#br1" timeOffset="894973.0475">6769 4114 144,'0'0'33,"-9"18"-2,15 4-8,3 4-15,6 5-7,1 2 0,1 2 0,1-4 0,1-4-1,-7-3 1,1-5-11,2-3-14,-15-16-6,24 7-2,-24-7 0,28-20-2,-14 0-2,6-2 1</inkml:trace>
    <inkml:trace contextRef="#ctx0" brushRef="#br1" timeOffset="895239.2299">7200 4062 145,'-26'-24'33,"26"24"-1,-27 0-8,27 0-19,-24 32-6,11-9 1,0 1 1,4 2-2,1-2 1,3-4-1,7-2 1,-2-18-1,18 26 0,2-17 1,10-1 1,1-3-2,4 1 1,2 1 1,1-2 0,-3 5 1,-2-1-1,-7 4 0,-7-1-1,-19-12 1,14 30 1,-14-30-2,-9 27 0,9-27 0,-26 22-8,6-18-10,4 0-7,-5-12-6,5-1 0,-5-7-3,10-5 1,0-6-1,6-2 8</inkml:trace>
    <inkml:trace contextRef="#ctx0" brushRef="#br1" timeOffset="895408.345">7238 4060 149,'0'0'33,"15"-25"-3,4 19-9,8 10-32,3-4-11,8 9-6,-5-2-2,6 8-1,-10-6-2,3 4 1,-7-4-2</inkml:trace>
    <inkml:trace contextRef="#ctx0" brushRef="#br1" timeOffset="895630.4957">7722 4018 163,'0'0'33,"0"0"-2,2 19-20,18 6-11,8 6 0,3 4-1,6 2 2,0 0-1,-4-2-7,0-1-12,-7-8-7,0-2-4,-10-11 0,-16-13-2,22 9-1,-22-9-1</inkml:trace>
    <inkml:trace contextRef="#ctx0" brushRef="#br1" timeOffset="895833.6352">7921 4057 166,'-17'0'32,"-1"3"-1,9 14-23,0 7-8,3 3 0,2 6-1,-1-2 2,5 6-11,-6-9-10,6-3-7,-1-8-3,1-17-2,0 0-2,25 11 1,-6-22-3</inkml:trace>
    <inkml:trace contextRef="#ctx0" brushRef="#br1" timeOffset="896049.782">8167 4011 138,'0'0'33,"0"0"-2,10 22-6,-5 2-18,10 5-7,0 6 0,1 3 0,3-1 0,-3-6-3,4 2-13,-3-9-9,5-5-4,-6-14-3,7-5 0,-7-9-1,4-4-1</inkml:trace>
    <inkml:trace contextRef="#ctx0" brushRef="#br1" timeOffset="896387.9248">8524 3989 134,'-27'-15'33,"27"15"-1,-33 11-6,20 8-17,3 8-7,3 4-2,5 6 0,2 1 0,9-1 1,4-2 0,8-4 0,8-9 0,2-7-1,4-10 0,0-5 0,2-9-1,-8-4-7,-3-10-3,-4-3-3,-13-7 0,-3 3-2,-12-4 2,1 4-2,-10-3-2,1 9 3,-5 1 1,19 23 0,-27-26-3,27 26 1,0 0-1,0 0 2,0 0 1</inkml:trace>
    <inkml:trace contextRef="#ctx0" brushRef="#br1" timeOffset="896584.0561">8820 3890 154,'0'0'33,"2"-24"-3,-2 24-14,22-9-12,-22 9-6,37 7-11,-20-5-8,7 7-6,-8-5-3,6 3-2,-22-7 0,31 2-1,-31-2 1</inkml:trace>
    <inkml:trace contextRef="#ctx0" brushRef="#br1" timeOffset="896816.2159">9043 3761 167,'0'0'33,"-22"10"-3,22-10-20,7 33-10,1-11 0,6 1 0,3 3 0,5-6 0,-2-3 0,6-2-6,-4-12-9,9 3-9,-5-10-4,4-1-4,-7-12 1,5 4-1,-10-9 0,3-2 5</inkml:trace>
    <inkml:trace contextRef="#ctx0" brushRef="#br1" timeOffset="896986.33">9348 3699 135,'-20'-18'31,"20"18"0,-18 9-9,16 9-8,2 8-8,2 3-7,5 4 1,2 0-1,2 4-3,-3-6-13,10-1-11,-9-8-3,4-2-1,-13-20-1,26 18-2,-26-18 0</inkml:trace>
    <inkml:trace contextRef="#ctx0" brushRef="#br1" timeOffset="897764.7233">9645 3934 121,'0'0'33,"0"0"-2,0 0-6,18 15-10,-18-15-6,9 29-9,-3-9 0,1 0 0,-2 0 0,1-1 0,-4-3 0,-2-16 0,5 20 0,-5-20-7,0 0-4,0 0-1,0 0 0,0 0-1,13-27 1,-13 9 0,8-1 2,-3-1 9,1-4 10,3 4 2,-4 0 2,-5 20-1,24-28 0,-7 27 0,-17 1-2,31 5-3,-9 6-4,-2 4-3,2 3-1,1 2 1,-3 2 0,0 0 0,2-2 0,-2-3 0,-3-4-1,-1-2 1,1-6 0,-17-5-1,31-3-4,-31 3-4,30-21-3,-30 21 0,24-27 1,-13 10 0,-11 17 3,24-27 5,-24 27 8,23-20 4,-23 20 3,24-6-1,-24 6 1,22 11-1,-22-11-3,23 30-4,-11-12-4,3 2-1,0-3 2,1-3-3,1 3-11,-17-17-9,28 11-7,-28-11 0,23-9-2,-23 9 0,21-30-1,-14 10 0</inkml:trace>
    <inkml:trace contextRef="#ctx0" brushRef="#br1" timeOffset="897984.872">10421 3642 115,'5'-16'32,"1"-3"0,-6 19-3,26-20-15,-3 17-4,-2-1-6,4 4-4,1 2 0,-6 0 0,-1 1 0,-19-3 1,26 15-1,-26-15 0,5 22 1,-5-22-1,-11 31 1,0-13-1,0 1 0,2 3 0,1-4 0,5 0-1,5 1 1,3-3-1,-5-16 1,30 28-16,-5-12-12,-3-8-2,4 4-2,-6-6-2,-3 1-1,-17-7-1</inkml:trace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4:06.20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DD6A9B0-1377-4D08-A212-DBAF4F6CCACF}" emma:medium="tactile" emma:mode="ink">
          <msink:context xmlns:msink="http://schemas.microsoft.com/ink/2010/main" type="inkDrawing" rotatedBoundingBox="22106,12956 28654,12730 28661,12908 22113,13134" semanticType="underline" shapeName="Other"/>
        </emma:interpretation>
      </emma:emma>
    </inkml:annotationXML>
    <inkml:trace contextRef="#ctx0" brushRef="#br0">0 302 153,'13'-35'34,"30"15"-2,17-11-10,30 5-22,34 1 0,34 3 0,33 0 0,23 3 0,28 5-1,23 3 1,17 0-1,23 1 0,19 1 1,3-2-1,12 2 1,8 0-1,1 0 1,-8 1 0,-1 3 0,-16 1 0,-12 4-5,-24-2-8,-18 8-6,-30-6-5,-24 4-7,-29-6 0,-30 2-2,-38-6 0,-28 3 2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2.8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AC11F1-1FEA-469D-A678-BFFA9CA27688}" emma:medium="tactile" emma:mode="ink">
          <msink:context xmlns:msink="http://schemas.microsoft.com/ink/2010/main" type="inkDrawing" rotatedBoundingBox="11394,10738 13312,10824 13308,10912 11390,10825" semanticType="callout" shapeName="Other"/>
        </emma:interpretation>
      </emma:emma>
    </inkml:annotationXML>
    <inkml:trace contextRef="#ctx0" brushRef="#br0">-7 57 11,'-4'-16'6,"4"16"0,0 0 1,0 0 0,0 0 0,0 0 1,11-19 0,-11 19 2,0 0 1,0 0 4,24-12-1,-24 12 2,24-6 1,-24 6 3,29 0-3,-12-4-1,7 8-3,-2-4-3,7 6-2,3-3-3,5 3-2,5-3-3,4 1 1,5 2-1,4-6 0,3 1 0,2-1 1,1 0-1,1-3 1,-1 1 0,0-2-1,-4 2 1,2 1-1,-2 2 0,-2-1 1,2 2-1,0 0 0,0 2 0,-4-1 0,4 1 0,-1-2 0,-3 2 0,-2-3 1,-3 3-1,0 0 0,-4 1 1,-1 3-1,-3-3 0,-1 4 0,-3-3 0,-2-1-1,-3 3 1,-5-3-1,-3 1-1,-8-4-8,2 3-7,-17-5-7,0 0-4,0 0-4,0 0-2,-19 18 0,-3-12 0,-5-1 9</inkml:trace>
  </inkml:traceGroup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41.2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1295E1-9766-46B8-8E06-C9DC7487AC10}" emma:medium="tactile" emma:mode="ink">
          <msink:context xmlns:msink="http://schemas.microsoft.com/ink/2010/main" type="inkDrawing" rotatedBoundingBox="27785,17595 31788,17569 31789,17636 27786,17663" semanticType="underline" shapeName="Other"/>
        </emma:interpretation>
      </emma:emma>
    </inkml:annotationXML>
    <inkml:trace contextRef="#ctx0" brushRef="#br0">0 70 104,'11'-20'34,"13"16"-1,4-3-8,20 5-10,10-5-1,23 5-4,17 2-9,20-2-2,16-4 1,17 1 0,18-1 0,20-1 0,17 3 0,10 1 0,15-1-1,5 4 1,7 4 0,3-1 0,-1 3 0,-12-1 0,-14-1 0,-14 0 0,-31-2 0,-25-6 0,-29 4-9,-34-6-6,-27 8-9,-33-7-4,-26 5-5,-22-2 0,-19 2-1,-14 2 0,-9 0 11</inkml:trace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35.7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CCF59B-4B00-4669-87E1-AD1ABB5B37BA}" emma:medium="tactile" emma:mode="ink">
          <msink:context xmlns:msink="http://schemas.microsoft.com/ink/2010/main" type="inkDrawing" rotatedBoundingBox="27905,16993 32485,16822 32534,18133 27953,18303" shapeName="Other">
            <msink:destinationLink direction="with" ref="{16E3A9DA-3DFD-492B-9B67-C5A23B72D247}"/>
          </msink:context>
        </emma:interpretation>
      </emma:emma>
    </inkml:annotationXML>
    <inkml:trace contextRef="#ctx0" brushRef="#br0">9398 7215 134,'0'0'33,"0"0"-2,0 0-7,0 0-14,17 22-5,-10-5-15,-7-17-9,15 16-8,-15-16-4,18 7-1,-18-7-1,0 0-1,20-18-7</inkml:trace>
    <inkml:trace contextRef="#ctx0" brushRef="#br0" timeOffset="246.167">9624 6966 143,'-18'-7'41,"18"7"-4,-4 17-18,10 3-20,5 5 1,2 3-1,1 1 2,-1 0-2,-2 1-2,-5-10-9,3 3-9,-9-23-6,11 28-4,-11-28-1,0 0-1,17 0-1,-17 0 2</inkml:trace>
    <inkml:trace contextRef="#ctx0" brushRef="#br0" timeOffset="665.5643">9955 6957 116,'0'0'41,"-11"-16"-6,11 16-12,-16-6-11,16 6-3,-20 11-6,20-11-2,-23 26-1,23-26 0,-25 27-1,14-10 2,1-1-1,10-16 1,-1 30-2,1-30 1,18 20 1,-1-13-1,5-2 0,2-1-1,-1 0 1,1-1 0,0 3 0,-2 1-1,-5 2 1,-17-9 0,22 31 0,-22-31 0,6 33-1,-10-14 1,-5-3 0,9-16 0,-22 22 0,22-22-3,-28 7-9,28-7-8,-26-14-5,26 14-4,-16-37-1,14 17-2,-6-7 0,10-1 3,-2-1 9</inkml:trace>
    <inkml:trace contextRef="#ctx0" brushRef="#br0" timeOffset="831.7259">9933 6952 128,'-9'-17'32,"9"17"0,0 0-7,0 0-9,18-13-8,1 13-8,5 4-3,2 0-13,7-1-10,-4-3-5,6 10-2,-9-12 0,7 9-1,-7-5-2</inkml:trace>
    <inkml:trace contextRef="#ctx0" brushRef="#br0" timeOffset="1111.9632">10373 6917 127,'0'0'32,"-17"-6"-2,17 6-14,0 0-3,32 24-4,-32-24-3,33 35-3,-13-13-1,-3 2-2,1 3 0,0-1-1,1 5-8,-8-9-9,7 2-8,-18-24-5,24 27-2,-24-27 0,0 0-1,0 0 1</inkml:trace>
    <inkml:trace contextRef="#ctx0" brushRef="#br0" timeOffset="1472.2076">10551 6888 168,'-25'9'33,"15"7"-3,-4 8-24,4 7-6,7 4 1,-1 3-2,0 1 1,-3-1-1,2-1-8,-5-13-8,7 1-8,3-25-5,-11 22-2,11-22-1,0 0-1,14-29 0,3 7 13</inkml:trace>
    <inkml:trace contextRef="#ctx0" brushRef="#br0" timeOffset="1723.3791">10768 6921 165,'-22'5'33,"22"-5"-1,-7 22-24,9 0-7,5 5-2,2 3 2,4-1-2,-2 0 1,-2-1 0,4-3-13,-9-8-11,-4-17-7,20 16 0,-20-16-3,22-7 0,-5-4-1</inkml:trace>
    <inkml:trace contextRef="#ctx0" brushRef="#br0" timeOffset="1968.5512">10967 6906 148,'-16'-2'35,"-5"-3"-3,21 5-14,-22 12-14,22-12-3,-9 30-1,7-8 0,4 3 0,2 3 0,-1 5 0,7 0 0,2 0 0,7-4 0,5-2 0,3-8 0,3-5 0,-1-6 0,1-10-1,-3-7 1,-7-10 0,-3-3-1,-6-7 1,-7-2 0,-4-2 0,-6 2 0,-3 2-1,-6 3 1,2 4-1,-1 6-2,14 16-10,-19-15-7,19 15-6,0 0-5,0 0-1,19 7-1,1 1 0,0-7 3</inkml:trace>
    <inkml:trace contextRef="#ctx0" brushRef="#br0" timeOffset="2191.6967">11320 6921 134,'0'0'34,"-7"-18"-8,7 18-16,29-5-28,-8 6-7,4 3-7,-4-2-1,2 0 1,-6 0-1,-17-2 5</inkml:trace>
    <inkml:trace contextRef="#ctx0" brushRef="#br0" timeOffset="2441.8701">11506 6868 147,'-20'0'33,"20"0"0,-17 8-13,17-8-15,-3 27-5,4-9 0,5-1 0,3-1 1,-9-16-2,20 30 1,-20-30 1,28 18-1,-10-13-4,-1-5-10,5 4-7,-22-4-7,37-13-2,-37 13-2,35-22-1,-35 22 0,24-27 4</inkml:trace>
    <inkml:trace contextRef="#ctx0" brushRef="#br0" timeOffset="2665.0203">11703 6848 117,'0'0'33,"-28"-9"-1,28 9-2,0 0-14,-11 33-7,11-15-10,2 6 1,4 2 1,-1-1-2,1 1 2,-1-6-3,4 8-16,-3-10-11,3-2-3,-9-16-2,13 17-1,-13-17-1,24-2-2</inkml:trace>
    <inkml:trace contextRef="#ctx0" brushRef="#br0" timeOffset="2854.1502">12025 7088 174,'-19'2'33,"19"-2"-2,0 0-32,6 22 1,-6-22 0,11 18-12,-11-18-14,13 17-6,-13-17-1,0 0 0,0 0-2,0 0-1</inkml:trace>
    <inkml:trace contextRef="#ctx0" brushRef="#br0" timeOffset="3750.0771">12435 6934 126,'0'0'33,"-18"-22"0,18 22-11,-24-14-9,24 14-5,-26 0-8,26 0 0,-30 7 1,14-2-1,-2 10 0,-1 2 1,1 1-1,-1 7 1,5 3-1,6 5 1,6 3-2,8 3 2,9-4-1,5-1 0,9-2-1,10-7 1,1-5-1,3-12 1,-1-5 0,-3-10 0,-3-6-1,-4-7 1,-8-7 1,-10-6-1,-8-4 0,-8 2 0,-7 0 0,-8 4-1,-3 4 1,-2 3 0,-2 6 0,4 12-9,0 1-12,20 5-8,-21 13-4,21-13 0,17 31-1,5-13-1</inkml:trace>
    <inkml:trace contextRef="#ctx0" brushRef="#br0" timeOffset="3085.3065">12299 6943 21,'0'0'8,"0"0"-3,0 0-6,0 0-6,0 0-1,0 0-1,0 0 1,2 19 8</inkml:trace>
    <inkml:trace contextRef="#ctx0" brushRef="#br0" timeOffset="6259.7306">10183 7728 140,'-16'-3'34,"16"3"-1,-30 11-15,19 7-12,4 6-6,5 5 0,4 2-1,2 4 1,5 0 1,2 0 1,7-4-1,6-4 1,2-3-1,3-8 1,5-3-1,1-9 1,-2-4-1,0-11-7,-4 2-3,-5-10-4,-2 3 0,-11-2 0,-2-1 0,-9 1 0,0 18 1,-18-27 8,1 16 8,-3 7 7,-7 2 0,3 8 0,-4 5 1,8 9-2,0 0 2,9 5-3,5-1-5,10 0-2,14 3-12,1-8-10,14-1-10,-2-16 0,6-2-4,0-7 0,-1-3-3</inkml:trace>
    <inkml:trace contextRef="#ctx0" brushRef="#br0" timeOffset="6517.9042">10638 7791 151,'0'0'36,"0"0"-4,3 34-22,23-10-11,9 5 1,9 6 1,6 0 1,2 2-1,-3-1 0,-5-5 0,-9-3-6,-2 1-14,-14-12-8,-5-1-6,-14-16 0,0 0-2,0 0 0,0-24-2</inkml:trace>
    <inkml:trace contextRef="#ctx0" brushRef="#br0" timeOffset="6782.0857">10816 7844 150,'-27'0'34,"8"14"-1,-1 5-20,11 8-12,5 10 0,0 1 0,6 4-8,-5-7-9,4 7-9,-4-14-4,3-3-5,0-25 0,0 0-1,0 0 0</inkml:trace>
    <inkml:trace contextRef="#ctx0" brushRef="#br0" timeOffset="6975.2162">11140 7833 140,'-22'14'36,"22"-14"-4,-6 37-13,16-6-18,4 6 1,5 3-1,1 2-3,4 2-12,-8-13-7,1 0-9,-4-14-1,-13-17-4,22 5 1,-22-5-2</inkml:trace>
    <inkml:trace contextRef="#ctx0" brushRef="#br0" timeOffset="7538.626">11458 7781 153,'-22'0'33,"6"10"-2,-6 4-23,7 6-7,6 8-1,-1 3-1,9 6 2,-1-3 1,9 3-1,4 3 2,9-3-1,6-8 0,5-3-1,8-8 2,1-7-4,-1-9 1,-2-6-8,-8-16-8,-1 2-1,-15-12-4,-2 3 0,-19-8-1,1 8 2,-9-6-3,-3 7 8,-1 6 4,0-2-2,3 9 1,17 13-2,-20-18 1,20 18 1,0 0 12</inkml:trace>
    <inkml:trace contextRef="#ctx0" brushRef="#br0" timeOffset="7540.6274">11784 7833 146,'0'0'35,"24"-15"-2,-8 8-22,14 5-21,8 6-10,-5-4-10,6 3-2,-10-1-2,-1 0 0,-8-4-2</inkml:trace>
    <inkml:trace contextRef="#ctx0" brushRef="#br0" timeOffset="7947.9058">12280 7725 123,'-1'-19'34,"1"19"-4,0 0-12,0 0-10,0 0-3,0 0-5,-24 6 1,7 3-1,-3 2 1,-2-2 1,3 2-1,1 0 0,18-11 0,-24 22-1,24-22 0,0 22 0,0-22 0,28 18 1,-6-8-1,5-1-1,3-2 1,1 0 0,2 1 0,-2 1-1,-1 0 1,-3 4 0,-6-2 0,-5 3 0,-5 3-1,-11-17 1,2 29 0,-2-29 2,-13 24-2,13-24-1,-29 7-7,29-7-10,-33-3-10,33 3-3,-33-21-2,22 5-2,-4-8 0</inkml:trace>
    <inkml:trace contextRef="#ctx0" brushRef="#br0" timeOffset="8124.0314">12312 7739 130,'0'0'35,"33"-14"-1,-9 5-8,5 3-44,10 6-12,-1-4-3,-1 4-1,-6-1-2,-5-3-1</inkml:trace>
    <inkml:trace contextRef="#ctx0" brushRef="#br0" timeOffset="3920.1929">12784 7198 140,'0'0'36,"0"24"-3,0-24-7,0 0-33,8 31-17,-8-31-8,20 18-2,-20-18 1,20 2-3,-20-2 0</inkml:trace>
    <inkml:trace contextRef="#ctx0" brushRef="#br0" timeOffset="4360.8719">13009 6925 155,'-20'7'35,"20"-7"-2,-11 30-17,11-3-15,3 6-1,8 2 0,0 3 1,6-5-1,3 0-1,2-5 1,2-5 0,4-6-1,-1-6 1,5-6 0,-3-7-1,-3-5-5,3-2-4,-7-6-5,6-1-2,-13-8-2,1 2 2,-9-5 2,1 5 3,-12 2 11,-9-2 12,13 22 4,-37-22 3,17 24 0,-7-1 0,6 14-3,-1 0-3,8 8-6,4 3-6,9 2 0,6 1-1,8 0 0,4 0-5,-1-10-13,14 1-10,-5-13-4,5-3-1,-3-13 0,5-4-1,-7-9-1</inkml:trace>
    <inkml:trace contextRef="#ctx0" brushRef="#br0" timeOffset="5088.3673">13704 7057 174,'2'-17'35,"15"16"-4,10 8-42,4-7-13,15 7-8,-3 1-1,3-1-1,-11-4-1,-6 5-2</inkml:trace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6:29.50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E5F3A3-829E-46B9-94D7-0CEAAA56CBC8}" emma:medium="tactile" emma:mode="ink">
          <msink:context xmlns:msink="http://schemas.microsoft.com/ink/2010/main" type="inkDrawing" rotatedBoundingBox="24147,16764 26451,16734 26463,17655 24159,17684" semanticType="scratchOut" shapeName="Other">
            <msink:destinationLink direction="with" ref="{16E3A9DA-3DFD-492B-9B67-C5A23B72D247}"/>
          </msink:context>
        </emma:interpretation>
      </emma:emma>
    </inkml:annotationXML>
    <inkml:trace contextRef="#ctx0" brushRef="#br0">2086 234 26,'0'0'18,"21"-16"-4,-21 16-3,0 0 3,0 0 3,22-10 0,-22 10 1,0 0 2,0 0 0,0 0-3,-10-20 0,10 20-4,-25-14-1,3 3-3,1 1-2,-6-2-5,-5-1-1,1 0 0,-6 0 0,-1 0-1,-3 2 0,1 2 0,-6-2 0,-2 2 0,-3 0 0,-3 1 0,-1 3 0,-2-1 0,-2 5 0,-3-3 0,-3 2 0,-3 2 0,-2 4 0,-3-1 0,-5 1 0,3 0 0,-2-1 0,3 5 0,2 1 0,4 2 0,4 0 0,3 2 0,8 3 0,3 3 0,2 3 0,2 0 0,2 3 0,0-1 0,6-4-2,-5 2 1,5 4-1,4-4 0,5 4-1,3 1 2,8 1-2,5-1 1,9 6 0,10-2 0,10-3 1,10 1 0,11-1 0,9-1 0,5 3 1,12-6 0,5-1 0,6-2 0,-1 2 0,3-2 0,-1-3-1,2-9 1,1 4 0,-1-2 0,-2 0-1,2-2 1,-3 0 1,0-3-1,-3-3 0,-1 3-1,0-1 1,0-5 0,0 0 0,-2 0 0,0 0 0,-4-1 0,3-1 0,-7-4-1,-1-1 1,-4-2 0,-5-2-1,-6-6 1,-3-1-3,-8-8 0,-6 1-1,-5-3-1,-3-5 0,-10-2 0,-2 2 0,-7-5 1,-1 1 2,-3 2 4,-5-3 2,-2 5 1,-6-4 0,1 6 1,-6 1 0,-2 5-1,-6-3-2,1 1-6,1 3-4,-5-6-5,5 8-4,-7-5-5,10 3-5,-3-3-6,4 3-5,-2 7 0,-1-1 3,3 14 33</inkml:trace>
    <inkml:trace contextRef="#ctx0" brushRef="#br1" timeOffset="-76013.1326">473 938 118,'0'0'33,"22"-1"0,9-10-10,21 7-10,14-5-1,19 1-2,12-1-9,12 0-1,5 0 0,4 3 0,3 1 0,-1 1 0,-5 2 0,-2 2-1,-9 2 1,-4-4-3,-3 6-9,-12-8-6,-6 4-7,-16-5-4,-10 3-3,-13-5-1,-8 1-1,-12-3 2,-20 9 9</inkml:trace>
  </inkml:traceGroup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14.7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E3A9DA-3DFD-492B-9B67-C5A23B72D247}" emma:medium="tactile" emma:mode="ink">
          <msink:context xmlns:msink="http://schemas.microsoft.com/ink/2010/main" type="inkDrawing" rotatedBoundingBox="25294,17758 27710,16941 27930,17592 25514,18408" semanticType="callout" shapeName="Other">
            <msink:sourceLink direction="with" ref="{58CCF59B-4B00-4669-87E1-AD1ABB5B37BA}"/>
            <msink:sourceLink direction="with" ref="{A4E5F3A3-829E-46B9-94D7-0CEAAA56CBC8}"/>
          </msink:context>
        </emma:interpretation>
      </emma:emma>
    </inkml:annotationXML>
    <inkml:trace contextRef="#ctx0" brushRef="#br0">6948 7801 169,'0'0'34,"18"-9"-2,12 18-46,1-7-11,11 9-6,-7-6-2,2 6 0,-9-11-1,-3 4-1</inkml:trace>
    <inkml:trace contextRef="#ctx0" brushRef="#br0" timeOffset="-194.1265">6793 7706 133,'0'0'34,"-16"-17"0,16 17-10,0 0-13,0 0-5,0 0-7,0 0 1,13 31-1,-2-12 0,-2 3 0,2-1 0,0 3 0,-2 2 1,0-2 0,-1-4-1,1-2 1,-9-18 0,11 22-1,-11-22-4,0 0-5,0 0-2,0 0 0,-2-22-1,-5 2 0,7 20 1,-11-37 0,9 19 4,0-4 5,4-3 2,0 4 1,1-2 2,7 2 5,-3-2 1,-7 23 5,18-31 0,-1 23 1,-17 8-2,31 0 2,-9 6-4,2 8-4,0 5-2,4 4-4,1 3 0,1 2-1,-1 1 1,-3-4-2,-6 5 2,-2-7-1,1 3-10,-19-26-13,11 28-7,-11-28-1,0 0-1,-24-8-2,24 8 1</inkml:trace>
    <inkml:trace contextRef="#ctx0" brushRef="#br0" timeOffset="568.1645">7332 7815 132,'0'0'33,"0"0"-3,19 0-16,-1 4-4,-1 0-3,3-1-4,-2 3-2,-1-2-1,-17-4 0,22 12 0,-22-12 0,9 19 0,-9-19 0,-4 25 0,4-25-1,-14 33 1,3-14-1,-4-3 3,2 0-1,13-16-1,-29 32 1,29-32 1,-21 23 0,21-23 0,0 0 0,0 0-2,26 13 1,-2-11 2,6-2-2,3 0-1,3 2 0,3 3 0,0 3 0,-4-3 1,-6 2-2,-5-3 1,-4 0-1,-20-4-13,22 14-16,-22-14-2,0 0-3,0 0 0,0 0-5,-24-25 1</inkml:trace>
    <inkml:trace contextRef="#ctx0" brushRef="#br0" timeOffset="19179.9442">8029 7406 66,'-3'-21'41,"3"21"-3,14-25-8,5 17-10,-1-4-3,10 10-1,1-7-5,4 7-6,6 4-5,2 0 0,-5 3 0,1 0-2,-2 5-7,-9-9-6,3 10-7,-29-11-6,31 11-5,-31-11 0,0 0-8,0 0 1,-5 17 20</inkml:trace>
    <inkml:trace contextRef="#ctx0" brushRef="#br0" timeOffset="19428.1131">8245 7614 151,'0'0'41,"0"0"-5,38 0-27,-6 6-14,-3-6-8,8 9-10,-10-4-8,3 4-2,-10-1-7,-20-8-2,26 2-1</inkml:trace>
    <inkml:trace contextRef="#ctx0" brushRef="#br0" timeOffset="20586.8161">9032 7012 79,'-17'-13'26,"17"13"-2,0 0-3,-14 19-2,14-19-4,-13 23-1,13-23-3,-15 33-1,6-16-1,3 1-3,1 0-2,5-18-4,-6 28 0,6-28 0,8 18 1,-8-18 0,18 7-1,-18-7 1,28-5-1,-8-1 1,0-1-1,4 0 0,-2 3 0,0-1 0,-2 3 0,1 0-1,-3 2 1,-18 0-1,24 7-2,-24-7-8,17 6-8,-17-6-5,0 0-5,0 0-2,0 0-1,0 0 0,0 0 1,9-17 4</inkml:trace>
    <inkml:trace contextRef="#ctx0" brushRef="#br0" timeOffset="20831.9819">9186 6988 117,'0'0'39,"-22"-16"-3,22 16-12,-5 16-10,9 3-5,-1 3-8,5 3-2,-1 3 2,0 3-2,3 0 1,-3-2 0,0-1 0,1-5 0,3 1-8,-11-24-8,18 24-9,-18-24-3,20 9-4,-20-9 1,26-9-2,-26 9 1,26-20 6</inkml:trace>
  </inkml:traceGroup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7:31.5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8B57188-3BBB-48D2-829A-9440F40320A4}" emma:medium="tactile" emma:mode="ink">
          <msink:context xmlns:msink="http://schemas.microsoft.com/ink/2010/main" type="writingRegion" rotatedBoundingBox="17285,345 33353,582 33328,2270 17260,2033"/>
        </emma:interpretation>
      </emma:emma>
    </inkml:annotationXML>
    <inkml:traceGroup>
      <inkml:annotationXML>
        <emma:emma xmlns:emma="http://www.w3.org/2003/04/emma" version="1.0">
          <emma:interpretation id="{27682AE1-B2BE-4957-84CA-93B0A858B4DC}" emma:medium="tactile" emma:mode="ink">
            <msink:context xmlns:msink="http://schemas.microsoft.com/ink/2010/main" type="paragraph" rotatedBoundingBox="17285,345 33353,582 33328,2270 17260,20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EB9A02-8008-45EE-A613-BF3A03A89AE8}" emma:medium="tactile" emma:mode="ink">
              <msink:context xmlns:msink="http://schemas.microsoft.com/ink/2010/main" type="line" rotatedBoundingBox="17285,345 33353,582 33342,1356 17273,1119"/>
            </emma:interpretation>
          </emma:emma>
        </inkml:annotationXML>
        <inkml:traceGroup>
          <inkml:annotationXML>
            <emma:emma xmlns:emma="http://www.w3.org/2003/04/emma" version="1.0">
              <emma:interpretation id="{CADF2ABB-7F76-4007-A678-D4CFADBC7253}" emma:medium="tactile" emma:mode="ink">
                <msink:context xmlns:msink="http://schemas.microsoft.com/ink/2010/main" type="inkWord" rotatedBoundingBox="17341,422 17835,510 17756,954 17262,866"/>
              </emma:interpretation>
              <emma:one-of disjunction-type="recognition" id="oneOf0">
                <emma:interpretation id="interp0" emma:lang="en-US" emma:confidence="0">
                  <emma:literal>*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it</emma:literal>
                </emma:interpretation>
                <emma:interpretation id="interp4" emma:lang="en-US" emma:confidence="0">
                  <emma:literal>*s</emma:literal>
                </emma:interpretation>
              </emma:one-of>
            </emma:emma>
          </inkml:annotationXML>
          <inkml:trace contextRef="#ctx0" brushRef="#br0">-314 211 148,'0'0'34,"0"0"-1,15-16-2,7-1-22,13-1-9,11-4-1,7 0 1,4-4 0,-1 1-12,2 8-10,-12-1-7,-1 7-4,-14 2 0,-7 9-1,-24 0-2,20 9 0</inkml:trace>
          <inkml:trace contextRef="#ctx0" brushRef="#br0" timeOffset="-644.4363">-167 193 118,'-25'-9'33,"4"5"1,-4-7-8,25 11-9,-28-13-2,28 13-5,0 0-8,4-16-3,-4 16 1,35-13-1,-10 6 1,9-1 0,1-1-1,3 2 1,6 3 0,-1-1 0,1 3 0,0 0 0,-5 0 0,-10 4-4,-1 5-6,-12-3-4,1 5-5,-17-9-3,3 17-3,-3-17-1,-22 18-2,6-14 0,16-4 5,-32 5 5,12-8 3,4-1 3,-6-5 5</inkml:trace>
          <inkml:trace contextRef="#ctx0" brushRef="#br0" timeOffset="-240.163">-238-137 136,'0'0'41,"0"0"-3,0 0-9,0 0-18,-6 26-11,15-4 0,8 5 0,1 6 0,3 4 0,4 5 0,1 0 0,0 0 0,1-1 0,-3-5 0,-2-3 0,0-5 0,-5-8 0,0-3-8,-17-17-11,20 11-8,-20-11-3,0 0-2,-2-26-1,2 26 0,-18-35-1,5 17 10</inkml:trace>
          <inkml:trace contextRef="#ctx0" brushRef="#br0" timeOffset="-965.6552">69 2 134,'-19'-11'42,"19"11"-1,-18 11-9,18-11-26,-20 35-6,16-7 0,2 5 0,2 2 0,0 5 0,4-2 0,-2-5 0,2 0 0,-1-5 0,-3-4 0,2-6 0,-2-18 0,0 0-7,2 20-13,-2-20-7,0 0-3,-9-25-3,9 25 0,-9-32-1,5 16 0,4 16 11</inkml:trace>
        </inkml:traceGroup>
        <inkml:traceGroup>
          <inkml:annotationXML>
            <emma:emma xmlns:emma="http://www.w3.org/2003/04/emma" version="1.0">
              <emma:interpretation id="{12C5843B-686B-4AE8-B824-FDE13334D4EE}" emma:medium="tactile" emma:mode="ink">
                <msink:context xmlns:msink="http://schemas.microsoft.com/ink/2010/main" type="inkWord" rotatedBoundingBox="18216,363 21222,630 21172,1196 18166,929"/>
              </emma:interpretation>
              <emma:one-of disjunction-type="recognition" id="oneOf1">
                <emma:interpretation id="interp5" emma:lang="en-US" emma:confidence="0">
                  <emma:literal>volume</emma:literal>
                </emma:interpretation>
                <emma:interpretation id="interp6" emma:lang="en-US" emma:confidence="0">
                  <emma:literal>Volume</emma:literal>
                </emma:interpretation>
                <emma:interpretation id="interp7" emma:lang="en-US" emma:confidence="0">
                  <emma:literal>vowme</emma:literal>
                </emma:interpretation>
                <emma:interpretation id="interp8" emma:lang="en-US" emma:confidence="0">
                  <emma:literal>volumes</emma:literal>
                </emma:interpretation>
                <emma:interpretation id="interp9" emma:lang="en-US" emma:confidence="0">
                  <emma:literal>brownie</emma:literal>
                </emma:interpretation>
              </emma:one-of>
            </emma:emma>
          </inkml:annotationXML>
          <inkml:trace contextRef="#ctx0" brushRef="#br0" timeOffset="680.5571">639-102 157,'-22'-22'34,"22"22"-1,0 0-12,0 0-11,0 0-10,0 18 0,0-18 0,24 31 0,-11-14 0,2 1 0,-3-1 0,-1-1 0,1 1 0,-12-17 0,14 29 0,-14-29 0,9 31 0,-9-31 0,10 33 0,-5-13 0,1 1 0,1 1 0,4 1 0,2-1 0,0-1 0,2 1 0,-1-2 0,3-2 0,-1-3 0,1-1 0,-17-14 0,27 21 0,-27-21-1,21 12 1,-21-12 0,0 0 0,22 6-1,-22-6 1,0 0 0,16-17 0,-16 17-1,13-29 1,-7 5 1,-3-5-1,-1-8 0,-2-3 0,0-11 1,-2-3-1,2 1 1,0 2-1,-1 1 0,2 10 0,1 9 0,2 11 0,-4 20 0,0 0-4,26 16-16,-19 6-8,11 11-5,-5 0 0,8 7-2,-1-5-1,6 6-1</inkml:trace>
          <inkml:trace contextRef="#ctx0" brushRef="#br0" timeOffset="1153.9664">1415 145 121,'0'-31'34,"0"31"-1,-9-29-1,9 29-15,-9-20-7,9 20-2,0 0-8,-29-8 0,10 12 0,1 5 0,-6 6 0,0 5 0,0 6 0,0 5 0,4 4 0,7 5 0,7 0 0,8-1 0,15-2 0,10-6-1,10-5-1,11-8 1,5-7 0,3-11 0,-5-7 1,-3-6-1,-11-9 1,-12-6 0,-12-5 1,-9-4 0,-13-1 0,-8 3 1,-5 0 0,-4 6-2,1 1 0,3 6 0,0 6 0,5 3 0,17 13-11,0 0-13,0 0-5,6-18-5,14 16 1,2-4-1,5 1 0,1-1 3</inkml:trace>
          <inkml:trace contextRef="#ctx0" brushRef="#br0" timeOffset="1693.5138">1689-51 146,'0'0'34,"0"0"0,-16-2-2,16 2-23,-13 30-9,15-1 0,3 6 0,5 9 0,2 2 0,7 1 0,3 1 0,4-4 0,1-5-1,6-6 0,0-11 0,4-8-9,-4-12-9,4-4-7,-9-14-1,3-4-2,-11-12 0,1 1 2,-10-7 4,0 1 16,-8 2 18,-6-1 15,-1 12 2,-9-2 2,13 26 1,-18-20-3,18 20-4,-19 18-7,16 4-12,3 6-5,5 5 0,6 5 0,8 3 0,4-1-1,9-3 0,4-4 0,3-8 0,3-5 0,-1-8 1,-1-14-1,-7-4 0,-3-9 1,-10-7 0,-7-9 0,-7-4 0,-12-1 1,-3-1-1,-10 2 1,-1 2 0,-2 6 0,-2 1-8,24 26-10,-31-27-7,31 27-5,0 0-3,0 0-2,0 0 1,22 1 0,-5 7 8</inkml:trace>
          <inkml:trace contextRef="#ctx0" brushRef="#br0" timeOffset="2546.1245">2422 129 135,'0'0'34,"0"0"-1,11 26-1,-11-26-13,1 31-17,10-7-2,1 3 0,4 4 0,2 0 0,3 1 0,-3-1 0,2-7 0,-3-6-1,-17-18 0,26 20 0,-26-20 1,0 0-1,0 0 0,0-27 0,-8 6 1,3-4 0,-3-3 0,5-5 0,1 0 0,4 0 0,1 4 0,5 5 0,3 4 1,-11 20-1,29-15 0,-9 21 1,1 7 0,1 9-1,2 1 1,0 5-1,1 5 0,-3-2 0,4 0 0,-6-3-1,2-6 1,-3-4 0,-3-7-1,-16-11 0,24 4 1,-24-4-1,15-19 1,-15 19-1,7-31 1,-1 7 0,3 1 0,0-5 0,6 1 0,2 3 0,1 5 0,0 3 1,-1 7 0,-1 7 0,-16 2 0,26 22 1,-18-2-2,1 2 1,2 4-1,2 1 0,5 3-1,4-5 0,2-1 0,2-2 0,5-5 1,2-6-1,0-8 1,-1-3 0,-3-7 0,-1-8 0,-3-5 0,-1-6 0,-9-8 0,-6-5 0,-5 1 2,-6-1-2,-9 4 1,-4 8-1,-9 7 1,0 10 0,-3 14-1,1 13 0,2 8 0,6 10 0,9 5 0,7 3 0,11 1 0,9-6 0,10-1-1,7-8-1,9-5-20,-3-15-11,3-7 0,-9-13-2,-4-7-2,-7-12-2</inkml:trace>
        </inkml:traceGroup>
        <inkml:traceGroup>
          <inkml:annotationXML>
            <emma:emma xmlns:emma="http://www.w3.org/2003/04/emma" version="1.0">
              <emma:interpretation id="{3F51B943-C6E8-4E52-AAB7-12CF18E2264D}" emma:medium="tactile" emma:mode="ink">
                <msink:context xmlns:msink="http://schemas.microsoft.com/ink/2010/main" type="inkWord" rotatedBoundingBox="21771,566 23940,597 23931,1206 21762,1174"/>
              </emma:interpretation>
              <emma:one-of disjunction-type="recognition" id="oneOf2">
                <emma:interpretation id="interp10" emma:lang="en-US" emma:confidence="1">
                  <emma:literal>flow</emma:literal>
                </emma:interpretation>
                <emma:interpretation id="interp11" emma:lang="en-US" emma:confidence="0">
                  <emma:literal>flew</emma:literal>
                </emma:interpretation>
                <emma:interpretation id="interp12" emma:lang="en-US" emma:confidence="0">
                  <emma:literal>face</emma:literal>
                </emma:interpretation>
                <emma:interpretation id="interp13" emma:lang="en-US" emma:confidence="0">
                  <emma:literal>few</emma:literal>
                </emma:interpretation>
                <emma:interpretation id="interp14" emma:lang="en-US" emma:confidence="0">
                  <emma:literal>frow</emma:literal>
                </emma:interpretation>
              </emma:one-of>
            </emma:emma>
          </inkml:annotationXML>
          <inkml:trace contextRef="#ctx0" brushRef="#br0" timeOffset="3248.2916">4182 439 155,'0'0'34,"-9"-31"-1,9 31-1,35-33-33,-10 12-16,18 12-10,-1-5-5,6 8 0,-8-3-1,3 5-2,-12-3 1</inkml:trace>
          <inkml:trace contextRef="#ctx0" brushRef="#br0" timeOffset="3077.1323">4375 591 157,'0'0'35,"0"0"-3,0 0-1,-22-9-31,22 9 0,-4-31-1,2 9 1,-5-6 0,0-7 0,-2-5 1,-6-4-1,-2-6 0,-1-1 0,3 0 0,0-1 0,8 5 0,3 6 0,10 6 0,10 10 0,8 10 0,8 6 0,6 16-15,-1 2-11,5 17-6,-12 2-1,-4 10-1,-15-1-1,-10 7-1,-13-4 1</inkml:trace>
          <inkml:trace contextRef="#ctx0" brushRef="#br0" timeOffset="3812.6804">4598 138 156,'-22'-20'35,"22"20"-2,-19 16-2,19 10-31,6 11 0,5 7 0,5 9 0,5 2 0,6 2 0,3-4 0,3-5 0,0-6 0,0-7 0,0-13 0,2-6-15,-11-16-10,7-5-4,-11-15-3,6-2-2,-8-13 1,8 0 0,-9-7 3,1 1 16,-1 1 18,-4 0 11,-4 3 10,-9 0 8,2 12 1,-13 1-1,11 24 1,-28-28-5,28 28-8,-35 9-6,22 10-13,-3 8-2,1 6 0,6 4 0,3 7 0,8 2 0,4 0 0,6-4 0,12-5-1,11-8 0,4-9 0,7-9-4,-6-13-7,6-7-2,-11-13-1,-3-2 0,-18-9 1,-4 4 3,-20-6 2,-1 4 6,-9 3 6,-4 4 3,2 8-3,4 1-8,18 15-8,-15-16-6,15 16-4,17-6-1,1 4-1,9 2 0,3 0 3</inkml:trace>
          <inkml:trace contextRef="#ctx0" brushRef="#br0" timeOffset="4285.8886">5383 294 173,'0'0'34,"-16"4"-1,16-4-18,-19 23-15,23 3 0,3 2 0,8 7 0,11-1 0,9 1 0,3-2-1,10-7-1,4-6 1,5-5-6,-6-13-12,6-4-4,-15-17-3,3 1 1,-20-13 0,-3 0 4,-16-11 6,-4-3 16,-4 11 18,-15-7 5,6 14 3,-11-3 0,22 30-1,-26-22-4,26 22-6,-7 22-13,11 2-3,11 7 0,8 8 0,14 1-1,6 1 0,6-1 0,8-5-1,4-8 1,3-6 1,-5-10-1,-9-10 1,-10-10 0,-12-7 1,-13-10 0,-14-7 0,-10-5 1,-15-1-1,-7-1 0,-8-1-1,6 10-18,-5-2-13,10 11-2,1 0-2,27 22-2,-21-29-2,21 29-2</inkml:trace>
        </inkml:traceGroup>
        <inkml:traceGroup>
          <inkml:annotationXML>
            <emma:emma xmlns:emma="http://www.w3.org/2003/04/emma" version="1.0">
              <emma:interpretation id="{9DCC7761-F378-4D0A-8A65-5D1815D6D50C}" emma:medium="tactile" emma:mode="ink">
                <msink:context xmlns:msink="http://schemas.microsoft.com/ink/2010/main" type="inkWord" rotatedBoundingBox="24418,660 28938,662 28937,1252 24417,1249"/>
              </emma:interpretation>
              <emma:one-of disjunction-type="recognition" id="oneOf3">
                <emma:interpretation id="interp15" emma:lang="en-US" emma:confidence="0">
                  <emma:literal>rate-A-V</emma:literal>
                </emma:interpretation>
                <emma:interpretation id="interp16" emma:lang="en-US" emma:confidence="0">
                  <emma:literal>rate=A.v</emma:literal>
                </emma:interpretation>
                <emma:interpretation id="interp17" emma:lang="en-US" emma:confidence="0">
                  <emma:literal>rate-ASV</emma:literal>
                </emma:interpretation>
                <emma:interpretation id="interp18" emma:lang="en-US" emma:confidence="0">
                  <emma:literal>rate-an</emma:literal>
                </emma:interpretation>
                <emma:interpretation id="interp19" emma:lang="en-US" emma:confidence="0">
                  <emma:literal>rate-ATV</emma:literal>
                </emma:interpretation>
              </emma:one-of>
            </emma:emma>
          </inkml:annotationXML>
          <inkml:trace contextRef="#ctx0" brushRef="#br0" timeOffset="4931.3219">6827 312 139,'-2'-18'35,"2"18"-1,0 0-7,2 22-12,0-4-10,2 12-5,7 3 0,0 2 0,3 5 0,1-2 0,2-1 0,-4-6 0,-1-1 0,-1-10 0,-11-20 0,0 0 0,19 0-3,-21-22-5,-4-6-1,-3-8 3,-4-7 5,1-1 0,-1-1 0,0 2 3,4 3 3,7 7 1,5 2 0,10 9-2,13 13-18,-2-1-12,13 12-5,0 0-1,3 7-1,-1 2-1,3 6 0</inkml:trace>
          <inkml:trace contextRef="#ctx0" brushRef="#br0" timeOffset="5859.6355">7515 305 154,'-4'-18'34,"-9"-6"-1,13 24-14,-23-28-11,23 28-3,-32-5-3,12 12-2,-2 8 0,-2 5 0,-4 9 0,3 4 0,1 4 0,4 2-1,7 3-1,13-6 1,11 1 1,7-6-1,13-3-4,2-15-6,12-1-2,-9-15-4,7-3-2,-16-14 0,-1 0-1,-13-11 4,-2 0 9,-5 1 12,-14-5 8,4 12 5,-5-3 2,9 26-1,-18-22 1,18 22-4,0 0-4,-13 29-7,15-7-5,2 4-1,3 3 2,6 4 0,7 0-1,2-2 0,9-3 0,6-8 0,2-5 0,1-6-6,4-7-7,-5-15-4,1 0-3,-8-14 1,-5-3-1,-10-12 2,-2 2 6,-10-2 18,-9-6 6,-1 7 4,-10-1 4,6 15 0,-8-1-1,17 28 0,-25-9-7,25 9-11,-11 28-2,13-1 0,3 6 0,4 6-1,4 1 0,9 4 2,4-2 0,5-3 0,8-4 1,5-4 0,2-11 0,2-5-2,1-14 1,-4-6 0,-3-12-2,-7-6 1,-11-9-1,-10-4 2,-6-3 0,-10 1 1,-9 3 1,-4 4-1,-7 5 1,-2 8-1,-1 10 0,4 8 0,1 11-1,2 6 0,7 7-1,5 5 0,8 8 0,9 1 0,11 1 1,4-1 0,11-1 0,7-4 0,4-6 1,1-5-1,-3-11 1,-3-9-9,-5-4-12,-10-10-10,-10-5-3,-11-10 0,-10-6-1,-14-4 0,-5 0-2</inkml:trace>
          <inkml:trace contextRef="#ctx0" brushRef="#br0" timeOffset="6042.7585">7835 378 165,'24'8'35,"9"-3"-9,11-7-37,17 6-21,3-6-1,8 2 0,-8-7-2,1-1 0</inkml:trace>
          <inkml:trace contextRef="#ctx0" brushRef="#br0" timeOffset="6300.936">8762 224 180,'0'0'34,"0"0"-2,28 0-43,-6 6-14,13 5-9,-4-4 0,4 8 0,-7-10-2,-5 3 0</inkml:trace>
          <inkml:trace contextRef="#ctx0" brushRef="#br0" timeOffset="6479.0572">8828 402 177,'0'0'12,"26"13"-13,7-7-34,8-5-2,8-1 0,7-3-2</inkml:trace>
          <inkml:trace contextRef="#ctx0" brushRef="#br0" timeOffset="7310.5237">9743 111 161,'-17'9'34,"19"15"-1,-6-1-13,6 16-20,7 9-1,2 5 1,6 4-1,-1 1 1,3-1 1,-1-4-1,-1-5 1,-3-8-1,-1-10-5,-3-14-9,-10-16-7,0 0-2,0 0-3,3-18 0,-8-6 0,-8-14 4,4-3 7,-2-10 13,0-8 10,5 0 9,2-5 6,12 6 2,5-3-1,10 21-2,3 5-3,9 20-3,0 12-4,7 14-5,-1 14-6,-1 12 0,-5 9 0,0 3 0,-5 4-1,-3 2 1,-3-1 0,-5-5 0,-3-7 0,-3-3 0,-6-10-1,-1-9-2,3-3-12,-9-17-9,0 0-6,0 0-5,0 0 0,-15-17-2,15 17 0,-18-33 3</inkml:trace>
          <inkml:trace contextRef="#ctx0" brushRef="#br0" timeOffset="7499.6542">9849 452 175,'22'-4'34,"6"4"-1,11-2-38,3-1-16,17 4-10,-8-4-2,3 3 0,-10-6-3,-7 4 1</inkml:trace>
          <inkml:trace contextRef="#ctx0" brushRef="#br0" timeOffset="7717.801">10462 455 150,'0'0'35,"-9"21"1,9-21-10,0 0-42,12 31-11,-12-31-6,32 22-1,-32-22 0,26 2-2,-26-2 0</inkml:trace>
          <inkml:trace contextRef="#ctx0" brushRef="#br0" timeOffset="8396.263">10833 314 172,'-5'-16'34,"5"16"0,-2 16-28,13 1-6,6 6-1,3 5 1,7 7 0,3 3 0,5 1 1,-2-1-1,2-1 0,-4-6 1,-1-1-1,-5-5 1,-3-8-1,-1-4 0,-5-8 0,-16-5 0,24-4-1,-24 4 1,13-25 0,-9-1 0,-2-7-1,-4-7 1,-2-4-1,-2-2 0,-1-4 1,0 4 0,1 6 1,3 7-2,3 7 1,3 10-1,-3 16-20,32-11-12,-5 15 0,1-3-4,5 3-1,2-4-1</inkml:trace>
        </inkml:traceGroup>
        <inkml:traceGroup>
          <inkml:annotationXML>
            <emma:emma xmlns:emma="http://www.w3.org/2003/04/emma" version="1.0">
              <emma:interpretation id="{831DF961-3EC0-4E17-AE09-1C76DDB572B3}" emma:medium="tactile" emma:mode="ink">
                <msink:context xmlns:msink="http://schemas.microsoft.com/ink/2010/main" type="inkWord" rotatedBoundingBox="30329,745 30349,1104 29916,1127 29896,769"/>
              </emma:interpretation>
              <emma:one-of disjunction-type="recognition" id="oneOf4">
                <emma:interpretation id="interp20" emma:lang="en-US" emma:confidence="1">
                  <emma:literal>=</emma:literal>
                </emma:interpretation>
                <emma:interpretation id="interp21" emma:lang="en-US" emma:confidence="0">
                  <emma:literal>☺</emma:literal>
                </emma:interpretation>
                <emma:interpretation id="interp22" emma:lang="en-US" emma:confidence="0">
                  <emma:literal>☹</emma:literal>
                </emma:interpretation>
                <emma:interpretation id="interp23" emma:lang="en-US" emma:confidence="0">
                  <emma:literal>C</emma:literal>
                </emma:interpretation>
                <emma:interpretation id="interp24" emma:lang="en-US" emma:confidence="0">
                  <emma:literal>¥</emma:literal>
                </emma:interpretation>
              </emma:one-of>
            </emma:emma>
          </inkml:annotationXML>
          <inkml:trace contextRef="#ctx0" brushRef="#br0" timeOffset="13135.9113">12329 487 166,'0'0'35,"-9"18"-2,27-11-15,11-1-18,8-3-12,15 5-9,-3-5-9,10 7-2,-5-9-1,-1 3-1,-11-8-2,1 1 0</inkml:trace>
          <inkml:trace contextRef="#ctx0" brushRef="#br0" timeOffset="12932.7742">12401 228 175,'0'0'42,"3"-22"-7,-3 22-35,37-6-2,-11 6-8,12 10-8,-4-5-8,4 4-4,-7-1-3,-3 4-1,-28-12 0,18 21-1,-18-21 9</inkml:trace>
        </inkml:traceGroup>
        <inkml:traceGroup>
          <inkml:annotationXML>
            <emma:emma xmlns:emma="http://www.w3.org/2003/04/emma" version="1.0">
              <emma:interpretation id="{5626A1A3-5457-495D-949D-E5663A0B7A09}" emma:medium="tactile" emma:mode="ink">
                <msink:context xmlns:msink="http://schemas.microsoft.com/ink/2010/main" type="inkWord" rotatedBoundingBox="30744,502 33386,768 33329,1334 30687,1069"/>
              </emma:interpretation>
              <emma:one-of disjunction-type="recognition" id="oneOf5">
                <emma:interpretation id="interp25" emma:lang="en-US" emma:confidence="1">
                  <emma:literal>volume</emma:literal>
                </emma:interpretation>
                <emma:interpretation id="interp26" emma:lang="en-US" emma:confidence="0">
                  <emma:literal>Volume</emma:literal>
                </emma:interpretation>
                <emma:interpretation id="interp27" emma:lang="en-US" emma:confidence="0">
                  <emma:literal>volumes</emma:literal>
                </emma:interpretation>
                <emma:interpretation id="interp28" emma:lang="en-US" emma:confidence="0">
                  <emma:literal>Volumes</emma:literal>
                </emma:interpretation>
                <emma:interpretation id="interp29" emma:lang="en-US" emma:confidence="0">
                  <emma:literal>volute</emma:literal>
                </emma:interpretation>
              </emma:one-of>
            </emma:emma>
          </inkml:annotationXML>
          <inkml:trace contextRef="#ctx0" brushRef="#br0" timeOffset="13698.3358">13155-18 165,'0'0'36,"0"0"-2,0 0-15,-11 29-18,18 3-1,4 8 0,2 8 0,5 3-1,4 6 0,1-2 0,0 2-1,3-6 3,4-5-2,-3-9 1,1-10-1,-2-8 2,-4-10-2,2-11 2,-8-9-2,-1-11 0,-6-7 0,-3-8 0,-3-5 1,-3-2-1,-2-8 1,1 3-2,-1-1 2,-2 3 1,4 4-1,0 7 0,4 4 0,1 12 0,-5 20 0,13-20-13,-13 20-11,24 9-6,-7 6-3,-17-15 0,27 33-1,-14-15-2</inkml:trace>
          <inkml:trace contextRef="#ctx0" brushRef="#br0" timeOffset="14044.5717">13845 241 130,'-10'-26'34,"-1"-3"-1,2 10-7,-4 3-19,13 16 2,-20-13-3,20 13-5,-26 20 0,10 2 0,-1 6 0,1 7 0,3 5-1,2 0 0,7 8 0,8-4 1,5-2-2,7-3 0,8-8 0,6-11 0,3-7-4,0-15-2,0-7-3,-5-15-2,-3-3 0,-12-10 1,-3 2 0,-12-7-2,-2 3 6,-9 3 1,0 4 1,-5 7-3,3 1-4,0 6-4,10 1-3,5 17-2,5-26-1,-5 26 2,24-23 0,-3 12 11</inkml:trace>
          <inkml:trace contextRef="#ctx0" brushRef="#br0" timeOffset="15343.6802">14038 30 171,'0'0'35,"0"0"-3,0 0-17,2 33-15,1 2 1,1 11-1,5 3-1,4 6 0,2-2 1,3 2-1,2-5 0,4-8 0,0-9 0,7-9-3,-5-15-13,11-7-8,-11-11-3,5-8-1,-7-10-2,3-4 3,-8-10 2,1 3 11,-7-3 19,-9 1 19,1 5 5,-10 4 2,3 11 1,2 20 0,0 0-5,-22-11-6,22 29-8,0 6-10,2 7-2,7 6-1,4 1-1,7 3 0,2-1 2,7-1-1,1-6 0,5-6 0,2-5 1,-1-11-1,-3-13 1,-1-5-9,-6-15-6,-3 0-3,-13-11-1,1 0 0,-13-9-2,0 7 2,-7 0-3,-4 4 8,0 3 2,-2 6 2,8 4-2,7 18-1,-9-26 0,9 26 0,0 0 2,0 0 9,22-9 4,-22 9 11,24 13 16,-24-13 5,14 20 0,-14-20 0,13 33 0,-11-15-5,6 14-7,-5-3-6,6 2-14,6 8-3,-2-3 1,2-1-1,3-4 1,-3-3-1,0-8 0,-4-3 1,-11-17 0,0 0-1,0 0-1,0 0-1,7-26-1,-9 4 2,-3-6 1,-1-1 1,-1-2 0,3-2 0,8 3 0,-2 1 3,7 7-1,-4 6 0,-5 16-2,32-11 0,-14 20 1,-18-9 0,33 36 0,-11-4 0,-9 2 0,4 1-1,1 0 1,-2 0-1,5-4 0,-1-7-1,-3-4 0,-17-20 0,34 11 0,-17-14 1,-17 3-1,22-33 0,-13 7 0,2-5 0,-1 0 0,1-2 1,-4 3-1,2 6 1,4 4 0,-13 20 1,17-18 1,-17 18-1,0 0 1,16 25-1,-10-6 1,5 5-2,-2 1 1,2 3-1,5 1-1,3-3 0,8-4 0,-4-2 0,4-5 0,3-10 1,3-5 1,0-5-1,-6-10 0,-1-5 1,-8-9-1,3-6 0,-7-4 1,-12 1 1,-5-1-3,-5 4 2,-3 4-1,-5 9 0,-3 11 1,-8 9-2,-1 13 0,4 9 1,4 10 0,7 6 0,4 8 1,7 4-2,8 0 0,17-4 2,7-4 0,5-5-1,0-9 0,0-6-13,-2-15-12,0-5-8,-7-9 0,-26 9-2,18-29 0,-20 9-2</inkml:trace>
        </inkml:traceGroup>
      </inkml:traceGroup>
      <inkml:traceGroup>
        <inkml:annotationXML>
          <emma:emma xmlns:emma="http://www.w3.org/2003/04/emma" version="1.0">
            <emma:interpretation id="{8BCA2F68-4840-4F88-A3E0-E132209009E3}" emma:medium="tactile" emma:mode="ink">
              <msink:context xmlns:msink="http://schemas.microsoft.com/ink/2010/main" type="line" rotatedBoundingBox="30662,1280 32793,1466 32718,2317 30587,2131"/>
            </emma:interpretation>
          </emma:emma>
        </inkml:annotationXML>
        <inkml:traceGroup>
          <inkml:annotationXML>
            <emma:emma xmlns:emma="http://www.w3.org/2003/04/emma" version="1.0">
              <emma:interpretation id="{83DEA457-44BE-4990-A80F-156EFBB462A6}" emma:medium="tactile" emma:mode="ink">
                <msink:context xmlns:msink="http://schemas.microsoft.com/ink/2010/main" type="inkWord" rotatedBoundingBox="30662,1280 32793,1466 32718,2317 30587,2131"/>
              </emma:interpretation>
              <emma:one-of disjunction-type="recognition" id="oneOf6">
                <emma:interpretation id="interp30" emma:lang="en-US" emma:confidence="0">
                  <emma:literal>=</emma:literal>
                </emma:interpretation>
                <emma:interpretation id="interp31" emma:lang="en-US" emma:confidence="0">
                  <emma:literal>E</emma:literal>
                </emma:interpretation>
                <emma:interpretation id="interp32" emma:lang="en-US" emma:confidence="0">
                  <emma:literal>&gt;</emma:literal>
                </emma:interpretation>
                <emma:interpretation id="interp33" emma:lang="en-US" emma:confidence="0">
                  <emma:literal>☺</emma:literal>
                </emma:interpretation>
                <emma:interpretation id="interp34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15821.0246">13048 962 146,'48'-13'35,"16"4"-2,10-6-5,20 2-27,11 6-1,12 1 0,18 3 0,6 3 0,14 3-1,1 1 0,-3 0 1,-4-3 0,-6 3-1,-9-4 1,-8 4-13,-23-8-8,-19 4-7,-18-4-3,-14 4-3,-19-1 1,-13-1 0,-20 2-1</inkml:trace>
          <inkml:trace contextRef="#ctx0" brushRef="#br0" timeOffset="16215.2925">14189 1163 152,'0'0'36,"0"0"-1,0 0-6,-24 28-27,18-1-1,-1 6-1,3 6 0,4 9 0,0 3 0,4 0 0,3 1 0,4-5 0,6-1 0,5-7 0,7-10 0,4-9 0,4-9 0,4-7-3,-6-11-11,7-3-11,-9-10-5,-4 2-4,-12-8 1,-2 2-2,-12-5 0,-5 2 0</inkml:trace>
          <inkml:trace contextRef="#ctx0" brushRef="#br0" timeOffset="16432.4409">13896 1435 182,'0'0'36,"0"0"-4,39 13-33,-3-11 0,12-2-4,9 3-20,2-8-7,2 1-2,-8-9-3,-9 2 0,-10-2-3</inkml:trace>
        </inkml:traceGroup>
      </inkml:traceGroup>
    </inkml:traceGroup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3:59.27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CC3A2C3-E321-424A-BA24-399AC05B9343}" emma:medium="tactile" emma:mode="ink">
          <msink:context xmlns:msink="http://schemas.microsoft.com/ink/2010/main" type="inkDrawing"/>
        </emma:interpretation>
      </emma:emma>
    </inkml:annotationXML>
    <inkml:trace contextRef="#ctx0" brushRef="#br0">3795 2058 115,'0'0'41,"4"-28"0,-4 28-14,25-13-13,1 13-3,0 0-6,5 2-5,4 0-1,0 1-6,2 5-10,-9-6-5,-1 7-6,-27-9-4,28 9-3,-28-9-5,0 0 0,0 0 9,-24 15 31</inkml:trace>
    <inkml:trace contextRef="#ctx0" brushRef="#br0" timeOffset="302.206">3841 2059 108,'-20'6'39,"-6"-1"-3,9 16-12,-5 3-10,11 9-1,2 3-5,5 7-4,4 5-2,6-2-2,5-4 1,4-4 0,5-3 0,4-5 1,4-10-1,3-3-1,4-6-4,-4-13-9,8 4-7,-12-13-6,4 1-4,-10-6-5,-3-1-4,-7-3-2,-7 2 4,-6 1 29</inkml:trace>
    <inkml:trace contextRef="#ctx0" brushRef="#br0" timeOffset="476.3221">3661 2291 113,'0'0'33,"0"0"-7,-2-18-15,28 14-7,3 2-12,17 4-10,0-2-6,6 4-1,-3 1-9,-1 1 0,-4 3-1,-9-2 27</inkml:trace>
    <inkml:trace contextRef="#ctx0" brushRef="#br0" timeOffset="1261.7578">4409 2330 82,'-3'-21'26,"-1"3"-9,4 18-9,-4-28-3,4 28 0,0 0-3,-16-16 1,16 16-1,-30 7 1,12 1 1,-2 3-1,-2 2-1,1 5 0,5 0 0,5 1 0,5-3-1,6 3 0,0-19-1,21 25 0,-3-19 0,4-4 0,0-4 0,2-2 0,0-3 0,-6-2 0,-18 9 0,28-17 0,-28 17 0,0 0 1,11-18-1,-11 18 2,0 0 0,0 0 2,-26 5 3,26-5 3,-26 24-1,12-2 1,-5-2-1,5 8 1,-5 1-2,5-1-1,2 3-4,3 1-3,9-1 0,2-4-1,9 1 1,4-6-3,1-4 3,10 1-2,0-6 2,2-8 0,-1-3-3,1-9-4,-1-1-1,-8-8-1,-1 1-2,-9-5-1,-1 0 0,-14-6-1,1 2 2,-14 0 5,-5 2 1,-1-2 1,-3 6 1,-3-2 2,3 7-2,2 2-3,6 5-6,4 4-2,16 2-5,0 0 0,0 0 0,16 4-2,6-2 1</inkml:trace>
    <inkml:trace contextRef="#ctx0" brushRef="#br0" timeOffset="1680.1239">4533 2317 143,'-19'-6'40,"3"3"-7,16 3-16,-6 24-8,10-4-6,5 6-4,2 1 1,2 1-1,-2-3 0,4-3 0,-15-22-5,25 32-4,-25-32-6,21 9-4,-21-9-1,0 0-1,11-28 0,-9 12 0,-6-8 5,2-4 5,-2-5 8,1 0 5,-1 0 4,2 2 2,6 1-1,1 6 2,5 6-1,6 9 1,1 9-2,5 7-1,5 8 1,1 3 1,0 8 2,-5 2 0,3 3-1,-6-4 1,-1 3-1,-6-6-1,-4-2-1,-5-6-3,-4-16-5,3 22-10,-3-22-8,0 0-4,0 0-2,0 0-1,-5-25-2,5 25 0</inkml:trace>
    <inkml:trace contextRef="#ctx0" brushRef="#br0" timeOffset="2389.7244">5660 2289 95,'-20'-24'39,"3"6"-5,-8-6-6,6 11-8,-6-3-5,1 12-5,-6 4-5,4 5-4,1 8 0,1 6-1,2 5 0,0 7-1,7 2 1,8 2-1,5 0 0,9-2 0,11-4 1,10-3 0,7-6 1,7-5-1,4-6 0,-2-9 0,-1-3 0,-6-8 0,-10-8-1,-8-3 0,-10-4 1,-11-3-2,-9-2 3,-6 1-1,-7 3-1,-3 1-2,3 11-7,-4 0-8,28 15-6,-29-1-4,29 1-3,5 22 0,16-4-1,3 2 2,12 4 8</inkml:trace>
    <inkml:trace contextRef="#ctx0" brushRef="#br0" timeOffset="2604.87">5899 2510 125,'28'16'33,"-28"-16"0,0 0-3,4-16-14,-4 16-7,-4-28-9,-2 6-2,-5-3 2,-5-7 0,-6-6 0,-4-10 0,-3-2 1,-3 1-1,3 1 0,5 0 0,11 6 0,9 5 0,12 11-2,8 8-11,21 14-10,2 2-5,5 11-3,0 2 0,-3 13-2,-10 4 0,-7 9 2</inkml:trace>
    <inkml:trace contextRef="#ctx0" brushRef="#br0" timeOffset="2800.0023">5852 2337 125,'-23'0'32,"23"0"0,-16-9-8,16 9-11,29-7-18,-3-1-17,11 6-9,3-3-5,6 3-3,2-2-2,4 1 1</inkml:trace>
    <inkml:trace contextRef="#ctx0" brushRef="#br0" timeOffset="3083.198">6944 2054 113,'-7'-24'40,"7"24"-5,-20-31-12,20 31-7,-26-11-4,6 14-8,-4 5-3,-6 5 0,1 7-1,-4 7 0,3 8 0,1 6 0,9 3-1,9 2 0,9 0 1,9 0-1,13-4 0,8-9-11,16 0-7,2-12-7,9-3-2,0-13-3,6-1 0,-8-9-2,4-3 2,-5-6 9</inkml:trace>
    <inkml:trace contextRef="#ctx0" brushRef="#br0" timeOffset="3443.01">7312 2236 97,'-15'-26'34,"-12"-2"-3,5 14-7,-10-1-4,9 15-4,-9 2-5,8 16-5,-1 4-4,4 8-2,5 4 0,5 5-1,5 0 1,8-1-1,11-1 1,5-7-1,15-3 1,4-8-3,9-3-8,-3-12-4,3-1-1,-12-14-1,1 0 0,-20-14 1,-6 1 1,-16-9 7,-13-2 10,-6 0 7,-7 0 1,3 5 1,-1 3-1,9 7-6,22 20-9,-22-19-9,22 19-7,26 4-4,3 5 0,1-3-1,8 5 1,-1-2 5</inkml:trace>
    <inkml:trace contextRef="#ctx0" brushRef="#br0" timeOffset="3862.8736">7481 2237 134,'-14'-16'32,"14"16"1,-19-9-8,19 9-12,-2 25-9,8-3-4,3 6 0,6 5 0,-1 0-1,5 0 1,1-1 0,-3-8-7,5-1-7,-22-23-6,29 21-5,-29-21 0,19-6 0,-19 6 0,1-31 1,-8 3 9,0-5 10,-2-5 9,-1-7 5,5 3 4,1-2 1,6 7 0,5 4 1,6 9-1,6 8-1,8 14 0,-1 4 2,7 16-2,-4 2-2,6 12 0,-7-1-2,3 9-1,-5-5-2,-4 4-3,0-6-3,-3-4 0,-5-5-7,-14-24-11,22 28-9,-22-28-3,17-2-2,-17 2-1,9-29-1,-2 3 0</inkml:trace>
    <inkml:trace contextRef="#ctx0" brushRef="#br0" timeOffset="4347.2032">7956 2188 161,'2'-28'39,"18"21"-8,9 3-28,10 2-20,16 11-8,-3-5-3,7 5-3,-10-5-1,1 2-1,-13-5-4,-8-2 8</inkml:trace>
    <inkml:trace contextRef="#ctx0" brushRef="#br0" timeOffset="4172.0869">8017 2011 168,'-21'-9'34,"21"9"-3,-1 31-20,10 4-12,9 11 1,4 9-1,6 2 1,3 0-1,-3-1 1,-3-9-10,5-2-11,-12-20-9,1-5-1,-19-20-2,0 0 0,0 0-1,-15-27 0</inkml:trace>
    <inkml:trace contextRef="#ctx0" brushRef="#br0" timeOffset="4677.4299">8366 2116 94,'-7'-20'23,"7"20"-11,18-13-18,6 15-16,7 5-6,4 6-4,2-2 0,-4 6 24</inkml:trace>
    <inkml:trace contextRef="#ctx0" brushRef="#br0" timeOffset="4490.3008">8399 2149 121,'-18'7'35,"14"10"-1,4-17-8,-2 46-9,6-17-8,9 6-10,3 4 1,1-8-12,11 4-11,-10-11-6,4-4-2,-22-20-4,24 13-4,-24-13-2,5-18 11</inkml:trace>
    <inkml:trace contextRef="#ctx0" brushRef="#br0" timeOffset="4966.6252">8613 2162 142,'0'0'39,"0"0"-6,0 0-11,1 29-13,9 1-9,2 5-1,3 2 1,2 1 0,-1-1 0,-1-4-1,0-5 1,-6-4-1,-9-24-12,11 25-7,-11-25-4,0 0-2,0 0-1,-4-29 1,-1 1 0,3 1 5,0-16 15,0-1 12,4-2 9,-2-3 8,9 6 4,-1 1-1,8 14-1,-1 3-3,9 16-3,-2 9-6,5 16-4,-1 6-6,-2 8-3,0 6 0,-4 5 1,-1-1-2,-1 3 1,-1-5 0,-1-7 0,3-5-1,-7-9-11,12-3-11,-5-12-6,5-4-2,-6-12-1,4 1 0,-5-13-1,3 0 1</inkml:trace>
    <inkml:trace contextRef="#ctx0" brushRef="#br0" timeOffset="5282.9329">9199 2081 173,'0'0'33,"-16"11"-2,19 13-22,9 9-9,6 6 0,6 5 0,9 2-1,9 0 1,6-4 0,2-9 0,1-9 0,-1-9-1,-2-10 1,-8-10-1,-9-12-4,-7-1-4,-13-15-3,-3-2 1,-16-11-1,-3 2 1,-9-2-1,2 5 1,-2 5 5,-1 4 2,5 8-2,7 8-7,9 16-5,0 0-2,0 0 0,25 0-2,-3 7 1,4 2 0</inkml:trace>
    <inkml:trace contextRef="#ctx0" brushRef="#br0" timeOffset="5458.0532">9771 2122 153,'-20'14'34,"20"-14"-2,-5 33-9,7-5-20,9 3-2,9 8-11,0-10-13,11 4-8,-5-14-1,2-5 0,-8-12-2,2-4-1</inkml:trace>
    <inkml:trace contextRef="#ctx0" brushRef="#br0" timeOffset="5600.1506">9803 1993 93,'5'-19'6,"14"14"-7,8 5-13,8 2-5,4 1-1,3 1 0</inkml:trace>
    <inkml:trace contextRef="#ctx0" brushRef="#br0" timeOffset="6388.3391">10097 2019 147,'-9'-17'33,"9"17"-1,20-12-7,8 15-17,8 5-11,1-3-6,11 4 0,-6-1-1,1 1 1,-8-6-1,-6 3 2,-7-4 3,-22-2 9,30 2 4,-30-2 1,0 0 1,0 0 0,12 27-1,-10-9 0,4 8-4,7 5-5,3 2 1,10 8-2,7-3 2,8-3-1,12-6 0,6-3 0,3-8 0,1-10-1,-4-6 1,-2-10 0,-11-8-1,-8-10 1,-14-9 0,-11-7 0,-6 0 0,-8 2 1,-5 1-1,-3 6 1,2 7-1,-3 10 1,10 16-1,0 0 0,6 36 0,7-3 0,5 12-1,2 4 1,4 6 0,0 0 0,-2 0 0,-3-7 0,-8-8-15,2-1-16,-8-14-1,-1-4 0,-4-21-3,-4 22-1,4-22-3</inkml:trace>
    <inkml:trace contextRef="#ctx0" brushRef="#br0" timeOffset="5806.2914">10097 1896 142,'0'0'32,"0"0"0,0 0-9,7 33-11,10 2-7,1 11-6,4 7 1,4 6 0,0 1 0,-4-1 0,-5-10-12,1 5-14,-9-23-5,-2-7-1,-7-24 0,0 0-2,-14-24 0</inkml:trace>
    <inkml:trace contextRef="#ctx0" brushRef="#br0" timeOffset="8035.3078">4058 3356 122,'-24'-18'31,"24"18"0,0 0-6,-9 16-5,9-16-5,0 37-7,4-11-7,1 3 0,3 0 0,-3 2-1,2 1 0,-1-5 0,-1-5 0,-1-5-1,-4-17 1,0 0-1,0 0 1,0 0-4,15-17-1,-15-8-3,4-3 1,-6-11 0,5 3-1,-3-6 2,4-1 4,2 1 3,-3 2 3,6 7 2,-1 4-1,6 12 2,-14 17-1,34-7-1,-14 16-2,2 11-3,0 8 2,2 5-1,2 7 1,-1 2-1,-1 0 0,-2 2 0,-1-5-1,-5-6-1,1 0-14,-6-11-11,-2-4-5,-9-18 1,0 0-2,0 0-1,-28-3 0,10-10 2,-4 0 13</inkml:trace>
    <inkml:trace contextRef="#ctx0" brushRef="#br0" timeOffset="8216.4317">4132 3512 109,'0'0'34,"-10"-17"-2,10 17-1,26-18-8,0 9-28,14 9-14,3-2-10,5 6-1,-4-2-2,0 3 0,-6-1 0,1-1 4,-8 3 10,-3-4 15</inkml:trace>
    <inkml:trace contextRef="#ctx0" brushRef="#br0" timeOffset="8387.5488">4608 3508 131,'-16'26'33,"16"-26"-1,-10 28-3,7-10-16,10 4-6,2 2-15,0-2-10,12 2-8,-8-8-4,3-5-1,-16-11-1,28 0 0,-28 0 0,22-26 9,-9 4 11</inkml:trace>
    <inkml:trace contextRef="#ctx0" brushRef="#br0" timeOffset="8754.7989">4752 3332 149,'0'0'33,"0"0"-1,-8 20-9,16-1-15,8 8-7,6 3 0,2 1 0,2-2 0,0 0 0,-2-6-1,-2-3-1,-4-6 0,-1-6 1,1-6 0,-18-2 0,29-13 0,-29 13-1,21-33 1,-14 7 1,-2-3-3,-1-6 1,-6 2 0,0-4 0,-1 4 0,-1 4 0,0 5 0,3 4 0,1 20-10,12-17-8,-12 17-8,30 8-3,-8 4-1,-2-1 0,8 8-1,-6-3 1,0 1 11</inkml:trace>
    <inkml:trace contextRef="#ctx0" brushRef="#br0" timeOffset="8944.9301">5278 3468 113,'-4'18'32,"4"-18"0,-4 20-1,8-1-9,-4-19-11,15 35-5,-1-19-6,-3 1-9,8 1-11,-19-18-7,29 17-3,-29-17-2,24-6 0,-24 6-1,22-27-1,-9 5 7</inkml:trace>
    <inkml:trace contextRef="#ctx0" brushRef="#br0" timeOffset="9176.1068">5524 3264 128,'-24'-23'32,"24"23"-1,2-17-6,15 17-12,5-2-6,5 2-7,10 2 0,0-2-10,7 6-10,-7-8-6,3 7-4,-8-5-1,-1 4-1,-13-2-1,-1 5 1</inkml:trace>
    <inkml:trace contextRef="#ctx0" brushRef="#br0" timeOffset="9356.2278">5660 3369 129,'-20'13'30,"20"-13"-10,24 7-17,4-3-17,8 1-8,5-1-3,5-2-4,-2-4-3,0 0 1,-2-2 8,-5-5 18</inkml:trace>
    <inkml:trace contextRef="#ctx0" brushRef="#br0" timeOffset="9823.5505">6262 3231 156,'-32'-9'32,"32"9"0,-22 19-14,21-1-18,6 9 2,2 10-1,4 2 0,2 1-1,6-5 1,-5 0 0,5-4-1,-3-7-7,8-4-8,-24-20-7,35 13-3,-35-13 0,21-15-1,-16-5 0,-1-6 0,-8-11 8,-3-3 8,-1-6 8,-1-1 8,2-3 4,1 1 4,6 6 4,4 5 2,9 12 2,-2 8 2,15 16-2,-4 9-5,9 15-3,0 6-4,4 12-3,0 2-1,0 6-2,0 2-3,-6-5 0,-3-1-6,-6-9-11,2-4-10,-10-10-3,-12-21-2,3 18-2,-3-18-1,-16-15 0,16 15 5</inkml:trace>
    <inkml:trace contextRef="#ctx0" brushRef="#br0" timeOffset="9979.6528">6460 3407 145,'0'0'33,"-5"-22"-1,25 17-13,17 9-43,3-8-9,14 6 3,-3-4-2,1 4 0,-8-4-1</inkml:trace>
    <inkml:trace contextRef="#ctx0" brushRef="#br0" timeOffset="10338.8967">6922 3376 141,'0'-16'32,"0"16"-1,19-15-8,1 15-18,4 0-5,1 4 0,3 1 0,-4 6 1,-4 2 0,-7 5 0,-6 4 1,-7 2-1,-5 2 0,-6 1 0,-2 3 0,-4-1-1,1-5-1,1 0 1,4-6-1,4 1 0,7-19 1,0 22-1,0-22 1,20 7-1,0-7-7,0-4-7,14 1-7,-7-5-3,10 1-4,-6-4-1,6 0-1,-6-2 0,2-2 7,-3-3 6</inkml:trace>
    <inkml:trace contextRef="#ctx0" brushRef="#br0" timeOffset="10722.2286">7406 3277 135,'-33'-18'33,"33"18"-1,0 0-5,0 0-20,5 26-7,12-4 1,3 5 1,4 4-1,4 0 0,-3 2 0,-1-3 0,2-5 0,-2-3 0,-2-5-2,-2-6 1,2-9 0,-5-6 0,-1-9 0,-1-7-1,-4-4 0,-5-7 0,-3-2 0,-4-5 0,-3 1 0,-4 2 0,3 2 0,-1 6 0,1 5 2,3 5-2,2 17-7,0 0-12,18-7-7,-1 20-2,-17-13-2,33 33-1,-16-15-1,5 8 0</inkml:trace>
    <inkml:trace contextRef="#ctx0" brushRef="#br0" timeOffset="11075.7428">7912 3431 154,'0'-24'32,"0"24"-1,16-22-11,1 17-21,3 1 0,2 2-1,0 2 4,2 4-2,-5 2 2,-19-6-3,25 20 3,-19-4-1,-4 4 0,-8 4 0,-5 2-1,-4 0 0,-1-1 0,-1 3-1,-1-2 0,3-3 1,4-4 0,6-3 0,5-16 0,12 24 0,5-18 0,9-3 0,7-1-1,7 2-20,-3-2-9,4 1-1,-8-3-1,-4 6-3,-10-1 0</inkml:trace>
    <inkml:trace contextRef="#ctx0" brushRef="#br0" timeOffset="11862.2765">3961 4181 131,'0'0'33,"-17"-11"-2,17 11-1,-17 11-13,19 6-9,4 7-7,-1 5-1,6 6 1,0 0-1,4 2 1,-2-3-1,2-2 0,-4-5 0,-2-5-1,-9-22 1,17 24-1,-17-24-3,0 0-2,12-17 0,-10-1 0,-4-9 0,2-5-1,-3-6 2,1-1 2,2-1 5,0 3 3,5 4 0,1 6 1,5 8 0,-11 19-1,31-3 1,-11 14-3,4 11-2,4 5-1,1 10 1,3 3-1,1 1 1,-4-3-1,-1 1 0,-4-6 1,-8-9-12,3-1-13,-19-23-5,0 0-1,0 0-1,0 0-1,0 0 0,-24-29-2,2 11 11,-2 3 20</inkml:trace>
    <inkml:trace contextRef="#ctx0" brushRef="#br0" timeOffset="12018.3817">4104 4420 144,'0'0'33,"0"0"-1,0 0-2,26-9-31,7 7-24,17 4-5,-1-4-1,8 2-1,-5-4-2,1 4 0,-9-3 0,2-1 17</inkml:trace>
    <inkml:trace contextRef="#ctx0" brushRef="#br0" timeOffset="12222.5214">4744 4425 139,'0'0'33,"-27"30"0,23-6-2,0-2-16,13 5-17,8 8-10,-2-9-9,3 3-8,-3-9 0,0-1-3,-15-19 0,16 11-2,-16-11 1,0 0 9,20-28 22</inkml:trace>
    <inkml:trace contextRef="#ctx0" brushRef="#br0" timeOffset="12496.7115">5211 4326 146,'0'0'33,"0"0"-3,0 0-15,17-9-29,14 9-16,4-2-1,4 4 0,-2-2-1,-1 0-1,-8-2 1,-6 4 13</inkml:trace>
    <inkml:trace contextRef="#ctx0" brushRef="#br0" timeOffset="12671.8254">5307 4374 144,'-16'2'32,"16"-2"-9,0 0-14,0 0-24,38 20-10,-8-16-4,8-1-3,-1-4 0,7 1-1,-5-6 6,3-3 13</inkml:trace>
    <inkml:trace contextRef="#ctx0" brushRef="#br0" timeOffset="13193.2564">5949 4103 150,'0'0'33,"-26"-19"0,26 19-8,-13 19-24,13-1-2,8 4 1,1 7 0,4-1 0,2-1 1,1-3 0,3-2 0,3-7-1,3-2-1,3-4-10,-2-11-10,5 4-3,-5-9-7,3-1 0,-9-5-2,1 1 1,-7-5 1,-4-1 11</inkml:trace>
    <inkml:trace contextRef="#ctx0" brushRef="#br0" timeOffset="13375.381">6192 4092 146,'-26'-13'31,"26"13"0,-18 11-9,18 7-12,2 10-9,3 3 0,4 4-1,2 0 0,2 1 1,2-1-1,0-2-4,-1-9-10,7-2-9,-5-7-7,8-4-1,-6-11 0,6 0-1,-3-8 0,6 1 4</inkml:trace>
    <inkml:trace contextRef="#ctx0" brushRef="#br0" timeOffset="13574.5155">6525 4345 150,'0'0'33,"0"0"-3,0 0-5,0 0-28,18 22-17,-18-22-7,30 20-3,-30-20-2,35 11 0,-35-11-1,33-7-1</inkml:trace>
    <inkml:trace contextRef="#ctx0" brushRef="#br0" timeOffset="13793.6647">6769 4114 144,'0'0'33,"-9"18"-2,15 4-8,3 4-15,6 5-7,1 2 0,1 2 0,1-4 0,1-4-1,-7-3 1,1-5-11,2-3-14,-15-16-6,24 7-2,-24-7 0,28-20-2,-14 0-2,6-2 1</inkml:trace>
    <inkml:trace contextRef="#ctx0" brushRef="#br0" timeOffset="14059.8471">7200 4062 145,'-26'-24'33,"26"24"-1,-27 0-8,27 0-19,-24 32-6,11-9 1,0 1 1,4 2-2,1-2 1,3-4-1,7-2 1,-2-18-1,18 26 0,2-17 1,10-1 1,1-3-2,4 1 1,2 1 1,1-2 0,-3 5 1,-2-1-1,-7 4 0,-7-1-1,-19-12 1,14 30 1,-14-30-2,-9 27 0,9-27 0,-26 22-8,6-18-10,4 0-7,-5-12-6,5-1 0,-5-7-3,10-5 1,0-6-1,6-2 8</inkml:trace>
    <inkml:trace contextRef="#ctx0" brushRef="#br0" timeOffset="14228.9622">7238 4060 149,'0'0'33,"15"-25"-3,4 19-9,8 10-32,3-4-11,8 9-6,-5-2-2,6 8-1,-10-6-2,3 4 1,-7-4-2</inkml:trace>
    <inkml:trace contextRef="#ctx0" brushRef="#br0" timeOffset="14451.1129">7722 4018 163,'0'0'33,"0"0"-2,2 19-20,18 6-11,8 6 0,3 4-1,6 2 2,0 0-1,-4-2-7,0-1-12,-7-8-7,0-2-4,-10-11 0,-16-13-2,22 9-1,-22-9-1</inkml:trace>
    <inkml:trace contextRef="#ctx0" brushRef="#br0" timeOffset="14654.2524">7921 4057 166,'-17'0'32,"-1"3"-1,9 14-23,0 7-8,3 3 0,2 6-1,-1-2 2,5 6-11,-6-9-10,6-3-7,-1-8-3,1-17-2,0 0-2,25 11 1,-6-22-3</inkml:trace>
    <inkml:trace contextRef="#ctx0" brushRef="#br0" timeOffset="14870.3995">8167 4011 138,'0'0'33,"0"0"-2,10 22-6,-5 2-18,10 5-7,0 6 0,1 3 0,3-1 0,-3-6-3,4 2-13,-3-9-9,5-5-4,-6-14-3,7-5 0,-7-9-1,4-4-1</inkml:trace>
    <inkml:trace contextRef="#ctx0" brushRef="#br0" timeOffset="15208.542">8524 3989 134,'-27'-15'33,"27"15"-1,-33 11-6,20 8-17,3 8-7,3 4-2,5 6 0,2 1 0,9-1 1,4-2 0,8-4 0,8-9 0,2-7-1,4-10 0,0-5 0,2-9-1,-8-4-7,-3-10-3,-4-3-3,-13-7 0,-3 3-2,-12-4 2,1 4-2,-10-3-2,1 9 3,-5 1 1,19 23 0,-27-26-3,27 26 1,0 0-1,0 0 2,0 0 1</inkml:trace>
    <inkml:trace contextRef="#ctx0" brushRef="#br0" timeOffset="15404.6733">8820 3890 154,'0'0'33,"2"-24"-3,-2 24-14,22-9-12,-22 9-6,37 7-11,-20-5-8,7 7-6,-8-5-3,6 3-2,-22-7 0,31 2-1,-31-2 1</inkml:trace>
    <inkml:trace contextRef="#ctx0" brushRef="#br0" timeOffset="15636.8331">9043 3761 167,'0'0'33,"-22"10"-3,22-10-20,7 33-10,1-11 0,6 1 0,3 3 0,5-6 0,-2-3 0,6-2-6,-4-12-9,9 3-9,-5-10-4,4-1-4,-7-12 1,5 4-1,-10-9 0,3-2 5</inkml:trace>
    <inkml:trace contextRef="#ctx0" brushRef="#br0" timeOffset="15806.9472">9348 3699 135,'-20'-18'31,"20"18"0,-18 9-9,16 9-8,2 8-8,2 3-7,5 4 1,2 0-1,2 4-3,-3-6-13,10-1-11,-9-8-3,4-2-1,-13-20-1,26 18-2,-26-18 0</inkml:trace>
    <inkml:trace contextRef="#ctx0" brushRef="#br0" timeOffset="16585.3404">9645 3934 121,'0'0'33,"0"0"-2,0 0-6,18 15-10,-18-15-6,9 29-9,-3-9 0,1 0 0,-2 0 0,1-1 0,-4-3 0,-2-16 0,5 20 0,-5-20-7,0 0-4,0 0-1,0 0 0,0 0-1,13-27 1,-13 9 0,8-1 2,-3-1 9,1-4 10,3 4 2,-4 0 2,-5 20-1,24-28 0,-7 27 0,-17 1-2,31 5-3,-9 6-4,-2 4-3,2 3-1,1 2 1,-3 2 0,0 0 0,2-2 0,-2-3 0,-3-4-1,-1-2 1,1-6 0,-17-5-1,31-3-4,-31 3-4,30-21-3,-30 21 0,24-27 1,-13 10 0,-11 17 3,24-27 5,-24 27 8,23-20 4,-23 20 3,24-6-1,-24 6 1,22 11-1,-22-11-3,23 30-4,-11-12-4,3 2-1,0-3 2,1-3-3,1 3-11,-17-17-9,28 11-7,-28-11 0,23-9-2,-23 9 0,21-30-1,-14 10 0</inkml:trace>
    <inkml:trace contextRef="#ctx0" brushRef="#br0" timeOffset="16805.4892">10421 3642 115,'5'-16'32,"1"-3"0,-6 19-3,26-20-15,-3 17-4,-2-1-6,4 4-4,1 2 0,-6 0 0,-1 1 0,-19-3 1,26 15-1,-26-15 0,5 22 1,-5-22-1,-11 31 1,0-13-1,0 1 0,2 3 0,1-4 0,5 0-1,5 1 1,3-3-1,-5-16 1,30 28-16,-5-12-12,-3-8-2,4 4-2,-6-6-2,-3 1-1,-17-7-1</inkml:trace>
    <inkml:trace contextRef="#ctx0" brushRef="#br0" timeOffset="17526.9805">3999 5082 99,'0'0'33,"-9"-20"-1,9 20-1,0 0-1,0 0-11,0 0-9,13 22-9,5 0-1,3 5-1,4 3 1,3 1-1,1-2 1,1 1-1,-1-5 0,-3-6 1,-4-6-1,0-8 2,-5-5-2,-17 0 1,25-18 0,-17-1 0,-5-4 0,3-5 0,-4-3 1,-2 0-1,0-1 0,-2 1 1,2 6-1,2 1 1,1 7-2,-3 17-7,0 0-10,17-13-7,-17 13-4,22 17-1,-9-1-2,-13-16 0,29 32-1,-12-14 7,1 0 9</inkml:trace>
    <inkml:trace contextRef="#ctx0" brushRef="#br0" timeOffset="17711.1064">4534 5297 132,'-11'25'33,"11"-25"-1,-1 32-1,1-32-11,18 36-16,4-10-15,-4-8-13,5 2-6,-23-20-1,29 17-2,-29-17 0,0 0-2,17-22-1,-10 2 18</inkml:trace>
    <inkml:trace contextRef="#ctx0" brushRef="#br0" timeOffset="17951.27">4932 5170 114,'0'0'31,"0"0"-2,20-20-8,8 18-21,5 6-15,5-2-6,1 3-5,-6-1-3,-5 3-1,-10-1 0,-18-6 6,0 0 8,7 20 13</inkml:trace>
    <inkml:trace contextRef="#ctx0" brushRef="#br0" timeOffset="18098.3701">5009 5277 105,'0'0'27,"0"0"-8,-2 18-12,24-9-17,11 2-12,10-5-3,5 1-1,1-5-3,5-2 1,-1-4 11</inkml:trace>
    <inkml:trace contextRef="#ctx0" brushRef="#br0" timeOffset="18640.9858">5783 5080 105,'-42'-14'34,"5"6"-2,-5 3-2,3 10-8,1 1-9,8 10-3,1 3-6,3 6-4,4 3 0,7 5 0,8 0 0,11 0 0,10-2 0,10-2-1,11-5 1,9-7 0,4-8 0,2-9-2,1-6 0,-10-6-3,-6-7 0,-11-8-1,-9-3 0,-12-4 0,-8 2 0,-10-1 1,-2 6 2,-5 3-1,2 9-5,2 2-6,18 13-6,-17 6-3,17-6-2,11 24 1,9-8-2,2 3 3,10-3 6,3 4 9,-2-3 9,0-1 11,-7-6 17,-1 2 2,-25-12 3,34 19-2,-34-19 1,18 18-1,-18-18-1,0 0-21,24 28-23,-24-28-12,27 16-4,-27-16-1,26 0-1,-26 0-1,22-18-1,-11 1 5,4-3 23</inkml:trace>
    <inkml:trace contextRef="#ctx0" brushRef="#br0" timeOffset="19126.2991">6260 5031 139,'0'0'34,"-22"-17"-4,22 17 1,0 0-20,-15 20-8,17 1-3,0 2 0,1 5 1,3 3-2,0 2 2,6 0-2,5-2 1,3-1 0,8-6 0,5-4-1,4-7 0,3-8 1,4-7 0,-5-5-1,0-6-2,-10-7-5,-1 0-1,-12-4-1,-5 0 1,-11 0 1,-5 4 2,5 20 6,-35-26 3,13 21 5,-10 3 1,7 7 0,-3 6 1,8 10-3,3-3-1,8 4-7,13 6-4,3-6-11,17 1-6,-2-8-5,11-2-3,-2-13 0,6 0-1,-6-11-1,1-4 5,-1-5 9,-7-2 14</inkml:trace>
    <inkml:trace contextRef="#ctx0" brushRef="#br0" timeOffset="19383.4754">6803 5086 136,'1'-31'32,"-1"31"-1,17-26-6,-1 19-12,1 1-7,1 2-6,1 1-1,-1 1 1,-18 2 0,26-2 0,-26 2 0,22 6 0,-22-6 0,22 16 0,-22-16 0,24 26 0,-11-8 0,0-1 0,0 3 1,0 2-2,1-2 1,1 2 0,-2-4 0,0 1 0,0 3-12,-13-22-12,14 27-6,-14-27 0,0 0-2,0 0 0,0 0-1,-18 8-1</inkml:trace>
    <inkml:trace contextRef="#ctx0" brushRef="#br0" timeOffset="19545.5846">6950 5190 138,'-19'-14'34,"19"14"-2,21-10-12,-1 7-28,13 5-20,-2-4-3,10 4 0,-6-6-2,1 4 1,-6-6-1</inkml:trace>
    <inkml:trace contextRef="#ctx0" brushRef="#br0" timeOffset="20159.0023">7297 5119 141,'0'0'32,"0"0"0,0 0-10,0 0-7,0 0-10,2 22-5,-2-22 0,13 31 0,-6-15 0,1 1 0,-8-17-1,15 24-4,-15-24-6,0 0-4,23 16-2,-23-16 0,0 0 0,0 0 1,11-22-1,-11 22 6,0-29 9,0 29 7,6-33 5,3 16 6,-3-1 0,-6 18 1,24-27-1,-8 19 0,-16 8-3,33-7-3,-14 9-4,-1 5-5,0 2-1,1 2 0,-1 2 0,1 0 0,-1 2 0,-1-3-1,-17-12 1,29 19-2,-12-12-8,-17-7-6,25-2-5,-25 2-3,22-16 0,-22 16 0,22-24 0,-14 7 4,-8 17 9,16-23 9,-16 23 8,13-17 4,-13 17 6,0 0 3,17-11 5,-17 11-2,18 9-2,-18-9-1,26 20-5,-8-5-1,1-2-4,1 2-4,4-1-8,-4-5-8,8 4-9,-6-9-6,2 0-3,-6-10-1,6 1-1,-4-8 0,2-2 2,-5-1 9,1-8 9</inkml:trace>
    <inkml:trace contextRef="#ctx0" brushRef="#br0" timeOffset="20356.1364">8155 4871 116,'0'0'32,"-13"-26"0,13 26-2,-6 17-9,12 11-11,5 8-8,3 6-2,7 2 0,-1 0 0,6 0 0,-1-3 0,5-5-17,-6-8-11,3-6-2,-3-11-3,4-5 0,-4-14-2,5-5 0</inkml:trace>
    <inkml:trace contextRef="#ctx0" brushRef="#br0" timeOffset="20699.372">8642 4928 136,'-20'-13'33,"-8"-1"-1,4 10-2,-5 6-22,3 7-6,2 7-3,2 5 0,7 1 0,4-2 0,8 2 0,3 0 0,11-4 1,7-1-1,8-1 1,11-1 0,1-1 0,8 1 1,-2-2 0,1 2 0,-5-1 0,-7 3 0,-7-1 0,-10-1-1,-16-15 1,2 28-1,-2-28 0,-38 20-4,12-9-13,-11-8-10,2 3-4,-3-10-1,3 2-2,1-3-3,9-2-1</inkml:trace>
    <inkml:trace contextRef="#ctx0" brushRef="#br0" timeOffset="23314.7426">3845 6258 18,'0'0'5,"-8"-30"0,8 30-1,6-27-2,-6 27 2,13-24 2,-13 24 4,20-27 8,-20 27 9,20-30 0,-20 30 1,9-22-3,-9 22 0,0 0-3,0 0-4,0 0-9,-12 19-9,8 3 1,0 5-1,2 6 0,-1 6-1,3-4 1,5-1 0,-3-4-1,0-1 1,0-5 0,0-8 0,-2-16-1,0 0 0,0 0 0,0 0 0,-21-25 0,14-1 1,1-5-1,1-2 1,3-2 0,8-2 1,1-1-1,8 3 0,-1 2 1,8 5-1,2 8 0,4 7 1,0 10-1,-1 6 0,1 12 1,-3 7-1,-1 4 1,-2 7-2,-3 2 2,-4 3-1,-3-3 0,1 0 0,-2-4 0,-1-5-1,-5-1-6,-5-25-12,13 32-7,-13-32-4,0 0-2,0 0-1,-22 0 0,3-11-1,19 11 6</inkml:trace>
    <inkml:trace contextRef="#ctx0" brushRef="#br0" timeOffset="23489.8612">3957 6340 135,'-17'-9'34,"17"9"-1,0 0-2,24-13-22,15 19-29,5-4-9,8 1-2,-1-3-2,1 4 0,-8-4-2,-4 2-2,-7-4 14</inkml:trace>
    <inkml:trace contextRef="#ctx0" brushRef="#br0" timeOffset="23952.7781">4483 6300 122,'0'0'41,"-11"-18"-3,11 18-11,20-4-20,2 4-2,4 2-2,2 0-4,-3 0 1,-1-1 1,-7 5-1,-17-6 1,20 15 0,-20-15 0,0 25 0,-7-6 0,-2 4-1,-3 1 0,-2 4 0,-1-3 0,-2 1 0,3-2 0,-1-2 0,4-2-1,11-20 1,-15 28 0,15-28-1,4 16 1,-4-16-1,29 7 0,-5-7 1,6-1 0,3-1-1,-4-6-8,8 8-8,-11-5-6,0 7-6,-6-8 0,0 6-3,-20 0-1,28-7 1,-10 1 5,0-5 16</inkml:trace>
    <inkml:trace contextRef="#ctx0" brushRef="#br0" timeOffset="24397.0807">5101 6317 163,'0'0'29,"0"0"-13,11 16-26,15-5-18,9-2-3,7 2-2,0-5-1,8 1-2,0-5 4</inkml:trace>
    <inkml:trace contextRef="#ctx0" brushRef="#br0" timeOffset="24224.9618">5156 6205 139,'0'0'34,"-26"-15"-2,26 15-1,0 0-18,0 0-10,23-4-3,-1 10-1,5 1-3,1-3-11,5 7-10,-7-6-6,-2 3 0,-24-8-2,27 9-1,-27-9-2,0 0 4,0 0 23</inkml:trace>
    <inkml:trace contextRef="#ctx0" brushRef="#br0" timeOffset="24855.391">6232 6113 123,'-24'-26'33,"4"10"0,-4-4-4,4 9-14,-2 1-6,2 12-4,-1 6-3,-1 4-2,-3 5 1,-1 1-1,-2 6 2,1 2-2,1 3 1,4 4-2,7-2 1,10 2-1,10 4 0,14 0 0,12-2 0,13-6 0,9-5 0,4-10 0,2-8 0,-4-8 1,-5-13-1,-11-5 0,-10-7-3,-14-6-2,-10-2-1,-12-4 1,-8 6-1,-7-2 1,-4 6-1,-3 5-2,3 8-3,2 3-6,6 11-4,18 2-2,-17 7-1,17-7-1,17 28-1,5-12 4</inkml:trace>
    <inkml:trace contextRef="#ctx0" brushRef="#br0" timeOffset="25029.513">6476 6340 170,'0'0'32,"0"0"-1,4 18-17,-4-18-16,27 18-14,-27-18-11,35 15-4,-18-15-1,3 2-1,-3-8-2,3 3-1,-2-7 2</inkml:trace>
    <inkml:trace contextRef="#ctx0" brushRef="#br0" timeOffset="25591.8937">6984 6018 104,'0'0'30,"-22"-13"1,22 13-3,0 0-11,-19 13-1,19-13-4,-13 34-7,4-10 0,2 5-3,0 1-1,1 5-1,4 1 0,8 3-1,5-5 1,5 3-1,10-4 0,3-4 1,8 0-1,4-8 1,3-5-1,0-5 1,2-6-1,-4-6 1,1-5-1,-7-5 0,-1-2 0,-9-5-6,0 2-1,-11-5 0,-1 1 0,-10-2 0,-2 0 0,-10 0 1,-3 2 2,-7 2 5,-8 0 4,1 7 2,-10 2 3,1 9-1,0 1 1,2 9-1,1 2-1,5 9 0,6-1-3,9 3-2,5 1-3,10-2 0,5 6-3,6-8-14,13 4-10,-1-12-3,8-1-1,-5-7-2,6-2-1,-1-8-1</inkml:trace>
    <inkml:trace contextRef="#ctx0" brushRef="#br0" timeOffset="26279.2643">7821 6129 53,'-2'-20'18,"2"20"-1,-6-18-3,6 18-2,0 0-2,0 0 1,-18-18-1,18 18 6,-18 1-2,18-1 1,-24 8-1,24-8-1,-32 20 0,18-2-5,-5 2-1,6 2-7,6 4 1,11 7-2,5-4 1,13 0-1,6-3 1,7-2-1,11 0-10,-4-10-11,6-1-7,-10-13-1,5-2-2,-8-9 0,0-2-1,-10-7 0</inkml:trace>
    <inkml:trace contextRef="#ctx0" brushRef="#br0" timeOffset="26910.7204">8176 6082 151,'0'0'34,"-22"-8"-2,22 8-7,-21 22-21,18-2-4,6 6 1,5 5-2,3 0 2,4 0-2,-3-3 0,7-4 1,-3-4-6,-16-20-6,17 22-5,-17-22-2,0 0-2,4-19 0,-4 19 0,-6-34 1,8 8 5,-4-3 11,11-2 6,2 0 8,-1-1 6,8 9 4,-5-3-1,7 11 2,-2 6-3,8 9-2,-7 4-2,-19-4-5,29 31-5,-12-7-3,1 3 0,0 3-1,-1-1 1,-2 2-1,-1-5-1,5-5 1,-3-2 0,-16-19-1,28 22-9,-28-22-5,0 0-5,0 0-1,15-22-2,-19 3 0,6 1 0,-4-6 0,6 1 12,-1-1 7,16 0 8,-6 6 5,9-4 5,2 11 7,-8-2 2,10 11 0,-8 2-2,10 9-3,-28-9-2,33 31-3,-26-10-4,10 4-7,-4 1-2,-2-1 0,0 1-6,-4-10-11,2 3-9,-9-19-4,0 0-2,0 0 0,19-2-1,-17-15-3</inkml:trace>
    <inkml:trace contextRef="#ctx0" brushRef="#br0" timeOffset="27391.0492">8893 5811 110,'0'-24'32,"6"6"-1,-3-4-5,-3 22-9,30-31-4,-8 18-5,2 4-8,2 1 0,-3 1 0,0 5 1,-5 0-1,-18 2 1,24 10-1,-24-10 1,4 27 0,-8-5 0,-7 2 0,-6 1 0,-3 5 0,-2-1 0,-4 0-1,-3-1 0,-1-5 0,5-1 0,2-5 0,7-1-1,16-16 0,-17 19 0,17-19 0,0 0 0,30 9 0,-8-11 1,4 0-1,5-1 1,-2 1-3,-1-4-9,1 10-13,-8-6-5,-3 8-1,-18-6-3,18 3-1,-18-3-2</inkml:trace>
    <inkml:trace contextRef="#ctx0" brushRef="#br0" timeOffset="28504.8127">9434 6036 161,'0'0'34,"7"-28"-3,15 18-18,4 4-13,9 2 0,4 3-1,-1-1-8,7 7-7,-9-5-8,-3 8-2,-12-7-5,-5 7 0,-16-8-1,0 0 0,-13 20 6</inkml:trace>
    <inkml:trace contextRef="#ctx0" brushRef="#br0" timeOffset="28696.9373">9537 6168 174,'0'0'33,"0"0"-2,37-15-34,-2 24-15,-2-5-10,7 5-3,-5-5-1,-2 3-1,-7-7-3,-8 2 0</inkml:trace>
    <inkml:trace contextRef="#ctx0" brushRef="#br0" timeOffset="29774.9083">10260 5928 112,'4'-16'33,"-10"-3"-2,6 19-4,0 0-11,0 0-3,0 0-10,-17 28-2,12-5 0,-2 7-1,-1 6 1,1 3-1,3 3 1,1 0-1,4-4 0,7-1 0,6-2 0,5-6-1,7-5 1,7-6-1,0-9 1,5-7 0,3-6 0,-2-5-1,-1-5-6,-5-10-5,-1 2-2,-12-7 0,-2 7-1,-12-8 1,-4 8 0,-10-3 1,-7 8 10,-1 6 7,-10 2 4,4 11 3,-6 2 4,8 8 0,-2 3-1,9 9 0,-1-2-4,10 7-2,4-3-4,7-2-14,12 1-14,1-8-6,6-5-1,-1-8-1,7-4-1,-5-11 0,6-4 0</inkml:trace>
    <inkml:trace contextRef="#ctx0" brushRef="#br0" timeOffset="30036.0839">10845 5935 161,'0'0'33,"0"0"-4,18 19-17,2 3-11,6 7-1,9 6 1,4 3-2,3 0 2,0 1-1,-1-4 1,-1-1-1,-3-2-4,-7-11-13,1 1-11,-5-12-2,-4-3-2,-22-7-1,25-7-1,-25 7 0</inkml:trace>
    <inkml:trace contextRef="#ctx0" brushRef="#br0" timeOffset="30265.2398">11204 5981 151,'-21'-9'33,"-1"2"-1,4 12-13,1 6-15,4 9-4,2 8 1,4 8-1,0 3 1,-3-1-2,7 2-8,-3-9-11,10 6-7,-6-15-5,8-2-1,-6-20-1,0 0 0,24 2-1</inkml:trace>
    <inkml:trace contextRef="#ctx0" brushRef="#br0" timeOffset="30555.4392">11386 5935 145,'0'0'33,"0"0"-2,18 17-16,-7 3-4,7 7-8,-1 4-2,1 8-1,1-3 1,-4 1-1,-3-4 1,1 2-1,-4-8 0,-1-3 0,1 0-10,-9-24-13,17 24-8,-17-24-1,0 0-1,20-17-1,-20 17-1</inkml:trace>
    <inkml:trace contextRef="#ctx0" brushRef="#br0" timeOffset="30946.7062">11868 5913 137,'-17'-18'33,"17"18"0,-35-20-13,35 20-10,-35 15-5,15 1-4,-2 4-1,2 8-1,1 3 3,4 3-2,6 1 0,4 4 0,10-1 0,12 1 0,10-1 0,10-3 0,7-6-1,6-9 0,0-7-1,1-8 1,-5-10 1,-9-8-1,-9-9 1,-14-9 0,-12-4 0,-11-1 0,-6-3 0,-11 4 1,-1 6-13,-6 0-11,7 11-8,-2 3 0,10 10-3,18 5-3,-18-6-1</inkml:trace>
    <inkml:trace contextRef="#ctx0" brushRef="#br0" timeOffset="37227.6092">12114 5882 108,'-17'-14'36,"17"14"-5,0 0-4,0 0-7,28-4-5,-10 6-8,5 3-6,2-1-1,1 0 0,0-1-3,0-3-11,-1 8-9,-6-10-5,-1 5-4,-18-3-2,20-1 0,-20 1-1,0 0 3</inkml:trace>
    <inkml:trace contextRef="#ctx0" brushRef="#br0" timeOffset="37680.4007">12594 5677 108,'-20'-29'28,"20"29"0,-22-16-12,22 16-2,0 0 0,-17 9-7,17-9-2,-24 18 1,8-3-1,1 1 0,-3 1-1,3-1-4,4 2 1,5-1-1,6-17 0,13 27 0,-13-27 1,39 19-1,-6-12 0,2-3 0,2 3 0,-2 0 1,2 0-1,-3 4 0,-2 6-1,-10-1 1,-6 3 0,-6-1-1,-5 4 0,-7-4 1,-7-1 0,-4-1-1,-3-5 1,-3-4 1,-1-5-3,0-5-8,20 3-9,-33-17-8,33 17-3,-21-31-2,20 13-1,-5-6-2,12 2 3</inkml:trace>
    <inkml:trace contextRef="#ctx0" brushRef="#br0" timeOffset="37848.5168">12561 5730 151,'-15'-20'34,"15"20"-1,17-18-8,7 16-25,13 8-13,-2-3-11,14 10-7,-6-4-3,2 8 1,-10-3-3,0 5 0</inkml:trace>
    <inkml:trace contextRef="#ctx0" brushRef="#br0" timeOffset="38575.13">13181 6175 128,'0'0'35,"0"0"-1,0 0-4,0 0-17,-11 18-6,15 2-7,3 1 0,2 2 0,-2 1 0,-3-2 0,2-5 0,-6-17-1,7 23 1,-7-23 0,0 0-1,0 0 0,7-16 0,-3-2 0,-2-4 0,2-4 1,-1-3-1,3-2 1,-1 1 1,3 5 0,-1 3 0,4 5 0,-11 17 0,28-16 0,-28 16-1,31 9 0,-15 2 1,3 5-2,-1 3 1,-1 3 0,1 0-1,-1 1 1,1-2 0,-5-1 0,2-4 0,-15-16-1,22 17 0,-22-17-5,16-4-4,-16 4-1,11-22-1,-7 4-1,7-2 1,-7-6 1,7 6 1,-4 0 7,1 1 6,-8 19 4,16-23 6,-16 23-1,22 0 0,-22 0 0,26 25-1,-8-6-2,-7 3-1,10 1-3,-3-1-5,-1 0-1,-5 2-6,-12-24-12,23 29-10,-23-29-4,0 0-1,0 0-2,0 0 0,9-24 0</inkml:trace>
    <inkml:trace contextRef="#ctx0" brushRef="#br0" timeOffset="39210.5636">13738 5765 81,'0'-16'27,"2"-1"-1,-2 17-5,9-27-6,-9 27 1,24-26-3,-4 15-4,-20 11 0,34-22 0,-34 22-1,31-13-2,-31 13-1,18 2-4,-18-2-2,11 22 1,-5-4-1,-4 4 0,-4 2 0,-2 2 1,-1-1-1,-5 3-1,-1-4 1,-3-2-1,-3-2 1,1-2 0,-1-3 0,17-15 1,-24 18 0,24-18 1,0 0 0,0 0 0,0 0 1,0 0-1,18 4 0,1-8 0,-1-1 0,4 1 1,-1 2-2,-1-2 1,0 6-13,-20-2-12,26 2-9,-26-2-1,0 0-2,0 0-3,0 0-1</inkml:trace>
    <inkml:trace contextRef="#ctx0" brushRef="#br1" timeOffset="101322.0575">13541 6844 153,'0'0'35,"-1"-24"-2,19 18-17,2 3-16,4 1 1,7 2 0,3 0-1,2 0 1,-1 0-1,-3 0 1,-9 0-1,-2-4-1,-21 4 1,25 4 0,-25-4 0,0 0 0,10 24-1,-10-24 1,-8 31 0,5-9 0,-1 3 0,-2 5 1,3 3-1,3 0 1,2 3-1,1 1 0,3-4 1,-1-2 0,3-6-1,5 1-16,-8-9-10,-5-17-6,9 16-1,-9-16-1,0 0-1,0 0 0</inkml:trace>
    <inkml:trace contextRef="#ctx0" brushRef="#br1" timeOffset="68004.3586">4715 7212 62,'0'0'31,"-11"-21"2,11 21-2,0 0-5,0 0-4,0 0-4,0 0-5,0 0-4,11 19-1,-2-3-6,2 3-2,0 4 0,0 5 0,4 0 0,1 3 0,3 2 0,-3 3 0,3-4 0,-1-3 0,2-3 0,1-3 0,-3-1 0,0-1 0,-1-9 0,-17-12 0,26 19 0,-26-19 0,22 5 0,-22-5 0,16-11 0,-10-5 0,-1-3 0,1-3 0,-2-5 0,-3-2 0,-1-6 0,-1 4 0,1-6 0,-2 4 0,0 4 0,2-1 0,0 3 0,2 3 0,1 4 0,-3 20 0,4-28 0,-4 28 0,0 0 0,0 0 0,0 0 0,0 0 0,17 2-16,-17-2-11,7 16-4,-7-16-3,11 21-7,-11-21-1,15 25-2,-6-4 25</inkml:trace>
    <inkml:trace contextRef="#ctx0" brushRef="#br1" timeOffset="68603.8813">5263 7562 63,'0'0'29,"-2"-18"-2,2 18-5,0 0-3,4-21 0,-4 21-3,0 0-1,0 0 0,11-22-4,-11 22-3,0 0-4,16-5-4,-16 5 0,0 0 0,21 20-1,-21-20 1,16 28 0,-16-28-1,7 31 0,-5-11 1,-2 0 0,-2-1-1,-1-3 1,-3 4-2,-3-3 1,0-1 0,9-16 1,-22 26-1,22-26 1,-22 22-2,22-22 2,-17 13 1,17-13-1,0 0 0,0 0 2,0 0-2,0 0 1,0 0-1,19 3 0,-19-3 0,27-9 0,-27 9 0,33-5 0,-14 3 0,-1 2 0,0 2 0,1 0 0,-19-2 0,29 7 0,-29-7-3,22 5-8,-22-5-9,0 0-7,0 0-4,0 0-1,0 0-1,6-22-1,-6 22 0</inkml:trace>
    <inkml:trace contextRef="#ctx0" brushRef="#br1" timeOffset="69008.156">5640 7278 171,'0'0'41,"0"0"-9,0 0-27,24 5-5,4 1-1,1 1 1,0 2-3,-5-5-7,2 5-8,-26-9-6,31 4-7,-31-4-1,0 0-5,0 0-4,17 0 3,-17 0 25</inkml:trace>
    <inkml:trace contextRef="#ctx0" brushRef="#br1" timeOffset="69195.2834">5666 7435 165,'-19'11'41,"19"-11"-7,17 17-30,7-12-9,13 8-11,-8-7-10,6 3-6,-9-5-2,-2-1-7,-8-3-2,-16 0-2</inkml:trace>
    <inkml:trace contextRef="#ctx0" brushRef="#br1" timeOffset="72583.5837">6283 7063 144,'0'0'40,"0"0"-6,-22-11-15,22 11-10,5 25-6,3-3-4,1 4 1,0 1-2,0 1 2,1-1-1,1 1 1,-4-5-1,-2 1 1,-5-24 0,13 28 0,-13-28 0,0 0 0,0 0 0,0 0 0,0 0 0,-1-30 0,-3 10 0,0-5 0,0-5 0,1-1 0,3 0 0,2 0 1,1 2 0,5 3-1,1 2 1,4 8 0,-13 16-1,33-24 1,-13 20 0,2 8-2,0 5 1,4 2-1,-2 7 0,2 3 1,-1 4-1,-1 4 0,0 1 0,0-1 1,-4-3 0,-1-4-1,-3 0 1,-3-4 0,-13-18-3,19 22-15,-19-22-9,0 0-4,-17 5-1,17-5-1,-31-14-1,12 4-1</inkml:trace>
    <inkml:trace contextRef="#ctx0" brushRef="#br1" timeOffset="72808.7359">6379 7211 166,'0'0'34,"31"-20"-6,-2 14-32,17 10-23,-3-4-4,4 7-2,-4-7 0,-3 6-2,-10-6-1</inkml:trace>
    <inkml:trace contextRef="#ctx0" brushRef="#br1" timeOffset="73013.8756">6848 7194 160,'-6'24'33,"6"-24"-3,8 37-23,4-10-14,-2-5-8,6 7-11,-7-10-5,2 3-1,-11-22 0,0 0-3,0 0 3</inkml:trace>
    <inkml:trace contextRef="#ctx0" brushRef="#br1" timeOffset="73428.9656">7146 7066 136,'0'0'34,"0"0"-2,0 0-14,-6 20-6,6-20-3,20 30-6,-5-10-2,5 0-1,2 0 1,0 0-2,4-3 1,0-3 0,2 1 0,-3-6 0,-1-7 0,-4-2 0,-3-6-1,-17 6 1,24-29 1,-19 7-1,-1-4 1,-4-5-1,-2 4 1,-3-6 0,1 6 0,0 3-1,3 2 1,2 5-1,-1 17 0,17-12-9,-17 12-13,28 1-7,-12 3-3,6 9 0,-3-4-3,5 7 0,-4-5-1</inkml:trace>
    <inkml:trace contextRef="#ctx0" brushRef="#br1" timeOffset="73637.1068">7799 7156 163,'-15'18'33,"15"-18"-1,4 28-19,-1-6-13,7 3 0,1-1 0,0 2-5,-4-8-12,6 4-12,-13-22-3,9 22-1,-9-22-2,0 0 0,-4-17-2</inkml:trace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46.9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90536F-B20D-42F1-AFA8-D3DC2175CBC8}" emma:medium="tactile" emma:mode="ink">
          <msink:context xmlns:msink="http://schemas.microsoft.com/ink/2010/main" type="writingRegion" rotatedBoundingBox="24180,18271 28151,18506 28120,19027 24149,18791"/>
        </emma:interpretation>
      </emma:emma>
    </inkml:annotationXML>
    <inkml:traceGroup>
      <inkml:annotationXML>
        <emma:emma xmlns:emma="http://www.w3.org/2003/04/emma" version="1.0">
          <emma:interpretation id="{A6DD419A-DADF-4796-8A92-6FBAC88A2E97}" emma:medium="tactile" emma:mode="ink">
            <msink:context xmlns:msink="http://schemas.microsoft.com/ink/2010/main" type="paragraph" rotatedBoundingBox="24180,18271 28151,18506 28120,19027 24149,18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706EE5-ACEE-4E80-854C-0DEDD350BD90}" emma:medium="tactile" emma:mode="ink">
              <msink:context xmlns:msink="http://schemas.microsoft.com/ink/2010/main" type="line" rotatedBoundingBox="24180,18271 28151,18506 28120,19027 24149,18791"/>
            </emma:interpretation>
          </emma:emma>
        </inkml:annotationXML>
        <inkml:traceGroup>
          <inkml:annotationXML>
            <emma:emma xmlns:emma="http://www.w3.org/2003/04/emma" version="1.0">
              <emma:interpretation id="{CC18DA1B-55A5-447D-987C-3E2B6202AFE2}" emma:medium="tactile" emma:mode="ink">
                <msink:context xmlns:msink="http://schemas.microsoft.com/ink/2010/main" type="inkWord" rotatedBoundingBox="24868,18311 28151,18506 28124,18960 24841,18765"/>
              </emma:interpretation>
              <emma:one-of disjunction-type="recognition" id="oneOf0">
                <emma:interpretation id="interp0" emma:lang="en-US" emma:confidence="0">
                  <emma:literal>=4.lemls</emma:literal>
                </emma:interpretation>
                <emma:interpretation id="interp1" emma:lang="en-US" emma:confidence="0">
                  <emma:literal>= 4.6 miss</emma:literal>
                </emma:interpretation>
                <emma:interpretation id="interp2" emma:lang="en-US" emma:confidence="0">
                  <emma:literal>= 4.6 mis</emma:literal>
                </emma:interpretation>
                <emma:interpretation id="interp3" emma:lang="en-US" emma:confidence="0">
                  <emma:literal>=4.lemis</emma:literal>
                </emma:interpretation>
                <emma:interpretation id="interp4" emma:lang="en-US" emma:confidence="0">
                  <emma:literal>= 4.6 mils</emma:literal>
                </emma:interpretation>
              </emma:one-of>
            </emma:emma>
          </inkml:annotationXML>
          <inkml:trace contextRef="#ctx0" brushRef="#br0">5658 8683 130,'0'0'36,"0"0"-2,0 0-20,26 20-27,13-9-15,-1-6-5,8 5-1,-5-3-2,-6-5-1,-6-6 5</inkml:trace>
          <inkml:trace contextRef="#ctx0" brushRef="#br0" timeOffset="-211.1386">5642 8562 150,'0'0'41,"2"-28"-6,23 23-25,7-3-10,3 3-10,11 8-9,-4-4-7,2 4-5,-9-3-1,-7 6-3,-28-6 1,22 3 0</inkml:trace>
          <inkml:trace contextRef="#ctx0" brushRef="#br0" timeOffset="20927.9189">6361 8318 128,'-13'-19'38,"13"19"-5,0 0-15,0 0-4,0 0-5,0 0-8,0 0 0,8 24 0,-7-7-1,1 3 1,2 2-1,0 2 0,-1-2 0,3 0 0,3-2-1,2-4 0,-11-16 0,28 22 0,-10-18 1,4-2 0,0-4 0,4 0 0,2-3 0,-1-3 0,1 3 0,-4 1 0,0-3 0,-4 3 0,-20 4-1,29-2-6,-29 2-8,19 0-7,-19 0-5,0 0-3,0 0-3,0 0-2,0 0-1,12-20 5</inkml:trace>
          <inkml:trace contextRef="#ctx0" brushRef="#br0" timeOffset="21195.1014">6679 8314 90,'-11'-17'38,"11"17"-3,-14-22-6,14 22-8,0 0-5,0 0-6,0 19-9,5-1-1,1 6 1,-1 5-1,1 4 0,1 2-1,-2 0 1,3 5-1,-4-1 1,1-4-6,-1-6 5,-1-3-5,3-6 6,-1-2-7,3-1-7,-8-17-15,0 0-2,20 7-5,-20-7-3,28-22-2,-28 22 13</inkml:trace>
          <inkml:trace contextRef="#ctx0" brushRef="#br0" timeOffset="21384.232">6915 8591 143,'0'0'38,"7"26"-12,-7-26-21,6 16-6,-6-16-7,18 24-10,-18-24-10,24 18-5,-24-18-4,26 2-3,-26-2-1,24-11 36</inkml:trace>
          <inkml:trace contextRef="#ctx0" brushRef="#br0" timeOffset="21879.5664">7215 8373 73,'0'0'39,"-15"-19"-2,15 19-9,0 0-11,4 21-2,-1-5-5,1 6-3,-2 0-2,1 6-2,-1 1-3,2 4-5,0 2 5,1 0-6,2-6 5,6 2-5,4-3 6,5-6-6,4-4 5,5-5 1,0-4-1,6-5 1,0-8 0,1-1 0,-1-6 0,-2-2 0,-3-4 0,-5-3 0,-5 0 0,-7-6 0,-6 4-1,-5 2 7,-8 2-5,-3 1 5,7 17-6,-26-15 6,9 17-6,-1 11 0,0 2 1,3 5-6,2 4 5,2 1-6,5-1 5,5 4-5,6-1 3,4-10-15,12 5-10,-1-11-5,7-6-8,8-3-1,-3-7 0,6-6 41</inkml:trace>
          <inkml:trace contextRef="#ctx0" brushRef="#br0" timeOffset="22539.0177">8063 8606 121,'0'0'42,"-23"5"-1,23-5-24,10 17-18,3-1-5,5-1 6,-1 0-5,3 3 4,-20-18 1,29 26 0,-29-26 0,17 22-1,-17-22 1,0 0 0,0 0-1,0 0 1,0 0 0,0 0 0,-11-24-1,5 2 1,3-4 6,3 0-5,1-1 5,3 3-5,7 2 4,2 5-4,5 5 4,6 8-4,0 6-1,4 5 0,-1 2 0,3 8 0,-3 7-6,1 1 6,-4 3-5,0-1 4,-4 3-4,-2-10 5,-1 0-6,-17-20 6,28 18 0,-28-18 0,18 0 0,-18 0 0,15-29 0,-10 9 0,1-2 0,1-2 0,0-5 1,1 3-1,3 4 6,-11 22-5,20-28 4,-20 28-5,24-1 1,-24 1-2,24 23 1,-9-2 0,-1 1-5,-1 2 4,4 3-4,-1-3 5,1 0 0,-1-6-1,-16-18-1,34 28-15,-34-28-11,27 7-5,-27-7-1,22-20 0,-14 0-1</inkml:trace>
          <inkml:trace contextRef="#ctx0" brushRef="#br0" timeOffset="22759.1653">8896 8395 150,'0'0'41,"0"0"-7,0 27-27,9 4-6,2 12-2,4 4-4,1-3 4,-1 6-4,3-8 5,-3-5-6,0-1-2,-4-12-19,5-7-4,1-15-3,0-4-1,3-13-7,-2-5 5</inkml:trace>
          <inkml:trace contextRef="#ctx0" brushRef="#br0" timeOffset="23143.4276">9315 8519 121,'0'0'47,"-20"-18"-7,20 18-10,-22-4-30,22 4 0,-24 11 1,24-11-2,-20 17 0,20-17 0,-17 22 0,17-22-4,-2 27 3,2-27-3,22 26 4,1-11-5,6-1 5,10 3-4,3 1 6,2-5-1,0 2 0,0 3 0,-5-1-1,-6 3 2,-9 0 0,-9-2 0,-10-1-1,-8-1 1,-8 1 0,-8-4-1,-5-6 1,-3-3 0,-3-2-1,-3-8-1,9 2-15,0-8-18,10-5-1,6-7-9,6-1-2,21-8 6</inkml:trace>
        </inkml:traceGroup>
      </inkml:traceGroup>
    </inkml:traceGroup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4:06.20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6241DDF-CC7E-4D94-A35D-BCB756EFDF8C}" emma:medium="tactile" emma:mode="ink">
          <msink:context xmlns:msink="http://schemas.microsoft.com/ink/2010/main" type="inkDrawing"/>
        </emma:interpretation>
      </emma:emma>
    </inkml:annotationXML>
    <inkml:trace contextRef="#ctx0" brushRef="#br0">0 302 153,'13'-35'34,"30"15"-2,17-11-10,30 5-22,34 1 0,34 3 0,33 0 0,23 3 0,28 5-1,23 3 1,17 0-1,23 1 0,19 1 1,3-2-1,12 2 1,8 0-1,1 0 1,-8 1 0,-1 3 0,-16 1 0,-12 4-5,-24-2-8,-18 8-6,-30-6-5,-24 4-7,-29-6 0,-30 2-2,-38-6 0,-28 3 2</inkml:trace>
  </inkml:traceGroup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41.2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135CBC-3AC7-4C61-A4A4-DFE17F02BB06}" emma:medium="tactile" emma:mode="ink">
          <msink:context xmlns:msink="http://schemas.microsoft.com/ink/2010/main" type="inkDrawing"/>
        </emma:interpretation>
      </emma:emma>
    </inkml:annotationXML>
    <inkml:trace contextRef="#ctx0" brushRef="#br0">0 70 104,'11'-20'34,"13"16"-1,4-3-8,20 5-10,10-5-1,23 5-4,17 2-9,20-2-2,16-4 1,17 1 0,18-1 0,20-1 0,17 3 0,10 1 0,15-1-1,5 4 1,7 4 0,3-1 0,-1 3 0,-12-1 0,-14-1 0,-14 0 0,-31-2 0,-25-6 0,-29 4-9,-34-6-6,-27 8-9,-33-7-4,-26 5-5,-22-2 0,-19 2-1,-14 2 0,-9 0 11</inkml:trace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35.7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523513C-D70C-430E-82C9-6B23C20E3354}" emma:medium="tactile" emma:mode="ink">
          <msink:context xmlns:msink="http://schemas.microsoft.com/ink/2010/main" type="inkDrawing"/>
        </emma:interpretation>
      </emma:emma>
    </inkml:annotationXML>
    <inkml:trace contextRef="#ctx0" brushRef="#br0">9398 7215 134,'0'0'33,"0"0"-2,0 0-7,0 0-14,17 22-5,-10-5-15,-7-17-9,15 16-8,-15-16-4,18 7-1,-18-7-1,0 0-1,20-18-7</inkml:trace>
    <inkml:trace contextRef="#ctx0" brushRef="#br0" timeOffset="246.167">9624 6966 143,'-18'-7'41,"18"7"-4,-4 17-18,10 3-20,5 5 1,2 3-1,1 1 2,-1 0-2,-2 1-2,-5-10-9,3 3-9,-9-23-6,11 28-4,-11-28-1,0 0-1,17 0-1,-17 0 2</inkml:trace>
    <inkml:trace contextRef="#ctx0" brushRef="#br0" timeOffset="665.5643">9955 6957 116,'0'0'41,"-11"-16"-6,11 16-12,-16-6-11,16 6-3,-20 11-6,20-11-2,-23 26-1,23-26 0,-25 27-1,14-10 2,1-1-1,10-16 1,-1 30-2,1-30 1,18 20 1,-1-13-1,5-2 0,2-1-1,-1 0 1,1-1 0,0 3 0,-2 1-1,-5 2 1,-17-9 0,22 31 0,-22-31 0,6 33-1,-10-14 1,-5-3 0,9-16 0,-22 22 0,22-22-3,-28 7-9,28-7-8,-26-14-5,26 14-4,-16-37-1,14 17-2,-6-7 0,10-1 3,-2-1 9</inkml:trace>
    <inkml:trace contextRef="#ctx0" brushRef="#br0" timeOffset="831.7259">9933 6952 128,'-9'-17'32,"9"17"0,0 0-7,0 0-9,18-13-8,1 13-8,5 4-3,2 0-13,7-1-10,-4-3-5,6 10-2,-9-12 0,7 9-1,-7-5-2</inkml:trace>
    <inkml:trace contextRef="#ctx0" brushRef="#br0" timeOffset="1111.9632">10373 6917 127,'0'0'32,"-17"-6"-2,17 6-14,0 0-3,32 24-4,-32-24-3,33 35-3,-13-13-1,-3 2-2,1 3 0,0-1-1,1 5-8,-8-9-9,7 2-8,-18-24-5,24 27-2,-24-27 0,0 0-1,0 0 1</inkml:trace>
    <inkml:trace contextRef="#ctx0" brushRef="#br0" timeOffset="1472.2076">10551 6888 168,'-25'9'33,"15"7"-3,-4 8-24,4 7-6,7 4 1,-1 3-2,0 1 1,-3-1-1,2-1-8,-5-13-8,7 1-8,3-25-5,-11 22-2,11-22-1,0 0-1,14-29 0,3 7 13</inkml:trace>
    <inkml:trace contextRef="#ctx0" brushRef="#br0" timeOffset="1723.3791">10768 6921 165,'-22'5'33,"22"-5"-1,-7 22-24,9 0-7,5 5-2,2 3 2,4-1-2,-2 0 1,-2-1 0,4-3-13,-9-8-11,-4-17-7,20 16 0,-20-16-3,22-7 0,-5-4-1</inkml:trace>
    <inkml:trace contextRef="#ctx0" brushRef="#br0" timeOffset="1968.5512">10967 6906 148,'-16'-2'35,"-5"-3"-3,21 5-14,-22 12-14,22-12-3,-9 30-1,7-8 0,4 3 0,2 3 0,-1 5 0,7 0 0,2 0 0,7-4 0,5-2 0,3-8 0,3-5 0,-1-6 0,1-10-1,-3-7 1,-7-10 0,-3-3-1,-6-7 1,-7-2 0,-4-2 0,-6 2 0,-3 2-1,-6 3 1,2 4-1,-1 6-2,14 16-10,-19-15-7,19 15-6,0 0-5,0 0-1,19 7-1,1 1 0,0-7 3</inkml:trace>
    <inkml:trace contextRef="#ctx0" brushRef="#br0" timeOffset="2191.6967">11320 6921 134,'0'0'34,"-7"-18"-8,7 18-16,29-5-28,-8 6-7,4 3-7,-4-2-1,2 0 1,-6 0-1,-17-2 5</inkml:trace>
    <inkml:trace contextRef="#ctx0" brushRef="#br0" timeOffset="2441.8701">11506 6868 147,'-20'0'33,"20"0"0,-17 8-13,17-8-15,-3 27-5,4-9 0,5-1 0,3-1 1,-9-16-2,20 30 1,-20-30 1,28 18-1,-10-13-4,-1-5-10,5 4-7,-22-4-7,37-13-2,-37 13-2,35-22-1,-35 22 0,24-27 4</inkml:trace>
    <inkml:trace contextRef="#ctx0" brushRef="#br0" timeOffset="2665.0203">11703 6848 117,'0'0'33,"-28"-9"-1,28 9-2,0 0-14,-11 33-7,11-15-10,2 6 1,4 2 1,-1-1-2,1 1 2,-1-6-3,4 8-16,-3-10-11,3-2-3,-9-16-2,13 17-1,-13-17-1,24-2-2</inkml:trace>
    <inkml:trace contextRef="#ctx0" brushRef="#br0" timeOffset="2854.1502">12025 7088 174,'-19'2'33,"19"-2"-2,0 0-32,6 22 1,-6-22 0,11 18-12,-11-18-14,13 17-6,-13-17-1,0 0 0,0 0-2,0 0-1</inkml:trace>
    <inkml:trace contextRef="#ctx0" brushRef="#br0" timeOffset="3750.0771">12435 6934 126,'0'0'33,"-18"-22"0,18 22-11,-24-14-9,24 14-5,-26 0-8,26 0 0,-30 7 1,14-2-1,-2 10 0,-1 2 1,1 1-1,-1 7 1,5 3-1,6 5 1,6 3-2,8 3 2,9-4-1,5-1 0,9-2-1,10-7 1,1-5-1,3-12 1,-1-5 0,-3-10 0,-3-6-1,-4-7 1,-8-7 1,-10-6-1,-8-4 0,-8 2 0,-7 0 0,-8 4-1,-3 4 1,-2 3 0,-2 6 0,4 12-9,0 1-12,20 5-8,-21 13-4,21-13 0,17 31-1,5-13-1</inkml:trace>
    <inkml:trace contextRef="#ctx0" brushRef="#br0" timeOffset="3085.3065">12299 6943 21,'0'0'8,"0"0"-3,0 0-6,0 0-6,0 0-1,0 0-1,0 0 1,2 19 8</inkml:trace>
    <inkml:trace contextRef="#ctx0" brushRef="#br0" timeOffset="6259.7306">10183 7728 140,'-16'-3'34,"16"3"-1,-30 11-15,19 7-12,4 6-6,5 5 0,4 2-1,2 4 1,5 0 1,2 0 1,7-4-1,6-4 1,2-3-1,3-8 1,5-3-1,1-9 1,-2-4-1,0-11-7,-4 2-3,-5-10-4,-2 3 0,-11-2 0,-2-1 0,-9 1 0,0 18 1,-18-27 8,1 16 8,-3 7 7,-7 2 0,3 8 0,-4 5 1,8 9-2,0 0 2,9 5-3,5-1-5,10 0-2,14 3-12,1-8-10,14-1-10,-2-16 0,6-2-4,0-7 0,-1-3-3</inkml:trace>
    <inkml:trace contextRef="#ctx0" brushRef="#br0" timeOffset="6517.9042">10638 7791 151,'0'0'36,"0"0"-4,3 34-22,23-10-11,9 5 1,9 6 1,6 0 1,2 2-1,-3-1 0,-5-5 0,-9-3-6,-2 1-14,-14-12-8,-5-1-6,-14-16 0,0 0-2,0 0 0,0-24-2</inkml:trace>
    <inkml:trace contextRef="#ctx0" brushRef="#br0" timeOffset="6782.0857">10816 7844 150,'-27'0'34,"8"14"-1,-1 5-20,11 8-12,5 10 0,0 1 0,6 4-8,-5-7-9,4 7-9,-4-14-4,3-3-5,0-25 0,0 0-1,0 0 0</inkml:trace>
    <inkml:trace contextRef="#ctx0" brushRef="#br0" timeOffset="6975.2162">11140 7833 140,'-22'14'36,"22"-14"-4,-6 37-13,16-6-18,4 6 1,5 3-1,1 2-3,4 2-12,-8-13-7,1 0-9,-4-14-1,-13-17-4,22 5 1,-22-5-2</inkml:trace>
    <inkml:trace contextRef="#ctx0" brushRef="#br0" timeOffset="7538.626">11458 7781 153,'-22'0'33,"6"10"-2,-6 4-23,7 6-7,6 8-1,-1 3-1,9 6 2,-1-3 1,9 3-1,4 3 2,9-3-1,6-8 0,5-3-1,8-8 2,1-7-4,-1-9 1,-2-6-8,-8-16-8,-1 2-1,-15-12-4,-2 3 0,-19-8-1,1 8 2,-9-6-3,-3 7 8,-1 6 4,0-2-2,3 9 1,17 13-2,-20-18 1,20 18 1,0 0 12</inkml:trace>
    <inkml:trace contextRef="#ctx0" brushRef="#br0" timeOffset="7540.6274">11784 7833 146,'0'0'35,"24"-15"-2,-8 8-22,14 5-21,8 6-10,-5-4-10,6 3-2,-10-1-2,-1 0 0,-8-4-2</inkml:trace>
    <inkml:trace contextRef="#ctx0" brushRef="#br0" timeOffset="7947.9058">12280 7725 123,'-1'-19'34,"1"19"-4,0 0-12,0 0-10,0 0-3,0 0-5,-24 6 1,7 3-1,-3 2 1,-2-2 1,3 2-1,1 0 0,18-11 0,-24 22-1,24-22 0,0 22 0,0-22 0,28 18 1,-6-8-1,5-1-1,3-2 1,1 0 0,2 1 0,-2 1-1,-1 0 1,-3 4 0,-6-2 0,-5 3 0,-5 3-1,-11-17 1,2 29 0,-2-29 2,-13 24-2,13-24-1,-29 7-7,29-7-10,-33-3-10,33 3-3,-33-21-2,22 5-2,-4-8 0</inkml:trace>
    <inkml:trace contextRef="#ctx0" brushRef="#br0" timeOffset="8124.0314">12312 7739 130,'0'0'35,"33"-14"-1,-9 5-8,5 3-44,10 6-12,-1-4-3,-1 4-1,-6-1-2,-5-3-1</inkml:trace>
    <inkml:trace contextRef="#ctx0" brushRef="#br0" timeOffset="3920.1929">12784 7198 140,'0'0'36,"0"24"-3,0-24-7,0 0-33,8 31-17,-8-31-8,20 18-2,-20-18 1,20 2-3,-20-2 0</inkml:trace>
    <inkml:trace contextRef="#ctx0" brushRef="#br0" timeOffset="4360.8719">13009 6925 155,'-20'7'35,"20"-7"-2,-11 30-17,11-3-15,3 6-1,8 2 0,0 3 1,6-5-1,3 0-1,2-5 1,2-5 0,4-6-1,-1-6 1,5-6 0,-3-7-1,-3-5-5,3-2-4,-7-6-5,6-1-2,-13-8-2,1 2 2,-9-5 2,1 5 3,-12 2 11,-9-2 12,13 22 4,-37-22 3,17 24 0,-7-1 0,6 14-3,-1 0-3,8 8-6,4 3-6,9 2 0,6 1-1,8 0 0,4 0-5,-1-10-13,14 1-10,-5-13-4,5-3-1,-3-13 0,5-4-1,-7-9-1</inkml:trace>
    <inkml:trace contextRef="#ctx0" brushRef="#br0" timeOffset="5088.3673">13704 7057 174,'2'-17'35,"15"16"-4,10 8-42,4-7-13,15 7-8,-3 1-1,3-1-1,-11-4-1,-6 5-2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1.7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89FCE29-E2C5-4BDD-A5B7-AD091CF5EDA7}" emma:medium="tactile" emma:mode="ink">
          <msink:context xmlns:msink="http://schemas.microsoft.com/ink/2010/main" type="writingRegion" rotatedBoundingBox="12115,10068 14018,10289 13860,11657 11957,11436">
            <msink:destinationLink direction="with" ref="{05F8A87C-6F74-4FA4-A9E6-57B2E1EBE536}"/>
            <msink:destinationLink direction="with" ref="{58F64434-62C8-4350-9418-D244AB4D1E18}"/>
          </msink:context>
        </emma:interpretation>
      </emma:emma>
    </inkml:annotationXML>
    <inkml:traceGroup>
      <inkml:annotationXML>
        <emma:emma xmlns:emma="http://www.w3.org/2003/04/emma" version="1.0">
          <emma:interpretation id="{36E54213-AE43-47D4-B905-5BF6F9F384DA}" emma:medium="tactile" emma:mode="ink">
            <msink:context xmlns:msink="http://schemas.microsoft.com/ink/2010/main" type="paragraph" rotatedBoundingBox="12361,10098 13386,10124 13373,10654 12347,106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D7C2E1-F865-41CD-BAB3-3C300A213855}" emma:medium="tactile" emma:mode="ink">
              <msink:context xmlns:msink="http://schemas.microsoft.com/ink/2010/main" type="line" rotatedBoundingBox="12361,10098 13386,10124 13373,10654 12347,10628"/>
            </emma:interpretation>
          </emma:emma>
        </inkml:annotationXML>
        <inkml:traceGroup>
          <inkml:annotationXML>
            <emma:emma xmlns:emma="http://www.w3.org/2003/04/emma" version="1.0">
              <emma:interpretation id="{6C3C51E2-8591-4E16-872C-CB831139FE44}" emma:medium="tactile" emma:mode="ink">
                <msink:context xmlns:msink="http://schemas.microsoft.com/ink/2010/main" type="inkWord" rotatedBoundingBox="12361,10098 13386,10124 13373,10654 12347,10628"/>
              </emma:interpretation>
              <emma:one-of disjunction-type="recognition" id="oneOf0">
                <emma:interpretation id="interp0" emma:lang="en-US" emma:confidence="0">
                  <emma:literal>Im</emma:literal>
                </emma:interpretation>
                <emma:interpretation id="interp1" emma:lang="en-US" emma:confidence="0">
                  <emma:literal>tm</emma:literal>
                </emma:interpretation>
                <emma:interpretation id="interp2" emma:lang="en-US" emma:confidence="0">
                  <emma:literal>(on</emma:literal>
                </emma:interpretation>
                <emma:interpretation id="interp3" emma:lang="en-US" emma:confidence="0">
                  <emma:literal>fm</emma:literal>
                </emma:interpretation>
                <emma:interpretation id="interp4" emma:lang="en-US" emma:confidence="0">
                  <emma:literal>Ion</emma:literal>
                </emma:interpretation>
              </emma:one-of>
            </emma:emma>
          </inkml:annotationXML>
          <inkml:trace contextRef="#ctx0" brushRef="#br0">369-917 61,'0'0'22,"-14"18"3,14 2-7,7 11 0,-2 4 0,6 15 0,-3-3-1,5 7-2,-6-3-4,4 0-5,0 1-12,-3-14-9,4 1-10,-4-17-6,5-6-2,-13-16-1,27 9 1,-27-9 1</inkml:trace>
          <inkml:trace contextRef="#ctx0" brushRef="#br0" timeOffset="658.256">743-639 93,'0'0'27,"-17"-5"-1,17 5-6,-13 22-16,13-4 1,2 2-3,4 4-2,1-2-1,2-2-1,0 2-2,-9-22-3,19 28-2,-19-28-1,0 0-1,0 0 0,0 0-1,0 0 2,16-11 2,-16 11 3,0-35 1,2 8 3,2-1 2,3-3 2,1 0 1,-1 5 1,0 2 0,2 8 1,-9 16 0,19-11 0,-19 11 0,20 16-2,-9 3 0,0 4 0,-2 1 0,4 2-1,0 0 0,2-1-1,-2-5-1,1-3-1,-14-17 0,24 18-2,-24-18-3,21-3-2,-21 3-1,12-22-3,-4 5 0,-3-3-1,3-4 1,1-2 1,6-1 3,1 3 3,1-2 1,5 8 4,0 2 2,0 6 2,2 5 1,-2 9 1,-4 5 2,3 4 0,-5 7 1,-1 2-1,-4 3-1,2-3-1,-2 2-2,-4-4-4,2-3-6,-9-17-8,15 16-6,-15-16-2,0 0 0,26-14-1,-26 14-1</inkml:trace>
        </inkml:traceGroup>
      </inkml:traceGroup>
    </inkml:traceGroup>
    <inkml:traceGroup>
      <inkml:annotationXML>
        <emma:emma xmlns:emma="http://www.w3.org/2003/04/emma" version="1.0">
          <emma:interpretation id="{DFED828B-8EE5-4DBA-8572-909A67C7110A}" emma:medium="tactile" emma:mode="ink">
            <msink:context xmlns:msink="http://schemas.microsoft.com/ink/2010/main" type="paragraph" rotatedBoundingBox="12014,10941 13917,11161 13860,11657 11957,114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87825E-EEEC-492D-9525-B81AA9A95D59}" emma:medium="tactile" emma:mode="ink">
              <msink:context xmlns:msink="http://schemas.microsoft.com/ink/2010/main" type="line" rotatedBoundingBox="12014,10941 13917,11161 13860,11657 11957,11436"/>
            </emma:interpretation>
          </emma:emma>
        </inkml:annotationXML>
        <inkml:traceGroup>
          <inkml:annotationXML>
            <emma:emma xmlns:emma="http://www.w3.org/2003/04/emma" version="1.0">
              <emma:interpretation id="{1FDC4853-BB45-4BC0-8640-B2DAFD8BF027}" emma:medium="tactile" emma:mode="ink">
                <msink:context xmlns:msink="http://schemas.microsoft.com/ink/2010/main" type="inkWord" rotatedBoundingBox="12014,10941 12859,11039 12802,11534 11957,11436"/>
              </emma:interpretation>
              <emma:one-of disjunction-type="recognition" id="oneOf1">
                <emma:interpretation id="interp5" emma:lang="en-US" emma:confidence="1">
                  <emma:literal>100</emma:literal>
                </emma:interpretation>
                <emma:interpretation id="interp6" emma:lang="en-US" emma:confidence="0">
                  <emma:literal>10</emma:literal>
                </emma:interpretation>
                <emma:interpretation id="interp7" emma:lang="en-US" emma:confidence="0">
                  <emma:literal>1000</emma:literal>
                </emma:interpretation>
                <emma:interpretation id="interp8" emma:lang="en-US" emma:confidence="0">
                  <emma:literal>10000</emma:literal>
                </emma:interpretation>
                <emma:interpretation id="interp9" emma:lang="en-US" emma:confidence="0">
                  <emma:literal>•000</emma:literal>
                </emma:interpretation>
              </emma:one-of>
            </emma:emma>
          </inkml:annotationXML>
          <inkml:trace contextRef="#ctx0" brushRef="#br0" timeOffset="-2250.5221">18-4 43,'0'0'25,"0"0"-3,-17-5-9,17 5-3,0 25 1,2-6 1,6 8 1,-5 3 3,6 10 1,-7 2-2,8 4-2,-9-2-2,7 0-2,-3-5-4,-1-6-7,7-4-9,-11-29-9,17 27-5,-17-27-6,16-3-3,-16 3-1,17-30 1,-8 10 4</inkml:trace>
          <inkml:trace contextRef="#ctx0" brushRef="#br0" timeOffset="-1806.3393">344 49 34,'0'0'23,"-21"-18"-2,21 18-11,-24-9-3,24 9 1,-20-4-1,20 4-3,-18 11 1,18-11-2,-15 24-1,10-6 0,1 6-2,2 11 2,2 0 0,2 5 0,3-3 0,5 3 1,2-3-1,5-6 1,3-9 0,6-13-1,0-9 0,3-11-3,-5-7-1,0-13-3,-7-2 0,-5-6-2,-8 1-1,-6-1 0,-9 3 1,-3 4 0,-5 7 3,-3 5 2,4 3-1,-1 4 0,19 13-1,-22-11-2,22 11-3,0 0-3,0 0-2,30 19-1,-8-10 0,3 0 4</inkml:trace>
          <inkml:trace contextRef="#ctx0" brushRef="#br0" timeOffset="-1377.9359">724 38 61,'-18'-12'19,"1"1"0,-1 3-9,0 1-3,-1 7 0,1 2-1,1 3-3,17-5 1,-29 28-1,16-6-1,2 5 0,4 10-1,3 3 1,4 6-1,5 0 2,6 0-1,8-4 1,5-5-1,7-8 1,0-14 0,4-10-1,0-12 0,-4-13-1,-3-10-1,-6-3 0,-7-7-1,-10-2 0,-5-2-1,-7 3 0,-8 5 0,-3 8 0,-1 4-1,-3 8-4,4 7-3,1 3-3,17 6-4,0 0-3,-5 19-2,5-19-1,29 25 2,-3-6 2</inkml:trace>
        </inkml:traceGroup>
        <inkml:traceGroup>
          <inkml:annotationXML>
            <emma:emma xmlns:emma="http://www.w3.org/2003/04/emma" version="1.0">
              <emma:interpretation id="{B89CB1E3-AC9D-4D6E-B3A2-F01493134CBD}" emma:medium="tactile" emma:mode="ink">
                <msink:context xmlns:msink="http://schemas.microsoft.com/ink/2010/main" type="inkWord" rotatedBoundingBox="13053,11125 13910,11224 13868,11587 13011,11488"/>
              </emma:interpretation>
              <emma:one-of disjunction-type="recognition" id="oneOf2">
                <emma:interpretation id="interp10" emma:lang="en-US" emma:confidence="1">
                  <emma:literal>an</emma:literal>
                </emma:interpretation>
                <emma:interpretation id="interp11" emma:lang="en-US" emma:confidence="0">
                  <emma:literal>con</emma:literal>
                </emma:interpretation>
                <emma:interpretation id="interp12" emma:lang="en-US" emma:confidence="0">
                  <emma:literal>can</emma:literal>
                </emma:interpretation>
                <emma:interpretation id="interp13" emma:lang="en-US" emma:confidence="0">
                  <emma:literal>am</emma:literal>
                </emma:interpretation>
                <emma:interpretation id="interp14" emma:lang="en-US" emma:confidence="0">
                  <emma:literal>cons</emma:literal>
                </emma:interpretation>
              </emma:one-of>
            </emma:emma>
          </inkml:annotationXML>
          <inkml:trace contextRef="#ctx0" brushRef="#br0" timeOffset="-487.3318">1182 224 42,'-5'-21'19,"-3"3"0,8 18-3,-29-28-5,29 28 0,-33-7-1,16 13-2,1 6-1,1 7-1,0 7-2,4 5 0,6 5-2,3 1 0,4 2 0,7-3-1,4-5 0,5-3-4,6-8-5,4-7-4,1-8-2,1-6-4,-3-7-2,-1-6 0,-4-5 0,-4-3 3,-5-2 7,-7-3 6,-2-1 7,-4 1 8,-2-2 7,-2 5 8,-1-2 5,1 10 0,-7-3-1,11 19-3,0 0-5,0 0-4,-20 8-6,20 8-8,3 8-3,3 2-1,-1 3 0,3 2 0,1 4-6,-2-9-6,6 3-5,-6-11-2,4 2-2,-11-20-1,0 0 0,19 4-1,-19-4 6,9-24 7,-7 4 5,0-4 4,0-1 3,3-5 2,2-1 2,4 2 0,4-1 0,4 8 2,3 6-2,0 5-1,3 9-2,-1 8 0,2 6-1,-6 9 0,1 2-1,-5 5 0,1-2-1,-4 1 1,-4-5-1,0-4 0,-9-18-1,15 26 0,-15-26-1,0 0-3,16-7-1,-16 7-1,13-33 1,-5 7-1,3-1 1,0-3 0,3-1 2,1 7 3,2 2 1,-17 22 3,29-22 1,-11 28 2,-18-6 1,26 31 0,-18-2 1,3 1 0,-4 4-2,2-1-4,-3-1-8,-1-7-9,-5-25-4,6 22-3,-6-22-1,-4-25-1,-7-5 1</inkml:trace>
        </inkml:traceGroup>
      </inkml:traceGroup>
    </inkml:traceGroup>
  </inkml:traceGroup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6:29.50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031C28-C373-467F-BEF6-5E218CF05696}" emma:medium="tactile" emma:mode="ink">
          <msink:context xmlns:msink="http://schemas.microsoft.com/ink/2010/main" type="inkDrawing"/>
        </emma:interpretation>
      </emma:emma>
    </inkml:annotationXML>
    <inkml:trace contextRef="#ctx0" brushRef="#br0">2086 234 26,'0'0'18,"21"-16"-4,-21 16-3,0 0 3,0 0 3,22-10 0,-22 10 1,0 0 2,0 0 0,0 0-3,-10-20 0,10 20-4,-25-14-1,3 3-3,1 1-2,-6-2-5,-5-1-1,1 0 0,-6 0 0,-1 0-1,-3 2 0,1 2 0,-6-2 0,-2 2 0,-3 0 0,-3 1 0,-1 3 0,-2-1 0,-2 5 0,-3-3 0,-3 2 0,-3 2 0,-2 4 0,-3-1 0,-5 1 0,3 0 0,-2-1 0,3 5 0,2 1 0,4 2 0,4 0 0,3 2 0,8 3 0,3 3 0,2 3 0,2 0 0,2 3 0,0-1 0,6-4-2,-5 2 1,5 4-1,4-4 0,5 4-1,3 1 2,8 1-2,5-1 1,9 6 0,10-2 0,10-3 1,10 1 0,11-1 0,9-1 0,5 3 1,12-6 0,5-1 0,6-2 0,-1 2 0,3-2 0,-1-3-1,2-9 1,1 4 0,-1-2 0,-2 0-1,2-2 1,-3 0 1,0-3-1,-3-3 0,-1 3-1,0-1 1,0-5 0,0 0 0,-2 0 0,0 0 0,-4-1 0,3-1 0,-7-4-1,-1-1 1,-4-2 0,-5-2-1,-6-6 1,-3-1-3,-8-8 0,-6 1-1,-5-3-1,-3-5 0,-10-2 0,-2 2 0,-7-5 1,-1 1 2,-3 2 4,-5-3 2,-2 5 1,-6-4 0,1 6 1,-6 1 0,-2 5-1,-6-3-2,1 1-6,1 3-4,-5-6-5,5 8-4,-7-5-5,10 3-5,-3-3-6,4 3-5,-2 7 0,-1-1 3,3 14 33</inkml:trace>
    <inkml:trace contextRef="#ctx0" brushRef="#br1" timeOffset="-76013.1326">473 938 118,'0'0'33,"22"-1"0,9-10-10,21 7-10,14-5-1,19 1-2,12-1-9,12 0-1,5 0 0,4 3 0,3 1 0,-1 1 0,-5 2 0,-2 2-1,-9 2 1,-4-4-3,-3 6-9,-12-8-6,-6 4-7,-16-5-4,-10 3-3,-13-5-1,-8 1-1,-12-3 2,-20 9 9</inkml:trace>
  </inkml:traceGroup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14.7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BAE919-4B23-4929-9000-BF78E50FD34D}" emma:medium="tactile" emma:mode="ink">
          <msink:context xmlns:msink="http://schemas.microsoft.com/ink/2010/main" type="inkDrawing"/>
        </emma:interpretation>
      </emma:emma>
    </inkml:annotationXML>
    <inkml:trace contextRef="#ctx0" brushRef="#br0">6948 7801 169,'0'0'34,"18"-9"-2,12 18-46,1-7-11,11 9-6,-7-6-2,2 6 0,-9-11-1,-3 4-1</inkml:trace>
    <inkml:trace contextRef="#ctx0" brushRef="#br0" timeOffset="-194.1265">6793 7706 133,'0'0'34,"-16"-17"0,16 17-10,0 0-13,0 0-5,0 0-7,0 0 1,13 31-1,-2-12 0,-2 3 0,2-1 0,0 3 0,-2 2 1,0-2 0,-1-4-1,1-2 1,-9-18 0,11 22-1,-11-22-4,0 0-5,0 0-2,0 0 0,-2-22-1,-5 2 0,7 20 1,-11-37 0,9 19 4,0-4 5,4-3 2,0 4 1,1-2 2,7 2 5,-3-2 1,-7 23 5,18-31 0,-1 23 1,-17 8-2,31 0 2,-9 6-4,2 8-4,0 5-2,4 4-4,1 3 0,1 2-1,-1 1 1,-3-4-2,-6 5 2,-2-7-1,1 3-10,-19-26-13,11 28-7,-11-28-1,0 0-1,-24-8-2,24 8 1</inkml:trace>
    <inkml:trace contextRef="#ctx0" brushRef="#br0" timeOffset="568.1645">7332 7815 132,'0'0'33,"0"0"-3,19 0-16,-1 4-4,-1 0-3,3-1-4,-2 3-2,-1-2-1,-17-4 0,22 12 0,-22-12 0,9 19 0,-9-19 0,-4 25 0,4-25-1,-14 33 1,3-14-1,-4-3 3,2 0-1,13-16-1,-29 32 1,29-32 1,-21 23 0,21-23 0,0 0 0,0 0-2,26 13 1,-2-11 2,6-2-2,3 0-1,3 2 0,3 3 0,0 3 0,-4-3 1,-6 2-2,-5-3 1,-4 0-1,-20-4-13,22 14-16,-22-14-2,0 0-3,0 0 0,0 0-5,-24-25 1</inkml:trace>
    <inkml:trace contextRef="#ctx0" brushRef="#br0" timeOffset="19179.9442">8029 7406 66,'-3'-21'41,"3"21"-3,14-25-8,5 17-10,-1-4-3,10 10-1,1-7-5,4 7-6,6 4-5,2 0 0,-5 3 0,1 0-2,-2 5-7,-9-9-6,3 10-7,-29-11-6,31 11-5,-31-11 0,0 0-8,0 0 1,-5 17 20</inkml:trace>
    <inkml:trace contextRef="#ctx0" brushRef="#br0" timeOffset="19428.1131">8245 7614 151,'0'0'41,"0"0"-5,38 0-27,-6 6-14,-3-6-8,8 9-10,-10-4-8,3 4-2,-10-1-7,-20-8-2,26 2-1</inkml:trace>
    <inkml:trace contextRef="#ctx0" brushRef="#br0" timeOffset="20586.8161">9032 7012 79,'-17'-13'26,"17"13"-2,0 0-3,-14 19-2,14-19-4,-13 23-1,13-23-3,-15 33-1,6-16-1,3 1-3,1 0-2,5-18-4,-6 28 0,6-28 0,8 18 1,-8-18 0,18 7-1,-18-7 1,28-5-1,-8-1 1,0-1-1,4 0 0,-2 3 0,0-1 0,-2 3 0,1 0-1,-3 2 1,-18 0-1,24 7-2,-24-7-8,17 6-8,-17-6-5,0 0-5,0 0-2,0 0-1,0 0 0,0 0 1,9-17 4</inkml:trace>
    <inkml:trace contextRef="#ctx0" brushRef="#br0" timeOffset="20831.9819">9186 6988 117,'0'0'39,"-22"-16"-3,22 16-12,-5 16-10,9 3-5,-1 3-8,5 3-2,-1 3 2,0 3-2,3 0 1,-3-2 0,0-1 0,1-5 0,3 1-8,-11-24-8,18 24-9,-18-24-3,20 9-4,-20-9 1,26-9-2,-26 9 1,26-20 6</inkml:trace>
  </inkml:traceGroup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7:30.5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C0043D-D365-45B5-953D-23C4797D409F}" emma:medium="tactile" emma:mode="ink">
          <msink:context xmlns:msink="http://schemas.microsoft.com/ink/2010/main" type="inkDrawing"/>
        </emma:interpretation>
      </emma:emma>
    </inkml:annotationXML>
    <inkml:trace contextRef="#ctx0" brushRef="#br0">69 2 134,'-19'-11'42,"19"11"-1,-18 11-9,18-11-26,-20 35-6,16-7 0,2 5 0,2 2 0,0 5 0,4-2 0,-2-5 0,2 0 0,-1-5 0,-3-4 0,2-6 0,-2-18 0,0 0-7,2 20-13,-2-20-7,0 0-3,-9-25-3,9 25 0,-9-32-1,5 16 0,4 16 11</inkml:trace>
    <inkml:trace contextRef="#ctx0" brushRef="#br0" timeOffset="321.2186">-167 193 118,'-25'-9'33,"4"5"1,-4-7-8,25 11-9,-28-13-2,28 13-5,0 0-8,4-16-3,-4 16 1,35-13-1,-10 6 1,9-1 0,1-1-1,3 2 1,6 3 0,-1-1 0,1 3 0,0 0 0,-5 0 0,-10 4-4,-1 5-6,-12-3-4,1 5-5,-17-9-3,3 17-3,-3-17-1,-22 18-2,6-14 0,16-4 5,-32 5 5,12-8 3,4-1 3,-6-5 5</inkml:trace>
    <inkml:trace contextRef="#ctx0" brushRef="#br0" timeOffset="965.6552">-314 211 148,'0'0'34,"0"0"-1,15-16-2,7-1-22,13-1-9,11-4-1,7 0 1,4-4 0,-1 1-12,2 8-10,-12-1-7,-1 7-4,-14 2 0,-7 9-1,-24 0-2,20 9 0</inkml:trace>
    <inkml:trace contextRef="#ctx0" brushRef="#br0" timeOffset="725.492">-238-137 136,'0'0'41,"0"0"-3,0 0-9,0 0-18,-6 26-11,15-4 0,8 5 0,1 6 0,3 4 0,4 5 0,1 0 0,0 0 0,1-1 0,-3-5 0,-2-3 0,0-5 0,-5-8 0,0-3-8,-17-17-11,20 11-8,-20-11-3,0 0-2,-2-26-1,2 26 0,-18-35-1,5 17 10</inkml:trace>
    <inkml:trace contextRef="#ctx0" brushRef="#br0" timeOffset="1646.2126">639-102 157,'-22'-22'34,"22"22"-1,0 0-12,0 0-11,0 0-10,0 18 0,0-18 0,24 31 0,-11-14 0,2 1 0,-3-1 0,-1-1 0,1 1 0,-12-17 0,14 29 0,-14-29 0,9 31 0,-9-31 0,10 33 0,-5-13 0,1 1 0,1 1 0,4 1 0,2-1 0,0-1 0,2 1 0,-1-2 0,3-2 0,-1-3 0,1-1 0,-17-14 0,27 21 0,-27-21-1,21 12 1,-21-12 0,0 0 0,22 6-1,-22-6 1,0 0 0,16-17 0,-16 17-1,13-29 1,-7 5 1,-3-5-1,-1-8 0,-2-3 0,0-11 1,-2-3-1,2 1 1,0 2-1,-1 1 0,2 10 0,1 9 0,2 11 0,-4 20 0,0 0-4,26 16-16,-19 6-8,11 11-5,-5 0 0,8 7-2,-1-5-1,6 6-1</inkml:trace>
    <inkml:trace contextRef="#ctx0" brushRef="#br0" timeOffset="2119.6216">1415 145 121,'0'-31'34,"0"31"-1,-9-29-1,9 29-15,-9-20-7,9 20-2,0 0-8,-29-8 0,10 12 0,1 5 0,-6 6 0,0 5 0,0 6 0,0 5 0,4 4 0,7 5 0,7 0 0,8-1 0,15-2 0,10-6-1,10-5-1,11-8 1,5-7 0,3-11 0,-5-7 1,-3-6-1,-11-9 1,-12-6 0,-12-5 1,-9-4 0,-13-1 0,-8 3 1,-5 0 0,-4 6-2,1 1 0,3 6 0,0 6 0,5 3 0,17 13-11,0 0-13,0 0-5,6-18-5,14 16 1,2-4-1,5 1 0,1-1 3</inkml:trace>
    <inkml:trace contextRef="#ctx0" brushRef="#br0" timeOffset="2659.169">1689-51 146,'0'0'34,"0"0"0,-16-2-2,16 2-23,-13 30-9,15-1 0,3 6 0,5 9 0,2 2 0,7 1 0,3 1 0,4-4 0,1-5-1,6-6 0,0-11 0,4-8-9,-4-12-9,4-4-7,-9-14-1,3-4-2,-11-12 0,1 1 2,-10-7 4,0 1 16,-8 2 18,-6-1 15,-1 12 2,-9-2 2,13 26 1,-18-20-3,18 20-4,-19 18-7,16 4-12,3 6-5,5 5 0,6 5 0,8 3 0,4-1-1,9-3 0,4-4 0,3-8 0,3-5 0,-1-8 1,-1-14-1,-7-4 0,-3-9 1,-10-7 0,-7-9 0,-7-4 0,-12-1 1,-3-1-1,-10 2 1,-1 2 0,-2 6 0,-2 1-8,24 26-10,-31-27-7,31 27-5,0 0-3,0 0-2,0 0 1,22 1 0,-5 7 8</inkml:trace>
    <inkml:trace contextRef="#ctx0" brushRef="#br0" timeOffset="3511.7798">2422 129 135,'0'0'34,"0"0"-1,11 26-1,-11-26-13,1 31-17,10-7-2,1 3 0,4 4 0,2 0 0,3 1 0,-3-1 0,2-7 0,-3-6-1,-17-18 0,26 20 0,-26-20 1,0 0-1,0 0 0,0-27 0,-8 6 1,3-4 0,-3-3 0,5-5 0,1 0 0,4 0 0,1 4 0,5 5 0,3 4 1,-11 20-1,29-15 0,-9 21 1,1 7 0,1 9-1,2 1 1,0 5-1,1 5 0,-3-2 0,4 0 0,-6-3-1,2-6 1,-3-4 0,-3-7-1,-16-11 0,24 4 1,-24-4-1,15-19 1,-15 19-1,7-31 1,-1 7 0,3 1 0,0-5 0,6 1 0,2 3 0,1 5 0,0 3 1,-1 7 0,-1 7 0,-16 2 0,26 22 1,-18-2-2,1 2 1,2 4-1,2 1 0,5 3-1,4-5 0,2-1 0,2-2 0,5-5 1,2-6-1,0-8 1,-1-3 0,-3-7 0,-1-8 0,-3-5 0,-1-6 0,-9-8 0,-6-5 0,-5 1 2,-6-1-2,-9 4 1,-4 8-1,-9 7 1,0 10 0,-3 14-1,1 13 0,2 8 0,6 10 0,9 5 0,7 3 0,11 1 0,9-6 0,10-1-1,7-8-1,9-5-20,-3-15-11,3-7 0,-9-13-2,-4-7-2,-7-12-2</inkml:trace>
    <inkml:trace contextRef="#ctx0" brushRef="#br0" timeOffset="4213.9468">4182 439 155,'0'0'34,"-9"-31"-1,9 31-1,35-33-33,-10 12-16,18 12-10,-1-5-5,6 8 0,-8-3-1,3 5-2,-12-3 1</inkml:trace>
    <inkml:trace contextRef="#ctx0" brushRef="#br0" timeOffset="4042.7875">4375 591 157,'0'0'35,"0"0"-3,0 0-1,-22-9-31,22 9 0,-4-31-1,2 9 1,-5-6 0,0-7 0,-2-5 1,-6-4-1,-2-6 0,-1-1 0,3 0 0,0-1 0,8 5 0,3 6 0,10 6 0,10 10 0,8 10 0,8 6 0,6 16-15,-1 2-11,5 17-6,-12 2-1,-4 10-1,-15-1-1,-10 7-1,-13-4 1</inkml:trace>
    <inkml:trace contextRef="#ctx0" brushRef="#br0" timeOffset="4778.3356">4598 138 156,'-22'-20'35,"22"20"-2,-19 16-2,19 10-31,6 11 0,5 7 0,5 9 0,5 2 0,6 2 0,3-4 0,3-5 0,0-6 0,0-7 0,0-13 0,2-6-15,-11-16-10,7-5-4,-11-15-3,6-2-2,-8-13 1,8 0 0,-9-7 3,1 1 16,-1 1 18,-4 0 11,-4 3 10,-9 0 8,2 12 1,-13 1-1,11 24 1,-28-28-5,28 28-8,-35 9-6,22 10-13,-3 8-2,1 6 0,6 4 0,3 7 0,8 2 0,4 0 0,6-4 0,12-5-1,11-8 0,4-9 0,7-9-4,-6-13-7,6-7-2,-11-13-1,-3-2 0,-18-9 1,-4 4 3,-20-6 2,-1 4 6,-9 3 6,-4 4 3,2 8-3,4 1-8,18 15-8,-15-16-6,15 16-4,17-6-1,1 4-1,9 2 0,3 0 3</inkml:trace>
    <inkml:trace contextRef="#ctx0" brushRef="#br0" timeOffset="5251.5439">5383 294 173,'0'0'34,"-16"4"-1,16-4-18,-19 23-15,23 3 0,3 2 0,8 7 0,11-1 0,9 1 0,3-2-1,10-7-1,4-6 1,5-5-6,-6-13-12,6-4-4,-15-17-3,3 1 1,-20-13 0,-3 0 4,-16-11 6,-4-3 16,-4 11 18,-15-7 5,6 14 3,-11-3 0,22 30-1,-26-22-4,26 22-6,-7 22-13,11 2-3,11 7 0,8 8 0,14 1-1,6 1 0,6-1 0,8-5-1,4-8 1,3-6 1,-5-10-1,-9-10 1,-10-10 0,-12-7 1,-13-10 0,-14-7 0,-10-5 1,-15-1-1,-7-1 0,-8-1-1,6 10-18,-5-2-13,10 11-2,1 0-2,27 22-2,-21-29-2,21 29-2</inkml:trace>
    <inkml:trace contextRef="#ctx0" brushRef="#br0" timeOffset="5896.9769">6827 312 139,'-2'-18'35,"2"18"-1,0 0-7,2 22-12,0-4-10,2 12-5,7 3 0,0 2 0,3 5 0,1-2 0,2-1 0,-4-6 0,-1-1 0,-1-10 0,-11-20 0,0 0 0,19 0-3,-21-22-5,-4-6-1,-3-8 3,-4-7 5,1-1 0,-1-1 0,0 2 3,4 3 3,7 7 1,5 2 0,10 9-2,13 13-18,-2-1-12,13 12-5,0 0-1,3 7-1,-1 2-1,3 6 0</inkml:trace>
    <inkml:trace contextRef="#ctx0" brushRef="#br0" timeOffset="6825.2907">7515 305 154,'-4'-18'34,"-9"-6"-1,13 24-14,-23-28-11,23 28-3,-32-5-3,12 12-2,-2 8 0,-2 5 0,-4 9 0,3 4 0,1 4 0,4 2-1,7 3-1,13-6 1,11 1 1,7-6-1,13-3-4,2-15-6,12-1-2,-9-15-4,7-3-2,-16-14 0,-1 0-1,-13-11 4,-2 0 9,-5 1 12,-14-5 8,4 12 5,-5-3 2,9 26-1,-18-22 1,18 22-4,0 0-4,-13 29-7,15-7-5,2 4-1,3 3 2,6 4 0,7 0-1,2-2 0,9-3 0,6-8 0,2-5 0,1-6-6,4-7-7,-5-15-4,1 0-3,-8-14 1,-5-3-1,-10-12 2,-2 2 6,-10-2 18,-9-6 6,-1 7 4,-10-1 4,6 15 0,-8-1-1,17 28 0,-25-9-7,25 9-11,-11 28-2,13-1 0,3 6 0,4 6-1,4 1 0,9 4 2,4-2 0,5-3 0,8-4 1,5-4 0,2-11 0,2-5-2,1-14 1,-4-6 0,-3-12-2,-7-6 1,-11-9-1,-10-4 2,-6-3 0,-10 1 1,-9 3 1,-4 4-1,-7 5 1,-2 8-1,-1 10 0,4 8 0,1 11-1,2 6 0,7 7-1,5 5 0,8 8 0,9 1 0,11 1 1,4-1 0,11-1 0,7-4 0,4-6 1,1-5-1,-3-11 1,-3-9-9,-5-4-12,-10-10-10,-10-5-3,-11-10 0,-10-6-1,-14-4 0,-5 0-2</inkml:trace>
    <inkml:trace contextRef="#ctx0" brushRef="#br0" timeOffset="7008.4136">7835 378 165,'24'8'35,"9"-3"-9,11-7-37,17 6-21,3-6-1,8 2 0,-8-7-2,1-1 0</inkml:trace>
    <inkml:trace contextRef="#ctx0" brushRef="#br0" timeOffset="7266.5912">8762 224 180,'0'0'34,"0"0"-2,28 0-43,-6 6-14,13 5-9,-4-4 0,4 8 0,-7-10-2,-5 3 0</inkml:trace>
    <inkml:trace contextRef="#ctx0" brushRef="#br0" timeOffset="7444.7124">8828 402 177,'0'0'12,"26"13"-13,7-7-34,8-5-2,8-1 0,7-3-2</inkml:trace>
    <inkml:trace contextRef="#ctx0" brushRef="#br0" timeOffset="8276.1788">9743 111 161,'-17'9'34,"19"15"-1,-6-1-13,6 16-20,7 9-1,2 5 1,6 4-1,-1 1 1,3-1 1,-1-4-1,-1-5 1,-3-8-1,-1-10-5,-3-14-9,-10-16-7,0 0-2,0 0-3,3-18 0,-8-6 0,-8-14 4,4-3 7,-2-10 13,0-8 10,5 0 9,2-5 6,12 6 2,5-3-1,10 21-2,3 5-3,9 20-3,0 12-4,7 14-5,-1 14-6,-1 12 0,-5 9 0,0 3 0,-5 4-1,-3 2 1,-3-1 0,-5-5 0,-3-7 0,-3-3 0,-6-10-1,-1-9-2,3-3-12,-9-17-9,0 0-6,0 0-5,0 0 0,-15-17-2,15 17 0,-18-33 3</inkml:trace>
    <inkml:trace contextRef="#ctx0" brushRef="#br0" timeOffset="8465.3094">9849 452 175,'22'-4'34,"6"4"-1,11-2-38,3-1-16,17 4-10,-8-4-2,3 3 0,-10-6-3,-7 4 1</inkml:trace>
    <inkml:trace contextRef="#ctx0" brushRef="#br0" timeOffset="8683.4559">10462 455 150,'0'0'35,"-9"21"1,9-21-10,0 0-42,12 31-11,-12-31-6,32 22-1,-32-22 0,26 2-2,-26-2 0</inkml:trace>
    <inkml:trace contextRef="#ctx0" brushRef="#br0" timeOffset="9361.9182">10833 314 172,'-5'-16'34,"5"16"0,-2 16-28,13 1-6,6 6-1,3 5 1,7 7 0,3 3 0,5 1 1,-2-1-1,2-1 0,-4-6 1,-1-1-1,-5-5 1,-3-8-1,-1-4 0,-5-8 0,-16-5 0,24-4-1,-24 4 1,13-25 0,-9-1 0,-2-7-1,-4-7 1,-2-4-1,-2-2 0,-1-4 1,0 4 0,1 6 1,3 7-2,3 7 1,3 10-1,-3 16-20,32-11-12,-5 15 0,1-3-4,5 3-1,2-4-1</inkml:trace>
    <inkml:trace contextRef="#ctx0" brushRef="#br0" timeOffset="14101.5665">12329 487 166,'0'0'35,"-9"18"-2,27-11-15,11-1-18,8-3-12,15 5-9,-3-5-9,10 7-2,-5-9-1,-1 3-1,-11-8-2,1 1 0</inkml:trace>
    <inkml:trace contextRef="#ctx0" brushRef="#br0" timeOffset="13898.4294">12401 228 175,'0'0'42,"3"-22"-7,-3 22-35,37-6-2,-11 6-8,12 10-8,-4-5-8,4 4-4,-7-1-3,-3 4-1,-28-12 0,18 21-1,-18-21 9</inkml:trace>
    <inkml:trace contextRef="#ctx0" brushRef="#br0" timeOffset="14663.9911">13155-18 165,'0'0'36,"0"0"-2,0 0-15,-11 29-18,18 3-1,4 8 0,2 8 0,5 3-1,4 6 0,1-2 0,0 2-1,3-6 3,4-5-2,-3-9 1,1-10-1,-2-8 2,-4-10-2,2-11 2,-8-9-2,-1-11 0,-6-7 0,-3-8 0,-3-5 1,-3-2-1,-2-8 1,1 3-2,-1-1 2,-2 3 1,4 4-1,0 7 0,4 4 0,1 12 0,-5 20 0,13-20-13,-13 20-11,24 9-6,-7 6-3,-17-15 0,27 33-1,-14-15-2</inkml:trace>
    <inkml:trace contextRef="#ctx0" brushRef="#br0" timeOffset="15010.2269">13845 241 130,'-10'-26'34,"-1"-3"-1,2 10-7,-4 3-19,13 16 2,-20-13-3,20 13-5,-26 20 0,10 2 0,-1 6 0,1 7 0,3 5-1,2 0 0,7 8 0,8-4 1,5-2-2,7-3 0,8-8 0,6-11 0,3-7-4,0-15-2,0-7-3,-5-15-2,-3-3 0,-12-10 1,-3 2 0,-12-7-2,-2 3 6,-9 3 1,0 4 1,-5 7-3,3 1-4,0 6-4,10 1-3,5 17-2,5-26-1,-5 26 2,24-23 0,-3 12 11</inkml:trace>
    <inkml:trace contextRef="#ctx0" brushRef="#br0" timeOffset="16309.3354">14038 30 171,'0'0'35,"0"0"-3,0 0-17,2 33-15,1 2 1,1 11-1,5 3-1,4 6 0,2-2 1,3 2-1,2-5 0,4-8 0,0-9 0,7-9-3,-5-15-13,11-7-8,-11-11-3,5-8-1,-7-10-2,3-4 3,-8-10 2,1 3 11,-7-3 19,-9 1 19,1 5 5,-10 4 2,3 11 1,2 20 0,0 0-5,-22-11-6,22 29-8,0 6-10,2 7-2,7 6-1,4 1-1,7 3 0,2-1 2,7-1-1,1-6 0,5-6 0,2-5 1,-1-11-1,-3-13 1,-1-5-9,-6-15-6,-3 0-3,-13-11-1,1 0 0,-13-9-2,0 7 2,-7 0-3,-4 4 8,0 3 2,-2 6 2,8 4-2,7 18-1,-9-26 0,9 26 0,0 0 2,0 0 9,22-9 4,-22 9 11,24 13 16,-24-13 5,14 20 0,-14-20 0,13 33 0,-11-15-5,6 14-7,-5-3-6,6 2-14,6 8-3,-2-3 1,2-1-1,3-4 1,-3-3-1,0-8 0,-4-3 1,-11-17 0,0 0-1,0 0-1,0 0-1,7-26-1,-9 4 2,-3-6 1,-1-1 1,-1-2 0,3-2 0,8 3 0,-2 1 3,7 7-1,-4 6 0,-5 16-2,32-11 0,-14 20 1,-18-9 0,33 36 0,-11-4 0,-9 2 0,4 1-1,1 0 1,-2 0-1,5-4 0,-1-7-1,-3-4 0,-17-20 0,34 11 0,-17-14 1,-17 3-1,22-33 0,-13 7 0,2-5 0,-1 0 0,1-2 1,-4 3-1,2 6 1,4 4 0,-13 20 1,17-18 1,-17 18-1,0 0 1,16 25-1,-10-6 1,5 5-2,-2 1 1,2 3-1,5 1-1,3-3 0,8-4 0,-4-2 0,4-5 0,3-10 1,3-5 1,0-5-1,-6-10 0,-1-5 1,-8-9-1,3-6 0,-7-4 1,-12 1 1,-5-1-3,-5 4 2,-3 4-1,-5 9 0,-3 11 1,-8 9-2,-1 13 0,4 9 1,4 10 0,7 6 0,4 8 1,7 4-2,8 0 0,17-4 2,7-4 0,5-5-1,0-9 0,0-6-13,-2-15-12,0-5-8,-7-9 0,-26 9-2,18-29 0,-20 9-2</inkml:trace>
    <inkml:trace contextRef="#ctx0" brushRef="#br0" timeOffset="16786.6795">13048 962 146,'48'-13'35,"16"4"-2,10-6-5,20 2-27,11 6-1,12 1 0,18 3 0,6 3 0,14 3-1,1 1 0,-3 0 1,-4-3 0,-6 3-1,-9-4 1,-8 4-13,-23-8-8,-19 4-7,-18-4-3,-14 4-3,-19-1 1,-13-1 0,-20 2-1</inkml:trace>
    <inkml:trace contextRef="#ctx0" brushRef="#br0" timeOffset="17180.9477">14189 1163 152,'0'0'36,"0"0"-1,0 0-6,-24 28-27,18-1-1,-1 6-1,3 6 0,4 9 0,0 3 0,4 0 0,3 1 0,4-5 0,6-1 0,5-7 0,7-10 0,4-9 0,4-9 0,4-7-3,-6-11-11,7-3-11,-9-10-5,-4 2-4,-12-8 1,-2 2-2,-12-5 0,-5 2 0</inkml:trace>
    <inkml:trace contextRef="#ctx0" brushRef="#br0" timeOffset="17398.0961">13896 1435 182,'0'0'36,"0"0"-4,39 13-33,-3-11 0,12-2-4,9 3-20,2-8-7,2 1-2,-8-9-3,-9 2 0,-10-2-3</inkml:trace>
  </inkml:traceGroup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3:59.27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E09034-1976-49AF-B868-C4456096D995}" emma:medium="tactile" emma:mode="ink">
          <msink:context xmlns:msink="http://schemas.microsoft.com/ink/2010/main" type="inkDrawing"/>
        </emma:interpretation>
      </emma:emma>
    </inkml:annotationXML>
    <inkml:trace contextRef="#ctx0" brushRef="#br0">3795 2058 115,'0'0'41,"4"-28"0,-4 28-14,25-13-13,1 13-3,0 0-6,5 2-5,4 0-1,0 1-6,2 5-10,-9-6-5,-1 7-6,-27-9-4,28 9-3,-28-9-5,0 0 0,0 0 9,-24 15 31</inkml:trace>
    <inkml:trace contextRef="#ctx0" brushRef="#br0" timeOffset="302.206">3841 2059 108,'-20'6'39,"-6"-1"-3,9 16-12,-5 3-10,11 9-1,2 3-5,5 7-4,4 5-2,6-2-2,5-4 1,4-4 0,5-3 0,4-5 1,4-10-1,3-3-1,4-6-4,-4-13-9,8 4-7,-12-13-6,4 1-4,-10-6-5,-3-1-4,-7-3-2,-7 2 4,-6 1 29</inkml:trace>
    <inkml:trace contextRef="#ctx0" brushRef="#br0" timeOffset="476.3221">3661 2291 113,'0'0'33,"0"0"-7,-2-18-15,28 14-7,3 2-12,17 4-10,0-2-6,6 4-1,-3 1-9,-1 1 0,-4 3-1,-9-2 27</inkml:trace>
    <inkml:trace contextRef="#ctx0" brushRef="#br0" timeOffset="1261.7578">4409 2330 82,'-3'-21'26,"-1"3"-9,4 18-9,-4-28-3,4 28 0,0 0-3,-16-16 1,16 16-1,-30 7 1,12 1 1,-2 3-1,-2 2-1,1 5 0,5 0 0,5 1 0,5-3-1,6 3 0,0-19-1,21 25 0,-3-19 0,4-4 0,0-4 0,2-2 0,0-3 0,-6-2 0,-18 9 0,28-17 0,-28 17 0,0 0 1,11-18-1,-11 18 2,0 0 0,0 0 2,-26 5 3,26-5 3,-26 24-1,12-2 1,-5-2-1,5 8 1,-5 1-2,5-1-1,2 3-4,3 1-3,9-1 0,2-4-1,9 1 1,4-6-3,1-4 3,10 1-2,0-6 2,2-8 0,-1-3-3,1-9-4,-1-1-1,-8-8-1,-1 1-2,-9-5-1,-1 0 0,-14-6-1,1 2 2,-14 0 5,-5 2 1,-1-2 1,-3 6 1,-3-2 2,3 7-2,2 2-3,6 5-6,4 4-2,16 2-5,0 0 0,0 0 0,16 4-2,6-2 1</inkml:trace>
    <inkml:trace contextRef="#ctx0" brushRef="#br0" timeOffset="1680.1239">4533 2317 143,'-19'-6'40,"3"3"-7,16 3-16,-6 24-8,10-4-6,5 6-4,2 1 1,2 1-1,-2-3 0,4-3 0,-15-22-5,25 32-4,-25-32-6,21 9-4,-21-9-1,0 0-1,11-28 0,-9 12 0,-6-8 5,2-4 5,-2-5 8,1 0 5,-1 0 4,2 2 2,6 1-1,1 6 2,5 6-1,6 9 1,1 9-2,5 7-1,5 8 1,1 3 1,0 8 2,-5 2 0,3 3-1,-6-4 1,-1 3-1,-6-6-1,-4-2-1,-5-6-3,-4-16-5,3 22-10,-3-22-8,0 0-4,0 0-2,0 0-1,-5-25-2,5 25 0</inkml:trace>
    <inkml:trace contextRef="#ctx0" brushRef="#br0" timeOffset="2389.7244">5660 2289 95,'-20'-24'39,"3"6"-5,-8-6-6,6 11-8,-6-3-5,1 12-5,-6 4-5,4 5-4,1 8 0,1 6-1,2 5 0,0 7-1,7 2 1,8 2-1,5 0 0,9-2 0,11-4 1,10-3 0,7-6 1,7-5-1,4-6 0,-2-9 0,-1-3 0,-6-8 0,-10-8-1,-8-3 0,-10-4 1,-11-3-2,-9-2 3,-6 1-1,-7 3-1,-3 1-2,3 11-7,-4 0-8,28 15-6,-29-1-4,29 1-3,5 22 0,16-4-1,3 2 2,12 4 8</inkml:trace>
    <inkml:trace contextRef="#ctx0" brushRef="#br0" timeOffset="2604.87">5899 2510 125,'28'16'33,"-28"-16"0,0 0-3,4-16-14,-4 16-7,-4-28-9,-2 6-2,-5-3 2,-5-7 0,-6-6 0,-4-10 0,-3-2 1,-3 1-1,3 1 0,5 0 0,11 6 0,9 5 0,12 11-2,8 8-11,21 14-10,2 2-5,5 11-3,0 2 0,-3 13-2,-10 4 0,-7 9 2</inkml:trace>
    <inkml:trace contextRef="#ctx0" brushRef="#br0" timeOffset="2800.0023">5852 2337 125,'-23'0'32,"23"0"0,-16-9-8,16 9-11,29-7-18,-3-1-17,11 6-9,3-3-5,6 3-3,2-2-2,4 1 1</inkml:trace>
    <inkml:trace contextRef="#ctx0" brushRef="#br0" timeOffset="3083.198">6944 2054 113,'-7'-24'40,"7"24"-5,-20-31-12,20 31-7,-26-11-4,6 14-8,-4 5-3,-6 5 0,1 7-1,-4 7 0,3 8 0,1 6 0,9 3-1,9 2 0,9 0 1,9 0-1,13-4 0,8-9-11,16 0-7,2-12-7,9-3-2,0-13-3,6-1 0,-8-9-2,4-3 2,-5-6 9</inkml:trace>
    <inkml:trace contextRef="#ctx0" brushRef="#br0" timeOffset="3443.01">7312 2236 97,'-15'-26'34,"-12"-2"-3,5 14-7,-10-1-4,9 15-4,-9 2-5,8 16-5,-1 4-4,4 8-2,5 4 0,5 5-1,5 0 1,8-1-1,11-1 1,5-7-1,15-3 1,4-8-3,9-3-8,-3-12-4,3-1-1,-12-14-1,1 0 0,-20-14 1,-6 1 1,-16-9 7,-13-2 10,-6 0 7,-7 0 1,3 5 1,-1 3-1,9 7-6,22 20-9,-22-19-9,22 19-7,26 4-4,3 5 0,1-3-1,8 5 1,-1-2 5</inkml:trace>
    <inkml:trace contextRef="#ctx0" brushRef="#br0" timeOffset="3862.8736">7481 2237 134,'-14'-16'32,"14"16"1,-19-9-8,19 9-12,-2 25-9,8-3-4,3 6 0,6 5 0,-1 0-1,5 0 1,1-1 0,-3-8-7,5-1-7,-22-23-6,29 21-5,-29-21 0,19-6 0,-19 6 0,1-31 1,-8 3 9,0-5 10,-2-5 9,-1-7 5,5 3 4,1-2 1,6 7 0,5 4 1,6 9-1,6 8-1,8 14 0,-1 4 2,7 16-2,-4 2-2,6 12 0,-7-1-2,3 9-1,-5-5-2,-4 4-3,0-6-3,-3-4 0,-5-5-7,-14-24-11,22 28-9,-22-28-3,17-2-2,-17 2-1,9-29-1,-2 3 0</inkml:trace>
    <inkml:trace contextRef="#ctx0" brushRef="#br0" timeOffset="4347.2032">7956 2188 161,'2'-28'39,"18"21"-8,9 3-28,10 2-20,16 11-8,-3-5-3,7 5-3,-10-5-1,1 2-1,-13-5-4,-8-2 8</inkml:trace>
    <inkml:trace contextRef="#ctx0" brushRef="#br0" timeOffset="4172.0869">8017 2011 168,'-21'-9'34,"21"9"-3,-1 31-20,10 4-12,9 11 1,4 9-1,6 2 1,3 0-1,-3-1 1,-3-9-10,5-2-11,-12-20-9,1-5-1,-19-20-2,0 0 0,0 0-1,-15-27 0</inkml:trace>
    <inkml:trace contextRef="#ctx0" brushRef="#br0" timeOffset="4677.4299">8366 2116 94,'-7'-20'23,"7"20"-11,18-13-18,6 15-16,7 5-6,4 6-4,2-2 0,-4 6 24</inkml:trace>
    <inkml:trace contextRef="#ctx0" brushRef="#br0" timeOffset="4490.3008">8399 2149 121,'-18'7'35,"14"10"-1,4-17-8,-2 46-9,6-17-8,9 6-10,3 4 1,1-8-12,11 4-11,-10-11-6,4-4-2,-22-20-4,24 13-4,-24-13-2,5-18 11</inkml:trace>
    <inkml:trace contextRef="#ctx0" brushRef="#br0" timeOffset="4966.6252">8613 2162 142,'0'0'39,"0"0"-6,0 0-11,1 29-13,9 1-9,2 5-1,3 2 1,2 1 0,-1-1 0,-1-4-1,0-5 1,-6-4-1,-9-24-12,11 25-7,-11-25-4,0 0-2,0 0-1,-4-29 1,-1 1 0,3 1 5,0-16 15,0-1 12,4-2 9,-2-3 8,9 6 4,-1 1-1,8 14-1,-1 3-3,9 16-3,-2 9-6,5 16-4,-1 6-6,-2 8-3,0 6 0,-4 5 1,-1-1-2,-1 3 1,-1-5 0,-1-7 0,3-5-1,-7-9-11,12-3-11,-5-12-6,5-4-2,-6-12-1,4 1 0,-5-13-1,3 0 1</inkml:trace>
    <inkml:trace contextRef="#ctx0" brushRef="#br0" timeOffset="5282.9329">9199 2081 173,'0'0'33,"-16"11"-2,19 13-22,9 9-9,6 6 0,6 5 0,9 2-1,9 0 1,6-4 0,2-9 0,1-9 0,-1-9-1,-2-10 1,-8-10-1,-9-12-4,-7-1-4,-13-15-3,-3-2 1,-16-11-1,-3 2 1,-9-2-1,2 5 1,-2 5 5,-1 4 2,5 8-2,7 8-7,9 16-5,0 0-2,0 0 0,25 0-2,-3 7 1,4 2 0</inkml:trace>
    <inkml:trace contextRef="#ctx0" brushRef="#br0" timeOffset="5458.0532">9771 2122 153,'-20'14'34,"20"-14"-2,-5 33-9,7-5-20,9 3-2,9 8-11,0-10-13,11 4-8,-5-14-1,2-5 0,-8-12-2,2-4-1</inkml:trace>
    <inkml:trace contextRef="#ctx0" brushRef="#br0" timeOffset="5600.1506">9803 1993 93,'5'-19'6,"14"14"-7,8 5-13,8 2-5,4 1-1,3 1 0</inkml:trace>
    <inkml:trace contextRef="#ctx0" brushRef="#br0" timeOffset="6388.3391">10097 2019 147,'-9'-17'33,"9"17"-1,20-12-7,8 15-17,8 5-11,1-3-6,11 4 0,-6-1-1,1 1 1,-8-6-1,-6 3 2,-7-4 3,-22-2 9,30 2 4,-30-2 1,0 0 1,0 0 0,12 27-1,-10-9 0,4 8-4,7 5-5,3 2 1,10 8-2,7-3 2,8-3-1,12-6 0,6-3 0,3-8 0,1-10-1,-4-6 1,-2-10 0,-11-8-1,-8-10 1,-14-9 0,-11-7 0,-6 0 0,-8 2 1,-5 1-1,-3 6 1,2 7-1,-3 10 1,10 16-1,0 0 0,6 36 0,7-3 0,5 12-1,2 4 1,4 6 0,0 0 0,-2 0 0,-3-7 0,-8-8-15,2-1-16,-8-14-1,-1-4 0,-4-21-3,-4 22-1,4-22-3</inkml:trace>
    <inkml:trace contextRef="#ctx0" brushRef="#br0" timeOffset="5806.2914">10097 1896 142,'0'0'32,"0"0"0,0 0-9,7 33-11,10 2-7,1 11-6,4 7 1,4 6 0,0 1 0,-4-1 0,-5-10-12,1 5-14,-9-23-5,-2-7-1,-7-24 0,0 0-2,-14-24 0</inkml:trace>
    <inkml:trace contextRef="#ctx0" brushRef="#br0" timeOffset="8035.3078">4058 3356 122,'-24'-18'31,"24"18"0,0 0-6,-9 16-5,9-16-5,0 37-7,4-11-7,1 3 0,3 0 0,-3 2-1,2 1 0,-1-5 0,-1-5 0,-1-5-1,-4-17 1,0 0-1,0 0 1,0 0-4,15-17-1,-15-8-3,4-3 1,-6-11 0,5 3-1,-3-6 2,4-1 4,2 1 3,-3 2 3,6 7 2,-1 4-1,6 12 2,-14 17-1,34-7-1,-14 16-2,2 11-3,0 8 2,2 5-1,2 7 1,-1 2-1,-1 0 0,-2 2 0,-1-5-1,-5-6-1,1 0-14,-6-11-11,-2-4-5,-9-18 1,0 0-2,0 0-1,-28-3 0,10-10 2,-4 0 13</inkml:trace>
    <inkml:trace contextRef="#ctx0" brushRef="#br0" timeOffset="8216.4317">4132 3512 109,'0'0'34,"-10"-17"-2,10 17-1,26-18-8,0 9-28,14 9-14,3-2-10,5 6-1,-4-2-2,0 3 0,-6-1 0,1-1 4,-8 3 10,-3-4 15</inkml:trace>
    <inkml:trace contextRef="#ctx0" brushRef="#br0" timeOffset="8387.5488">4608 3508 131,'-16'26'33,"16"-26"-1,-10 28-3,7-10-16,10 4-6,2 2-15,0-2-10,12 2-8,-8-8-4,3-5-1,-16-11-1,28 0 0,-28 0 0,22-26 9,-9 4 11</inkml:trace>
    <inkml:trace contextRef="#ctx0" brushRef="#br0" timeOffset="8754.7989">4752 3332 149,'0'0'33,"0"0"-1,-8 20-9,16-1-15,8 8-7,6 3 0,2 1 0,2-2 0,0 0 0,-2-6-1,-2-3-1,-4-6 0,-1-6 1,1-6 0,-18-2 0,29-13 0,-29 13-1,21-33 1,-14 7 1,-2-3-3,-1-6 1,-6 2 0,0-4 0,-1 4 0,-1 4 0,0 5 0,3 4 0,1 20-10,12-17-8,-12 17-8,30 8-3,-8 4-1,-2-1 0,8 8-1,-6-3 1,0 1 11</inkml:trace>
    <inkml:trace contextRef="#ctx0" brushRef="#br0" timeOffset="8944.9301">5278 3468 113,'-4'18'32,"4"-18"0,-4 20-1,8-1-9,-4-19-11,15 35-5,-1-19-6,-3 1-9,8 1-11,-19-18-7,29 17-3,-29-17-2,24-6 0,-24 6-1,22-27-1,-9 5 7</inkml:trace>
    <inkml:trace contextRef="#ctx0" brushRef="#br0" timeOffset="9176.1068">5524 3264 128,'-24'-23'32,"24"23"-1,2-17-6,15 17-12,5-2-6,5 2-7,10 2 0,0-2-10,7 6-10,-7-8-6,3 7-4,-8-5-1,-1 4-1,-13-2-1,-1 5 1</inkml:trace>
    <inkml:trace contextRef="#ctx0" brushRef="#br0" timeOffset="9356.2278">5660 3369 129,'-20'13'30,"20"-13"-10,24 7-17,4-3-17,8 1-8,5-1-3,5-2-4,-2-4-3,0 0 1,-2-2 8,-5-5 18</inkml:trace>
    <inkml:trace contextRef="#ctx0" brushRef="#br0" timeOffset="9823.5505">6262 3231 156,'-32'-9'32,"32"9"0,-22 19-14,21-1-18,6 9 2,2 10-1,4 2 0,2 1-1,6-5 1,-5 0 0,5-4-1,-3-7-7,8-4-8,-24-20-7,35 13-3,-35-13 0,21-15-1,-16-5 0,-1-6 0,-8-11 8,-3-3 8,-1-6 8,-1-1 8,2-3 4,1 1 4,6 6 4,4 5 2,9 12 2,-2 8 2,15 16-2,-4 9-5,9 15-3,0 6-4,4 12-3,0 2-1,0 6-2,0 2-3,-6-5 0,-3-1-6,-6-9-11,2-4-10,-10-10-3,-12-21-2,3 18-2,-3-18-1,-16-15 0,16 15 5</inkml:trace>
    <inkml:trace contextRef="#ctx0" brushRef="#br0" timeOffset="9979.6528">6460 3407 145,'0'0'33,"-5"-22"-1,25 17-13,17 9-43,3-8-9,14 6 3,-3-4-2,1 4 0,-8-4-1</inkml:trace>
    <inkml:trace contextRef="#ctx0" brushRef="#br0" timeOffset="10338.8967">6922 3376 141,'0'-16'32,"0"16"-1,19-15-8,1 15-18,4 0-5,1 4 0,3 1 0,-4 6 1,-4 2 0,-7 5 0,-6 4 1,-7 2-1,-5 2 0,-6 1 0,-2 3 0,-4-1-1,1-5-1,1 0 1,4-6-1,4 1 0,7-19 1,0 22-1,0-22 1,20 7-1,0-7-7,0-4-7,14 1-7,-7-5-3,10 1-4,-6-4-1,6 0-1,-6-2 0,2-2 7,-3-3 6</inkml:trace>
    <inkml:trace contextRef="#ctx0" brushRef="#br0" timeOffset="10722.2286">7406 3277 135,'-33'-18'33,"33"18"-1,0 0-5,0 0-20,5 26-7,12-4 1,3 5 1,4 4-1,4 0 0,-3 2 0,-1-3 0,2-5 0,-2-3 0,-2-5-2,-2-6 1,2-9 0,-5-6 0,-1-9 0,-1-7-1,-4-4 0,-5-7 0,-3-2 0,-4-5 0,-3 1 0,-4 2 0,3 2 0,-1 6 0,1 5 2,3 5-2,2 17-7,0 0-12,18-7-7,-1 20-2,-17-13-2,33 33-1,-16-15-1,5 8 0</inkml:trace>
    <inkml:trace contextRef="#ctx0" brushRef="#br0" timeOffset="11075.7428">7912 3431 154,'0'-24'32,"0"24"-1,16-22-11,1 17-21,3 1 0,2 2-1,0 2 4,2 4-2,-5 2 2,-19-6-3,25 20 3,-19-4-1,-4 4 0,-8 4 0,-5 2-1,-4 0 0,-1-1 0,-1 3-1,-1-2 0,3-3 1,4-4 0,6-3 0,5-16 0,12 24 0,5-18 0,9-3 0,7-1-1,7 2-20,-3-2-9,4 1-1,-8-3-1,-4 6-3,-10-1 0</inkml:trace>
    <inkml:trace contextRef="#ctx0" brushRef="#br0" timeOffset="11862.2765">3961 4181 131,'0'0'33,"-17"-11"-2,17 11-1,-17 11-13,19 6-9,4 7-7,-1 5-1,6 6 1,0 0-1,4 2 1,-2-3-1,2-2 0,-4-5 0,-2-5-1,-9-22 1,17 24-1,-17-24-3,0 0-2,12-17 0,-10-1 0,-4-9 0,2-5-1,-3-6 2,1-1 2,2-1 5,0 3 3,5 4 0,1 6 1,5 8 0,-11 19-1,31-3 1,-11 14-3,4 11-2,4 5-1,1 10 1,3 3-1,1 1 1,-4-3-1,-1 1 0,-4-6 1,-8-9-12,3-1-13,-19-23-5,0 0-1,0 0-1,0 0-1,0 0 0,-24-29-2,2 11 11,-2 3 20</inkml:trace>
    <inkml:trace contextRef="#ctx0" brushRef="#br0" timeOffset="12018.3817">4104 4420 144,'0'0'33,"0"0"-1,0 0-2,26-9-31,7 7-24,17 4-5,-1-4-1,8 2-1,-5-4-2,1 4 0,-9-3 0,2-1 17</inkml:trace>
    <inkml:trace contextRef="#ctx0" brushRef="#br0" timeOffset="12222.5214">4744 4425 139,'0'0'33,"-27"30"0,23-6-2,0-2-16,13 5-17,8 8-10,-2-9-9,3 3-8,-3-9 0,0-1-3,-15-19 0,16 11-2,-16-11 1,0 0 9,20-28 22</inkml:trace>
    <inkml:trace contextRef="#ctx0" brushRef="#br0" timeOffset="12496.7115">5211 4326 146,'0'0'33,"0"0"-3,0 0-15,17-9-29,14 9-16,4-2-1,4 4 0,-2-2-1,-1 0-1,-8-2 1,-6 4 13</inkml:trace>
    <inkml:trace contextRef="#ctx0" brushRef="#br0" timeOffset="12671.8254">5307 4374 144,'-16'2'32,"16"-2"-9,0 0-14,0 0-24,38 20-10,-8-16-4,8-1-3,-1-4 0,7 1-1,-5-6 6,3-3 13</inkml:trace>
    <inkml:trace contextRef="#ctx0" brushRef="#br0" timeOffset="13193.2564">5949 4103 150,'0'0'33,"-26"-19"0,26 19-8,-13 19-24,13-1-2,8 4 1,1 7 0,4-1 0,2-1 1,1-3 0,3-2 0,3-7-1,3-2-1,3-4-10,-2-11-10,5 4-3,-5-9-7,3-1 0,-9-5-2,1 1 1,-7-5 1,-4-1 11</inkml:trace>
    <inkml:trace contextRef="#ctx0" brushRef="#br0" timeOffset="13375.381">6192 4092 146,'-26'-13'31,"26"13"0,-18 11-9,18 7-12,2 10-9,3 3 0,4 4-1,2 0 0,2 1 1,2-1-1,0-2-4,-1-9-10,7-2-9,-5-7-7,8-4-1,-6-11 0,6 0-1,-3-8 0,6 1 4</inkml:trace>
    <inkml:trace contextRef="#ctx0" brushRef="#br0" timeOffset="13574.5155">6525 4345 150,'0'0'33,"0"0"-3,0 0-5,0 0-28,18 22-17,-18-22-7,30 20-3,-30-20-2,35 11 0,-35-11-1,33-7-1</inkml:trace>
    <inkml:trace contextRef="#ctx0" brushRef="#br0" timeOffset="13793.6647">6769 4114 144,'0'0'33,"-9"18"-2,15 4-8,3 4-15,6 5-7,1 2 0,1 2 0,1-4 0,1-4-1,-7-3 1,1-5-11,2-3-14,-15-16-6,24 7-2,-24-7 0,28-20-2,-14 0-2,6-2 1</inkml:trace>
    <inkml:trace contextRef="#ctx0" brushRef="#br0" timeOffset="14059.8471">7200 4062 145,'-26'-24'33,"26"24"-1,-27 0-8,27 0-19,-24 32-6,11-9 1,0 1 1,4 2-2,1-2 1,3-4-1,7-2 1,-2-18-1,18 26 0,2-17 1,10-1 1,1-3-2,4 1 1,2 1 1,1-2 0,-3 5 1,-2-1-1,-7 4 0,-7-1-1,-19-12 1,14 30 1,-14-30-2,-9 27 0,9-27 0,-26 22-8,6-18-10,4 0-7,-5-12-6,5-1 0,-5-7-3,10-5 1,0-6-1,6-2 8</inkml:trace>
    <inkml:trace contextRef="#ctx0" brushRef="#br0" timeOffset="14228.9622">7238 4060 149,'0'0'33,"15"-25"-3,4 19-9,8 10-32,3-4-11,8 9-6,-5-2-2,6 8-1,-10-6-2,3 4 1,-7-4-2</inkml:trace>
    <inkml:trace contextRef="#ctx0" brushRef="#br0" timeOffset="14451.1129">7722 4018 163,'0'0'33,"0"0"-2,2 19-20,18 6-11,8 6 0,3 4-1,6 2 2,0 0-1,-4-2-7,0-1-12,-7-8-7,0-2-4,-10-11 0,-16-13-2,22 9-1,-22-9-1</inkml:trace>
    <inkml:trace contextRef="#ctx0" brushRef="#br0" timeOffset="14654.2524">7921 4057 166,'-17'0'32,"-1"3"-1,9 14-23,0 7-8,3 3 0,2 6-1,-1-2 2,5 6-11,-6-9-10,6-3-7,-1-8-3,1-17-2,0 0-2,25 11 1,-6-22-3</inkml:trace>
    <inkml:trace contextRef="#ctx0" brushRef="#br0" timeOffset="14870.3995">8167 4011 138,'0'0'33,"0"0"-2,10 22-6,-5 2-18,10 5-7,0 6 0,1 3 0,3-1 0,-3-6-3,4 2-13,-3-9-9,5-5-4,-6-14-3,7-5 0,-7-9-1,4-4-1</inkml:trace>
    <inkml:trace contextRef="#ctx0" brushRef="#br0" timeOffset="15208.542">8524 3989 134,'-27'-15'33,"27"15"-1,-33 11-6,20 8-17,3 8-7,3 4-2,5 6 0,2 1 0,9-1 1,4-2 0,8-4 0,8-9 0,2-7-1,4-10 0,0-5 0,2-9-1,-8-4-7,-3-10-3,-4-3-3,-13-7 0,-3 3-2,-12-4 2,1 4-2,-10-3-2,1 9 3,-5 1 1,19 23 0,-27-26-3,27 26 1,0 0-1,0 0 2,0 0 1</inkml:trace>
    <inkml:trace contextRef="#ctx0" brushRef="#br0" timeOffset="15404.6733">8820 3890 154,'0'0'33,"2"-24"-3,-2 24-14,22-9-12,-22 9-6,37 7-11,-20-5-8,7 7-6,-8-5-3,6 3-2,-22-7 0,31 2-1,-31-2 1</inkml:trace>
    <inkml:trace contextRef="#ctx0" brushRef="#br0" timeOffset="15636.8331">9043 3761 167,'0'0'33,"-22"10"-3,22-10-20,7 33-10,1-11 0,6 1 0,3 3 0,5-6 0,-2-3 0,6-2-6,-4-12-9,9 3-9,-5-10-4,4-1-4,-7-12 1,5 4-1,-10-9 0,3-2 5</inkml:trace>
    <inkml:trace contextRef="#ctx0" brushRef="#br0" timeOffset="15806.9472">9348 3699 135,'-20'-18'31,"20"18"0,-18 9-9,16 9-8,2 8-8,2 3-7,5 4 1,2 0-1,2 4-3,-3-6-13,10-1-11,-9-8-3,4-2-1,-13-20-1,26 18-2,-26-18 0</inkml:trace>
    <inkml:trace contextRef="#ctx0" brushRef="#br0" timeOffset="16585.3404">9645 3934 121,'0'0'33,"0"0"-2,0 0-6,18 15-10,-18-15-6,9 29-9,-3-9 0,1 0 0,-2 0 0,1-1 0,-4-3 0,-2-16 0,5 20 0,-5-20-7,0 0-4,0 0-1,0 0 0,0 0-1,13-27 1,-13 9 0,8-1 2,-3-1 9,1-4 10,3 4 2,-4 0 2,-5 20-1,24-28 0,-7 27 0,-17 1-2,31 5-3,-9 6-4,-2 4-3,2 3-1,1 2 1,-3 2 0,0 0 0,2-2 0,-2-3 0,-3-4-1,-1-2 1,1-6 0,-17-5-1,31-3-4,-31 3-4,30-21-3,-30 21 0,24-27 1,-13 10 0,-11 17 3,24-27 5,-24 27 8,23-20 4,-23 20 3,24-6-1,-24 6 1,22 11-1,-22-11-3,23 30-4,-11-12-4,3 2-1,0-3 2,1-3-3,1 3-11,-17-17-9,28 11-7,-28-11 0,23-9-2,-23 9 0,21-30-1,-14 10 0</inkml:trace>
    <inkml:trace contextRef="#ctx0" brushRef="#br0" timeOffset="16805.4892">10421 3642 115,'5'-16'32,"1"-3"0,-6 19-3,26-20-15,-3 17-4,-2-1-6,4 4-4,1 2 0,-6 0 0,-1 1 0,-19-3 1,26 15-1,-26-15 0,5 22 1,-5-22-1,-11 31 1,0-13-1,0 1 0,2 3 0,1-4 0,5 0-1,5 1 1,3-3-1,-5-16 1,30 28-16,-5-12-12,-3-8-2,4 4-2,-6-6-2,-3 1-1,-17-7-1</inkml:trace>
    <inkml:trace contextRef="#ctx0" brushRef="#br0" timeOffset="17526.9805">3999 5082 99,'0'0'33,"-9"-20"-1,9 20-1,0 0-1,0 0-11,0 0-9,13 22-9,5 0-1,3 5-1,4 3 1,3 1-1,1-2 1,1 1-1,-1-5 0,-3-6 1,-4-6-1,0-8 2,-5-5-2,-17 0 1,25-18 0,-17-1 0,-5-4 0,3-5 0,-4-3 1,-2 0-1,0-1 0,-2 1 1,2 6-1,2 1 1,1 7-2,-3 17-7,0 0-10,17-13-7,-17 13-4,22 17-1,-9-1-2,-13-16 0,29 32-1,-12-14 7,1 0 9</inkml:trace>
    <inkml:trace contextRef="#ctx0" brushRef="#br0" timeOffset="17711.1064">4534 5297 132,'-11'25'33,"11"-25"-1,-1 32-1,1-32-11,18 36-16,4-10-15,-4-8-13,5 2-6,-23-20-1,29 17-2,-29-17 0,0 0-2,17-22-1,-10 2 18</inkml:trace>
    <inkml:trace contextRef="#ctx0" brushRef="#br0" timeOffset="17951.27">4932 5170 114,'0'0'31,"0"0"-2,20-20-8,8 18-21,5 6-15,5-2-6,1 3-5,-6-1-3,-5 3-1,-10-1 0,-18-6 6,0 0 8,7 20 13</inkml:trace>
    <inkml:trace contextRef="#ctx0" brushRef="#br0" timeOffset="18098.3701">5009 5277 105,'0'0'27,"0"0"-8,-2 18-12,24-9-17,11 2-12,10-5-3,5 1-1,1-5-3,5-2 1,-1-4 11</inkml:trace>
    <inkml:trace contextRef="#ctx0" brushRef="#br0" timeOffset="18640.9858">5783 5080 105,'-42'-14'34,"5"6"-2,-5 3-2,3 10-8,1 1-9,8 10-3,1 3-6,3 6-4,4 3 0,7 5 0,8 0 0,11 0 0,10-2 0,10-2-1,11-5 1,9-7 0,4-8 0,2-9-2,1-6 0,-10-6-3,-6-7 0,-11-8-1,-9-3 0,-12-4 0,-8 2 0,-10-1 1,-2 6 2,-5 3-1,2 9-5,2 2-6,18 13-6,-17 6-3,17-6-2,11 24 1,9-8-2,2 3 3,10-3 6,3 4 9,-2-3 9,0-1 11,-7-6 17,-1 2 2,-25-12 3,34 19-2,-34-19 1,18 18-1,-18-18-1,0 0-21,24 28-23,-24-28-12,27 16-4,-27-16-1,26 0-1,-26 0-1,22-18-1,-11 1 5,4-3 23</inkml:trace>
    <inkml:trace contextRef="#ctx0" brushRef="#br0" timeOffset="19126.2991">6260 5031 139,'0'0'34,"-22"-17"-4,22 17 1,0 0-20,-15 20-8,17 1-3,0 2 0,1 5 1,3 3-2,0 2 2,6 0-2,5-2 1,3-1 0,8-6 0,5-4-1,4-7 0,3-8 1,4-7 0,-5-5-1,0-6-2,-10-7-5,-1 0-1,-12-4-1,-5 0 1,-11 0 1,-5 4 2,5 20 6,-35-26 3,13 21 5,-10 3 1,7 7 0,-3 6 1,8 10-3,3-3-1,8 4-7,13 6-4,3-6-11,17 1-6,-2-8-5,11-2-3,-2-13 0,6 0-1,-6-11-1,1-4 5,-1-5 9,-7-2 14</inkml:trace>
    <inkml:trace contextRef="#ctx0" brushRef="#br0" timeOffset="19383.4754">6803 5086 136,'1'-31'32,"-1"31"-1,17-26-6,-1 19-12,1 1-7,1 2-6,1 1-1,-1 1 1,-18 2 0,26-2 0,-26 2 0,22 6 0,-22-6 0,22 16 0,-22-16 0,24 26 0,-11-8 0,0-1 0,0 3 1,0 2-2,1-2 1,1 2 0,-2-4 0,0 1 0,0 3-12,-13-22-12,14 27-6,-14-27 0,0 0-2,0 0 0,0 0-1,-18 8-1</inkml:trace>
    <inkml:trace contextRef="#ctx0" brushRef="#br0" timeOffset="19545.5846">6950 5190 138,'-19'-14'34,"19"14"-2,21-10-12,-1 7-28,13 5-20,-2-4-3,10 4 0,-6-6-2,1 4 1,-6-6-1</inkml:trace>
    <inkml:trace contextRef="#ctx0" brushRef="#br0" timeOffset="20159.0023">7297 5119 141,'0'0'32,"0"0"0,0 0-10,0 0-7,0 0-10,2 22-5,-2-22 0,13 31 0,-6-15 0,1 1 0,-8-17-1,15 24-4,-15-24-6,0 0-4,23 16-2,-23-16 0,0 0 0,0 0 1,11-22-1,-11 22 6,0-29 9,0 29 7,6-33 5,3 16 6,-3-1 0,-6 18 1,24-27-1,-8 19 0,-16 8-3,33-7-3,-14 9-4,-1 5-5,0 2-1,1 2 0,-1 2 0,1 0 0,-1 2 0,-1-3-1,-17-12 1,29 19-2,-12-12-8,-17-7-6,25-2-5,-25 2-3,22-16 0,-22 16 0,22-24 0,-14 7 4,-8 17 9,16-23 9,-16 23 8,13-17 4,-13 17 6,0 0 3,17-11 5,-17 11-2,18 9-2,-18-9-1,26 20-5,-8-5-1,1-2-4,1 2-4,4-1-8,-4-5-8,8 4-9,-6-9-6,2 0-3,-6-10-1,6 1-1,-4-8 0,2-2 2,-5-1 9,1-8 9</inkml:trace>
    <inkml:trace contextRef="#ctx0" brushRef="#br0" timeOffset="20356.1364">8155 4871 116,'0'0'32,"-13"-26"0,13 26-2,-6 17-9,12 11-11,5 8-8,3 6-2,7 2 0,-1 0 0,6 0 0,-1-3 0,5-5-17,-6-8-11,3-6-2,-3-11-3,4-5 0,-4-14-2,5-5 0</inkml:trace>
    <inkml:trace contextRef="#ctx0" brushRef="#br0" timeOffset="20699.372">8642 4928 136,'-20'-13'33,"-8"-1"-1,4 10-2,-5 6-22,3 7-6,2 7-3,2 5 0,7 1 0,4-2 0,8 2 0,3 0 0,11-4 1,7-1-1,8-1 1,11-1 0,1-1 0,8 1 1,-2-2 0,1 2 0,-5-1 0,-7 3 0,-7-1 0,-10-1-1,-16-15 1,2 28-1,-2-28 0,-38 20-4,12-9-13,-11-8-10,2 3-4,-3-10-1,3 2-2,1-3-3,9-2-1</inkml:trace>
    <inkml:trace contextRef="#ctx0" brushRef="#br0" timeOffset="23314.7426">3845 6258 18,'0'0'5,"-8"-30"0,8 30-1,6-27-2,-6 27 2,13-24 2,-13 24 4,20-27 8,-20 27 9,20-30 0,-20 30 1,9-22-3,-9 22 0,0 0-3,0 0-4,0 0-9,-12 19-9,8 3 1,0 5-1,2 6 0,-1 6-1,3-4 1,5-1 0,-3-4-1,0-1 1,0-5 0,0-8 0,-2-16-1,0 0 0,0 0 0,0 0 0,-21-25 0,14-1 1,1-5-1,1-2 1,3-2 0,8-2 1,1-1-1,8 3 0,-1 2 1,8 5-1,2 8 0,4 7 1,0 10-1,-1 6 0,1 12 1,-3 7-1,-1 4 1,-2 7-2,-3 2 2,-4 3-1,-3-3 0,1 0 0,-2-4 0,-1-5-1,-5-1-6,-5-25-12,13 32-7,-13-32-4,0 0-2,0 0-1,-22 0 0,3-11-1,19 11 6</inkml:trace>
    <inkml:trace contextRef="#ctx0" brushRef="#br0" timeOffset="23489.8612">3957 6340 135,'-17'-9'34,"17"9"-1,0 0-2,24-13-22,15 19-29,5-4-9,8 1-2,-1-3-2,1 4 0,-8-4-2,-4 2-2,-7-4 14</inkml:trace>
    <inkml:trace contextRef="#ctx0" brushRef="#br0" timeOffset="23952.7781">4483 6300 122,'0'0'41,"-11"-18"-3,11 18-11,20-4-20,2 4-2,4 2-2,2 0-4,-3 0 1,-1-1 1,-7 5-1,-17-6 1,20 15 0,-20-15 0,0 25 0,-7-6 0,-2 4-1,-3 1 0,-2 4 0,-1-3 0,-2 1 0,3-2 0,-1-2 0,4-2-1,11-20 1,-15 28 0,15-28-1,4 16 1,-4-16-1,29 7 0,-5-7 1,6-1 0,3-1-1,-4-6-8,8 8-8,-11-5-6,0 7-6,-6-8 0,0 6-3,-20 0-1,28-7 1,-10 1 5,0-5 16</inkml:trace>
    <inkml:trace contextRef="#ctx0" brushRef="#br0" timeOffset="24397.0807">5101 6317 163,'0'0'29,"0"0"-13,11 16-26,15-5-18,9-2-3,7 2-2,0-5-1,8 1-2,0-5 4</inkml:trace>
    <inkml:trace contextRef="#ctx0" brushRef="#br0" timeOffset="24224.9618">5156 6205 139,'0'0'34,"-26"-15"-2,26 15-1,0 0-18,0 0-10,23-4-3,-1 10-1,5 1-3,1-3-11,5 7-10,-7-6-6,-2 3 0,-24-8-2,27 9-1,-27-9-2,0 0 4,0 0 23</inkml:trace>
    <inkml:trace contextRef="#ctx0" brushRef="#br0" timeOffset="24855.391">6232 6113 123,'-24'-26'33,"4"10"0,-4-4-4,4 9-14,-2 1-6,2 12-4,-1 6-3,-1 4-2,-3 5 1,-1 1-1,-2 6 2,1 2-2,1 3 1,4 4-2,7-2 1,10 2-1,10 4 0,14 0 0,12-2 0,13-6 0,9-5 0,4-10 0,2-8 0,-4-8 1,-5-13-1,-11-5 0,-10-7-3,-14-6-2,-10-2-1,-12-4 1,-8 6-1,-7-2 1,-4 6-1,-3 5-2,3 8-3,2 3-6,6 11-4,18 2-2,-17 7-1,17-7-1,17 28-1,5-12 4</inkml:trace>
    <inkml:trace contextRef="#ctx0" brushRef="#br0" timeOffset="25029.513">6476 6340 170,'0'0'32,"0"0"-1,4 18-17,-4-18-16,27 18-14,-27-18-11,35 15-4,-18-15-1,3 2-1,-3-8-2,3 3-1,-2-7 2</inkml:trace>
    <inkml:trace contextRef="#ctx0" brushRef="#br0" timeOffset="25591.8937">6984 6018 104,'0'0'30,"-22"-13"1,22 13-3,0 0-11,-19 13-1,19-13-4,-13 34-7,4-10 0,2 5-3,0 1-1,1 5-1,4 1 0,8 3-1,5-5 1,5 3-1,10-4 0,3-4 1,8 0-1,4-8 1,3-5-1,0-5 1,2-6-1,-4-6 1,1-5-1,-7-5 0,-1-2 0,-9-5-6,0 2-1,-11-5 0,-1 1 0,-10-2 0,-2 0 0,-10 0 1,-3 2 2,-7 2 5,-8 0 4,1 7 2,-10 2 3,1 9-1,0 1 1,2 9-1,1 2-1,5 9 0,6-1-3,9 3-2,5 1-3,10-2 0,5 6-3,6-8-14,13 4-10,-1-12-3,8-1-1,-5-7-2,6-2-1,-1-8-1</inkml:trace>
    <inkml:trace contextRef="#ctx0" brushRef="#br0" timeOffset="26279.2643">7821 6129 53,'-2'-20'18,"2"20"-1,-6-18-3,6 18-2,0 0-2,0 0 1,-18-18-1,18 18 6,-18 1-2,18-1 1,-24 8-1,24-8-1,-32 20 0,18-2-5,-5 2-1,6 2-7,6 4 1,11 7-2,5-4 1,13 0-1,6-3 1,7-2-1,11 0-10,-4-10-11,6-1-7,-10-13-1,5-2-2,-8-9 0,0-2-1,-10-7 0</inkml:trace>
    <inkml:trace contextRef="#ctx0" brushRef="#br0" timeOffset="26910.7204">8176 6082 151,'0'0'34,"-22"-8"-2,22 8-7,-21 22-21,18-2-4,6 6 1,5 5-2,3 0 2,4 0-2,-3-3 0,7-4 1,-3-4-6,-16-20-6,17 22-5,-17-22-2,0 0-2,4-19 0,-4 19 0,-6-34 1,8 8 5,-4-3 11,11-2 6,2 0 8,-1-1 6,8 9 4,-5-3-1,7 11 2,-2 6-3,8 9-2,-7 4-2,-19-4-5,29 31-5,-12-7-3,1 3 0,0 3-1,-1-1 1,-2 2-1,-1-5-1,5-5 1,-3-2 0,-16-19-1,28 22-9,-28-22-5,0 0-5,0 0-1,15-22-2,-19 3 0,6 1 0,-4-6 0,6 1 12,-1-1 7,16 0 8,-6 6 5,9-4 5,2 11 7,-8-2 2,10 11 0,-8 2-2,10 9-3,-28-9-2,33 31-3,-26-10-4,10 4-7,-4 1-2,-2-1 0,0 1-6,-4-10-11,2 3-9,-9-19-4,0 0-2,0 0 0,19-2-1,-17-15-3</inkml:trace>
    <inkml:trace contextRef="#ctx0" brushRef="#br0" timeOffset="27391.0492">8893 5811 110,'0'-24'32,"6"6"-1,-3-4-5,-3 22-9,30-31-4,-8 18-5,2 4-8,2 1 0,-3 1 0,0 5 1,-5 0-1,-18 2 1,24 10-1,-24-10 1,4 27 0,-8-5 0,-7 2 0,-6 1 0,-3 5 0,-2-1 0,-4 0-1,-3-1 0,-1-5 0,5-1 0,2-5 0,7-1-1,16-16 0,-17 19 0,17-19 0,0 0 0,30 9 0,-8-11 1,4 0-1,5-1 1,-2 1-3,-1-4-9,1 10-13,-8-6-5,-3 8-1,-18-6-3,18 3-1,-18-3-2</inkml:trace>
    <inkml:trace contextRef="#ctx0" brushRef="#br0" timeOffset="28504.8127">9434 6036 161,'0'0'34,"7"-28"-3,15 18-18,4 4-13,9 2 0,4 3-1,-1-1-8,7 7-7,-9-5-8,-3 8-2,-12-7-5,-5 7 0,-16-8-1,0 0 0,-13 20 6</inkml:trace>
    <inkml:trace contextRef="#ctx0" brushRef="#br0" timeOffset="28696.9373">9537 6168 174,'0'0'33,"0"0"-2,37-15-34,-2 24-15,-2-5-10,7 5-3,-5-5-1,-2 3-1,-7-7-3,-8 2 0</inkml:trace>
    <inkml:trace contextRef="#ctx0" brushRef="#br0" timeOffset="29774.9083">10260 5928 112,'4'-16'33,"-10"-3"-2,6 19-4,0 0-11,0 0-3,0 0-10,-17 28-2,12-5 0,-2 7-1,-1 6 1,1 3-1,3 3 1,1 0-1,4-4 0,7-1 0,6-2 0,5-6-1,7-5 1,7-6-1,0-9 1,5-7 0,3-6 0,-2-5-1,-1-5-6,-5-10-5,-1 2-2,-12-7 0,-2 7-1,-12-8 1,-4 8 0,-10-3 1,-7 8 10,-1 6 7,-10 2 4,4 11 3,-6 2 4,8 8 0,-2 3-1,9 9 0,-1-2-4,10 7-2,4-3-4,7-2-14,12 1-14,1-8-6,6-5-1,-1-8-1,7-4-1,-5-11 0,6-4 0</inkml:trace>
    <inkml:trace contextRef="#ctx0" brushRef="#br0" timeOffset="30036.0839">10845 5935 161,'0'0'33,"0"0"-4,18 19-17,2 3-11,6 7-1,9 6 1,4 3-2,3 0 2,0 1-1,-1-4 1,-1-1-1,-3-2-4,-7-11-13,1 1-11,-5-12-2,-4-3-2,-22-7-1,25-7-1,-25 7 0</inkml:trace>
    <inkml:trace contextRef="#ctx0" brushRef="#br0" timeOffset="30265.2398">11204 5981 151,'-21'-9'33,"-1"2"-1,4 12-13,1 6-15,4 9-4,2 8 1,4 8-1,0 3 1,-3-1-2,7 2-8,-3-9-11,10 6-7,-6-15-5,8-2-1,-6-20-1,0 0 0,24 2-1</inkml:trace>
    <inkml:trace contextRef="#ctx0" brushRef="#br0" timeOffset="30555.4392">11386 5935 145,'0'0'33,"0"0"-2,18 17-16,-7 3-4,7 7-8,-1 4-2,1 8-1,1-3 1,-4 1-1,-3-4 1,1 2-1,-4-8 0,-1-3 0,1 0-10,-9-24-13,17 24-8,-17-24-1,0 0-1,20-17-1,-20 17-1</inkml:trace>
    <inkml:trace contextRef="#ctx0" brushRef="#br0" timeOffset="30946.7062">11868 5913 137,'-17'-18'33,"17"18"0,-35-20-13,35 20-10,-35 15-5,15 1-4,-2 4-1,2 8-1,1 3 3,4 3-2,6 1 0,4 4 0,10-1 0,12 1 0,10-1 0,10-3 0,7-6-1,6-9 0,0-7-1,1-8 1,-5-10 1,-9-8-1,-9-9 1,-14-9 0,-12-4 0,-11-1 0,-6-3 0,-11 4 1,-1 6-13,-6 0-11,7 11-8,-2 3 0,10 10-3,18 5-3,-18-6-1</inkml:trace>
    <inkml:trace contextRef="#ctx0" brushRef="#br0" timeOffset="37227.6092">12114 5882 108,'-17'-14'36,"17"14"-5,0 0-4,0 0-7,28-4-5,-10 6-8,5 3-6,2-1-1,1 0 0,0-1-3,0-3-11,-1 8-9,-6-10-5,-1 5-4,-18-3-2,20-1 0,-20 1-1,0 0 3</inkml:trace>
    <inkml:trace contextRef="#ctx0" brushRef="#br0" timeOffset="37680.4007">12594 5677 108,'-20'-29'28,"20"29"0,-22-16-12,22 16-2,0 0 0,-17 9-7,17-9-2,-24 18 1,8-3-1,1 1 0,-3 1-1,3-1-4,4 2 1,5-1-1,6-17 0,13 27 0,-13-27 1,39 19-1,-6-12 0,2-3 0,2 3 0,-2 0 1,2 0-1,-3 4 0,-2 6-1,-10-1 1,-6 3 0,-6-1-1,-5 4 0,-7-4 1,-7-1 0,-4-1-1,-3-5 1,-3-4 1,-1-5-3,0-5-8,20 3-9,-33-17-8,33 17-3,-21-31-2,20 13-1,-5-6-2,12 2 3</inkml:trace>
    <inkml:trace contextRef="#ctx0" brushRef="#br0" timeOffset="37848.5168">12561 5730 151,'-15'-20'34,"15"20"-1,17-18-8,7 16-25,13 8-13,-2-3-11,14 10-7,-6-4-3,2 8 1,-10-3-3,0 5 0</inkml:trace>
    <inkml:trace contextRef="#ctx0" brushRef="#br0" timeOffset="38575.13">13181 6175 128,'0'0'35,"0"0"-1,0 0-4,0 0-17,-11 18-6,15 2-7,3 1 0,2 2 0,-2 1 0,-3-2 0,2-5 0,-6-17-1,7 23 1,-7-23 0,0 0-1,0 0 0,7-16 0,-3-2 0,-2-4 0,2-4 1,-1-3-1,3-2 1,-1 1 1,3 5 0,-1 3 0,4 5 0,-11 17 0,28-16 0,-28 16-1,31 9 0,-15 2 1,3 5-2,-1 3 1,-1 3 0,1 0-1,-1 1 1,1-2 0,-5-1 0,2-4 0,-15-16-1,22 17 0,-22-17-5,16-4-4,-16 4-1,11-22-1,-7 4-1,7-2 1,-7-6 1,7 6 1,-4 0 7,1 1 6,-8 19 4,16-23 6,-16 23-1,22 0 0,-22 0 0,26 25-1,-8-6-2,-7 3-1,10 1-3,-3-1-5,-1 0-1,-5 2-6,-12-24-12,23 29-10,-23-29-4,0 0-1,0 0-2,0 0 0,9-24 0</inkml:trace>
    <inkml:trace contextRef="#ctx0" brushRef="#br0" timeOffset="39210.5636">13738 5765 81,'0'-16'27,"2"-1"-1,-2 17-5,9-27-6,-9 27 1,24-26-3,-4 15-4,-20 11 0,34-22 0,-34 22-1,31-13-2,-31 13-1,18 2-4,-18-2-2,11 22 1,-5-4-1,-4 4 0,-4 2 0,-2 2 1,-1-1-1,-5 3-1,-1-4 1,-3-2-1,-3-2 1,1-2 0,-1-3 0,17-15 1,-24 18 0,24-18 1,0 0 0,0 0 0,0 0 1,0 0-1,18 4 0,1-8 0,-1-1 0,4 1 1,-1 2-2,-1-2 1,0 6-13,-20-2-12,26 2-9,-26-2-1,0 0-2,0 0-3,0 0-1</inkml:trace>
    <inkml:trace contextRef="#ctx0" brushRef="#br1" timeOffset="101322.0575">13541 6844 153,'0'0'35,"-1"-24"-2,19 18-17,2 3-16,4 1 1,7 2 0,3 0-1,2 0 1,-1 0-1,-3 0 1,-9 0-1,-2-4-1,-21 4 1,25 4 0,-25-4 0,0 0 0,10 24-1,-10-24 1,-8 31 0,5-9 0,-1 3 0,-2 5 1,3 3-1,3 0 1,2 3-1,1 1 0,3-4 1,-1-2 0,3-6-1,5 1-16,-8-9-10,-5-17-6,9 16-1,-9-16-1,0 0-1,0 0 0</inkml:trace>
    <inkml:trace contextRef="#ctx0" brushRef="#br1" timeOffset="68004.3586">4715 7212 62,'0'0'31,"-11"-21"2,11 21-2,0 0-5,0 0-4,0 0-4,0 0-5,0 0-4,11 19-1,-2-3-6,2 3-2,0 4 0,0 5 0,4 0 0,1 3 0,3 2 0,-3 3 0,3-4 0,-1-3 0,2-3 0,1-3 0,-3-1 0,0-1 0,-1-9 0,-17-12 0,26 19 0,-26-19 0,22 5 0,-22-5 0,16-11 0,-10-5 0,-1-3 0,1-3 0,-2-5 0,-3-2 0,-1-6 0,-1 4 0,1-6 0,-2 4 0,0 4 0,2-1 0,0 3 0,2 3 0,1 4 0,-3 20 0,4-28 0,-4 28 0,0 0 0,0 0 0,0 0 0,0 0 0,17 2-16,-17-2-11,7 16-4,-7-16-3,11 21-7,-11-21-1,15 25-2,-6-4 25</inkml:trace>
    <inkml:trace contextRef="#ctx0" brushRef="#br1" timeOffset="68603.8813">5263 7562 63,'0'0'29,"-2"-18"-2,2 18-5,0 0-3,4-21 0,-4 21-3,0 0-1,0 0 0,11-22-4,-11 22-3,0 0-4,16-5-4,-16 5 0,0 0 0,21 20-1,-21-20 1,16 28 0,-16-28-1,7 31 0,-5-11 1,-2 0 0,-2-1-1,-1-3 1,-3 4-2,-3-3 1,0-1 0,9-16 1,-22 26-1,22-26 1,-22 22-2,22-22 2,-17 13 1,17-13-1,0 0 0,0 0 2,0 0-2,0 0 1,0 0-1,19 3 0,-19-3 0,27-9 0,-27 9 0,33-5 0,-14 3 0,-1 2 0,0 2 0,1 0 0,-19-2 0,29 7 0,-29-7-3,22 5-8,-22-5-9,0 0-7,0 0-4,0 0-1,0 0-1,6-22-1,-6 22 0</inkml:trace>
    <inkml:trace contextRef="#ctx0" brushRef="#br1" timeOffset="69008.156">5640 7278 171,'0'0'41,"0"0"-9,0 0-27,24 5-5,4 1-1,1 1 1,0 2-3,-5-5-7,2 5-8,-26-9-6,31 4-7,-31-4-1,0 0-5,0 0-4,17 0 3,-17 0 25</inkml:trace>
    <inkml:trace contextRef="#ctx0" brushRef="#br1" timeOffset="69195.2834">5666 7435 165,'-19'11'41,"19"-11"-7,17 17-30,7-12-9,13 8-11,-8-7-10,6 3-6,-9-5-2,-2-1-7,-8-3-2,-16 0-2</inkml:trace>
    <inkml:trace contextRef="#ctx0" brushRef="#br1" timeOffset="72583.5837">6283 7063 144,'0'0'40,"0"0"-6,-22-11-15,22 11-10,5 25-6,3-3-4,1 4 1,0 1-2,0 1 2,1-1-1,1 1 1,-4-5-1,-2 1 1,-5-24 0,13 28 0,-13-28 0,0 0 0,0 0 0,0 0 0,0 0 0,-1-30 0,-3 10 0,0-5 0,0-5 0,1-1 0,3 0 0,2 0 1,1 2 0,5 3-1,1 2 1,4 8 0,-13 16-1,33-24 1,-13 20 0,2 8-2,0 5 1,4 2-1,-2 7 0,2 3 1,-1 4-1,-1 4 0,0 1 0,0-1 1,-4-3 0,-1-4-1,-3 0 1,-3-4 0,-13-18-3,19 22-15,-19-22-9,0 0-4,-17 5-1,17-5-1,-31-14-1,12 4-1</inkml:trace>
    <inkml:trace contextRef="#ctx0" brushRef="#br1" timeOffset="72808.7359">6379 7211 166,'0'0'34,"31"-20"-6,-2 14-32,17 10-23,-3-4-4,4 7-2,-4-7 0,-3 6-2,-10-6-1</inkml:trace>
    <inkml:trace contextRef="#ctx0" brushRef="#br1" timeOffset="73013.8756">6848 7194 160,'-6'24'33,"6"-24"-3,8 37-23,4-10-14,-2-5-8,6 7-11,-7-10-5,2 3-1,-11-22 0,0 0-3,0 0 3</inkml:trace>
    <inkml:trace contextRef="#ctx0" brushRef="#br1" timeOffset="73428.9656">7146 7066 136,'0'0'34,"0"0"-2,0 0-14,-6 20-6,6-20-3,20 30-6,-5-10-2,5 0-1,2 0 1,0 0-2,4-3 1,0-3 0,2 1 0,-3-6 0,-1-7 0,-4-2 0,-3-6-1,-17 6 1,24-29 1,-19 7-1,-1-4 1,-4-5-1,-2 4 1,-3-6 0,1 6 0,0 3-1,3 2 1,2 5-1,-1 17 0,17-12-9,-17 12-13,28 1-7,-12 3-3,6 9 0,-3-4-3,5 7 0,-4-5-1</inkml:trace>
    <inkml:trace contextRef="#ctx0" brushRef="#br1" timeOffset="73637.1068">7799 7156 163,'-15'18'33,"15"-18"-1,4 28-19,-1-6-13,7 3 0,1-1 0,0 2-5,-4-8-12,6 4-12,-13-22-3,9 22-1,-9-22-2,0 0 0,-4-17-2</inkml:trace>
  </inkml:traceGroup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46.9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2D2ACE-0541-40B3-86B9-11F982CD657F}" emma:medium="tactile" emma:mode="ink">
          <msink:context xmlns:msink="http://schemas.microsoft.com/ink/2010/main" type="inkDrawing"/>
        </emma:interpretation>
      </emma:emma>
    </inkml:annotationXML>
    <inkml:trace contextRef="#ctx0" brushRef="#br0">5658 8683 130,'0'0'36,"0"0"-2,0 0-20,26 20-27,13-9-15,-1-6-5,8 5-1,-5-3-2,-6-5-1,-6-6 5</inkml:trace>
    <inkml:trace contextRef="#ctx0" brushRef="#br0" timeOffset="-211.1386">5642 8562 150,'0'0'41,"2"-28"-6,23 23-25,7-3-10,3 3-10,11 8-9,-4-4-7,2 4-5,-9-3-1,-7 6-3,-28-6 1,22 3 0</inkml:trace>
    <inkml:trace contextRef="#ctx0" brushRef="#br0" timeOffset="20927.9189">6361 8318 128,'-13'-19'38,"13"19"-5,0 0-15,0 0-4,0 0-5,0 0-8,0 0 0,8 24 0,-7-7-1,1 3 1,2 2-1,0 2 0,-1-2 0,3 0 0,3-2-1,2-4 0,-11-16 0,28 22 0,-10-18 1,4-2 0,0-4 0,4 0 0,2-3 0,-1-3 0,1 3 0,-4 1 0,0-3 0,-4 3 0,-20 4-1,29-2-6,-29 2-8,19 0-7,-19 0-5,0 0-3,0 0-3,0 0-2,0 0-1,12-20 5</inkml:trace>
    <inkml:trace contextRef="#ctx0" brushRef="#br0" timeOffset="21195.1014">6679 8314 90,'-11'-17'38,"11"17"-3,-14-22-6,14 22-8,0 0-5,0 0-6,0 19-9,5-1-1,1 6 1,-1 5-1,1 4 0,1 2-1,-2 0 1,3 5-1,-4-1 1,1-4-6,-1-6 5,-1-3-5,3-6 6,-1-2-7,3-1-7,-8-17-15,0 0-2,20 7-5,-20-7-3,28-22-2,-28 22 13</inkml:trace>
    <inkml:trace contextRef="#ctx0" brushRef="#br0" timeOffset="21384.232">6915 8591 143,'0'0'38,"7"26"-12,-7-26-21,6 16-6,-6-16-7,18 24-10,-18-24-10,24 18-5,-24-18-4,26 2-3,-26-2-1,24-11 36</inkml:trace>
    <inkml:trace contextRef="#ctx0" brushRef="#br0" timeOffset="21879.5664">7215 8373 73,'0'0'39,"-15"-19"-2,15 19-9,0 0-11,4 21-2,-1-5-5,1 6-3,-2 0-2,1 6-2,-1 1-3,2 4-5,0 2 5,1 0-6,2-6 5,6 2-5,4-3 6,5-6-6,4-4 5,5-5 1,0-4-1,6-5 1,0-8 0,1-1 0,-1-6 0,-2-2 0,-3-4 0,-5-3 0,-5 0 0,-7-6 0,-6 4-1,-5 2 7,-8 2-5,-3 1 5,7 17-6,-26-15 6,9 17-6,-1 11 0,0 2 1,3 5-6,2 4 5,2 1-6,5-1 5,5 4-5,6-1 3,4-10-15,12 5-10,-1-11-5,7-6-8,8-3-1,-3-7 0,6-6 41</inkml:trace>
    <inkml:trace contextRef="#ctx0" brushRef="#br0" timeOffset="22539.0177">8063 8606 121,'0'0'42,"-23"5"-1,23-5-24,10 17-18,3-1-5,5-1 6,-1 0-5,3 3 4,-20-18 1,29 26 0,-29-26 0,17 22-1,-17-22 1,0 0 0,0 0-1,0 0 1,0 0 0,0 0 0,-11-24-1,5 2 1,3-4 6,3 0-5,1-1 5,3 3-5,7 2 4,2 5-4,5 5 4,6 8-4,0 6-1,4 5 0,-1 2 0,3 8 0,-3 7-6,1 1 6,-4 3-5,0-1 4,-4 3-4,-2-10 5,-1 0-6,-17-20 6,28 18 0,-28-18 0,18 0 0,-18 0 0,15-29 0,-10 9 0,1-2 0,1-2 0,0-5 1,1 3-1,3 4 6,-11 22-5,20-28 4,-20 28-5,24-1 1,-24 1-2,24 23 1,-9-2 0,-1 1-5,-1 2 4,4 3-4,-1-3 5,1 0 0,-1-6-1,-16-18-1,34 28-15,-34-28-11,27 7-5,-27-7-1,22-20 0,-14 0-1</inkml:trace>
    <inkml:trace contextRef="#ctx0" brushRef="#br0" timeOffset="22759.1653">8896 8395 150,'0'0'41,"0"0"-7,0 27-27,9 4-6,2 12-2,4 4-4,1-3 4,-1 6-4,3-8 5,-3-5-6,0-1-2,-4-12-19,5-7-4,1-15-3,0-4-1,3-13-7,-2-5 5</inkml:trace>
    <inkml:trace contextRef="#ctx0" brushRef="#br0" timeOffset="23143.4276">9315 8519 121,'0'0'47,"-20"-18"-7,20 18-10,-22-4-30,22 4 0,-24 11 1,24-11-2,-20 17 0,20-17 0,-17 22 0,17-22-4,-2 27 3,2-27-3,22 26 4,1-11-5,6-1 5,10 3-4,3 1 6,2-5-1,0 2 0,0 3 0,-5-1-1,-6 3 2,-9 0 0,-9-2 0,-10-1-1,-8-1 1,-8 1 0,-8-4-1,-5-6 1,-3-3 0,-3-2-1,-3-8-1,9 2-15,0-8-18,10-5-1,6-7-9,6-1-2,21-8 6</inkml:trace>
  </inkml:traceGroup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5.7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CE9025-9E28-4EC7-91BD-0BCA614A0396}" emma:medium="tactile" emma:mode="ink">
          <msink:context xmlns:msink="http://schemas.microsoft.com/ink/2010/main" type="writingRegion" rotatedBoundingBox="1139,9438 1858,9438 1858,10165 1139,10165"/>
        </emma:interpretation>
      </emma:emma>
    </inkml:annotationXML>
    <inkml:traceGroup>
      <inkml:annotationXML>
        <emma:emma xmlns:emma="http://www.w3.org/2003/04/emma" version="1.0">
          <emma:interpretation id="{4982EBAD-7AB9-4420-9DCE-607551FBE707}" emma:medium="tactile" emma:mode="ink">
            <msink:context xmlns:msink="http://schemas.microsoft.com/ink/2010/main" type="paragraph" rotatedBoundingBox="1139,9438 1858,9438 1858,10165 1139,101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56B3EA-F0B4-4AC0-9138-2421917F7B05}" emma:medium="tactile" emma:mode="ink">
              <msink:context xmlns:msink="http://schemas.microsoft.com/ink/2010/main" type="line" rotatedBoundingBox="1139,9438 1858,9438 1858,10165 1139,10165"/>
            </emma:interpretation>
          </emma:emma>
        </inkml:annotationXML>
        <inkml:traceGroup>
          <inkml:annotationXML>
            <emma:emma xmlns:emma="http://www.w3.org/2003/04/emma" version="1.0">
              <emma:interpretation id="{2B365DEE-BF22-41EE-AD95-3523AD0A98F7}" emma:medium="tactile" emma:mode="ink">
                <msink:context xmlns:msink="http://schemas.microsoft.com/ink/2010/main" type="inkWord" rotatedBoundingBox="1131,10158 1808,9422 1872,9481 1195,10217">
                  <msink:destinationLink direction="with" ref="{337AEF6A-91A5-4BFF-A05F-A5E338CAFB50}"/>
                </msink:context>
              </emma:interpretation>
              <emma:one-of disjunction-type="recognition" id="oneOf0">
                <emma:interpretation id="interp0" emma:lang="en-US" emma:confidence="0">
                  <emma:literal>/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698-31 148,'-18'-20'39,"18"20"-8,-37-13-19,37 13-7,-26 19-5,13 3 1,-1 7-1,-3 6 0,-5 9 0,-4 5 1,-7 6 0,-7 4-1,-8 3 1,-4-1-1,-5-4 0,-3-2 0,1-7 1,2-4-1,7-10 0,10-6 0,8-12 1,14-6-1,18-10-16,0 0-15,31-21-2,-3-4-2,9-8-3,3-9-2</inkml:trace>
        </inkml:traceGroup>
      </inkml:traceGroup>
    </inkml:traceGroup>
  </inkml:traceGroup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6.5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3EE4FDE-9C46-4014-9F06-DD7B315FEB42}" emma:medium="tactile" emma:mode="ink">
          <msink:context xmlns:msink="http://schemas.microsoft.com/ink/2010/main" type="inkDrawing" rotatedBoundingBox="3651,16400 3837,9162 3993,9166 3807,16404" semanticType="callout" shapeName="Other">
            <msink:sourceLink direction="with" ref="{4DD802E2-632A-4829-86D0-FB30A26398BF}"/>
            <msink:sourceLink direction="with" ref="{65A62946-2683-4C7B-AA51-CAE7598FAB69}"/>
          </msink:context>
        </emma:interpretation>
      </emma:emma>
    </inkml:annotationXML>
    <inkml:trace contextRef="#ctx0" brushRef="#br0">236 0 137,'-29'18'39,"8"1"-9,10 10-18,-1 13-9,4 15-2,3 13 0,1 14-1,4 13 1,4 10-1,-1 8 0,3 16 0,-1 6 1,3 8 0,-3 7-1,-1 6 0,-2 5 1,0 10 0,-1 6 0,-1 3 0,0-4 1,-1 0-2,-1 7 2,4 2-1,-1 0 0,-1-3 1,2-1-1,0 2 0,0 1 0,-2 1 0,2-11 0,0 2 0,-4-2 0,-2 0 0,-1-2 0,-3-7-1,-3 0 1,-2 0-1,-1 2 0,-5-10 1,1-3-1,-2-5 0,-1-7-1,1 1 1,2-5-1,3-14 1,2-8 0,4-6-1,2-10 0,3-4 0,4-14 1,0-11-1,2-10 1,-2-16-17,7-3-13,-5-18-4,-2-26-1,0 0-2,-4-27-2,-1-32-2</inkml:trace>
  </inkml:traceGroup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7.6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266D852-580B-495D-9846-172FD1D67EB6}" emma:medium="tactile" emma:mode="ink">
          <msink:context xmlns:msink="http://schemas.microsoft.com/ink/2010/main" type="writingRegion" rotatedBoundingBox="4642,9424 5494,9424 5494,10324 4642,10324"/>
        </emma:interpretation>
      </emma:emma>
    </inkml:annotationXML>
    <inkml:traceGroup>
      <inkml:annotationXML>
        <emma:emma xmlns:emma="http://www.w3.org/2003/04/emma" version="1.0">
          <emma:interpretation id="{2EA40460-2EF9-463A-AA39-ED448A961A97}" emma:medium="tactile" emma:mode="ink">
            <msink:context xmlns:msink="http://schemas.microsoft.com/ink/2010/main" type="paragraph" rotatedBoundingBox="4642,9424 5494,9424 5494,10324 4642,103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48E2C7-B16B-4577-86C3-C7DEA37CCAD8}" emma:medium="tactile" emma:mode="ink">
              <msink:context xmlns:msink="http://schemas.microsoft.com/ink/2010/main" type="line" rotatedBoundingBox="4642,9424 5494,9424 5494,10324 4642,10324"/>
            </emma:interpretation>
          </emma:emma>
        </inkml:annotationXML>
        <inkml:traceGroup>
          <inkml:annotationXML>
            <emma:emma xmlns:emma="http://www.w3.org/2003/04/emma" version="1.0">
              <emma:interpretation id="{4DD802E2-632A-4829-86D0-FB30A26398BF}" emma:medium="tactile" emma:mode="ink">
                <msink:context xmlns:msink="http://schemas.microsoft.com/ink/2010/main" type="inkWord" rotatedBoundingBox="4642,9424 5494,9424 5494,10324 4642,10324">
                  <msink:destinationLink direction="with" ref="{B3EE4FDE-9C46-4014-9F06-DD7B315FEB42}"/>
                </msink:context>
              </emma:interpretation>
              <emma:one-of disjunction-type="recognition" id="oneOf0">
                <emma:interpretation id="interp0" emma:lang="en-US" emma:confidence="0">
                  <emma:literal>n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m</emma:literal>
                </emma:interpretation>
              </emma:one-of>
            </emma:emma>
          </inkml:annotationXML>
          <inkml:trace contextRef="#ctx0" brushRef="#br0">-11 25 113,'4'-25'39,"-4"25"-7,0 0-13,0 0-6,0 0-5,9 36-6,-7-6-2,3 6 0,3 7 1,-3 4 0,5 3-1,1 1 0,1-3 0,5-4 0,5-7 0,4-6 1,3-9-1,4-9 0,4-8 1,0-7-1,5-7 1,-3-7-1,0-10 0,-5-2 0,0-5 0,-3-3 0,-4-5-1,-3-1 1,-5 0-1,-3-2 1,-5 5-1,-3 1 0,-5 5 1,-1 7-1,-2 6 1,0 20-1,-5-18 1,5 18 0,0 0-1,-4 36 1,6-8 1,3 7-1,3 5-1,3 4 1,5 4 0,3 1 1,-1 1-1,6-1 0,4 3 0,-4-1-2,1-3 2,-3-1-1,0-3 1,-5-1-1,-4-3 1,-2-3-2,-11-6 2,0-2 0,-7-3 0,-4-6 1,-6-2-1,-3-3 0,-4-6 0,-4-1 0,1-5 1,-6-3-1,1-5 1,3-1-1,3 3-16,2-5-14,8 1-3,16 7-2,-19-22-2,19 22-2</inkml:trace>
        </inkml:traceGroup>
      </inkml:traceGroup>
    </inkml:traceGroup>
  </inkml:traceGroup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5.3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37AEF6A-91A5-4BFF-A05F-A5E338CAFB50}" emma:medium="tactile" emma:mode="ink">
          <msink:context xmlns:msink="http://schemas.microsoft.com/ink/2010/main" type="inkDrawing" rotatedBoundingBox="1134,9456 2019,10134 1961,10209 1076,9532" semanticType="callout" shapeName="Other">
            <msink:sourceLink direction="with" ref="{2B365DEE-BF22-41EE-AD95-3523AD0A98F7}"/>
            <msink:sourceLink direction="with" ref="{65A62946-2683-4C7B-AA51-CAE7598FAB69}"/>
          </msink:context>
        </emma:interpretation>
      </emma:emma>
    </inkml:annotationXML>
    <inkml:trace contextRef="#ctx0" brushRef="#br0">-19-18 110,'0'0'33,"-13"-18"0,13 18-8,0 0-6,0 0-6,0 0-8,0 0-5,24 27 0,-2-3 0,6 7 1,3 6-1,6 3 0,3 6 0,4 0 0,2 2 0,6-1 0,1-1 0,0-3-2,1-3 3,-1-3-3,-1-4 3,-1-2-3,-5-6 3,-5-3-2,-5-3 1,-4-5 0,-7-3 0,-4-1 0,-5-1 0,-16-9 0,0 0-1,0 0-13,17 5-12,-17-5-5,-11-16 0,0-1-2,0 1 0,-4-8-1</inkml:trace>
  </inkml:traceGroup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8.3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5A62946-2683-4C7B-AA51-CAE7598FAB69}" emma:medium="tactile" emma:mode="ink">
          <msink:context xmlns:msink="http://schemas.microsoft.com/ink/2010/main" type="inkDrawing" rotatedBoundingBox="403,10674 6041,10548 6042,10599 404,10726" shapeName="Other">
            <msink:destinationLink direction="with" ref="{B3EE4FDE-9C46-4014-9F06-DD7B315FEB42}"/>
            <msink:destinationLink direction="with" ref="{337AEF6A-91A5-4BFF-A05F-A5E338CAFB50}"/>
          </msink:context>
        </emma:interpretation>
      </emma:emma>
    </inkml:annotationXML>
    <inkml:trace contextRef="#ctx0" brushRef="#br0">0 120 128,'0'0'36,"0"0"-2,22-4-4,15 10-19,13-2-8,18 3 0,20-2-3,26-1 0,22-4 0,24-2-1,30-3 0,23-4 1,28-6-1,31 0 0,23-1-1,14-1 1,18 4-1,6 4 0,11 0 0,-2 2 0,-9 3 0,-18 4 0,-23 0 0,-27-2 1,-37 2-1,-27-2 1,-49 4 0,-32-2 0,-36 2 1,-27-2-1,-25 0 0,-32 0-5,18 0-18,-18 0-8,-22-2-2,0-1-2,-4-5-2,-7-1-1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2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8F64434-62C8-4350-9418-D244AB4D1E18}" emma:medium="tactile" emma:mode="ink">
          <msink:context xmlns:msink="http://schemas.microsoft.com/ink/2010/main" type="inkDrawing" rotatedBoundingBox="13785,9802 14376,11398 14196,11464 13606,9869" semanticType="verticalRange" shapeName="Other">
            <msink:sourceLink direction="with" ref="{089FCE29-E2C5-4BDD-A5B7-AD091CF5EDA7}"/>
          </msink:context>
        </emma:interpretation>
      </emma:emma>
    </inkml:annotationXML>
    <inkml:trace contextRef="#ctx0" brushRef="#br0">0 0 48,'0'0'21,"0"0"2,29 26-3,-7-4 5,12 17-2,-1-1 0,13 15-1,-6 2-3,10 19-3,-6-1-5,6 11-7,-6 4-4,0-1 0,-4 8 0,-5 2 0,-2-1 0,-7-5 0,-6-3 0,-5-1 0,-4-5 0,-7-7 0,-2-9 0,-4-9 0,0-7 0,-4-15-8,8-6-14,-2-29-7,0 0-6,0 0 0,-5-31-2,5-6-1,5-5 0</inkml:trace>
  </inkml:traceGroup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4:06.20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DF6408E-115E-4AEA-A8E1-8FC9279AF508}" emma:medium="tactile" emma:mode="ink">
          <msink:context xmlns:msink="http://schemas.microsoft.com/ink/2010/main" type="inkDrawing"/>
        </emma:interpretation>
      </emma:emma>
    </inkml:annotationXML>
    <inkml:trace contextRef="#ctx0" brushRef="#br0">0 302 153,'13'-35'34,"30"15"-2,17-11-10,30 5-22,34 1 0,34 3 0,33 0 0,23 3 0,28 5-1,23 3 1,17 0-1,23 1 0,19 1 1,3-2-1,12 2 1,8 0-1,1 0 1,-8 1 0,-1 3 0,-16 1 0,-12 4-5,-24-2-8,-18 8-6,-30-6-5,-24 4-7,-29-6 0,-30 2-2,-38-6 0,-28 3 2</inkml:trace>
  </inkml:traceGroup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41.2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705E80B-53F6-4443-AE81-FB689895D1A4}" emma:medium="tactile" emma:mode="ink">
          <msink:context xmlns:msink="http://schemas.microsoft.com/ink/2010/main" type="inkDrawing"/>
        </emma:interpretation>
      </emma:emma>
    </inkml:annotationXML>
    <inkml:trace contextRef="#ctx0" brushRef="#br0">0 70 104,'11'-20'34,"13"16"-1,4-3-8,20 5-10,10-5-1,23 5-4,17 2-9,20-2-2,16-4 1,17 1 0,18-1 0,20-1 0,17 3 0,10 1 0,15-1-1,5 4 1,7 4 0,3-1 0,-1 3 0,-12-1 0,-14-1 0,-14 0 0,-31-2 0,-25-6 0,-29 4-9,-34-6-6,-27 8-9,-33-7-4,-26 5-5,-22-2 0,-19 2-1,-14 2 0,-9 0 11</inkml:trace>
  </inkml:traceGroup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35.7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B72872-E333-43E5-9CA9-441784110CC9}" emma:medium="tactile" emma:mode="ink">
          <msink:context xmlns:msink="http://schemas.microsoft.com/ink/2010/main" type="inkDrawing"/>
        </emma:interpretation>
      </emma:emma>
    </inkml:annotationXML>
    <inkml:trace contextRef="#ctx0" brushRef="#br0">9398 7215 134,'0'0'33,"0"0"-2,0 0-7,0 0-14,17 22-5,-10-5-15,-7-17-9,15 16-8,-15-16-4,18 7-1,-18-7-1,0 0-1,20-18-7</inkml:trace>
    <inkml:trace contextRef="#ctx0" brushRef="#br0" timeOffset="246.167">9624 6966 143,'-18'-7'41,"18"7"-4,-4 17-18,10 3-20,5 5 1,2 3-1,1 1 2,-1 0-2,-2 1-2,-5-10-9,3 3-9,-9-23-6,11 28-4,-11-28-1,0 0-1,17 0-1,-17 0 2</inkml:trace>
    <inkml:trace contextRef="#ctx0" brushRef="#br0" timeOffset="665.5643">9955 6957 116,'0'0'41,"-11"-16"-6,11 16-12,-16-6-11,16 6-3,-20 11-6,20-11-2,-23 26-1,23-26 0,-25 27-1,14-10 2,1-1-1,10-16 1,-1 30-2,1-30 1,18 20 1,-1-13-1,5-2 0,2-1-1,-1 0 1,1-1 0,0 3 0,-2 1-1,-5 2 1,-17-9 0,22 31 0,-22-31 0,6 33-1,-10-14 1,-5-3 0,9-16 0,-22 22 0,22-22-3,-28 7-9,28-7-8,-26-14-5,26 14-4,-16-37-1,14 17-2,-6-7 0,10-1 3,-2-1 9</inkml:trace>
    <inkml:trace contextRef="#ctx0" brushRef="#br0" timeOffset="831.7259">9933 6952 128,'-9'-17'32,"9"17"0,0 0-7,0 0-9,18-13-8,1 13-8,5 4-3,2 0-13,7-1-10,-4-3-5,6 10-2,-9-12 0,7 9-1,-7-5-2</inkml:trace>
    <inkml:trace contextRef="#ctx0" brushRef="#br0" timeOffset="1111.9632">10373 6917 127,'0'0'32,"-17"-6"-2,17 6-14,0 0-3,32 24-4,-32-24-3,33 35-3,-13-13-1,-3 2-2,1 3 0,0-1-1,1 5-8,-8-9-9,7 2-8,-18-24-5,24 27-2,-24-27 0,0 0-1,0 0 1</inkml:trace>
    <inkml:trace contextRef="#ctx0" brushRef="#br0" timeOffset="1472.2076">10551 6888 168,'-25'9'33,"15"7"-3,-4 8-24,4 7-6,7 4 1,-1 3-2,0 1 1,-3-1-1,2-1-8,-5-13-8,7 1-8,3-25-5,-11 22-2,11-22-1,0 0-1,14-29 0,3 7 13</inkml:trace>
    <inkml:trace contextRef="#ctx0" brushRef="#br0" timeOffset="1723.3791">10768 6921 165,'-22'5'33,"22"-5"-1,-7 22-24,9 0-7,5 5-2,2 3 2,4-1-2,-2 0 1,-2-1 0,4-3-13,-9-8-11,-4-17-7,20 16 0,-20-16-3,22-7 0,-5-4-1</inkml:trace>
    <inkml:trace contextRef="#ctx0" brushRef="#br0" timeOffset="1968.5512">10967 6906 148,'-16'-2'35,"-5"-3"-3,21 5-14,-22 12-14,22-12-3,-9 30-1,7-8 0,4 3 0,2 3 0,-1 5 0,7 0 0,2 0 0,7-4 0,5-2 0,3-8 0,3-5 0,-1-6 0,1-10-1,-3-7 1,-7-10 0,-3-3-1,-6-7 1,-7-2 0,-4-2 0,-6 2 0,-3 2-1,-6 3 1,2 4-1,-1 6-2,14 16-10,-19-15-7,19 15-6,0 0-5,0 0-1,19 7-1,1 1 0,0-7 3</inkml:trace>
    <inkml:trace contextRef="#ctx0" brushRef="#br0" timeOffset="2191.6967">11320 6921 134,'0'0'34,"-7"-18"-8,7 18-16,29-5-28,-8 6-7,4 3-7,-4-2-1,2 0 1,-6 0-1,-17-2 5</inkml:trace>
    <inkml:trace contextRef="#ctx0" brushRef="#br0" timeOffset="2441.8701">11506 6868 147,'-20'0'33,"20"0"0,-17 8-13,17-8-15,-3 27-5,4-9 0,5-1 0,3-1 1,-9-16-2,20 30 1,-20-30 1,28 18-1,-10-13-4,-1-5-10,5 4-7,-22-4-7,37-13-2,-37 13-2,35-22-1,-35 22 0,24-27 4</inkml:trace>
    <inkml:trace contextRef="#ctx0" brushRef="#br0" timeOffset="2665.0203">11703 6848 117,'0'0'33,"-28"-9"-1,28 9-2,0 0-14,-11 33-7,11-15-10,2 6 1,4 2 1,-1-1-2,1 1 2,-1-6-3,4 8-16,-3-10-11,3-2-3,-9-16-2,13 17-1,-13-17-1,24-2-2</inkml:trace>
    <inkml:trace contextRef="#ctx0" brushRef="#br0" timeOffset="2854.1502">12025 7088 174,'-19'2'33,"19"-2"-2,0 0-32,6 22 1,-6-22 0,11 18-12,-11-18-14,13 17-6,-13-17-1,0 0 0,0 0-2,0 0-1</inkml:trace>
    <inkml:trace contextRef="#ctx0" brushRef="#br0" timeOffset="3750.0771">12435 6934 126,'0'0'33,"-18"-22"0,18 22-11,-24-14-9,24 14-5,-26 0-8,26 0 0,-30 7 1,14-2-1,-2 10 0,-1 2 1,1 1-1,-1 7 1,5 3-1,6 5 1,6 3-2,8 3 2,9-4-1,5-1 0,9-2-1,10-7 1,1-5-1,3-12 1,-1-5 0,-3-10 0,-3-6-1,-4-7 1,-8-7 1,-10-6-1,-8-4 0,-8 2 0,-7 0 0,-8 4-1,-3 4 1,-2 3 0,-2 6 0,4 12-9,0 1-12,20 5-8,-21 13-4,21-13 0,17 31-1,5-13-1</inkml:trace>
    <inkml:trace contextRef="#ctx0" brushRef="#br0" timeOffset="3085.3065">12299 6943 21,'0'0'8,"0"0"-3,0 0-6,0 0-6,0 0-1,0 0-1,0 0 1,2 19 8</inkml:trace>
    <inkml:trace contextRef="#ctx0" brushRef="#br0" timeOffset="6259.7306">10183 7728 140,'-16'-3'34,"16"3"-1,-30 11-15,19 7-12,4 6-6,5 5 0,4 2-1,2 4 1,5 0 1,2 0 1,7-4-1,6-4 1,2-3-1,3-8 1,5-3-1,1-9 1,-2-4-1,0-11-7,-4 2-3,-5-10-4,-2 3 0,-11-2 0,-2-1 0,-9 1 0,0 18 1,-18-27 8,1 16 8,-3 7 7,-7 2 0,3 8 0,-4 5 1,8 9-2,0 0 2,9 5-3,5-1-5,10 0-2,14 3-12,1-8-10,14-1-10,-2-16 0,6-2-4,0-7 0,-1-3-3</inkml:trace>
    <inkml:trace contextRef="#ctx0" brushRef="#br0" timeOffset="6517.9042">10638 7791 151,'0'0'36,"0"0"-4,3 34-22,23-10-11,9 5 1,9 6 1,6 0 1,2 2-1,-3-1 0,-5-5 0,-9-3-6,-2 1-14,-14-12-8,-5-1-6,-14-16 0,0 0-2,0 0 0,0-24-2</inkml:trace>
    <inkml:trace contextRef="#ctx0" brushRef="#br0" timeOffset="6782.0857">10816 7844 150,'-27'0'34,"8"14"-1,-1 5-20,11 8-12,5 10 0,0 1 0,6 4-8,-5-7-9,4 7-9,-4-14-4,3-3-5,0-25 0,0 0-1,0 0 0</inkml:trace>
    <inkml:trace contextRef="#ctx0" brushRef="#br0" timeOffset="6975.2162">11140 7833 140,'-22'14'36,"22"-14"-4,-6 37-13,16-6-18,4 6 1,5 3-1,1 2-3,4 2-12,-8-13-7,1 0-9,-4-14-1,-13-17-4,22 5 1,-22-5-2</inkml:trace>
    <inkml:trace contextRef="#ctx0" brushRef="#br0" timeOffset="7538.626">11458 7781 153,'-22'0'33,"6"10"-2,-6 4-23,7 6-7,6 8-1,-1 3-1,9 6 2,-1-3 1,9 3-1,4 3 2,9-3-1,6-8 0,5-3-1,8-8 2,1-7-4,-1-9 1,-2-6-8,-8-16-8,-1 2-1,-15-12-4,-2 3 0,-19-8-1,1 8 2,-9-6-3,-3 7 8,-1 6 4,0-2-2,3 9 1,17 13-2,-20-18 1,20 18 1,0 0 12</inkml:trace>
    <inkml:trace contextRef="#ctx0" brushRef="#br0" timeOffset="7540.6274">11784 7833 146,'0'0'35,"24"-15"-2,-8 8-22,14 5-21,8 6-10,-5-4-10,6 3-2,-10-1-2,-1 0 0,-8-4-2</inkml:trace>
    <inkml:trace contextRef="#ctx0" brushRef="#br0" timeOffset="7947.9058">12280 7725 123,'-1'-19'34,"1"19"-4,0 0-12,0 0-10,0 0-3,0 0-5,-24 6 1,7 3-1,-3 2 1,-2-2 1,3 2-1,1 0 0,18-11 0,-24 22-1,24-22 0,0 22 0,0-22 0,28 18 1,-6-8-1,5-1-1,3-2 1,1 0 0,2 1 0,-2 1-1,-1 0 1,-3 4 0,-6-2 0,-5 3 0,-5 3-1,-11-17 1,2 29 0,-2-29 2,-13 24-2,13-24-1,-29 7-7,29-7-10,-33-3-10,33 3-3,-33-21-2,22 5-2,-4-8 0</inkml:trace>
    <inkml:trace contextRef="#ctx0" brushRef="#br0" timeOffset="8124.0314">12312 7739 130,'0'0'35,"33"-14"-1,-9 5-8,5 3-44,10 6-12,-1-4-3,-1 4-1,-6-1-2,-5-3-1</inkml:trace>
    <inkml:trace contextRef="#ctx0" brushRef="#br0" timeOffset="3920.1929">12784 7198 140,'0'0'36,"0"24"-3,0-24-7,0 0-33,8 31-17,-8-31-8,20 18-2,-20-18 1,20 2-3,-20-2 0</inkml:trace>
    <inkml:trace contextRef="#ctx0" brushRef="#br0" timeOffset="4360.8719">13009 6925 155,'-20'7'35,"20"-7"-2,-11 30-17,11-3-15,3 6-1,8 2 0,0 3 1,6-5-1,3 0-1,2-5 1,2-5 0,4-6-1,-1-6 1,5-6 0,-3-7-1,-3-5-5,3-2-4,-7-6-5,6-1-2,-13-8-2,1 2 2,-9-5 2,1 5 3,-12 2 11,-9-2 12,13 22 4,-37-22 3,17 24 0,-7-1 0,6 14-3,-1 0-3,8 8-6,4 3-6,9 2 0,6 1-1,8 0 0,4 0-5,-1-10-13,14 1-10,-5-13-4,5-3-1,-3-13 0,5-4-1,-7-9-1</inkml:trace>
    <inkml:trace contextRef="#ctx0" brushRef="#br0" timeOffset="5088.3673">13704 7057 174,'2'-17'35,"15"16"-4,10 8-42,4-7-13,15 7-8,-3 1-1,3-1-1,-11-4-1,-6 5-2</inkml:trace>
  </inkml:traceGroup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6:29.50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CAC910-2B3C-4B0E-A7DC-F4EE69A4B17C}" emma:medium="tactile" emma:mode="ink">
          <msink:context xmlns:msink="http://schemas.microsoft.com/ink/2010/main" type="inkDrawing"/>
        </emma:interpretation>
      </emma:emma>
    </inkml:annotationXML>
    <inkml:trace contextRef="#ctx0" brushRef="#br0">2086 234 26,'0'0'18,"21"-16"-4,-21 16-3,0 0 3,0 0 3,22-10 0,-22 10 1,0 0 2,0 0 0,0 0-3,-10-20 0,10 20-4,-25-14-1,3 3-3,1 1-2,-6-2-5,-5-1-1,1 0 0,-6 0 0,-1 0-1,-3 2 0,1 2 0,-6-2 0,-2 2 0,-3 0 0,-3 1 0,-1 3 0,-2-1 0,-2 5 0,-3-3 0,-3 2 0,-3 2 0,-2 4 0,-3-1 0,-5 1 0,3 0 0,-2-1 0,3 5 0,2 1 0,4 2 0,4 0 0,3 2 0,8 3 0,3 3 0,2 3 0,2 0 0,2 3 0,0-1 0,6-4-2,-5 2 1,5 4-1,4-4 0,5 4-1,3 1 2,8 1-2,5-1 1,9 6 0,10-2 0,10-3 1,10 1 0,11-1 0,9-1 0,5 3 1,12-6 0,5-1 0,6-2 0,-1 2 0,3-2 0,-1-3-1,2-9 1,1 4 0,-1-2 0,-2 0-1,2-2 1,-3 0 1,0-3-1,-3-3 0,-1 3-1,0-1 1,0-5 0,0 0 0,-2 0 0,0 0 0,-4-1 0,3-1 0,-7-4-1,-1-1 1,-4-2 0,-5-2-1,-6-6 1,-3-1-3,-8-8 0,-6 1-1,-5-3-1,-3-5 0,-10-2 0,-2 2 0,-7-5 1,-1 1 2,-3 2 4,-5-3 2,-2 5 1,-6-4 0,1 6 1,-6 1 0,-2 5-1,-6-3-2,1 1-6,1 3-4,-5-6-5,5 8-4,-7-5-5,10 3-5,-3-3-6,4 3-5,-2 7 0,-1-1 3,3 14 33</inkml:trace>
    <inkml:trace contextRef="#ctx0" brushRef="#br1" timeOffset="-76013.1326">473 938 118,'0'0'33,"22"-1"0,9-10-10,21 7-10,14-5-1,19 1-2,12-1-9,12 0-1,5 0 0,4 3 0,3 1 0,-1 1 0,-5 2 0,-2 2-1,-9 2 1,-4-4-3,-3 6-9,-12-8-6,-6 4-7,-16-5-4,-10 3-3,-13-5-1,-8 1-1,-12-3 2,-20 9 9</inkml:trace>
  </inkml:traceGroup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14.7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73D193-4CB6-470E-A47F-CD06C2CFE901}" emma:medium="tactile" emma:mode="ink">
          <msink:context xmlns:msink="http://schemas.microsoft.com/ink/2010/main" type="inkDrawing"/>
        </emma:interpretation>
      </emma:emma>
    </inkml:annotationXML>
    <inkml:trace contextRef="#ctx0" brushRef="#br0">6948 7801 169,'0'0'34,"18"-9"-2,12 18-46,1-7-11,11 9-6,-7-6-2,2 6 0,-9-11-1,-3 4-1</inkml:trace>
    <inkml:trace contextRef="#ctx0" brushRef="#br0" timeOffset="-194.1265">6793 7706 133,'0'0'34,"-16"-17"0,16 17-10,0 0-13,0 0-5,0 0-7,0 0 1,13 31-1,-2-12 0,-2 3 0,2-1 0,0 3 0,-2 2 1,0-2 0,-1-4-1,1-2 1,-9-18 0,11 22-1,-11-22-4,0 0-5,0 0-2,0 0 0,-2-22-1,-5 2 0,7 20 1,-11-37 0,9 19 4,0-4 5,4-3 2,0 4 1,1-2 2,7 2 5,-3-2 1,-7 23 5,18-31 0,-1 23 1,-17 8-2,31 0 2,-9 6-4,2 8-4,0 5-2,4 4-4,1 3 0,1 2-1,-1 1 1,-3-4-2,-6 5 2,-2-7-1,1 3-10,-19-26-13,11 28-7,-11-28-1,0 0-1,-24-8-2,24 8 1</inkml:trace>
    <inkml:trace contextRef="#ctx0" brushRef="#br0" timeOffset="568.1645">7332 7815 132,'0'0'33,"0"0"-3,19 0-16,-1 4-4,-1 0-3,3-1-4,-2 3-2,-1-2-1,-17-4 0,22 12 0,-22-12 0,9 19 0,-9-19 0,-4 25 0,4-25-1,-14 33 1,3-14-1,-4-3 3,2 0-1,13-16-1,-29 32 1,29-32 1,-21 23 0,21-23 0,0 0 0,0 0-2,26 13 1,-2-11 2,6-2-2,3 0-1,3 2 0,3 3 0,0 3 0,-4-3 1,-6 2-2,-5-3 1,-4 0-1,-20-4-13,22 14-16,-22-14-2,0 0-3,0 0 0,0 0-5,-24-25 1</inkml:trace>
    <inkml:trace contextRef="#ctx0" brushRef="#br0" timeOffset="19179.9442">8029 7406 66,'-3'-21'41,"3"21"-3,14-25-8,5 17-10,-1-4-3,10 10-1,1-7-5,4 7-6,6 4-5,2 0 0,-5 3 0,1 0-2,-2 5-7,-9-9-6,3 10-7,-29-11-6,31 11-5,-31-11 0,0 0-8,0 0 1,-5 17 20</inkml:trace>
    <inkml:trace contextRef="#ctx0" brushRef="#br0" timeOffset="19428.1131">8245 7614 151,'0'0'41,"0"0"-5,38 0-27,-6 6-14,-3-6-8,8 9-10,-10-4-8,3 4-2,-10-1-7,-20-8-2,26 2-1</inkml:trace>
    <inkml:trace contextRef="#ctx0" brushRef="#br0" timeOffset="20586.8161">9032 7012 79,'-17'-13'26,"17"13"-2,0 0-3,-14 19-2,14-19-4,-13 23-1,13-23-3,-15 33-1,6-16-1,3 1-3,1 0-2,5-18-4,-6 28 0,6-28 0,8 18 1,-8-18 0,18 7-1,-18-7 1,28-5-1,-8-1 1,0-1-1,4 0 0,-2 3 0,0-1 0,-2 3 0,1 0-1,-3 2 1,-18 0-1,24 7-2,-24-7-8,17 6-8,-17-6-5,0 0-5,0 0-2,0 0-1,0 0 0,0 0 1,9-17 4</inkml:trace>
    <inkml:trace contextRef="#ctx0" brushRef="#br0" timeOffset="20831.9819">9186 6988 117,'0'0'39,"-22"-16"-3,22 16-12,-5 16-10,9 3-5,-1 3-8,5 3-2,-1 3 2,0 3-2,3 0 1,-3-2 0,0-1 0,1-5 0,3 1-8,-11-24-8,18 24-9,-18-24-3,20 9-4,-20-9 1,26-9-2,-26 9 1,26-20 6</inkml:trace>
  </inkml:traceGroup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7:30.5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A161F8F-8DE2-4E2F-B822-66F9E80EB6DE}" emma:medium="tactile" emma:mode="ink">
          <msink:context xmlns:msink="http://schemas.microsoft.com/ink/2010/main" type="inkDrawing"/>
        </emma:interpretation>
      </emma:emma>
    </inkml:annotationXML>
    <inkml:trace contextRef="#ctx0" brushRef="#br0">69 2 134,'-19'-11'42,"19"11"-1,-18 11-9,18-11-26,-20 35-6,16-7 0,2 5 0,2 2 0,0 5 0,4-2 0,-2-5 0,2 0 0,-1-5 0,-3-4 0,2-6 0,-2-18 0,0 0-7,2 20-13,-2-20-7,0 0-3,-9-25-3,9 25 0,-9-32-1,5 16 0,4 16 11</inkml:trace>
    <inkml:trace contextRef="#ctx0" brushRef="#br0" timeOffset="321.2186">-167 193 118,'-25'-9'33,"4"5"1,-4-7-8,25 11-9,-28-13-2,28 13-5,0 0-8,4-16-3,-4 16 1,35-13-1,-10 6 1,9-1 0,1-1-1,3 2 1,6 3 0,-1-1 0,1 3 0,0 0 0,-5 0 0,-10 4-4,-1 5-6,-12-3-4,1 5-5,-17-9-3,3 17-3,-3-17-1,-22 18-2,6-14 0,16-4 5,-32 5 5,12-8 3,4-1 3,-6-5 5</inkml:trace>
    <inkml:trace contextRef="#ctx0" brushRef="#br0" timeOffset="965.6552">-314 211 148,'0'0'34,"0"0"-1,15-16-2,7-1-22,13-1-9,11-4-1,7 0 1,4-4 0,-1 1-12,2 8-10,-12-1-7,-1 7-4,-14 2 0,-7 9-1,-24 0-2,20 9 0</inkml:trace>
    <inkml:trace contextRef="#ctx0" brushRef="#br0" timeOffset="725.492">-238-137 136,'0'0'41,"0"0"-3,0 0-9,0 0-18,-6 26-11,15-4 0,8 5 0,1 6 0,3 4 0,4 5 0,1 0 0,0 0 0,1-1 0,-3-5 0,-2-3 0,0-5 0,-5-8 0,0-3-8,-17-17-11,20 11-8,-20-11-3,0 0-2,-2-26-1,2 26 0,-18-35-1,5 17 10</inkml:trace>
    <inkml:trace contextRef="#ctx0" brushRef="#br0" timeOffset="1646.2126">639-102 157,'-22'-22'34,"22"22"-1,0 0-12,0 0-11,0 0-10,0 18 0,0-18 0,24 31 0,-11-14 0,2 1 0,-3-1 0,-1-1 0,1 1 0,-12-17 0,14 29 0,-14-29 0,9 31 0,-9-31 0,10 33 0,-5-13 0,1 1 0,1 1 0,4 1 0,2-1 0,0-1 0,2 1 0,-1-2 0,3-2 0,-1-3 0,1-1 0,-17-14 0,27 21 0,-27-21-1,21 12 1,-21-12 0,0 0 0,22 6-1,-22-6 1,0 0 0,16-17 0,-16 17-1,13-29 1,-7 5 1,-3-5-1,-1-8 0,-2-3 0,0-11 1,-2-3-1,2 1 1,0 2-1,-1 1 0,2 10 0,1 9 0,2 11 0,-4 20 0,0 0-4,26 16-16,-19 6-8,11 11-5,-5 0 0,8 7-2,-1-5-1,6 6-1</inkml:trace>
    <inkml:trace contextRef="#ctx0" brushRef="#br0" timeOffset="2119.6216">1415 145 121,'0'-31'34,"0"31"-1,-9-29-1,9 29-15,-9-20-7,9 20-2,0 0-8,-29-8 0,10 12 0,1 5 0,-6 6 0,0 5 0,0 6 0,0 5 0,4 4 0,7 5 0,7 0 0,8-1 0,15-2 0,10-6-1,10-5-1,11-8 1,5-7 0,3-11 0,-5-7 1,-3-6-1,-11-9 1,-12-6 0,-12-5 1,-9-4 0,-13-1 0,-8 3 1,-5 0 0,-4 6-2,1 1 0,3 6 0,0 6 0,5 3 0,17 13-11,0 0-13,0 0-5,6-18-5,14 16 1,2-4-1,5 1 0,1-1 3</inkml:trace>
    <inkml:trace contextRef="#ctx0" brushRef="#br0" timeOffset="2659.169">1689-51 146,'0'0'34,"0"0"0,-16-2-2,16 2-23,-13 30-9,15-1 0,3 6 0,5 9 0,2 2 0,7 1 0,3 1 0,4-4 0,1-5-1,6-6 0,0-11 0,4-8-9,-4-12-9,4-4-7,-9-14-1,3-4-2,-11-12 0,1 1 2,-10-7 4,0 1 16,-8 2 18,-6-1 15,-1 12 2,-9-2 2,13 26 1,-18-20-3,18 20-4,-19 18-7,16 4-12,3 6-5,5 5 0,6 5 0,8 3 0,4-1-1,9-3 0,4-4 0,3-8 0,3-5 0,-1-8 1,-1-14-1,-7-4 0,-3-9 1,-10-7 0,-7-9 0,-7-4 0,-12-1 1,-3-1-1,-10 2 1,-1 2 0,-2 6 0,-2 1-8,24 26-10,-31-27-7,31 27-5,0 0-3,0 0-2,0 0 1,22 1 0,-5 7 8</inkml:trace>
    <inkml:trace contextRef="#ctx0" brushRef="#br0" timeOffset="3511.7798">2422 129 135,'0'0'34,"0"0"-1,11 26-1,-11-26-13,1 31-17,10-7-2,1 3 0,4 4 0,2 0 0,3 1 0,-3-1 0,2-7 0,-3-6-1,-17-18 0,26 20 0,-26-20 1,0 0-1,0 0 0,0-27 0,-8 6 1,3-4 0,-3-3 0,5-5 0,1 0 0,4 0 0,1 4 0,5 5 0,3 4 1,-11 20-1,29-15 0,-9 21 1,1 7 0,1 9-1,2 1 1,0 5-1,1 5 0,-3-2 0,4 0 0,-6-3-1,2-6 1,-3-4 0,-3-7-1,-16-11 0,24 4 1,-24-4-1,15-19 1,-15 19-1,7-31 1,-1 7 0,3 1 0,0-5 0,6 1 0,2 3 0,1 5 0,0 3 1,-1 7 0,-1 7 0,-16 2 0,26 22 1,-18-2-2,1 2 1,2 4-1,2 1 0,5 3-1,4-5 0,2-1 0,2-2 0,5-5 1,2-6-1,0-8 1,-1-3 0,-3-7 0,-1-8 0,-3-5 0,-1-6 0,-9-8 0,-6-5 0,-5 1 2,-6-1-2,-9 4 1,-4 8-1,-9 7 1,0 10 0,-3 14-1,1 13 0,2 8 0,6 10 0,9 5 0,7 3 0,11 1 0,9-6 0,10-1-1,7-8-1,9-5-20,-3-15-11,3-7 0,-9-13-2,-4-7-2,-7-12-2</inkml:trace>
    <inkml:trace contextRef="#ctx0" brushRef="#br0" timeOffset="4213.9468">4182 439 155,'0'0'34,"-9"-31"-1,9 31-1,35-33-33,-10 12-16,18 12-10,-1-5-5,6 8 0,-8-3-1,3 5-2,-12-3 1</inkml:trace>
    <inkml:trace contextRef="#ctx0" brushRef="#br0" timeOffset="4042.7875">4375 591 157,'0'0'35,"0"0"-3,0 0-1,-22-9-31,22 9 0,-4-31-1,2 9 1,-5-6 0,0-7 0,-2-5 1,-6-4-1,-2-6 0,-1-1 0,3 0 0,0-1 0,8 5 0,3 6 0,10 6 0,10 10 0,8 10 0,8 6 0,6 16-15,-1 2-11,5 17-6,-12 2-1,-4 10-1,-15-1-1,-10 7-1,-13-4 1</inkml:trace>
    <inkml:trace contextRef="#ctx0" brushRef="#br0" timeOffset="4778.3356">4598 138 156,'-22'-20'35,"22"20"-2,-19 16-2,19 10-31,6 11 0,5 7 0,5 9 0,5 2 0,6 2 0,3-4 0,3-5 0,0-6 0,0-7 0,0-13 0,2-6-15,-11-16-10,7-5-4,-11-15-3,6-2-2,-8-13 1,8 0 0,-9-7 3,1 1 16,-1 1 18,-4 0 11,-4 3 10,-9 0 8,2 12 1,-13 1-1,11 24 1,-28-28-5,28 28-8,-35 9-6,22 10-13,-3 8-2,1 6 0,6 4 0,3 7 0,8 2 0,4 0 0,6-4 0,12-5-1,11-8 0,4-9 0,7-9-4,-6-13-7,6-7-2,-11-13-1,-3-2 0,-18-9 1,-4 4 3,-20-6 2,-1 4 6,-9 3 6,-4 4 3,2 8-3,4 1-8,18 15-8,-15-16-6,15 16-4,17-6-1,1 4-1,9 2 0,3 0 3</inkml:trace>
    <inkml:trace contextRef="#ctx0" brushRef="#br0" timeOffset="5251.5439">5383 294 173,'0'0'34,"-16"4"-1,16-4-18,-19 23-15,23 3 0,3 2 0,8 7 0,11-1 0,9 1 0,3-2-1,10-7-1,4-6 1,5-5-6,-6-13-12,6-4-4,-15-17-3,3 1 1,-20-13 0,-3 0 4,-16-11 6,-4-3 16,-4 11 18,-15-7 5,6 14 3,-11-3 0,22 30-1,-26-22-4,26 22-6,-7 22-13,11 2-3,11 7 0,8 8 0,14 1-1,6 1 0,6-1 0,8-5-1,4-8 1,3-6 1,-5-10-1,-9-10 1,-10-10 0,-12-7 1,-13-10 0,-14-7 0,-10-5 1,-15-1-1,-7-1 0,-8-1-1,6 10-18,-5-2-13,10 11-2,1 0-2,27 22-2,-21-29-2,21 29-2</inkml:trace>
    <inkml:trace contextRef="#ctx0" brushRef="#br0" timeOffset="5896.9769">6827 312 139,'-2'-18'35,"2"18"-1,0 0-7,2 22-12,0-4-10,2 12-5,7 3 0,0 2 0,3 5 0,1-2 0,2-1 0,-4-6 0,-1-1 0,-1-10 0,-11-20 0,0 0 0,19 0-3,-21-22-5,-4-6-1,-3-8 3,-4-7 5,1-1 0,-1-1 0,0 2 3,4 3 3,7 7 1,5 2 0,10 9-2,13 13-18,-2-1-12,13 12-5,0 0-1,3 7-1,-1 2-1,3 6 0</inkml:trace>
    <inkml:trace contextRef="#ctx0" brushRef="#br0" timeOffset="6825.2907">7515 305 154,'-4'-18'34,"-9"-6"-1,13 24-14,-23-28-11,23 28-3,-32-5-3,12 12-2,-2 8 0,-2 5 0,-4 9 0,3 4 0,1 4 0,4 2-1,7 3-1,13-6 1,11 1 1,7-6-1,13-3-4,2-15-6,12-1-2,-9-15-4,7-3-2,-16-14 0,-1 0-1,-13-11 4,-2 0 9,-5 1 12,-14-5 8,4 12 5,-5-3 2,9 26-1,-18-22 1,18 22-4,0 0-4,-13 29-7,15-7-5,2 4-1,3 3 2,6 4 0,7 0-1,2-2 0,9-3 0,6-8 0,2-5 0,1-6-6,4-7-7,-5-15-4,1 0-3,-8-14 1,-5-3-1,-10-12 2,-2 2 6,-10-2 18,-9-6 6,-1 7 4,-10-1 4,6 15 0,-8-1-1,17 28 0,-25-9-7,25 9-11,-11 28-2,13-1 0,3 6 0,4 6-1,4 1 0,9 4 2,4-2 0,5-3 0,8-4 1,5-4 0,2-11 0,2-5-2,1-14 1,-4-6 0,-3-12-2,-7-6 1,-11-9-1,-10-4 2,-6-3 0,-10 1 1,-9 3 1,-4 4-1,-7 5 1,-2 8-1,-1 10 0,4 8 0,1 11-1,2 6 0,7 7-1,5 5 0,8 8 0,9 1 0,11 1 1,4-1 0,11-1 0,7-4 0,4-6 1,1-5-1,-3-11 1,-3-9-9,-5-4-12,-10-10-10,-10-5-3,-11-10 0,-10-6-1,-14-4 0,-5 0-2</inkml:trace>
    <inkml:trace contextRef="#ctx0" brushRef="#br0" timeOffset="7008.4136">7835 378 165,'24'8'35,"9"-3"-9,11-7-37,17 6-21,3-6-1,8 2 0,-8-7-2,1-1 0</inkml:trace>
    <inkml:trace contextRef="#ctx0" brushRef="#br0" timeOffset="7266.5912">8762 224 180,'0'0'34,"0"0"-2,28 0-43,-6 6-14,13 5-9,-4-4 0,4 8 0,-7-10-2,-5 3 0</inkml:trace>
    <inkml:trace contextRef="#ctx0" brushRef="#br0" timeOffset="7444.7124">8828 402 177,'0'0'12,"26"13"-13,7-7-34,8-5-2,8-1 0,7-3-2</inkml:trace>
    <inkml:trace contextRef="#ctx0" brushRef="#br0" timeOffset="8276.1788">9743 111 161,'-17'9'34,"19"15"-1,-6-1-13,6 16-20,7 9-1,2 5 1,6 4-1,-1 1 1,3-1 1,-1-4-1,-1-5 1,-3-8-1,-1-10-5,-3-14-9,-10-16-7,0 0-2,0 0-3,3-18 0,-8-6 0,-8-14 4,4-3 7,-2-10 13,0-8 10,5 0 9,2-5 6,12 6 2,5-3-1,10 21-2,3 5-3,9 20-3,0 12-4,7 14-5,-1 14-6,-1 12 0,-5 9 0,0 3 0,-5 4-1,-3 2 1,-3-1 0,-5-5 0,-3-7 0,-3-3 0,-6-10-1,-1-9-2,3-3-12,-9-17-9,0 0-6,0 0-5,0 0 0,-15-17-2,15 17 0,-18-33 3</inkml:trace>
    <inkml:trace contextRef="#ctx0" brushRef="#br0" timeOffset="8465.3094">9849 452 175,'22'-4'34,"6"4"-1,11-2-38,3-1-16,17 4-10,-8-4-2,3 3 0,-10-6-3,-7 4 1</inkml:trace>
    <inkml:trace contextRef="#ctx0" brushRef="#br0" timeOffset="8683.4559">10462 455 150,'0'0'35,"-9"21"1,9-21-10,0 0-42,12 31-11,-12-31-6,32 22-1,-32-22 0,26 2-2,-26-2 0</inkml:trace>
    <inkml:trace contextRef="#ctx0" brushRef="#br0" timeOffset="9361.9182">10833 314 172,'-5'-16'34,"5"16"0,-2 16-28,13 1-6,6 6-1,3 5 1,7 7 0,3 3 0,5 1 1,-2-1-1,2-1 0,-4-6 1,-1-1-1,-5-5 1,-3-8-1,-1-4 0,-5-8 0,-16-5 0,24-4-1,-24 4 1,13-25 0,-9-1 0,-2-7-1,-4-7 1,-2-4-1,-2-2 0,-1-4 1,0 4 0,1 6 1,3 7-2,3 7 1,3 10-1,-3 16-20,32-11-12,-5 15 0,1-3-4,5 3-1,2-4-1</inkml:trace>
    <inkml:trace contextRef="#ctx0" brushRef="#br0" timeOffset="14101.5665">12329 487 166,'0'0'35,"-9"18"-2,27-11-15,11-1-18,8-3-12,15 5-9,-3-5-9,10 7-2,-5-9-1,-1 3-1,-11-8-2,1 1 0</inkml:trace>
    <inkml:trace contextRef="#ctx0" brushRef="#br0" timeOffset="13898.4294">12401 228 175,'0'0'42,"3"-22"-7,-3 22-35,37-6-2,-11 6-8,12 10-8,-4-5-8,4 4-4,-7-1-3,-3 4-1,-28-12 0,18 21-1,-18-21 9</inkml:trace>
    <inkml:trace contextRef="#ctx0" brushRef="#br0" timeOffset="14663.9911">13155-18 165,'0'0'36,"0"0"-2,0 0-15,-11 29-18,18 3-1,4 8 0,2 8 0,5 3-1,4 6 0,1-2 0,0 2-1,3-6 3,4-5-2,-3-9 1,1-10-1,-2-8 2,-4-10-2,2-11 2,-8-9-2,-1-11 0,-6-7 0,-3-8 0,-3-5 1,-3-2-1,-2-8 1,1 3-2,-1-1 2,-2 3 1,4 4-1,0 7 0,4 4 0,1 12 0,-5 20 0,13-20-13,-13 20-11,24 9-6,-7 6-3,-17-15 0,27 33-1,-14-15-2</inkml:trace>
    <inkml:trace contextRef="#ctx0" brushRef="#br0" timeOffset="15010.2269">13845 241 130,'-10'-26'34,"-1"-3"-1,2 10-7,-4 3-19,13 16 2,-20-13-3,20 13-5,-26 20 0,10 2 0,-1 6 0,1 7 0,3 5-1,2 0 0,7 8 0,8-4 1,5-2-2,7-3 0,8-8 0,6-11 0,3-7-4,0-15-2,0-7-3,-5-15-2,-3-3 0,-12-10 1,-3 2 0,-12-7-2,-2 3 6,-9 3 1,0 4 1,-5 7-3,3 1-4,0 6-4,10 1-3,5 17-2,5-26-1,-5 26 2,24-23 0,-3 12 11</inkml:trace>
    <inkml:trace contextRef="#ctx0" brushRef="#br0" timeOffset="16309.3354">14038 30 171,'0'0'35,"0"0"-3,0 0-17,2 33-15,1 2 1,1 11-1,5 3-1,4 6 0,2-2 1,3 2-1,2-5 0,4-8 0,0-9 0,7-9-3,-5-15-13,11-7-8,-11-11-3,5-8-1,-7-10-2,3-4 3,-8-10 2,1 3 11,-7-3 19,-9 1 19,1 5 5,-10 4 2,3 11 1,2 20 0,0 0-5,-22-11-6,22 29-8,0 6-10,2 7-2,7 6-1,4 1-1,7 3 0,2-1 2,7-1-1,1-6 0,5-6 0,2-5 1,-1-11-1,-3-13 1,-1-5-9,-6-15-6,-3 0-3,-13-11-1,1 0 0,-13-9-2,0 7 2,-7 0-3,-4 4 8,0 3 2,-2 6 2,8 4-2,7 18-1,-9-26 0,9 26 0,0 0 2,0 0 9,22-9 4,-22 9 11,24 13 16,-24-13 5,14 20 0,-14-20 0,13 33 0,-11-15-5,6 14-7,-5-3-6,6 2-14,6 8-3,-2-3 1,2-1-1,3-4 1,-3-3-1,0-8 0,-4-3 1,-11-17 0,0 0-1,0 0-1,0 0-1,7-26-1,-9 4 2,-3-6 1,-1-1 1,-1-2 0,3-2 0,8 3 0,-2 1 3,7 7-1,-4 6 0,-5 16-2,32-11 0,-14 20 1,-18-9 0,33 36 0,-11-4 0,-9 2 0,4 1-1,1 0 1,-2 0-1,5-4 0,-1-7-1,-3-4 0,-17-20 0,34 11 0,-17-14 1,-17 3-1,22-33 0,-13 7 0,2-5 0,-1 0 0,1-2 1,-4 3-1,2 6 1,4 4 0,-13 20 1,17-18 1,-17 18-1,0 0 1,16 25-1,-10-6 1,5 5-2,-2 1 1,2 3-1,5 1-1,3-3 0,8-4 0,-4-2 0,4-5 0,3-10 1,3-5 1,0-5-1,-6-10 0,-1-5 1,-8-9-1,3-6 0,-7-4 1,-12 1 1,-5-1-3,-5 4 2,-3 4-1,-5 9 0,-3 11 1,-8 9-2,-1 13 0,4 9 1,4 10 0,7 6 0,4 8 1,7 4-2,8 0 0,17-4 2,7-4 0,5-5-1,0-9 0,0-6-13,-2-15-12,0-5-8,-7-9 0,-26 9-2,18-29 0,-20 9-2</inkml:trace>
    <inkml:trace contextRef="#ctx0" brushRef="#br0" timeOffset="16786.6795">13048 962 146,'48'-13'35,"16"4"-2,10-6-5,20 2-27,11 6-1,12 1 0,18 3 0,6 3 0,14 3-1,1 1 0,-3 0 1,-4-3 0,-6 3-1,-9-4 1,-8 4-13,-23-8-8,-19 4-7,-18-4-3,-14 4-3,-19-1 1,-13-1 0,-20 2-1</inkml:trace>
    <inkml:trace contextRef="#ctx0" brushRef="#br0" timeOffset="17180.9477">14189 1163 152,'0'0'36,"0"0"-1,0 0-6,-24 28-27,18-1-1,-1 6-1,3 6 0,4 9 0,0 3 0,4 0 0,3 1 0,4-5 0,6-1 0,5-7 0,7-10 0,4-9 0,4-9 0,4-7-3,-6-11-11,7-3-11,-9-10-5,-4 2-4,-12-8 1,-2 2-2,-12-5 0,-5 2 0</inkml:trace>
    <inkml:trace contextRef="#ctx0" brushRef="#br0" timeOffset="17398.0961">13896 1435 182,'0'0'36,"0"0"-4,39 13-33,-3-11 0,12-2-4,9 3-20,2-8-7,2 1-2,-8-9-3,-9 2 0,-10-2-3</inkml:trace>
  </inkml:traceGroup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3:59.27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537567-1076-4113-8AF5-3075648E9B92}" emma:medium="tactile" emma:mode="ink">
          <msink:context xmlns:msink="http://schemas.microsoft.com/ink/2010/main" type="inkDrawing"/>
        </emma:interpretation>
      </emma:emma>
    </inkml:annotationXML>
    <inkml:trace contextRef="#ctx0" brushRef="#br0">3795 2058 115,'0'0'41,"4"-28"0,-4 28-14,25-13-13,1 13-3,0 0-6,5 2-5,4 0-1,0 1-6,2 5-10,-9-6-5,-1 7-6,-27-9-4,28 9-3,-28-9-5,0 0 0,0 0 9,-24 15 31</inkml:trace>
    <inkml:trace contextRef="#ctx0" brushRef="#br0" timeOffset="302.206">3841 2059 108,'-20'6'39,"-6"-1"-3,9 16-12,-5 3-10,11 9-1,2 3-5,5 7-4,4 5-2,6-2-2,5-4 1,4-4 0,5-3 0,4-5 1,4-10-1,3-3-1,4-6-4,-4-13-9,8 4-7,-12-13-6,4 1-4,-10-6-5,-3-1-4,-7-3-2,-7 2 4,-6 1 29</inkml:trace>
    <inkml:trace contextRef="#ctx0" brushRef="#br0" timeOffset="476.3221">3661 2291 113,'0'0'33,"0"0"-7,-2-18-15,28 14-7,3 2-12,17 4-10,0-2-6,6 4-1,-3 1-9,-1 1 0,-4 3-1,-9-2 27</inkml:trace>
    <inkml:trace contextRef="#ctx0" brushRef="#br0" timeOffset="1261.7578">4409 2330 82,'-3'-21'26,"-1"3"-9,4 18-9,-4-28-3,4 28 0,0 0-3,-16-16 1,16 16-1,-30 7 1,12 1 1,-2 3-1,-2 2-1,1 5 0,5 0 0,5 1 0,5-3-1,6 3 0,0-19-1,21 25 0,-3-19 0,4-4 0,0-4 0,2-2 0,0-3 0,-6-2 0,-18 9 0,28-17 0,-28 17 0,0 0 1,11-18-1,-11 18 2,0 0 0,0 0 2,-26 5 3,26-5 3,-26 24-1,12-2 1,-5-2-1,5 8 1,-5 1-2,5-1-1,2 3-4,3 1-3,9-1 0,2-4-1,9 1 1,4-6-3,1-4 3,10 1-2,0-6 2,2-8 0,-1-3-3,1-9-4,-1-1-1,-8-8-1,-1 1-2,-9-5-1,-1 0 0,-14-6-1,1 2 2,-14 0 5,-5 2 1,-1-2 1,-3 6 1,-3-2 2,3 7-2,2 2-3,6 5-6,4 4-2,16 2-5,0 0 0,0 0 0,16 4-2,6-2 1</inkml:trace>
    <inkml:trace contextRef="#ctx0" brushRef="#br0" timeOffset="1680.1239">4533 2317 143,'-19'-6'40,"3"3"-7,16 3-16,-6 24-8,10-4-6,5 6-4,2 1 1,2 1-1,-2-3 0,4-3 0,-15-22-5,25 32-4,-25-32-6,21 9-4,-21-9-1,0 0-1,11-28 0,-9 12 0,-6-8 5,2-4 5,-2-5 8,1 0 5,-1 0 4,2 2 2,6 1-1,1 6 2,5 6-1,6 9 1,1 9-2,5 7-1,5 8 1,1 3 1,0 8 2,-5 2 0,3 3-1,-6-4 1,-1 3-1,-6-6-1,-4-2-1,-5-6-3,-4-16-5,3 22-10,-3-22-8,0 0-4,0 0-2,0 0-1,-5-25-2,5 25 0</inkml:trace>
    <inkml:trace contextRef="#ctx0" brushRef="#br0" timeOffset="2389.7244">5660 2289 95,'-20'-24'39,"3"6"-5,-8-6-6,6 11-8,-6-3-5,1 12-5,-6 4-5,4 5-4,1 8 0,1 6-1,2 5 0,0 7-1,7 2 1,8 2-1,5 0 0,9-2 0,11-4 1,10-3 0,7-6 1,7-5-1,4-6 0,-2-9 0,-1-3 0,-6-8 0,-10-8-1,-8-3 0,-10-4 1,-11-3-2,-9-2 3,-6 1-1,-7 3-1,-3 1-2,3 11-7,-4 0-8,28 15-6,-29-1-4,29 1-3,5 22 0,16-4-1,3 2 2,12 4 8</inkml:trace>
    <inkml:trace contextRef="#ctx0" brushRef="#br0" timeOffset="2604.87">5899 2510 125,'28'16'33,"-28"-16"0,0 0-3,4-16-14,-4 16-7,-4-28-9,-2 6-2,-5-3 2,-5-7 0,-6-6 0,-4-10 0,-3-2 1,-3 1-1,3 1 0,5 0 0,11 6 0,9 5 0,12 11-2,8 8-11,21 14-10,2 2-5,5 11-3,0 2 0,-3 13-2,-10 4 0,-7 9 2</inkml:trace>
    <inkml:trace contextRef="#ctx0" brushRef="#br0" timeOffset="2800.0023">5852 2337 125,'-23'0'32,"23"0"0,-16-9-8,16 9-11,29-7-18,-3-1-17,11 6-9,3-3-5,6 3-3,2-2-2,4 1 1</inkml:trace>
    <inkml:trace contextRef="#ctx0" brushRef="#br0" timeOffset="3083.198">6944 2054 113,'-7'-24'40,"7"24"-5,-20-31-12,20 31-7,-26-11-4,6 14-8,-4 5-3,-6 5 0,1 7-1,-4 7 0,3 8 0,1 6 0,9 3-1,9 2 0,9 0 1,9 0-1,13-4 0,8-9-11,16 0-7,2-12-7,9-3-2,0-13-3,6-1 0,-8-9-2,4-3 2,-5-6 9</inkml:trace>
    <inkml:trace contextRef="#ctx0" brushRef="#br0" timeOffset="3443.01">7312 2236 97,'-15'-26'34,"-12"-2"-3,5 14-7,-10-1-4,9 15-4,-9 2-5,8 16-5,-1 4-4,4 8-2,5 4 0,5 5-1,5 0 1,8-1-1,11-1 1,5-7-1,15-3 1,4-8-3,9-3-8,-3-12-4,3-1-1,-12-14-1,1 0 0,-20-14 1,-6 1 1,-16-9 7,-13-2 10,-6 0 7,-7 0 1,3 5 1,-1 3-1,9 7-6,22 20-9,-22-19-9,22 19-7,26 4-4,3 5 0,1-3-1,8 5 1,-1-2 5</inkml:trace>
    <inkml:trace contextRef="#ctx0" brushRef="#br0" timeOffset="3862.8736">7481 2237 134,'-14'-16'32,"14"16"1,-19-9-8,19 9-12,-2 25-9,8-3-4,3 6 0,6 5 0,-1 0-1,5 0 1,1-1 0,-3-8-7,5-1-7,-22-23-6,29 21-5,-29-21 0,19-6 0,-19 6 0,1-31 1,-8 3 9,0-5 10,-2-5 9,-1-7 5,5 3 4,1-2 1,6 7 0,5 4 1,6 9-1,6 8-1,8 14 0,-1 4 2,7 16-2,-4 2-2,6 12 0,-7-1-2,3 9-1,-5-5-2,-4 4-3,0-6-3,-3-4 0,-5-5-7,-14-24-11,22 28-9,-22-28-3,17-2-2,-17 2-1,9-29-1,-2 3 0</inkml:trace>
    <inkml:trace contextRef="#ctx0" brushRef="#br0" timeOffset="4347.2032">7956 2188 161,'2'-28'39,"18"21"-8,9 3-28,10 2-20,16 11-8,-3-5-3,7 5-3,-10-5-1,1 2-1,-13-5-4,-8-2 8</inkml:trace>
    <inkml:trace contextRef="#ctx0" brushRef="#br0" timeOffset="4172.0869">8017 2011 168,'-21'-9'34,"21"9"-3,-1 31-20,10 4-12,9 11 1,4 9-1,6 2 1,3 0-1,-3-1 1,-3-9-10,5-2-11,-12-20-9,1-5-1,-19-20-2,0 0 0,0 0-1,-15-27 0</inkml:trace>
    <inkml:trace contextRef="#ctx0" brushRef="#br0" timeOffset="4677.4299">8366 2116 94,'-7'-20'23,"7"20"-11,18-13-18,6 15-16,7 5-6,4 6-4,2-2 0,-4 6 24</inkml:trace>
    <inkml:trace contextRef="#ctx0" brushRef="#br0" timeOffset="4490.3008">8399 2149 121,'-18'7'35,"14"10"-1,4-17-8,-2 46-9,6-17-8,9 6-10,3 4 1,1-8-12,11 4-11,-10-11-6,4-4-2,-22-20-4,24 13-4,-24-13-2,5-18 11</inkml:trace>
    <inkml:trace contextRef="#ctx0" brushRef="#br0" timeOffset="4966.6252">8613 2162 142,'0'0'39,"0"0"-6,0 0-11,1 29-13,9 1-9,2 5-1,3 2 1,2 1 0,-1-1 0,-1-4-1,0-5 1,-6-4-1,-9-24-12,11 25-7,-11-25-4,0 0-2,0 0-1,-4-29 1,-1 1 0,3 1 5,0-16 15,0-1 12,4-2 9,-2-3 8,9 6 4,-1 1-1,8 14-1,-1 3-3,9 16-3,-2 9-6,5 16-4,-1 6-6,-2 8-3,0 6 0,-4 5 1,-1-1-2,-1 3 1,-1-5 0,-1-7 0,3-5-1,-7-9-11,12-3-11,-5-12-6,5-4-2,-6-12-1,4 1 0,-5-13-1,3 0 1</inkml:trace>
    <inkml:trace contextRef="#ctx0" brushRef="#br0" timeOffset="5282.9329">9199 2081 173,'0'0'33,"-16"11"-2,19 13-22,9 9-9,6 6 0,6 5 0,9 2-1,9 0 1,6-4 0,2-9 0,1-9 0,-1-9-1,-2-10 1,-8-10-1,-9-12-4,-7-1-4,-13-15-3,-3-2 1,-16-11-1,-3 2 1,-9-2-1,2 5 1,-2 5 5,-1 4 2,5 8-2,7 8-7,9 16-5,0 0-2,0 0 0,25 0-2,-3 7 1,4 2 0</inkml:trace>
    <inkml:trace contextRef="#ctx0" brushRef="#br0" timeOffset="5458.0532">9771 2122 153,'-20'14'34,"20"-14"-2,-5 33-9,7-5-20,9 3-2,9 8-11,0-10-13,11 4-8,-5-14-1,2-5 0,-8-12-2,2-4-1</inkml:trace>
    <inkml:trace contextRef="#ctx0" brushRef="#br0" timeOffset="5600.1506">9803 1993 93,'5'-19'6,"14"14"-7,8 5-13,8 2-5,4 1-1,3 1 0</inkml:trace>
    <inkml:trace contextRef="#ctx0" brushRef="#br0" timeOffset="6388.3391">10097 2019 147,'-9'-17'33,"9"17"-1,20-12-7,8 15-17,8 5-11,1-3-6,11 4 0,-6-1-1,1 1 1,-8-6-1,-6 3 2,-7-4 3,-22-2 9,30 2 4,-30-2 1,0 0 1,0 0 0,12 27-1,-10-9 0,4 8-4,7 5-5,3 2 1,10 8-2,7-3 2,8-3-1,12-6 0,6-3 0,3-8 0,1-10-1,-4-6 1,-2-10 0,-11-8-1,-8-10 1,-14-9 0,-11-7 0,-6 0 0,-8 2 1,-5 1-1,-3 6 1,2 7-1,-3 10 1,10 16-1,0 0 0,6 36 0,7-3 0,5 12-1,2 4 1,4 6 0,0 0 0,-2 0 0,-3-7 0,-8-8-15,2-1-16,-8-14-1,-1-4 0,-4-21-3,-4 22-1,4-22-3</inkml:trace>
    <inkml:trace contextRef="#ctx0" brushRef="#br0" timeOffset="5806.2914">10097 1896 142,'0'0'32,"0"0"0,0 0-9,7 33-11,10 2-7,1 11-6,4 7 1,4 6 0,0 1 0,-4-1 0,-5-10-12,1 5-14,-9-23-5,-2-7-1,-7-24 0,0 0-2,-14-24 0</inkml:trace>
    <inkml:trace contextRef="#ctx0" brushRef="#br0" timeOffset="8035.3078">4058 3356 122,'-24'-18'31,"24"18"0,0 0-6,-9 16-5,9-16-5,0 37-7,4-11-7,1 3 0,3 0 0,-3 2-1,2 1 0,-1-5 0,-1-5 0,-1-5-1,-4-17 1,0 0-1,0 0 1,0 0-4,15-17-1,-15-8-3,4-3 1,-6-11 0,5 3-1,-3-6 2,4-1 4,2 1 3,-3 2 3,6 7 2,-1 4-1,6 12 2,-14 17-1,34-7-1,-14 16-2,2 11-3,0 8 2,2 5-1,2 7 1,-1 2-1,-1 0 0,-2 2 0,-1-5-1,-5-6-1,1 0-14,-6-11-11,-2-4-5,-9-18 1,0 0-2,0 0-1,-28-3 0,10-10 2,-4 0 13</inkml:trace>
    <inkml:trace contextRef="#ctx0" brushRef="#br0" timeOffset="8216.4317">4132 3512 109,'0'0'34,"-10"-17"-2,10 17-1,26-18-8,0 9-28,14 9-14,3-2-10,5 6-1,-4-2-2,0 3 0,-6-1 0,1-1 4,-8 3 10,-3-4 15</inkml:trace>
    <inkml:trace contextRef="#ctx0" brushRef="#br0" timeOffset="8387.5488">4608 3508 131,'-16'26'33,"16"-26"-1,-10 28-3,7-10-16,10 4-6,2 2-15,0-2-10,12 2-8,-8-8-4,3-5-1,-16-11-1,28 0 0,-28 0 0,22-26 9,-9 4 11</inkml:trace>
    <inkml:trace contextRef="#ctx0" brushRef="#br0" timeOffset="8754.7989">4752 3332 149,'0'0'33,"0"0"-1,-8 20-9,16-1-15,8 8-7,6 3 0,2 1 0,2-2 0,0 0 0,-2-6-1,-2-3-1,-4-6 0,-1-6 1,1-6 0,-18-2 0,29-13 0,-29 13-1,21-33 1,-14 7 1,-2-3-3,-1-6 1,-6 2 0,0-4 0,-1 4 0,-1 4 0,0 5 0,3 4 0,1 20-10,12-17-8,-12 17-8,30 8-3,-8 4-1,-2-1 0,8 8-1,-6-3 1,0 1 11</inkml:trace>
    <inkml:trace contextRef="#ctx0" brushRef="#br0" timeOffset="8944.9301">5278 3468 113,'-4'18'32,"4"-18"0,-4 20-1,8-1-9,-4-19-11,15 35-5,-1-19-6,-3 1-9,8 1-11,-19-18-7,29 17-3,-29-17-2,24-6 0,-24 6-1,22-27-1,-9 5 7</inkml:trace>
    <inkml:trace contextRef="#ctx0" brushRef="#br0" timeOffset="9176.1068">5524 3264 128,'-24'-23'32,"24"23"-1,2-17-6,15 17-12,5-2-6,5 2-7,10 2 0,0-2-10,7 6-10,-7-8-6,3 7-4,-8-5-1,-1 4-1,-13-2-1,-1 5 1</inkml:trace>
    <inkml:trace contextRef="#ctx0" brushRef="#br0" timeOffset="9356.2278">5660 3369 129,'-20'13'30,"20"-13"-10,24 7-17,4-3-17,8 1-8,5-1-3,5-2-4,-2-4-3,0 0 1,-2-2 8,-5-5 18</inkml:trace>
    <inkml:trace contextRef="#ctx0" brushRef="#br0" timeOffset="9823.5505">6262 3231 156,'-32'-9'32,"32"9"0,-22 19-14,21-1-18,6 9 2,2 10-1,4 2 0,2 1-1,6-5 1,-5 0 0,5-4-1,-3-7-7,8-4-8,-24-20-7,35 13-3,-35-13 0,21-15-1,-16-5 0,-1-6 0,-8-11 8,-3-3 8,-1-6 8,-1-1 8,2-3 4,1 1 4,6 6 4,4 5 2,9 12 2,-2 8 2,15 16-2,-4 9-5,9 15-3,0 6-4,4 12-3,0 2-1,0 6-2,0 2-3,-6-5 0,-3-1-6,-6-9-11,2-4-10,-10-10-3,-12-21-2,3 18-2,-3-18-1,-16-15 0,16 15 5</inkml:trace>
    <inkml:trace contextRef="#ctx0" brushRef="#br0" timeOffset="9979.6528">6460 3407 145,'0'0'33,"-5"-22"-1,25 17-13,17 9-43,3-8-9,14 6 3,-3-4-2,1 4 0,-8-4-1</inkml:trace>
    <inkml:trace contextRef="#ctx0" brushRef="#br0" timeOffset="10338.8967">6922 3376 141,'0'-16'32,"0"16"-1,19-15-8,1 15-18,4 0-5,1 4 0,3 1 0,-4 6 1,-4 2 0,-7 5 0,-6 4 1,-7 2-1,-5 2 0,-6 1 0,-2 3 0,-4-1-1,1-5-1,1 0 1,4-6-1,4 1 0,7-19 1,0 22-1,0-22 1,20 7-1,0-7-7,0-4-7,14 1-7,-7-5-3,10 1-4,-6-4-1,6 0-1,-6-2 0,2-2 7,-3-3 6</inkml:trace>
    <inkml:trace contextRef="#ctx0" brushRef="#br0" timeOffset="10722.2286">7406 3277 135,'-33'-18'33,"33"18"-1,0 0-5,0 0-20,5 26-7,12-4 1,3 5 1,4 4-1,4 0 0,-3 2 0,-1-3 0,2-5 0,-2-3 0,-2-5-2,-2-6 1,2-9 0,-5-6 0,-1-9 0,-1-7-1,-4-4 0,-5-7 0,-3-2 0,-4-5 0,-3 1 0,-4 2 0,3 2 0,-1 6 0,1 5 2,3 5-2,2 17-7,0 0-12,18-7-7,-1 20-2,-17-13-2,33 33-1,-16-15-1,5 8 0</inkml:trace>
    <inkml:trace contextRef="#ctx0" brushRef="#br0" timeOffset="11075.7428">7912 3431 154,'0'-24'32,"0"24"-1,16-22-11,1 17-21,3 1 0,2 2-1,0 2 4,2 4-2,-5 2 2,-19-6-3,25 20 3,-19-4-1,-4 4 0,-8 4 0,-5 2-1,-4 0 0,-1-1 0,-1 3-1,-1-2 0,3-3 1,4-4 0,6-3 0,5-16 0,12 24 0,5-18 0,9-3 0,7-1-1,7 2-20,-3-2-9,4 1-1,-8-3-1,-4 6-3,-10-1 0</inkml:trace>
    <inkml:trace contextRef="#ctx0" brushRef="#br0" timeOffset="11862.2765">3961 4181 131,'0'0'33,"-17"-11"-2,17 11-1,-17 11-13,19 6-9,4 7-7,-1 5-1,6 6 1,0 0-1,4 2 1,-2-3-1,2-2 0,-4-5 0,-2-5-1,-9-22 1,17 24-1,-17-24-3,0 0-2,12-17 0,-10-1 0,-4-9 0,2-5-1,-3-6 2,1-1 2,2-1 5,0 3 3,5 4 0,1 6 1,5 8 0,-11 19-1,31-3 1,-11 14-3,4 11-2,4 5-1,1 10 1,3 3-1,1 1 1,-4-3-1,-1 1 0,-4-6 1,-8-9-12,3-1-13,-19-23-5,0 0-1,0 0-1,0 0-1,0 0 0,-24-29-2,2 11 11,-2 3 20</inkml:trace>
    <inkml:trace contextRef="#ctx0" brushRef="#br0" timeOffset="12018.3817">4104 4420 144,'0'0'33,"0"0"-1,0 0-2,26-9-31,7 7-24,17 4-5,-1-4-1,8 2-1,-5-4-2,1 4 0,-9-3 0,2-1 17</inkml:trace>
    <inkml:trace contextRef="#ctx0" brushRef="#br0" timeOffset="12222.5214">4744 4425 139,'0'0'33,"-27"30"0,23-6-2,0-2-16,13 5-17,8 8-10,-2-9-9,3 3-8,-3-9 0,0-1-3,-15-19 0,16 11-2,-16-11 1,0 0 9,20-28 22</inkml:trace>
    <inkml:trace contextRef="#ctx0" brushRef="#br0" timeOffset="12496.7115">5211 4326 146,'0'0'33,"0"0"-3,0 0-15,17-9-29,14 9-16,4-2-1,4 4 0,-2-2-1,-1 0-1,-8-2 1,-6 4 13</inkml:trace>
    <inkml:trace contextRef="#ctx0" brushRef="#br0" timeOffset="12671.8254">5307 4374 144,'-16'2'32,"16"-2"-9,0 0-14,0 0-24,38 20-10,-8-16-4,8-1-3,-1-4 0,7 1-1,-5-6 6,3-3 13</inkml:trace>
    <inkml:trace contextRef="#ctx0" brushRef="#br0" timeOffset="13193.2564">5949 4103 150,'0'0'33,"-26"-19"0,26 19-8,-13 19-24,13-1-2,8 4 1,1 7 0,4-1 0,2-1 1,1-3 0,3-2 0,3-7-1,3-2-1,3-4-10,-2-11-10,5 4-3,-5-9-7,3-1 0,-9-5-2,1 1 1,-7-5 1,-4-1 11</inkml:trace>
    <inkml:trace contextRef="#ctx0" brushRef="#br0" timeOffset="13375.381">6192 4092 146,'-26'-13'31,"26"13"0,-18 11-9,18 7-12,2 10-9,3 3 0,4 4-1,2 0 0,2 1 1,2-1-1,0-2-4,-1-9-10,7-2-9,-5-7-7,8-4-1,-6-11 0,6 0-1,-3-8 0,6 1 4</inkml:trace>
    <inkml:trace contextRef="#ctx0" brushRef="#br0" timeOffset="13574.5155">6525 4345 150,'0'0'33,"0"0"-3,0 0-5,0 0-28,18 22-17,-18-22-7,30 20-3,-30-20-2,35 11 0,-35-11-1,33-7-1</inkml:trace>
    <inkml:trace contextRef="#ctx0" brushRef="#br0" timeOffset="13793.6647">6769 4114 144,'0'0'33,"-9"18"-2,15 4-8,3 4-15,6 5-7,1 2 0,1 2 0,1-4 0,1-4-1,-7-3 1,1-5-11,2-3-14,-15-16-6,24 7-2,-24-7 0,28-20-2,-14 0-2,6-2 1</inkml:trace>
    <inkml:trace contextRef="#ctx0" brushRef="#br0" timeOffset="14059.8471">7200 4062 145,'-26'-24'33,"26"24"-1,-27 0-8,27 0-19,-24 32-6,11-9 1,0 1 1,4 2-2,1-2 1,3-4-1,7-2 1,-2-18-1,18 26 0,2-17 1,10-1 1,1-3-2,4 1 1,2 1 1,1-2 0,-3 5 1,-2-1-1,-7 4 0,-7-1-1,-19-12 1,14 30 1,-14-30-2,-9 27 0,9-27 0,-26 22-8,6-18-10,4 0-7,-5-12-6,5-1 0,-5-7-3,10-5 1,0-6-1,6-2 8</inkml:trace>
    <inkml:trace contextRef="#ctx0" brushRef="#br0" timeOffset="14228.9622">7238 4060 149,'0'0'33,"15"-25"-3,4 19-9,8 10-32,3-4-11,8 9-6,-5-2-2,6 8-1,-10-6-2,3 4 1,-7-4-2</inkml:trace>
    <inkml:trace contextRef="#ctx0" brushRef="#br0" timeOffset="14451.1129">7722 4018 163,'0'0'33,"0"0"-2,2 19-20,18 6-11,8 6 0,3 4-1,6 2 2,0 0-1,-4-2-7,0-1-12,-7-8-7,0-2-4,-10-11 0,-16-13-2,22 9-1,-22-9-1</inkml:trace>
    <inkml:trace contextRef="#ctx0" brushRef="#br0" timeOffset="14654.2524">7921 4057 166,'-17'0'32,"-1"3"-1,9 14-23,0 7-8,3 3 0,2 6-1,-1-2 2,5 6-11,-6-9-10,6-3-7,-1-8-3,1-17-2,0 0-2,25 11 1,-6-22-3</inkml:trace>
    <inkml:trace contextRef="#ctx0" brushRef="#br0" timeOffset="14870.3995">8167 4011 138,'0'0'33,"0"0"-2,10 22-6,-5 2-18,10 5-7,0 6 0,1 3 0,3-1 0,-3-6-3,4 2-13,-3-9-9,5-5-4,-6-14-3,7-5 0,-7-9-1,4-4-1</inkml:trace>
    <inkml:trace contextRef="#ctx0" brushRef="#br0" timeOffset="15208.542">8524 3989 134,'-27'-15'33,"27"15"-1,-33 11-6,20 8-17,3 8-7,3 4-2,5 6 0,2 1 0,9-1 1,4-2 0,8-4 0,8-9 0,2-7-1,4-10 0,0-5 0,2-9-1,-8-4-7,-3-10-3,-4-3-3,-13-7 0,-3 3-2,-12-4 2,1 4-2,-10-3-2,1 9 3,-5 1 1,19 23 0,-27-26-3,27 26 1,0 0-1,0 0 2,0 0 1</inkml:trace>
    <inkml:trace contextRef="#ctx0" brushRef="#br0" timeOffset="15404.6733">8820 3890 154,'0'0'33,"2"-24"-3,-2 24-14,22-9-12,-22 9-6,37 7-11,-20-5-8,7 7-6,-8-5-3,6 3-2,-22-7 0,31 2-1,-31-2 1</inkml:trace>
    <inkml:trace contextRef="#ctx0" brushRef="#br0" timeOffset="15636.8331">9043 3761 167,'0'0'33,"-22"10"-3,22-10-20,7 33-10,1-11 0,6 1 0,3 3 0,5-6 0,-2-3 0,6-2-6,-4-12-9,9 3-9,-5-10-4,4-1-4,-7-12 1,5 4-1,-10-9 0,3-2 5</inkml:trace>
    <inkml:trace contextRef="#ctx0" brushRef="#br0" timeOffset="15806.9472">9348 3699 135,'-20'-18'31,"20"18"0,-18 9-9,16 9-8,2 8-8,2 3-7,5 4 1,2 0-1,2 4-3,-3-6-13,10-1-11,-9-8-3,4-2-1,-13-20-1,26 18-2,-26-18 0</inkml:trace>
    <inkml:trace contextRef="#ctx0" brushRef="#br0" timeOffset="16585.3404">9645 3934 121,'0'0'33,"0"0"-2,0 0-6,18 15-10,-18-15-6,9 29-9,-3-9 0,1 0 0,-2 0 0,1-1 0,-4-3 0,-2-16 0,5 20 0,-5-20-7,0 0-4,0 0-1,0 0 0,0 0-1,13-27 1,-13 9 0,8-1 2,-3-1 9,1-4 10,3 4 2,-4 0 2,-5 20-1,24-28 0,-7 27 0,-17 1-2,31 5-3,-9 6-4,-2 4-3,2 3-1,1 2 1,-3 2 0,0 0 0,2-2 0,-2-3 0,-3-4-1,-1-2 1,1-6 0,-17-5-1,31-3-4,-31 3-4,30-21-3,-30 21 0,24-27 1,-13 10 0,-11 17 3,24-27 5,-24 27 8,23-20 4,-23 20 3,24-6-1,-24 6 1,22 11-1,-22-11-3,23 30-4,-11-12-4,3 2-1,0-3 2,1-3-3,1 3-11,-17-17-9,28 11-7,-28-11 0,23-9-2,-23 9 0,21-30-1,-14 10 0</inkml:trace>
    <inkml:trace contextRef="#ctx0" brushRef="#br0" timeOffset="16805.4892">10421 3642 115,'5'-16'32,"1"-3"0,-6 19-3,26-20-15,-3 17-4,-2-1-6,4 4-4,1 2 0,-6 0 0,-1 1 0,-19-3 1,26 15-1,-26-15 0,5 22 1,-5-22-1,-11 31 1,0-13-1,0 1 0,2 3 0,1-4 0,5 0-1,5 1 1,3-3-1,-5-16 1,30 28-16,-5-12-12,-3-8-2,4 4-2,-6-6-2,-3 1-1,-17-7-1</inkml:trace>
    <inkml:trace contextRef="#ctx0" brushRef="#br0" timeOffset="17526.9805">3999 5082 99,'0'0'33,"-9"-20"-1,9 20-1,0 0-1,0 0-11,0 0-9,13 22-9,5 0-1,3 5-1,4 3 1,3 1-1,1-2 1,1 1-1,-1-5 0,-3-6 1,-4-6-1,0-8 2,-5-5-2,-17 0 1,25-18 0,-17-1 0,-5-4 0,3-5 0,-4-3 1,-2 0-1,0-1 0,-2 1 1,2 6-1,2 1 1,1 7-2,-3 17-7,0 0-10,17-13-7,-17 13-4,22 17-1,-9-1-2,-13-16 0,29 32-1,-12-14 7,1 0 9</inkml:trace>
    <inkml:trace contextRef="#ctx0" brushRef="#br0" timeOffset="17711.1064">4534 5297 132,'-11'25'33,"11"-25"-1,-1 32-1,1-32-11,18 36-16,4-10-15,-4-8-13,5 2-6,-23-20-1,29 17-2,-29-17 0,0 0-2,17-22-1,-10 2 18</inkml:trace>
    <inkml:trace contextRef="#ctx0" brushRef="#br0" timeOffset="17951.27">4932 5170 114,'0'0'31,"0"0"-2,20-20-8,8 18-21,5 6-15,5-2-6,1 3-5,-6-1-3,-5 3-1,-10-1 0,-18-6 6,0 0 8,7 20 13</inkml:trace>
    <inkml:trace contextRef="#ctx0" brushRef="#br0" timeOffset="18098.3701">5009 5277 105,'0'0'27,"0"0"-8,-2 18-12,24-9-17,11 2-12,10-5-3,5 1-1,1-5-3,5-2 1,-1-4 11</inkml:trace>
    <inkml:trace contextRef="#ctx0" brushRef="#br0" timeOffset="18640.9858">5783 5080 105,'-42'-14'34,"5"6"-2,-5 3-2,3 10-8,1 1-9,8 10-3,1 3-6,3 6-4,4 3 0,7 5 0,8 0 0,11 0 0,10-2 0,10-2-1,11-5 1,9-7 0,4-8 0,2-9-2,1-6 0,-10-6-3,-6-7 0,-11-8-1,-9-3 0,-12-4 0,-8 2 0,-10-1 1,-2 6 2,-5 3-1,2 9-5,2 2-6,18 13-6,-17 6-3,17-6-2,11 24 1,9-8-2,2 3 3,10-3 6,3 4 9,-2-3 9,0-1 11,-7-6 17,-1 2 2,-25-12 3,34 19-2,-34-19 1,18 18-1,-18-18-1,0 0-21,24 28-23,-24-28-12,27 16-4,-27-16-1,26 0-1,-26 0-1,22-18-1,-11 1 5,4-3 23</inkml:trace>
    <inkml:trace contextRef="#ctx0" brushRef="#br0" timeOffset="19126.2991">6260 5031 139,'0'0'34,"-22"-17"-4,22 17 1,0 0-20,-15 20-8,17 1-3,0 2 0,1 5 1,3 3-2,0 2 2,6 0-2,5-2 1,3-1 0,8-6 0,5-4-1,4-7 0,3-8 1,4-7 0,-5-5-1,0-6-2,-10-7-5,-1 0-1,-12-4-1,-5 0 1,-11 0 1,-5 4 2,5 20 6,-35-26 3,13 21 5,-10 3 1,7 7 0,-3 6 1,8 10-3,3-3-1,8 4-7,13 6-4,3-6-11,17 1-6,-2-8-5,11-2-3,-2-13 0,6 0-1,-6-11-1,1-4 5,-1-5 9,-7-2 14</inkml:trace>
    <inkml:trace contextRef="#ctx0" brushRef="#br0" timeOffset="19383.4754">6803 5086 136,'1'-31'32,"-1"31"-1,17-26-6,-1 19-12,1 1-7,1 2-6,1 1-1,-1 1 1,-18 2 0,26-2 0,-26 2 0,22 6 0,-22-6 0,22 16 0,-22-16 0,24 26 0,-11-8 0,0-1 0,0 3 1,0 2-2,1-2 1,1 2 0,-2-4 0,0 1 0,0 3-12,-13-22-12,14 27-6,-14-27 0,0 0-2,0 0 0,0 0-1,-18 8-1</inkml:trace>
    <inkml:trace contextRef="#ctx0" brushRef="#br0" timeOffset="19545.5846">6950 5190 138,'-19'-14'34,"19"14"-2,21-10-12,-1 7-28,13 5-20,-2-4-3,10 4 0,-6-6-2,1 4 1,-6-6-1</inkml:trace>
    <inkml:trace contextRef="#ctx0" brushRef="#br0" timeOffset="20159.0023">7297 5119 141,'0'0'32,"0"0"0,0 0-10,0 0-7,0 0-10,2 22-5,-2-22 0,13 31 0,-6-15 0,1 1 0,-8-17-1,15 24-4,-15-24-6,0 0-4,23 16-2,-23-16 0,0 0 0,0 0 1,11-22-1,-11 22 6,0-29 9,0 29 7,6-33 5,3 16 6,-3-1 0,-6 18 1,24-27-1,-8 19 0,-16 8-3,33-7-3,-14 9-4,-1 5-5,0 2-1,1 2 0,-1 2 0,1 0 0,-1 2 0,-1-3-1,-17-12 1,29 19-2,-12-12-8,-17-7-6,25-2-5,-25 2-3,22-16 0,-22 16 0,22-24 0,-14 7 4,-8 17 9,16-23 9,-16 23 8,13-17 4,-13 17 6,0 0 3,17-11 5,-17 11-2,18 9-2,-18-9-1,26 20-5,-8-5-1,1-2-4,1 2-4,4-1-8,-4-5-8,8 4-9,-6-9-6,2 0-3,-6-10-1,6 1-1,-4-8 0,2-2 2,-5-1 9,1-8 9</inkml:trace>
    <inkml:trace contextRef="#ctx0" brushRef="#br0" timeOffset="20356.1364">8155 4871 116,'0'0'32,"-13"-26"0,13 26-2,-6 17-9,12 11-11,5 8-8,3 6-2,7 2 0,-1 0 0,6 0 0,-1-3 0,5-5-17,-6-8-11,3-6-2,-3-11-3,4-5 0,-4-14-2,5-5 0</inkml:trace>
    <inkml:trace contextRef="#ctx0" brushRef="#br0" timeOffset="20699.372">8642 4928 136,'-20'-13'33,"-8"-1"-1,4 10-2,-5 6-22,3 7-6,2 7-3,2 5 0,7 1 0,4-2 0,8 2 0,3 0 0,11-4 1,7-1-1,8-1 1,11-1 0,1-1 0,8 1 1,-2-2 0,1 2 0,-5-1 0,-7 3 0,-7-1 0,-10-1-1,-16-15 1,2 28-1,-2-28 0,-38 20-4,12-9-13,-11-8-10,2 3-4,-3-10-1,3 2-2,1-3-3,9-2-1</inkml:trace>
    <inkml:trace contextRef="#ctx0" brushRef="#br0" timeOffset="23314.7426">3845 6258 18,'0'0'5,"-8"-30"0,8 30-1,6-27-2,-6 27 2,13-24 2,-13 24 4,20-27 8,-20 27 9,20-30 0,-20 30 1,9-22-3,-9 22 0,0 0-3,0 0-4,0 0-9,-12 19-9,8 3 1,0 5-1,2 6 0,-1 6-1,3-4 1,5-1 0,-3-4-1,0-1 1,0-5 0,0-8 0,-2-16-1,0 0 0,0 0 0,0 0 0,-21-25 0,14-1 1,1-5-1,1-2 1,3-2 0,8-2 1,1-1-1,8 3 0,-1 2 1,8 5-1,2 8 0,4 7 1,0 10-1,-1 6 0,1 12 1,-3 7-1,-1 4 1,-2 7-2,-3 2 2,-4 3-1,-3-3 0,1 0 0,-2-4 0,-1-5-1,-5-1-6,-5-25-12,13 32-7,-13-32-4,0 0-2,0 0-1,-22 0 0,3-11-1,19 11 6</inkml:trace>
    <inkml:trace contextRef="#ctx0" brushRef="#br0" timeOffset="23489.8612">3957 6340 135,'-17'-9'34,"17"9"-1,0 0-2,24-13-22,15 19-29,5-4-9,8 1-2,-1-3-2,1 4 0,-8-4-2,-4 2-2,-7-4 14</inkml:trace>
    <inkml:trace contextRef="#ctx0" brushRef="#br0" timeOffset="23952.7781">4483 6300 122,'0'0'41,"-11"-18"-3,11 18-11,20-4-20,2 4-2,4 2-2,2 0-4,-3 0 1,-1-1 1,-7 5-1,-17-6 1,20 15 0,-20-15 0,0 25 0,-7-6 0,-2 4-1,-3 1 0,-2 4 0,-1-3 0,-2 1 0,3-2 0,-1-2 0,4-2-1,11-20 1,-15 28 0,15-28-1,4 16 1,-4-16-1,29 7 0,-5-7 1,6-1 0,3-1-1,-4-6-8,8 8-8,-11-5-6,0 7-6,-6-8 0,0 6-3,-20 0-1,28-7 1,-10 1 5,0-5 16</inkml:trace>
    <inkml:trace contextRef="#ctx0" brushRef="#br0" timeOffset="24397.0807">5101 6317 163,'0'0'29,"0"0"-13,11 16-26,15-5-18,9-2-3,7 2-2,0-5-1,8 1-2,0-5 4</inkml:trace>
    <inkml:trace contextRef="#ctx0" brushRef="#br0" timeOffset="24224.9618">5156 6205 139,'0'0'34,"-26"-15"-2,26 15-1,0 0-18,0 0-10,23-4-3,-1 10-1,5 1-3,1-3-11,5 7-10,-7-6-6,-2 3 0,-24-8-2,27 9-1,-27-9-2,0 0 4,0 0 23</inkml:trace>
    <inkml:trace contextRef="#ctx0" brushRef="#br0" timeOffset="24855.391">6232 6113 123,'-24'-26'33,"4"10"0,-4-4-4,4 9-14,-2 1-6,2 12-4,-1 6-3,-1 4-2,-3 5 1,-1 1-1,-2 6 2,1 2-2,1 3 1,4 4-2,7-2 1,10 2-1,10 4 0,14 0 0,12-2 0,13-6 0,9-5 0,4-10 0,2-8 0,-4-8 1,-5-13-1,-11-5 0,-10-7-3,-14-6-2,-10-2-1,-12-4 1,-8 6-1,-7-2 1,-4 6-1,-3 5-2,3 8-3,2 3-6,6 11-4,18 2-2,-17 7-1,17-7-1,17 28-1,5-12 4</inkml:trace>
    <inkml:trace contextRef="#ctx0" brushRef="#br0" timeOffset="25029.513">6476 6340 170,'0'0'32,"0"0"-1,4 18-17,-4-18-16,27 18-14,-27-18-11,35 15-4,-18-15-1,3 2-1,-3-8-2,3 3-1,-2-7 2</inkml:trace>
    <inkml:trace contextRef="#ctx0" brushRef="#br0" timeOffset="25591.8937">6984 6018 104,'0'0'30,"-22"-13"1,22 13-3,0 0-11,-19 13-1,19-13-4,-13 34-7,4-10 0,2 5-3,0 1-1,1 5-1,4 1 0,8 3-1,5-5 1,5 3-1,10-4 0,3-4 1,8 0-1,4-8 1,3-5-1,0-5 1,2-6-1,-4-6 1,1-5-1,-7-5 0,-1-2 0,-9-5-6,0 2-1,-11-5 0,-1 1 0,-10-2 0,-2 0 0,-10 0 1,-3 2 2,-7 2 5,-8 0 4,1 7 2,-10 2 3,1 9-1,0 1 1,2 9-1,1 2-1,5 9 0,6-1-3,9 3-2,5 1-3,10-2 0,5 6-3,6-8-14,13 4-10,-1-12-3,8-1-1,-5-7-2,6-2-1,-1-8-1</inkml:trace>
    <inkml:trace contextRef="#ctx0" brushRef="#br0" timeOffset="26279.2643">7821 6129 53,'-2'-20'18,"2"20"-1,-6-18-3,6 18-2,0 0-2,0 0 1,-18-18-1,18 18 6,-18 1-2,18-1 1,-24 8-1,24-8-1,-32 20 0,18-2-5,-5 2-1,6 2-7,6 4 1,11 7-2,5-4 1,13 0-1,6-3 1,7-2-1,11 0-10,-4-10-11,6-1-7,-10-13-1,5-2-2,-8-9 0,0-2-1,-10-7 0</inkml:trace>
    <inkml:trace contextRef="#ctx0" brushRef="#br0" timeOffset="26910.7204">8176 6082 151,'0'0'34,"-22"-8"-2,22 8-7,-21 22-21,18-2-4,6 6 1,5 5-2,3 0 2,4 0-2,-3-3 0,7-4 1,-3-4-6,-16-20-6,17 22-5,-17-22-2,0 0-2,4-19 0,-4 19 0,-6-34 1,8 8 5,-4-3 11,11-2 6,2 0 8,-1-1 6,8 9 4,-5-3-1,7 11 2,-2 6-3,8 9-2,-7 4-2,-19-4-5,29 31-5,-12-7-3,1 3 0,0 3-1,-1-1 1,-2 2-1,-1-5-1,5-5 1,-3-2 0,-16-19-1,28 22-9,-28-22-5,0 0-5,0 0-1,15-22-2,-19 3 0,6 1 0,-4-6 0,6 1 12,-1-1 7,16 0 8,-6 6 5,9-4 5,2 11 7,-8-2 2,10 11 0,-8 2-2,10 9-3,-28-9-2,33 31-3,-26-10-4,10 4-7,-4 1-2,-2-1 0,0 1-6,-4-10-11,2 3-9,-9-19-4,0 0-2,0 0 0,19-2-1,-17-15-3</inkml:trace>
    <inkml:trace contextRef="#ctx0" brushRef="#br0" timeOffset="27391.0492">8893 5811 110,'0'-24'32,"6"6"-1,-3-4-5,-3 22-9,30-31-4,-8 18-5,2 4-8,2 1 0,-3 1 0,0 5 1,-5 0-1,-18 2 1,24 10-1,-24-10 1,4 27 0,-8-5 0,-7 2 0,-6 1 0,-3 5 0,-2-1 0,-4 0-1,-3-1 0,-1-5 0,5-1 0,2-5 0,7-1-1,16-16 0,-17 19 0,17-19 0,0 0 0,30 9 0,-8-11 1,4 0-1,5-1 1,-2 1-3,-1-4-9,1 10-13,-8-6-5,-3 8-1,-18-6-3,18 3-1,-18-3-2</inkml:trace>
    <inkml:trace contextRef="#ctx0" brushRef="#br0" timeOffset="28504.8127">9434 6036 161,'0'0'34,"7"-28"-3,15 18-18,4 4-13,9 2 0,4 3-1,-1-1-8,7 7-7,-9-5-8,-3 8-2,-12-7-5,-5 7 0,-16-8-1,0 0 0,-13 20 6</inkml:trace>
    <inkml:trace contextRef="#ctx0" brushRef="#br0" timeOffset="28696.9373">9537 6168 174,'0'0'33,"0"0"-2,37-15-34,-2 24-15,-2-5-10,7 5-3,-5-5-1,-2 3-1,-7-7-3,-8 2 0</inkml:trace>
    <inkml:trace contextRef="#ctx0" brushRef="#br0" timeOffset="29774.9083">10260 5928 112,'4'-16'33,"-10"-3"-2,6 19-4,0 0-11,0 0-3,0 0-10,-17 28-2,12-5 0,-2 7-1,-1 6 1,1 3-1,3 3 1,1 0-1,4-4 0,7-1 0,6-2 0,5-6-1,7-5 1,7-6-1,0-9 1,5-7 0,3-6 0,-2-5-1,-1-5-6,-5-10-5,-1 2-2,-12-7 0,-2 7-1,-12-8 1,-4 8 0,-10-3 1,-7 8 10,-1 6 7,-10 2 4,4 11 3,-6 2 4,8 8 0,-2 3-1,9 9 0,-1-2-4,10 7-2,4-3-4,7-2-14,12 1-14,1-8-6,6-5-1,-1-8-1,7-4-1,-5-11 0,6-4 0</inkml:trace>
    <inkml:trace contextRef="#ctx0" brushRef="#br0" timeOffset="30036.0839">10845 5935 161,'0'0'33,"0"0"-4,18 19-17,2 3-11,6 7-1,9 6 1,4 3-2,3 0 2,0 1-1,-1-4 1,-1-1-1,-3-2-4,-7-11-13,1 1-11,-5-12-2,-4-3-2,-22-7-1,25-7-1,-25 7 0</inkml:trace>
    <inkml:trace contextRef="#ctx0" brushRef="#br0" timeOffset="30265.2398">11204 5981 151,'-21'-9'33,"-1"2"-1,4 12-13,1 6-15,4 9-4,2 8 1,4 8-1,0 3 1,-3-1-2,7 2-8,-3-9-11,10 6-7,-6-15-5,8-2-1,-6-20-1,0 0 0,24 2-1</inkml:trace>
    <inkml:trace contextRef="#ctx0" brushRef="#br0" timeOffset="30555.4392">11386 5935 145,'0'0'33,"0"0"-2,18 17-16,-7 3-4,7 7-8,-1 4-2,1 8-1,1-3 1,-4 1-1,-3-4 1,1 2-1,-4-8 0,-1-3 0,1 0-10,-9-24-13,17 24-8,-17-24-1,0 0-1,20-17-1,-20 17-1</inkml:trace>
    <inkml:trace contextRef="#ctx0" brushRef="#br0" timeOffset="30946.7062">11868 5913 137,'-17'-18'33,"17"18"0,-35-20-13,35 20-10,-35 15-5,15 1-4,-2 4-1,2 8-1,1 3 3,4 3-2,6 1 0,4 4 0,10-1 0,12 1 0,10-1 0,10-3 0,7-6-1,6-9 0,0-7-1,1-8 1,-5-10 1,-9-8-1,-9-9 1,-14-9 0,-12-4 0,-11-1 0,-6-3 0,-11 4 1,-1 6-13,-6 0-11,7 11-8,-2 3 0,10 10-3,18 5-3,-18-6-1</inkml:trace>
    <inkml:trace contextRef="#ctx0" brushRef="#br0" timeOffset="37227.6092">12114 5882 108,'-17'-14'36,"17"14"-5,0 0-4,0 0-7,28-4-5,-10 6-8,5 3-6,2-1-1,1 0 0,0-1-3,0-3-11,-1 8-9,-6-10-5,-1 5-4,-18-3-2,20-1 0,-20 1-1,0 0 3</inkml:trace>
    <inkml:trace contextRef="#ctx0" brushRef="#br0" timeOffset="37680.4007">12594 5677 108,'-20'-29'28,"20"29"0,-22-16-12,22 16-2,0 0 0,-17 9-7,17-9-2,-24 18 1,8-3-1,1 1 0,-3 1-1,3-1-4,4 2 1,5-1-1,6-17 0,13 27 0,-13-27 1,39 19-1,-6-12 0,2-3 0,2 3 0,-2 0 1,2 0-1,-3 4 0,-2 6-1,-10-1 1,-6 3 0,-6-1-1,-5 4 0,-7-4 1,-7-1 0,-4-1-1,-3-5 1,-3-4 1,-1-5-3,0-5-8,20 3-9,-33-17-8,33 17-3,-21-31-2,20 13-1,-5-6-2,12 2 3</inkml:trace>
    <inkml:trace contextRef="#ctx0" brushRef="#br0" timeOffset="37848.5168">12561 5730 151,'-15'-20'34,"15"20"-1,17-18-8,7 16-25,13 8-13,-2-3-11,14 10-7,-6-4-3,2 8 1,-10-3-3,0 5 0</inkml:trace>
    <inkml:trace contextRef="#ctx0" brushRef="#br0" timeOffset="38575.13">13181 6175 128,'0'0'35,"0"0"-1,0 0-4,0 0-17,-11 18-6,15 2-7,3 1 0,2 2 0,-2 1 0,-3-2 0,2-5 0,-6-17-1,7 23 1,-7-23 0,0 0-1,0 0 0,7-16 0,-3-2 0,-2-4 0,2-4 1,-1-3-1,3-2 1,-1 1 1,3 5 0,-1 3 0,4 5 0,-11 17 0,28-16 0,-28 16-1,31 9 0,-15 2 1,3 5-2,-1 3 1,-1 3 0,1 0-1,-1 1 1,1-2 0,-5-1 0,2-4 0,-15-16-1,22 17 0,-22-17-5,16-4-4,-16 4-1,11-22-1,-7 4-1,7-2 1,-7-6 1,7 6 1,-4 0 7,1 1 6,-8 19 4,16-23 6,-16 23-1,22 0 0,-22 0 0,26 25-1,-8-6-2,-7 3-1,10 1-3,-3-1-5,-1 0-1,-5 2-6,-12-24-12,23 29-10,-23-29-4,0 0-1,0 0-2,0 0 0,9-24 0</inkml:trace>
    <inkml:trace contextRef="#ctx0" brushRef="#br0" timeOffset="39210.5636">13738 5765 81,'0'-16'27,"2"-1"-1,-2 17-5,9-27-6,-9 27 1,24-26-3,-4 15-4,-20 11 0,34-22 0,-34 22-1,31-13-2,-31 13-1,18 2-4,-18-2-2,11 22 1,-5-4-1,-4 4 0,-4 2 0,-2 2 1,-1-1-1,-5 3-1,-1-4 1,-3-2-1,-3-2 1,1-2 0,-1-3 0,17-15 1,-24 18 0,24-18 1,0 0 0,0 0 0,0 0 1,0 0-1,18 4 0,1-8 0,-1-1 0,4 1 1,-1 2-2,-1-2 1,0 6-13,-20-2-12,26 2-9,-26-2-1,0 0-2,0 0-3,0 0-1</inkml:trace>
    <inkml:trace contextRef="#ctx0" brushRef="#br1" timeOffset="101322.0575">13541 6844 153,'0'0'35,"-1"-24"-2,19 18-17,2 3-16,4 1 1,7 2 0,3 0-1,2 0 1,-1 0-1,-3 0 1,-9 0-1,-2-4-1,-21 4 1,25 4 0,-25-4 0,0 0 0,10 24-1,-10-24 1,-8 31 0,5-9 0,-1 3 0,-2 5 1,3 3-1,3 0 1,2 3-1,1 1 0,3-4 1,-1-2 0,3-6-1,5 1-16,-8-9-10,-5-17-6,9 16-1,-9-16-1,0 0-1,0 0 0</inkml:trace>
    <inkml:trace contextRef="#ctx0" brushRef="#br1" timeOffset="68004.3586">4715 7212 62,'0'0'31,"-11"-21"2,11 21-2,0 0-5,0 0-4,0 0-4,0 0-5,0 0-4,11 19-1,-2-3-6,2 3-2,0 4 0,0 5 0,4 0 0,1 3 0,3 2 0,-3 3 0,3-4 0,-1-3 0,2-3 0,1-3 0,-3-1 0,0-1 0,-1-9 0,-17-12 0,26 19 0,-26-19 0,22 5 0,-22-5 0,16-11 0,-10-5 0,-1-3 0,1-3 0,-2-5 0,-3-2 0,-1-6 0,-1 4 0,1-6 0,-2 4 0,0 4 0,2-1 0,0 3 0,2 3 0,1 4 0,-3 20 0,4-28 0,-4 28 0,0 0 0,0 0 0,0 0 0,0 0 0,17 2-16,-17-2-11,7 16-4,-7-16-3,11 21-7,-11-21-1,15 25-2,-6-4 25</inkml:trace>
    <inkml:trace contextRef="#ctx0" brushRef="#br1" timeOffset="68603.8813">5263 7562 63,'0'0'29,"-2"-18"-2,2 18-5,0 0-3,4-21 0,-4 21-3,0 0-1,0 0 0,11-22-4,-11 22-3,0 0-4,16-5-4,-16 5 0,0 0 0,21 20-1,-21-20 1,16 28 0,-16-28-1,7 31 0,-5-11 1,-2 0 0,-2-1-1,-1-3 1,-3 4-2,-3-3 1,0-1 0,9-16 1,-22 26-1,22-26 1,-22 22-2,22-22 2,-17 13 1,17-13-1,0 0 0,0 0 2,0 0-2,0 0 1,0 0-1,19 3 0,-19-3 0,27-9 0,-27 9 0,33-5 0,-14 3 0,-1 2 0,0 2 0,1 0 0,-19-2 0,29 7 0,-29-7-3,22 5-8,-22-5-9,0 0-7,0 0-4,0 0-1,0 0-1,6-22-1,-6 22 0</inkml:trace>
    <inkml:trace contextRef="#ctx0" brushRef="#br1" timeOffset="69008.156">5640 7278 171,'0'0'41,"0"0"-9,0 0-27,24 5-5,4 1-1,1 1 1,0 2-3,-5-5-7,2 5-8,-26-9-6,31 4-7,-31-4-1,0 0-5,0 0-4,17 0 3,-17 0 25</inkml:trace>
    <inkml:trace contextRef="#ctx0" brushRef="#br1" timeOffset="69195.2834">5666 7435 165,'-19'11'41,"19"-11"-7,17 17-30,7-12-9,13 8-11,-8-7-10,6 3-6,-9-5-2,-2-1-7,-8-3-2,-16 0-2</inkml:trace>
    <inkml:trace contextRef="#ctx0" brushRef="#br1" timeOffset="72583.5837">6283 7063 144,'0'0'40,"0"0"-6,-22-11-15,22 11-10,5 25-6,3-3-4,1 4 1,0 1-2,0 1 2,1-1-1,1 1 1,-4-5-1,-2 1 1,-5-24 0,13 28 0,-13-28 0,0 0 0,0 0 0,0 0 0,0 0 0,-1-30 0,-3 10 0,0-5 0,0-5 0,1-1 0,3 0 0,2 0 1,1 2 0,5 3-1,1 2 1,4 8 0,-13 16-1,33-24 1,-13 20 0,2 8-2,0 5 1,4 2-1,-2 7 0,2 3 1,-1 4-1,-1 4 0,0 1 0,0-1 1,-4-3 0,-1-4-1,-3 0 1,-3-4 0,-13-18-3,19 22-15,-19-22-9,0 0-4,-17 5-1,17-5-1,-31-14-1,12 4-1</inkml:trace>
    <inkml:trace contextRef="#ctx0" brushRef="#br1" timeOffset="72808.7359">6379 7211 166,'0'0'34,"31"-20"-6,-2 14-32,17 10-23,-3-4-4,4 7-2,-4-7 0,-3 6-2,-10-6-1</inkml:trace>
    <inkml:trace contextRef="#ctx0" brushRef="#br1" timeOffset="73013.8756">6848 7194 160,'-6'24'33,"6"-24"-3,8 37-23,4-10-14,-2-5-8,6 7-11,-7-10-5,2 3-1,-11-22 0,0 0-3,0 0 3</inkml:trace>
    <inkml:trace contextRef="#ctx0" brushRef="#br1" timeOffset="73428.9656">7146 7066 136,'0'0'34,"0"0"-2,0 0-14,-6 20-6,6-20-3,20 30-6,-5-10-2,5 0-1,2 0 1,0 0-2,4-3 1,0-3 0,2 1 0,-3-6 0,-1-7 0,-4-2 0,-3-6-1,-17 6 1,24-29 1,-19 7-1,-1-4 1,-4-5-1,-2 4 1,-3-6 0,1 6 0,0 3-1,3 2 1,2 5-1,-1 17 0,17-12-9,-17 12-13,28 1-7,-12 3-3,6 9 0,-3-4-3,5 7 0,-4-5-1</inkml:trace>
    <inkml:trace contextRef="#ctx0" brushRef="#br1" timeOffset="73637.1068">7799 7156 163,'-15'18'33,"15"-18"-1,4 28-19,-1-6-13,7 3 0,1-1 0,0 2-5,-4-8-12,6 4-12,-13-22-3,9 22-1,-9-22-2,0 0 0,-4-17-2</inkml:trace>
  </inkml:traceGroup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46.9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DFA5AE-63E4-4C8A-9D8B-87B821F89A50}" emma:medium="tactile" emma:mode="ink">
          <msink:context xmlns:msink="http://schemas.microsoft.com/ink/2010/main" type="inkDrawing"/>
        </emma:interpretation>
      </emma:emma>
    </inkml:annotationXML>
    <inkml:trace contextRef="#ctx0" brushRef="#br0">5658 8683 130,'0'0'36,"0"0"-2,0 0-20,26 20-27,13-9-15,-1-6-5,8 5-1,-5-3-2,-6-5-1,-6-6 5</inkml:trace>
    <inkml:trace contextRef="#ctx0" brushRef="#br0" timeOffset="-211.1386">5642 8562 150,'0'0'41,"2"-28"-6,23 23-25,7-3-10,3 3-10,11 8-9,-4-4-7,2 4-5,-9-3-1,-7 6-3,-28-6 1,22 3 0</inkml:trace>
    <inkml:trace contextRef="#ctx0" brushRef="#br0" timeOffset="20927.9189">6361 8318 128,'-13'-19'38,"13"19"-5,0 0-15,0 0-4,0 0-5,0 0-8,0 0 0,8 24 0,-7-7-1,1 3 1,2 2-1,0 2 0,-1-2 0,3 0 0,3-2-1,2-4 0,-11-16 0,28 22 0,-10-18 1,4-2 0,0-4 0,4 0 0,2-3 0,-1-3 0,1 3 0,-4 1 0,0-3 0,-4 3 0,-20 4-1,29-2-6,-29 2-8,19 0-7,-19 0-5,0 0-3,0 0-3,0 0-2,0 0-1,12-20 5</inkml:trace>
    <inkml:trace contextRef="#ctx0" brushRef="#br0" timeOffset="21195.1014">6679 8314 90,'-11'-17'38,"11"17"-3,-14-22-6,14 22-8,0 0-5,0 0-6,0 19-9,5-1-1,1 6 1,-1 5-1,1 4 0,1 2-1,-2 0 1,3 5-1,-4-1 1,1-4-6,-1-6 5,-1-3-5,3-6 6,-1-2-7,3-1-7,-8-17-15,0 0-2,20 7-5,-20-7-3,28-22-2,-28 22 13</inkml:trace>
    <inkml:trace contextRef="#ctx0" brushRef="#br0" timeOffset="21384.232">6915 8591 143,'0'0'38,"7"26"-12,-7-26-21,6 16-6,-6-16-7,18 24-10,-18-24-10,24 18-5,-24-18-4,26 2-3,-26-2-1,24-11 36</inkml:trace>
    <inkml:trace contextRef="#ctx0" brushRef="#br0" timeOffset="21879.5664">7215 8373 73,'0'0'39,"-15"-19"-2,15 19-9,0 0-11,4 21-2,-1-5-5,1 6-3,-2 0-2,1 6-2,-1 1-3,2 4-5,0 2 5,1 0-6,2-6 5,6 2-5,4-3 6,5-6-6,4-4 5,5-5 1,0-4-1,6-5 1,0-8 0,1-1 0,-1-6 0,-2-2 0,-3-4 0,-5-3 0,-5 0 0,-7-6 0,-6 4-1,-5 2 7,-8 2-5,-3 1 5,7 17-6,-26-15 6,9 17-6,-1 11 0,0 2 1,3 5-6,2 4 5,2 1-6,5-1 5,5 4-5,6-1 3,4-10-15,12 5-10,-1-11-5,7-6-8,8-3-1,-3-7 0,6-6 41</inkml:trace>
    <inkml:trace contextRef="#ctx0" brushRef="#br0" timeOffset="22539.0177">8063 8606 121,'0'0'42,"-23"5"-1,23-5-24,10 17-18,3-1-5,5-1 6,-1 0-5,3 3 4,-20-18 1,29 26 0,-29-26 0,17 22-1,-17-22 1,0 0 0,0 0-1,0 0 1,0 0 0,0 0 0,-11-24-1,5 2 1,3-4 6,3 0-5,1-1 5,3 3-5,7 2 4,2 5-4,5 5 4,6 8-4,0 6-1,4 5 0,-1 2 0,3 8 0,-3 7-6,1 1 6,-4 3-5,0-1 4,-4 3-4,-2-10 5,-1 0-6,-17-20 6,28 18 0,-28-18 0,18 0 0,-18 0 0,15-29 0,-10 9 0,1-2 0,1-2 0,0-5 1,1 3-1,3 4 6,-11 22-5,20-28 4,-20 28-5,24-1 1,-24 1-2,24 23 1,-9-2 0,-1 1-5,-1 2 4,4 3-4,-1-3 5,1 0 0,-1-6-1,-16-18-1,34 28-15,-34-28-11,27 7-5,-27-7-1,22-20 0,-14 0-1</inkml:trace>
    <inkml:trace contextRef="#ctx0" brushRef="#br0" timeOffset="22759.1653">8896 8395 150,'0'0'41,"0"0"-7,0 27-27,9 4-6,2 12-2,4 4-4,1-3 4,-1 6-4,3-8 5,-3-5-6,0-1-2,-4-12-19,5-7-4,1-15-3,0-4-1,3-13-7,-2-5 5</inkml:trace>
    <inkml:trace contextRef="#ctx0" brushRef="#br0" timeOffset="23143.4276">9315 8519 121,'0'0'47,"-20"-18"-7,20 18-10,-22-4-30,22 4 0,-24 11 1,24-11-2,-20 17 0,20-17 0,-17 22 0,17-22-4,-2 27 3,2-27-3,22 26 4,1-11-5,6-1 5,10 3-4,3 1 6,2-5-1,0 2 0,0 3 0,-5-1-1,-6 3 2,-9 0 0,-9-2 0,-10-1-1,-8-1 1,-8 1 0,-8-4-1,-5-6 1,-3-3 0,-3-2-1,-3-8-1,9 2-15,0-8-18,10-5-1,6-7-9,6-1-2,21-8 6</inkml:trace>
  </inkml:traceGroup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6.5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4359766-E428-443B-90BC-F5A8FD749BD8}" emma:medium="tactile" emma:mode="ink">
          <msink:context xmlns:msink="http://schemas.microsoft.com/ink/2010/main" type="inkDrawing" rotatedBoundingBox="3651,16400 3837,9162 3993,9166 3807,16404" semanticType="callout" shapeName="Other"/>
        </emma:interpretation>
      </emma:emma>
    </inkml:annotationXML>
    <inkml:trace contextRef="#ctx0" brushRef="#br0">236 0 137,'-29'18'39,"8"1"-9,10 10-18,-1 13-9,4 15-2,3 13 0,1 14-1,4 13 1,4 10-1,-1 8 0,3 16 0,-1 6 1,3 8 0,-3 7-1,-1 6 0,-2 5 1,0 10 0,-1 6 0,-1 3 0,0-4 1,-1 0-2,-1 7 2,4 2-1,-1 0 0,-1-3 1,2-1-1,0 2 0,0 1 0,-2 1 0,2-11 0,0 2 0,-4-2 0,-2 0 0,-1-2 0,-3-7-1,-3 0 1,-2 0-1,-1 2 0,-5-10 1,1-3-1,-2-5 0,-1-7-1,1 1 1,2-5-1,3-14 1,2-8 0,4-6-1,2-10 0,3-4 0,4-14 1,0-11-1,2-10 1,-2-16-17,7-3-13,-5-18-4,-2-26-1,0 0-2,-4-27-2,-1-32-2</inkml:trace>
  </inkml:traceGroup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8.3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9AF342E-A203-4678-ADF6-C1C6FC538F3A}" emma:medium="tactile" emma:mode="ink">
          <msink:context xmlns:msink="http://schemas.microsoft.com/ink/2010/main" type="inkDrawing" rotatedBoundingBox="403,10674 6041,10548 6042,10599 404,10726" shapeName="Other">
            <msink:destinationLink direction="with" ref="{BCF78E4E-5121-49D3-A5F8-922F1F58B9FA}"/>
          </msink:context>
        </emma:interpretation>
      </emma:emma>
    </inkml:annotationXML>
    <inkml:trace contextRef="#ctx0" brushRef="#br0">0 120 128,'0'0'36,"0"0"-2,22-4-4,15 10-19,13-2-8,18 3 0,20-2-3,26-1 0,22-4 0,24-2-1,30-3 0,23-4 1,28-6-1,31 0 0,23-1-1,14-1 1,18 4-1,6 4 0,11 0 0,-2 2 0,-9 3 0,-18 4 0,-23 0 0,-27-2 1,-37 2-1,-27-2 1,-49 4 0,-32-2 0,-36 2 1,-27-2-1,-25 0 0,-32 0-5,18 0-18,-18 0-8,-22-2-2,0-1-2,-4-5-2,-7-1-1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3.5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B7D703A-6E76-48FE-8E71-A056E7F499A4}" emma:medium="tactile" emma:mode="ink">
          <msink:context xmlns:msink="http://schemas.microsoft.com/ink/2010/main" type="inkDrawing" rotatedBoundingBox="14633,10218 14849,11624 14436,11687 14220,10281" semanticType="verticalRange" shapeName="Other">
            <msink:sourceLink direction="with" ref="{119DDBB2-6837-4B8B-9428-6570E51B7B7C}"/>
          </msink:context>
        </emma:interpretation>
      </emma:emma>
    </inkml:annotationXML>
    <inkml:trace contextRef="#ctx0" brushRef="#br0">223 29 67,'-9'-17'21,"9"17"0,-23-12-8,23 12-2,-20 9 1,13 11-1,-6 6 1,4 12 3,-8 10 0,4 12-1,-7 8-2,4 15 1,-6 5-4,3 3-2,3 3-5,1 3-2,11-1 0,10-3-1,10-5 1,10-7-2,9-10 1,5-5 1,5-9-1,1-9 1,0-13-1,-4-9 0,-4-8-14,-4-14-7,-3-3-8,-5-10-3,-4-2-1,-6-11-1,-3 2-1,-4-6-1</inkml:trace>
  </inkml:traceGroup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7.6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9347EB-D420-4181-9FD0-00725A5EE75F}" emma:medium="tactile" emma:mode="ink">
          <msink:context xmlns:msink="http://schemas.microsoft.com/ink/2010/main" type="writingRegion" rotatedBoundingBox="4642,9424 5494,9424 5494,10324 4642,10324"/>
        </emma:interpretation>
      </emma:emma>
    </inkml:annotationXML>
    <inkml:traceGroup>
      <inkml:annotationXML>
        <emma:emma xmlns:emma="http://www.w3.org/2003/04/emma" version="1.0">
          <emma:interpretation id="{EDA79879-51D9-4704-81A4-D439B9285021}" emma:medium="tactile" emma:mode="ink">
            <msink:context xmlns:msink="http://schemas.microsoft.com/ink/2010/main" type="paragraph" rotatedBoundingBox="4642,9424 5494,9424 5494,10324 4642,103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2A9F68-FED0-4895-9AFC-314076341646}" emma:medium="tactile" emma:mode="ink">
              <msink:context xmlns:msink="http://schemas.microsoft.com/ink/2010/main" type="line" rotatedBoundingBox="4642,9424 5494,9424 5494,10324 4642,10324"/>
            </emma:interpretation>
          </emma:emma>
        </inkml:annotationXML>
        <inkml:traceGroup>
          <inkml:annotationXML>
            <emma:emma xmlns:emma="http://www.w3.org/2003/04/emma" version="1.0">
              <emma:interpretation id="{FBB06930-C141-4056-9388-20C78BECF8DE}" emma:medium="tactile" emma:mode="ink">
                <msink:context xmlns:msink="http://schemas.microsoft.com/ink/2010/main" type="inkWord" rotatedBoundingBox="4642,9424 5494,9424 5494,10324 4642,10324"/>
              </emma:interpretation>
              <emma:one-of disjunction-type="recognition" id="oneOf0">
                <emma:interpretation id="interp0" emma:lang="en-US" emma:confidence="0">
                  <emma:literal>n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m</emma:literal>
                </emma:interpretation>
              </emma:one-of>
            </emma:emma>
          </inkml:annotationXML>
          <inkml:trace contextRef="#ctx0" brushRef="#br0">-11 25 113,'4'-25'39,"-4"25"-7,0 0-13,0 0-6,0 0-5,9 36-6,-7-6-2,3 6 0,3 7 1,-3 4 0,5 3-1,1 1 0,1-3 0,5-4 0,5-7 0,4-6 1,3-9-1,4-9 0,4-8 1,0-7-1,5-7 1,-3-7-1,0-10 0,-5-2 0,0-5 0,-3-3 0,-4-5-1,-3-1 1,-5 0-1,-3-2 1,-5 5-1,-3 1 0,-5 5 1,-1 7-1,-2 6 1,0 20-1,-5-18 1,5 18 0,0 0-1,-4 36 1,6-8 1,3 7-1,3 5-1,3 4 1,5 4 0,3 1 1,-1 1-1,6-1 0,4 3 0,-4-1-2,1-3 2,-3-1-1,0-3 1,-5-1-1,-4-3 1,-2-3-2,-11-6 2,0-2 0,-7-3 0,-4-6 1,-6-2-1,-3-3 0,-4-6 0,-4-1 0,1-5 1,-6-3-1,1-5 1,3-1-1,3 3-16,2-5-14,8 1-3,16 7-2,-19-22-2,19 22-2</inkml:trace>
        </inkml:traceGroup>
      </inkml:traceGroup>
    </inkml:traceGroup>
  </inkml:traceGroup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58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CBE8186-716A-4B75-A230-FDE81C5D5286}" emma:medium="tactile" emma:mode="ink">
          <msink:context xmlns:msink="http://schemas.microsoft.com/ink/2010/main" type="writingRegion" rotatedBoundingBox="32,11046 3587,11094 3550,13825 -5,13776"/>
        </emma:interpretation>
      </emma:emma>
    </inkml:annotationXML>
    <inkml:traceGroup>
      <inkml:annotationXML>
        <emma:emma xmlns:emma="http://www.w3.org/2003/04/emma" version="1.0">
          <emma:interpretation id="{F5D33D20-B480-426C-AD9B-D6C4D19549B7}" emma:medium="tactile" emma:mode="ink">
            <msink:context xmlns:msink="http://schemas.microsoft.com/ink/2010/main" type="paragraph" rotatedBoundingBox="32,11046 3587,11094 3578,11766 23,117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FFC2A1-24E4-411E-AFFF-6C06BF49FE2D}" emma:medium="tactile" emma:mode="ink">
              <msink:context xmlns:msink="http://schemas.microsoft.com/ink/2010/main" type="line" rotatedBoundingBox="32,11046 3587,11094 3578,11766 23,11717"/>
            </emma:interpretation>
          </emma:emma>
        </inkml:annotationXML>
        <inkml:traceGroup>
          <inkml:annotationXML>
            <emma:emma xmlns:emma="http://www.w3.org/2003/04/emma" version="1.0">
              <emma:interpretation id="{4AED577C-39C1-4DB0-84CC-1C0CF0A76302}" emma:medium="tactile" emma:mode="ink">
                <msink:context xmlns:msink="http://schemas.microsoft.com/ink/2010/main" type="inkWord" rotatedBoundingBox="32,11046 3587,11094 3578,11766 23,11717">
                  <msink:destinationLink direction="with" ref="{BCF78E4E-5121-49D3-A5F8-922F1F58B9FA}"/>
                  <msink:destinationLink direction="with" ref="{FF1B4894-1C6E-4E03-B8D6-FE67343C1785}"/>
                </msink:context>
              </emma:interpretation>
              <emma:one-of disjunction-type="recognition" id="oneOf0">
                <emma:interpretation id="interp0" emma:lang="en-US" emma:confidence="0">
                  <emma:literal>Vx=4.lemls</emma:literal>
                </emma:interpretation>
                <emma:interpretation id="interp1" emma:lang="en-US" emma:confidence="0">
                  <emma:literal>VX = 4.6m Is</emma:literal>
                </emma:interpretation>
                <emma:interpretation id="interp2" emma:lang="en-US" emma:confidence="0">
                  <emma:literal>vx = 4.6m Is</emma:literal>
                </emma:interpretation>
                <emma:interpretation id="interp3" emma:lang="en-US" emma:confidence="0">
                  <emma:literal>Vx=4.6mls</emma:literal>
                </emma:interpretation>
                <emma:interpretation id="interp4" emma:lang="en-US" emma:confidence="0">
                  <emma:literal>Ux = 4.6m Is</emma:literal>
                </emma:interpretation>
              </emma:one-of>
            </emma:emma>
          </inkml:annotationXML>
          <inkml:trace contextRef="#ctx0" brushRef="#br0">6-1 100,'0'0'41,"0"0"-2,0 0-11,0 0-11,-16 2-7,16-2-5,13 26-5,-4-4 0,4 2 0,0 3 1,5 8-1,0-2 1,1 6-1,1-3 0,-2-3 0,-1 2 0,-2-6 0,-1 1 0,-3-8 0,2-2 0,-4-3 0,-9-17 1,15 27-1,-15-27 0,0 0 0,17 18 0,-17-18 0,0 0 0,0 0 0,0 0 0,0 0 0,0 0 0,0 0 0,0 0 0,0 0 0,0 0 0,0 0 1,0 0-1,0 0 0,0 0 0,0 0 1,16-7-2,-16 7 2,0 0-1,0 0-1,15-20 1,-15 20 1,11-22-1,-11 22 0,17-30 0,-8 12 0,2-4 0,0-2 0,0 0 0,0-3 0,-2-4 0,2 0 1,-3-1-1,1-1 0,-2 4 0,0 2 0,1 3 0,-3 3-1,3 5 1,-8 16 0,0 0-1,11-18 1,-11 18 0,0 0-1,0 0 1,9 27-8,-9-27-9,5 26-8,-5-26-6,11 29-2,-11-29-1,11 31 0,-7-12-2,2-3 12</inkml:trace>
          <inkml:trace contextRef="#ctx0" brushRef="#br0" timeOffset="646.8208">556 362 90,'0'0'34,"0"0"0,-20-18-8,20 18-5,0 0-3,0 0-4,0 0-7,22 26-7,-22-26 0,28 31 0,-12-11 0,3 2 0,1 0 0,2 0 0,-2-2 0,-3-1 0,1-1 0,-18-18 0,28 26 0,-28-26 0,24 16 0,-24-16 0,0 0 0,20 11-1,-20-11-7,0 0-5,0 0-7,0 0-4,0 0-6,0 0-2,5-18-2,-5 18 0,-9-20 7,9 20 7</inkml:trace>
          <inkml:trace contextRef="#ctx0" brushRef="#br0" timeOffset="831.9474">812 320 140,'0'0'35,"-24"-3"-1,7 1-10,17 2-16,-23 22-5,13-6-3,-1 4 0,0 2 0,2 2 0,-4 2 1,2-2-2,-2 0 2,0-2-1,2-4 0,2-1 0,9-17 0,-16 25 0,16-25-7,0 0-9,0 0-5,0 0-5,0 0-5,22-9-3,-6-6-1,5-1 0,2-4 5</inkml:trace>
          <inkml:trace contextRef="#ctx0" brushRef="#br0" timeOffset="1079.547">1042 170 147,'-19'-2'35,"19"2"0,0 0-11,0 0-24,34-9-5,-10 3-10,10 10-9,-4-8-5,7 10-4,-10-4-1,-1 5 0,-26-7 0,24 13 4</inkml:trace>
          <inkml:trace contextRef="#ctx0" brushRef="#br0" timeOffset="1325.7198">1064 339 79,'0'0'25,"31"12"-1,-11-10-9,3-5-6,2 1-9,5 0-9,-5 0-10,1 2-4,-4-4-2,-3 3 0,-19 1-1,24-13 2</inkml:trace>
          <inkml:trace contextRef="#ctx0" brushRef="#br0" timeOffset="1792.5641">1500 7 130,'7'-17'36,"-7"17"-2,0 0-14,0 0-10,13 22-3,-7-5-2,-3 3-4,1 6 0,-2-1-1,-4 5 0,2-3 1,-2 1-1,0-3 0,0-1 0,4-7-1,-2-17 1,10 23-1,-10-23 1,18 6-1,-18-6 0,28-9 1,-10-2-1,0-2 0,3-2 1,-1-1-1,4 1-7,-4-3-4,4 7-5,-6-6-4,2 8-4,-20 9-5,28-18-3,-28 18 1,13-17 6,-13 17 4</inkml:trace>
          <inkml:trace contextRef="#ctx0" brushRef="#br0" timeOffset="1986.6975">1794-61 118,'0'0'34,"-22"20"0,15 2-6,1 4-14,4 7-5,4 5-6,2 4-3,3 4 0,1 0 1,-1 0-1,0-2 0,-1-6 0,-1-6 0,1-3-4,-4-12-10,-2-17-10,11 20-4,-11-20-6,0 0 1,24-11-1,-24 11 0,24-30 5</inkml:trace>
          <inkml:trace contextRef="#ctx0" brushRef="#br0" timeOffset="2148.8164">1973 359 139,'0'0'33,"-6"25"-1,6-25-11,-5 32-9,5-14-13,0-18-13,14 24-10,-14-24-5,21 7-4,-21-7-1,27-13 0,-14-5-1,5-6 3</inkml:trace>
          <inkml:trace contextRef="#ctx0" brushRef="#br0" timeOffset="2642.633">2210-15 141,'-17'-8'35,"17"8"-1,-18 9-10,14 8-18,2 7-6,1 3 0,2 10 0,1 2 0,0 3 0,2 2 1,0 2-1,1-4 0,2-6 0,3-3 0,1-7-1,3-6 1,-14-20 0,33 22 0,-12-20 0,-1-5-1,0-7 1,2-2 0,-3-7 0,-1-1-1,-1-4 1,-3-3 0,-5 1-1,-1-2 1,-4 5 0,-6 2 0,0 5 0,2 16 1,-17-13 0,17 13 0,-29 17 0,12-1 1,1 6-1,1 6 0,2 1-1,0 2 0,6 0-1,5-1 0,4-6 0,5-6-7,10 0-12,-1-10-7,6-5-7,1-10 1,0-2-1,0-8-1,0-1-1</inkml:trace>
          <inkml:trace contextRef="#ctx0" brushRef="#br0" timeOffset="3440.2656">2591 229 152,'-22'11'35,"22"-11"-2,-11 25-13,7-5-20,6 4 0,1 4 0,3-3 0,-1 1 0,-1 0 0,0-4-1,-2-4 1,-2-18 0,5 22-1,-5-22 0,0 0-3,0 0-1,0 0 0,9-27 1,-7 7 0,2-1 1,1-1 3,1-2 1,1 1 2,-1-1 2,3 4 0,-2 1 0,-7 19-1,17-22-1,-17 22-2,18 2-1,-18-2 1,21 22-1,-12-4 0,0 3 0,2 1 1,0 0-1,0-2-1,0-4 1,-11-16 0,24 21-1,-24-21 1,24 3-1,-24-3 0,22-16-5,-15-3-2,4 3-1,-5-6 0,5 3 1,-4-4-1,4 1 2,-1 3 4,-3 1 8,-7 18 3,20-20 1,-20 20 0,19 2 0,-19-2 0,14 25-1,-6-5-4,-1 6-3,0 2 0,1 1-1,1 0 0,-2-1-1,4-6 0,0-2 0,-11-20-7,26 18-10,-26-18-6,26-7-7,-26 7-1,20-31-2,-13 9 1,3-6 0</inkml:trace>
          <inkml:trace contextRef="#ctx0" brushRef="#br0" timeOffset="3602.3754">3143-10 139,'0'0'34,"0"0"-1,7 40-12,2-1-11,2 7-10,2 5 1,4 4-1,-1 0 0,1-2-1,-3-9 1,3-7-9,-4-15-10,5-5-10,-18-17-4,24 0-1,-13-19-1,4-1 0,-4-11 0</inkml:trace>
          <inkml:trace contextRef="#ctx0" brushRef="#br0" timeOffset="3847.905">3442 100 142,'-18'-14'36,"18"14"-2,-33 9-11,33-9-22,-26 31-1,17-11 0,2 6 0,5-2-1,4-2 0,3-2 1,6 0-1,-11-20 0,30 31 1,-10-16 0,0-4 0,2 3-1,0 1 2,-2 0 0,-3 1-1,-2 1 0,-8 1 1,-5 1 0,-4-1 0,-7 0 0,9-18-1,-33 24-14,33-24-17,-39 15-3,19-13-2,-4-8 0,2-1-3</inkml:trace>
        </inkml:traceGroup>
      </inkml:traceGroup>
    </inkml:traceGroup>
    <inkml:traceGroup>
      <inkml:annotationXML>
        <emma:emma xmlns:emma="http://www.w3.org/2003/04/emma" version="1.0">
          <emma:interpretation id="{4D9B5D32-388B-4EA8-B468-73EB613520CF}" emma:medium="tactile" emma:mode="ink">
            <msink:context xmlns:msink="http://schemas.microsoft.com/ink/2010/main" type="paragraph" rotatedBoundingBox="952,11930 1361,13607 331,13858 -77,121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593CC3F-02CC-407B-968C-4959717F48E0}" emma:medium="tactile" emma:mode="ink">
              <msink:context xmlns:msink="http://schemas.microsoft.com/ink/2010/main" type="line" rotatedBoundingBox="952,11930 1361,13607 331,13858 -77,12182"/>
            </emma:interpretation>
          </emma:emma>
        </inkml:annotationXML>
        <inkml:traceGroup>
          <inkml:annotationXML>
            <emma:emma xmlns:emma="http://www.w3.org/2003/04/emma" version="1.0">
              <emma:interpretation id="{8230B7A5-3F18-4B18-A255-97D69862F024}" emma:medium="tactile" emma:mode="ink">
                <msink:context xmlns:msink="http://schemas.microsoft.com/ink/2010/main" type="inkWord" rotatedBoundingBox="952,11930 1361,13607 331,13858 -77,12182"/>
              </emma:interpretation>
              <emma:one-of disjunction-type="recognition" id="oneOf1">
                <emma:interpretation id="interp5" emma:lang="en-US" emma:confidence="0">
                  <emma:literal>"E</emma:literal>
                </emma:interpretation>
                <emma:interpretation id="interp6" emma:lang="en-US" emma:confidence="0">
                  <emma:literal>¥ :</emma:literal>
                </emma:interpretation>
                <emma:interpretation id="interp7" emma:lang="en-US" emma:confidence="0">
                  <emma:literal>t :</emma:literal>
                </emma:interpretation>
                <emma:interpretation id="interp8" emma:lang="en-US" emma:confidence="0">
                  <emma:literal>it.</emma:literal>
                </emma:interpretation>
                <emma:interpretation id="interp9" emma:lang="en-US" emma:confidence="0">
                  <emma:literal>! :</emma:literal>
                </emma:interpretation>
              </emma:one-of>
            </emma:emma>
          </inkml:annotationXML>
          <inkml:trace contextRef="#ctx0" brushRef="#br0" timeOffset="5783.7485">486 2085 146,'-5'-20'35,"5"20"-2,0 0-14,-9 20-9,7 2-9,0 4-1,2 8 2,-4 7-1,1 3 0,-3 5 0,-1 3 0,-2 1-1,1-4 1,6-1 0,2-8-2,8-5 1,6-5 0,7-10 0,6-6-1,6-4 1,2-9 0,0-6-5,2-1-8,-8-8-6,3-1-6,-12-3-4,-3-1-4,-12-6 1,-5 3-1,-9 0 4,-10 0 8</inkml:trace>
          <inkml:trace contextRef="#ctx0" brushRef="#br0" timeOffset="5988.8916">256 2415 151,'-22'9'33,"6"-5"-1,16-4-16,0 0-5,33 5-5,2-8-6,11-3 0,7 2-8,1-7-12,3 6-11,-6-4-1,-3 1-2,-9 1-1,-8 2-1,-9 1-1</inkml:trace>
          <inkml:trace contextRef="#ctx0" brushRef="#br0" timeOffset="6424.225">998 2331 173,'0'0'34,"-13"-19"-2,13 19-25,33-2-8,-9-1-7,9 8-13,-4-3-9,6 5-3,-7-1 0,-4 3-1,-24-9-1,26 13 0</inkml:trace>
          <inkml:trace contextRef="#ctx0" brushRef="#br0" timeOffset="6591.3371">1121 2466 148,'-18'8'36,"18"-8"-2,16 2-15,4-8-46,13 4-7,2-5 1,4 1-3,-4 3-8,-4-7-1</inkml:trace>
          <inkml:trace contextRef="#ctx0" brushRef="#br0" timeOffset="4455.6128">174 1006 131,'-13'-24'36,"13"24"-1,0 0-5,0 0-15,16 37-15,3-8 1,3 12-1,4 5 0,3 3 0,0 4 0,3-1 0,-3 1 0,-3-5 0,-6-4-1,0-8 1,-3-4-1,-1-7-6,-16-25-11,21 28-7,-21-28-6,16-4-3,-16 4 0,8-29-1,-8 1 1</inkml:trace>
          <inkml:trace contextRef="#ctx0" brushRef="#br0" timeOffset="4715.7905">505 1078 156,'-8'-19'34,"-10"7"-2,18 12-14,-26 14-11,12 6-6,3 10-1,-2 7 0,0 8 0,-2 3 1,-2 3-1,1-3 0,-1 2 0,-1-6-1,1-8 1,1-3-1,3-5-2,-2-12-11,15-16-9,-7 21-7,7-21-3,0 0-1,9-22-1,-3 3-1,7-1 3</inkml:trace>
          <inkml:trace contextRef="#ctx0" brushRef="#br0" timeOffset="4987.7636">794 1274 159,'0'0'34,"0"0"-1,0 0-14,0 0-23,25 15-13,-3-17-9,11 9-5,-1-9-3,1 8 1,-9-4-2,0 3-1</inkml:trace>
          <inkml:trace contextRef="#ctx0" brushRef="#br0" timeOffset="5167.6007">854 1452 178,'0'0'19,"0"0"-13,32 9-40,-3-7-2,10-4 0,-4 2-1,3-2-1</inkml:trace>
        </inkml:traceGroup>
      </inkml:traceGroup>
    </inkml:traceGroup>
  </inkml:traceGroup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5.3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F78E4E-5121-49D3-A5F8-922F1F58B9FA}" emma:medium="tactile" emma:mode="ink">
          <msink:context xmlns:msink="http://schemas.microsoft.com/ink/2010/main" type="inkDrawing" rotatedBoundingBox="1135,9457 2018,10134 1960,10209 1077,9532" semanticType="callout" shapeName="Other">
            <msink:sourceLink direction="with" ref="{09AF342E-A203-4678-ADF6-C1C6FC538F3A}"/>
            <msink:sourceLink direction="with" ref="{4AED577C-39C1-4DB0-84CC-1C0CF0A76302}"/>
          </msink:context>
        </emma:interpretation>
      </emma:emma>
    </inkml:annotationXML>
    <inkml:trace contextRef="#ctx0" brushRef="#br0">-19-18 110,'0'0'33,"-13"-18"0,13 18-8,0 0-6,0 0-6,0 0-8,0 0-5,24 27 0,-2-3 0,5 7 1,5 6-1,4 3 0,5 6 0,3 0 0,2 2 0,5-1 0,2-1 0,0-3-2,1-3 3,-1-3-3,-2-4 3,1-2-3,-6-6 3,-6-3-2,-3-3 1,-6-5 0,-5-3 0,-6-1 0,-4-1 0,-16-9 0,0 0-1,0 0-13,17 5-12,-17-5-5,-11-16 0,0-1-2,0 1 0,-4-8-1</inkml:trace>
  </inkml:traceGroup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5.7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F1B4894-1C6E-4E03-B8D6-FE67343C1785}" emma:medium="tactile" emma:mode="ink">
          <msink:context xmlns:msink="http://schemas.microsoft.com/ink/2010/main" type="inkDrawing" rotatedBoundingBox="1132,10158 1808,9422 1872,9481 1196,10217" semanticType="callout" shapeName="Other">
            <msink:sourceLink direction="with" ref="{4AED577C-39C1-4DB0-84CC-1C0CF0A76302}"/>
          </msink:context>
        </emma:interpretation>
      </emma:emma>
    </inkml:annotationXML>
    <inkml:trace contextRef="#ctx0" brushRef="#br0">697-31 148,'-19'-20'39,"19"20"-8,-36-13-19,36 13-7,-26 19-5,13 3 1,-2 7-1,-1 6 0,-6 9 0,-4 5 1,-7 6 0,-7 4-1,-8 3 1,-3-1-1,-6-4 0,-4-2 0,2-7 1,3-4-1,6-10 0,10-6 0,8-12 1,14-6-1,18-10-16,0 0-15,31-21-2,-3-4-2,9-8-3,3-9-2</inkml:trace>
  </inkml:traceGroup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06.7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8EDE31D-E874-46EB-B979-8B295732DE0D}" emma:medium="tactile" emma:mode="ink">
          <msink:context xmlns:msink="http://schemas.microsoft.com/ink/2010/main" type="writingRegion" rotatedBoundingBox="3975,11014 10683,10598 10860,13442 4152,13858"/>
        </emma:interpretation>
      </emma:emma>
    </inkml:annotationXML>
    <inkml:traceGroup>
      <inkml:annotationXML>
        <emma:emma xmlns:emma="http://www.w3.org/2003/04/emma" version="1.0">
          <emma:interpretation id="{26207FA3-B841-493D-A516-CFDA7CBF7BA2}" emma:medium="tactile" emma:mode="ink">
            <msink:context xmlns:msink="http://schemas.microsoft.com/ink/2010/main" type="paragraph" rotatedBoundingBox="4230,10999 8138,10701 8214,11705 4306,12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1243FC-5EFF-409E-AA1F-19A32AAF85A1}" emma:medium="tactile" emma:mode="ink">
              <msink:context xmlns:msink="http://schemas.microsoft.com/ink/2010/main" type="line" rotatedBoundingBox="4230,10999 8138,10701 8214,11705 4306,12002"/>
            </emma:interpretation>
          </emma:emma>
        </inkml:annotationXML>
        <inkml:traceGroup>
          <inkml:annotationXML>
            <emma:emma xmlns:emma="http://www.w3.org/2003/04/emma" version="1.0">
              <emma:interpretation id="{A61AC9BA-1D36-4674-9A50-520E3944FF6D}" emma:medium="tactile" emma:mode="ink">
                <msink:context xmlns:msink="http://schemas.microsoft.com/ink/2010/main" type="inkWord" rotatedBoundingBox="4230,10999 8138,10701 8214,11705 4306,12002"/>
              </emma:interpretation>
              <emma:one-of disjunction-type="recognition" id="oneOf0">
                <emma:interpretation id="interp0" emma:lang="en-US" emma:confidence="0">
                  <emma:literal>Vyi=omis</emma:literal>
                </emma:interpretation>
                <emma:interpretation id="interp1" emma:lang="en-US" emma:confidence="0">
                  <emma:literal>Vyi=omrs</emma:literal>
                </emma:interpretation>
                <emma:interpretation id="interp2" emma:lang="en-US" emma:confidence="0">
                  <emma:literal>Vyi=onus</emma:literal>
                </emma:interpretation>
                <emma:interpretation id="interp3" emma:lang="en-US" emma:confidence="0">
                  <emma:literal>Vyi=oms</emma:literal>
                </emma:interpretation>
                <emma:interpretation id="interp4" emma:lang="en-US" emma:confidence="0">
                  <emma:literal>Vyi=onns</emma:literal>
                </emma:interpretation>
              </emma:one-of>
            </emma:emma>
          </inkml:annotationXML>
          <inkml:trace contextRef="#ctx0" brushRef="#br0">1 31 128,'0'0'40,"-4"-19"-6,4 19-15,0 0-12,0 0-6,2 17-1,5 1 1,3 6 0,-1 7-1,2 6 1,0 5-1,-2 6 1,2-2-1,-2-1 1,0 1-1,3-4-1,-1-5 1,1-13 0,3-8 0,-15-16 0,31 4-1,-12-15 1,-3-11 0,1-7 0,-1-10-1,-3-1 1,0-4-1,0-4 1,-2 0 0,0 4-1,2 2 1,-2 7-1,2 6 1,-2 3 0,2 10 0,-13 16-1,20-17 2,-20 17-1,0 0-6,4 17-13,-1-1-11,-4 1-3,2 5-1,-2 0-1,4 4-2</inkml:trace>
          <inkml:trace contextRef="#ctx0" brushRef="#br0" timeOffset="753.1533">518 370 166,'0'0'35,"0"0"-5,-17-15-30,17 15 1,0 0-1,17 28 0,-10-8 0,0 4 1,-1 5-1,0 2 1,1 2-1,-3-2 0,3-1 0,2-8 0,4-4 0,5-7-1,3-7 1,3-8 0,1-7-1,1-5 1,0-6-1,-2-4 1,-6-3-1,-1 1 1,-6 1 0,-4 3 0,-5 2 0,0 3 0,-2 19 0,-6-18 1,6 18-1,0 0 0,0 0 1,-15 20-1,15-3 1,2 3-1,2 2 0,5 4 0,2-1 0,8 3 0,-3 1 0,4 1 0,1 1 1,-3 0-1,-1 0 1,-5 4-1,-6-2 0,-4 0 0,-6-2 1,-5-2-2,-8-1 2,-1-4-1,-6-6 0,-3-3 0,3-4 0,-2-7 0,2-4 0,2-8 0,22 8-1,-26-24 0,26 24-14,-5-38-10,12 14-9,2-7 0,8 1-2,1-1 1,4 0-2</inkml:trace>
          <inkml:trace contextRef="#ctx0" brushRef="#br0" timeOffset="956.2911">1075 436 144,'0'0'36,"-22"-9"-3,22 9-16,-4 18-17,4-1 1,-1 3-1,-1 5 1,2 5-1,0 1 2,0 4-2,0-2 0,5-2 0,3-3 0,4-6 0,5-8-1,7 1-13,-4-17-10,10-2-8,-7-10-2,5-5 0,-11-8-1,1-6 0</inkml:trace>
          <inkml:trace contextRef="#ctx0" brushRef="#br0" timeOffset="1105.3934">1086 197 132,'0'0'35,"-29"-5"0,29 5-18,0 0-39,0 0-11,20 11-1,-3-9-2,5 0 0,0-1-1</inkml:trace>
          <inkml:trace contextRef="#ctx0" brushRef="#br0" timeOffset="1360.5663">1390 251 141,'0'0'36,"0"0"-2,0 0-19,24 7-16,-2-9-12,14 8-13,-2-3-7,6 3-1,-7-6-2,0 4 0,-9-6-2</inkml:trace>
          <inkml:trace contextRef="#ctx0" brushRef="#br0" timeOffset="1540.6944">1434 440 136,'0'0'35,"-11"16"-16,11-16-24,35 6-30,3-5-1,6-6 1,2-2-2,-1-3-1</inkml:trace>
          <inkml:trace contextRef="#ctx0" brushRef="#br0" timeOffset="2029.8973">2335 16 141,'-27'-13'36,"3"6"-2,-11-1-23,5 7-10,-1 4 0,0 8-1,-2 4 1,-1 5 0,1 9 0,4 10-1,1 7 0,6 5 1,9 4-1,6 2 1,11 0-1,14-6 0,12-5 0,6-11 0,16-13 0,1-15 0,4-9-1,-2-14 1,-3-10-1,-10-10 0,-9-8 1,-11-6-1,-11-3 0,-9 0 0,-7 1 1,-6 6-1,-6 4 1,-3 9 0,0 8 0,-2 8 0,22 17-11,-35-13-12,35 13-9,-21 9-3,21-9-1,2 21-1,-2-21 0</inkml:trace>
          <inkml:trace contextRef="#ctx0" brushRef="#br0" timeOffset="2892.8382">2565 142 154,'-2'17'37,"4"-1"-3,-2 6-33,6 6-1,5 1 0,2 4 1,1 2-1,1 0 0,-2-4 0,-2-7 0,-2-4 0,-9-20-1,15 17 0,-15-17 0,0 0 0,7-30 0,-7 7 0,4-7 0,-4-6 0,3-5 1,3 1-1,1 3 1,3 0 0,2 8 0,3 5 0,-15 24 0,33-20 1,-16 26-1,-1 3 1,1 7 0,-2 8 0,-1 5 0,1 3 0,0 1-1,-1-2 0,1-2-1,0-3 1,0-8 0,-15-18-1,24 11 1,-24-11-1,23-22 0,-10 0 1,-2-2-1,4-5 1,0-2-1,1-2 0,3 5 1,-5 3-1,-1 8 1,-13 17 1,26-20-1,-26 20 1,18 7 0,-18-7 0,15 33 0,-9-5 0,3 1 0,0 6 0,2 0-1,2 2 0,2-4 0,1-2 0,-1-9 0,3-6-1,1-10 0,-1-3-3,-18-3-9,33-25-6,-23-1-3,10 2-2,-9-14-1,5 1-1,-6-9 0,2 0 6,-2-1 14,-7-5 15,6 12 11,-12-4 3,5 15 2,-8-1 1,6 30 0,-2-18-1,2 18-6,8 22-9,1 2-8,0 7-1,4 9 1,2 10-2,1 3 1,-1 6 0,-2-4-1,0-2 0,-2-7 0,2-6-1,-2-16-7,3-6-16,-14-18-10,30-11 0,-14-13-1,5-9 0,-1-9-2</inkml:trace>
          <inkml:trace contextRef="#ctx0" brushRef="#br0" timeOffset="3224.0637">3831-12 149,'-30'4'35,"-8"0"-2,10 7-26,4 3-7,4 3 0,11 1 0,5 4 0,9-2-1,6-1 1,8-1-1,5 0 1,7-1 0,0-1 0,2 3 0,1-3 0,-7 3 0,-1 1 1,-6 0 0,-9 2 0,-9 0 0,-9-2 0,-10-1 0,-1-5-1,-8-3 1,-2-3-2,3-5-24,-3-12-9,6-4-2,-2-9-3,6-5 0,-3-6-3</inkml:trace>
        </inkml:traceGroup>
      </inkml:traceGroup>
    </inkml:traceGroup>
    <inkml:traceGroup>
      <inkml:annotationXML>
        <emma:emma xmlns:emma="http://www.w3.org/2003/04/emma" version="1.0">
          <emma:interpretation id="{4F7A0AD8-C5A8-499A-863E-D66319A1AC43}" emma:medium="tactile" emma:mode="ink">
            <msink:context xmlns:msink="http://schemas.microsoft.com/ink/2010/main" type="paragraph" rotatedBoundingBox="4157,11878 10737,11469 10808,12615 4228,130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40002C-6E60-4035-B17A-A81A9EE85905}" emma:medium="tactile" emma:mode="ink">
              <msink:context xmlns:msink="http://schemas.microsoft.com/ink/2010/main" type="line" rotatedBoundingBox="4157,11878 10737,11469 10808,12615 4228,13024"/>
            </emma:interpretation>
          </emma:emma>
        </inkml:annotationXML>
        <inkml:traceGroup>
          <inkml:annotationXML>
            <emma:emma xmlns:emma="http://www.w3.org/2003/04/emma" version="1.0">
              <emma:interpretation id="{EB809195-CC7C-4291-9C91-002716659AAA}" emma:medium="tactile" emma:mode="ink">
                <msink:context xmlns:msink="http://schemas.microsoft.com/ink/2010/main" type="inkWord" rotatedBoundingBox="7065,11697 10737,11469 10797,12426 7125,12654"/>
              </emma:interpretation>
              <emma:one-of disjunction-type="recognition" id="oneOf1">
                <emma:interpretation id="interp5" emma:lang="en-US" emma:confidence="0">
                  <emma:literal>a=g=-9.8mrs~</emma:literal>
                </emma:interpretation>
                <emma:interpretation id="interp6" emma:lang="en-US" emma:confidence="0">
                  <emma:literal>age-aims</emma:literal>
                </emma:interpretation>
                <emma:interpretation id="interp7" emma:lang="en-US" emma:confidence="0">
                  <emma:literal>age-atoms</emma:literal>
                </emma:interpretation>
                <emma:interpretation id="interp8" emma:lang="en-US" emma:confidence="0">
                  <emma:literal>a-go-anus</emma:literal>
                </emma:interpretation>
                <emma:interpretation id="interp9" emma:lang="en-US" emma:confidence="0">
                  <emma:literal>a=g=.9.8mis~</emma:literal>
                </emma:interpretation>
              </emma:one-of>
            </emma:emma>
          </inkml:annotationXML>
          <inkml:trace contextRef="#ctx0" brushRef="#br0" timeOffset="5840.9014">2865 1228 153,'2'-16'34,"-2"16"-3,27 2-23,-6-4-11,10 9-16,-5-5-10,7 5-5,-8-5-1,3 2-1,-4-2 0</inkml:trace>
          <inkml:trace contextRef="#ctx0" brushRef="#br0" timeOffset="6425.7382">3568 1050 110,'-2'-18'35,"2"18"-1,-9-35-10,9 35-8,-17-25-10,17 25-5,-35-13 0,7 15 0,-1 3-1,-4 6 1,0 6-1,0 5 1,3 0-2,6 3 1,11 3 0,8-3 0,12 1-1,12-4 1,8-9-1,6-4 0,4-7 1,4-6-1,-5-7 1,-1-5-1,-5-4 1,-6-2 0,-10-2-1,-1 4 1,-7 3 1,-6 17-1,4-24 1,-4 24 0,0 0 0,0 0 0,-17 13 0,11 4 0,1 6 0,-1 9 0,3 4-1,-3 5 1,4 4-1,1 0 1,2 0-1,3-2 0,2-7 0,1-8 0,2-6-1,-9-22-11,26 18-14,-26-18-9,31-9 1,-31 9-2,37-26 0,-17 8-1</inkml:trace>
          <inkml:trace contextRef="#ctx0" brushRef="#br0" timeOffset="6591.856">3842 1382 134,'0'0'36,"-15"30"-1,15-30-8,-15 27-27,17-10-4,-2-17-12,15 25-13,-15-25-6,24 6 1,-24-6-2,33-18 0,-15-1-2</inkml:trace>
          <inkml:trace contextRef="#ctx0" brushRef="#br0" timeOffset="7108.5218">4329 1021 139,'0'0'37,"0"0"-2,-22 13-14,22-13-20,-17 35-1,8-6 0,-2 6 1,-2 3-1,-1 3 1,-1 1-1,-2 0 0,3 2 0,3-2 1,3-7-1,8-5-1,6-7 1,10-6 0,5-6-1,2-6 1,9-3 0,-1-7-1,-2-4 1,3-4 0,-5-4 0,-3-3 0,-4 0 0,-5-6 0,-6 1 1,-5-5-1,-9 3 0,-8-4 0,-8-2 0,-8 3 0,-6 1 0,-7-1 0,-4 5-1,-2-3 1,2 4-1,5 2 1,7 6-1,2-4 1,12 1 0,9 1-1,9 2 1,11-3 0,8 5-1,7-3 1,7 6-10,0-2-16,10 8-8,-1-1 0,3 6-2,-1 0 0,2 7 0</inkml:trace>
          <inkml:trace contextRef="#ctx0" brushRef="#br0" timeOffset="8010.2942">4614 1067 164,'-16'16'36,"-5"-5"-2,21-11-33,-16 35-1,14-11 0,4 0 0,3 2 1,5-1-2,-1 1 2,0-4-1,-2-2 0,-7-20 0,15 20 0,-15-20-1,0 0 1,0 0-1,18-12 0,-18 12 1,11-30-1,-3 10 0,-1-4 1,1-2-1,1-1 1,2 1-1,-2 1 1,2 1 0,-2 5 1,-9 19-1,24-20 0,-24 20 1,30 2-1,-14 7 1,1 4 0,-1 7 0,3 4 0,-5 5-1,3 4 1,-2 2 0,-1-2-1,-3 2 1,4-4-1,-2-9 0,0-5-1,3-8 1,1-9-1,0-7 0,-1-6 1,2-7-1,-3-4-1,0-4 2,1-5-1,-1 2 0,-2 2 0,0 1 1,-4 4 1,0 8 0,-9 16 0,19-15 0,-19 15 0,18 20 0,-9 1 0,0 6 0,3 2 0,-1 4-1,0 2 1,0 2-1,0-6 0,0-3 0,0-4 0,-11-24-1,27 18 0,-27-18-1,30-11-7,-10 4-7,-7-14-2,7 5-2,-9-17-1,8 0 0,-10-11 2,7-4 3,-5-3 17,-5-10 14,3 10 2,-5-6 3,5 17 0,-7 1 0,5 19 1,-7 20-5,0 0-7,0 0-8,11 35 0,-7 0 1,0 9-1,-1 9 0,-1 7 0,2-1-1,-1-2 1,5-2-1,-1-9-1,2-6 1,2-16-1,13-6-16,-5-19-10,12-3-6,-3-16-1,8 0 0,-4-13 0,8 1 0</inkml:trace>
          <inkml:trace contextRef="#ctx0" brushRef="#br0" timeOffset="8317.1402">5880 1087 125,'-17'-18'34,"-1"9"0,-12-2-5,5 12-14,1 3-15,0 3 0,5 4 0,19-11 0,-16 35 0,20-11 0,7 2 0,9-1 0,2 1-1,5 0 1,5 3 0,-3-1 0,-3-4 0,-2-1 1,-4 1-1,-5-2 1,-10 0-1,-7-2 1,-5-3-1,-8-1 1,-3-3-1,-2-5 0,-2-5 0,0-8-5,22 5-16,-30-24-11,28 6-1,1-15-3,12-2 1,0-13-2</inkml:trace>
          <inkml:trace contextRef="#ctx0" brushRef="#br0" timeOffset="8685.5831">6119 649 148,'0'-22'34,"7"3"-1,-1-4-15,8 4-18,9 3 0,2 1 0,7 0 0,-1 2 0,0 4 0,-3 6 0,-4 1 1,-8 5-1,-16-3 1,13 24 0,-18-4 0,-6 6 0,-4 4 0,-4 1 0,3 2 0,-1-2-1,4 0 1,6-3-2,5-3 1,6-3-1,7-5 0,7-6 0,4-8 0,8-3-7,10-1-22,-7-5-3,6-1-3,-10-6 0,5 4-3</inkml:trace>
          <inkml:trace contextRef="#ctx0" brushRef="#br0" timeOffset="4105.4861">429 1232 132,'-9'-18'35,"-2"-4"0,11 22-12,-22-35-14,11 16-8,11 19-1,-24-29 1,8 16 0,-5 8-1,-4 1 1,-3 4 0,-7 6 0,-2 8 0,-3 10-1,-2 9 1,1 6-1,4 5 0,4 7 0,7 0 0,15 3 0,10-7-1,13-8 1,11-8-1,10-9 0,7-11 0,10-11-1,-2-9 2,-2-10-2,-6-6 2,-5-8-1,-7-2 1,-10-4 0,-7 1 0,-5 3 0,-8 0 1,-2 10 0,-3 8 0,7 17 0,-21-6 0,21 6 0,-14 34 0,8-5 0,4 8-1,6 3 0,5-2 0,8 3-1,3-8 0,13 0-16,-5-15-12,10-5-5,-1-13-1,2-6-2,-10-12 1,6-6-1</inkml:trace>
          <inkml:trace contextRef="#ctx0" brushRef="#br0" timeOffset="4305.6184">634 1228 165,'-19'2'35,"19"-2"0,0 0-31,0 0-5,43 15-5,-12-17-17,15 6-11,-4-6-1,2 4-1,-9-6-1,-5 4-1</inkml:trace>
          <inkml:trace contextRef="#ctx0" brushRef="#br0" timeOffset="4480.7365">779 1406 168,'0'0'28,"18"9"-16,8-7-45,7-5-2,8 1-1,1-7 0,4 3-2</inkml:trace>
          <inkml:trace contextRef="#ctx0" brushRef="#br0" timeOffset="5242.4956">1691 1239 141,'-7'-29'35,"5"5"-4,-11-3-16,2 6-8,11 21-6,-33-18 0,7 20-1,-5 5 1,-6 10 0,-5 7 0,2 9-1,1 5 1,4 4-1,7 2 0,14 0 0,14-1-1,14-10 1,12-8-1,11-8 0,5-12 0,8-8 1,0-10-2,-3-7 0,-8-10-4,-6-1 1,-7-6-1,-8-3 4,-7 2 2,-9 3 0,-6 2 1,-3 3 1,0 10 4,7 20 0,-24-18-1,24 18-2,-19 14-2,18 7-1,2 4 1,7 12-1,6 5 0,3 6 0,3 1 0,1 5 0,-1 2 0,-4 1 1,-1-2-1,-8-1 1,-7-3-1,-7-7 1,-4-2-1,-7-2 1,-4-5-1,-2-9 1,-4-4-1,2-11 0,1-5 0,1-6-1,2-11 0,22 11-10,-32-37-14,27 15-9,-1-13 0,14 0-1,3-7-2,11-4-1</inkml:trace>
          <inkml:trace contextRef="#ctx0" brushRef="#br0" timeOffset="5441.6301">2083 1144 135,'-26'0'37,"26"0"-3,0 0-9,0 0-26,22 20 1,13-18-6,10 11-13,-5-11-9,4 5-6,-7-7 0,-4 4-1,-15-8-1,-18 4 0</inkml:trace>
          <inkml:trace contextRef="#ctx0" brushRef="#br0" timeOffset="5630.7582">2142 1351 153,'-6'22'36,"6"-22"-3,32 11-25,5-2-22,-6-9-12,13 6-8,-4-6-1,3 0 0,-10-4-2,0 2 0</inkml:trace>
        </inkml:traceGroup>
      </inkml:traceGroup>
    </inkml:traceGroup>
    <inkml:traceGroup>
      <inkml:annotationXML>
        <emma:emma xmlns:emma="http://www.w3.org/2003/04/emma" version="1.0">
          <emma:interpretation id="{869CCFEE-6EC6-41BF-BC77-628602D2A134}" emma:medium="tactile" emma:mode="ink">
            <msink:context xmlns:msink="http://schemas.microsoft.com/ink/2010/main" type="paragraph" rotatedBoundingBox="4106,13068 8167,12971 8185,13755 4124,138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C597B2-0CC1-4118-B6AD-EDBCE3DF6EBE}" emma:medium="tactile" emma:mode="ink">
              <msink:context xmlns:msink="http://schemas.microsoft.com/ink/2010/main" type="line" rotatedBoundingBox="4106,13068 8167,12971 8185,13755 4124,13851"/>
            </emma:interpretation>
          </emma:emma>
        </inkml:annotationXML>
        <inkml:traceGroup>
          <inkml:annotationXML>
            <emma:emma xmlns:emma="http://www.w3.org/2003/04/emma" version="1.0">
              <emma:interpretation id="{12912D98-269B-44C0-9498-697A2956F9F6}" emma:medium="tactile" emma:mode="ink">
                <msink:context xmlns:msink="http://schemas.microsoft.com/ink/2010/main" type="inkWord" rotatedBoundingBox="5527,13135 8169,13072 8181,13560 5539,13623"/>
              </emma:interpretation>
              <emma:one-of disjunction-type="recognition" id="oneOf2">
                <emma:interpretation id="interp10" emma:lang="en-US" emma:confidence="0">
                  <emma:literal>y=-k5m</emma:literal>
                </emma:interpretation>
                <emma:interpretation id="interp11" emma:lang="en-US" emma:confidence="0">
                  <emma:literal>y=-1. 5m</emma:literal>
                </emma:interpretation>
                <emma:interpretation id="interp12" emma:lang="en-US" emma:confidence="0">
                  <emma:literal>y =.l.5m</emma:literal>
                </emma:interpretation>
                <emma:interpretation id="interp13" emma:lang="en-US" emma:confidence="0">
                  <emma:literal>y=_1. 5m</emma:literal>
                </emma:interpretation>
                <emma:interpretation id="interp14" emma:lang="en-US" emma:confidence="0">
                  <emma:literal>y tm</emma:literal>
                </emma:interpretation>
              </emma:one-of>
            </emma:emma>
          </inkml:annotationXML>
          <inkml:trace contextRef="#ctx0" brushRef="#br0" timeOffset="12045.8643">1327 2422 172,'-26'0'36,"26"0"-1,0 0-36,22 6 1,10-2-3,3-8-12,11 8-9,-6-4-6,4 1-4,-9-4-1,0 3-1,-11-6 0</inkml:trace>
          <inkml:trace contextRef="#ctx0" brushRef="#br0" timeOffset="12308.044">1820 2136 167,'0'0'35,"0"0"-3,0 0-27,0 37-5,9-6 1,0 4-1,1 7 1,-1 2-1,-2 2 0,-1 2 1,-3-4-1,1-4 1,-4-5-1,4-8-7,5 1-15,-3-11-10,-6-17-2,22 12-1,-6-15-1,-16 3 0</inkml:trace>
          <inkml:trace contextRef="#ctx0" brushRef="#br0" timeOffset="12498.1734">2168 2466 161,'0'0'35,"-17"28"0,15-12-24,4 5-12,4-5-2,10 4-15,-16-20-9,33 22-7,-33-22 0,33 0-1,-33 0-2,32-22 1</inkml:trace>
          <inkml:trace contextRef="#ctx0" brushRef="#br0" timeOffset="12908.4522">2642 2155 157,'0'0'36,"-27"7"-2,27-7-21,-26 29-13,13-12 0,0 3 0,0 0 0,2 0 0,2-1 0,2-3-1,7-16 1,3 28-1,-3-28 1,28 22 0,-4-13-1,5-2 1,4 1 0,1-3 0,2 2 0,-4 3 0,-3 1 0,-5 0 1,-7 1 0,-6 5 0,-8 3-1,-5-3 1,-7-1 0,-2 1-1,-5-3 1,-1-3-2,-5-5-13,22-6-11,-35 5-9,35-5 0,-28-14-1,28 14-2,-20-39-1</inkml:trace>
          <inkml:trace contextRef="#ctx0" brushRef="#br0" timeOffset="13105.5875">2598 2151 139,'0'0'37,"0"0"-3,33-6-7,4 6-28,4 0-12,12 6-12,-5-8-8,3 8 0,-12-6-2,-1 5 0,-10-3-1</inkml:trace>
          <inkml:trace contextRef="#ctx0" brushRef="#br0" timeOffset="13765.0349">3121 2296 151,'-17'13'36,"8"11"-1,-4-4-15,7 9-20,12-1 0,3 1 0,0-5 0,2 0 0,2-8-1,-13-16 1,19 20-1,-19-20 1,0 0-1,20-5 0,-20 5 0,11-28 0,-4 10 1,1-8-1,1-1 1,2-1-1,2 1 1,0 1 1,1 4-1,1 4 1,3 5 0,-1 6-1,0 8 1,-1 3 0,3 9-1,-1 3 1,0 6-1,1 4 0,-1 0 0,0 1 0,-1-1 0,1-4 0,-3-4 0,-15-18 0,28 22 0,-28-22-1,16 4 0,-16-4-5,0 0-4,17-26-2,-17 26 0,13-31-1,-2 15 1,-4-10 1,8 6 2,1-2 10,-1-2 8,4 4 2,-3 3 2,4 10-1,-3 0 1,3 14-1,-20-7-1,31 22-6,-16-2-3,0 8-2,-2-5 1,-2 3-1,2-2-1,-1-4 1,-1-2-1,-11-18 0,24 21-6,-24-21-25,28 0-3,-28 0-2,29-30-3,-8 3-4</inkml:trace>
          <inkml:trace contextRef="#ctx0" brushRef="#br0" timeOffset="11190.1854">-111 2081 147,'0'0'36,"0"0"-3,0 0-13,0 0-9,0 0-10,-15 30 0,17-5-1,1 6 0,3 1 0,0 4 0,3 1 0,-2-2-1,6-6 1,3-5-1,3-4 0,1-7 1,2-7-1,0-6 0,2-6 1,2-5-1,-4-4 0,-4-5 1,1 0 0,-3-4-1,-5 0 2,-1-1-1,-5-1 0,-5 0 0,0 4 0,-2 6 1,2 16 0,-9-24 0,9 24 0,0 0-1,0 0 1,-18 18 0,16 1-1,0 4 1,6 5-1,-1 5 0,5 4 0,-1 5 0,4 4 0,0 5 0,2 0 1,0 3-2,-4-5 2,-2 1-1,-1-4 0,-4-4 0,-8-9 1,-1-4-1,-4-3 0,-6-8 0,-1-5 0,-4-6 0,-4-3 0,0-6-1,-3-3 1,1-5 0,-1 1-1,-2-4-4,9 4-11,-6-5-7,28 14-9,-18-26-1,18 26-2,18-31 0,10 14-2</inkml:trace>
          <inkml:trace contextRef="#ctx0" brushRef="#br0" timeOffset="11463.373">573 2314 174,'-22'2'34,"22"-2"1,-9 17-36,9-17 1,40 14-2,-9-8 0,10 3-13,-1-9-10,4 4-6,-7-4-3,-4 0 0,-12-6-1,-5 6 0</inkml:trace>
          <inkml:trace contextRef="#ctx0" brushRef="#br0" timeOffset="11666.5409">578 2481 164,'0'0'34,"2"17"-1,15-10-20,7-2-14,7-1 1,6 0-2,3-8-13,8 8-12,-4-8-7,2 2-1,-7-5 0,-2 1-1,-8-3 0</inkml:trace>
        </inkml:traceGroup>
      </inkml:traceGroup>
    </inkml:traceGroup>
  </inkml:traceGroup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4:06.20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02CD0E6-B5ED-4360-BAFB-6D983DFCA02A}" emma:medium="tactile" emma:mode="ink">
          <msink:context xmlns:msink="http://schemas.microsoft.com/ink/2010/main" type="inkDrawing"/>
        </emma:interpretation>
      </emma:emma>
    </inkml:annotationXML>
    <inkml:trace contextRef="#ctx0" brushRef="#br0">0 302 153,'13'-35'34,"30"15"-2,17-11-10,30 5-22,34 1 0,34 3 0,33 0 0,23 3 0,28 5-1,23 3 1,17 0-1,23 1 0,19 1 1,3-2-1,12 2 1,8 0-1,1 0 1,-8 1 0,-1 3 0,-16 1 0,-12 4-5,-24-2-8,-18 8-6,-30-6-5,-24 4-7,-29-6 0,-30 2-2,-38-6 0,-28 3 2</inkml:trace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41.2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6F3B16-0F7B-4187-9AD5-2291804A7B31}" emma:medium="tactile" emma:mode="ink">
          <msink:context xmlns:msink="http://schemas.microsoft.com/ink/2010/main" type="inkDrawing"/>
        </emma:interpretation>
      </emma:emma>
    </inkml:annotationXML>
    <inkml:trace contextRef="#ctx0" brushRef="#br0">0 70 104,'11'-20'34,"13"16"-1,4-3-8,20 5-10,10-5-1,23 5-4,17 2-9,20-2-2,16-4 1,17 1 0,18-1 0,20-1 0,17 3 0,10 1 0,15-1-1,5 4 1,7 4 0,3-1 0,-1 3 0,-12-1 0,-14-1 0,-14 0 0,-31-2 0,-25-6 0,-29 4-9,-34-6-6,-27 8-9,-33-7-4,-26 5-5,-22-2 0,-19 2-1,-14 2 0,-9 0 11</inkml:trace>
  </inkml:traceGroup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35.7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6C70CB-0DE9-48DA-82BA-B28C31518EA5}" emma:medium="tactile" emma:mode="ink">
          <msink:context xmlns:msink="http://schemas.microsoft.com/ink/2010/main" type="inkDrawing"/>
        </emma:interpretation>
      </emma:emma>
    </inkml:annotationXML>
    <inkml:trace contextRef="#ctx0" brushRef="#br0">9398 7215 134,'0'0'33,"0"0"-2,0 0-7,0 0-14,17 22-5,-10-5-15,-7-17-9,15 16-8,-15-16-4,18 7-1,-18-7-1,0 0-1,20-18-7</inkml:trace>
    <inkml:trace contextRef="#ctx0" brushRef="#br0" timeOffset="246.167">9624 6966 143,'-18'-7'41,"18"7"-4,-4 17-18,10 3-20,5 5 1,2 3-1,1 1 2,-1 0-2,-2 1-2,-5-10-9,3 3-9,-9-23-6,11 28-4,-11-28-1,0 0-1,17 0-1,-17 0 2</inkml:trace>
    <inkml:trace contextRef="#ctx0" brushRef="#br0" timeOffset="665.5643">9955 6957 116,'0'0'41,"-11"-16"-6,11 16-12,-16-6-11,16 6-3,-20 11-6,20-11-2,-23 26-1,23-26 0,-25 27-1,14-10 2,1-1-1,10-16 1,-1 30-2,1-30 1,18 20 1,-1-13-1,5-2 0,2-1-1,-1 0 1,1-1 0,0 3 0,-2 1-1,-5 2 1,-17-9 0,22 31 0,-22-31 0,6 33-1,-10-14 1,-5-3 0,9-16 0,-22 22 0,22-22-3,-28 7-9,28-7-8,-26-14-5,26 14-4,-16-37-1,14 17-2,-6-7 0,10-1 3,-2-1 9</inkml:trace>
    <inkml:trace contextRef="#ctx0" brushRef="#br0" timeOffset="831.7259">9933 6952 128,'-9'-17'32,"9"17"0,0 0-7,0 0-9,18-13-8,1 13-8,5 4-3,2 0-13,7-1-10,-4-3-5,6 10-2,-9-12 0,7 9-1,-7-5-2</inkml:trace>
    <inkml:trace contextRef="#ctx0" brushRef="#br0" timeOffset="1111.9632">10373 6917 127,'0'0'32,"-17"-6"-2,17 6-14,0 0-3,32 24-4,-32-24-3,33 35-3,-13-13-1,-3 2-2,1 3 0,0-1-1,1 5-8,-8-9-9,7 2-8,-18-24-5,24 27-2,-24-27 0,0 0-1,0 0 1</inkml:trace>
    <inkml:trace contextRef="#ctx0" brushRef="#br0" timeOffset="1472.2076">10551 6888 168,'-25'9'33,"15"7"-3,-4 8-24,4 7-6,7 4 1,-1 3-2,0 1 1,-3-1-1,2-1-8,-5-13-8,7 1-8,3-25-5,-11 22-2,11-22-1,0 0-1,14-29 0,3 7 13</inkml:trace>
    <inkml:trace contextRef="#ctx0" brushRef="#br0" timeOffset="1723.3791">10768 6921 165,'-22'5'33,"22"-5"-1,-7 22-24,9 0-7,5 5-2,2 3 2,4-1-2,-2 0 1,-2-1 0,4-3-13,-9-8-11,-4-17-7,20 16 0,-20-16-3,22-7 0,-5-4-1</inkml:trace>
    <inkml:trace contextRef="#ctx0" brushRef="#br0" timeOffset="1968.5512">10967 6906 148,'-16'-2'35,"-5"-3"-3,21 5-14,-22 12-14,22-12-3,-9 30-1,7-8 0,4 3 0,2 3 0,-1 5 0,7 0 0,2 0 0,7-4 0,5-2 0,3-8 0,3-5 0,-1-6 0,1-10-1,-3-7 1,-7-10 0,-3-3-1,-6-7 1,-7-2 0,-4-2 0,-6 2 0,-3 2-1,-6 3 1,2 4-1,-1 6-2,14 16-10,-19-15-7,19 15-6,0 0-5,0 0-1,19 7-1,1 1 0,0-7 3</inkml:trace>
    <inkml:trace contextRef="#ctx0" brushRef="#br0" timeOffset="2191.6967">11320 6921 134,'0'0'34,"-7"-18"-8,7 18-16,29-5-28,-8 6-7,4 3-7,-4-2-1,2 0 1,-6 0-1,-17-2 5</inkml:trace>
    <inkml:trace contextRef="#ctx0" brushRef="#br0" timeOffset="2441.8701">11506 6868 147,'-20'0'33,"20"0"0,-17 8-13,17-8-15,-3 27-5,4-9 0,5-1 0,3-1 1,-9-16-2,20 30 1,-20-30 1,28 18-1,-10-13-4,-1-5-10,5 4-7,-22-4-7,37-13-2,-37 13-2,35-22-1,-35 22 0,24-27 4</inkml:trace>
    <inkml:trace contextRef="#ctx0" brushRef="#br0" timeOffset="2665.0203">11703 6848 117,'0'0'33,"-28"-9"-1,28 9-2,0 0-14,-11 33-7,11-15-10,2 6 1,4 2 1,-1-1-2,1 1 2,-1-6-3,4 8-16,-3-10-11,3-2-3,-9-16-2,13 17-1,-13-17-1,24-2-2</inkml:trace>
    <inkml:trace contextRef="#ctx0" brushRef="#br0" timeOffset="2854.1502">12025 7088 174,'-19'2'33,"19"-2"-2,0 0-32,6 22 1,-6-22 0,11 18-12,-11-18-14,13 17-6,-13-17-1,0 0 0,0 0-2,0 0-1</inkml:trace>
    <inkml:trace contextRef="#ctx0" brushRef="#br0" timeOffset="3750.0771">12435 6934 126,'0'0'33,"-18"-22"0,18 22-11,-24-14-9,24 14-5,-26 0-8,26 0 0,-30 7 1,14-2-1,-2 10 0,-1 2 1,1 1-1,-1 7 1,5 3-1,6 5 1,6 3-2,8 3 2,9-4-1,5-1 0,9-2-1,10-7 1,1-5-1,3-12 1,-1-5 0,-3-10 0,-3-6-1,-4-7 1,-8-7 1,-10-6-1,-8-4 0,-8 2 0,-7 0 0,-8 4-1,-3 4 1,-2 3 0,-2 6 0,4 12-9,0 1-12,20 5-8,-21 13-4,21-13 0,17 31-1,5-13-1</inkml:trace>
    <inkml:trace contextRef="#ctx0" brushRef="#br0" timeOffset="3085.3065">12299 6943 21,'0'0'8,"0"0"-3,0 0-6,0 0-6,0 0-1,0 0-1,0 0 1,2 19 8</inkml:trace>
    <inkml:trace contextRef="#ctx0" brushRef="#br0" timeOffset="6259.7306">10183 7728 140,'-16'-3'34,"16"3"-1,-30 11-15,19 7-12,4 6-6,5 5 0,4 2-1,2 4 1,5 0 1,2 0 1,7-4-1,6-4 1,2-3-1,3-8 1,5-3-1,1-9 1,-2-4-1,0-11-7,-4 2-3,-5-10-4,-2 3 0,-11-2 0,-2-1 0,-9 1 0,0 18 1,-18-27 8,1 16 8,-3 7 7,-7 2 0,3 8 0,-4 5 1,8 9-2,0 0 2,9 5-3,5-1-5,10 0-2,14 3-12,1-8-10,14-1-10,-2-16 0,6-2-4,0-7 0,-1-3-3</inkml:trace>
    <inkml:trace contextRef="#ctx0" brushRef="#br0" timeOffset="6517.9042">10638 7791 151,'0'0'36,"0"0"-4,3 34-22,23-10-11,9 5 1,9 6 1,6 0 1,2 2-1,-3-1 0,-5-5 0,-9-3-6,-2 1-14,-14-12-8,-5-1-6,-14-16 0,0 0-2,0 0 0,0-24-2</inkml:trace>
    <inkml:trace contextRef="#ctx0" brushRef="#br0" timeOffset="6782.0857">10816 7844 150,'-27'0'34,"8"14"-1,-1 5-20,11 8-12,5 10 0,0 1 0,6 4-8,-5-7-9,4 7-9,-4-14-4,3-3-5,0-25 0,0 0-1,0 0 0</inkml:trace>
    <inkml:trace contextRef="#ctx0" brushRef="#br0" timeOffset="6975.2162">11140 7833 140,'-22'14'36,"22"-14"-4,-6 37-13,16-6-18,4 6 1,5 3-1,1 2-3,4 2-12,-8-13-7,1 0-9,-4-14-1,-13-17-4,22 5 1,-22-5-2</inkml:trace>
    <inkml:trace contextRef="#ctx0" brushRef="#br0" timeOffset="7538.626">11458 7781 153,'-22'0'33,"6"10"-2,-6 4-23,7 6-7,6 8-1,-1 3-1,9 6 2,-1-3 1,9 3-1,4 3 2,9-3-1,6-8 0,5-3-1,8-8 2,1-7-4,-1-9 1,-2-6-8,-8-16-8,-1 2-1,-15-12-4,-2 3 0,-19-8-1,1 8 2,-9-6-3,-3 7 8,-1 6 4,0-2-2,3 9 1,17 13-2,-20-18 1,20 18 1,0 0 12</inkml:trace>
    <inkml:trace contextRef="#ctx0" brushRef="#br0" timeOffset="7540.6274">11784 7833 146,'0'0'35,"24"-15"-2,-8 8-22,14 5-21,8 6-10,-5-4-10,6 3-2,-10-1-2,-1 0 0,-8-4-2</inkml:trace>
    <inkml:trace contextRef="#ctx0" brushRef="#br0" timeOffset="7947.9058">12280 7725 123,'-1'-19'34,"1"19"-4,0 0-12,0 0-10,0 0-3,0 0-5,-24 6 1,7 3-1,-3 2 1,-2-2 1,3 2-1,1 0 0,18-11 0,-24 22-1,24-22 0,0 22 0,0-22 0,28 18 1,-6-8-1,5-1-1,3-2 1,1 0 0,2 1 0,-2 1-1,-1 0 1,-3 4 0,-6-2 0,-5 3 0,-5 3-1,-11-17 1,2 29 0,-2-29 2,-13 24-2,13-24-1,-29 7-7,29-7-10,-33-3-10,33 3-3,-33-21-2,22 5-2,-4-8 0</inkml:trace>
    <inkml:trace contextRef="#ctx0" brushRef="#br0" timeOffset="8124.0314">12312 7739 130,'0'0'35,"33"-14"-1,-9 5-8,5 3-44,10 6-12,-1-4-3,-1 4-1,-6-1-2,-5-3-1</inkml:trace>
    <inkml:trace contextRef="#ctx0" brushRef="#br0" timeOffset="3920.1929">12784 7198 140,'0'0'36,"0"24"-3,0-24-7,0 0-33,8 31-17,-8-31-8,20 18-2,-20-18 1,20 2-3,-20-2 0</inkml:trace>
    <inkml:trace contextRef="#ctx0" brushRef="#br0" timeOffset="4360.8719">13009 6925 155,'-20'7'35,"20"-7"-2,-11 30-17,11-3-15,3 6-1,8 2 0,0 3 1,6-5-1,3 0-1,2-5 1,2-5 0,4-6-1,-1-6 1,5-6 0,-3-7-1,-3-5-5,3-2-4,-7-6-5,6-1-2,-13-8-2,1 2 2,-9-5 2,1 5 3,-12 2 11,-9-2 12,13 22 4,-37-22 3,17 24 0,-7-1 0,6 14-3,-1 0-3,8 8-6,4 3-6,9 2 0,6 1-1,8 0 0,4 0-5,-1-10-13,14 1-10,-5-13-4,5-3-1,-3-13 0,5-4-1,-7-9-1</inkml:trace>
    <inkml:trace contextRef="#ctx0" brushRef="#br0" timeOffset="5088.3673">13704 7057 174,'2'-17'35,"15"16"-4,10 8-42,4-7-13,15 7-8,-3 1-1,3-1-1,-11-4-1,-6 5-2</inkml:trace>
  </inkml:traceGroup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6:29.50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4B2EA92-46D9-4B2B-B09E-A0229B3E7F21}" emma:medium="tactile" emma:mode="ink">
          <msink:context xmlns:msink="http://schemas.microsoft.com/ink/2010/main" type="inkDrawing"/>
        </emma:interpretation>
      </emma:emma>
    </inkml:annotationXML>
    <inkml:trace contextRef="#ctx0" brushRef="#br0">2086 234 26,'0'0'18,"21"-16"-4,-21 16-3,0 0 3,0 0 3,22-10 0,-22 10 1,0 0 2,0 0 0,0 0-3,-10-20 0,10 20-4,-25-14-1,3 3-3,1 1-2,-6-2-5,-5-1-1,1 0 0,-6 0 0,-1 0-1,-3 2 0,1 2 0,-6-2 0,-2 2 0,-3 0 0,-3 1 0,-1 3 0,-2-1 0,-2 5 0,-3-3 0,-3 2 0,-3 2 0,-2 4 0,-3-1 0,-5 1 0,3 0 0,-2-1 0,3 5 0,2 1 0,4 2 0,4 0 0,3 2 0,8 3 0,3 3 0,2 3 0,2 0 0,2 3 0,0-1 0,6-4-2,-5 2 1,5 4-1,4-4 0,5 4-1,3 1 2,8 1-2,5-1 1,9 6 0,10-2 0,10-3 1,10 1 0,11-1 0,9-1 0,5 3 1,12-6 0,5-1 0,6-2 0,-1 2 0,3-2 0,-1-3-1,2-9 1,1 4 0,-1-2 0,-2 0-1,2-2 1,-3 0 1,0-3-1,-3-3 0,-1 3-1,0-1 1,0-5 0,0 0 0,-2 0 0,0 0 0,-4-1 0,3-1 0,-7-4-1,-1-1 1,-4-2 0,-5-2-1,-6-6 1,-3-1-3,-8-8 0,-6 1-1,-5-3-1,-3-5 0,-10-2 0,-2 2 0,-7-5 1,-1 1 2,-3 2 4,-5-3 2,-2 5 1,-6-4 0,1 6 1,-6 1 0,-2 5-1,-6-3-2,1 1-6,1 3-4,-5-6-5,5 8-4,-7-5-5,10 3-5,-3-3-6,4 3-5,-2 7 0,-1-1 3,3 14 33</inkml:trace>
    <inkml:trace contextRef="#ctx0" brushRef="#br1" timeOffset="-76013.1326">473 938 118,'0'0'33,"22"-1"0,9-10-10,21 7-10,14-5-1,19 1-2,12-1-9,12 0-1,5 0 0,4 3 0,3 1 0,-1 1 0,-5 2 0,-2 2-1,-9 2 1,-4-4-3,-3 6-9,-12-8-6,-6 4-7,-16-5-4,-10 3-3,-13-5-1,-8 1-1,-12-3 2,-20 9 9</inkml:trace>
  </inkml:traceGroup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14.7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0D0DA2-4A98-4478-A129-925FD3250645}" emma:medium="tactile" emma:mode="ink">
          <msink:context xmlns:msink="http://schemas.microsoft.com/ink/2010/main" type="inkDrawing"/>
        </emma:interpretation>
      </emma:emma>
    </inkml:annotationXML>
    <inkml:trace contextRef="#ctx0" brushRef="#br0">6948 7801 169,'0'0'34,"18"-9"-2,12 18-46,1-7-11,11 9-6,-7-6-2,2 6 0,-9-11-1,-3 4-1</inkml:trace>
    <inkml:trace contextRef="#ctx0" brushRef="#br0" timeOffset="-194.1265">6793 7706 133,'0'0'34,"-16"-17"0,16 17-10,0 0-13,0 0-5,0 0-7,0 0 1,13 31-1,-2-12 0,-2 3 0,2-1 0,0 3 0,-2 2 1,0-2 0,-1-4-1,1-2 1,-9-18 0,11 22-1,-11-22-4,0 0-5,0 0-2,0 0 0,-2-22-1,-5 2 0,7 20 1,-11-37 0,9 19 4,0-4 5,4-3 2,0 4 1,1-2 2,7 2 5,-3-2 1,-7 23 5,18-31 0,-1 23 1,-17 8-2,31 0 2,-9 6-4,2 8-4,0 5-2,4 4-4,1 3 0,1 2-1,-1 1 1,-3-4-2,-6 5 2,-2-7-1,1 3-10,-19-26-13,11 28-7,-11-28-1,0 0-1,-24-8-2,24 8 1</inkml:trace>
    <inkml:trace contextRef="#ctx0" brushRef="#br0" timeOffset="568.1645">7332 7815 132,'0'0'33,"0"0"-3,19 0-16,-1 4-4,-1 0-3,3-1-4,-2 3-2,-1-2-1,-17-4 0,22 12 0,-22-12 0,9 19 0,-9-19 0,-4 25 0,4-25-1,-14 33 1,3-14-1,-4-3 3,2 0-1,13-16-1,-29 32 1,29-32 1,-21 23 0,21-23 0,0 0 0,0 0-2,26 13 1,-2-11 2,6-2-2,3 0-1,3 2 0,3 3 0,0 3 0,-4-3 1,-6 2-2,-5-3 1,-4 0-1,-20-4-13,22 14-16,-22-14-2,0 0-3,0 0 0,0 0-5,-24-25 1</inkml:trace>
    <inkml:trace contextRef="#ctx0" brushRef="#br0" timeOffset="19179.9442">8029 7406 66,'-3'-21'41,"3"21"-3,14-25-8,5 17-10,-1-4-3,10 10-1,1-7-5,4 7-6,6 4-5,2 0 0,-5 3 0,1 0-2,-2 5-7,-9-9-6,3 10-7,-29-11-6,31 11-5,-31-11 0,0 0-8,0 0 1,-5 17 20</inkml:trace>
    <inkml:trace contextRef="#ctx0" brushRef="#br0" timeOffset="19428.1131">8245 7614 151,'0'0'41,"0"0"-5,38 0-27,-6 6-14,-3-6-8,8 9-10,-10-4-8,3 4-2,-10-1-7,-20-8-2,26 2-1</inkml:trace>
    <inkml:trace contextRef="#ctx0" brushRef="#br0" timeOffset="20586.8161">9032 7012 79,'-17'-13'26,"17"13"-2,0 0-3,-14 19-2,14-19-4,-13 23-1,13-23-3,-15 33-1,6-16-1,3 1-3,1 0-2,5-18-4,-6 28 0,6-28 0,8 18 1,-8-18 0,18 7-1,-18-7 1,28-5-1,-8-1 1,0-1-1,4 0 0,-2 3 0,0-1 0,-2 3 0,1 0-1,-3 2 1,-18 0-1,24 7-2,-24-7-8,17 6-8,-17-6-5,0 0-5,0 0-2,0 0-1,0 0 0,0 0 1,9-17 4</inkml:trace>
    <inkml:trace contextRef="#ctx0" brushRef="#br0" timeOffset="20831.9819">9186 6988 117,'0'0'39,"-22"-16"-3,22 16-12,-5 16-10,9 3-5,-1 3-8,5 3-2,-1 3 2,0 3-2,3 0 1,-3-2 0,0-1 0,1-5 0,3 1-8,-11-24-8,18 24-9,-18-24-3,20 9-4,-20-9 1,26-9-2,-26 9 1,26-20 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5.2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19DDBB2-6837-4B8B-9428-6570E51B7B7C}" emma:medium="tactile" emma:mode="ink">
          <msink:context xmlns:msink="http://schemas.microsoft.com/ink/2010/main" type="writingRegion" rotatedBoundingBox="14899,10224 17467,10226 17466,11527 14898,11525">
            <msink:destinationLink direction="with" ref="{8B7D703A-6E76-48FE-8E71-A056E7F499A4}"/>
            <msink:destinationLink direction="with" ref="{5E0C6026-88B0-4FC5-96E4-98C1E0474745}"/>
          </msink:context>
        </emma:interpretation>
      </emma:emma>
    </inkml:annotationXML>
    <inkml:traceGroup>
      <inkml:annotationXML>
        <emma:emma xmlns:emma="http://www.w3.org/2003/04/emma" version="1.0">
          <emma:interpretation id="{A511AC50-ED8D-492B-B6B8-7FDA04D654C4}" emma:medium="tactile" emma:mode="ink">
            <msink:context xmlns:msink="http://schemas.microsoft.com/ink/2010/main" type="paragraph" rotatedBoundingBox="14947,10225 16003,10154 16034,10618 14977,106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A36016-B215-4D9F-85A2-98F9B6C4AEF3}" emma:medium="tactile" emma:mode="ink">
              <msink:context xmlns:msink="http://schemas.microsoft.com/ink/2010/main" type="line" rotatedBoundingBox="14947,10225 16003,10154 16034,10618 14977,10688">
                <msink:destinationLink direction="with" ref="{D371D054-265A-459E-A3AA-6ADF8F5FB42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70D22BF-F32F-4675-AEBF-0586BDE98F13}" emma:medium="tactile" emma:mode="ink">
                <msink:context xmlns:msink="http://schemas.microsoft.com/ink/2010/main" type="inkWord" rotatedBoundingBox="14947,10225 16003,10154 16034,10618 14977,10688"/>
              </emma:interpretation>
              <emma:one-of disjunction-type="recognition" id="oneOf0">
                <emma:interpretation id="interp0" emma:lang="en-US" emma:confidence="1">
                  <emma:literal>1m</emma:literal>
                </emma:interpretation>
                <emma:interpretation id="interp1" emma:lang="en-US" emma:confidence="0">
                  <emma:literal>I in</emma:literal>
                </emma:interpretation>
                <emma:interpretation id="interp2" emma:lang="en-US" emma:confidence="0">
                  <emma:literal>I m</emma:literal>
                </emma:interpretation>
                <emma:interpretation id="interp3" emma:lang="en-US" emma:confidence="0">
                  <emma:literal>I on</emma:literal>
                </emma:interpretation>
                <emma:interpretation id="interp4" emma:lang="en-US" emma:confidence="0">
                  <emma:literal>I M</emma:literal>
                </emma:interpretation>
              </emma:one-of>
            </emma:emma>
          </inkml:annotationXML>
          <inkml:trace contextRef="#ctx0" brushRef="#br0">-1 0 26,'0'0'16,"0"0"-2,0 0-4,0 0-1,0 0 0,0 0-2,0 0 0,2 18 1,-2-18-1,3 19 1,-3-19 0,4 25-2,-4-25 1,6 32-1,-5-12 1,-1 2 1,4 5 3,-4 1 2,6 4-1,-5 0-1,5 1 1,-2-2-2,3 0-1,-3-6-3,3-1-3,-1-4-3,-6-20-2,11 28 2,-11-28-1,0 0-8,0 0-5,16 13-5,-16-13-5,0 0-4,6-22-3,-6 22-2,3-19 0,-3 19 6,-1-20 5</inkml:trace>
          <inkml:trace contextRef="#ctx0" brushRef="#br0" timeOffset="849.6805">398 121 75,'0'0'35,"0"0"0,-7-18-7,7 18-7,0 0-4,13 33-3,-10-15-4,6 8-2,-3-1-2,3 1-5,0-1-1,-3-3 0,3-2 0,-9-20-1,11 26 0,-11-26 1,0 0-1,0 0 1,0 0-1,18-13 0,-18 13 0,8-33 1,-3 11 0,-1-5 0,-2-4 0,3 2 0,1-3 1,1 5-1,1 3 0,-1 6 0,-7 18 0,13-18 1,-13 18-1,20 12 0,-9 7 1,4 4-1,0 5 0,-1 1 0,7 2 0,-1 0 0,0-3-1,0-2 1,-1-10-1,-19-16 1,29 13-1,-29-13 0,26-17-3,-17-1-1,2-2-1,-4-8-1,6 3 0,-4-4 0,4 3 1,-2 0-1,0 8 5,-11 18 1,19-26 3,-19 26 2,20 6 2,-20-6 1,22 29 0,-7-5 0,-2 0-1,3 3 0,1-1-2,-1-6-9,6 4-14,-22-24-9,34 27-4,-34-27-2,22 8 0,-22-8-1,0 0-1</inkml:trace>
        </inkml:traceGroup>
      </inkml:traceGroup>
    </inkml:traceGroup>
    <inkml:traceGroup>
      <inkml:annotationXML>
        <emma:emma xmlns:emma="http://www.w3.org/2003/04/emma" version="1.0">
          <emma:interpretation id="{822AFF9B-4785-4332-B73F-5F3CCBFC47CF}" emma:medium="tactile" emma:mode="ink">
            <msink:context xmlns:msink="http://schemas.microsoft.com/ink/2010/main" type="paragraph" rotatedBoundingBox="14899,11090 17467,11092 17466,11527 14898,11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862984-3C12-4CE4-8B00-F2B5749AB441}" emma:medium="tactile" emma:mode="ink">
              <msink:context xmlns:msink="http://schemas.microsoft.com/ink/2010/main" type="line" rotatedBoundingBox="14899,11090 17467,11092 17466,11527 14898,11525"/>
            </emma:interpretation>
          </emma:emma>
        </inkml:annotationXML>
        <inkml:traceGroup>
          <inkml:annotationXML>
            <emma:emma xmlns:emma="http://www.w3.org/2003/04/emma" version="1.0">
              <emma:interpretation id="{764EBA59-CDC4-4033-8D44-60A73318090C}" emma:medium="tactile" emma:mode="ink">
                <msink:context xmlns:msink="http://schemas.microsoft.com/ink/2010/main" type="inkWord" rotatedBoundingBox="14899,11090 16034,11091 16033,11526 14898,11525"/>
              </emma:interpretation>
              <emma:one-of disjunction-type="recognition" id="oneOf1">
                <emma:interpretation id="interp5" emma:lang="en-US" emma:confidence="0">
                  <emma:literal>100</emma:literal>
                </emma:interpretation>
                <emma:interpretation id="interp6" emma:lang="en-US" emma:confidence="0">
                  <emma:literal>(00</emma:literal>
                </emma:interpretation>
                <emma:interpretation id="interp7" emma:lang="en-US" emma:confidence="0">
                  <emma:literal>200</emma:literal>
                </emma:interpretation>
                <emma:interpretation id="interp8" emma:lang="en-US" emma:confidence="0">
                  <emma:literal>10</emma:literal>
                </emma:interpretation>
                <emma:interpretation id="interp9" emma:lang="en-US" emma:confidence="0">
                  <emma:literal>600</emma:literal>
                </emma:interpretation>
              </emma:one-of>
            </emma:emma>
          </inkml:annotationXML>
          <inkml:trace contextRef="#ctx0" brushRef="#br0" timeOffset="1565.1677">-31 937 128,'0'0'35,"0"0"-2,-18 18-15,18 14-10,2 4 0,2 8-4,1 2 0,2-2-7,6 3-10,-4-12-8,12-2-6,-3-15-5,12-7 0,-1-13-2,10-5 0,-3-7 5</inkml:trace>
          <inkml:trace contextRef="#ctx0" brushRef="#br0" timeOffset="1933.5154">494 919 91,'-15'-17'25,"-5"5"1,-2 6-8,-6 4-7,2 8-1,-3 1-3,1 11 0,-5 8 0,9 7 1,-3 7 0,12 4-1,2 2-3,17 0 1,9-2-2,12-4-1,14-11-9,3-11-5,12-7-4,-8-16-3,3-2-2,-12-17 0,-6 2 0,-16-15 0,-8 2 7,-14-3 6,-9 0 3,-5 3 3,-4 2 2,-3 7 0,4 2-3,6 6-3,18 18-3,-6-22-3,6 22-1,37-11 0,-2 9-1</inkml:trace>
          <inkml:trace contextRef="#ctx0" brushRef="#br0" timeOffset="2322.9053">1001 904 89,'0'0'28,"-14"-20"0,14 20-6,-41-15-4,19 14-2,-7-1-4,-1 9-2,-3 4-2,4 6-1,-3 8-3,7 8-2,6 9-2,5 2 0,10 6 0,11-3 0,10-1 0,9-6 0,9-9 0,9-11 0,3-9-1,3-12 1,-2-12-1,-9-9-4,-6-8-2,-13-12 0,-9 0-2,-17-5 0,-5 1 1,-11 4-1,-3 5 0,-9 6 0,1 9-2,4 8-3,7 10-4,22 4-4,-22 7-2,22-7 0,13 26 0,9-12 3,9 7 10</inkml:trace>
        </inkml:traceGroup>
        <inkml:traceGroup>
          <inkml:annotationXML>
            <emma:emma xmlns:emma="http://www.w3.org/2003/04/emma" version="1.0">
              <emma:interpretation id="{AA55B891-C78B-4D61-8999-5EF55AF28290}" emma:medium="tactile" emma:mode="ink">
                <msink:context xmlns:msink="http://schemas.microsoft.com/ink/2010/main" type="inkWord" rotatedBoundingBox="16350,11152 17467,11153 17466,11494 16349,11493"/>
              </emma:interpretation>
              <emma:one-of disjunction-type="recognition" id="oneOf2">
                <emma:interpretation id="interp10" emma:lang="en-US" emma:confidence="0">
                  <emma:literal>an</emma:literal>
                </emma:interpretation>
                <emma:interpretation id="interp11" emma:lang="en-US" emma:confidence="0">
                  <emma:literal>can</emma:literal>
                </emma:interpretation>
                <emma:interpretation id="interp12" emma:lang="en-US" emma:confidence="0">
                  <emma:literal>am</emma:literal>
                </emma:interpretation>
                <emma:interpretation id="interp13" emma:lang="en-US" emma:confidence="0">
                  <emma:literal>con</emma:literal>
                </emma:interpretation>
                <emma:interpretation id="interp14" emma:lang="en-US" emma:confidence="0">
                  <emma:literal>cm</emma:literal>
                </emma:interpretation>
              </emma:one-of>
            </emma:emma>
          </inkml:annotationXML>
          <inkml:trace contextRef="#ctx0" brushRef="#br0" timeOffset="3269.6479">1643 970 78,'-11'-16'25,"11"16"1,-31-20-5,13 18-5,-6-2-1,2 10-3,-4 3-1,2 9-1,0 4-2,2 8 0,2 3-1,9 3-3,3 3-2,12 1-2,5-3 0,10-8 0,8-5-7,6-13-6,8-4-5,-3-14-3,7-2-2,-10-11-1,1 0 0,-8-12 1,-6 3 7,-5-2 11,-8 0 11,-2 3 9,-9 1 8,4 7 1,-6-1 0,4 21 0,-11-20-1,11 20-4,0 0-6,0 0-7,-5 28-6,7-8 0,3 4 0,6 3 0,0 4 0,4 2-1,-2-1 1,2-3 0,-3-5 0,1-8-1,4-1-6,-17-15-3,18 0-2,-18 0 1,11-26-1,-9 2 0,2 2 1,-6-9 4,0-2 9,6 6 8,-4-4 1,7 9 0,1-4 1,-8 26 0,23-29-2,-4 27-1,1 2-5,0 7-4,2 8 1,-1 1-1,-3 6-1,0 4 2,-1 0-2,-4-3 1,-2-1 0,-2-3 0,-9-19 1,15 18-1,-15-18-1,0 0 1,22-24 0,-17 6-1,3-6 0,1-2 0,2 1 0,2-1 1,2 2 0,1 4 1,3 7 0,-1 4-1,0 5 1,1 8 0,-1 5-1,-1 8 1,-1 5-1,1 2 0,-1 3 0,3 2 0,-3-1-1,1-4-5,1 3-9,-5-10-10,-13-17-5,22 16-2,-22-16-2,0 0 0,15-27 0</inkml:trace>
        </inkml:traceGroup>
      </inkml:traceGroup>
    </inkml:traceGroup>
  </inkml:traceGroup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7:30.5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33E2127-9948-4224-AB97-6A4F85517E5B}" emma:medium="tactile" emma:mode="ink">
          <msink:context xmlns:msink="http://schemas.microsoft.com/ink/2010/main" type="inkDrawing"/>
        </emma:interpretation>
      </emma:emma>
    </inkml:annotationXML>
    <inkml:trace contextRef="#ctx0" brushRef="#br0">69 2 134,'-19'-11'42,"19"11"-1,-18 11-9,18-11-26,-20 35-6,16-7 0,2 5 0,2 2 0,0 5 0,4-2 0,-2-5 0,2 0 0,-1-5 0,-3-4 0,2-6 0,-2-18 0,0 0-7,2 20-13,-2-20-7,0 0-3,-9-25-3,9 25 0,-9-32-1,5 16 0,4 16 11</inkml:trace>
    <inkml:trace contextRef="#ctx0" brushRef="#br0" timeOffset="321.2186">-167 193 118,'-25'-9'33,"4"5"1,-4-7-8,25 11-9,-28-13-2,28 13-5,0 0-8,4-16-3,-4 16 1,35-13-1,-10 6 1,9-1 0,1-1-1,3 2 1,6 3 0,-1-1 0,1 3 0,0 0 0,-5 0 0,-10 4-4,-1 5-6,-12-3-4,1 5-5,-17-9-3,3 17-3,-3-17-1,-22 18-2,6-14 0,16-4 5,-32 5 5,12-8 3,4-1 3,-6-5 5</inkml:trace>
    <inkml:trace contextRef="#ctx0" brushRef="#br0" timeOffset="965.6552">-314 211 148,'0'0'34,"0"0"-1,15-16-2,7-1-22,13-1-9,11-4-1,7 0 1,4-4 0,-1 1-12,2 8-10,-12-1-7,-1 7-4,-14 2 0,-7 9-1,-24 0-2,20 9 0</inkml:trace>
    <inkml:trace contextRef="#ctx0" brushRef="#br0" timeOffset="725.492">-238-137 136,'0'0'41,"0"0"-3,0 0-9,0 0-18,-6 26-11,15-4 0,8 5 0,1 6 0,3 4 0,4 5 0,1 0 0,0 0 0,1-1 0,-3-5 0,-2-3 0,0-5 0,-5-8 0,0-3-8,-17-17-11,20 11-8,-20-11-3,0 0-2,-2-26-1,2 26 0,-18-35-1,5 17 10</inkml:trace>
    <inkml:trace contextRef="#ctx0" brushRef="#br0" timeOffset="1646.2126">639-102 157,'-22'-22'34,"22"22"-1,0 0-12,0 0-11,0 0-10,0 18 0,0-18 0,24 31 0,-11-14 0,2 1 0,-3-1 0,-1-1 0,1 1 0,-12-17 0,14 29 0,-14-29 0,9 31 0,-9-31 0,10 33 0,-5-13 0,1 1 0,1 1 0,4 1 0,2-1 0,0-1 0,2 1 0,-1-2 0,3-2 0,-1-3 0,1-1 0,-17-14 0,27 21 0,-27-21-1,21 12 1,-21-12 0,0 0 0,22 6-1,-22-6 1,0 0 0,16-17 0,-16 17-1,13-29 1,-7 5 1,-3-5-1,-1-8 0,-2-3 0,0-11 1,-2-3-1,2 1 1,0 2-1,-1 1 0,2 10 0,1 9 0,2 11 0,-4 20 0,0 0-4,26 16-16,-19 6-8,11 11-5,-5 0 0,8 7-2,-1-5-1,6 6-1</inkml:trace>
    <inkml:trace contextRef="#ctx0" brushRef="#br0" timeOffset="2119.6216">1415 145 121,'0'-31'34,"0"31"-1,-9-29-1,9 29-15,-9-20-7,9 20-2,0 0-8,-29-8 0,10 12 0,1 5 0,-6 6 0,0 5 0,0 6 0,0 5 0,4 4 0,7 5 0,7 0 0,8-1 0,15-2 0,10-6-1,10-5-1,11-8 1,5-7 0,3-11 0,-5-7 1,-3-6-1,-11-9 1,-12-6 0,-12-5 1,-9-4 0,-13-1 0,-8 3 1,-5 0 0,-4 6-2,1 1 0,3 6 0,0 6 0,5 3 0,17 13-11,0 0-13,0 0-5,6-18-5,14 16 1,2-4-1,5 1 0,1-1 3</inkml:trace>
    <inkml:trace contextRef="#ctx0" brushRef="#br0" timeOffset="2659.169">1689-51 146,'0'0'34,"0"0"0,-16-2-2,16 2-23,-13 30-9,15-1 0,3 6 0,5 9 0,2 2 0,7 1 0,3 1 0,4-4 0,1-5-1,6-6 0,0-11 0,4-8-9,-4-12-9,4-4-7,-9-14-1,3-4-2,-11-12 0,1 1 2,-10-7 4,0 1 16,-8 2 18,-6-1 15,-1 12 2,-9-2 2,13 26 1,-18-20-3,18 20-4,-19 18-7,16 4-12,3 6-5,5 5 0,6 5 0,8 3 0,4-1-1,9-3 0,4-4 0,3-8 0,3-5 0,-1-8 1,-1-14-1,-7-4 0,-3-9 1,-10-7 0,-7-9 0,-7-4 0,-12-1 1,-3-1-1,-10 2 1,-1 2 0,-2 6 0,-2 1-8,24 26-10,-31-27-7,31 27-5,0 0-3,0 0-2,0 0 1,22 1 0,-5 7 8</inkml:trace>
    <inkml:trace contextRef="#ctx0" brushRef="#br0" timeOffset="3511.7798">2422 129 135,'0'0'34,"0"0"-1,11 26-1,-11-26-13,1 31-17,10-7-2,1 3 0,4 4 0,2 0 0,3 1 0,-3-1 0,2-7 0,-3-6-1,-17-18 0,26 20 0,-26-20 1,0 0-1,0 0 0,0-27 0,-8 6 1,3-4 0,-3-3 0,5-5 0,1 0 0,4 0 0,1 4 0,5 5 0,3 4 1,-11 20-1,29-15 0,-9 21 1,1 7 0,1 9-1,2 1 1,0 5-1,1 5 0,-3-2 0,4 0 0,-6-3-1,2-6 1,-3-4 0,-3-7-1,-16-11 0,24 4 1,-24-4-1,15-19 1,-15 19-1,7-31 1,-1 7 0,3 1 0,0-5 0,6 1 0,2 3 0,1 5 0,0 3 1,-1 7 0,-1 7 0,-16 2 0,26 22 1,-18-2-2,1 2 1,2 4-1,2 1 0,5 3-1,4-5 0,2-1 0,2-2 0,5-5 1,2-6-1,0-8 1,-1-3 0,-3-7 0,-1-8 0,-3-5 0,-1-6 0,-9-8 0,-6-5 0,-5 1 2,-6-1-2,-9 4 1,-4 8-1,-9 7 1,0 10 0,-3 14-1,1 13 0,2 8 0,6 10 0,9 5 0,7 3 0,11 1 0,9-6 0,10-1-1,7-8-1,9-5-20,-3-15-11,3-7 0,-9-13-2,-4-7-2,-7-12-2</inkml:trace>
    <inkml:trace contextRef="#ctx0" brushRef="#br0" timeOffset="4213.9468">4182 439 155,'0'0'34,"-9"-31"-1,9 31-1,35-33-33,-10 12-16,18 12-10,-1-5-5,6 8 0,-8-3-1,3 5-2,-12-3 1</inkml:trace>
    <inkml:trace contextRef="#ctx0" brushRef="#br0" timeOffset="4042.7875">4375 591 157,'0'0'35,"0"0"-3,0 0-1,-22-9-31,22 9 0,-4-31-1,2 9 1,-5-6 0,0-7 0,-2-5 1,-6-4-1,-2-6 0,-1-1 0,3 0 0,0-1 0,8 5 0,3 6 0,10 6 0,10 10 0,8 10 0,8 6 0,6 16-15,-1 2-11,5 17-6,-12 2-1,-4 10-1,-15-1-1,-10 7-1,-13-4 1</inkml:trace>
    <inkml:trace contextRef="#ctx0" brushRef="#br0" timeOffset="4778.3356">4598 138 156,'-22'-20'35,"22"20"-2,-19 16-2,19 10-31,6 11 0,5 7 0,5 9 0,5 2 0,6 2 0,3-4 0,3-5 0,0-6 0,0-7 0,0-13 0,2-6-15,-11-16-10,7-5-4,-11-15-3,6-2-2,-8-13 1,8 0 0,-9-7 3,1 1 16,-1 1 18,-4 0 11,-4 3 10,-9 0 8,2 12 1,-13 1-1,11 24 1,-28-28-5,28 28-8,-35 9-6,22 10-13,-3 8-2,1 6 0,6 4 0,3 7 0,8 2 0,4 0 0,6-4 0,12-5-1,11-8 0,4-9 0,7-9-4,-6-13-7,6-7-2,-11-13-1,-3-2 0,-18-9 1,-4 4 3,-20-6 2,-1 4 6,-9 3 6,-4 4 3,2 8-3,4 1-8,18 15-8,-15-16-6,15 16-4,17-6-1,1 4-1,9 2 0,3 0 3</inkml:trace>
    <inkml:trace contextRef="#ctx0" brushRef="#br0" timeOffset="5251.5439">5383 294 173,'0'0'34,"-16"4"-1,16-4-18,-19 23-15,23 3 0,3 2 0,8 7 0,11-1 0,9 1 0,3-2-1,10-7-1,4-6 1,5-5-6,-6-13-12,6-4-4,-15-17-3,3 1 1,-20-13 0,-3 0 4,-16-11 6,-4-3 16,-4 11 18,-15-7 5,6 14 3,-11-3 0,22 30-1,-26-22-4,26 22-6,-7 22-13,11 2-3,11 7 0,8 8 0,14 1-1,6 1 0,6-1 0,8-5-1,4-8 1,3-6 1,-5-10-1,-9-10 1,-10-10 0,-12-7 1,-13-10 0,-14-7 0,-10-5 1,-15-1-1,-7-1 0,-8-1-1,6 10-18,-5-2-13,10 11-2,1 0-2,27 22-2,-21-29-2,21 29-2</inkml:trace>
    <inkml:trace contextRef="#ctx0" brushRef="#br0" timeOffset="5896.9769">6827 312 139,'-2'-18'35,"2"18"-1,0 0-7,2 22-12,0-4-10,2 12-5,7 3 0,0 2 0,3 5 0,1-2 0,2-1 0,-4-6 0,-1-1 0,-1-10 0,-11-20 0,0 0 0,19 0-3,-21-22-5,-4-6-1,-3-8 3,-4-7 5,1-1 0,-1-1 0,0 2 3,4 3 3,7 7 1,5 2 0,10 9-2,13 13-18,-2-1-12,13 12-5,0 0-1,3 7-1,-1 2-1,3 6 0</inkml:trace>
    <inkml:trace contextRef="#ctx0" brushRef="#br0" timeOffset="6825.2907">7515 305 154,'-4'-18'34,"-9"-6"-1,13 24-14,-23-28-11,23 28-3,-32-5-3,12 12-2,-2 8 0,-2 5 0,-4 9 0,3 4 0,1 4 0,4 2-1,7 3-1,13-6 1,11 1 1,7-6-1,13-3-4,2-15-6,12-1-2,-9-15-4,7-3-2,-16-14 0,-1 0-1,-13-11 4,-2 0 9,-5 1 12,-14-5 8,4 12 5,-5-3 2,9 26-1,-18-22 1,18 22-4,0 0-4,-13 29-7,15-7-5,2 4-1,3 3 2,6 4 0,7 0-1,2-2 0,9-3 0,6-8 0,2-5 0,1-6-6,4-7-7,-5-15-4,1 0-3,-8-14 1,-5-3-1,-10-12 2,-2 2 6,-10-2 18,-9-6 6,-1 7 4,-10-1 4,6 15 0,-8-1-1,17 28 0,-25-9-7,25 9-11,-11 28-2,13-1 0,3 6 0,4 6-1,4 1 0,9 4 2,4-2 0,5-3 0,8-4 1,5-4 0,2-11 0,2-5-2,1-14 1,-4-6 0,-3-12-2,-7-6 1,-11-9-1,-10-4 2,-6-3 0,-10 1 1,-9 3 1,-4 4-1,-7 5 1,-2 8-1,-1 10 0,4 8 0,1 11-1,2 6 0,7 7-1,5 5 0,8 8 0,9 1 0,11 1 1,4-1 0,11-1 0,7-4 0,4-6 1,1-5-1,-3-11 1,-3-9-9,-5-4-12,-10-10-10,-10-5-3,-11-10 0,-10-6-1,-14-4 0,-5 0-2</inkml:trace>
    <inkml:trace contextRef="#ctx0" brushRef="#br0" timeOffset="7008.4136">7835 378 165,'24'8'35,"9"-3"-9,11-7-37,17 6-21,3-6-1,8 2 0,-8-7-2,1-1 0</inkml:trace>
    <inkml:trace contextRef="#ctx0" brushRef="#br0" timeOffset="7266.5912">8762 224 180,'0'0'34,"0"0"-2,28 0-43,-6 6-14,13 5-9,-4-4 0,4 8 0,-7-10-2,-5 3 0</inkml:trace>
    <inkml:trace contextRef="#ctx0" brushRef="#br0" timeOffset="7444.7124">8828 402 177,'0'0'12,"26"13"-13,7-7-34,8-5-2,8-1 0,7-3-2</inkml:trace>
    <inkml:trace contextRef="#ctx0" brushRef="#br0" timeOffset="8276.1788">9743 111 161,'-17'9'34,"19"15"-1,-6-1-13,6 16-20,7 9-1,2 5 1,6 4-1,-1 1 1,3-1 1,-1-4-1,-1-5 1,-3-8-1,-1-10-5,-3-14-9,-10-16-7,0 0-2,0 0-3,3-18 0,-8-6 0,-8-14 4,4-3 7,-2-10 13,0-8 10,5 0 9,2-5 6,12 6 2,5-3-1,10 21-2,3 5-3,9 20-3,0 12-4,7 14-5,-1 14-6,-1 12 0,-5 9 0,0 3 0,-5 4-1,-3 2 1,-3-1 0,-5-5 0,-3-7 0,-3-3 0,-6-10-1,-1-9-2,3-3-12,-9-17-9,0 0-6,0 0-5,0 0 0,-15-17-2,15 17 0,-18-33 3</inkml:trace>
    <inkml:trace contextRef="#ctx0" brushRef="#br0" timeOffset="8465.3094">9849 452 175,'22'-4'34,"6"4"-1,11-2-38,3-1-16,17 4-10,-8-4-2,3 3 0,-10-6-3,-7 4 1</inkml:trace>
    <inkml:trace contextRef="#ctx0" brushRef="#br0" timeOffset="8683.4559">10462 455 150,'0'0'35,"-9"21"1,9-21-10,0 0-42,12 31-11,-12-31-6,32 22-1,-32-22 0,26 2-2,-26-2 0</inkml:trace>
    <inkml:trace contextRef="#ctx0" brushRef="#br0" timeOffset="9361.9182">10833 314 172,'-5'-16'34,"5"16"0,-2 16-28,13 1-6,6 6-1,3 5 1,7 7 0,3 3 0,5 1 1,-2-1-1,2-1 0,-4-6 1,-1-1-1,-5-5 1,-3-8-1,-1-4 0,-5-8 0,-16-5 0,24-4-1,-24 4 1,13-25 0,-9-1 0,-2-7-1,-4-7 1,-2-4-1,-2-2 0,-1-4 1,0 4 0,1 6 1,3 7-2,3 7 1,3 10-1,-3 16-20,32-11-12,-5 15 0,1-3-4,5 3-1,2-4-1</inkml:trace>
    <inkml:trace contextRef="#ctx0" brushRef="#br0" timeOffset="14101.5665">12329 487 166,'0'0'35,"-9"18"-2,27-11-15,11-1-18,8-3-12,15 5-9,-3-5-9,10 7-2,-5-9-1,-1 3-1,-11-8-2,1 1 0</inkml:trace>
    <inkml:trace contextRef="#ctx0" brushRef="#br0" timeOffset="13898.4294">12401 228 175,'0'0'42,"3"-22"-7,-3 22-35,37-6-2,-11 6-8,12 10-8,-4-5-8,4 4-4,-7-1-3,-3 4-1,-28-12 0,18 21-1,-18-21 9</inkml:trace>
    <inkml:trace contextRef="#ctx0" brushRef="#br0" timeOffset="14663.9911">13155-18 165,'0'0'36,"0"0"-2,0 0-15,-11 29-18,18 3-1,4 8 0,2 8 0,5 3-1,4 6 0,1-2 0,0 2-1,3-6 3,4-5-2,-3-9 1,1-10-1,-2-8 2,-4-10-2,2-11 2,-8-9-2,-1-11 0,-6-7 0,-3-8 0,-3-5 1,-3-2-1,-2-8 1,1 3-2,-1-1 2,-2 3 1,4 4-1,0 7 0,4 4 0,1 12 0,-5 20 0,13-20-13,-13 20-11,24 9-6,-7 6-3,-17-15 0,27 33-1,-14-15-2</inkml:trace>
    <inkml:trace contextRef="#ctx0" brushRef="#br0" timeOffset="15010.2269">13845 241 130,'-10'-26'34,"-1"-3"-1,2 10-7,-4 3-19,13 16 2,-20-13-3,20 13-5,-26 20 0,10 2 0,-1 6 0,1 7 0,3 5-1,2 0 0,7 8 0,8-4 1,5-2-2,7-3 0,8-8 0,6-11 0,3-7-4,0-15-2,0-7-3,-5-15-2,-3-3 0,-12-10 1,-3 2 0,-12-7-2,-2 3 6,-9 3 1,0 4 1,-5 7-3,3 1-4,0 6-4,10 1-3,5 17-2,5-26-1,-5 26 2,24-23 0,-3 12 11</inkml:trace>
    <inkml:trace contextRef="#ctx0" brushRef="#br0" timeOffset="16309.3354">14038 30 171,'0'0'35,"0"0"-3,0 0-17,2 33-15,1 2 1,1 11-1,5 3-1,4 6 0,2-2 1,3 2-1,2-5 0,4-8 0,0-9 0,7-9-3,-5-15-13,11-7-8,-11-11-3,5-8-1,-7-10-2,3-4 3,-8-10 2,1 3 11,-7-3 19,-9 1 19,1 5 5,-10 4 2,3 11 1,2 20 0,0 0-5,-22-11-6,22 29-8,0 6-10,2 7-2,7 6-1,4 1-1,7 3 0,2-1 2,7-1-1,1-6 0,5-6 0,2-5 1,-1-11-1,-3-13 1,-1-5-9,-6-15-6,-3 0-3,-13-11-1,1 0 0,-13-9-2,0 7 2,-7 0-3,-4 4 8,0 3 2,-2 6 2,8 4-2,7 18-1,-9-26 0,9 26 0,0 0 2,0 0 9,22-9 4,-22 9 11,24 13 16,-24-13 5,14 20 0,-14-20 0,13 33 0,-11-15-5,6 14-7,-5-3-6,6 2-14,6 8-3,-2-3 1,2-1-1,3-4 1,-3-3-1,0-8 0,-4-3 1,-11-17 0,0 0-1,0 0-1,0 0-1,7-26-1,-9 4 2,-3-6 1,-1-1 1,-1-2 0,3-2 0,8 3 0,-2 1 3,7 7-1,-4 6 0,-5 16-2,32-11 0,-14 20 1,-18-9 0,33 36 0,-11-4 0,-9 2 0,4 1-1,1 0 1,-2 0-1,5-4 0,-1-7-1,-3-4 0,-17-20 0,34 11 0,-17-14 1,-17 3-1,22-33 0,-13 7 0,2-5 0,-1 0 0,1-2 1,-4 3-1,2 6 1,4 4 0,-13 20 1,17-18 1,-17 18-1,0 0 1,16 25-1,-10-6 1,5 5-2,-2 1 1,2 3-1,5 1-1,3-3 0,8-4 0,-4-2 0,4-5 0,3-10 1,3-5 1,0-5-1,-6-10 0,-1-5 1,-8-9-1,3-6 0,-7-4 1,-12 1 1,-5-1-3,-5 4 2,-3 4-1,-5 9 0,-3 11 1,-8 9-2,-1 13 0,4 9 1,4 10 0,7 6 0,4 8 1,7 4-2,8 0 0,17-4 2,7-4 0,5-5-1,0-9 0,0-6-13,-2-15-12,0-5-8,-7-9 0,-26 9-2,18-29 0,-20 9-2</inkml:trace>
    <inkml:trace contextRef="#ctx0" brushRef="#br0" timeOffset="16786.6795">13048 962 146,'48'-13'35,"16"4"-2,10-6-5,20 2-27,11 6-1,12 1 0,18 3 0,6 3 0,14 3-1,1 1 0,-3 0 1,-4-3 0,-6 3-1,-9-4 1,-8 4-13,-23-8-8,-19 4-7,-18-4-3,-14 4-3,-19-1 1,-13-1 0,-20 2-1</inkml:trace>
    <inkml:trace contextRef="#ctx0" brushRef="#br0" timeOffset="17180.9477">14189 1163 152,'0'0'36,"0"0"-1,0 0-6,-24 28-27,18-1-1,-1 6-1,3 6 0,4 9 0,0 3 0,4 0 0,3 1 0,4-5 0,6-1 0,5-7 0,7-10 0,4-9 0,4-9 0,4-7-3,-6-11-11,7-3-11,-9-10-5,-4 2-4,-12-8 1,-2 2-2,-12-5 0,-5 2 0</inkml:trace>
    <inkml:trace contextRef="#ctx0" brushRef="#br0" timeOffset="17398.0961">13896 1435 182,'0'0'36,"0"0"-4,39 13-33,-3-11 0,12-2-4,9 3-20,2-8-7,2 1-2,-8-9-3,-9 2 0,-10-2-3</inkml:trace>
  </inkml:traceGroup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3:59.27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D113F5-6A0E-43D1-BBC1-73231201AB17}" emma:medium="tactile" emma:mode="ink">
          <msink:context xmlns:msink="http://schemas.microsoft.com/ink/2010/main" type="inkDrawing"/>
        </emma:interpretation>
      </emma:emma>
    </inkml:annotationXML>
    <inkml:trace contextRef="#ctx0" brushRef="#br0">3795 2058 115,'0'0'41,"4"-28"0,-4 28-14,25-13-13,1 13-3,0 0-6,5 2-5,4 0-1,0 1-6,2 5-10,-9-6-5,-1 7-6,-27-9-4,28 9-3,-28-9-5,0 0 0,0 0 9,-24 15 31</inkml:trace>
    <inkml:trace contextRef="#ctx0" brushRef="#br0" timeOffset="302.206">3841 2059 108,'-20'6'39,"-6"-1"-3,9 16-12,-5 3-10,11 9-1,2 3-5,5 7-4,4 5-2,6-2-2,5-4 1,4-4 0,5-3 0,4-5 1,4-10-1,3-3-1,4-6-4,-4-13-9,8 4-7,-12-13-6,4 1-4,-10-6-5,-3-1-4,-7-3-2,-7 2 4,-6 1 29</inkml:trace>
    <inkml:trace contextRef="#ctx0" brushRef="#br0" timeOffset="476.3221">3661 2291 113,'0'0'33,"0"0"-7,-2-18-15,28 14-7,3 2-12,17 4-10,0-2-6,6 4-1,-3 1-9,-1 1 0,-4 3-1,-9-2 27</inkml:trace>
    <inkml:trace contextRef="#ctx0" brushRef="#br0" timeOffset="1261.7578">4409 2330 82,'-3'-21'26,"-1"3"-9,4 18-9,-4-28-3,4 28 0,0 0-3,-16-16 1,16 16-1,-30 7 1,12 1 1,-2 3-1,-2 2-1,1 5 0,5 0 0,5 1 0,5-3-1,6 3 0,0-19-1,21 25 0,-3-19 0,4-4 0,0-4 0,2-2 0,0-3 0,-6-2 0,-18 9 0,28-17 0,-28 17 0,0 0 1,11-18-1,-11 18 2,0 0 0,0 0 2,-26 5 3,26-5 3,-26 24-1,12-2 1,-5-2-1,5 8 1,-5 1-2,5-1-1,2 3-4,3 1-3,9-1 0,2-4-1,9 1 1,4-6-3,1-4 3,10 1-2,0-6 2,2-8 0,-1-3-3,1-9-4,-1-1-1,-8-8-1,-1 1-2,-9-5-1,-1 0 0,-14-6-1,1 2 2,-14 0 5,-5 2 1,-1-2 1,-3 6 1,-3-2 2,3 7-2,2 2-3,6 5-6,4 4-2,16 2-5,0 0 0,0 0 0,16 4-2,6-2 1</inkml:trace>
    <inkml:trace contextRef="#ctx0" brushRef="#br0" timeOffset="1680.1239">4533 2317 143,'-19'-6'40,"3"3"-7,16 3-16,-6 24-8,10-4-6,5 6-4,2 1 1,2 1-1,-2-3 0,4-3 0,-15-22-5,25 32-4,-25-32-6,21 9-4,-21-9-1,0 0-1,11-28 0,-9 12 0,-6-8 5,2-4 5,-2-5 8,1 0 5,-1 0 4,2 2 2,6 1-1,1 6 2,5 6-1,6 9 1,1 9-2,5 7-1,5 8 1,1 3 1,0 8 2,-5 2 0,3 3-1,-6-4 1,-1 3-1,-6-6-1,-4-2-1,-5-6-3,-4-16-5,3 22-10,-3-22-8,0 0-4,0 0-2,0 0-1,-5-25-2,5 25 0</inkml:trace>
    <inkml:trace contextRef="#ctx0" brushRef="#br0" timeOffset="2389.7244">5660 2289 95,'-20'-24'39,"3"6"-5,-8-6-6,6 11-8,-6-3-5,1 12-5,-6 4-5,4 5-4,1 8 0,1 6-1,2 5 0,0 7-1,7 2 1,8 2-1,5 0 0,9-2 0,11-4 1,10-3 0,7-6 1,7-5-1,4-6 0,-2-9 0,-1-3 0,-6-8 0,-10-8-1,-8-3 0,-10-4 1,-11-3-2,-9-2 3,-6 1-1,-7 3-1,-3 1-2,3 11-7,-4 0-8,28 15-6,-29-1-4,29 1-3,5 22 0,16-4-1,3 2 2,12 4 8</inkml:trace>
    <inkml:trace contextRef="#ctx0" brushRef="#br0" timeOffset="2604.87">5899 2510 125,'28'16'33,"-28"-16"0,0 0-3,4-16-14,-4 16-7,-4-28-9,-2 6-2,-5-3 2,-5-7 0,-6-6 0,-4-10 0,-3-2 1,-3 1-1,3 1 0,5 0 0,11 6 0,9 5 0,12 11-2,8 8-11,21 14-10,2 2-5,5 11-3,0 2 0,-3 13-2,-10 4 0,-7 9 2</inkml:trace>
    <inkml:trace contextRef="#ctx0" brushRef="#br0" timeOffset="2800.0023">5852 2337 125,'-23'0'32,"23"0"0,-16-9-8,16 9-11,29-7-18,-3-1-17,11 6-9,3-3-5,6 3-3,2-2-2,4 1 1</inkml:trace>
    <inkml:trace contextRef="#ctx0" brushRef="#br0" timeOffset="3083.198">6944 2054 113,'-7'-24'40,"7"24"-5,-20-31-12,20 31-7,-26-11-4,6 14-8,-4 5-3,-6 5 0,1 7-1,-4 7 0,3 8 0,1 6 0,9 3-1,9 2 0,9 0 1,9 0-1,13-4 0,8-9-11,16 0-7,2-12-7,9-3-2,0-13-3,6-1 0,-8-9-2,4-3 2,-5-6 9</inkml:trace>
    <inkml:trace contextRef="#ctx0" brushRef="#br0" timeOffset="3443.01">7312 2236 97,'-15'-26'34,"-12"-2"-3,5 14-7,-10-1-4,9 15-4,-9 2-5,8 16-5,-1 4-4,4 8-2,5 4 0,5 5-1,5 0 1,8-1-1,11-1 1,5-7-1,15-3 1,4-8-3,9-3-8,-3-12-4,3-1-1,-12-14-1,1 0 0,-20-14 1,-6 1 1,-16-9 7,-13-2 10,-6 0 7,-7 0 1,3 5 1,-1 3-1,9 7-6,22 20-9,-22-19-9,22 19-7,26 4-4,3 5 0,1-3-1,8 5 1,-1-2 5</inkml:trace>
    <inkml:trace contextRef="#ctx0" brushRef="#br0" timeOffset="3862.8736">7481 2237 134,'-14'-16'32,"14"16"1,-19-9-8,19 9-12,-2 25-9,8-3-4,3 6 0,6 5 0,-1 0-1,5 0 1,1-1 0,-3-8-7,5-1-7,-22-23-6,29 21-5,-29-21 0,19-6 0,-19 6 0,1-31 1,-8 3 9,0-5 10,-2-5 9,-1-7 5,5 3 4,1-2 1,6 7 0,5 4 1,6 9-1,6 8-1,8 14 0,-1 4 2,7 16-2,-4 2-2,6 12 0,-7-1-2,3 9-1,-5-5-2,-4 4-3,0-6-3,-3-4 0,-5-5-7,-14-24-11,22 28-9,-22-28-3,17-2-2,-17 2-1,9-29-1,-2 3 0</inkml:trace>
    <inkml:trace contextRef="#ctx0" brushRef="#br0" timeOffset="4347.2032">7956 2188 161,'2'-28'39,"18"21"-8,9 3-28,10 2-20,16 11-8,-3-5-3,7 5-3,-10-5-1,1 2-1,-13-5-4,-8-2 8</inkml:trace>
    <inkml:trace contextRef="#ctx0" brushRef="#br0" timeOffset="4172.0869">8017 2011 168,'-21'-9'34,"21"9"-3,-1 31-20,10 4-12,9 11 1,4 9-1,6 2 1,3 0-1,-3-1 1,-3-9-10,5-2-11,-12-20-9,1-5-1,-19-20-2,0 0 0,0 0-1,-15-27 0</inkml:trace>
    <inkml:trace contextRef="#ctx0" brushRef="#br0" timeOffset="4677.4299">8366 2116 94,'-7'-20'23,"7"20"-11,18-13-18,6 15-16,7 5-6,4 6-4,2-2 0,-4 6 24</inkml:trace>
    <inkml:trace contextRef="#ctx0" brushRef="#br0" timeOffset="4490.3008">8399 2149 121,'-18'7'35,"14"10"-1,4-17-8,-2 46-9,6-17-8,9 6-10,3 4 1,1-8-12,11 4-11,-10-11-6,4-4-2,-22-20-4,24 13-4,-24-13-2,5-18 11</inkml:trace>
    <inkml:trace contextRef="#ctx0" brushRef="#br0" timeOffset="4966.6252">8613 2162 142,'0'0'39,"0"0"-6,0 0-11,1 29-13,9 1-9,2 5-1,3 2 1,2 1 0,-1-1 0,-1-4-1,0-5 1,-6-4-1,-9-24-12,11 25-7,-11-25-4,0 0-2,0 0-1,-4-29 1,-1 1 0,3 1 5,0-16 15,0-1 12,4-2 9,-2-3 8,9 6 4,-1 1-1,8 14-1,-1 3-3,9 16-3,-2 9-6,5 16-4,-1 6-6,-2 8-3,0 6 0,-4 5 1,-1-1-2,-1 3 1,-1-5 0,-1-7 0,3-5-1,-7-9-11,12-3-11,-5-12-6,5-4-2,-6-12-1,4 1 0,-5-13-1,3 0 1</inkml:trace>
    <inkml:trace contextRef="#ctx0" brushRef="#br0" timeOffset="5282.9329">9199 2081 173,'0'0'33,"-16"11"-2,19 13-22,9 9-9,6 6 0,6 5 0,9 2-1,9 0 1,6-4 0,2-9 0,1-9 0,-1-9-1,-2-10 1,-8-10-1,-9-12-4,-7-1-4,-13-15-3,-3-2 1,-16-11-1,-3 2 1,-9-2-1,2 5 1,-2 5 5,-1 4 2,5 8-2,7 8-7,9 16-5,0 0-2,0 0 0,25 0-2,-3 7 1,4 2 0</inkml:trace>
    <inkml:trace contextRef="#ctx0" brushRef="#br0" timeOffset="5458.0532">9771 2122 153,'-20'14'34,"20"-14"-2,-5 33-9,7-5-20,9 3-2,9 8-11,0-10-13,11 4-8,-5-14-1,2-5 0,-8-12-2,2-4-1</inkml:trace>
    <inkml:trace contextRef="#ctx0" brushRef="#br0" timeOffset="5600.1506">9803 1993 93,'5'-19'6,"14"14"-7,8 5-13,8 2-5,4 1-1,3 1 0</inkml:trace>
    <inkml:trace contextRef="#ctx0" brushRef="#br0" timeOffset="6388.3391">10097 2019 147,'-9'-17'33,"9"17"-1,20-12-7,8 15-17,8 5-11,1-3-6,11 4 0,-6-1-1,1 1 1,-8-6-1,-6 3 2,-7-4 3,-22-2 9,30 2 4,-30-2 1,0 0 1,0 0 0,12 27-1,-10-9 0,4 8-4,7 5-5,3 2 1,10 8-2,7-3 2,8-3-1,12-6 0,6-3 0,3-8 0,1-10-1,-4-6 1,-2-10 0,-11-8-1,-8-10 1,-14-9 0,-11-7 0,-6 0 0,-8 2 1,-5 1-1,-3 6 1,2 7-1,-3 10 1,10 16-1,0 0 0,6 36 0,7-3 0,5 12-1,2 4 1,4 6 0,0 0 0,-2 0 0,-3-7 0,-8-8-15,2-1-16,-8-14-1,-1-4 0,-4-21-3,-4 22-1,4-22-3</inkml:trace>
    <inkml:trace contextRef="#ctx0" brushRef="#br0" timeOffset="5806.2914">10097 1896 142,'0'0'32,"0"0"0,0 0-9,7 33-11,10 2-7,1 11-6,4 7 1,4 6 0,0 1 0,-4-1 0,-5-10-12,1 5-14,-9-23-5,-2-7-1,-7-24 0,0 0-2,-14-24 0</inkml:trace>
    <inkml:trace contextRef="#ctx0" brushRef="#br0" timeOffset="8035.3078">4058 3356 122,'-24'-18'31,"24"18"0,0 0-6,-9 16-5,9-16-5,0 37-7,4-11-7,1 3 0,3 0 0,-3 2-1,2 1 0,-1-5 0,-1-5 0,-1-5-1,-4-17 1,0 0-1,0 0 1,0 0-4,15-17-1,-15-8-3,4-3 1,-6-11 0,5 3-1,-3-6 2,4-1 4,2 1 3,-3 2 3,6 7 2,-1 4-1,6 12 2,-14 17-1,34-7-1,-14 16-2,2 11-3,0 8 2,2 5-1,2 7 1,-1 2-1,-1 0 0,-2 2 0,-1-5-1,-5-6-1,1 0-14,-6-11-11,-2-4-5,-9-18 1,0 0-2,0 0-1,-28-3 0,10-10 2,-4 0 13</inkml:trace>
    <inkml:trace contextRef="#ctx0" brushRef="#br0" timeOffset="8216.4317">4132 3512 109,'0'0'34,"-10"-17"-2,10 17-1,26-18-8,0 9-28,14 9-14,3-2-10,5 6-1,-4-2-2,0 3 0,-6-1 0,1-1 4,-8 3 10,-3-4 15</inkml:trace>
    <inkml:trace contextRef="#ctx0" brushRef="#br0" timeOffset="8387.5488">4608 3508 131,'-16'26'33,"16"-26"-1,-10 28-3,7-10-16,10 4-6,2 2-15,0-2-10,12 2-8,-8-8-4,3-5-1,-16-11-1,28 0 0,-28 0 0,22-26 9,-9 4 11</inkml:trace>
    <inkml:trace contextRef="#ctx0" brushRef="#br0" timeOffset="8754.7989">4752 3332 149,'0'0'33,"0"0"-1,-8 20-9,16-1-15,8 8-7,6 3 0,2 1 0,2-2 0,0 0 0,-2-6-1,-2-3-1,-4-6 0,-1-6 1,1-6 0,-18-2 0,29-13 0,-29 13-1,21-33 1,-14 7 1,-2-3-3,-1-6 1,-6 2 0,0-4 0,-1 4 0,-1 4 0,0 5 0,3 4 0,1 20-10,12-17-8,-12 17-8,30 8-3,-8 4-1,-2-1 0,8 8-1,-6-3 1,0 1 11</inkml:trace>
    <inkml:trace contextRef="#ctx0" brushRef="#br0" timeOffset="8944.9301">5278 3468 113,'-4'18'32,"4"-18"0,-4 20-1,8-1-9,-4-19-11,15 35-5,-1-19-6,-3 1-9,8 1-11,-19-18-7,29 17-3,-29-17-2,24-6 0,-24 6-1,22-27-1,-9 5 7</inkml:trace>
    <inkml:trace contextRef="#ctx0" brushRef="#br0" timeOffset="9176.1068">5524 3264 128,'-24'-23'32,"24"23"-1,2-17-6,15 17-12,5-2-6,5 2-7,10 2 0,0-2-10,7 6-10,-7-8-6,3 7-4,-8-5-1,-1 4-1,-13-2-1,-1 5 1</inkml:trace>
    <inkml:trace contextRef="#ctx0" brushRef="#br0" timeOffset="9356.2278">5660 3369 129,'-20'13'30,"20"-13"-10,24 7-17,4-3-17,8 1-8,5-1-3,5-2-4,-2-4-3,0 0 1,-2-2 8,-5-5 18</inkml:trace>
    <inkml:trace contextRef="#ctx0" brushRef="#br0" timeOffset="9823.5505">6262 3231 156,'-32'-9'32,"32"9"0,-22 19-14,21-1-18,6 9 2,2 10-1,4 2 0,2 1-1,6-5 1,-5 0 0,5-4-1,-3-7-7,8-4-8,-24-20-7,35 13-3,-35-13 0,21-15-1,-16-5 0,-1-6 0,-8-11 8,-3-3 8,-1-6 8,-1-1 8,2-3 4,1 1 4,6 6 4,4 5 2,9 12 2,-2 8 2,15 16-2,-4 9-5,9 15-3,0 6-4,4 12-3,0 2-1,0 6-2,0 2-3,-6-5 0,-3-1-6,-6-9-11,2-4-10,-10-10-3,-12-21-2,3 18-2,-3-18-1,-16-15 0,16 15 5</inkml:trace>
    <inkml:trace contextRef="#ctx0" brushRef="#br0" timeOffset="9979.6528">6460 3407 145,'0'0'33,"-5"-22"-1,25 17-13,17 9-43,3-8-9,14 6 3,-3-4-2,1 4 0,-8-4-1</inkml:trace>
    <inkml:trace contextRef="#ctx0" brushRef="#br0" timeOffset="10338.8967">6922 3376 141,'0'-16'32,"0"16"-1,19-15-8,1 15-18,4 0-5,1 4 0,3 1 0,-4 6 1,-4 2 0,-7 5 0,-6 4 1,-7 2-1,-5 2 0,-6 1 0,-2 3 0,-4-1-1,1-5-1,1 0 1,4-6-1,4 1 0,7-19 1,0 22-1,0-22 1,20 7-1,0-7-7,0-4-7,14 1-7,-7-5-3,10 1-4,-6-4-1,6 0-1,-6-2 0,2-2 7,-3-3 6</inkml:trace>
    <inkml:trace contextRef="#ctx0" brushRef="#br0" timeOffset="10722.2286">7406 3277 135,'-33'-18'33,"33"18"-1,0 0-5,0 0-20,5 26-7,12-4 1,3 5 1,4 4-1,4 0 0,-3 2 0,-1-3 0,2-5 0,-2-3 0,-2-5-2,-2-6 1,2-9 0,-5-6 0,-1-9 0,-1-7-1,-4-4 0,-5-7 0,-3-2 0,-4-5 0,-3 1 0,-4 2 0,3 2 0,-1 6 0,1 5 2,3 5-2,2 17-7,0 0-12,18-7-7,-1 20-2,-17-13-2,33 33-1,-16-15-1,5 8 0</inkml:trace>
    <inkml:trace contextRef="#ctx0" brushRef="#br0" timeOffset="11075.7428">7912 3431 154,'0'-24'32,"0"24"-1,16-22-11,1 17-21,3 1 0,2 2-1,0 2 4,2 4-2,-5 2 2,-19-6-3,25 20 3,-19-4-1,-4 4 0,-8 4 0,-5 2-1,-4 0 0,-1-1 0,-1 3-1,-1-2 0,3-3 1,4-4 0,6-3 0,5-16 0,12 24 0,5-18 0,9-3 0,7-1-1,7 2-20,-3-2-9,4 1-1,-8-3-1,-4 6-3,-10-1 0</inkml:trace>
    <inkml:trace contextRef="#ctx0" brushRef="#br0" timeOffset="11862.2765">3961 4181 131,'0'0'33,"-17"-11"-2,17 11-1,-17 11-13,19 6-9,4 7-7,-1 5-1,6 6 1,0 0-1,4 2 1,-2-3-1,2-2 0,-4-5 0,-2-5-1,-9-22 1,17 24-1,-17-24-3,0 0-2,12-17 0,-10-1 0,-4-9 0,2-5-1,-3-6 2,1-1 2,2-1 5,0 3 3,5 4 0,1 6 1,5 8 0,-11 19-1,31-3 1,-11 14-3,4 11-2,4 5-1,1 10 1,3 3-1,1 1 1,-4-3-1,-1 1 0,-4-6 1,-8-9-12,3-1-13,-19-23-5,0 0-1,0 0-1,0 0-1,0 0 0,-24-29-2,2 11 11,-2 3 20</inkml:trace>
    <inkml:trace contextRef="#ctx0" brushRef="#br0" timeOffset="12018.3817">4104 4420 144,'0'0'33,"0"0"-1,0 0-2,26-9-31,7 7-24,17 4-5,-1-4-1,8 2-1,-5-4-2,1 4 0,-9-3 0,2-1 17</inkml:trace>
    <inkml:trace contextRef="#ctx0" brushRef="#br0" timeOffset="12222.5214">4744 4425 139,'0'0'33,"-27"30"0,23-6-2,0-2-16,13 5-17,8 8-10,-2-9-9,3 3-8,-3-9 0,0-1-3,-15-19 0,16 11-2,-16-11 1,0 0 9,20-28 22</inkml:trace>
    <inkml:trace contextRef="#ctx0" brushRef="#br0" timeOffset="12496.7115">5211 4326 146,'0'0'33,"0"0"-3,0 0-15,17-9-29,14 9-16,4-2-1,4 4 0,-2-2-1,-1 0-1,-8-2 1,-6 4 13</inkml:trace>
    <inkml:trace contextRef="#ctx0" brushRef="#br0" timeOffset="12671.8254">5307 4374 144,'-16'2'32,"16"-2"-9,0 0-14,0 0-24,38 20-10,-8-16-4,8-1-3,-1-4 0,7 1-1,-5-6 6,3-3 13</inkml:trace>
    <inkml:trace contextRef="#ctx0" brushRef="#br0" timeOffset="13193.2564">5949 4103 150,'0'0'33,"-26"-19"0,26 19-8,-13 19-24,13-1-2,8 4 1,1 7 0,4-1 0,2-1 1,1-3 0,3-2 0,3-7-1,3-2-1,3-4-10,-2-11-10,5 4-3,-5-9-7,3-1 0,-9-5-2,1 1 1,-7-5 1,-4-1 11</inkml:trace>
    <inkml:trace contextRef="#ctx0" brushRef="#br0" timeOffset="13375.381">6192 4092 146,'-26'-13'31,"26"13"0,-18 11-9,18 7-12,2 10-9,3 3 0,4 4-1,2 0 0,2 1 1,2-1-1,0-2-4,-1-9-10,7-2-9,-5-7-7,8-4-1,-6-11 0,6 0-1,-3-8 0,6 1 4</inkml:trace>
    <inkml:trace contextRef="#ctx0" brushRef="#br0" timeOffset="13574.5155">6525 4345 150,'0'0'33,"0"0"-3,0 0-5,0 0-28,18 22-17,-18-22-7,30 20-3,-30-20-2,35 11 0,-35-11-1,33-7-1</inkml:trace>
    <inkml:trace contextRef="#ctx0" brushRef="#br0" timeOffset="13793.6647">6769 4114 144,'0'0'33,"-9"18"-2,15 4-8,3 4-15,6 5-7,1 2 0,1 2 0,1-4 0,1-4-1,-7-3 1,1-5-11,2-3-14,-15-16-6,24 7-2,-24-7 0,28-20-2,-14 0-2,6-2 1</inkml:trace>
    <inkml:trace contextRef="#ctx0" brushRef="#br0" timeOffset="14059.8471">7200 4062 145,'-26'-24'33,"26"24"-1,-27 0-8,27 0-19,-24 32-6,11-9 1,0 1 1,4 2-2,1-2 1,3-4-1,7-2 1,-2-18-1,18 26 0,2-17 1,10-1 1,1-3-2,4 1 1,2 1 1,1-2 0,-3 5 1,-2-1-1,-7 4 0,-7-1-1,-19-12 1,14 30 1,-14-30-2,-9 27 0,9-27 0,-26 22-8,6-18-10,4 0-7,-5-12-6,5-1 0,-5-7-3,10-5 1,0-6-1,6-2 8</inkml:trace>
    <inkml:trace contextRef="#ctx0" brushRef="#br0" timeOffset="14228.9622">7238 4060 149,'0'0'33,"15"-25"-3,4 19-9,8 10-32,3-4-11,8 9-6,-5-2-2,6 8-1,-10-6-2,3 4 1,-7-4-2</inkml:trace>
    <inkml:trace contextRef="#ctx0" brushRef="#br0" timeOffset="14451.1129">7722 4018 163,'0'0'33,"0"0"-2,2 19-20,18 6-11,8 6 0,3 4-1,6 2 2,0 0-1,-4-2-7,0-1-12,-7-8-7,0-2-4,-10-11 0,-16-13-2,22 9-1,-22-9-1</inkml:trace>
    <inkml:trace contextRef="#ctx0" brushRef="#br0" timeOffset="14654.2524">7921 4057 166,'-17'0'32,"-1"3"-1,9 14-23,0 7-8,3 3 0,2 6-1,-1-2 2,5 6-11,-6-9-10,6-3-7,-1-8-3,1-17-2,0 0-2,25 11 1,-6-22-3</inkml:trace>
    <inkml:trace contextRef="#ctx0" brushRef="#br0" timeOffset="14870.3995">8167 4011 138,'0'0'33,"0"0"-2,10 22-6,-5 2-18,10 5-7,0 6 0,1 3 0,3-1 0,-3-6-3,4 2-13,-3-9-9,5-5-4,-6-14-3,7-5 0,-7-9-1,4-4-1</inkml:trace>
    <inkml:trace contextRef="#ctx0" brushRef="#br0" timeOffset="15208.542">8524 3989 134,'-27'-15'33,"27"15"-1,-33 11-6,20 8-17,3 8-7,3 4-2,5 6 0,2 1 0,9-1 1,4-2 0,8-4 0,8-9 0,2-7-1,4-10 0,0-5 0,2-9-1,-8-4-7,-3-10-3,-4-3-3,-13-7 0,-3 3-2,-12-4 2,1 4-2,-10-3-2,1 9 3,-5 1 1,19 23 0,-27-26-3,27 26 1,0 0-1,0 0 2,0 0 1</inkml:trace>
    <inkml:trace contextRef="#ctx0" brushRef="#br0" timeOffset="15404.6733">8820 3890 154,'0'0'33,"2"-24"-3,-2 24-14,22-9-12,-22 9-6,37 7-11,-20-5-8,7 7-6,-8-5-3,6 3-2,-22-7 0,31 2-1,-31-2 1</inkml:trace>
    <inkml:trace contextRef="#ctx0" brushRef="#br0" timeOffset="15636.8331">9043 3761 167,'0'0'33,"-22"10"-3,22-10-20,7 33-10,1-11 0,6 1 0,3 3 0,5-6 0,-2-3 0,6-2-6,-4-12-9,9 3-9,-5-10-4,4-1-4,-7-12 1,5 4-1,-10-9 0,3-2 5</inkml:trace>
    <inkml:trace contextRef="#ctx0" brushRef="#br0" timeOffset="15806.9472">9348 3699 135,'-20'-18'31,"20"18"0,-18 9-9,16 9-8,2 8-8,2 3-7,5 4 1,2 0-1,2 4-3,-3-6-13,10-1-11,-9-8-3,4-2-1,-13-20-1,26 18-2,-26-18 0</inkml:trace>
    <inkml:trace contextRef="#ctx0" brushRef="#br0" timeOffset="16585.3404">9645 3934 121,'0'0'33,"0"0"-2,0 0-6,18 15-10,-18-15-6,9 29-9,-3-9 0,1 0 0,-2 0 0,1-1 0,-4-3 0,-2-16 0,5 20 0,-5-20-7,0 0-4,0 0-1,0 0 0,0 0-1,13-27 1,-13 9 0,8-1 2,-3-1 9,1-4 10,3 4 2,-4 0 2,-5 20-1,24-28 0,-7 27 0,-17 1-2,31 5-3,-9 6-4,-2 4-3,2 3-1,1 2 1,-3 2 0,0 0 0,2-2 0,-2-3 0,-3-4-1,-1-2 1,1-6 0,-17-5-1,31-3-4,-31 3-4,30-21-3,-30 21 0,24-27 1,-13 10 0,-11 17 3,24-27 5,-24 27 8,23-20 4,-23 20 3,24-6-1,-24 6 1,22 11-1,-22-11-3,23 30-4,-11-12-4,3 2-1,0-3 2,1-3-3,1 3-11,-17-17-9,28 11-7,-28-11 0,23-9-2,-23 9 0,21-30-1,-14 10 0</inkml:trace>
    <inkml:trace contextRef="#ctx0" brushRef="#br0" timeOffset="16805.4892">10421 3642 115,'5'-16'32,"1"-3"0,-6 19-3,26-20-15,-3 17-4,-2-1-6,4 4-4,1 2 0,-6 0 0,-1 1 0,-19-3 1,26 15-1,-26-15 0,5 22 1,-5-22-1,-11 31 1,0-13-1,0 1 0,2 3 0,1-4 0,5 0-1,5 1 1,3-3-1,-5-16 1,30 28-16,-5-12-12,-3-8-2,4 4-2,-6-6-2,-3 1-1,-17-7-1</inkml:trace>
    <inkml:trace contextRef="#ctx0" brushRef="#br0" timeOffset="17526.9805">3999 5082 99,'0'0'33,"-9"-20"-1,9 20-1,0 0-1,0 0-11,0 0-9,13 22-9,5 0-1,3 5-1,4 3 1,3 1-1,1-2 1,1 1-1,-1-5 0,-3-6 1,-4-6-1,0-8 2,-5-5-2,-17 0 1,25-18 0,-17-1 0,-5-4 0,3-5 0,-4-3 1,-2 0-1,0-1 0,-2 1 1,2 6-1,2 1 1,1 7-2,-3 17-7,0 0-10,17-13-7,-17 13-4,22 17-1,-9-1-2,-13-16 0,29 32-1,-12-14 7,1 0 9</inkml:trace>
    <inkml:trace contextRef="#ctx0" brushRef="#br0" timeOffset="17711.1064">4534 5297 132,'-11'25'33,"11"-25"-1,-1 32-1,1-32-11,18 36-16,4-10-15,-4-8-13,5 2-6,-23-20-1,29 17-2,-29-17 0,0 0-2,17-22-1,-10 2 18</inkml:trace>
    <inkml:trace contextRef="#ctx0" brushRef="#br0" timeOffset="17951.27">4932 5170 114,'0'0'31,"0"0"-2,20-20-8,8 18-21,5 6-15,5-2-6,1 3-5,-6-1-3,-5 3-1,-10-1 0,-18-6 6,0 0 8,7 20 13</inkml:trace>
    <inkml:trace contextRef="#ctx0" brushRef="#br0" timeOffset="18098.3701">5009 5277 105,'0'0'27,"0"0"-8,-2 18-12,24-9-17,11 2-12,10-5-3,5 1-1,1-5-3,5-2 1,-1-4 11</inkml:trace>
    <inkml:trace contextRef="#ctx0" brushRef="#br0" timeOffset="18640.9858">5783 5080 105,'-42'-14'34,"5"6"-2,-5 3-2,3 10-8,1 1-9,8 10-3,1 3-6,3 6-4,4 3 0,7 5 0,8 0 0,11 0 0,10-2 0,10-2-1,11-5 1,9-7 0,4-8 0,2-9-2,1-6 0,-10-6-3,-6-7 0,-11-8-1,-9-3 0,-12-4 0,-8 2 0,-10-1 1,-2 6 2,-5 3-1,2 9-5,2 2-6,18 13-6,-17 6-3,17-6-2,11 24 1,9-8-2,2 3 3,10-3 6,3 4 9,-2-3 9,0-1 11,-7-6 17,-1 2 2,-25-12 3,34 19-2,-34-19 1,18 18-1,-18-18-1,0 0-21,24 28-23,-24-28-12,27 16-4,-27-16-1,26 0-1,-26 0-1,22-18-1,-11 1 5,4-3 23</inkml:trace>
    <inkml:trace contextRef="#ctx0" brushRef="#br0" timeOffset="19126.2991">6260 5031 139,'0'0'34,"-22"-17"-4,22 17 1,0 0-20,-15 20-8,17 1-3,0 2 0,1 5 1,3 3-2,0 2 2,6 0-2,5-2 1,3-1 0,8-6 0,5-4-1,4-7 0,3-8 1,4-7 0,-5-5-1,0-6-2,-10-7-5,-1 0-1,-12-4-1,-5 0 1,-11 0 1,-5 4 2,5 20 6,-35-26 3,13 21 5,-10 3 1,7 7 0,-3 6 1,8 10-3,3-3-1,8 4-7,13 6-4,3-6-11,17 1-6,-2-8-5,11-2-3,-2-13 0,6 0-1,-6-11-1,1-4 5,-1-5 9,-7-2 14</inkml:trace>
    <inkml:trace contextRef="#ctx0" brushRef="#br0" timeOffset="19383.4754">6803 5086 136,'1'-31'32,"-1"31"-1,17-26-6,-1 19-12,1 1-7,1 2-6,1 1-1,-1 1 1,-18 2 0,26-2 0,-26 2 0,22 6 0,-22-6 0,22 16 0,-22-16 0,24 26 0,-11-8 0,0-1 0,0 3 1,0 2-2,1-2 1,1 2 0,-2-4 0,0 1 0,0 3-12,-13-22-12,14 27-6,-14-27 0,0 0-2,0 0 0,0 0-1,-18 8-1</inkml:trace>
    <inkml:trace contextRef="#ctx0" brushRef="#br0" timeOffset="19545.5846">6950 5190 138,'-19'-14'34,"19"14"-2,21-10-12,-1 7-28,13 5-20,-2-4-3,10 4 0,-6-6-2,1 4 1,-6-6-1</inkml:trace>
    <inkml:trace contextRef="#ctx0" brushRef="#br0" timeOffset="20159.0023">7297 5119 141,'0'0'32,"0"0"0,0 0-10,0 0-7,0 0-10,2 22-5,-2-22 0,13 31 0,-6-15 0,1 1 0,-8-17-1,15 24-4,-15-24-6,0 0-4,23 16-2,-23-16 0,0 0 0,0 0 1,11-22-1,-11 22 6,0-29 9,0 29 7,6-33 5,3 16 6,-3-1 0,-6 18 1,24-27-1,-8 19 0,-16 8-3,33-7-3,-14 9-4,-1 5-5,0 2-1,1 2 0,-1 2 0,1 0 0,-1 2 0,-1-3-1,-17-12 1,29 19-2,-12-12-8,-17-7-6,25-2-5,-25 2-3,22-16 0,-22 16 0,22-24 0,-14 7 4,-8 17 9,16-23 9,-16 23 8,13-17 4,-13 17 6,0 0 3,17-11 5,-17 11-2,18 9-2,-18-9-1,26 20-5,-8-5-1,1-2-4,1 2-4,4-1-8,-4-5-8,8 4-9,-6-9-6,2 0-3,-6-10-1,6 1-1,-4-8 0,2-2 2,-5-1 9,1-8 9</inkml:trace>
    <inkml:trace contextRef="#ctx0" brushRef="#br0" timeOffset="20356.1364">8155 4871 116,'0'0'32,"-13"-26"0,13 26-2,-6 17-9,12 11-11,5 8-8,3 6-2,7 2 0,-1 0 0,6 0 0,-1-3 0,5-5-17,-6-8-11,3-6-2,-3-11-3,4-5 0,-4-14-2,5-5 0</inkml:trace>
    <inkml:trace contextRef="#ctx0" brushRef="#br0" timeOffset="20699.372">8642 4928 136,'-20'-13'33,"-8"-1"-1,4 10-2,-5 6-22,3 7-6,2 7-3,2 5 0,7 1 0,4-2 0,8 2 0,3 0 0,11-4 1,7-1-1,8-1 1,11-1 0,1-1 0,8 1 1,-2-2 0,1 2 0,-5-1 0,-7 3 0,-7-1 0,-10-1-1,-16-15 1,2 28-1,-2-28 0,-38 20-4,12-9-13,-11-8-10,2 3-4,-3-10-1,3 2-2,1-3-3,9-2-1</inkml:trace>
    <inkml:trace contextRef="#ctx0" brushRef="#br0" timeOffset="23314.7426">3845 6258 18,'0'0'5,"-8"-30"0,8 30-1,6-27-2,-6 27 2,13-24 2,-13 24 4,20-27 8,-20 27 9,20-30 0,-20 30 1,9-22-3,-9 22 0,0 0-3,0 0-4,0 0-9,-12 19-9,8 3 1,0 5-1,2 6 0,-1 6-1,3-4 1,5-1 0,-3-4-1,0-1 1,0-5 0,0-8 0,-2-16-1,0 0 0,0 0 0,0 0 0,-21-25 0,14-1 1,1-5-1,1-2 1,3-2 0,8-2 1,1-1-1,8 3 0,-1 2 1,8 5-1,2 8 0,4 7 1,0 10-1,-1 6 0,1 12 1,-3 7-1,-1 4 1,-2 7-2,-3 2 2,-4 3-1,-3-3 0,1 0 0,-2-4 0,-1-5-1,-5-1-6,-5-25-12,13 32-7,-13-32-4,0 0-2,0 0-1,-22 0 0,3-11-1,19 11 6</inkml:trace>
    <inkml:trace contextRef="#ctx0" brushRef="#br0" timeOffset="23489.8612">3957 6340 135,'-17'-9'34,"17"9"-1,0 0-2,24-13-22,15 19-29,5-4-9,8 1-2,-1-3-2,1 4 0,-8-4-2,-4 2-2,-7-4 14</inkml:trace>
    <inkml:trace contextRef="#ctx0" brushRef="#br0" timeOffset="23952.7781">4483 6300 122,'0'0'41,"-11"-18"-3,11 18-11,20-4-20,2 4-2,4 2-2,2 0-4,-3 0 1,-1-1 1,-7 5-1,-17-6 1,20 15 0,-20-15 0,0 25 0,-7-6 0,-2 4-1,-3 1 0,-2 4 0,-1-3 0,-2 1 0,3-2 0,-1-2 0,4-2-1,11-20 1,-15 28 0,15-28-1,4 16 1,-4-16-1,29 7 0,-5-7 1,6-1 0,3-1-1,-4-6-8,8 8-8,-11-5-6,0 7-6,-6-8 0,0 6-3,-20 0-1,28-7 1,-10 1 5,0-5 16</inkml:trace>
    <inkml:trace contextRef="#ctx0" brushRef="#br0" timeOffset="24397.0807">5101 6317 163,'0'0'29,"0"0"-13,11 16-26,15-5-18,9-2-3,7 2-2,0-5-1,8 1-2,0-5 4</inkml:trace>
    <inkml:trace contextRef="#ctx0" brushRef="#br0" timeOffset="24224.9618">5156 6205 139,'0'0'34,"-26"-15"-2,26 15-1,0 0-18,0 0-10,23-4-3,-1 10-1,5 1-3,1-3-11,5 7-10,-7-6-6,-2 3 0,-24-8-2,27 9-1,-27-9-2,0 0 4,0 0 23</inkml:trace>
    <inkml:trace contextRef="#ctx0" brushRef="#br0" timeOffset="24855.391">6232 6113 123,'-24'-26'33,"4"10"0,-4-4-4,4 9-14,-2 1-6,2 12-4,-1 6-3,-1 4-2,-3 5 1,-1 1-1,-2 6 2,1 2-2,1 3 1,4 4-2,7-2 1,10 2-1,10 4 0,14 0 0,12-2 0,13-6 0,9-5 0,4-10 0,2-8 0,-4-8 1,-5-13-1,-11-5 0,-10-7-3,-14-6-2,-10-2-1,-12-4 1,-8 6-1,-7-2 1,-4 6-1,-3 5-2,3 8-3,2 3-6,6 11-4,18 2-2,-17 7-1,17-7-1,17 28-1,5-12 4</inkml:trace>
    <inkml:trace contextRef="#ctx0" brushRef="#br0" timeOffset="25029.513">6476 6340 170,'0'0'32,"0"0"-1,4 18-17,-4-18-16,27 18-14,-27-18-11,35 15-4,-18-15-1,3 2-1,-3-8-2,3 3-1,-2-7 2</inkml:trace>
    <inkml:trace contextRef="#ctx0" brushRef="#br0" timeOffset="25591.8937">6984 6018 104,'0'0'30,"-22"-13"1,22 13-3,0 0-11,-19 13-1,19-13-4,-13 34-7,4-10 0,2 5-3,0 1-1,1 5-1,4 1 0,8 3-1,5-5 1,5 3-1,10-4 0,3-4 1,8 0-1,4-8 1,3-5-1,0-5 1,2-6-1,-4-6 1,1-5-1,-7-5 0,-1-2 0,-9-5-6,0 2-1,-11-5 0,-1 1 0,-10-2 0,-2 0 0,-10 0 1,-3 2 2,-7 2 5,-8 0 4,1 7 2,-10 2 3,1 9-1,0 1 1,2 9-1,1 2-1,5 9 0,6-1-3,9 3-2,5 1-3,10-2 0,5 6-3,6-8-14,13 4-10,-1-12-3,8-1-1,-5-7-2,6-2-1,-1-8-1</inkml:trace>
    <inkml:trace contextRef="#ctx0" brushRef="#br0" timeOffset="26279.2643">7821 6129 53,'-2'-20'18,"2"20"-1,-6-18-3,6 18-2,0 0-2,0 0 1,-18-18-1,18 18 6,-18 1-2,18-1 1,-24 8-1,24-8-1,-32 20 0,18-2-5,-5 2-1,6 2-7,6 4 1,11 7-2,5-4 1,13 0-1,6-3 1,7-2-1,11 0-10,-4-10-11,6-1-7,-10-13-1,5-2-2,-8-9 0,0-2-1,-10-7 0</inkml:trace>
    <inkml:trace contextRef="#ctx0" brushRef="#br0" timeOffset="26910.7204">8176 6082 151,'0'0'34,"-22"-8"-2,22 8-7,-21 22-21,18-2-4,6 6 1,5 5-2,3 0 2,4 0-2,-3-3 0,7-4 1,-3-4-6,-16-20-6,17 22-5,-17-22-2,0 0-2,4-19 0,-4 19 0,-6-34 1,8 8 5,-4-3 11,11-2 6,2 0 8,-1-1 6,8 9 4,-5-3-1,7 11 2,-2 6-3,8 9-2,-7 4-2,-19-4-5,29 31-5,-12-7-3,1 3 0,0 3-1,-1-1 1,-2 2-1,-1-5-1,5-5 1,-3-2 0,-16-19-1,28 22-9,-28-22-5,0 0-5,0 0-1,15-22-2,-19 3 0,6 1 0,-4-6 0,6 1 12,-1-1 7,16 0 8,-6 6 5,9-4 5,2 11 7,-8-2 2,10 11 0,-8 2-2,10 9-3,-28-9-2,33 31-3,-26-10-4,10 4-7,-4 1-2,-2-1 0,0 1-6,-4-10-11,2 3-9,-9-19-4,0 0-2,0 0 0,19-2-1,-17-15-3</inkml:trace>
    <inkml:trace contextRef="#ctx0" brushRef="#br0" timeOffset="27391.0492">8893 5811 110,'0'-24'32,"6"6"-1,-3-4-5,-3 22-9,30-31-4,-8 18-5,2 4-8,2 1 0,-3 1 0,0 5 1,-5 0-1,-18 2 1,24 10-1,-24-10 1,4 27 0,-8-5 0,-7 2 0,-6 1 0,-3 5 0,-2-1 0,-4 0-1,-3-1 0,-1-5 0,5-1 0,2-5 0,7-1-1,16-16 0,-17 19 0,17-19 0,0 0 0,30 9 0,-8-11 1,4 0-1,5-1 1,-2 1-3,-1-4-9,1 10-13,-8-6-5,-3 8-1,-18-6-3,18 3-1,-18-3-2</inkml:trace>
    <inkml:trace contextRef="#ctx0" brushRef="#br0" timeOffset="28504.8127">9434 6036 161,'0'0'34,"7"-28"-3,15 18-18,4 4-13,9 2 0,4 3-1,-1-1-8,7 7-7,-9-5-8,-3 8-2,-12-7-5,-5 7 0,-16-8-1,0 0 0,-13 20 6</inkml:trace>
    <inkml:trace contextRef="#ctx0" brushRef="#br0" timeOffset="28696.9373">9537 6168 174,'0'0'33,"0"0"-2,37-15-34,-2 24-15,-2-5-10,7 5-3,-5-5-1,-2 3-1,-7-7-3,-8 2 0</inkml:trace>
    <inkml:trace contextRef="#ctx0" brushRef="#br0" timeOffset="29774.9083">10260 5928 112,'4'-16'33,"-10"-3"-2,6 19-4,0 0-11,0 0-3,0 0-10,-17 28-2,12-5 0,-2 7-1,-1 6 1,1 3-1,3 3 1,1 0-1,4-4 0,7-1 0,6-2 0,5-6-1,7-5 1,7-6-1,0-9 1,5-7 0,3-6 0,-2-5-1,-1-5-6,-5-10-5,-1 2-2,-12-7 0,-2 7-1,-12-8 1,-4 8 0,-10-3 1,-7 8 10,-1 6 7,-10 2 4,4 11 3,-6 2 4,8 8 0,-2 3-1,9 9 0,-1-2-4,10 7-2,4-3-4,7-2-14,12 1-14,1-8-6,6-5-1,-1-8-1,7-4-1,-5-11 0,6-4 0</inkml:trace>
    <inkml:trace contextRef="#ctx0" brushRef="#br0" timeOffset="30036.0839">10845 5935 161,'0'0'33,"0"0"-4,18 19-17,2 3-11,6 7-1,9 6 1,4 3-2,3 0 2,0 1-1,-1-4 1,-1-1-1,-3-2-4,-7-11-13,1 1-11,-5-12-2,-4-3-2,-22-7-1,25-7-1,-25 7 0</inkml:trace>
    <inkml:trace contextRef="#ctx0" brushRef="#br0" timeOffset="30265.2398">11204 5981 151,'-21'-9'33,"-1"2"-1,4 12-13,1 6-15,4 9-4,2 8 1,4 8-1,0 3 1,-3-1-2,7 2-8,-3-9-11,10 6-7,-6-15-5,8-2-1,-6-20-1,0 0 0,24 2-1</inkml:trace>
    <inkml:trace contextRef="#ctx0" brushRef="#br0" timeOffset="30555.4392">11386 5935 145,'0'0'33,"0"0"-2,18 17-16,-7 3-4,7 7-8,-1 4-2,1 8-1,1-3 1,-4 1-1,-3-4 1,1 2-1,-4-8 0,-1-3 0,1 0-10,-9-24-13,17 24-8,-17-24-1,0 0-1,20-17-1,-20 17-1</inkml:trace>
    <inkml:trace contextRef="#ctx0" brushRef="#br0" timeOffset="30946.7062">11868 5913 137,'-17'-18'33,"17"18"0,-35-20-13,35 20-10,-35 15-5,15 1-4,-2 4-1,2 8-1,1 3 3,4 3-2,6 1 0,4 4 0,10-1 0,12 1 0,10-1 0,10-3 0,7-6-1,6-9 0,0-7-1,1-8 1,-5-10 1,-9-8-1,-9-9 1,-14-9 0,-12-4 0,-11-1 0,-6-3 0,-11 4 1,-1 6-13,-6 0-11,7 11-8,-2 3 0,10 10-3,18 5-3,-18-6-1</inkml:trace>
    <inkml:trace contextRef="#ctx0" brushRef="#br0" timeOffset="37227.6092">12114 5882 108,'-17'-14'36,"17"14"-5,0 0-4,0 0-7,28-4-5,-10 6-8,5 3-6,2-1-1,1 0 0,0-1-3,0-3-11,-1 8-9,-6-10-5,-1 5-4,-18-3-2,20-1 0,-20 1-1,0 0 3</inkml:trace>
    <inkml:trace contextRef="#ctx0" brushRef="#br0" timeOffset="37680.4007">12594 5677 108,'-20'-29'28,"20"29"0,-22-16-12,22 16-2,0 0 0,-17 9-7,17-9-2,-24 18 1,8-3-1,1 1 0,-3 1-1,3-1-4,4 2 1,5-1-1,6-17 0,13 27 0,-13-27 1,39 19-1,-6-12 0,2-3 0,2 3 0,-2 0 1,2 0-1,-3 4 0,-2 6-1,-10-1 1,-6 3 0,-6-1-1,-5 4 0,-7-4 1,-7-1 0,-4-1-1,-3-5 1,-3-4 1,-1-5-3,0-5-8,20 3-9,-33-17-8,33 17-3,-21-31-2,20 13-1,-5-6-2,12 2 3</inkml:trace>
    <inkml:trace contextRef="#ctx0" brushRef="#br0" timeOffset="37848.5168">12561 5730 151,'-15'-20'34,"15"20"-1,17-18-8,7 16-25,13 8-13,-2-3-11,14 10-7,-6-4-3,2 8 1,-10-3-3,0 5 0</inkml:trace>
    <inkml:trace contextRef="#ctx0" brushRef="#br0" timeOffset="38575.13">13181 6175 128,'0'0'35,"0"0"-1,0 0-4,0 0-17,-11 18-6,15 2-7,3 1 0,2 2 0,-2 1 0,-3-2 0,2-5 0,-6-17-1,7 23 1,-7-23 0,0 0-1,0 0 0,7-16 0,-3-2 0,-2-4 0,2-4 1,-1-3-1,3-2 1,-1 1 1,3 5 0,-1 3 0,4 5 0,-11 17 0,28-16 0,-28 16-1,31 9 0,-15 2 1,3 5-2,-1 3 1,-1 3 0,1 0-1,-1 1 1,1-2 0,-5-1 0,2-4 0,-15-16-1,22 17 0,-22-17-5,16-4-4,-16 4-1,11-22-1,-7 4-1,7-2 1,-7-6 1,7 6 1,-4 0 7,1 1 6,-8 19 4,16-23 6,-16 23-1,22 0 0,-22 0 0,26 25-1,-8-6-2,-7 3-1,10 1-3,-3-1-5,-1 0-1,-5 2-6,-12-24-12,23 29-10,-23-29-4,0 0-1,0 0-2,0 0 0,9-24 0</inkml:trace>
    <inkml:trace contextRef="#ctx0" brushRef="#br0" timeOffset="39210.5636">13738 5765 81,'0'-16'27,"2"-1"-1,-2 17-5,9-27-6,-9 27 1,24-26-3,-4 15-4,-20 11 0,34-22 0,-34 22-1,31-13-2,-31 13-1,18 2-4,-18-2-2,11 22 1,-5-4-1,-4 4 0,-4 2 0,-2 2 1,-1-1-1,-5 3-1,-1-4 1,-3-2-1,-3-2 1,1-2 0,-1-3 0,17-15 1,-24 18 0,24-18 1,0 0 0,0 0 0,0 0 1,0 0-1,18 4 0,1-8 0,-1-1 0,4 1 1,-1 2-2,-1-2 1,0 6-13,-20-2-12,26 2-9,-26-2-1,0 0-2,0 0-3,0 0-1</inkml:trace>
    <inkml:trace contextRef="#ctx0" brushRef="#br1" timeOffset="101322.0575">13541 6844 153,'0'0'35,"-1"-24"-2,19 18-17,2 3-16,4 1 1,7 2 0,3 0-1,2 0 1,-1 0-1,-3 0 1,-9 0-1,-2-4-1,-21 4 1,25 4 0,-25-4 0,0 0 0,10 24-1,-10-24 1,-8 31 0,5-9 0,-1 3 0,-2 5 1,3 3-1,3 0 1,2 3-1,1 1 0,3-4 1,-1-2 0,3-6-1,5 1-16,-8-9-10,-5-17-6,9 16-1,-9-16-1,0 0-1,0 0 0</inkml:trace>
    <inkml:trace contextRef="#ctx0" brushRef="#br1" timeOffset="68004.3586">4715 7212 62,'0'0'31,"-11"-21"2,11 21-2,0 0-5,0 0-4,0 0-4,0 0-5,0 0-4,11 19-1,-2-3-6,2 3-2,0 4 0,0 5 0,4 0 0,1 3 0,3 2 0,-3 3 0,3-4 0,-1-3 0,2-3 0,1-3 0,-3-1 0,0-1 0,-1-9 0,-17-12 0,26 19 0,-26-19 0,22 5 0,-22-5 0,16-11 0,-10-5 0,-1-3 0,1-3 0,-2-5 0,-3-2 0,-1-6 0,-1 4 0,1-6 0,-2 4 0,0 4 0,2-1 0,0 3 0,2 3 0,1 4 0,-3 20 0,4-28 0,-4 28 0,0 0 0,0 0 0,0 0 0,0 0 0,17 2-16,-17-2-11,7 16-4,-7-16-3,11 21-7,-11-21-1,15 25-2,-6-4 25</inkml:trace>
    <inkml:trace contextRef="#ctx0" brushRef="#br1" timeOffset="68603.8813">5263 7562 63,'0'0'29,"-2"-18"-2,2 18-5,0 0-3,4-21 0,-4 21-3,0 0-1,0 0 0,11-22-4,-11 22-3,0 0-4,16-5-4,-16 5 0,0 0 0,21 20-1,-21-20 1,16 28 0,-16-28-1,7 31 0,-5-11 1,-2 0 0,-2-1-1,-1-3 1,-3 4-2,-3-3 1,0-1 0,9-16 1,-22 26-1,22-26 1,-22 22-2,22-22 2,-17 13 1,17-13-1,0 0 0,0 0 2,0 0-2,0 0 1,0 0-1,19 3 0,-19-3 0,27-9 0,-27 9 0,33-5 0,-14 3 0,-1 2 0,0 2 0,1 0 0,-19-2 0,29 7 0,-29-7-3,22 5-8,-22-5-9,0 0-7,0 0-4,0 0-1,0 0-1,6-22-1,-6 22 0</inkml:trace>
    <inkml:trace contextRef="#ctx0" brushRef="#br1" timeOffset="69008.156">5640 7278 171,'0'0'41,"0"0"-9,0 0-27,24 5-5,4 1-1,1 1 1,0 2-3,-5-5-7,2 5-8,-26-9-6,31 4-7,-31-4-1,0 0-5,0 0-4,17 0 3,-17 0 25</inkml:trace>
    <inkml:trace contextRef="#ctx0" brushRef="#br1" timeOffset="69195.2834">5666 7435 165,'-19'11'41,"19"-11"-7,17 17-30,7-12-9,13 8-11,-8-7-10,6 3-6,-9-5-2,-2-1-7,-8-3-2,-16 0-2</inkml:trace>
    <inkml:trace contextRef="#ctx0" brushRef="#br1" timeOffset="72583.5837">6283 7063 144,'0'0'40,"0"0"-6,-22-11-15,22 11-10,5 25-6,3-3-4,1 4 1,0 1-2,0 1 2,1-1-1,1 1 1,-4-5-1,-2 1 1,-5-24 0,13 28 0,-13-28 0,0 0 0,0 0 0,0 0 0,0 0 0,-1-30 0,-3 10 0,0-5 0,0-5 0,1-1 0,3 0 0,2 0 1,1 2 0,5 3-1,1 2 1,4 8 0,-13 16-1,33-24 1,-13 20 0,2 8-2,0 5 1,4 2-1,-2 7 0,2 3 1,-1 4-1,-1 4 0,0 1 0,0-1 1,-4-3 0,-1-4-1,-3 0 1,-3-4 0,-13-18-3,19 22-15,-19-22-9,0 0-4,-17 5-1,17-5-1,-31-14-1,12 4-1</inkml:trace>
    <inkml:trace contextRef="#ctx0" brushRef="#br1" timeOffset="72808.7359">6379 7211 166,'0'0'34,"31"-20"-6,-2 14-32,17 10-23,-3-4-4,4 7-2,-4-7 0,-3 6-2,-10-6-1</inkml:trace>
    <inkml:trace contextRef="#ctx0" brushRef="#br1" timeOffset="73013.8756">6848 7194 160,'-6'24'33,"6"-24"-3,8 37-23,4-10-14,-2-5-8,6 7-11,-7-10-5,2 3-1,-11-22 0,0 0-3,0 0 3</inkml:trace>
    <inkml:trace contextRef="#ctx0" brushRef="#br1" timeOffset="73428.9656">7146 7066 136,'0'0'34,"0"0"-2,0 0-14,-6 20-6,6-20-3,20 30-6,-5-10-2,5 0-1,2 0 1,0 0-2,4-3 1,0-3 0,2 1 0,-3-6 0,-1-7 0,-4-2 0,-3-6-1,-17 6 1,24-29 1,-19 7-1,-1-4 1,-4-5-1,-2 4 1,-3-6 0,1 6 0,0 3-1,3 2 1,2 5-1,-1 17 0,17-12-9,-17 12-13,28 1-7,-12 3-3,6 9 0,-3-4-3,5 7 0,-4-5-1</inkml:trace>
    <inkml:trace contextRef="#ctx0" brushRef="#br1" timeOffset="73637.1068">7799 7156 163,'-15'18'33,"15"-18"-1,4 28-19,-1-6-13,7 3 0,1-1 0,0 2-5,-4-8-12,6 4-12,-13-22-3,9 22-1,-9-22-2,0 0 0,-4-17-2</inkml:trace>
  </inkml:traceGroup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46.9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9E0567-8F4B-498A-BD2D-F40A42D6B83E}" emma:medium="tactile" emma:mode="ink">
          <msink:context xmlns:msink="http://schemas.microsoft.com/ink/2010/main" type="inkDrawing"/>
        </emma:interpretation>
      </emma:emma>
    </inkml:annotationXML>
    <inkml:trace contextRef="#ctx0" brushRef="#br0">5658 8683 130,'0'0'36,"0"0"-2,0 0-20,26 20-27,13-9-15,-1-6-5,8 5-1,-5-3-2,-6-5-1,-6-6 5</inkml:trace>
    <inkml:trace contextRef="#ctx0" brushRef="#br0" timeOffset="-211.1386">5642 8562 150,'0'0'41,"2"-28"-6,23 23-25,7-3-10,3 3-10,11 8-9,-4-4-7,2 4-5,-9-3-1,-7 6-3,-28-6 1,22 3 0</inkml:trace>
    <inkml:trace contextRef="#ctx0" brushRef="#br0" timeOffset="20927.9189">6361 8318 128,'-13'-19'38,"13"19"-5,0 0-15,0 0-4,0 0-5,0 0-8,0 0 0,8 24 0,-7-7-1,1 3 1,2 2-1,0 2 0,-1-2 0,3 0 0,3-2-1,2-4 0,-11-16 0,28 22 0,-10-18 1,4-2 0,0-4 0,4 0 0,2-3 0,-1-3 0,1 3 0,-4 1 0,0-3 0,-4 3 0,-20 4-1,29-2-6,-29 2-8,19 0-7,-19 0-5,0 0-3,0 0-3,0 0-2,0 0-1,12-20 5</inkml:trace>
    <inkml:trace contextRef="#ctx0" brushRef="#br0" timeOffset="21195.1014">6679 8314 90,'-11'-17'38,"11"17"-3,-14-22-6,14 22-8,0 0-5,0 0-6,0 19-9,5-1-1,1 6 1,-1 5-1,1 4 0,1 2-1,-2 0 1,3 5-1,-4-1 1,1-4-6,-1-6 5,-1-3-5,3-6 6,-1-2-7,3-1-7,-8-17-15,0 0-2,20 7-5,-20-7-3,28-22-2,-28 22 13</inkml:trace>
    <inkml:trace contextRef="#ctx0" brushRef="#br0" timeOffset="21384.232">6915 8591 143,'0'0'38,"7"26"-12,-7-26-21,6 16-6,-6-16-7,18 24-10,-18-24-10,24 18-5,-24-18-4,26 2-3,-26-2-1,24-11 36</inkml:trace>
    <inkml:trace contextRef="#ctx0" brushRef="#br0" timeOffset="21879.5664">7215 8373 73,'0'0'39,"-15"-19"-2,15 19-9,0 0-11,4 21-2,-1-5-5,1 6-3,-2 0-2,1 6-2,-1 1-3,2 4-5,0 2 5,1 0-6,2-6 5,6 2-5,4-3 6,5-6-6,4-4 5,5-5 1,0-4-1,6-5 1,0-8 0,1-1 0,-1-6 0,-2-2 0,-3-4 0,-5-3 0,-5 0 0,-7-6 0,-6 4-1,-5 2 7,-8 2-5,-3 1 5,7 17-6,-26-15 6,9 17-6,-1 11 0,0 2 1,3 5-6,2 4 5,2 1-6,5-1 5,5 4-5,6-1 3,4-10-15,12 5-10,-1-11-5,7-6-8,8-3-1,-3-7 0,6-6 41</inkml:trace>
    <inkml:trace contextRef="#ctx0" brushRef="#br0" timeOffset="22539.0177">8063 8606 121,'0'0'42,"-23"5"-1,23-5-24,10 17-18,3-1-5,5-1 6,-1 0-5,3 3 4,-20-18 1,29 26 0,-29-26 0,17 22-1,-17-22 1,0 0 0,0 0-1,0 0 1,0 0 0,0 0 0,-11-24-1,5 2 1,3-4 6,3 0-5,1-1 5,3 3-5,7 2 4,2 5-4,5 5 4,6 8-4,0 6-1,4 5 0,-1 2 0,3 8 0,-3 7-6,1 1 6,-4 3-5,0-1 4,-4 3-4,-2-10 5,-1 0-6,-17-20 6,28 18 0,-28-18 0,18 0 0,-18 0 0,15-29 0,-10 9 0,1-2 0,1-2 0,0-5 1,1 3-1,3 4 6,-11 22-5,20-28 4,-20 28-5,24-1 1,-24 1-2,24 23 1,-9-2 0,-1 1-5,-1 2 4,4 3-4,-1-3 5,1 0 0,-1-6-1,-16-18-1,34 28-15,-34-28-11,27 7-5,-27-7-1,22-20 0,-14 0-1</inkml:trace>
    <inkml:trace contextRef="#ctx0" brushRef="#br0" timeOffset="22759.1653">8896 8395 150,'0'0'41,"0"0"-7,0 27-27,9 4-6,2 12-2,4 4-4,1-3 4,-1 6-4,3-8 5,-3-5-6,0-1-2,-4-12-19,5-7-4,1-15-3,0-4-1,3-13-7,-2-5 5</inkml:trace>
    <inkml:trace contextRef="#ctx0" brushRef="#br0" timeOffset="23143.4276">9315 8519 121,'0'0'47,"-20"-18"-7,20 18-10,-22-4-30,22 4 0,-24 11 1,24-11-2,-20 17 0,20-17 0,-17 22 0,17-22-4,-2 27 3,2-27-3,22 26 4,1-11-5,6-1 5,10 3-4,3 1 6,2-5-1,0 2 0,0 3 0,-5-1-1,-6 3 2,-9 0 0,-9-2 0,-10-1-1,-8-1 1,-8 1 0,-8-4-1,-5-6 1,-3-3 0,-3-2-1,-3-8-1,9 2-15,0-8-18,10-5-1,6-7-9,6-1-2,21-8 6</inkml:trace>
  </inkml:traceGroup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6.5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E9A5F6F-0079-4CAC-B793-F87C76CC3FC2}" emma:medium="tactile" emma:mode="ink">
          <msink:context xmlns:msink="http://schemas.microsoft.com/ink/2010/main" type="inkDrawing" rotatedBoundingBox="3651,16400 3837,9162 3993,9166 3807,16404" semanticType="callout" shapeName="Other">
            <msink:sourceLink direction="with" ref="{FC2EAB02-A33E-44EA-9623-1964CE891B61}"/>
            <msink:sourceLink direction="with" ref="{F44119F0-7048-4A32-AC7D-E4FFC1C491B1}"/>
          </msink:context>
        </emma:interpretation>
      </emma:emma>
    </inkml:annotationXML>
    <inkml:trace contextRef="#ctx0" brushRef="#br0">236 0 137,'-29'18'39,"8"1"-9,10 10-18,-1 13-9,4 15-2,3 13 0,1 14-1,4 13 1,4 10-1,-1 8 0,3 16 0,-1 6 1,3 8 0,-3 7-1,-1 6 0,-2 5 1,0 10 0,-1 6 0,-1 3 0,0-4 1,-1 0-2,-1 7 2,4 2-1,-1 0 0,-1-3 1,2-1-1,0 2 0,0 1 0,-2 1 0,2-11 0,0 2 0,-4-2 0,-2 0 0,-1-2 0,-3-7-1,-3 0 1,-2 0-1,-1 2 0,-5-10 1,1-3-1,-2-5 0,-1-7-1,1 1 1,2-5-1,3-14 1,2-8 0,4-6-1,2-10 0,3-4 0,4-14 1,0-11-1,2-10 1,-2-16-17,7-3-13,-5-18-4,-2-26-1,0 0-2,-4-27-2,-1-32-2</inkml:trace>
  </inkml:traceGroup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8.3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2EAB02-A33E-44EA-9623-1964CE891B61}" emma:medium="tactile" emma:mode="ink">
          <msink:context xmlns:msink="http://schemas.microsoft.com/ink/2010/main" type="inkDrawing" rotatedBoundingBox="403,10674 6041,10548 6042,10599 404,10726" shapeName="Other">
            <msink:destinationLink direction="with" ref="{2E9A5F6F-0079-4CAC-B793-F87C76CC3FC2}"/>
            <msink:destinationLink direction="with" ref="{61D9EE76-74A8-4852-A910-493E31A2D87D}"/>
            <msink:destinationLink direction="with" ref="{F6245173-F871-46A0-B758-F18C32368BE8}"/>
            <msink:destinationLink direction="with" ref="{925DBF5D-CFFB-40E7-BF0F-6E2D640258D5}"/>
          </msink:context>
        </emma:interpretation>
      </emma:emma>
    </inkml:annotationXML>
    <inkml:trace contextRef="#ctx0" brushRef="#br0">0 120 128,'0'0'36,"0"0"-2,22-4-4,15 10-19,13-2-8,18 3 0,20-2-3,26-1 0,22-4 0,24-2-1,30-3 0,23-4 1,28-6-1,31 0 0,23-1-1,14-1 1,18 4-1,6 4 0,11 0 0,-2 2 0,-9 3 0,-18 4 0,-23 0 0,-27-2 1,-37 2-1,-27-2 1,-49 4 0,-32-2 0,-36 2 1,-27-2-1,-25 0 0,-32 0-5,18 0-18,-18 0-8,-22-2-2,0-1-2,-4-5-2,-7-1-1</inkml:trace>
  </inkml:traceGroup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7.6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1D9EE76-74A8-4852-A910-493E31A2D87D}" emma:medium="tactile" emma:mode="ink">
          <msink:context xmlns:msink="http://schemas.microsoft.com/ink/2010/main" type="inkDrawing" rotatedBoundingBox="4990,9134 5752,10042 5259,10456 4497,9548" semanticType="callout" shapeName="Other">
            <msink:sourceLink direction="with" ref="{FC2EAB02-A33E-44EA-9623-1964CE891B61}"/>
            <msink:sourceLink direction="with" ref="{4C337016-99D1-40AE-BAAA-5D083AEE823D}"/>
          </msink:context>
        </emma:interpretation>
      </emma:emma>
    </inkml:annotationXML>
    <inkml:trace contextRef="#ctx0" brushRef="#br0">-11 25 113,'4'-25'39,"-4"25"-7,0 0-13,0 0-6,0 0-5,9 36-6,-7-6-2,3 6 0,3 7 1,-3 4 0,5 3-1,1 1 0,1-3 0,5-4 0,5-7 0,4-6 1,3-9-1,4-9 0,4-8 1,0-7-1,5-7 1,-3-7-1,0-10 0,-5-2 0,0-5 0,-3-3 0,-4-5-1,-3-1 1,-5 0-1,-3-2 1,-5 5-1,-3 1 0,-5 5 1,-1 7-1,-2 6 1,0 20-1,-5-18 1,5 18 0,0 0-1,-4 36 1,6-8 1,3 7-1,3 5-1,3 4 1,5 4 0,3 1 1,-1 1-1,6-1 0,4 3 0,-4-1-2,1-3 2,-3-1-1,0-3 1,-5-1-1,-4-3 1,-2-3-2,-11-6 2,0-2 0,-7-3 0,-4-6 1,-6-2-1,-3-3 0,-4-6 0,-4-1 0,1-5 1,-6-3-1,1-5 1,3-1-1,3 3-16,2-5-14,8 1-3,16 7-2,-19-22-2,19 22-2</inkml:trace>
  </inkml:traceGroup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58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6245173-F871-46A0-B758-F18C32368BE8}" emma:medium="tactile" emma:mode="ink">
          <msink:context xmlns:msink="http://schemas.microsoft.com/ink/2010/main" type="inkDrawing" rotatedBoundingBox="-801,11578 2672,9718 3983,12165 508,14026" semanticType="callout" shapeName="Other">
            <msink:sourceLink direction="with" ref="{FC2EAB02-A33E-44EA-9623-1964CE891B61}"/>
            <msink:sourceLink direction="with" ref="{4C337016-99D1-40AE-BAAA-5D083AEE823D}"/>
          </msink:context>
        </emma:interpretation>
      </emma:emma>
    </inkml:annotationXML>
    <inkml:trace contextRef="#ctx0" brushRef="#br0">6-1 100,'0'0'41,"0"0"-2,0 0-11,0 0-11,-16 2-7,16-2-5,13 26-5,-4-4 0,4 2 0,0 3 1,5 8-1,0-2 1,1 6-1,1-3 0,-2-3 0,-1 2 0,-2-6 0,-1 1 0,-3-8 0,2-2 0,-4-3 0,-9-17 1,15 27-1,-15-27 0,0 0 0,17 18 0,-17-18 0,0 0 0,0 0 0,0 0 0,0 0 0,0 0 0,0 0 0,0 0 0,0 0 0,0 0 0,0 0 1,0 0-1,0 0 0,0 0 0,0 0 1,16-7-2,-16 7 2,0 0-1,0 0-1,15-20 1,-15 20 1,11-22-1,-11 22 0,17-30 0,-8 12 0,2-4 0,0-2 0,0 0 0,0-3 0,-2-4 0,2 0 1,-3-1-1,1-1 0,-2 4 0,0 2 0,1 3 0,-3 3-1,3 5 1,-8 16 0,0 0-1,11-18 1,-11 18 0,0 0-1,0 0 1,9 27-8,-9-27-9,5 26-8,-5-26-6,11 29-2,-11-29-1,11 31 0,-7-12-2,2-3 12</inkml:trace>
    <inkml:trace contextRef="#ctx0" brushRef="#br0" timeOffset="646.8208">556 362 90,'0'0'34,"0"0"0,-20-18-8,20 18-5,0 0-3,0 0-4,0 0-7,22 26-7,-22-26 0,28 31 0,-12-11 0,3 2 0,1 0 0,2 0 0,-2-2 0,-3-1 0,1-1 0,-18-18 0,28 26 0,-28-26 0,24 16 0,-24-16 0,0 0 0,20 11-1,-20-11-7,0 0-5,0 0-7,0 0-4,0 0-6,0 0-2,5-18-2,-5 18 0,-9-20 7,9 20 7</inkml:trace>
    <inkml:trace contextRef="#ctx0" brushRef="#br0" timeOffset="831.9474">812 320 140,'0'0'35,"-24"-3"-1,7 1-10,17 2-16,-23 22-5,13-6-3,-1 4 0,0 2 0,2 2 0,-4 2 1,2-2-2,-2 0 2,0-2-1,2-4 0,2-1 0,9-17 0,-16 25 0,16-25-7,0 0-9,0 0-5,0 0-5,0 0-5,22-9-3,-6-6-1,5-1 0,2-4 5</inkml:trace>
    <inkml:trace contextRef="#ctx0" brushRef="#br0" timeOffset="1079.547">1042 170 147,'-19'-2'35,"19"2"0,0 0-11,0 0-24,34-9-5,-10 3-10,10 10-9,-4-8-5,7 10-4,-10-4-1,-1 5 0,-26-7 0,24 13 4</inkml:trace>
    <inkml:trace contextRef="#ctx0" brushRef="#br0" timeOffset="1325.7198">1064 339 79,'0'0'25,"31"12"-1,-11-10-9,3-5-6,2 1-9,5 0-9,-5 0-10,1 2-4,-4-4-2,-3 3 0,-19 1-1,24-13 2</inkml:trace>
    <inkml:trace contextRef="#ctx0" brushRef="#br0" timeOffset="1792.5641">1500 7 130,'7'-17'36,"-7"17"-2,0 0-14,0 0-10,13 22-3,-7-5-2,-3 3-4,1 6 0,-2-1-1,-4 5 0,2-3 1,-2 1-1,0-3 0,0-1 0,4-7-1,-2-17 1,10 23-1,-10-23 1,18 6-1,-18-6 0,28-9 1,-10-2-1,0-2 0,3-2 1,-1-1-1,4 1-7,-4-3-4,4 7-5,-6-6-4,2 8-4,-20 9-5,28-18-3,-28 18 1,13-17 6,-13 17 4</inkml:trace>
    <inkml:trace contextRef="#ctx0" brushRef="#br0" timeOffset="1986.6975">1794-61 118,'0'0'34,"-22"20"0,15 2-6,1 4-14,4 7-5,4 5-6,2 4-3,3 4 0,1 0 1,-1 0-1,0-2 0,-1-6 0,-1-6 0,1-3-4,-4-12-10,-2-17-10,11 20-4,-11-20-6,0 0 1,24-11-1,-24 11 0,24-30 5</inkml:trace>
    <inkml:trace contextRef="#ctx0" brushRef="#br0" timeOffset="2148.8164">1973 359 139,'0'0'33,"-6"25"-1,6-25-11,-5 32-9,5-14-13,0-18-13,14 24-10,-14-24-5,21 7-4,-21-7-1,27-13 0,-14-5-1,5-6 3</inkml:trace>
    <inkml:trace contextRef="#ctx0" brushRef="#br0" timeOffset="2642.633">2210-15 141,'-17'-8'35,"17"8"-1,-18 9-10,14 8-18,2 7-6,1 3 0,2 10 0,1 2 0,0 3 0,2 2 1,0 2-1,1-4 0,2-6 0,3-3 0,1-7-1,3-6 1,-14-20 0,33 22 0,-12-20 0,-1-5-1,0-7 1,2-2 0,-3-7 0,-1-1-1,-1-4 1,-3-3 0,-5 1-1,-1-2 1,-4 5 0,-6 2 0,0 5 0,2 16 1,-17-13 0,17 13 0,-29 17 0,12-1 1,1 6-1,1 6 0,2 1-1,0 2 0,6 0-1,5-1 0,4-6 0,5-6-7,10 0-12,-1-10-7,6-5-7,1-10 1,0-2-1,0-8-1,0-1-1</inkml:trace>
    <inkml:trace contextRef="#ctx0" brushRef="#br0" timeOffset="3440.2656">2591 229 152,'-22'11'35,"22"-11"-2,-11 25-13,7-5-20,6 4 0,1 4 0,3-3 0,-1 1 0,-1 0 0,0-4-1,-2-4 1,-2-18 0,5 22-1,-5-22 0,0 0-3,0 0-1,0 0 0,9-27 1,-7 7 0,2-1 1,1-1 3,1-2 1,1 1 2,-1-1 2,3 4 0,-2 1 0,-7 19-1,17-22-1,-17 22-2,18 2-1,-18-2 1,21 22-1,-12-4 0,0 3 0,2 1 1,0 0-1,0-2-1,0-4 1,-11-16 0,24 21-1,-24-21 1,24 3-1,-24-3 0,22-16-5,-15-3-2,4 3-1,-5-6 0,5 3 1,-4-4-1,4 1 2,-1 3 4,-3 1 8,-7 18 3,20-20 1,-20 20 0,19 2 0,-19-2 0,14 25-1,-6-5-4,-1 6-3,0 2 0,1 1-1,1 0 0,-2-1-1,4-6 0,0-2 0,-11-20-7,26 18-10,-26-18-6,26-7-7,-26 7-1,20-31-2,-13 9 1,3-6 0</inkml:trace>
    <inkml:trace contextRef="#ctx0" brushRef="#br0" timeOffset="3602.3754">3143-10 139,'0'0'34,"0"0"-1,7 40-12,2-1-11,2 7-10,2 5 1,4 4-1,-1 0 0,1-2-1,-3-9 1,3-7-9,-4-15-10,5-5-10,-18-17-4,24 0-1,-13-19-1,4-1 0,-4-11 0</inkml:trace>
    <inkml:trace contextRef="#ctx0" brushRef="#br0" timeOffset="3847.905">3442 100 142,'-18'-14'36,"18"14"-2,-33 9-11,33-9-22,-26 31-1,17-11 0,2 6 0,5-2-1,4-2 0,3-2 1,6 0-1,-11-20 0,30 31 1,-10-16 0,0-4 0,2 3-1,0 1 2,-2 0 0,-3 1-1,-2 1 0,-8 1 1,-5 1 0,-4-1 0,-7 0 0,9-18-1,-33 24-14,33-24-17,-39 15-3,19-13-2,-4-8 0,2-1-3</inkml:trace>
    <inkml:trace contextRef="#ctx0" brushRef="#br0" timeOffset="4455.6128">174 1006 131,'-13'-24'36,"13"24"-1,0 0-5,0 0-15,16 37-15,3-8 1,3 12-1,4 5 0,3 3 0,0 4 0,3-1 0,-3 1 0,-3-5 0,-6-4-1,0-8 1,-3-4-1,-1-7-6,-16-25-11,21 28-7,-21-28-6,16-4-3,-16 4 0,8-29-1,-8 1 1</inkml:trace>
    <inkml:trace contextRef="#ctx0" brushRef="#br0" timeOffset="4715.7905">505 1078 156,'-8'-19'34,"-10"7"-2,18 12-14,-26 14-11,12 6-6,3 10-1,-2 7 0,0 8 0,-2 3 1,-2 3-1,1-3 0,-1 2 0,-1-6-1,1-8 1,1-3-1,3-5-2,-2-12-11,15-16-9,-7 21-7,7-21-3,0 0-1,9-22-1,-3 3-1,7-1 3</inkml:trace>
    <inkml:trace contextRef="#ctx0" brushRef="#br0" timeOffset="4987.7636">794 1274 159,'0'0'34,"0"0"-1,0 0-14,0 0-23,25 15-13,-3-17-9,11 9-5,-1-9-3,1 8 1,-9-4-2,0 3-1</inkml:trace>
    <inkml:trace contextRef="#ctx0" brushRef="#br0" timeOffset="5167.6007">854 1452 178,'0'0'19,"0"0"-13,32 9-40,-3-7-2,10-4 0,-4 2-1,3-2-1</inkml:trace>
    <inkml:trace contextRef="#ctx0" brushRef="#br0" timeOffset="5783.7485">486 2085 146,'-5'-20'35,"5"20"-2,0 0-14,-9 20-9,7 2-9,0 4-1,2 8 2,-4 7-1,1 3 0,-3 5 0,-1 3 0,-2 1-1,1-4 1,6-1 0,2-8-2,8-5 1,6-5 0,7-10 0,6-6-1,6-4 1,2-9 0,0-6-5,2-1-8,-8-8-6,3-1-6,-12-3-4,-3-1-4,-12-6 1,-5 3-1,-9 0 4,-10 0 8</inkml:trace>
    <inkml:trace contextRef="#ctx0" brushRef="#br0" timeOffset="5988.8916">256 2415 151,'-22'9'33,"6"-5"-1,16-4-16,0 0-5,33 5-5,2-8-6,11-3 0,7 2-8,1-7-12,3 6-11,-6-4-1,-3 1-2,-9 1-1,-8 2-1,-9 1-1</inkml:trace>
    <inkml:trace contextRef="#ctx0" brushRef="#br0" timeOffset="6424.225">998 2331 173,'0'0'34,"-13"-19"-2,13 19-25,33-2-8,-9-1-7,9 8-13,-4-3-9,6 5-3,-7-1 0,-4 3-1,-24-9-1,26 13 0</inkml:trace>
    <inkml:trace contextRef="#ctx0" brushRef="#br0" timeOffset="6591.3371">1121 2466 148,'-18'8'36,"18"-8"-2,16 2-15,4-8-46,13 4-7,2-5 1,4 1-3,-4 3-8,-4-7-1</inkml:trace>
  </inkml:traceGroup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5.3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25DBF5D-CFFB-40E7-BF0F-6E2D640258D5}" emma:medium="tactile" emma:mode="ink">
          <msink:context xmlns:msink="http://schemas.microsoft.com/ink/2010/main" type="inkDrawing" rotatedBoundingBox="1135,9457 2018,10134 1960,10209 1077,9532" semanticType="callout" shapeName="Other">
            <msink:sourceLink direction="with" ref="{FC2EAB02-A33E-44EA-9623-1964CE891B61}"/>
            <msink:sourceLink direction="with" ref="{4C337016-99D1-40AE-BAAA-5D083AEE823D}"/>
          </msink:context>
        </emma:interpretation>
      </emma:emma>
    </inkml:annotationXML>
    <inkml:trace contextRef="#ctx0" brushRef="#br0">-19-18 110,'0'0'33,"-13"-18"0,13 18-8,0 0-6,0 0-6,0 0-8,0 0-5,24 27 0,-2-3 0,5 7 1,5 6-1,4 3 0,5 6 0,3 0 0,2 2 0,5-1 0,2-1 0,0-3-2,1-3 3,-1-3-3,-2-4 3,1-2-3,-6-6 3,-6-3-2,-3-3 1,-6-5 0,-5-3 0,-6-1 0,-4-1 0,-16-9 0,0 0-1,0 0-13,17 5-12,-17-5-5,-11-16 0,0-1-2,0 1 0,-4-8-1</inkml:trace>
  </inkml:traceGroup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5.7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5E4D1BE-DC22-4398-AD9D-8FC53FFB1628}" emma:medium="tactile" emma:mode="ink">
          <msink:context xmlns:msink="http://schemas.microsoft.com/ink/2010/main" type="inkDrawing" rotatedBoundingBox="1132,10158 1808,9422 1872,9481 1196,10217" semanticType="callout" shapeName="Other">
            <msink:sourceLink direction="with" ref="{4C337016-99D1-40AE-BAAA-5D083AEE823D}"/>
          </msink:context>
        </emma:interpretation>
      </emma:emma>
    </inkml:annotationXML>
    <inkml:trace contextRef="#ctx0" brushRef="#br0">697-31 148,'-19'-20'39,"19"20"-8,-36-13-19,36 13-7,-26 19-5,13 3 1,-2 7-1,-1 6 0,-6 9 0,-4 5 1,-7 6 0,-7 4-1,-8 3 1,-3-1-1,-6-4 0,-4-2 0,2-7 1,3-4-1,6-10 0,10-6 0,8-12 1,14-6-1,18-10-16,0 0-15,31-21-2,-3-4-2,9-8-3,3-9-2</inkml:trace>
  </inkml:traceGroup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06.7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1F6577A-9970-45CA-BD59-20EF0683CAEF}" emma:medium="tactile" emma:mode="ink">
          <msink:context xmlns:msink="http://schemas.microsoft.com/ink/2010/main" type="inkDrawing" rotatedBoundingBox="4313,10425 10815,11375 10424,14051 3922,13100" shapeName="Other"/>
        </emma:interpretation>
      </emma:emma>
    </inkml:annotationXML>
    <inkml:trace contextRef="#ctx0" brushRef="#br0">1 31 128,'0'0'40,"-4"-19"-6,4 19-15,0 0-12,0 0-6,2 17-1,5 1 1,3 6 0,-1 7-1,2 6 1,0 5-1,-2 6 1,2-2-1,-2-1 1,0 1-1,3-4-1,-1-5 1,1-13 0,3-8 0,-15-16 0,31 4-1,-12-15 1,-3-11 0,1-7 0,-1-10-1,-3-1 1,0-4-1,0-4 1,-2 0 0,0 4-1,2 2 1,-2 7-1,2 6 1,-2 3 0,2 10 0,-13 16-1,20-17 2,-20 17-1,0 0-6,4 17-13,-1-1-11,-4 1-3,2 5-1,-2 0-1,4 4-2</inkml:trace>
    <inkml:trace contextRef="#ctx0" brushRef="#br0" timeOffset="753.1533">518 370 166,'0'0'35,"0"0"-5,-17-15-30,17 15 1,0 0-1,17 28 0,-10-8 0,0 4 1,-1 5-1,0 2 1,1 2-1,-3-2 0,3-1 0,2-8 0,4-4 0,5-7-1,3-7 1,3-8 0,1-7-1,1-5 1,0-6-1,-2-4 1,-6-3-1,-1 1 1,-6 1 0,-4 3 0,-5 2 0,0 3 0,-2 19 0,-6-18 1,6 18-1,0 0 0,0 0 1,-15 20-1,15-3 1,2 3-1,2 2 0,5 4 0,2-1 0,8 3 0,-3 1 0,4 1 0,1 1 1,-3 0-1,-1 0 1,-5 4-1,-6-2 0,-4 0 0,-6-2 1,-5-2-2,-8-1 2,-1-4-1,-6-6 0,-3-3 0,3-4 0,-2-7 0,2-4 0,2-8 0,22 8-1,-26-24 0,26 24-14,-5-38-10,12 14-9,2-7 0,8 1-2,1-1 1,4 0-2</inkml:trace>
    <inkml:trace contextRef="#ctx0" brushRef="#br0" timeOffset="956.2911">1075 436 144,'0'0'36,"-22"-9"-3,22 9-16,-4 18-17,4-1 1,-1 3-1,-1 5 1,2 5-1,0 1 2,0 4-2,0-2 0,5-2 0,3-3 0,4-6 0,5-8-1,7 1-13,-4-17-10,10-2-8,-7-10-2,5-5 0,-11-8-1,1-6 0</inkml:trace>
    <inkml:trace contextRef="#ctx0" brushRef="#br0" timeOffset="1105.3934">1086 197 132,'0'0'35,"-29"-5"0,29 5-18,0 0-39,0 0-11,20 11-1,-3-9-2,5 0 0,0-1-1</inkml:trace>
    <inkml:trace contextRef="#ctx0" brushRef="#br0" timeOffset="1360.5663">1390 251 141,'0'0'36,"0"0"-2,0 0-19,24 7-16,-2-9-12,14 8-13,-2-3-7,6 3-1,-7-6-2,0 4 0,-9-6-2</inkml:trace>
    <inkml:trace contextRef="#ctx0" brushRef="#br0" timeOffset="1540.6944">1434 440 136,'0'0'35,"-11"16"-16,11-16-24,35 6-30,3-5-1,6-6 1,2-2-2,-1-3-1</inkml:trace>
    <inkml:trace contextRef="#ctx0" brushRef="#br0" timeOffset="2029.8973">2335 16 141,'-27'-13'36,"3"6"-2,-11-1-23,5 7-10,-1 4 0,0 8-1,-2 4 1,-1 5 0,1 9 0,4 10-1,1 7 0,6 5 1,9 4-1,6 2 1,11 0-1,14-6 0,12-5 0,6-11 0,16-13 0,1-15 0,4-9-1,-2-14 1,-3-10-1,-10-10 0,-9-8 1,-11-6-1,-11-3 0,-9 0 0,-7 1 1,-6 6-1,-6 4 1,-3 9 0,0 8 0,-2 8 0,22 17-11,-35-13-12,35 13-9,-21 9-3,21-9-1,2 21-1,-2-21 0</inkml:trace>
    <inkml:trace contextRef="#ctx0" brushRef="#br0" timeOffset="2892.8382">2565 142 154,'-2'17'37,"4"-1"-3,-2 6-33,6 6-1,5 1 0,2 4 1,1 2-1,1 0 0,-2-4 0,-2-7 0,-2-4 0,-9-20-1,15 17 0,-15-17 0,0 0 0,7-30 0,-7 7 0,4-7 0,-4-6 0,3-5 1,3 1-1,1 3 1,3 0 0,2 8 0,3 5 0,-15 24 0,33-20 1,-16 26-1,-1 3 1,1 7 0,-2 8 0,-1 5 0,1 3 0,0 1-1,-1-2 0,1-2-1,0-3 1,0-8 0,-15-18-1,24 11 1,-24-11-1,23-22 0,-10 0 1,-2-2-1,4-5 1,0-2-1,1-2 0,3 5 1,-5 3-1,-1 8 1,-13 17 1,26-20-1,-26 20 1,18 7 0,-18-7 0,15 33 0,-9-5 0,3 1 0,0 6 0,2 0-1,2 2 0,2-4 0,1-2 0,-1-9 0,3-6-1,1-10 0,-1-3-3,-18-3-9,33-25-6,-23-1-3,10 2-2,-9-14-1,5 1-1,-6-9 0,2 0 6,-2-1 14,-7-5 15,6 12 11,-12-4 3,5 15 2,-8-1 1,6 30 0,-2-18-1,2 18-6,8 22-9,1 2-8,0 7-1,4 9 1,2 10-2,1 3 1,-1 6 0,-2-4-1,0-2 0,-2-7 0,2-6-1,-2-16-7,3-6-16,-14-18-10,30-11 0,-14-13-1,5-9 0,-1-9-2</inkml:trace>
    <inkml:trace contextRef="#ctx0" brushRef="#br0" timeOffset="3224.0637">3831-12 149,'-30'4'35,"-8"0"-2,10 7-26,4 3-7,4 3 0,11 1 0,5 4 0,9-2-1,6-1 1,8-1-1,5 0 1,7-1 0,0-1 0,2 3 0,1-3 0,-7 3 0,-1 1 1,-6 0 0,-9 2 0,-9 0 0,-9-2 0,-10-1 0,-1-5-1,-8-3 1,-2-3-2,3-5-24,-3-12-9,6-4-2,-2-9-3,6-5 0,-3-6-3</inkml:trace>
    <inkml:trace contextRef="#ctx0" brushRef="#br0" timeOffset="4305.6184">634 1228 165,'-19'2'35,"19"-2"0,0 0-31,0 0-5,43 15-5,-12-17-17,15 6-11,-4-6-1,2 4-1,-9-6-1,-5 4-1</inkml:trace>
    <inkml:trace contextRef="#ctx0" brushRef="#br0" timeOffset="5441.6301">2083 1144 135,'-26'0'37,"26"0"-3,0 0-9,0 0-26,22 20 1,13-18-6,10 11-13,-5-11-9,4 5-6,-7-7 0,-4 4-1,-15-8-1,-18 4 0</inkml:trace>
    <inkml:trace contextRef="#ctx0" brushRef="#br0" timeOffset="5840.9014">2865 1228 153,'2'-16'34,"-2"16"-3,27 2-23,-6-4-11,10 9-16,-5-5-10,7 5-5,-8-5-1,3 2-1,-4-2 0</inkml:trace>
    <inkml:trace contextRef="#ctx0" brushRef="#br0" timeOffset="6425.7382">3568 1050 110,'-2'-18'35,"2"18"-1,-9-35-10,9 35-8,-17-25-10,17 25-5,-35-13 0,7 15 0,-1 3-1,-4 6 1,0 6-1,0 5 1,3 0-2,6 3 1,11 3 0,8-3 0,12 1-1,12-4 1,8-9-1,6-4 0,4-7 1,4-6-1,-5-7 1,-1-5-1,-5-4 1,-6-2 0,-10-2-1,-1 4 1,-7 3 1,-6 17-1,4-24 1,-4 24 0,0 0 0,0 0 0,-17 13 0,11 4 0,1 6 0,-1 9 0,3 4-1,-3 5 1,4 4-1,1 0 1,2 0-1,3-2 0,2-7 0,1-8 0,2-6-1,-9-22-11,26 18-14,-26-18-9,31-9 1,-31 9-2,37-26 0,-17 8-1</inkml:trace>
    <inkml:trace contextRef="#ctx0" brushRef="#br0" timeOffset="6591.856">3842 1382 134,'0'0'36,"-15"30"-1,15-30-8,-15 27-27,17-10-4,-2-17-12,15 25-13,-15-25-6,24 6 1,-24-6-2,33-18 0,-15-1-2</inkml:trace>
    <inkml:trace contextRef="#ctx0" brushRef="#br0" timeOffset="7108.5218">4329 1021 139,'0'0'37,"0"0"-2,-22 13-14,22-13-20,-17 35-1,8-6 0,-2 6 1,-2 3-1,-1 3 1,-1 1-1,-2 0 0,3 2 0,3-2 1,3-7-1,8-5-1,6-7 1,10-6 0,5-6-1,2-6 1,9-3 0,-1-7-1,-2-4 1,3-4 0,-5-4 0,-3-3 0,-4 0 0,-5-6 0,-6 1 1,-5-5-1,-9 3 0,-8-4 0,-8-2 0,-8 3 0,-6 1 0,-7-1 0,-4 5-1,-2-3 1,2 4-1,5 2 1,7 6-1,2-4 1,12 1 0,9 1-1,9 2 1,11-3 0,8 5-1,7-3 1,7 6-10,0-2-16,10 8-8,-1-1 0,3 6-2,-1 0 0,2 7 0</inkml:trace>
    <inkml:trace contextRef="#ctx0" brushRef="#br0" timeOffset="8010.2942">4614 1067 164,'-16'16'36,"-5"-5"-2,21-11-33,-16 35-1,14-11 0,4 0 0,3 2 1,5-1-2,-1 1 2,0-4-1,-2-2 0,-7-20 0,15 20 0,-15-20-1,0 0 1,0 0-1,18-12 0,-18 12 1,11-30-1,-3 10 0,-1-4 1,1-2-1,1-1 1,2 1-1,-2 1 1,2 1 0,-2 5 1,-9 19-1,24-20 0,-24 20 1,30 2-1,-14 7 1,1 4 0,-1 7 0,3 4 0,-5 5-1,3 4 1,-2 2 0,-1-2-1,-3 2 1,4-4-1,-2-9 0,0-5-1,3-8 1,1-9-1,0-7 0,-1-6 1,2-7-1,-3-4-1,0-4 2,1-5-1,-1 2 0,-2 2 0,0 1 1,-4 4 1,0 8 0,-9 16 0,19-15 0,-19 15 0,18 20 0,-9 1 0,0 6 0,3 2 0,-1 4-1,0 2 1,0 2-1,0-6 0,0-3 0,0-4 0,-11-24-1,27 18 0,-27-18-1,30-11-7,-10 4-7,-7-14-2,7 5-2,-9-17-1,8 0 0,-10-11 2,7-4 3,-5-3 17,-5-10 14,3 10 2,-5-6 3,5 17 0,-7 1 0,5 19 1,-7 20-5,0 0-7,0 0-8,11 35 0,-7 0 1,0 9-1,-1 9 0,-1 7 0,2-1-1,-1-2 1,5-2-1,-1-9-1,2-6 1,2-16-1,13-6-16,-5-19-10,12-3-6,-3-16-1,8 0 0,-4-13 0,8 1 0</inkml:trace>
    <inkml:trace contextRef="#ctx0" brushRef="#br0" timeOffset="8317.1402">5880 1087 125,'-17'-18'34,"-1"9"0,-12-2-5,5 12-14,1 3-15,0 3 0,5 4 0,19-11 0,-16 35 0,20-11 0,7 2 0,9-1 0,2 1-1,5 0 1,5 3 0,-3-1 0,-3-4 0,-2-1 1,-4 1-1,-5-2 1,-10 0-1,-7-2 1,-5-3-1,-8-1 1,-3-3-1,-2-5 0,-2-5 0,0-8-5,22 5-16,-30-24-11,28 6-1,1-15-3,12-2 1,0-13-2</inkml:trace>
    <inkml:trace contextRef="#ctx0" brushRef="#br0" timeOffset="8685.5831">6119 649 148,'0'-22'34,"7"3"-1,-1-4-15,8 4-18,9 3 0,2 1 0,7 0 0,-1 2 0,0 4 0,-3 6 0,-4 1 1,-8 5-1,-16-3 1,13 24 0,-18-4 0,-6 6 0,-4 4 0,-4 1 0,3 2 0,-1-2-1,4 0 1,6-3-2,5-3 1,6-3-1,7-5 0,7-6 0,4-8 0,8-3-7,10-1-22,-7-5-3,6-1-3,-10-6 0,5 4-3</inkml:trace>
    <inkml:trace contextRef="#ctx0" brushRef="#br0" timeOffset="12908.4522">2642 2155 157,'0'0'36,"-27"7"-2,27-7-21,-26 29-13,13-12 0,0 3 0,0 0 0,2 0 0,2-1 0,2-3-1,7-16 1,3 28-1,-3-28 1,28 22 0,-4-13-1,5-2 1,4 1 0,1-3 0,2 2 0,-4 3 0,-3 1 0,-5 0 1,-7 1 0,-6 5 0,-8 3-1,-5-3 1,-7-1 0,-2 1-1,-5-3 1,-1-3-2,-5-5-13,22-6-11,-35 5-9,35-5 0,-28-14-1,28 14-2,-20-39-1</inkml:trace>
    <inkml:trace contextRef="#ctx0" brushRef="#br0" timeOffset="13105.5875">2598 2151 139,'0'0'37,"0"0"-3,33-6-7,4 6-28,4 0-12,12 6-12,-5-8-8,3 8 0,-12-6-2,-1 5 0,-10-3-1</inkml:trace>
    <inkml:trace contextRef="#ctx0" brushRef="#br0" timeOffset="13765.0349">3121 2296 151,'-17'13'36,"8"11"-1,-4-4-15,7 9-20,12-1 0,3 1 0,0-5 0,2 0 0,2-8-1,-13-16 1,19 20-1,-19-20 1,0 0-1,20-5 0,-20 5 0,11-28 0,-4 10 1,1-8-1,1-1 1,2-1-1,2 1 1,0 1 1,1 4-1,1 4 1,3 5 0,-1 6-1,0 8 1,-1 3 0,3 9-1,-1 3 1,0 6-1,1 4 0,-1 0 0,0 1 0,-1-1 0,1-4 0,-3-4 0,-15-18 0,28 22 0,-28-22-1,16 4 0,-16-4-5,0 0-4,17-26-2,-17 26 0,13-31-1,-2 15 1,-4-10 1,8 6 2,1-2 10,-1-2 8,4 4 2,-3 3 2,4 10-1,-3 0 1,3 14-1,-20-7-1,31 22-6,-16-2-3,0 8-2,-2-5 1,-2 3-1,2-2-1,-1-4 1,-1-2-1,-11-18 0,24 21-6,-24-21-25,28 0-3,-28 0-2,29-30-3,-8 3-4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6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371D054-265A-459E-A3AA-6ADF8F5FB42C}" emma:medium="tactile" emma:mode="ink">
          <msink:context xmlns:msink="http://schemas.microsoft.com/ink/2010/main" type="inkDrawing" rotatedBoundingBox="14556,10910 16301,10782 16309,10895 14565,11023" semanticType="underline" shapeName="Other">
            <msink:sourceLink direction="with" ref="{48A36016-B215-4D9F-85A2-98F9B6C4AEF3}"/>
          </msink:context>
        </emma:interpretation>
      </emma:emma>
    </inkml:annotationXML>
    <inkml:trace contextRef="#ctx0" brushRef="#br0">-11 164 78,'-18'0'28,"18"0"4,23-7-12,12 5-3,10-5 0,21 1-1,13-3-2,26 0-2,11-4-6,12-2-5,7-1-1,4-2 2,3 3-2,-4-2 0,-4 8-10,-20-6-5,-7 12-6,-24-1-1,-13 11-5,-22 1-4,-17 6-1,-24 3 0,-20 0 8,-14 5 5,-17-6 10</inkml:trace>
  </inkml:traceGroup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12.01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72BDB9-5EE1-48D2-A5B3-9E493C9648B9}" emma:medium="tactile" emma:mode="ink">
          <msink:context xmlns:msink="http://schemas.microsoft.com/ink/2010/main" type="writingRegion" rotatedBoundingBox="4055,12071 6663,12085 6650,14510 4042,14495"/>
        </emma:interpretation>
      </emma:emma>
    </inkml:annotationXML>
    <inkml:traceGroup>
      <inkml:annotationXML>
        <emma:emma xmlns:emma="http://www.w3.org/2003/04/emma" version="1.0">
          <emma:interpretation id="{508E4C54-A15E-4082-AAF0-CE3AC7EF8CDE}" emma:medium="tactile" emma:mode="ink">
            <msink:context xmlns:msink="http://schemas.microsoft.com/ink/2010/main" type="paragraph" rotatedBoundingBox="4221,11991 6677,12164 6619,12976 4163,128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6170C7-319D-4CBD-B056-1DF35E298556}" emma:medium="tactile" emma:mode="ink">
              <msink:context xmlns:msink="http://schemas.microsoft.com/ink/2010/main" type="line" rotatedBoundingBox="4221,11991 6677,12164 6619,12976 4163,12802"/>
            </emma:interpretation>
          </emma:emma>
        </inkml:annotationXML>
        <inkml:traceGroup>
          <inkml:annotationXML>
            <emma:emma xmlns:emma="http://www.w3.org/2003/04/emma" version="1.0">
              <emma:interpretation id="{4C337016-99D1-40AE-BAAA-5D083AEE823D}" emma:medium="tactile" emma:mode="ink">
                <msink:context xmlns:msink="http://schemas.microsoft.com/ink/2010/main" type="inkWord" rotatedBoundingBox="4221,11991 6677,12164 6619,12976 4163,12802">
                  <msink:destinationLink direction="with" ref="{95E4D1BE-DC22-4398-AD9D-8FC53FFB1628}"/>
                  <msink:destinationLink direction="with" ref="{F6245173-F871-46A0-B758-F18C32368BE8}"/>
                  <msink:destinationLink direction="with" ref="{925DBF5D-CFFB-40E7-BF0F-6E2D640258D5}"/>
                  <msink:destinationLink direction="with" ref="{61D9EE76-74A8-4852-A910-493E31A2D87D}"/>
                </msink:context>
              </emma:interpretation>
              <emma:one-of disjunction-type="recognition" id="oneOf0">
                <emma:interpretation id="interp0" emma:lang="en-US" emma:confidence="0.5">
                  <emma:literal>a-go</emma:literal>
                </emma:interpretation>
                <emma:interpretation id="interp1" emma:lang="en-US" emma:confidence="0.5">
                  <emma:literal>a. g.</emma:literal>
                </emma:interpretation>
                <emma:interpretation id="interp2" emma:lang="en-US" emma:confidence="0">
                  <emma:literal>A. g.</emma:literal>
                </emma:interpretation>
                <emma:interpretation id="interp3" emma:lang="en-US" emma:confidence="0">
                  <emma:literal>a g.</emma:literal>
                </emma:interpretation>
                <emma:interpretation id="interp4" emma:lang="en-US" emma:confidence="0">
                  <emma:literal>A g.</emma:literal>
                </emma:interpretation>
              </emma:one-of>
            </emma:emma>
          </inkml:annotationXML>
          <inkml:trace contextRef="#ctx0" brushRef="#br0">1691 1239 141,'-7'-29'35,"5"5"-4,-11-3-16,2 6-8,11 21-6,-33-18 0,7 20-1,-5 5 1,-6 10 0,-5 7 0,2 9-1,1 5 1,4 4-1,7 2 0,14 0 0,14-1-1,14-10 1,12-8-1,11-8 0,5-12 0,8-8 1,0-10-2,-3-7 0,-8-10-4,-6-1 1,-7-6-1,-8-3 4,-7 2 2,-9 3 0,-6 2 1,-3 3 1,0 10 4,7 20 0,-24-18-1,24 18-2,-19 14-2,18 7-1,2 4 1,7 12-1,6 5 0,3 6 0,3 1 0,1 5 0,-1 2 0,-4 1 1,-1-2-1,-8-1 1,-7-3-1,-7-7 1,-4-2-1,-7-2 1,-4-5-1,-2-9 1,-4-4-1,2-11 0,1-5 0,1-6-1,2-11 0,22 11-10,-32-37-14,27 15-9,-1-13 0,14 0-1,3-7-2,11-4-1</inkml:trace>
          <inkml:trace contextRef="#ctx0" brushRef="#br0" timeOffset="-1137.0095">429 1232 132,'-9'-18'35,"-2"-4"0,11 22-12,-22-35-14,11 16-8,11 19-1,-24-29 1,8 16 0,-5 8-1,-4 1 1,-3 4 0,-7 6 0,-2 8 0,-3 10-1,-2 9 1,1 6-1,4 5 0,4 7 0,7 0 0,15 3 0,10-7-1,13-8 1,11-8-1,10-9 0,7-11 0,10-11-1,-2-9 2,-2-10-2,-6-6 2,-5-8-1,-7-2 1,-10-4 0,-7 1 0,-5 3 0,-8 0 1,-2 10 0,-3 8 0,7 17 0,-21-6 0,21 6 0,-14 34 0,8-5 0,4 8-1,6 3 0,5-2 0,8 3-1,3-8 0,13 0-16,-5-15-12,10-5-5,-1-13-1,2-6-2,-10-12 1,6-6-1</inkml:trace>
          <inkml:trace contextRef="#ctx0" brushRef="#br0" timeOffset="-761.7591">779 1406 168,'0'0'28,"18"9"-16,8-7-45,7-5-2,8 1-1,1-7 0,4 3-2</inkml:trace>
          <inkml:trace contextRef="#ctx0" brushRef="#br0" timeOffset="388.2627">2142 1351 153,'-6'22'36,"6"-22"-3,32 11-25,5-2-22,-6-9-12,13 6-8,-4-6-1,3 0 0,-10-4-2,0 2 0</inkml:trace>
        </inkml:traceGroup>
      </inkml:traceGroup>
    </inkml:traceGroup>
    <inkml:traceGroup>
      <inkml:annotationXML>
        <emma:emma xmlns:emma="http://www.w3.org/2003/04/emma" version="1.0">
          <emma:interpretation id="{FA75DD53-B6C4-4655-B384-1FDFE6DF9E1C}" emma:medium="tactile" emma:mode="ink">
            <msink:context xmlns:msink="http://schemas.microsoft.com/ink/2010/main" type="paragraph" rotatedBoundingBox="4050,13067 6506,13081 6498,14509 4042,144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817AAF-415A-4AA4-BF68-A22833B38ADD}" emma:medium="tactile" emma:mode="ink">
              <msink:context xmlns:msink="http://schemas.microsoft.com/ink/2010/main" type="line" rotatedBoundingBox="4107,13067 6506,13081 6502,13857 4102,13844"/>
            </emma:interpretation>
          </emma:emma>
        </inkml:annotationXML>
        <inkml:traceGroup>
          <inkml:annotationXML>
            <emma:emma xmlns:emma="http://www.w3.org/2003/04/emma" version="1.0">
              <emma:interpretation id="{B3DDCAAF-3C72-48D8-A1F4-223F1443C4D1}" emma:medium="tactile" emma:mode="ink">
                <msink:context xmlns:msink="http://schemas.microsoft.com/ink/2010/main" type="inkWord" rotatedBoundingBox="4107,13067 6506,13081 6502,13857 4102,13844"/>
              </emma:interpretation>
              <emma:one-of disjunction-type="recognition" id="oneOf1">
                <emma:interpretation id="interp5" emma:lang="en-US" emma:confidence="0">
                  <emma:literal>y=-1.</emma:literal>
                </emma:interpretation>
                <emma:interpretation id="interp6" emma:lang="en-US" emma:confidence="0">
                  <emma:literal>y=_1.</emma:literal>
                </emma:interpretation>
                <emma:interpretation id="interp7" emma:lang="en-US" emma:confidence="0">
                  <emma:literal>y=.1.</emma:literal>
                </emma:interpretation>
                <emma:interpretation id="interp8" emma:lang="en-US" emma:confidence="0">
                  <emma:literal>yet-I.</emma:literal>
                </emma:interpretation>
                <emma:interpretation id="interp9" emma:lang="en-US" emma:confidence="0">
                  <emma:literal>yen-I.</emma:literal>
                </emma:interpretation>
              </emma:one-of>
            </emma:emma>
          </inkml:annotationXML>
          <inkml:trace contextRef="#ctx0" brushRef="#br0" timeOffset="5947.6898">-111 2081 147,'0'0'36,"0"0"-3,0 0-13,0 0-9,0 0-10,-15 30 0,17-5-1,1 6 0,3 1 0,0 4 0,3 1 0,-2-2-1,6-6 1,3-5-1,3-4 0,1-7 1,2-7-1,0-6 0,2-6 1,2-5-1,-4-4 0,-4-5 1,1 0 0,-3-4-1,-5 0 2,-1-1-1,-5-1 0,-5 0 0,0 4 0,-2 6 1,2 16 0,-9-24 0,9 24 0,0 0-1,0 0 1,-18 18 0,16 1-1,0 4 1,6 5-1,-1 5 0,5 4 0,-1 5 0,4 4 0,0 5 0,2 0 1,0 3-2,-4-5 2,-2 1-1,-1-4 0,-4-4 0,-8-9 1,-1-4-1,-4-3 0,-6-8 0,-1-5 0,-4-6 0,-4-3 0,0-6-1,-3-3 1,1-5 0,-1 1-1,-2-4-4,9 4-11,-6-5-7,28 14-9,-18-26-1,18 26-2,18-31 0,10 14-2</inkml:trace>
          <inkml:trace contextRef="#ctx0" brushRef="#br0" timeOffset="6220.8772">573 2314 174,'-22'2'34,"22"-2"1,-9 17-36,9-17 1,40 14-2,-9-8 0,10 3-13,-1-9-10,4 4-6,-7-4-3,-4 0 0,-12-6-1,-5 6 0</inkml:trace>
          <inkml:trace contextRef="#ctx0" brushRef="#br0" timeOffset="6424.0453">578 2481 164,'0'0'34,"2"17"-1,15-10-20,7-2-14,7-1 1,6 0-2,3-8-13,8 8-12,-4-8-7,2 2-1,-7-5 0,-2 1-1,-8-3 0</inkml:trace>
          <inkml:trace contextRef="#ctx0" brushRef="#br0" timeOffset="6803.3687">1327 2422 172,'-26'0'36,"26"0"-1,0 0-36,22 6 1,10-2-3,3-8-12,11 8-9,-6-4-6,4 1-4,-9-4-1,0 3-1,-11-6 0</inkml:trace>
          <inkml:trace contextRef="#ctx0" brushRef="#br0" timeOffset="7065.5484">1820 2136 167,'0'0'35,"0"0"-3,0 0-27,0 37-5,9-6 1,0 4-1,1 7 1,-1 2-1,-2 2 0,-1 2 1,-3-4-1,1-4 1,-4-5-1,4-8-7,5 1-15,-3-11-10,-6-17-2,22 12-1,-6-15-1,-16 3 0</inkml:trace>
          <inkml:trace contextRef="#ctx0" brushRef="#br0" timeOffset="7255.6778">2168 2466 161,'0'0'35,"-17"28"0,15-12-24,4 5-12,4-5-2,10 4-15,-16-20-9,33 22-7,-33-22 0,33 0-1,-33 0-2,32-22 1</inkml:trace>
        </inkml:traceGroup>
      </inkml:traceGroup>
      <inkml:traceGroup>
        <inkml:annotationXML>
          <emma:emma xmlns:emma="http://www.w3.org/2003/04/emma" version="1.0">
            <emma:interpretation id="{4D4F4602-3A19-46EB-9960-7C811DBF4BD0}" emma:medium="tactile" emma:mode="ink">
              <msink:context xmlns:msink="http://schemas.microsoft.com/ink/2010/main" type="line" rotatedBoundingBox="4011,14020 5218,13751 5360,14387 4153,14656"/>
            </emma:interpretation>
          </emma:emma>
        </inkml:annotationXML>
        <inkml:traceGroup>
          <inkml:annotationXML>
            <emma:emma xmlns:emma="http://www.w3.org/2003/04/emma" version="1.0">
              <emma:interpretation id="{F4BB65A5-A523-4B22-8893-FDDF5B60DD5F}" emma:medium="tactile" emma:mode="ink">
                <msink:context xmlns:msink="http://schemas.microsoft.com/ink/2010/main" type="inkWord" rotatedBoundingBox="4011,14020 5218,13751 5360,14387 4153,14656"/>
              </emma:interpretation>
              <emma:one-of disjunction-type="recognition" id="oneOf2">
                <emma:interpretation id="interp10" emma:lang="en-US" emma:confidence="0">
                  <emma:literal>E?</emma:literal>
                </emma:interpretation>
                <emma:interpretation id="interp11" emma:lang="en-US" emma:confidence="0">
                  <emma:literal>E ?</emma:literal>
                </emma:interpretation>
                <emma:interpretation id="interp12" emma:lang="en-US" emma:confidence="0">
                  <emma:literal>€ ?</emma:literal>
                </emma:interpretation>
                <emma:interpretation id="interp13" emma:lang="en-US" emma:confidence="0">
                  <emma:literal>t?</emma:literal>
                </emma:interpretation>
                <emma:interpretation id="interp14" emma:lang="en-US" emma:confidence="0">
                  <emma:literal>x ?</emma:literal>
                </emma:interpretation>
              </emma:one-of>
            </emma:emma>
          </inkml:annotationXML>
          <inkml:trace contextRef="#ctx0" brushRef="#br1" timeOffset="18690.6469">-178 3198 120,'-11'-20'35,"11"20"-1,24-11-7,0 9-12,4-1-7,7 1-7,2 2-14,-2-6-15,5 10-5,-11-8-2,1 6 0,-10-6-1,0 4 1</inkml:trace>
          <inkml:trace contextRef="#ctx0" brushRef="#br1" timeOffset="18479.4661">-12 3030 84,'-7'-26'33,"7"26"-4,0 0-6,-22-11-1,22 11-2,-11 27-5,7-1-4,-2 2-4,3 8 0,-3 5-3,2 3-4,3 3 0,-1-1 0,2 0 0,2-4 0,3-3 0,4-6 0,4-8 0,6-4 0,3-10 0,5-6 0,1-5 0,3-7 0,-1-2 0,-1-4 0,0 0-6,-7-4-9,1 6-5,-12-7-4,-11 18-4,14-22-3,-14 22-2,0 0 2,-13-24 7,13 24 3,-31-22 5</inkml:trace>
          <inkml:trace contextRef="#ctx0" brushRef="#br1" timeOffset="18926.8121">288 3112 109,'0'0'27,"0"0"-1,0 0-10,0 0-19,29-7-11,-3 9-7,7 3-3,-5-1-2,3 3-1,-9-1 0,-2 1 2</inkml:trace>
          <inkml:trace contextRef="#ctx0" brushRef="#br1" timeOffset="19095.924">332 3275 89,'0'0'20,"0"0"-5,37-2-17,-6 1-12,11-1-4,2-2-2,6-1-1,-4-3-1,-5 1-1</inkml:trace>
          <inkml:trace contextRef="#ctx0" brushRef="#br1" timeOffset="19712.0769">900 3402 138,'-24'16'29,"24"-16"-16,0 0-17,10 19-20,-10-19-7,29 3-5,-12-3-2,3 0-4</inkml:trace>
          <inkml:trace contextRef="#ctx0" brushRef="#br1" timeOffset="19546.9719">865 2881 77,'0'-29'19,"0"29"-1,10-19-8,-10 19-7,27-5-2,-10 7 0,1-1-1,1 5 0,-19-6 0,29 16 0,-29-16 1,20 24-1,-20-24 2,13 31 1,-13-12 2,0 1 3,-7-3 3,-2 8 2,-8-6 2,0 6 0,-5-5-1,2 6-1,-6-6-3,6 4-2,2-6-3,3-1-3,15-17-8,-9 24-8,9-24-7,0 0-7,29 22-4,-29-22-2,33 2 0,-33-2-1,30 1 4</inkml:trace>
        </inkml:traceGroup>
      </inkml:traceGroup>
    </inkml:traceGroup>
  </inkml:traceGroup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39.8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8103C6-D6FD-4E07-9B1E-CCA91A96E1D7}" emma:medium="tactile" emma:mode="ink">
          <msink:context xmlns:msink="http://schemas.microsoft.com/ink/2010/main" type="writingRegion" rotatedBoundingBox="4440,15430 11793,14763 12044,17534 4691,18201"/>
        </emma:interpretation>
      </emma:emma>
    </inkml:annotationXML>
    <inkml:traceGroup>
      <inkml:annotationXML>
        <emma:emma xmlns:emma="http://www.w3.org/2003/04/emma" version="1.0">
          <emma:interpretation id="{37C141D4-4305-445C-B31D-FEBFC000C165}" emma:medium="tactile" emma:mode="ink">
            <msink:context xmlns:msink="http://schemas.microsoft.com/ink/2010/main" type="paragraph" rotatedBoundingBox="4440,15430 11793,14763 11941,16400 4589,170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F869BC-746D-46CC-BF92-89FFF0F41809}" emma:medium="tactile" emma:mode="ink">
              <msink:context xmlns:msink="http://schemas.microsoft.com/ink/2010/main" type="line" rotatedBoundingBox="4440,15430 11793,14763 11941,16400 4589,17067"/>
            </emma:interpretation>
          </emma:emma>
        </inkml:annotationXML>
        <inkml:traceGroup>
          <inkml:annotationXML>
            <emma:emma xmlns:emma="http://www.w3.org/2003/04/emma" version="1.0">
              <emma:interpretation id="{F44119F0-7048-4A32-AC7D-E4FFC1C491B1}" emma:medium="tactile" emma:mode="ink">
                <msink:context xmlns:msink="http://schemas.microsoft.com/ink/2010/main" type="inkWord" rotatedBoundingBox="4524,14902 7483,15244 7288,16923 4330,16581">
                  <msink:destinationLink direction="with" ref="{2E9A5F6F-0079-4CAC-B793-F87C76CC3FC2}"/>
                </msink:context>
              </emma:interpretation>
              <emma:one-of disjunction-type="recognition" id="oneOf0">
                <emma:interpretation id="interp0" emma:lang="en-US" emma:confidence="0">
                  <emma:literal>Frio.</emma:literal>
                </emma:interpretation>
                <emma:interpretation id="interp1" emma:lang="en-US" emma:confidence="0">
                  <emma:literal>yurts</emma:literal>
                </emma:interpretation>
                <emma:interpretation id="interp2" emma:lang="en-US" emma:confidence="0">
                  <emma:literal>yurts.</emma:literal>
                </emma:interpretation>
                <emma:interpretation id="interp3" emma:lang="en-US" emma:confidence="0">
                  <emma:literal>Frio.'</emma:literal>
                </emma:interpretation>
                <emma:interpretation id="interp4" emma:lang="en-US" emma:confidence="0">
                  <emma:literal>sit-I</emma:literal>
                </emma:interpretation>
              </emma:one-of>
            </emma:emma>
          </inkml:annotationXML>
          <inkml:trace contextRef="#ctx0" brushRef="#br0">1631 4482 78,'1'-24'31,"-1"24"1,0-20-1,0 20-7,0 0-5,0 0-3,0 0-5,13 28-5,-3-8-3,1 4-2,0 9-1,3 0 0,-1 3 0,2 3 0,1 0 0,-1-3-1,4-1 1,-5-4 0,3-5 0,-1-10-1,1-6 1,1-9 0,-1-8 0,-17 7 0,28-33 0,-16 7 0,1-3 0,-4-4 0,-1 0 0,-1-2 0,-1 0 0,-1 2 1,-1 0-1,0 4 0,-1 0 0,1 7 0,0 1-1,-4 21-8,9-23-6,-9 23-8,0 0-6,29 5-3,-29-5-1,24 20 0,-24-20 0,30 30 6</inkml:trace>
          <inkml:trace contextRef="#ctx0" brushRef="#br0" timeOffset="9821.5854">2116 5007 64,'-7'18'24,"0"-1"-3,5 3-5,-4-4-1,10 3-2,-4-19-3,16 22-2,-16-22-2,32 13-1,-12-13-1,8 0 0,3 0-3,2-6 0,6 4-3,-1-5-9,6 7-9,-3-6-6,3 6-1,-4-5-2,-5 1-2,-5 1 0</inkml:trace>
          <inkml:trace contextRef="#ctx0" brushRef="#br0" timeOffset="9439.3264">2817 4207 92,'0'0'42,"-22"17"-1,5-10-14,8 13-13,-5-2-4,2 10-1,-2 0-7,-3 5-2,-1 3 0,-6 3-1,-6 1 2,-3 4-2,-2 6 1,-3 3 0,-5 4 0,-1 0 0,0 5-1,0-2 1,4-1 1,5-6-2,3-5 2,8-8-1,10-8 0,6-14-11,8-18-9,19 13-8,3-17-5,-4-11-1,10-1-1,-10-10-1,4 2 0</inkml:trace>
          <inkml:trace contextRef="#ctx0" brushRef="#br0" timeOffset="714.5333">2219 4669 124,'0'0'31,"-20"-25"0,20 25-10,0 0-5,-15 20-4,15-20-5,-2 38-5,4-12 0,6 3-1,-3 1 0,4-5 0,2-1-1,6-5 1,1-7-1,4-6 0,2-8-1,2-5 0,0-4-4,-2-9-1,2-2-3,-10-6 0,4 2-1,-7-3 1,-2 5 0,-5-1 1,-3 4 4,-3 3 2,0 18 3,-3-18 1,3 18 1,0 0 0,-17 9 2,17-9-1,-5 31-1,5-5 1,3-2-1,5 5-1,3-2 0,3 6 0,3-1-2,1 2 1,1-1 0,-3 2 0,-1-2-1,-4-1 1,-5-7-1,-5-3 0,-2-3-1,1-19 0,-19 20-1,19-20 0,-31 7-1,11-9-3,1 2-3,-5-5-3,8 3-5,-4-9-4,20 11-4,-19-24-1,19 24 0,6-29 2,7 10 2</inkml:trace>
          <inkml:trace contextRef="#ctx0" brushRef="#br0" timeOffset="10377.9592">2686 5586 85,'0'-27'41,"-7"-1"-6,3 10-9,-7-6-8,11 24-2,-25-25-6,8 19-8,-1 4 0,-6 8 0,-2 3-1,-3 7 0,-3 8-1,3 7-1,3 6 0,4 2 2,7 6-2,8 3 2,11-2-2,10-6 0,14-5 0,7-9 0,11-10-2,2-10 1,3-13 0,-1-8-1,-6-11 2,-7-3-1,-13-6 2,-10-3-1,-14-1 1,-9 4-1,-9 4 0,-10 0-10,3 11-9,-5-4-9,10 7-3,0 1-1,20 16-3,-13-28-1</inkml:trace>
          <inkml:trace contextRef="#ctx0" brushRef="#br0" timeOffset="962.7057">2755 4655 124,'-19'14'27,"19"-14"-2,-11 41-13,9-12-5,6 4-4,1 2-5,5-6-7,4 2-5,1-10-8,5-5-4,-1-10-1,5-6 0,-4-10 0,4-4 4</inkml:trace>
          <inkml:trace contextRef="#ctx0" brushRef="#br0" timeOffset="1119.0411">2810 4539 59,'-17'-7'6,"17"7"-6,0 0-4,24-4-10,-4 2-1,4 4-1</inkml:trace>
          <inkml:trace contextRef="#ctx0" brushRef="#br0" timeOffset="1399.232">3156 4548 168,'0'0'34,"-28"2"-4,28-2-24,0 17-17,0-17-13,18 20-7,-18-20-1,30 18-1,-30-18-1,33 7 0</inkml:trace>
          <inkml:trace contextRef="#ctx0" brushRef="#br0" timeOffset="-2881.1972">1042 4548 145,'-26'-3'34,"26"3"0,0 0-9,0 0-18,28 5-7,-4-7-9,13 8-8,-6-4-6,9 5-7,-10-5-3,1 3 0,-9-3-1,0 5 1,-22-7 6</inkml:trace>
          <inkml:trace contextRef="#ctx0" brushRef="#br0" timeOffset="-3232.4289">262 4519 130,'0'0'40,"-22"-9"-8,22 9-14,-18 13-6,18-13-3,-4 29-7,6 0-2,3 6 0,4 6 1,3-3 0,2 1-1,5-3 1,6-3-1,3-9 2,5-9-2,6-12 0,1-12 0,1-5 0,-1-10 0,-1-6-1,-6-4 0,-7-1 0,-6 2-1,-5 3 1,-8 1 0,-5 7 1,-4 4 0,2 18 1,-13-22-1,13 22 0,-18-10 1,18 10 0,-17 0-1,17 0 0,0 0 0,-13 22 0,15-5 0,0 5 0,5 2 0,2 7 0,4 6 0,0-1 1,4 10-2,1-2 1,1 4 0,1-2 0,-2 1-1,-1-4 1,-3-3 0,-4-1-1,-1-6 1,-7-2-1,-6-6 2,-3-3-1,-4-5 0,-4-1 0,-7-6 1,0-3-1,-8-3 1,1-6-1,-1 0 1,3-5-1,1 1-3,6-7-8,20 13-6,-19-20-8,19 20-6,17-26-2,5 12-1,-2 1 0,12-7 0</inkml:trace>
          <inkml:trace contextRef="#ctx0" brushRef="#br0" timeOffset="-2545.9729">1053 4757 138,'0'0'34,"0"0"-1,0 0-14,22 4-10,0-4-3,6 0-10,-2-4-11,7 6-10,-8-5-8,3 4 0,-11-4-1,1 5-2,-18-2 0</inkml:trace>
        </inkml:traceGroup>
        <inkml:traceGroup>
          <inkml:annotationXML>
            <emma:emma xmlns:emma="http://www.w3.org/2003/04/emma" version="1.0">
              <emma:interpretation id="{4C3F7FB3-D7F4-41EB-8451-0511DC193053}" emma:medium="tactile" emma:mode="ink">
                <msink:context xmlns:msink="http://schemas.microsoft.com/ink/2010/main" type="inkWord" rotatedBoundingBox="8036,15151 8336,15665 8004,15858 7704,15345"/>
              </emma:interpretation>
              <emma:one-of disjunction-type="recognition" id="oneOf1">
                <emma:interpretation id="interp5" emma:lang="en-US" emma:confidence="1">
                  <emma:literal>E</emma:literal>
                </emma:interpretation>
                <emma:interpretation id="interp6" emma:lang="en-US" emma:confidence="0">
                  <emma:literal>t</emma:literal>
                </emma:interpretation>
                <emma:interpretation id="interp7" emma:lang="en-US" emma:confidence="0">
                  <emma:literal>[</emma:literal>
                </emma:interpretation>
                <emma:interpretation id="interp8" emma:lang="en-US" emma:confidence="0">
                  <emma:literal>k</emma:literal>
                </emma:interpretation>
                <emma:interpretation id="interp9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1939.2829">3691 4236 116,'0'0'28,"0"0"2,0 0-6,-17 4-8,15 14-5,-3 4-3,1 6-1,-1 3-1,-1 6-1,1 1-3,-1 1-2,2 3 0,4 2 0,4 2 0,2-4-1,7-1 1,1-5-1,5-5 0,5-3-1,7-6-5,0-15-6,11-1-6,-3-15-4,7 3-4,-7-14-3,3 3-2,-11-6 1,1-3 5,-10 0 6,-10 0 4</inkml:trace>
          <inkml:trace contextRef="#ctx0" brushRef="#br0" timeOffset="2137.4161">3580 4440 118,'0'0'21,"26"-15"-6,2 6-22,9 4-11,1-4-3,6 3-1,-1-1-2,3 5-1,-6-4 0,2 5 14</inkml:trace>
        </inkml:traceGroup>
        <inkml:traceGroup>
          <inkml:annotationXML>
            <emma:emma xmlns:emma="http://www.w3.org/2003/04/emma" version="1.0">
              <emma:interpretation id="{4956F94C-779A-40B9-9B03-77E72ED55D6B}" emma:medium="tactile" emma:mode="ink">
                <msink:context xmlns:msink="http://schemas.microsoft.com/ink/2010/main" type="inkWord" rotatedBoundingBox="8794,15190 9095,15274 9032,15495 8732,15411"/>
              </emma:interpretation>
              <emma:one-of disjunction-type="recognition" id="oneOf2">
                <emma:interpretation id="interp10" emma:lang="en-US" emma:confidence="1">
                  <emma:literal>x</emma:literal>
                </emma:interpretation>
                <emma:interpretation id="interp11" emma:lang="en-US" emma:confidence="0">
                  <emma:literal>+</emma:literal>
                </emma:interpretation>
                <emma:interpretation id="interp12" emma:lang="en-US" emma:confidence="0">
                  <emma:literal>=</emma:literal>
                </emma:interpretation>
                <emma:interpretation id="interp13" emma:lang="en-US" emma:confidence="0">
                  <emma:literal>X</emma:literal>
                </emma:interpretation>
                <emma:interpretation id="interp14" emma:lang="en-US" emma:confidence="0">
                  <emma:literal>b</emma:literal>
                </emma:interpretation>
              </emma:one-of>
            </emma:emma>
          </inkml:annotationXML>
          <inkml:trace contextRef="#ctx0" brushRef="#br0" timeOffset="2546.6959">4640 4225 145,'-18'-1'34,"18"1"-1,-17 18-10,19 6-13,2 0-6,3 3-8,6 8-8,-4-6-6,8 4-11,-10-9-4,6 0-1,-13-24-1,27 20-3,-6-20 4</inkml:trace>
          <inkml:trace contextRef="#ctx0" brushRef="#br0" timeOffset="2338.5547">4506 4402 101,'0'0'27,"16"-21"-2,3 16-3,3 1-19,7 1-9,13 3-7,-5-2-5,6 0-5,-10 0-1,0 0 0,-7-1 0,-4 1 3,-6-2 4</inkml:trace>
        </inkml:traceGroup>
        <inkml:traceGroup>
          <inkml:annotationXML>
            <emma:emma xmlns:emma="http://www.w3.org/2003/04/emma" version="1.0">
              <emma:interpretation id="{77105176-60DE-47C5-944F-F07393424FD1}" emma:medium="tactile" emma:mode="ink">
                <msink:context xmlns:msink="http://schemas.microsoft.com/ink/2010/main" type="inkWord" rotatedBoundingBox="9645,15026 11799,14831 11878,15697 9723,15893"/>
              </emma:interpretation>
              <emma:one-of disjunction-type="recognition" id="oneOf3">
                <emma:interpretation id="interp15" emma:lang="en-US" emma:confidence="0">
                  <emma:literal>that</emma:literal>
                </emma:interpretation>
                <emma:interpretation id="interp16" emma:lang="en-US" emma:confidence="0">
                  <emma:literal>tat</emma:literal>
                </emma:interpretation>
                <emma:interpretation id="interp17" emma:lang="en-US" emma:confidence="0">
                  <emma:literal>hate</emma:literal>
                </emma:interpretation>
                <emma:interpretation id="interp18" emma:lang="en-US" emma:confidence="0">
                  <emma:literal>hat</emma:literal>
                </emma:interpretation>
                <emma:interpretation id="interp19" emma:lang="en-US" emma:confidence="0">
                  <emma:literal>Tat</emma:literal>
                </emma:interpretation>
              </emma:one-of>
            </emma:emma>
          </inkml:annotationXML>
          <inkml:trace contextRef="#ctx0" brushRef="#br0" timeOffset="5206.4112">7283 4029 110,'4'-18'32,"-2"-6"-2,-2 24-1,29-35-9,-5 26-13,2 2-6,0 5-1,-2 4-3,-6 5 0,-18-7 1,17 28 0,-19-10 0,-11 2 1,-2 4 0,-3 2 1,-4-1 1,1 3 1,1-4-1,4 1 2,1-5 3,9 1 1,6-21-2,4 29 2,-4-29-2,29 15-6,3-8-15,-3-5-11,12 1-5,-8-6-3,5 3-1,-6-6-4,1 6-2,-6-3 20</inkml:trace>
          <inkml:trace contextRef="#ctx0" brushRef="#br0" timeOffset="3357.9246">5444 4389 168,'0'0'34,"0"0"-2,38-8-15,3 8-24,-2-5-13,10 9-11,-8-6-1,5 7-1,-15-3-1,-2 9-2,-29-11 0</inkml:trace>
          <inkml:trace contextRef="#ctx0" brushRef="#br0" timeOffset="3152.7846">5545 4046 121,'0'0'34,"-17"-17"0,17 17-3,0 0-12,0 26-8,8-4-9,-1 5-2,2 3 1,1 3 0,-3 0-2,-3-6-10,5 6-9,-7-11-10,3 0-2,-5-22 0,6 26-3,-6-26-1,0 0 1</inkml:trace>
          <inkml:trace contextRef="#ctx0" brushRef="#br0" timeOffset="3599.0905">5619 4557 156,'0'0'34,"0"0"-2,38-22-15,-12 15-11,9 3-3,2 1-2,-4-1-3,-2 4 1,-11 7-3,-20-7 0,19 24-1,-23-4 0,-9 4 2,-3 4-1,-6 5 0,-2 0 1,0 0 1,0 0 2,5-4 1,3-3-1,7-2 1,9-6-1,0-18 0,22 26-6,-6-26-7,16 7-8,-7-14-7,12 5-3,-8-11-1,10 6-2,-11-13 0</inkml:trace>
          <inkml:trace contextRef="#ctx0" brushRef="#br0" timeOffset="4238.7636">6406 4469 47,'0'0'19,"-6"-33"2,6 33-3,-9-29-4,9 29-2,-27-18 8,6 16-3,-8 2-2,-1 9 0,-5 2-3,4 9-1,-2 4 0,2 7-2,12 2-9,8 6 2,8-3 0,8 3 0,8-4 0,9-9-2,6-6-1,7-11-1,2-7-3,-1-15 0,1-4-2,-7-10-1,-1-1 0,-9-5 1,-1 2 0,-10 2 2,-4 3 2,-1 4 3,-4 2 5,0 20 1,-7-26 3,7 26 0,0 0 0,0 0-1,-21 9 1,21-9-2,-3 32-5,5-12-2,3 2 0,4 3 0,4-1 0,4 0 0,5-2 0,2-4 0,3-3-1,1-9-9,7 3-8,-9-16-4,7 3-4,-9-9-3,3 0-3,-8-3 0,1 1 3,-20 15 6,26-26 6,-26 26 5,20-18 9</inkml:trace>
          <inkml:trace contextRef="#ctx0" brushRef="#br0" timeOffset="4867.1802">6873 4429 135,'0'0'35,"0"0"-4,0 0-12,26-7-26,9 1-14,11 4-8,-4-5-2,8 3-1,-12-10 0,1 1 1,-8-2 10,-9-5 8,-5-2 11,-2-2 2</inkml:trace>
          <inkml:trace contextRef="#ctx0" brushRef="#br0" timeOffset="4674.0486">6912 4154 139,'0'0'35,"0"0"-3,0 0-1,-21 9-16,21 17-12,4 3-3,-2 6 0,2 5 0,3 6 0,-1 2 0,3 0 0,0-1 0,4-1 0,5-6 0,4-3 0,4-6 0,2-9 0,3-1-14,-4-16-7,8-1-5,-7-15-5,1-4-1,-8-7 0,3 2-1,-10-8 3,-3 1 8,-5-1 9,-6-1 13</inkml:trace>
        </inkml:traceGroup>
      </inkml:traceGroup>
    </inkml:traceGroup>
    <inkml:traceGroup>
      <inkml:annotationXML>
        <emma:emma xmlns:emma="http://www.w3.org/2003/04/emma" version="1.0">
          <emma:interpretation id="{772711FF-0D05-41E0-B8FF-FD233C8C58E3}" emma:medium="tactile" emma:mode="ink">
            <msink:context xmlns:msink="http://schemas.microsoft.com/ink/2010/main" type="paragraph" rotatedBoundingBox="4793,17207 8514,16792 8623,17772 4902,181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6A27A8-58A1-4B5F-AD46-C92E62D2869C}" emma:medium="tactile" emma:mode="ink">
              <msink:context xmlns:msink="http://schemas.microsoft.com/ink/2010/main" type="inkBullet" rotatedBoundingBox="4810,17367 5772,17260 5863,18079 4902,18187"/>
            </emma:interpretation>
            <emma:one-of disjunction-type="recognition" id="oneOf4">
              <emma:interpretation id="interp20" emma:lang="en-US" emma:confidence="1">
                <emma:literal>y:</emma:literal>
              </emma:interpretation>
              <emma:interpretation id="interp21" emma:lang="en-US" emma:confidence="0">
                <emma:literal>yr</emma:literal>
              </emma:interpretation>
              <emma:interpretation id="interp22" emma:lang="en-US" emma:confidence="0">
                <emma:literal>yd</emma:literal>
              </emma:interpretation>
              <emma:interpretation id="interp23" emma:lang="en-US" emma:confidence="0">
                <emma:literal>yo</emma:literal>
              </emma:interpretation>
              <emma:interpretation id="interp24" emma:lang="en-US" emma:confidence="0">
                <emma:literal>y</emma:literal>
              </emma:interpretation>
            </emma:one-of>
          </emma:emma>
        </inkml:annotationXML>
        <inkml:trace contextRef="#ctx0" brushRef="#br0" timeOffset="11493.2264">1231 6483 164,'-22'-5'36,"22"5"-4,24 5-42,0-6-10,17 8-9,-3-3-4,10 1-2,-7 1 0,-5 3 0,-8-6 1</inkml:trace>
        <inkml:trace contextRef="#ctx0" brushRef="#br0" timeOffset="11671.3754">1347 6645 151,'0'0'35,"22"16"-11,2-8-40,6-8-14,10 1-5,-3-1-1,7 0 0,-5-3-2</inkml:trace>
        <inkml:trace contextRef="#ctx0" brushRef="#br0" timeOffset="11276.0119">612 6377 137,'0'0'43,"-19"13"-8,15 9-18,1 5-13,5 5-3,3 6-1,6-1 0,6 1-1,3-1 0,6-8-1,3-7 0,4-9-1,0-9 1,1-10-1,-1-8 1,-6-8 1,-1-4 0,-6-3 1,-5-4 0,-4 1 1,-6 3-1,-3 0 2,-4 5 0,-1 7 0,3 17 0,0 0 0,-17-9 0,17 9 0,-3 31-1,12 10-5,2 10-1,5 8 0,3 7-1,-1 2 0,-1 5 0,-3 0 1,-4-5-2,-9-9 7,-4-8-1,-6-16 0,-6-2 3,-2-11 0,-3-7-1,-2-11-1,-4 1 3,0-16-5,3-11 0,4 6-11,-97-19-19,109-20-3,16 9 1,6-7-1,14 1-1</inkml:trace>
      </inkml:traceGroup>
      <inkml:traceGroup>
        <inkml:annotationXML>
          <emma:emma xmlns:emma="http://www.w3.org/2003/04/emma" version="1.0">
            <emma:interpretation id="{D767DFA5-223F-4283-814B-85557FE3B975}" emma:medium="tactile" emma:mode="ink">
              <msink:context xmlns:msink="http://schemas.microsoft.com/ink/2010/main" type="line" rotatedBoundingBox="6315,17037 8514,16792 8615,17700 6416,17945"/>
            </emma:interpretation>
          </emma:emma>
        </inkml:annotationXML>
        <inkml:traceGroup>
          <inkml:annotationXML>
            <emma:emma xmlns:emma="http://www.w3.org/2003/04/emma" version="1.0">
              <emma:interpretation id="{B66F1F48-3499-4386-AD51-A8C9A6790B39}" emma:medium="tactile" emma:mode="ink">
                <msink:context xmlns:msink="http://schemas.microsoft.com/ink/2010/main" type="inkWord" rotatedBoundingBox="6315,17037 8514,16792 8615,17700 6416,17945"/>
              </emma:interpretation>
              <emma:one-of disjunction-type="recognition" id="oneOf5">
                <emma:interpretation id="interp25" emma:lang="en-US" emma:confidence="0">
                  <emma:literal>treat</emma:literal>
                </emma:interpretation>
                <emma:interpretation id="interp26" emma:lang="en-US" emma:confidence="0">
                  <emma:literal>tat</emma:literal>
                </emma:interpretation>
                <emma:interpretation id="interp27" emma:lang="en-US" emma:confidence="0">
                  <emma:literal>teat</emma:literal>
                </emma:interpretation>
                <emma:interpretation id="interp28" emma:lang="en-US" emma:confidence="0">
                  <emma:literal>irate</emma:literal>
                </emma:interpretation>
                <emma:interpretation id="interp29" emma:lang="en-US" emma:confidence="0">
                  <emma:literal>tat?</emma:literal>
                </emma:interpretation>
              </emma:one-of>
            </emma:emma>
          </inkml:annotationXML>
          <inkml:trace contextRef="#ctx0" brushRef="#br0" timeOffset="12219.3553">2135 6309 132,'-21'22'35,"21"-22"-2,24 13-14,2-13-33,18 4-13,-3-6-5,5 4-1,-6-6-1,-1 4 0,-8-2-1</inkml:trace>
          <inkml:trace contextRef="#ctx0" brushRef="#br0" timeOffset="11995.2036">2153 6043 108,'0'0'37,"0"0"3,-11 17-11,11-17-18,0 42-5,6-9-4,1 2-2,2 3-1,-2-3-9,8 5-9,-9-8-8,3 1-7,0-13 0,-9-20-2,18 18 1,-18-18-1</inkml:trace>
          <inkml:trace contextRef="#ctx0" brushRef="#br0" timeOffset="12565.5937">2331 6526 131,'-14'16'35,"14"-16"-2,20 4-16,2-10-15,7 3 0,5-1-3,1-3 1,-2 1 0,-8 6 0,-4 0 1,-21 0 1,24 15-1,-24-15 0,1 27-1,-6-5 1,-4 4-1,-2 1 1,-2 5-1,0 1-1,2-2 1,0 0-1,5-3 0,1-6 0,5-2-1,0-20-6,16 24-8,-16-24-9,33-6-5,-9-7-4,6 0 1,-3-5-2,5-2 1</inkml:trace>
          <inkml:trace contextRef="#ctx0" brushRef="#br0" timeOffset="13074.9468">3165 6428 117,'-15'-20'31,"15"20"-2,-26-33-18,26 33-6,-31-16 2,13 18 0,-8 1-2,0 10 0,-5 4 0,0 6-1,-1 7 0,5 3-2,6 2-2,9 3-1,10-1-1,7-6 0,14-2-1,6-12-3,16-3-2,-1-15 0,6-5 1,-3-10-1,-3-5 1,-7-4 1,-5-5 1,-12 1 4,-8 0 8,-5 7 0,-8-2 1,5 24 1,-15-28 1,15 28-2,-22 6 0,22-6-1,-16 31-6,12-5-1,4 7 0,7 0-1,6 7-1,7-5 1,10 2-1,-1-10-6,15 3-9,-5-19-8,7-6-4,-4-10-2,1-10-3,-5-7 1,-3-8-1</inkml:trace>
          <inkml:trace contextRef="#ctx0" brushRef="#br0" timeOffset="13318.1043">3573 6291 145,'-22'0'35,"5"14"0,-1 5-13,9 14-21,9 9-2,9 8 0,8 1-1,7 2 0,7 4 0,0-8 0,8-4 1,-3-7-1,3-14 1,-4-15-3,6-7-12,-14-13-8,4-9-6,-7-2-4,-3-8 1,-10-8-1,-4 3-1</inkml:trace>
          <inkml:trace contextRef="#ctx0" brushRef="#br0" timeOffset="13499.2305">3547 6485 142,'0'0'34,"0"0"-1,0 0-17,41 0-30,-12-13-12,14 4-6,-5-9-2,6 0 0,-7-6 0,0 2-1</inkml:trace>
          <inkml:trace contextRef="#ctx0" brushRef="#br0" timeOffset="13886.4919">3941 5968 159,'0'0'35,"6"-28"-4,-6 28-27,31-11-5,-9 13 1,0 4 0,2 7 0,-2 3 0,-2 2 1,-9 3 0,-2 4 0,-5-1 2,-4 6-2,-7-5 1,-3 1-1,-2 0 1,-3-4-2,-2 0 1,3-2-1,14-20-1,-22 29 0,22-29-1,-6 17 0,6-17 0,18 11 0,1-8 0,3-5 1,5 1 0,5-1 1,3 2-10,-6-8-15,8 3-8,-6-6 0,-1 2-2,-8-4-2,-6-4-3</inkml:trace>
        </inkml:traceGroup>
      </inkml:traceGroup>
    </inkml:traceGroup>
  </inkml:traceGroup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4:06.20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721BBC4-D8B3-4F1E-96FA-2361BC2D6FA4}" emma:medium="tactile" emma:mode="ink">
          <msink:context xmlns:msink="http://schemas.microsoft.com/ink/2010/main" type="inkDrawing"/>
        </emma:interpretation>
      </emma:emma>
    </inkml:annotationXML>
    <inkml:trace contextRef="#ctx0" brushRef="#br0">0 302 153,'13'-35'34,"30"15"-2,17-11-10,30 5-22,34 1 0,34 3 0,33 0 0,23 3 0,28 5-1,23 3 1,17 0-1,23 1 0,19 1 1,3-2-1,12 2 1,8 0-1,1 0 1,-8 1 0,-1 3 0,-16 1 0,-12 4-5,-24-2-8,-18 8-6,-30-6-5,-24 4-7,-29-6 0,-30 2-2,-38-6 0,-28 3 2</inkml:trace>
  </inkml:traceGroup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41.2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01EA10-CBA9-4176-B2B6-A3929FD42B3A}" emma:medium="tactile" emma:mode="ink">
          <msink:context xmlns:msink="http://schemas.microsoft.com/ink/2010/main" type="inkDrawing"/>
        </emma:interpretation>
      </emma:emma>
    </inkml:annotationXML>
    <inkml:trace contextRef="#ctx0" brushRef="#br0">0 70 104,'11'-20'34,"13"16"-1,4-3-8,20 5-10,10-5-1,23 5-4,17 2-9,20-2-2,16-4 1,17 1 0,18-1 0,20-1 0,17 3 0,10 1 0,15-1-1,5 4 1,7 4 0,3-1 0,-1 3 0,-12-1 0,-14-1 0,-14 0 0,-31-2 0,-25-6 0,-29 4-9,-34-6-6,-27 8-9,-33-7-4,-26 5-5,-22-2 0,-19 2-1,-14 2 0,-9 0 11</inkml:trace>
  </inkml:traceGroup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35.7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64BD70-AC9C-4D9F-B349-BC5524CEFB51}" emma:medium="tactile" emma:mode="ink">
          <msink:context xmlns:msink="http://schemas.microsoft.com/ink/2010/main" type="inkDrawing"/>
        </emma:interpretation>
      </emma:emma>
    </inkml:annotationXML>
    <inkml:trace contextRef="#ctx0" brushRef="#br0">9398 7215 134,'0'0'33,"0"0"-2,0 0-7,0 0-14,17 22-5,-10-5-15,-7-17-9,15 16-8,-15-16-4,18 7-1,-18-7-1,0 0-1,20-18-7</inkml:trace>
    <inkml:trace contextRef="#ctx0" brushRef="#br0" timeOffset="246.167">9624 6966 143,'-18'-7'41,"18"7"-4,-4 17-18,10 3-20,5 5 1,2 3-1,1 1 2,-1 0-2,-2 1-2,-5-10-9,3 3-9,-9-23-6,11 28-4,-11-28-1,0 0-1,17 0-1,-17 0 2</inkml:trace>
    <inkml:trace contextRef="#ctx0" brushRef="#br0" timeOffset="665.5643">9955 6957 116,'0'0'41,"-11"-16"-6,11 16-12,-16-6-11,16 6-3,-20 11-6,20-11-2,-23 26-1,23-26 0,-25 27-1,14-10 2,1-1-1,10-16 1,-1 30-2,1-30 1,18 20 1,-1-13-1,5-2 0,2-1-1,-1 0 1,1-1 0,0 3 0,-2 1-1,-5 2 1,-17-9 0,22 31 0,-22-31 0,6 33-1,-10-14 1,-5-3 0,9-16 0,-22 22 0,22-22-3,-28 7-9,28-7-8,-26-14-5,26 14-4,-16-37-1,14 17-2,-6-7 0,10-1 3,-2-1 9</inkml:trace>
    <inkml:trace contextRef="#ctx0" brushRef="#br0" timeOffset="831.7259">9933 6952 128,'-9'-17'32,"9"17"0,0 0-7,0 0-9,18-13-8,1 13-8,5 4-3,2 0-13,7-1-10,-4-3-5,6 10-2,-9-12 0,7 9-1,-7-5-2</inkml:trace>
    <inkml:trace contextRef="#ctx0" brushRef="#br0" timeOffset="1111.9632">10373 6917 127,'0'0'32,"-17"-6"-2,17 6-14,0 0-3,32 24-4,-32-24-3,33 35-3,-13-13-1,-3 2-2,1 3 0,0-1-1,1 5-8,-8-9-9,7 2-8,-18-24-5,24 27-2,-24-27 0,0 0-1,0 0 1</inkml:trace>
    <inkml:trace contextRef="#ctx0" brushRef="#br0" timeOffset="1472.2076">10551 6888 168,'-25'9'33,"15"7"-3,-4 8-24,4 7-6,7 4 1,-1 3-2,0 1 1,-3-1-1,2-1-8,-5-13-8,7 1-8,3-25-5,-11 22-2,11-22-1,0 0-1,14-29 0,3 7 13</inkml:trace>
    <inkml:trace contextRef="#ctx0" brushRef="#br0" timeOffset="1723.3791">10768 6921 165,'-22'5'33,"22"-5"-1,-7 22-24,9 0-7,5 5-2,2 3 2,4-1-2,-2 0 1,-2-1 0,4-3-13,-9-8-11,-4-17-7,20 16 0,-20-16-3,22-7 0,-5-4-1</inkml:trace>
    <inkml:trace contextRef="#ctx0" brushRef="#br0" timeOffset="1968.5512">10967 6906 148,'-16'-2'35,"-5"-3"-3,21 5-14,-22 12-14,22-12-3,-9 30-1,7-8 0,4 3 0,2 3 0,-1 5 0,7 0 0,2 0 0,7-4 0,5-2 0,3-8 0,3-5 0,-1-6 0,1-10-1,-3-7 1,-7-10 0,-3-3-1,-6-7 1,-7-2 0,-4-2 0,-6 2 0,-3 2-1,-6 3 1,2 4-1,-1 6-2,14 16-10,-19-15-7,19 15-6,0 0-5,0 0-1,19 7-1,1 1 0,0-7 3</inkml:trace>
    <inkml:trace contextRef="#ctx0" brushRef="#br0" timeOffset="2191.6967">11320 6921 134,'0'0'34,"-7"-18"-8,7 18-16,29-5-28,-8 6-7,4 3-7,-4-2-1,2 0 1,-6 0-1,-17-2 5</inkml:trace>
    <inkml:trace contextRef="#ctx0" brushRef="#br0" timeOffset="2441.8701">11506 6868 147,'-20'0'33,"20"0"0,-17 8-13,17-8-15,-3 27-5,4-9 0,5-1 0,3-1 1,-9-16-2,20 30 1,-20-30 1,28 18-1,-10-13-4,-1-5-10,5 4-7,-22-4-7,37-13-2,-37 13-2,35-22-1,-35 22 0,24-27 4</inkml:trace>
    <inkml:trace contextRef="#ctx0" brushRef="#br0" timeOffset="2665.0203">11703 6848 117,'0'0'33,"-28"-9"-1,28 9-2,0 0-14,-11 33-7,11-15-10,2 6 1,4 2 1,-1-1-2,1 1 2,-1-6-3,4 8-16,-3-10-11,3-2-3,-9-16-2,13 17-1,-13-17-1,24-2-2</inkml:trace>
    <inkml:trace contextRef="#ctx0" brushRef="#br0" timeOffset="2854.1502">12025 7088 174,'-19'2'33,"19"-2"-2,0 0-32,6 22 1,-6-22 0,11 18-12,-11-18-14,13 17-6,-13-17-1,0 0 0,0 0-2,0 0-1</inkml:trace>
    <inkml:trace contextRef="#ctx0" brushRef="#br0" timeOffset="3750.0771">12435 6934 126,'0'0'33,"-18"-22"0,18 22-11,-24-14-9,24 14-5,-26 0-8,26 0 0,-30 7 1,14-2-1,-2 10 0,-1 2 1,1 1-1,-1 7 1,5 3-1,6 5 1,6 3-2,8 3 2,9-4-1,5-1 0,9-2-1,10-7 1,1-5-1,3-12 1,-1-5 0,-3-10 0,-3-6-1,-4-7 1,-8-7 1,-10-6-1,-8-4 0,-8 2 0,-7 0 0,-8 4-1,-3 4 1,-2 3 0,-2 6 0,4 12-9,0 1-12,20 5-8,-21 13-4,21-13 0,17 31-1,5-13-1</inkml:trace>
    <inkml:trace contextRef="#ctx0" brushRef="#br0" timeOffset="3085.3065">12299 6943 21,'0'0'8,"0"0"-3,0 0-6,0 0-6,0 0-1,0 0-1,0 0 1,2 19 8</inkml:trace>
    <inkml:trace contextRef="#ctx0" brushRef="#br0" timeOffset="6259.7306">10183 7728 140,'-16'-3'34,"16"3"-1,-30 11-15,19 7-12,4 6-6,5 5 0,4 2-1,2 4 1,5 0 1,2 0 1,7-4-1,6-4 1,2-3-1,3-8 1,5-3-1,1-9 1,-2-4-1,0-11-7,-4 2-3,-5-10-4,-2 3 0,-11-2 0,-2-1 0,-9 1 0,0 18 1,-18-27 8,1 16 8,-3 7 7,-7 2 0,3 8 0,-4 5 1,8 9-2,0 0 2,9 5-3,5-1-5,10 0-2,14 3-12,1-8-10,14-1-10,-2-16 0,6-2-4,0-7 0,-1-3-3</inkml:trace>
    <inkml:trace contextRef="#ctx0" brushRef="#br0" timeOffset="6517.9042">10638 7791 151,'0'0'36,"0"0"-4,3 34-22,23-10-11,9 5 1,9 6 1,6 0 1,2 2-1,-3-1 0,-5-5 0,-9-3-6,-2 1-14,-14-12-8,-5-1-6,-14-16 0,0 0-2,0 0 0,0-24-2</inkml:trace>
    <inkml:trace contextRef="#ctx0" brushRef="#br0" timeOffset="6782.0857">10816 7844 150,'-27'0'34,"8"14"-1,-1 5-20,11 8-12,5 10 0,0 1 0,6 4-8,-5-7-9,4 7-9,-4-14-4,3-3-5,0-25 0,0 0-1,0 0 0</inkml:trace>
    <inkml:trace contextRef="#ctx0" brushRef="#br0" timeOffset="6975.2162">11140 7833 140,'-22'14'36,"22"-14"-4,-6 37-13,16-6-18,4 6 1,5 3-1,1 2-3,4 2-12,-8-13-7,1 0-9,-4-14-1,-13-17-4,22 5 1,-22-5-2</inkml:trace>
    <inkml:trace contextRef="#ctx0" brushRef="#br0" timeOffset="7538.626">11458 7781 153,'-22'0'33,"6"10"-2,-6 4-23,7 6-7,6 8-1,-1 3-1,9 6 2,-1-3 1,9 3-1,4 3 2,9-3-1,6-8 0,5-3-1,8-8 2,1-7-4,-1-9 1,-2-6-8,-8-16-8,-1 2-1,-15-12-4,-2 3 0,-19-8-1,1 8 2,-9-6-3,-3 7 8,-1 6 4,0-2-2,3 9 1,17 13-2,-20-18 1,20 18 1,0 0 12</inkml:trace>
    <inkml:trace contextRef="#ctx0" brushRef="#br0" timeOffset="7540.6274">11784 7833 146,'0'0'35,"24"-15"-2,-8 8-22,14 5-21,8 6-10,-5-4-10,6 3-2,-10-1-2,-1 0 0,-8-4-2</inkml:trace>
    <inkml:trace contextRef="#ctx0" brushRef="#br0" timeOffset="7947.9058">12280 7725 123,'-1'-19'34,"1"19"-4,0 0-12,0 0-10,0 0-3,0 0-5,-24 6 1,7 3-1,-3 2 1,-2-2 1,3 2-1,1 0 0,18-11 0,-24 22-1,24-22 0,0 22 0,0-22 0,28 18 1,-6-8-1,5-1-1,3-2 1,1 0 0,2 1 0,-2 1-1,-1 0 1,-3 4 0,-6-2 0,-5 3 0,-5 3-1,-11-17 1,2 29 0,-2-29 2,-13 24-2,13-24-1,-29 7-7,29-7-10,-33-3-10,33 3-3,-33-21-2,22 5-2,-4-8 0</inkml:trace>
    <inkml:trace contextRef="#ctx0" brushRef="#br0" timeOffset="8124.0314">12312 7739 130,'0'0'35,"33"-14"-1,-9 5-8,5 3-44,10 6-12,-1-4-3,-1 4-1,-6-1-2,-5-3-1</inkml:trace>
    <inkml:trace contextRef="#ctx0" brushRef="#br0" timeOffset="3920.1929">12784 7198 140,'0'0'36,"0"24"-3,0-24-7,0 0-33,8 31-17,-8-31-8,20 18-2,-20-18 1,20 2-3,-20-2 0</inkml:trace>
    <inkml:trace contextRef="#ctx0" brushRef="#br0" timeOffset="4360.8719">13009 6925 155,'-20'7'35,"20"-7"-2,-11 30-17,11-3-15,3 6-1,8 2 0,0 3 1,6-5-1,3 0-1,2-5 1,2-5 0,4-6-1,-1-6 1,5-6 0,-3-7-1,-3-5-5,3-2-4,-7-6-5,6-1-2,-13-8-2,1 2 2,-9-5 2,1 5 3,-12 2 11,-9-2 12,13 22 4,-37-22 3,17 24 0,-7-1 0,6 14-3,-1 0-3,8 8-6,4 3-6,9 2 0,6 1-1,8 0 0,4 0-5,-1-10-13,14 1-10,-5-13-4,5-3-1,-3-13 0,5-4-1,-7-9-1</inkml:trace>
    <inkml:trace contextRef="#ctx0" brushRef="#br0" timeOffset="5088.3673">13704 7057 174,'2'-17'35,"15"16"-4,10 8-42,4-7-13,15 7-8,-3 1-1,3-1-1,-11-4-1,-6 5-2</inkml:trace>
  </inkml:traceGroup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6:29.50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30902F-A6EF-48B2-8367-DCCCB1D6A0D7}" emma:medium="tactile" emma:mode="ink">
          <msink:context xmlns:msink="http://schemas.microsoft.com/ink/2010/main" type="inkDrawing"/>
        </emma:interpretation>
      </emma:emma>
    </inkml:annotationXML>
    <inkml:trace contextRef="#ctx0" brushRef="#br0">2086 234 26,'0'0'18,"21"-16"-4,-21 16-3,0 0 3,0 0 3,22-10 0,-22 10 1,0 0 2,0 0 0,0 0-3,-10-20 0,10 20-4,-25-14-1,3 3-3,1 1-2,-6-2-5,-5-1-1,1 0 0,-6 0 0,-1 0-1,-3 2 0,1 2 0,-6-2 0,-2 2 0,-3 0 0,-3 1 0,-1 3 0,-2-1 0,-2 5 0,-3-3 0,-3 2 0,-3 2 0,-2 4 0,-3-1 0,-5 1 0,3 0 0,-2-1 0,3 5 0,2 1 0,4 2 0,4 0 0,3 2 0,8 3 0,3 3 0,2 3 0,2 0 0,2 3 0,0-1 0,6-4-2,-5 2 1,5 4-1,4-4 0,5 4-1,3 1 2,8 1-2,5-1 1,9 6 0,10-2 0,10-3 1,10 1 0,11-1 0,9-1 0,5 3 1,12-6 0,5-1 0,6-2 0,-1 2 0,3-2 0,-1-3-1,2-9 1,1 4 0,-1-2 0,-2 0-1,2-2 1,-3 0 1,0-3-1,-3-3 0,-1 3-1,0-1 1,0-5 0,0 0 0,-2 0 0,0 0 0,-4-1 0,3-1 0,-7-4-1,-1-1 1,-4-2 0,-5-2-1,-6-6 1,-3-1-3,-8-8 0,-6 1-1,-5-3-1,-3-5 0,-10-2 0,-2 2 0,-7-5 1,-1 1 2,-3 2 4,-5-3 2,-2 5 1,-6-4 0,1 6 1,-6 1 0,-2 5-1,-6-3-2,1 1-6,1 3-4,-5-6-5,5 8-4,-7-5-5,10 3-5,-3-3-6,4 3-5,-2 7 0,-1-1 3,3 14 33</inkml:trace>
    <inkml:trace contextRef="#ctx0" brushRef="#br1" timeOffset="-76013.1326">473 938 118,'0'0'33,"22"-1"0,9-10-10,21 7-10,14-5-1,19 1-2,12-1-9,12 0-1,5 0 0,4 3 0,3 1 0,-1 1 0,-5 2 0,-2 2-1,-9 2 1,-4-4-3,-3 6-9,-12-8-6,-6 4-7,-16-5-4,-10 3-3,-13-5-1,-8 1-1,-12-3 2,-20 9 9</inkml:trace>
  </inkml:traceGroup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14.7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0A1C47-A402-4F55-9EAE-FDD07B0F9057}" emma:medium="tactile" emma:mode="ink">
          <msink:context xmlns:msink="http://schemas.microsoft.com/ink/2010/main" type="inkDrawing"/>
        </emma:interpretation>
      </emma:emma>
    </inkml:annotationXML>
    <inkml:trace contextRef="#ctx0" brushRef="#br0">6948 7801 169,'0'0'34,"18"-9"-2,12 18-46,1-7-11,11 9-6,-7-6-2,2 6 0,-9-11-1,-3 4-1</inkml:trace>
    <inkml:trace contextRef="#ctx0" brushRef="#br0" timeOffset="-194.1265">6793 7706 133,'0'0'34,"-16"-17"0,16 17-10,0 0-13,0 0-5,0 0-7,0 0 1,13 31-1,-2-12 0,-2 3 0,2-1 0,0 3 0,-2 2 1,0-2 0,-1-4-1,1-2 1,-9-18 0,11 22-1,-11-22-4,0 0-5,0 0-2,0 0 0,-2-22-1,-5 2 0,7 20 1,-11-37 0,9 19 4,0-4 5,4-3 2,0 4 1,1-2 2,7 2 5,-3-2 1,-7 23 5,18-31 0,-1 23 1,-17 8-2,31 0 2,-9 6-4,2 8-4,0 5-2,4 4-4,1 3 0,1 2-1,-1 1 1,-3-4-2,-6 5 2,-2-7-1,1 3-10,-19-26-13,11 28-7,-11-28-1,0 0-1,-24-8-2,24 8 1</inkml:trace>
    <inkml:trace contextRef="#ctx0" brushRef="#br0" timeOffset="568.1645">7332 7815 132,'0'0'33,"0"0"-3,19 0-16,-1 4-4,-1 0-3,3-1-4,-2 3-2,-1-2-1,-17-4 0,22 12 0,-22-12 0,9 19 0,-9-19 0,-4 25 0,4-25-1,-14 33 1,3-14-1,-4-3 3,2 0-1,13-16-1,-29 32 1,29-32 1,-21 23 0,21-23 0,0 0 0,0 0-2,26 13 1,-2-11 2,6-2-2,3 0-1,3 2 0,3 3 0,0 3 0,-4-3 1,-6 2-2,-5-3 1,-4 0-1,-20-4-13,22 14-16,-22-14-2,0 0-3,0 0 0,0 0-5,-24-25 1</inkml:trace>
    <inkml:trace contextRef="#ctx0" brushRef="#br0" timeOffset="19179.9442">8029 7406 66,'-3'-21'41,"3"21"-3,14-25-8,5 17-10,-1-4-3,10 10-1,1-7-5,4 7-6,6 4-5,2 0 0,-5 3 0,1 0-2,-2 5-7,-9-9-6,3 10-7,-29-11-6,31 11-5,-31-11 0,0 0-8,0 0 1,-5 17 20</inkml:trace>
    <inkml:trace contextRef="#ctx0" brushRef="#br0" timeOffset="19428.1131">8245 7614 151,'0'0'41,"0"0"-5,38 0-27,-6 6-14,-3-6-8,8 9-10,-10-4-8,3 4-2,-10-1-7,-20-8-2,26 2-1</inkml:trace>
    <inkml:trace contextRef="#ctx0" brushRef="#br0" timeOffset="20586.8161">9032 7012 79,'-17'-13'26,"17"13"-2,0 0-3,-14 19-2,14-19-4,-13 23-1,13-23-3,-15 33-1,6-16-1,3 1-3,1 0-2,5-18-4,-6 28 0,6-28 0,8 18 1,-8-18 0,18 7-1,-18-7 1,28-5-1,-8-1 1,0-1-1,4 0 0,-2 3 0,0-1 0,-2 3 0,1 0-1,-3 2 1,-18 0-1,24 7-2,-24-7-8,17 6-8,-17-6-5,0 0-5,0 0-2,0 0-1,0 0 0,0 0 1,9-17 4</inkml:trace>
    <inkml:trace contextRef="#ctx0" brushRef="#br0" timeOffset="20831.9819">9186 6988 117,'0'0'39,"-22"-16"-3,22 16-12,-5 16-10,9 3-5,-1 3-8,5 3-2,-1 3 2,0 3-2,3 0 1,-3-2 0,0-1 0,1-5 0,3 1-8,-11-24-8,18 24-9,-18-24-3,20 9-4,-20-9 1,26-9-2,-26 9 1,26-20 6</inkml:trace>
  </inkml:traceGroup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7:30.5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8F8E740-17BB-4E03-A366-2CC100979F53}" emma:medium="tactile" emma:mode="ink">
          <msink:context xmlns:msink="http://schemas.microsoft.com/ink/2010/main" type="inkDrawing"/>
        </emma:interpretation>
      </emma:emma>
    </inkml:annotationXML>
    <inkml:trace contextRef="#ctx0" brushRef="#br0">69 2 134,'-19'-11'42,"19"11"-1,-18 11-9,18-11-26,-20 35-6,16-7 0,2 5 0,2 2 0,0 5 0,4-2 0,-2-5 0,2 0 0,-1-5 0,-3-4 0,2-6 0,-2-18 0,0 0-7,2 20-13,-2-20-7,0 0-3,-9-25-3,9 25 0,-9-32-1,5 16 0,4 16 11</inkml:trace>
    <inkml:trace contextRef="#ctx0" brushRef="#br0" timeOffset="321.2186">-167 193 118,'-25'-9'33,"4"5"1,-4-7-8,25 11-9,-28-13-2,28 13-5,0 0-8,4-16-3,-4 16 1,35-13-1,-10 6 1,9-1 0,1-1-1,3 2 1,6 3 0,-1-1 0,1 3 0,0 0 0,-5 0 0,-10 4-4,-1 5-6,-12-3-4,1 5-5,-17-9-3,3 17-3,-3-17-1,-22 18-2,6-14 0,16-4 5,-32 5 5,12-8 3,4-1 3,-6-5 5</inkml:trace>
    <inkml:trace contextRef="#ctx0" brushRef="#br0" timeOffset="965.6552">-314 211 148,'0'0'34,"0"0"-1,15-16-2,7-1-22,13-1-9,11-4-1,7 0 1,4-4 0,-1 1-12,2 8-10,-12-1-7,-1 7-4,-14 2 0,-7 9-1,-24 0-2,20 9 0</inkml:trace>
    <inkml:trace contextRef="#ctx0" brushRef="#br0" timeOffset="725.492">-238-137 136,'0'0'41,"0"0"-3,0 0-9,0 0-18,-6 26-11,15-4 0,8 5 0,1 6 0,3 4 0,4 5 0,1 0 0,0 0 0,1-1 0,-3-5 0,-2-3 0,0-5 0,-5-8 0,0-3-8,-17-17-11,20 11-8,-20-11-3,0 0-2,-2-26-1,2 26 0,-18-35-1,5 17 10</inkml:trace>
    <inkml:trace contextRef="#ctx0" brushRef="#br0" timeOffset="1646.2126">639-102 157,'-22'-22'34,"22"22"-1,0 0-12,0 0-11,0 0-10,0 18 0,0-18 0,24 31 0,-11-14 0,2 1 0,-3-1 0,-1-1 0,1 1 0,-12-17 0,14 29 0,-14-29 0,9 31 0,-9-31 0,10 33 0,-5-13 0,1 1 0,1 1 0,4 1 0,2-1 0,0-1 0,2 1 0,-1-2 0,3-2 0,-1-3 0,1-1 0,-17-14 0,27 21 0,-27-21-1,21 12 1,-21-12 0,0 0 0,22 6-1,-22-6 1,0 0 0,16-17 0,-16 17-1,13-29 1,-7 5 1,-3-5-1,-1-8 0,-2-3 0,0-11 1,-2-3-1,2 1 1,0 2-1,-1 1 0,2 10 0,1 9 0,2 11 0,-4 20 0,0 0-4,26 16-16,-19 6-8,11 11-5,-5 0 0,8 7-2,-1-5-1,6 6-1</inkml:trace>
    <inkml:trace contextRef="#ctx0" brushRef="#br0" timeOffset="2119.6216">1415 145 121,'0'-31'34,"0"31"-1,-9-29-1,9 29-15,-9-20-7,9 20-2,0 0-8,-29-8 0,10 12 0,1 5 0,-6 6 0,0 5 0,0 6 0,0 5 0,4 4 0,7 5 0,7 0 0,8-1 0,15-2 0,10-6-1,10-5-1,11-8 1,5-7 0,3-11 0,-5-7 1,-3-6-1,-11-9 1,-12-6 0,-12-5 1,-9-4 0,-13-1 0,-8 3 1,-5 0 0,-4 6-2,1 1 0,3 6 0,0 6 0,5 3 0,17 13-11,0 0-13,0 0-5,6-18-5,14 16 1,2-4-1,5 1 0,1-1 3</inkml:trace>
    <inkml:trace contextRef="#ctx0" brushRef="#br0" timeOffset="2659.169">1689-51 146,'0'0'34,"0"0"0,-16-2-2,16 2-23,-13 30-9,15-1 0,3 6 0,5 9 0,2 2 0,7 1 0,3 1 0,4-4 0,1-5-1,6-6 0,0-11 0,4-8-9,-4-12-9,4-4-7,-9-14-1,3-4-2,-11-12 0,1 1 2,-10-7 4,0 1 16,-8 2 18,-6-1 15,-1 12 2,-9-2 2,13 26 1,-18-20-3,18 20-4,-19 18-7,16 4-12,3 6-5,5 5 0,6 5 0,8 3 0,4-1-1,9-3 0,4-4 0,3-8 0,3-5 0,-1-8 1,-1-14-1,-7-4 0,-3-9 1,-10-7 0,-7-9 0,-7-4 0,-12-1 1,-3-1-1,-10 2 1,-1 2 0,-2 6 0,-2 1-8,24 26-10,-31-27-7,31 27-5,0 0-3,0 0-2,0 0 1,22 1 0,-5 7 8</inkml:trace>
    <inkml:trace contextRef="#ctx0" brushRef="#br0" timeOffset="3511.7798">2422 129 135,'0'0'34,"0"0"-1,11 26-1,-11-26-13,1 31-17,10-7-2,1 3 0,4 4 0,2 0 0,3 1 0,-3-1 0,2-7 0,-3-6-1,-17-18 0,26 20 0,-26-20 1,0 0-1,0 0 0,0-27 0,-8 6 1,3-4 0,-3-3 0,5-5 0,1 0 0,4 0 0,1 4 0,5 5 0,3 4 1,-11 20-1,29-15 0,-9 21 1,1 7 0,1 9-1,2 1 1,0 5-1,1 5 0,-3-2 0,4 0 0,-6-3-1,2-6 1,-3-4 0,-3-7-1,-16-11 0,24 4 1,-24-4-1,15-19 1,-15 19-1,7-31 1,-1 7 0,3 1 0,0-5 0,6 1 0,2 3 0,1 5 0,0 3 1,-1 7 0,-1 7 0,-16 2 0,26 22 1,-18-2-2,1 2 1,2 4-1,2 1 0,5 3-1,4-5 0,2-1 0,2-2 0,5-5 1,2-6-1,0-8 1,-1-3 0,-3-7 0,-1-8 0,-3-5 0,-1-6 0,-9-8 0,-6-5 0,-5 1 2,-6-1-2,-9 4 1,-4 8-1,-9 7 1,0 10 0,-3 14-1,1 13 0,2 8 0,6 10 0,9 5 0,7 3 0,11 1 0,9-6 0,10-1-1,7-8-1,9-5-20,-3-15-11,3-7 0,-9-13-2,-4-7-2,-7-12-2</inkml:trace>
    <inkml:trace contextRef="#ctx0" brushRef="#br0" timeOffset="4213.9468">4182 439 155,'0'0'34,"-9"-31"-1,9 31-1,35-33-33,-10 12-16,18 12-10,-1-5-5,6 8 0,-8-3-1,3 5-2,-12-3 1</inkml:trace>
    <inkml:trace contextRef="#ctx0" brushRef="#br0" timeOffset="4042.7875">4375 591 157,'0'0'35,"0"0"-3,0 0-1,-22-9-31,22 9 0,-4-31-1,2 9 1,-5-6 0,0-7 0,-2-5 1,-6-4-1,-2-6 0,-1-1 0,3 0 0,0-1 0,8 5 0,3 6 0,10 6 0,10 10 0,8 10 0,8 6 0,6 16-15,-1 2-11,5 17-6,-12 2-1,-4 10-1,-15-1-1,-10 7-1,-13-4 1</inkml:trace>
    <inkml:trace contextRef="#ctx0" brushRef="#br0" timeOffset="4778.3356">4598 138 156,'-22'-20'35,"22"20"-2,-19 16-2,19 10-31,6 11 0,5 7 0,5 9 0,5 2 0,6 2 0,3-4 0,3-5 0,0-6 0,0-7 0,0-13 0,2-6-15,-11-16-10,7-5-4,-11-15-3,6-2-2,-8-13 1,8 0 0,-9-7 3,1 1 16,-1 1 18,-4 0 11,-4 3 10,-9 0 8,2 12 1,-13 1-1,11 24 1,-28-28-5,28 28-8,-35 9-6,22 10-13,-3 8-2,1 6 0,6 4 0,3 7 0,8 2 0,4 0 0,6-4 0,12-5-1,11-8 0,4-9 0,7-9-4,-6-13-7,6-7-2,-11-13-1,-3-2 0,-18-9 1,-4 4 3,-20-6 2,-1 4 6,-9 3 6,-4 4 3,2 8-3,4 1-8,18 15-8,-15-16-6,15 16-4,17-6-1,1 4-1,9 2 0,3 0 3</inkml:trace>
    <inkml:trace contextRef="#ctx0" brushRef="#br0" timeOffset="5251.5439">5383 294 173,'0'0'34,"-16"4"-1,16-4-18,-19 23-15,23 3 0,3 2 0,8 7 0,11-1 0,9 1 0,3-2-1,10-7-1,4-6 1,5-5-6,-6-13-12,6-4-4,-15-17-3,3 1 1,-20-13 0,-3 0 4,-16-11 6,-4-3 16,-4 11 18,-15-7 5,6 14 3,-11-3 0,22 30-1,-26-22-4,26 22-6,-7 22-13,11 2-3,11 7 0,8 8 0,14 1-1,6 1 0,6-1 0,8-5-1,4-8 1,3-6 1,-5-10-1,-9-10 1,-10-10 0,-12-7 1,-13-10 0,-14-7 0,-10-5 1,-15-1-1,-7-1 0,-8-1-1,6 10-18,-5-2-13,10 11-2,1 0-2,27 22-2,-21-29-2,21 29-2</inkml:trace>
    <inkml:trace contextRef="#ctx0" brushRef="#br0" timeOffset="5896.9769">6827 312 139,'-2'-18'35,"2"18"-1,0 0-7,2 22-12,0-4-10,2 12-5,7 3 0,0 2 0,3 5 0,1-2 0,2-1 0,-4-6 0,-1-1 0,-1-10 0,-11-20 0,0 0 0,19 0-3,-21-22-5,-4-6-1,-3-8 3,-4-7 5,1-1 0,-1-1 0,0 2 3,4 3 3,7 7 1,5 2 0,10 9-2,13 13-18,-2-1-12,13 12-5,0 0-1,3 7-1,-1 2-1,3 6 0</inkml:trace>
    <inkml:trace contextRef="#ctx0" brushRef="#br0" timeOffset="6825.2907">7515 305 154,'-4'-18'34,"-9"-6"-1,13 24-14,-23-28-11,23 28-3,-32-5-3,12 12-2,-2 8 0,-2 5 0,-4 9 0,3 4 0,1 4 0,4 2-1,7 3-1,13-6 1,11 1 1,7-6-1,13-3-4,2-15-6,12-1-2,-9-15-4,7-3-2,-16-14 0,-1 0-1,-13-11 4,-2 0 9,-5 1 12,-14-5 8,4 12 5,-5-3 2,9 26-1,-18-22 1,18 22-4,0 0-4,-13 29-7,15-7-5,2 4-1,3 3 2,6 4 0,7 0-1,2-2 0,9-3 0,6-8 0,2-5 0,1-6-6,4-7-7,-5-15-4,1 0-3,-8-14 1,-5-3-1,-10-12 2,-2 2 6,-10-2 18,-9-6 6,-1 7 4,-10-1 4,6 15 0,-8-1-1,17 28 0,-25-9-7,25 9-11,-11 28-2,13-1 0,3 6 0,4 6-1,4 1 0,9 4 2,4-2 0,5-3 0,8-4 1,5-4 0,2-11 0,2-5-2,1-14 1,-4-6 0,-3-12-2,-7-6 1,-11-9-1,-10-4 2,-6-3 0,-10 1 1,-9 3 1,-4 4-1,-7 5 1,-2 8-1,-1 10 0,4 8 0,1 11-1,2 6 0,7 7-1,5 5 0,8 8 0,9 1 0,11 1 1,4-1 0,11-1 0,7-4 0,4-6 1,1-5-1,-3-11 1,-3-9-9,-5-4-12,-10-10-10,-10-5-3,-11-10 0,-10-6-1,-14-4 0,-5 0-2</inkml:trace>
    <inkml:trace contextRef="#ctx0" brushRef="#br0" timeOffset="7008.4136">7835 378 165,'24'8'35,"9"-3"-9,11-7-37,17 6-21,3-6-1,8 2 0,-8-7-2,1-1 0</inkml:trace>
    <inkml:trace contextRef="#ctx0" brushRef="#br0" timeOffset="7266.5912">8762 224 180,'0'0'34,"0"0"-2,28 0-43,-6 6-14,13 5-9,-4-4 0,4 8 0,-7-10-2,-5 3 0</inkml:trace>
    <inkml:trace contextRef="#ctx0" brushRef="#br0" timeOffset="7444.7124">8828 402 177,'0'0'12,"26"13"-13,7-7-34,8-5-2,8-1 0,7-3-2</inkml:trace>
    <inkml:trace contextRef="#ctx0" brushRef="#br0" timeOffset="8276.1788">9743 111 161,'-17'9'34,"19"15"-1,-6-1-13,6 16-20,7 9-1,2 5 1,6 4-1,-1 1 1,3-1 1,-1-4-1,-1-5 1,-3-8-1,-1-10-5,-3-14-9,-10-16-7,0 0-2,0 0-3,3-18 0,-8-6 0,-8-14 4,4-3 7,-2-10 13,0-8 10,5 0 9,2-5 6,12 6 2,5-3-1,10 21-2,3 5-3,9 20-3,0 12-4,7 14-5,-1 14-6,-1 12 0,-5 9 0,0 3 0,-5 4-1,-3 2 1,-3-1 0,-5-5 0,-3-7 0,-3-3 0,-6-10-1,-1-9-2,3-3-12,-9-17-9,0 0-6,0 0-5,0 0 0,-15-17-2,15 17 0,-18-33 3</inkml:trace>
    <inkml:trace contextRef="#ctx0" brushRef="#br0" timeOffset="8465.3094">9849 452 175,'22'-4'34,"6"4"-1,11-2-38,3-1-16,17 4-10,-8-4-2,3 3 0,-10-6-3,-7 4 1</inkml:trace>
    <inkml:trace contextRef="#ctx0" brushRef="#br0" timeOffset="8683.4559">10462 455 150,'0'0'35,"-9"21"1,9-21-10,0 0-42,12 31-11,-12-31-6,32 22-1,-32-22 0,26 2-2,-26-2 0</inkml:trace>
    <inkml:trace contextRef="#ctx0" brushRef="#br0" timeOffset="9361.9182">10833 314 172,'-5'-16'34,"5"16"0,-2 16-28,13 1-6,6 6-1,3 5 1,7 7 0,3 3 0,5 1 1,-2-1-1,2-1 0,-4-6 1,-1-1-1,-5-5 1,-3-8-1,-1-4 0,-5-8 0,-16-5 0,24-4-1,-24 4 1,13-25 0,-9-1 0,-2-7-1,-4-7 1,-2-4-1,-2-2 0,-1-4 1,0 4 0,1 6 1,3 7-2,3 7 1,3 10-1,-3 16-20,32-11-12,-5 15 0,1-3-4,5 3-1,2-4-1</inkml:trace>
    <inkml:trace contextRef="#ctx0" brushRef="#br0" timeOffset="14101.5665">12329 487 166,'0'0'35,"-9"18"-2,27-11-15,11-1-18,8-3-12,15 5-9,-3-5-9,10 7-2,-5-9-1,-1 3-1,-11-8-2,1 1 0</inkml:trace>
    <inkml:trace contextRef="#ctx0" brushRef="#br0" timeOffset="13898.4294">12401 228 175,'0'0'42,"3"-22"-7,-3 22-35,37-6-2,-11 6-8,12 10-8,-4-5-8,4 4-4,-7-1-3,-3 4-1,-28-12 0,18 21-1,-18-21 9</inkml:trace>
    <inkml:trace contextRef="#ctx0" brushRef="#br0" timeOffset="14663.9911">13155-18 165,'0'0'36,"0"0"-2,0 0-15,-11 29-18,18 3-1,4 8 0,2 8 0,5 3-1,4 6 0,1-2 0,0 2-1,3-6 3,4-5-2,-3-9 1,1-10-1,-2-8 2,-4-10-2,2-11 2,-8-9-2,-1-11 0,-6-7 0,-3-8 0,-3-5 1,-3-2-1,-2-8 1,1 3-2,-1-1 2,-2 3 1,4 4-1,0 7 0,4 4 0,1 12 0,-5 20 0,13-20-13,-13 20-11,24 9-6,-7 6-3,-17-15 0,27 33-1,-14-15-2</inkml:trace>
    <inkml:trace contextRef="#ctx0" brushRef="#br0" timeOffset="15010.2269">13845 241 130,'-10'-26'34,"-1"-3"-1,2 10-7,-4 3-19,13 16 2,-20-13-3,20 13-5,-26 20 0,10 2 0,-1 6 0,1 7 0,3 5-1,2 0 0,7 8 0,8-4 1,5-2-2,7-3 0,8-8 0,6-11 0,3-7-4,0-15-2,0-7-3,-5-15-2,-3-3 0,-12-10 1,-3 2 0,-12-7-2,-2 3 6,-9 3 1,0 4 1,-5 7-3,3 1-4,0 6-4,10 1-3,5 17-2,5-26-1,-5 26 2,24-23 0,-3 12 11</inkml:trace>
    <inkml:trace contextRef="#ctx0" brushRef="#br0" timeOffset="16309.3354">14038 30 171,'0'0'35,"0"0"-3,0 0-17,2 33-15,1 2 1,1 11-1,5 3-1,4 6 0,2-2 1,3 2-1,2-5 0,4-8 0,0-9 0,7-9-3,-5-15-13,11-7-8,-11-11-3,5-8-1,-7-10-2,3-4 3,-8-10 2,1 3 11,-7-3 19,-9 1 19,1 5 5,-10 4 2,3 11 1,2 20 0,0 0-5,-22-11-6,22 29-8,0 6-10,2 7-2,7 6-1,4 1-1,7 3 0,2-1 2,7-1-1,1-6 0,5-6 0,2-5 1,-1-11-1,-3-13 1,-1-5-9,-6-15-6,-3 0-3,-13-11-1,1 0 0,-13-9-2,0 7 2,-7 0-3,-4 4 8,0 3 2,-2 6 2,8 4-2,7 18-1,-9-26 0,9 26 0,0 0 2,0 0 9,22-9 4,-22 9 11,24 13 16,-24-13 5,14 20 0,-14-20 0,13 33 0,-11-15-5,6 14-7,-5-3-6,6 2-14,6 8-3,-2-3 1,2-1-1,3-4 1,-3-3-1,0-8 0,-4-3 1,-11-17 0,0 0-1,0 0-1,0 0-1,7-26-1,-9 4 2,-3-6 1,-1-1 1,-1-2 0,3-2 0,8 3 0,-2 1 3,7 7-1,-4 6 0,-5 16-2,32-11 0,-14 20 1,-18-9 0,33 36 0,-11-4 0,-9 2 0,4 1-1,1 0 1,-2 0-1,5-4 0,-1-7-1,-3-4 0,-17-20 0,34 11 0,-17-14 1,-17 3-1,22-33 0,-13 7 0,2-5 0,-1 0 0,1-2 1,-4 3-1,2 6 1,4 4 0,-13 20 1,17-18 1,-17 18-1,0 0 1,16 25-1,-10-6 1,5 5-2,-2 1 1,2 3-1,5 1-1,3-3 0,8-4 0,-4-2 0,4-5 0,3-10 1,3-5 1,0-5-1,-6-10 0,-1-5 1,-8-9-1,3-6 0,-7-4 1,-12 1 1,-5-1-3,-5 4 2,-3 4-1,-5 9 0,-3 11 1,-8 9-2,-1 13 0,4 9 1,4 10 0,7 6 0,4 8 1,7 4-2,8 0 0,17-4 2,7-4 0,5-5-1,0-9 0,0-6-13,-2-15-12,0-5-8,-7-9 0,-26 9-2,18-29 0,-20 9-2</inkml:trace>
    <inkml:trace contextRef="#ctx0" brushRef="#br0" timeOffset="16786.6795">13048 962 146,'48'-13'35,"16"4"-2,10-6-5,20 2-27,11 6-1,12 1 0,18 3 0,6 3 0,14 3-1,1 1 0,-3 0 1,-4-3 0,-6 3-1,-9-4 1,-8 4-13,-23-8-8,-19 4-7,-18-4-3,-14 4-3,-19-1 1,-13-1 0,-20 2-1</inkml:trace>
    <inkml:trace contextRef="#ctx0" brushRef="#br0" timeOffset="17180.9477">14189 1163 152,'0'0'36,"0"0"-1,0 0-6,-24 28-27,18-1-1,-1 6-1,3 6 0,4 9 0,0 3 0,4 0 0,3 1 0,4-5 0,6-1 0,5-7 0,7-10 0,4-9 0,4-9 0,4-7-3,-6-11-11,7-3-11,-9-10-5,-4 2-4,-12-8 1,-2 2-2,-12-5 0,-5 2 0</inkml:trace>
    <inkml:trace contextRef="#ctx0" brushRef="#br0" timeOffset="17398.0961">13896 1435 182,'0'0'36,"0"0"-4,39 13-33,-3-11 0,12-2-4,9 3-20,2-8-7,2 1-2,-8-9-3,-9 2 0,-10-2-3</inkml:trace>
  </inkml:traceGroup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3:59.27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FE487DF-0A9C-425A-ACD1-0131922A80E1}" emma:medium="tactile" emma:mode="ink">
          <msink:context xmlns:msink="http://schemas.microsoft.com/ink/2010/main" type="inkDrawing"/>
        </emma:interpretation>
      </emma:emma>
    </inkml:annotationXML>
    <inkml:trace contextRef="#ctx0" brushRef="#br0">3795 2058 115,'0'0'41,"4"-28"0,-4 28-14,25-13-13,1 13-3,0 0-6,5 2-5,4 0-1,0 1-6,2 5-10,-9-6-5,-1 7-6,-27-9-4,28 9-3,-28-9-5,0 0 0,0 0 9,-24 15 31</inkml:trace>
    <inkml:trace contextRef="#ctx0" brushRef="#br0" timeOffset="302.206">3841 2059 108,'-20'6'39,"-6"-1"-3,9 16-12,-5 3-10,11 9-1,2 3-5,5 7-4,4 5-2,6-2-2,5-4 1,4-4 0,5-3 0,4-5 1,4-10-1,3-3-1,4-6-4,-4-13-9,8 4-7,-12-13-6,4 1-4,-10-6-5,-3-1-4,-7-3-2,-7 2 4,-6 1 29</inkml:trace>
    <inkml:trace contextRef="#ctx0" brushRef="#br0" timeOffset="476.3221">3661 2291 113,'0'0'33,"0"0"-7,-2-18-15,28 14-7,3 2-12,17 4-10,0-2-6,6 4-1,-3 1-9,-1 1 0,-4 3-1,-9-2 27</inkml:trace>
    <inkml:trace contextRef="#ctx0" brushRef="#br0" timeOffset="1261.7578">4409 2330 82,'-3'-21'26,"-1"3"-9,4 18-9,-4-28-3,4 28 0,0 0-3,-16-16 1,16 16-1,-30 7 1,12 1 1,-2 3-1,-2 2-1,1 5 0,5 0 0,5 1 0,5-3-1,6 3 0,0-19-1,21 25 0,-3-19 0,4-4 0,0-4 0,2-2 0,0-3 0,-6-2 0,-18 9 0,28-17 0,-28 17 0,0 0 1,11-18-1,-11 18 2,0 0 0,0 0 2,-26 5 3,26-5 3,-26 24-1,12-2 1,-5-2-1,5 8 1,-5 1-2,5-1-1,2 3-4,3 1-3,9-1 0,2-4-1,9 1 1,4-6-3,1-4 3,10 1-2,0-6 2,2-8 0,-1-3-3,1-9-4,-1-1-1,-8-8-1,-1 1-2,-9-5-1,-1 0 0,-14-6-1,1 2 2,-14 0 5,-5 2 1,-1-2 1,-3 6 1,-3-2 2,3 7-2,2 2-3,6 5-6,4 4-2,16 2-5,0 0 0,0 0 0,16 4-2,6-2 1</inkml:trace>
    <inkml:trace contextRef="#ctx0" brushRef="#br0" timeOffset="1680.1239">4533 2317 143,'-19'-6'40,"3"3"-7,16 3-16,-6 24-8,10-4-6,5 6-4,2 1 1,2 1-1,-2-3 0,4-3 0,-15-22-5,25 32-4,-25-32-6,21 9-4,-21-9-1,0 0-1,11-28 0,-9 12 0,-6-8 5,2-4 5,-2-5 8,1 0 5,-1 0 4,2 2 2,6 1-1,1 6 2,5 6-1,6 9 1,1 9-2,5 7-1,5 8 1,1 3 1,0 8 2,-5 2 0,3 3-1,-6-4 1,-1 3-1,-6-6-1,-4-2-1,-5-6-3,-4-16-5,3 22-10,-3-22-8,0 0-4,0 0-2,0 0-1,-5-25-2,5 25 0</inkml:trace>
    <inkml:trace contextRef="#ctx0" brushRef="#br0" timeOffset="2389.7244">5660 2289 95,'-20'-24'39,"3"6"-5,-8-6-6,6 11-8,-6-3-5,1 12-5,-6 4-5,4 5-4,1 8 0,1 6-1,2 5 0,0 7-1,7 2 1,8 2-1,5 0 0,9-2 0,11-4 1,10-3 0,7-6 1,7-5-1,4-6 0,-2-9 0,-1-3 0,-6-8 0,-10-8-1,-8-3 0,-10-4 1,-11-3-2,-9-2 3,-6 1-1,-7 3-1,-3 1-2,3 11-7,-4 0-8,28 15-6,-29-1-4,29 1-3,5 22 0,16-4-1,3 2 2,12 4 8</inkml:trace>
    <inkml:trace contextRef="#ctx0" brushRef="#br0" timeOffset="2604.87">5899 2510 125,'28'16'33,"-28"-16"0,0 0-3,4-16-14,-4 16-7,-4-28-9,-2 6-2,-5-3 2,-5-7 0,-6-6 0,-4-10 0,-3-2 1,-3 1-1,3 1 0,5 0 0,11 6 0,9 5 0,12 11-2,8 8-11,21 14-10,2 2-5,5 11-3,0 2 0,-3 13-2,-10 4 0,-7 9 2</inkml:trace>
    <inkml:trace contextRef="#ctx0" brushRef="#br0" timeOffset="2800.0023">5852 2337 125,'-23'0'32,"23"0"0,-16-9-8,16 9-11,29-7-18,-3-1-17,11 6-9,3-3-5,6 3-3,2-2-2,4 1 1</inkml:trace>
    <inkml:trace contextRef="#ctx0" brushRef="#br0" timeOffset="3083.198">6944 2054 113,'-7'-24'40,"7"24"-5,-20-31-12,20 31-7,-26-11-4,6 14-8,-4 5-3,-6 5 0,1 7-1,-4 7 0,3 8 0,1 6 0,9 3-1,9 2 0,9 0 1,9 0-1,13-4 0,8-9-11,16 0-7,2-12-7,9-3-2,0-13-3,6-1 0,-8-9-2,4-3 2,-5-6 9</inkml:trace>
    <inkml:trace contextRef="#ctx0" brushRef="#br0" timeOffset="3443.01">7312 2236 97,'-15'-26'34,"-12"-2"-3,5 14-7,-10-1-4,9 15-4,-9 2-5,8 16-5,-1 4-4,4 8-2,5 4 0,5 5-1,5 0 1,8-1-1,11-1 1,5-7-1,15-3 1,4-8-3,9-3-8,-3-12-4,3-1-1,-12-14-1,1 0 0,-20-14 1,-6 1 1,-16-9 7,-13-2 10,-6 0 7,-7 0 1,3 5 1,-1 3-1,9 7-6,22 20-9,-22-19-9,22 19-7,26 4-4,3 5 0,1-3-1,8 5 1,-1-2 5</inkml:trace>
    <inkml:trace contextRef="#ctx0" brushRef="#br0" timeOffset="3862.8736">7481 2237 134,'-14'-16'32,"14"16"1,-19-9-8,19 9-12,-2 25-9,8-3-4,3 6 0,6 5 0,-1 0-1,5 0 1,1-1 0,-3-8-7,5-1-7,-22-23-6,29 21-5,-29-21 0,19-6 0,-19 6 0,1-31 1,-8 3 9,0-5 10,-2-5 9,-1-7 5,5 3 4,1-2 1,6 7 0,5 4 1,6 9-1,6 8-1,8 14 0,-1 4 2,7 16-2,-4 2-2,6 12 0,-7-1-2,3 9-1,-5-5-2,-4 4-3,0-6-3,-3-4 0,-5-5-7,-14-24-11,22 28-9,-22-28-3,17-2-2,-17 2-1,9-29-1,-2 3 0</inkml:trace>
    <inkml:trace contextRef="#ctx0" brushRef="#br0" timeOffset="4347.2032">7956 2188 161,'2'-28'39,"18"21"-8,9 3-28,10 2-20,16 11-8,-3-5-3,7 5-3,-10-5-1,1 2-1,-13-5-4,-8-2 8</inkml:trace>
    <inkml:trace contextRef="#ctx0" brushRef="#br0" timeOffset="4172.0869">8017 2011 168,'-21'-9'34,"21"9"-3,-1 31-20,10 4-12,9 11 1,4 9-1,6 2 1,3 0-1,-3-1 1,-3-9-10,5-2-11,-12-20-9,1-5-1,-19-20-2,0 0 0,0 0-1,-15-27 0</inkml:trace>
    <inkml:trace contextRef="#ctx0" brushRef="#br0" timeOffset="4677.4299">8366 2116 94,'-7'-20'23,"7"20"-11,18-13-18,6 15-16,7 5-6,4 6-4,2-2 0,-4 6 24</inkml:trace>
    <inkml:trace contextRef="#ctx0" brushRef="#br0" timeOffset="4490.3008">8399 2149 121,'-18'7'35,"14"10"-1,4-17-8,-2 46-9,6-17-8,9 6-10,3 4 1,1-8-12,11 4-11,-10-11-6,4-4-2,-22-20-4,24 13-4,-24-13-2,5-18 11</inkml:trace>
    <inkml:trace contextRef="#ctx0" brushRef="#br0" timeOffset="4966.6252">8613 2162 142,'0'0'39,"0"0"-6,0 0-11,1 29-13,9 1-9,2 5-1,3 2 1,2 1 0,-1-1 0,-1-4-1,0-5 1,-6-4-1,-9-24-12,11 25-7,-11-25-4,0 0-2,0 0-1,-4-29 1,-1 1 0,3 1 5,0-16 15,0-1 12,4-2 9,-2-3 8,9 6 4,-1 1-1,8 14-1,-1 3-3,9 16-3,-2 9-6,5 16-4,-1 6-6,-2 8-3,0 6 0,-4 5 1,-1-1-2,-1 3 1,-1-5 0,-1-7 0,3-5-1,-7-9-11,12-3-11,-5-12-6,5-4-2,-6-12-1,4 1 0,-5-13-1,3 0 1</inkml:trace>
    <inkml:trace contextRef="#ctx0" brushRef="#br0" timeOffset="5282.9329">9199 2081 173,'0'0'33,"-16"11"-2,19 13-22,9 9-9,6 6 0,6 5 0,9 2-1,9 0 1,6-4 0,2-9 0,1-9 0,-1-9-1,-2-10 1,-8-10-1,-9-12-4,-7-1-4,-13-15-3,-3-2 1,-16-11-1,-3 2 1,-9-2-1,2 5 1,-2 5 5,-1 4 2,5 8-2,7 8-7,9 16-5,0 0-2,0 0 0,25 0-2,-3 7 1,4 2 0</inkml:trace>
    <inkml:trace contextRef="#ctx0" brushRef="#br0" timeOffset="5458.0532">9771 2122 153,'-20'14'34,"20"-14"-2,-5 33-9,7-5-20,9 3-2,9 8-11,0-10-13,11 4-8,-5-14-1,2-5 0,-8-12-2,2-4-1</inkml:trace>
    <inkml:trace contextRef="#ctx0" brushRef="#br0" timeOffset="5600.1506">9803 1993 93,'5'-19'6,"14"14"-7,8 5-13,8 2-5,4 1-1,3 1 0</inkml:trace>
    <inkml:trace contextRef="#ctx0" brushRef="#br0" timeOffset="6388.3391">10097 2019 147,'-9'-17'33,"9"17"-1,20-12-7,8 15-17,8 5-11,1-3-6,11 4 0,-6-1-1,1 1 1,-8-6-1,-6 3 2,-7-4 3,-22-2 9,30 2 4,-30-2 1,0 0 1,0 0 0,12 27-1,-10-9 0,4 8-4,7 5-5,3 2 1,10 8-2,7-3 2,8-3-1,12-6 0,6-3 0,3-8 0,1-10-1,-4-6 1,-2-10 0,-11-8-1,-8-10 1,-14-9 0,-11-7 0,-6 0 0,-8 2 1,-5 1-1,-3 6 1,2 7-1,-3 10 1,10 16-1,0 0 0,6 36 0,7-3 0,5 12-1,2 4 1,4 6 0,0 0 0,-2 0 0,-3-7 0,-8-8-15,2-1-16,-8-14-1,-1-4 0,-4-21-3,-4 22-1,4-22-3</inkml:trace>
    <inkml:trace contextRef="#ctx0" brushRef="#br0" timeOffset="5806.2914">10097 1896 142,'0'0'32,"0"0"0,0 0-9,7 33-11,10 2-7,1 11-6,4 7 1,4 6 0,0 1 0,-4-1 0,-5-10-12,1 5-14,-9-23-5,-2-7-1,-7-24 0,0 0-2,-14-24 0</inkml:trace>
    <inkml:trace contextRef="#ctx0" brushRef="#br0" timeOffset="8035.3078">4058 3356 122,'-24'-18'31,"24"18"0,0 0-6,-9 16-5,9-16-5,0 37-7,4-11-7,1 3 0,3 0 0,-3 2-1,2 1 0,-1-5 0,-1-5 0,-1-5-1,-4-17 1,0 0-1,0 0 1,0 0-4,15-17-1,-15-8-3,4-3 1,-6-11 0,5 3-1,-3-6 2,4-1 4,2 1 3,-3 2 3,6 7 2,-1 4-1,6 12 2,-14 17-1,34-7-1,-14 16-2,2 11-3,0 8 2,2 5-1,2 7 1,-1 2-1,-1 0 0,-2 2 0,-1-5-1,-5-6-1,1 0-14,-6-11-11,-2-4-5,-9-18 1,0 0-2,0 0-1,-28-3 0,10-10 2,-4 0 13</inkml:trace>
    <inkml:trace contextRef="#ctx0" brushRef="#br0" timeOffset="8216.4317">4132 3512 109,'0'0'34,"-10"-17"-2,10 17-1,26-18-8,0 9-28,14 9-14,3-2-10,5 6-1,-4-2-2,0 3 0,-6-1 0,1-1 4,-8 3 10,-3-4 15</inkml:trace>
    <inkml:trace contextRef="#ctx0" brushRef="#br0" timeOffset="8387.5488">4608 3508 131,'-16'26'33,"16"-26"-1,-10 28-3,7-10-16,10 4-6,2 2-15,0-2-10,12 2-8,-8-8-4,3-5-1,-16-11-1,28 0 0,-28 0 0,22-26 9,-9 4 11</inkml:trace>
    <inkml:trace contextRef="#ctx0" brushRef="#br0" timeOffset="8754.7989">4752 3332 149,'0'0'33,"0"0"-1,-8 20-9,16-1-15,8 8-7,6 3 0,2 1 0,2-2 0,0 0 0,-2-6-1,-2-3-1,-4-6 0,-1-6 1,1-6 0,-18-2 0,29-13 0,-29 13-1,21-33 1,-14 7 1,-2-3-3,-1-6 1,-6 2 0,0-4 0,-1 4 0,-1 4 0,0 5 0,3 4 0,1 20-10,12-17-8,-12 17-8,30 8-3,-8 4-1,-2-1 0,8 8-1,-6-3 1,0 1 11</inkml:trace>
    <inkml:trace contextRef="#ctx0" brushRef="#br0" timeOffset="8944.9301">5278 3468 113,'-4'18'32,"4"-18"0,-4 20-1,8-1-9,-4-19-11,15 35-5,-1-19-6,-3 1-9,8 1-11,-19-18-7,29 17-3,-29-17-2,24-6 0,-24 6-1,22-27-1,-9 5 7</inkml:trace>
    <inkml:trace contextRef="#ctx0" brushRef="#br0" timeOffset="9176.1068">5524 3264 128,'-24'-23'32,"24"23"-1,2-17-6,15 17-12,5-2-6,5 2-7,10 2 0,0-2-10,7 6-10,-7-8-6,3 7-4,-8-5-1,-1 4-1,-13-2-1,-1 5 1</inkml:trace>
    <inkml:trace contextRef="#ctx0" brushRef="#br0" timeOffset="9356.2278">5660 3369 129,'-20'13'30,"20"-13"-10,24 7-17,4-3-17,8 1-8,5-1-3,5-2-4,-2-4-3,0 0 1,-2-2 8,-5-5 18</inkml:trace>
    <inkml:trace contextRef="#ctx0" brushRef="#br0" timeOffset="9823.5505">6262 3231 156,'-32'-9'32,"32"9"0,-22 19-14,21-1-18,6 9 2,2 10-1,4 2 0,2 1-1,6-5 1,-5 0 0,5-4-1,-3-7-7,8-4-8,-24-20-7,35 13-3,-35-13 0,21-15-1,-16-5 0,-1-6 0,-8-11 8,-3-3 8,-1-6 8,-1-1 8,2-3 4,1 1 4,6 6 4,4 5 2,9 12 2,-2 8 2,15 16-2,-4 9-5,9 15-3,0 6-4,4 12-3,0 2-1,0 6-2,0 2-3,-6-5 0,-3-1-6,-6-9-11,2-4-10,-10-10-3,-12-21-2,3 18-2,-3-18-1,-16-15 0,16 15 5</inkml:trace>
    <inkml:trace contextRef="#ctx0" brushRef="#br0" timeOffset="9979.6528">6460 3407 145,'0'0'33,"-5"-22"-1,25 17-13,17 9-43,3-8-9,14 6 3,-3-4-2,1 4 0,-8-4-1</inkml:trace>
    <inkml:trace contextRef="#ctx0" brushRef="#br0" timeOffset="10338.8967">6922 3376 141,'0'-16'32,"0"16"-1,19-15-8,1 15-18,4 0-5,1 4 0,3 1 0,-4 6 1,-4 2 0,-7 5 0,-6 4 1,-7 2-1,-5 2 0,-6 1 0,-2 3 0,-4-1-1,1-5-1,1 0 1,4-6-1,4 1 0,7-19 1,0 22-1,0-22 1,20 7-1,0-7-7,0-4-7,14 1-7,-7-5-3,10 1-4,-6-4-1,6 0-1,-6-2 0,2-2 7,-3-3 6</inkml:trace>
    <inkml:trace contextRef="#ctx0" brushRef="#br0" timeOffset="10722.2286">7406 3277 135,'-33'-18'33,"33"18"-1,0 0-5,0 0-20,5 26-7,12-4 1,3 5 1,4 4-1,4 0 0,-3 2 0,-1-3 0,2-5 0,-2-3 0,-2-5-2,-2-6 1,2-9 0,-5-6 0,-1-9 0,-1-7-1,-4-4 0,-5-7 0,-3-2 0,-4-5 0,-3 1 0,-4 2 0,3 2 0,-1 6 0,1 5 2,3 5-2,2 17-7,0 0-12,18-7-7,-1 20-2,-17-13-2,33 33-1,-16-15-1,5 8 0</inkml:trace>
    <inkml:trace contextRef="#ctx0" brushRef="#br0" timeOffset="11075.7428">7912 3431 154,'0'-24'32,"0"24"-1,16-22-11,1 17-21,3 1 0,2 2-1,0 2 4,2 4-2,-5 2 2,-19-6-3,25 20 3,-19-4-1,-4 4 0,-8 4 0,-5 2-1,-4 0 0,-1-1 0,-1 3-1,-1-2 0,3-3 1,4-4 0,6-3 0,5-16 0,12 24 0,5-18 0,9-3 0,7-1-1,7 2-20,-3-2-9,4 1-1,-8-3-1,-4 6-3,-10-1 0</inkml:trace>
    <inkml:trace contextRef="#ctx0" brushRef="#br0" timeOffset="11862.2765">3961 4181 131,'0'0'33,"-17"-11"-2,17 11-1,-17 11-13,19 6-9,4 7-7,-1 5-1,6 6 1,0 0-1,4 2 1,-2-3-1,2-2 0,-4-5 0,-2-5-1,-9-22 1,17 24-1,-17-24-3,0 0-2,12-17 0,-10-1 0,-4-9 0,2-5-1,-3-6 2,1-1 2,2-1 5,0 3 3,5 4 0,1 6 1,5 8 0,-11 19-1,31-3 1,-11 14-3,4 11-2,4 5-1,1 10 1,3 3-1,1 1 1,-4-3-1,-1 1 0,-4-6 1,-8-9-12,3-1-13,-19-23-5,0 0-1,0 0-1,0 0-1,0 0 0,-24-29-2,2 11 11,-2 3 20</inkml:trace>
    <inkml:trace contextRef="#ctx0" brushRef="#br0" timeOffset="12018.3817">4104 4420 144,'0'0'33,"0"0"-1,0 0-2,26-9-31,7 7-24,17 4-5,-1-4-1,8 2-1,-5-4-2,1 4 0,-9-3 0,2-1 17</inkml:trace>
    <inkml:trace contextRef="#ctx0" brushRef="#br0" timeOffset="12222.5214">4744 4425 139,'0'0'33,"-27"30"0,23-6-2,0-2-16,13 5-17,8 8-10,-2-9-9,3 3-8,-3-9 0,0-1-3,-15-19 0,16 11-2,-16-11 1,0 0 9,20-28 22</inkml:trace>
    <inkml:trace contextRef="#ctx0" brushRef="#br0" timeOffset="12496.7115">5211 4326 146,'0'0'33,"0"0"-3,0 0-15,17-9-29,14 9-16,4-2-1,4 4 0,-2-2-1,-1 0-1,-8-2 1,-6 4 13</inkml:trace>
    <inkml:trace contextRef="#ctx0" brushRef="#br0" timeOffset="12671.8254">5307 4374 144,'-16'2'32,"16"-2"-9,0 0-14,0 0-24,38 20-10,-8-16-4,8-1-3,-1-4 0,7 1-1,-5-6 6,3-3 13</inkml:trace>
    <inkml:trace contextRef="#ctx0" brushRef="#br0" timeOffset="13193.2564">5949 4103 150,'0'0'33,"-26"-19"0,26 19-8,-13 19-24,13-1-2,8 4 1,1 7 0,4-1 0,2-1 1,1-3 0,3-2 0,3-7-1,3-2-1,3-4-10,-2-11-10,5 4-3,-5-9-7,3-1 0,-9-5-2,1 1 1,-7-5 1,-4-1 11</inkml:trace>
    <inkml:trace contextRef="#ctx0" brushRef="#br0" timeOffset="13375.381">6192 4092 146,'-26'-13'31,"26"13"0,-18 11-9,18 7-12,2 10-9,3 3 0,4 4-1,2 0 0,2 1 1,2-1-1,0-2-4,-1-9-10,7-2-9,-5-7-7,8-4-1,-6-11 0,6 0-1,-3-8 0,6 1 4</inkml:trace>
    <inkml:trace contextRef="#ctx0" brushRef="#br0" timeOffset="13574.5155">6525 4345 150,'0'0'33,"0"0"-3,0 0-5,0 0-28,18 22-17,-18-22-7,30 20-3,-30-20-2,35 11 0,-35-11-1,33-7-1</inkml:trace>
    <inkml:trace contextRef="#ctx0" brushRef="#br0" timeOffset="13793.6647">6769 4114 144,'0'0'33,"-9"18"-2,15 4-8,3 4-15,6 5-7,1 2 0,1 2 0,1-4 0,1-4-1,-7-3 1,1-5-11,2-3-14,-15-16-6,24 7-2,-24-7 0,28-20-2,-14 0-2,6-2 1</inkml:trace>
    <inkml:trace contextRef="#ctx0" brushRef="#br0" timeOffset="14059.8471">7200 4062 145,'-26'-24'33,"26"24"-1,-27 0-8,27 0-19,-24 32-6,11-9 1,0 1 1,4 2-2,1-2 1,3-4-1,7-2 1,-2-18-1,18 26 0,2-17 1,10-1 1,1-3-2,4 1 1,2 1 1,1-2 0,-3 5 1,-2-1-1,-7 4 0,-7-1-1,-19-12 1,14 30 1,-14-30-2,-9 27 0,9-27 0,-26 22-8,6-18-10,4 0-7,-5-12-6,5-1 0,-5-7-3,10-5 1,0-6-1,6-2 8</inkml:trace>
    <inkml:trace contextRef="#ctx0" brushRef="#br0" timeOffset="14228.9622">7238 4060 149,'0'0'33,"15"-25"-3,4 19-9,8 10-32,3-4-11,8 9-6,-5-2-2,6 8-1,-10-6-2,3 4 1,-7-4-2</inkml:trace>
    <inkml:trace contextRef="#ctx0" brushRef="#br0" timeOffset="14451.1129">7722 4018 163,'0'0'33,"0"0"-2,2 19-20,18 6-11,8 6 0,3 4-1,6 2 2,0 0-1,-4-2-7,0-1-12,-7-8-7,0-2-4,-10-11 0,-16-13-2,22 9-1,-22-9-1</inkml:trace>
    <inkml:trace contextRef="#ctx0" brushRef="#br0" timeOffset="14654.2524">7921 4057 166,'-17'0'32,"-1"3"-1,9 14-23,0 7-8,3 3 0,2 6-1,-1-2 2,5 6-11,-6-9-10,6-3-7,-1-8-3,1-17-2,0 0-2,25 11 1,-6-22-3</inkml:trace>
    <inkml:trace contextRef="#ctx0" brushRef="#br0" timeOffset="14870.3995">8167 4011 138,'0'0'33,"0"0"-2,10 22-6,-5 2-18,10 5-7,0 6 0,1 3 0,3-1 0,-3-6-3,4 2-13,-3-9-9,5-5-4,-6-14-3,7-5 0,-7-9-1,4-4-1</inkml:trace>
    <inkml:trace contextRef="#ctx0" brushRef="#br0" timeOffset="15208.542">8524 3989 134,'-27'-15'33,"27"15"-1,-33 11-6,20 8-17,3 8-7,3 4-2,5 6 0,2 1 0,9-1 1,4-2 0,8-4 0,8-9 0,2-7-1,4-10 0,0-5 0,2-9-1,-8-4-7,-3-10-3,-4-3-3,-13-7 0,-3 3-2,-12-4 2,1 4-2,-10-3-2,1 9 3,-5 1 1,19 23 0,-27-26-3,27 26 1,0 0-1,0 0 2,0 0 1</inkml:trace>
    <inkml:trace contextRef="#ctx0" brushRef="#br0" timeOffset="15404.6733">8820 3890 154,'0'0'33,"2"-24"-3,-2 24-14,22-9-12,-22 9-6,37 7-11,-20-5-8,7 7-6,-8-5-3,6 3-2,-22-7 0,31 2-1,-31-2 1</inkml:trace>
    <inkml:trace contextRef="#ctx0" brushRef="#br0" timeOffset="15636.8331">9043 3761 167,'0'0'33,"-22"10"-3,22-10-20,7 33-10,1-11 0,6 1 0,3 3 0,5-6 0,-2-3 0,6-2-6,-4-12-9,9 3-9,-5-10-4,4-1-4,-7-12 1,5 4-1,-10-9 0,3-2 5</inkml:trace>
    <inkml:trace contextRef="#ctx0" brushRef="#br0" timeOffset="15806.9472">9348 3699 135,'-20'-18'31,"20"18"0,-18 9-9,16 9-8,2 8-8,2 3-7,5 4 1,2 0-1,2 4-3,-3-6-13,10-1-11,-9-8-3,4-2-1,-13-20-1,26 18-2,-26-18 0</inkml:trace>
    <inkml:trace contextRef="#ctx0" brushRef="#br0" timeOffset="16585.3404">9645 3934 121,'0'0'33,"0"0"-2,0 0-6,18 15-10,-18-15-6,9 29-9,-3-9 0,1 0 0,-2 0 0,1-1 0,-4-3 0,-2-16 0,5 20 0,-5-20-7,0 0-4,0 0-1,0 0 0,0 0-1,13-27 1,-13 9 0,8-1 2,-3-1 9,1-4 10,3 4 2,-4 0 2,-5 20-1,24-28 0,-7 27 0,-17 1-2,31 5-3,-9 6-4,-2 4-3,2 3-1,1 2 1,-3 2 0,0 0 0,2-2 0,-2-3 0,-3-4-1,-1-2 1,1-6 0,-17-5-1,31-3-4,-31 3-4,30-21-3,-30 21 0,24-27 1,-13 10 0,-11 17 3,24-27 5,-24 27 8,23-20 4,-23 20 3,24-6-1,-24 6 1,22 11-1,-22-11-3,23 30-4,-11-12-4,3 2-1,0-3 2,1-3-3,1 3-11,-17-17-9,28 11-7,-28-11 0,23-9-2,-23 9 0,21-30-1,-14 10 0</inkml:trace>
    <inkml:trace contextRef="#ctx0" brushRef="#br0" timeOffset="16805.4892">10421 3642 115,'5'-16'32,"1"-3"0,-6 19-3,26-20-15,-3 17-4,-2-1-6,4 4-4,1 2 0,-6 0 0,-1 1 0,-19-3 1,26 15-1,-26-15 0,5 22 1,-5-22-1,-11 31 1,0-13-1,0 1 0,2 3 0,1-4 0,5 0-1,5 1 1,3-3-1,-5-16 1,30 28-16,-5-12-12,-3-8-2,4 4-2,-6-6-2,-3 1-1,-17-7-1</inkml:trace>
    <inkml:trace contextRef="#ctx0" brushRef="#br0" timeOffset="17526.9805">3999 5082 99,'0'0'33,"-9"-20"-1,9 20-1,0 0-1,0 0-11,0 0-9,13 22-9,5 0-1,3 5-1,4 3 1,3 1-1,1-2 1,1 1-1,-1-5 0,-3-6 1,-4-6-1,0-8 2,-5-5-2,-17 0 1,25-18 0,-17-1 0,-5-4 0,3-5 0,-4-3 1,-2 0-1,0-1 0,-2 1 1,2 6-1,2 1 1,1 7-2,-3 17-7,0 0-10,17-13-7,-17 13-4,22 17-1,-9-1-2,-13-16 0,29 32-1,-12-14 7,1 0 9</inkml:trace>
    <inkml:trace contextRef="#ctx0" brushRef="#br0" timeOffset="17711.1064">4534 5297 132,'-11'25'33,"11"-25"-1,-1 32-1,1-32-11,18 36-16,4-10-15,-4-8-13,5 2-6,-23-20-1,29 17-2,-29-17 0,0 0-2,17-22-1,-10 2 18</inkml:trace>
    <inkml:trace contextRef="#ctx0" brushRef="#br0" timeOffset="17951.27">4932 5170 114,'0'0'31,"0"0"-2,20-20-8,8 18-21,5 6-15,5-2-6,1 3-5,-6-1-3,-5 3-1,-10-1 0,-18-6 6,0 0 8,7 20 13</inkml:trace>
    <inkml:trace contextRef="#ctx0" brushRef="#br0" timeOffset="18098.3701">5009 5277 105,'0'0'27,"0"0"-8,-2 18-12,24-9-17,11 2-12,10-5-3,5 1-1,1-5-3,5-2 1,-1-4 11</inkml:trace>
    <inkml:trace contextRef="#ctx0" brushRef="#br0" timeOffset="18640.9858">5783 5080 105,'-42'-14'34,"5"6"-2,-5 3-2,3 10-8,1 1-9,8 10-3,1 3-6,3 6-4,4 3 0,7 5 0,8 0 0,11 0 0,10-2 0,10-2-1,11-5 1,9-7 0,4-8 0,2-9-2,1-6 0,-10-6-3,-6-7 0,-11-8-1,-9-3 0,-12-4 0,-8 2 0,-10-1 1,-2 6 2,-5 3-1,2 9-5,2 2-6,18 13-6,-17 6-3,17-6-2,11 24 1,9-8-2,2 3 3,10-3 6,3 4 9,-2-3 9,0-1 11,-7-6 17,-1 2 2,-25-12 3,34 19-2,-34-19 1,18 18-1,-18-18-1,0 0-21,24 28-23,-24-28-12,27 16-4,-27-16-1,26 0-1,-26 0-1,22-18-1,-11 1 5,4-3 23</inkml:trace>
    <inkml:trace contextRef="#ctx0" brushRef="#br0" timeOffset="19126.2991">6260 5031 139,'0'0'34,"-22"-17"-4,22 17 1,0 0-20,-15 20-8,17 1-3,0 2 0,1 5 1,3 3-2,0 2 2,6 0-2,5-2 1,3-1 0,8-6 0,5-4-1,4-7 0,3-8 1,4-7 0,-5-5-1,0-6-2,-10-7-5,-1 0-1,-12-4-1,-5 0 1,-11 0 1,-5 4 2,5 20 6,-35-26 3,13 21 5,-10 3 1,7 7 0,-3 6 1,8 10-3,3-3-1,8 4-7,13 6-4,3-6-11,17 1-6,-2-8-5,11-2-3,-2-13 0,6 0-1,-6-11-1,1-4 5,-1-5 9,-7-2 14</inkml:trace>
    <inkml:trace contextRef="#ctx0" brushRef="#br0" timeOffset="19383.4754">6803 5086 136,'1'-31'32,"-1"31"-1,17-26-6,-1 19-12,1 1-7,1 2-6,1 1-1,-1 1 1,-18 2 0,26-2 0,-26 2 0,22 6 0,-22-6 0,22 16 0,-22-16 0,24 26 0,-11-8 0,0-1 0,0 3 1,0 2-2,1-2 1,1 2 0,-2-4 0,0 1 0,0 3-12,-13-22-12,14 27-6,-14-27 0,0 0-2,0 0 0,0 0-1,-18 8-1</inkml:trace>
    <inkml:trace contextRef="#ctx0" brushRef="#br0" timeOffset="19545.5846">6950 5190 138,'-19'-14'34,"19"14"-2,21-10-12,-1 7-28,13 5-20,-2-4-3,10 4 0,-6-6-2,1 4 1,-6-6-1</inkml:trace>
    <inkml:trace contextRef="#ctx0" brushRef="#br0" timeOffset="20159.0023">7297 5119 141,'0'0'32,"0"0"0,0 0-10,0 0-7,0 0-10,2 22-5,-2-22 0,13 31 0,-6-15 0,1 1 0,-8-17-1,15 24-4,-15-24-6,0 0-4,23 16-2,-23-16 0,0 0 0,0 0 1,11-22-1,-11 22 6,0-29 9,0 29 7,6-33 5,3 16 6,-3-1 0,-6 18 1,24-27-1,-8 19 0,-16 8-3,33-7-3,-14 9-4,-1 5-5,0 2-1,1 2 0,-1 2 0,1 0 0,-1 2 0,-1-3-1,-17-12 1,29 19-2,-12-12-8,-17-7-6,25-2-5,-25 2-3,22-16 0,-22 16 0,22-24 0,-14 7 4,-8 17 9,16-23 9,-16 23 8,13-17 4,-13 17 6,0 0 3,17-11 5,-17 11-2,18 9-2,-18-9-1,26 20-5,-8-5-1,1-2-4,1 2-4,4-1-8,-4-5-8,8 4-9,-6-9-6,2 0-3,-6-10-1,6 1-1,-4-8 0,2-2 2,-5-1 9,1-8 9</inkml:trace>
    <inkml:trace contextRef="#ctx0" brushRef="#br0" timeOffset="20356.1364">8155 4871 116,'0'0'32,"-13"-26"0,13 26-2,-6 17-9,12 11-11,5 8-8,3 6-2,7 2 0,-1 0 0,6 0 0,-1-3 0,5-5-17,-6-8-11,3-6-2,-3-11-3,4-5 0,-4-14-2,5-5 0</inkml:trace>
    <inkml:trace contextRef="#ctx0" brushRef="#br0" timeOffset="20699.372">8642 4928 136,'-20'-13'33,"-8"-1"-1,4 10-2,-5 6-22,3 7-6,2 7-3,2 5 0,7 1 0,4-2 0,8 2 0,3 0 0,11-4 1,7-1-1,8-1 1,11-1 0,1-1 0,8 1 1,-2-2 0,1 2 0,-5-1 0,-7 3 0,-7-1 0,-10-1-1,-16-15 1,2 28-1,-2-28 0,-38 20-4,12-9-13,-11-8-10,2 3-4,-3-10-1,3 2-2,1-3-3,9-2-1</inkml:trace>
    <inkml:trace contextRef="#ctx0" brushRef="#br0" timeOffset="23314.7426">3845 6258 18,'0'0'5,"-8"-30"0,8 30-1,6-27-2,-6 27 2,13-24 2,-13 24 4,20-27 8,-20 27 9,20-30 0,-20 30 1,9-22-3,-9 22 0,0 0-3,0 0-4,0 0-9,-12 19-9,8 3 1,0 5-1,2 6 0,-1 6-1,3-4 1,5-1 0,-3-4-1,0-1 1,0-5 0,0-8 0,-2-16-1,0 0 0,0 0 0,0 0 0,-21-25 0,14-1 1,1-5-1,1-2 1,3-2 0,8-2 1,1-1-1,8 3 0,-1 2 1,8 5-1,2 8 0,4 7 1,0 10-1,-1 6 0,1 12 1,-3 7-1,-1 4 1,-2 7-2,-3 2 2,-4 3-1,-3-3 0,1 0 0,-2-4 0,-1-5-1,-5-1-6,-5-25-12,13 32-7,-13-32-4,0 0-2,0 0-1,-22 0 0,3-11-1,19 11 6</inkml:trace>
    <inkml:trace contextRef="#ctx0" brushRef="#br0" timeOffset="23489.8612">3957 6340 135,'-17'-9'34,"17"9"-1,0 0-2,24-13-22,15 19-29,5-4-9,8 1-2,-1-3-2,1 4 0,-8-4-2,-4 2-2,-7-4 14</inkml:trace>
    <inkml:trace contextRef="#ctx0" brushRef="#br0" timeOffset="23952.7781">4483 6300 122,'0'0'41,"-11"-18"-3,11 18-11,20-4-20,2 4-2,4 2-2,2 0-4,-3 0 1,-1-1 1,-7 5-1,-17-6 1,20 15 0,-20-15 0,0 25 0,-7-6 0,-2 4-1,-3 1 0,-2 4 0,-1-3 0,-2 1 0,3-2 0,-1-2 0,4-2-1,11-20 1,-15 28 0,15-28-1,4 16 1,-4-16-1,29 7 0,-5-7 1,6-1 0,3-1-1,-4-6-8,8 8-8,-11-5-6,0 7-6,-6-8 0,0 6-3,-20 0-1,28-7 1,-10 1 5,0-5 16</inkml:trace>
    <inkml:trace contextRef="#ctx0" brushRef="#br0" timeOffset="24397.0807">5101 6317 163,'0'0'29,"0"0"-13,11 16-26,15-5-18,9-2-3,7 2-2,0-5-1,8 1-2,0-5 4</inkml:trace>
    <inkml:trace contextRef="#ctx0" brushRef="#br0" timeOffset="24224.9618">5156 6205 139,'0'0'34,"-26"-15"-2,26 15-1,0 0-18,0 0-10,23-4-3,-1 10-1,5 1-3,1-3-11,5 7-10,-7-6-6,-2 3 0,-24-8-2,27 9-1,-27-9-2,0 0 4,0 0 23</inkml:trace>
    <inkml:trace contextRef="#ctx0" brushRef="#br0" timeOffset="24855.391">6232 6113 123,'-24'-26'33,"4"10"0,-4-4-4,4 9-14,-2 1-6,2 12-4,-1 6-3,-1 4-2,-3 5 1,-1 1-1,-2 6 2,1 2-2,1 3 1,4 4-2,7-2 1,10 2-1,10 4 0,14 0 0,12-2 0,13-6 0,9-5 0,4-10 0,2-8 0,-4-8 1,-5-13-1,-11-5 0,-10-7-3,-14-6-2,-10-2-1,-12-4 1,-8 6-1,-7-2 1,-4 6-1,-3 5-2,3 8-3,2 3-6,6 11-4,18 2-2,-17 7-1,17-7-1,17 28-1,5-12 4</inkml:trace>
    <inkml:trace contextRef="#ctx0" brushRef="#br0" timeOffset="25029.513">6476 6340 170,'0'0'32,"0"0"-1,4 18-17,-4-18-16,27 18-14,-27-18-11,35 15-4,-18-15-1,3 2-1,-3-8-2,3 3-1,-2-7 2</inkml:trace>
    <inkml:trace contextRef="#ctx0" brushRef="#br0" timeOffset="25591.8937">6984 6018 104,'0'0'30,"-22"-13"1,22 13-3,0 0-11,-19 13-1,19-13-4,-13 34-7,4-10 0,2 5-3,0 1-1,1 5-1,4 1 0,8 3-1,5-5 1,5 3-1,10-4 0,3-4 1,8 0-1,4-8 1,3-5-1,0-5 1,2-6-1,-4-6 1,1-5-1,-7-5 0,-1-2 0,-9-5-6,0 2-1,-11-5 0,-1 1 0,-10-2 0,-2 0 0,-10 0 1,-3 2 2,-7 2 5,-8 0 4,1 7 2,-10 2 3,1 9-1,0 1 1,2 9-1,1 2-1,5 9 0,6-1-3,9 3-2,5 1-3,10-2 0,5 6-3,6-8-14,13 4-10,-1-12-3,8-1-1,-5-7-2,6-2-1,-1-8-1</inkml:trace>
    <inkml:trace contextRef="#ctx0" brushRef="#br0" timeOffset="26279.2643">7821 6129 53,'-2'-20'18,"2"20"-1,-6-18-3,6 18-2,0 0-2,0 0 1,-18-18-1,18 18 6,-18 1-2,18-1 1,-24 8-1,24-8-1,-32 20 0,18-2-5,-5 2-1,6 2-7,6 4 1,11 7-2,5-4 1,13 0-1,6-3 1,7-2-1,11 0-10,-4-10-11,6-1-7,-10-13-1,5-2-2,-8-9 0,0-2-1,-10-7 0</inkml:trace>
    <inkml:trace contextRef="#ctx0" brushRef="#br0" timeOffset="26910.7204">8176 6082 151,'0'0'34,"-22"-8"-2,22 8-7,-21 22-21,18-2-4,6 6 1,5 5-2,3 0 2,4 0-2,-3-3 0,7-4 1,-3-4-6,-16-20-6,17 22-5,-17-22-2,0 0-2,4-19 0,-4 19 0,-6-34 1,8 8 5,-4-3 11,11-2 6,2 0 8,-1-1 6,8 9 4,-5-3-1,7 11 2,-2 6-3,8 9-2,-7 4-2,-19-4-5,29 31-5,-12-7-3,1 3 0,0 3-1,-1-1 1,-2 2-1,-1-5-1,5-5 1,-3-2 0,-16-19-1,28 22-9,-28-22-5,0 0-5,0 0-1,15-22-2,-19 3 0,6 1 0,-4-6 0,6 1 12,-1-1 7,16 0 8,-6 6 5,9-4 5,2 11 7,-8-2 2,10 11 0,-8 2-2,10 9-3,-28-9-2,33 31-3,-26-10-4,10 4-7,-4 1-2,-2-1 0,0 1-6,-4-10-11,2 3-9,-9-19-4,0 0-2,0 0 0,19-2-1,-17-15-3</inkml:trace>
    <inkml:trace contextRef="#ctx0" brushRef="#br0" timeOffset="27391.0492">8893 5811 110,'0'-24'32,"6"6"-1,-3-4-5,-3 22-9,30-31-4,-8 18-5,2 4-8,2 1 0,-3 1 0,0 5 1,-5 0-1,-18 2 1,24 10-1,-24-10 1,4 27 0,-8-5 0,-7 2 0,-6 1 0,-3 5 0,-2-1 0,-4 0-1,-3-1 0,-1-5 0,5-1 0,2-5 0,7-1-1,16-16 0,-17 19 0,17-19 0,0 0 0,30 9 0,-8-11 1,4 0-1,5-1 1,-2 1-3,-1-4-9,1 10-13,-8-6-5,-3 8-1,-18-6-3,18 3-1,-18-3-2</inkml:trace>
    <inkml:trace contextRef="#ctx0" brushRef="#br0" timeOffset="28504.8127">9434 6036 161,'0'0'34,"7"-28"-3,15 18-18,4 4-13,9 2 0,4 3-1,-1-1-8,7 7-7,-9-5-8,-3 8-2,-12-7-5,-5 7 0,-16-8-1,0 0 0,-13 20 6</inkml:trace>
    <inkml:trace contextRef="#ctx0" brushRef="#br0" timeOffset="28696.9373">9537 6168 174,'0'0'33,"0"0"-2,37-15-34,-2 24-15,-2-5-10,7 5-3,-5-5-1,-2 3-1,-7-7-3,-8 2 0</inkml:trace>
    <inkml:trace contextRef="#ctx0" brushRef="#br0" timeOffset="29774.9083">10260 5928 112,'4'-16'33,"-10"-3"-2,6 19-4,0 0-11,0 0-3,0 0-10,-17 28-2,12-5 0,-2 7-1,-1 6 1,1 3-1,3 3 1,1 0-1,4-4 0,7-1 0,6-2 0,5-6-1,7-5 1,7-6-1,0-9 1,5-7 0,3-6 0,-2-5-1,-1-5-6,-5-10-5,-1 2-2,-12-7 0,-2 7-1,-12-8 1,-4 8 0,-10-3 1,-7 8 10,-1 6 7,-10 2 4,4 11 3,-6 2 4,8 8 0,-2 3-1,9 9 0,-1-2-4,10 7-2,4-3-4,7-2-14,12 1-14,1-8-6,6-5-1,-1-8-1,7-4-1,-5-11 0,6-4 0</inkml:trace>
    <inkml:trace contextRef="#ctx0" brushRef="#br0" timeOffset="30036.0839">10845 5935 161,'0'0'33,"0"0"-4,18 19-17,2 3-11,6 7-1,9 6 1,4 3-2,3 0 2,0 1-1,-1-4 1,-1-1-1,-3-2-4,-7-11-13,1 1-11,-5-12-2,-4-3-2,-22-7-1,25-7-1,-25 7 0</inkml:trace>
    <inkml:trace contextRef="#ctx0" brushRef="#br0" timeOffset="30265.2398">11204 5981 151,'-21'-9'33,"-1"2"-1,4 12-13,1 6-15,4 9-4,2 8 1,4 8-1,0 3 1,-3-1-2,7 2-8,-3-9-11,10 6-7,-6-15-5,8-2-1,-6-20-1,0 0 0,24 2-1</inkml:trace>
    <inkml:trace contextRef="#ctx0" brushRef="#br0" timeOffset="30555.4392">11386 5935 145,'0'0'33,"0"0"-2,18 17-16,-7 3-4,7 7-8,-1 4-2,1 8-1,1-3 1,-4 1-1,-3-4 1,1 2-1,-4-8 0,-1-3 0,1 0-10,-9-24-13,17 24-8,-17-24-1,0 0-1,20-17-1,-20 17-1</inkml:trace>
    <inkml:trace contextRef="#ctx0" brushRef="#br0" timeOffset="30946.7062">11868 5913 137,'-17'-18'33,"17"18"0,-35-20-13,35 20-10,-35 15-5,15 1-4,-2 4-1,2 8-1,1 3 3,4 3-2,6 1 0,4 4 0,10-1 0,12 1 0,10-1 0,10-3 0,7-6-1,6-9 0,0-7-1,1-8 1,-5-10 1,-9-8-1,-9-9 1,-14-9 0,-12-4 0,-11-1 0,-6-3 0,-11 4 1,-1 6-13,-6 0-11,7 11-8,-2 3 0,10 10-3,18 5-3,-18-6-1</inkml:trace>
    <inkml:trace contextRef="#ctx0" brushRef="#br0" timeOffset="37227.6092">12114 5882 108,'-17'-14'36,"17"14"-5,0 0-4,0 0-7,28-4-5,-10 6-8,5 3-6,2-1-1,1 0 0,0-1-3,0-3-11,-1 8-9,-6-10-5,-1 5-4,-18-3-2,20-1 0,-20 1-1,0 0 3</inkml:trace>
    <inkml:trace contextRef="#ctx0" brushRef="#br0" timeOffset="37680.4007">12594 5677 108,'-20'-29'28,"20"29"0,-22-16-12,22 16-2,0 0 0,-17 9-7,17-9-2,-24 18 1,8-3-1,1 1 0,-3 1-1,3-1-4,4 2 1,5-1-1,6-17 0,13 27 0,-13-27 1,39 19-1,-6-12 0,2-3 0,2 3 0,-2 0 1,2 0-1,-3 4 0,-2 6-1,-10-1 1,-6 3 0,-6-1-1,-5 4 0,-7-4 1,-7-1 0,-4-1-1,-3-5 1,-3-4 1,-1-5-3,0-5-8,20 3-9,-33-17-8,33 17-3,-21-31-2,20 13-1,-5-6-2,12 2 3</inkml:trace>
    <inkml:trace contextRef="#ctx0" brushRef="#br0" timeOffset="37848.5168">12561 5730 151,'-15'-20'34,"15"20"-1,17-18-8,7 16-25,13 8-13,-2-3-11,14 10-7,-6-4-3,2 8 1,-10-3-3,0 5 0</inkml:trace>
    <inkml:trace contextRef="#ctx0" brushRef="#br0" timeOffset="38575.13">13181 6175 128,'0'0'35,"0"0"-1,0 0-4,0 0-17,-11 18-6,15 2-7,3 1 0,2 2 0,-2 1 0,-3-2 0,2-5 0,-6-17-1,7 23 1,-7-23 0,0 0-1,0 0 0,7-16 0,-3-2 0,-2-4 0,2-4 1,-1-3-1,3-2 1,-1 1 1,3 5 0,-1 3 0,4 5 0,-11 17 0,28-16 0,-28 16-1,31 9 0,-15 2 1,3 5-2,-1 3 1,-1 3 0,1 0-1,-1 1 1,1-2 0,-5-1 0,2-4 0,-15-16-1,22 17 0,-22-17-5,16-4-4,-16 4-1,11-22-1,-7 4-1,7-2 1,-7-6 1,7 6 1,-4 0 7,1 1 6,-8 19 4,16-23 6,-16 23-1,22 0 0,-22 0 0,26 25-1,-8-6-2,-7 3-1,10 1-3,-3-1-5,-1 0-1,-5 2-6,-12-24-12,23 29-10,-23-29-4,0 0-1,0 0-2,0 0 0,9-24 0</inkml:trace>
    <inkml:trace contextRef="#ctx0" brushRef="#br0" timeOffset="39210.5636">13738 5765 81,'0'-16'27,"2"-1"-1,-2 17-5,9-27-6,-9 27 1,24-26-3,-4 15-4,-20 11 0,34-22 0,-34 22-1,31-13-2,-31 13-1,18 2-4,-18-2-2,11 22 1,-5-4-1,-4 4 0,-4 2 0,-2 2 1,-1-1-1,-5 3-1,-1-4 1,-3-2-1,-3-2 1,1-2 0,-1-3 0,17-15 1,-24 18 0,24-18 1,0 0 0,0 0 0,0 0 1,0 0-1,18 4 0,1-8 0,-1-1 0,4 1 1,-1 2-2,-1-2 1,0 6-13,-20-2-12,26 2-9,-26-2-1,0 0-2,0 0-3,0 0-1</inkml:trace>
    <inkml:trace contextRef="#ctx0" brushRef="#br1" timeOffset="101322.0575">13541 6844 153,'0'0'35,"-1"-24"-2,19 18-17,2 3-16,4 1 1,7 2 0,3 0-1,2 0 1,-1 0-1,-3 0 1,-9 0-1,-2-4-1,-21 4 1,25 4 0,-25-4 0,0 0 0,10 24-1,-10-24 1,-8 31 0,5-9 0,-1 3 0,-2 5 1,3 3-1,3 0 1,2 3-1,1 1 0,3-4 1,-1-2 0,3-6-1,5 1-16,-8-9-10,-5-17-6,9 16-1,-9-16-1,0 0-1,0 0 0</inkml:trace>
    <inkml:trace contextRef="#ctx0" brushRef="#br1" timeOffset="68004.3586">4715 7212 62,'0'0'31,"-11"-21"2,11 21-2,0 0-5,0 0-4,0 0-4,0 0-5,0 0-4,11 19-1,-2-3-6,2 3-2,0 4 0,0 5 0,4 0 0,1 3 0,3 2 0,-3 3 0,3-4 0,-1-3 0,2-3 0,1-3 0,-3-1 0,0-1 0,-1-9 0,-17-12 0,26 19 0,-26-19 0,22 5 0,-22-5 0,16-11 0,-10-5 0,-1-3 0,1-3 0,-2-5 0,-3-2 0,-1-6 0,-1 4 0,1-6 0,-2 4 0,0 4 0,2-1 0,0 3 0,2 3 0,1 4 0,-3 20 0,4-28 0,-4 28 0,0 0 0,0 0 0,0 0 0,0 0 0,17 2-16,-17-2-11,7 16-4,-7-16-3,11 21-7,-11-21-1,15 25-2,-6-4 25</inkml:trace>
    <inkml:trace contextRef="#ctx0" brushRef="#br1" timeOffset="68603.8813">5263 7562 63,'0'0'29,"-2"-18"-2,2 18-5,0 0-3,4-21 0,-4 21-3,0 0-1,0 0 0,11-22-4,-11 22-3,0 0-4,16-5-4,-16 5 0,0 0 0,21 20-1,-21-20 1,16 28 0,-16-28-1,7 31 0,-5-11 1,-2 0 0,-2-1-1,-1-3 1,-3 4-2,-3-3 1,0-1 0,9-16 1,-22 26-1,22-26 1,-22 22-2,22-22 2,-17 13 1,17-13-1,0 0 0,0 0 2,0 0-2,0 0 1,0 0-1,19 3 0,-19-3 0,27-9 0,-27 9 0,33-5 0,-14 3 0,-1 2 0,0 2 0,1 0 0,-19-2 0,29 7 0,-29-7-3,22 5-8,-22-5-9,0 0-7,0 0-4,0 0-1,0 0-1,6-22-1,-6 22 0</inkml:trace>
    <inkml:trace contextRef="#ctx0" brushRef="#br1" timeOffset="69008.156">5640 7278 171,'0'0'41,"0"0"-9,0 0-27,24 5-5,4 1-1,1 1 1,0 2-3,-5-5-7,2 5-8,-26-9-6,31 4-7,-31-4-1,0 0-5,0 0-4,17 0 3,-17 0 25</inkml:trace>
    <inkml:trace contextRef="#ctx0" brushRef="#br1" timeOffset="69195.2834">5666 7435 165,'-19'11'41,"19"-11"-7,17 17-30,7-12-9,13 8-11,-8-7-10,6 3-6,-9-5-2,-2-1-7,-8-3-2,-16 0-2</inkml:trace>
    <inkml:trace contextRef="#ctx0" brushRef="#br1" timeOffset="72583.5837">6283 7063 144,'0'0'40,"0"0"-6,-22-11-15,22 11-10,5 25-6,3-3-4,1 4 1,0 1-2,0 1 2,1-1-1,1 1 1,-4-5-1,-2 1 1,-5-24 0,13 28 0,-13-28 0,0 0 0,0 0 0,0 0 0,0 0 0,-1-30 0,-3 10 0,0-5 0,0-5 0,1-1 0,3 0 0,2 0 1,1 2 0,5 3-1,1 2 1,4 8 0,-13 16-1,33-24 1,-13 20 0,2 8-2,0 5 1,4 2-1,-2 7 0,2 3 1,-1 4-1,-1 4 0,0 1 0,0-1 1,-4-3 0,-1-4-1,-3 0 1,-3-4 0,-13-18-3,19 22-15,-19-22-9,0 0-4,-17 5-1,17-5-1,-31-14-1,12 4-1</inkml:trace>
    <inkml:trace contextRef="#ctx0" brushRef="#br1" timeOffset="72808.7359">6379 7211 166,'0'0'34,"31"-20"-6,-2 14-32,17 10-23,-3-4-4,4 7-2,-4-7 0,-3 6-2,-10-6-1</inkml:trace>
    <inkml:trace contextRef="#ctx0" brushRef="#br1" timeOffset="73013.8756">6848 7194 160,'-6'24'33,"6"-24"-3,8 37-23,4-10-14,-2-5-8,6 7-11,-7-10-5,2 3-1,-11-22 0,0 0-3,0 0 3</inkml:trace>
    <inkml:trace contextRef="#ctx0" brushRef="#br1" timeOffset="73428.9656">7146 7066 136,'0'0'34,"0"0"-2,0 0-14,-6 20-6,6-20-3,20 30-6,-5-10-2,5 0-1,2 0 1,0 0-2,4-3 1,0-3 0,2 1 0,-3-6 0,-1-7 0,-4-2 0,-3-6-1,-17 6 1,24-29 1,-19 7-1,-1-4 1,-4-5-1,-2 4 1,-3-6 0,1 6 0,0 3-1,3 2 1,2 5-1,-1 17 0,17-12-9,-17 12-13,28 1-7,-12 3-3,6 9 0,-3-4-3,5 7 0,-4-5-1</inkml:trace>
    <inkml:trace contextRef="#ctx0" brushRef="#br1" timeOffset="73637.1068">7799 7156 163,'-15'18'33,"15"-18"-1,4 28-19,-1-6-13,7 3 0,1-1 0,0 2-5,-4-8-12,6 4-12,-13-22-3,9 22-1,-9-22-2,0 0 0,-4-17-2</inkml:trace>
  </inkml:traceGroup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46.9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3DFCCA-9F3C-43A7-B5E9-089D634407F0}" emma:medium="tactile" emma:mode="ink">
          <msink:context xmlns:msink="http://schemas.microsoft.com/ink/2010/main" type="inkDrawing"/>
        </emma:interpretation>
      </emma:emma>
    </inkml:annotationXML>
    <inkml:trace contextRef="#ctx0" brushRef="#br0">5658 8683 130,'0'0'36,"0"0"-2,0 0-20,26 20-27,13-9-15,-1-6-5,8 5-1,-5-3-2,-6-5-1,-6-6 5</inkml:trace>
    <inkml:trace contextRef="#ctx0" brushRef="#br0" timeOffset="-211.1386">5642 8562 150,'0'0'41,"2"-28"-6,23 23-25,7-3-10,3 3-10,11 8-9,-4-4-7,2 4-5,-9-3-1,-7 6-3,-28-6 1,22 3 0</inkml:trace>
    <inkml:trace contextRef="#ctx0" brushRef="#br0" timeOffset="20927.9189">6361 8318 128,'-13'-19'38,"13"19"-5,0 0-15,0 0-4,0 0-5,0 0-8,0 0 0,8 24 0,-7-7-1,1 3 1,2 2-1,0 2 0,-1-2 0,3 0 0,3-2-1,2-4 0,-11-16 0,28 22 0,-10-18 1,4-2 0,0-4 0,4 0 0,2-3 0,-1-3 0,1 3 0,-4 1 0,0-3 0,-4 3 0,-20 4-1,29-2-6,-29 2-8,19 0-7,-19 0-5,0 0-3,0 0-3,0 0-2,0 0-1,12-20 5</inkml:trace>
    <inkml:trace contextRef="#ctx0" brushRef="#br0" timeOffset="21195.1014">6679 8314 90,'-11'-17'38,"11"17"-3,-14-22-6,14 22-8,0 0-5,0 0-6,0 19-9,5-1-1,1 6 1,-1 5-1,1 4 0,1 2-1,-2 0 1,3 5-1,-4-1 1,1-4-6,-1-6 5,-1-3-5,3-6 6,-1-2-7,3-1-7,-8-17-15,0 0-2,20 7-5,-20-7-3,28-22-2,-28 22 13</inkml:trace>
    <inkml:trace contextRef="#ctx0" brushRef="#br0" timeOffset="21384.232">6915 8591 143,'0'0'38,"7"26"-12,-7-26-21,6 16-6,-6-16-7,18 24-10,-18-24-10,24 18-5,-24-18-4,26 2-3,-26-2-1,24-11 36</inkml:trace>
    <inkml:trace contextRef="#ctx0" brushRef="#br0" timeOffset="21879.5664">7215 8373 73,'0'0'39,"-15"-19"-2,15 19-9,0 0-11,4 21-2,-1-5-5,1 6-3,-2 0-2,1 6-2,-1 1-3,2 4-5,0 2 5,1 0-6,2-6 5,6 2-5,4-3 6,5-6-6,4-4 5,5-5 1,0-4-1,6-5 1,0-8 0,1-1 0,-1-6 0,-2-2 0,-3-4 0,-5-3 0,-5 0 0,-7-6 0,-6 4-1,-5 2 7,-8 2-5,-3 1 5,7 17-6,-26-15 6,9 17-6,-1 11 0,0 2 1,3 5-6,2 4 5,2 1-6,5-1 5,5 4-5,6-1 3,4-10-15,12 5-10,-1-11-5,7-6-8,8-3-1,-3-7 0,6-6 41</inkml:trace>
    <inkml:trace contextRef="#ctx0" brushRef="#br0" timeOffset="22539.0177">8063 8606 121,'0'0'42,"-23"5"-1,23-5-24,10 17-18,3-1-5,5-1 6,-1 0-5,3 3 4,-20-18 1,29 26 0,-29-26 0,17 22-1,-17-22 1,0 0 0,0 0-1,0 0 1,0 0 0,0 0 0,-11-24-1,5 2 1,3-4 6,3 0-5,1-1 5,3 3-5,7 2 4,2 5-4,5 5 4,6 8-4,0 6-1,4 5 0,-1 2 0,3 8 0,-3 7-6,1 1 6,-4 3-5,0-1 4,-4 3-4,-2-10 5,-1 0-6,-17-20 6,28 18 0,-28-18 0,18 0 0,-18 0 0,15-29 0,-10 9 0,1-2 0,1-2 0,0-5 1,1 3-1,3 4 6,-11 22-5,20-28 4,-20 28-5,24-1 1,-24 1-2,24 23 1,-9-2 0,-1 1-5,-1 2 4,4 3-4,-1-3 5,1 0 0,-1-6-1,-16-18-1,34 28-15,-34-28-11,27 7-5,-27-7-1,22-20 0,-14 0-1</inkml:trace>
    <inkml:trace contextRef="#ctx0" brushRef="#br0" timeOffset="22759.1653">8896 8395 150,'0'0'41,"0"0"-7,0 27-27,9 4-6,2 12-2,4 4-4,1-3 4,-1 6-4,3-8 5,-3-5-6,0-1-2,-4-12-19,5-7-4,1-15-3,0-4-1,3-13-7,-2-5 5</inkml:trace>
    <inkml:trace contextRef="#ctx0" brushRef="#br0" timeOffset="23143.4276">9315 8519 121,'0'0'47,"-20"-18"-7,20 18-10,-22-4-30,22 4 0,-24 11 1,24-11-2,-20 17 0,20-17 0,-17 22 0,17-22-4,-2 27 3,2-27-3,22 26 4,1-11-5,6-1 5,10 3-4,3 1 6,2-5-1,0 2 0,0 3 0,-5-1-1,-6 3 2,-9 0 0,-9-2 0,-10-1-1,-8-1 1,-8 1 0,-8-4-1,-5-6 1,-3-3 0,-3-2-1,-3-8-1,9 2-15,0-8-18,10-5-1,6-7-9,6-1-2,21-8 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8.9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0C6026-88B0-4FC5-96E4-98C1E0474745}" emma:medium="tactile" emma:mode="ink">
          <msink:context xmlns:msink="http://schemas.microsoft.com/ink/2010/main" type="inkDrawing" rotatedBoundingBox="17121,9897 17816,11604 17584,11699 16888,9992" semanticType="verticalRange" shapeName="Other">
            <msink:sourceLink direction="with" ref="{119DDBB2-6837-4B8B-9428-6570E51B7B7C}"/>
          </msink:context>
        </emma:interpretation>
      </emma:emma>
    </inkml:annotationXML>
    <inkml:trace contextRef="#ctx0" brushRef="#br0">0 0 48,'22'5'18,"7"8"2,8 16 0,2 6 3,10 20 0,-1 9-3,11 19-3,-6-1-1,10 12 1,-10 7-4,8 2-5,-10-1-5,-1 1-3,-8-4 0,-3-2 0,-11-1 0,-6-5-1,-6-10 1,-8-4 0,-8-7 0,-4-10 0,-3-8 0,-3-14 0,-1-5-10,-3-14-10,3-1-10,11-18-3,-21 7-2,21-7 0,-16-27-1</inkml:trace>
  </inkml:traceGroup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6.5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1DDA222-6118-47D0-A08C-A9541FD053B4}" emma:medium="tactile" emma:mode="ink">
          <msink:context xmlns:msink="http://schemas.microsoft.com/ink/2010/main" type="inkDrawing" rotatedBoundingBox="3651,16400 3837,9162 3993,9166 3807,16404" semanticType="callout" shapeName="Other">
            <msink:sourceLink direction="with" ref="{50506DFF-A581-4D0C-AE44-48E30BCCA6CA}"/>
            <msink:sourceLink direction="with" ref="{02492DC7-4997-4701-9F0E-E8E49624B563}"/>
          </msink:context>
        </emma:interpretation>
      </emma:emma>
    </inkml:annotationXML>
    <inkml:trace contextRef="#ctx0" brushRef="#br0">236 0 137,'-29'18'39,"8"1"-9,10 10-18,-1 13-9,4 15-2,3 13 0,1 14-1,4 13 1,4 10-1,-1 8 0,3 16 0,-1 6 1,3 8 0,-3 7-1,-1 6 0,-2 5 1,0 10 0,-1 6 0,-1 3 0,0-4 1,-1 0-2,-1 7 2,4 2-1,-1 0 0,-1-3 1,2-1-1,0 2 0,0 1 0,-2 1 0,2-11 0,0 2 0,-4-2 0,-2 0 0,-1-2 0,-3-7-1,-3 0 1,-2 0-1,-1 2 0,-5-10 1,1-3-1,-2-5 0,-1-7-1,1 1 1,2-5-1,3-14 1,2-8 0,4-6-1,2-10 0,3-4 0,4-14 1,0-11-1,2-10 1,-2-16-17,7-3-13,-5-18-4,-2-26-1,0 0-2,-4-27-2,-1-32-2</inkml:trace>
  </inkml:traceGroup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8.3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4260A1-4ED4-40AB-BF90-1C6031691777}" emma:medium="tactile" emma:mode="ink">
          <msink:context xmlns:msink="http://schemas.microsoft.com/ink/2010/main" type="inkDrawing"/>
        </emma:interpretation>
      </emma:emma>
    </inkml:annotationXML>
    <inkml:trace contextRef="#ctx0" brushRef="#br0">0 120 128,'0'0'36,"0"0"-2,22-4-4,15 10-19,13-2-8,18 3 0,20-2-3,26-1 0,22-4 0,24-2-1,30-3 0,23-4 1,28-6-1,31 0 0,23-1-1,14-1 1,18 4-1,6 4 0,11 0 0,-2 2 0,-9 3 0,-18 4 0,-23 0 0,-27-2 1,-37 2-1,-27-2 1,-49 4 0,-32-2 0,-36 2 1,-27-2-1,-25 0 0,-32 0-5,18 0-18,-18 0-8,-22-2-2,0-1-2,-4-5-2,-7-1-1</inkml:trace>
  </inkml:traceGroup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7.6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FC95A3E-DF66-473C-89CD-78A69559D40A}" emma:medium="tactile" emma:mode="ink">
          <msink:context xmlns:msink="http://schemas.microsoft.com/ink/2010/main" type="inkDrawing"/>
        </emma:interpretation>
      </emma:emma>
    </inkml:annotationXML>
    <inkml:trace contextRef="#ctx0" brushRef="#br0">-11 25 113,'4'-25'39,"-4"25"-7,0 0-13,0 0-6,0 0-5,9 36-6,-7-6-2,3 6 0,3 7 1,-3 4 0,5 3-1,1 1 0,1-3 0,5-4 0,5-7 0,4-6 1,3-9-1,4-9 0,4-8 1,0-7-1,5-7 1,-3-7-1,0-10 0,-5-2 0,0-5 0,-3-3 0,-4-5-1,-3-1 1,-5 0-1,-3-2 1,-5 5-1,-3 1 0,-5 5 1,-1 7-1,-2 6 1,0 20-1,-5-18 1,5 18 0,0 0-1,-4 36 1,6-8 1,3 7-1,3 5-1,3 4 1,5 4 0,3 1 1,-1 1-1,6-1 0,4 3 0,-4-1-2,1-3 2,-3-1-1,0-3 1,-5-1-1,-4-3 1,-2-3-2,-11-6 2,0-2 0,-7-3 0,-4-6 1,-6-2-1,-3-3 0,-4-6 0,-4-1 0,1-5 1,-6-3-1,1-5 1,3-1-1,3 3-16,2-5-14,8 1-3,16 7-2,-19-22-2,19 22-2</inkml:trace>
  </inkml:traceGroup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58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92B5204-C9EE-4BD7-9835-9E4F78D955E6}" emma:medium="tactile" emma:mode="ink">
          <msink:context xmlns:msink="http://schemas.microsoft.com/ink/2010/main" type="inkDrawing" rotatedBoundingBox="-801,11578 2672,9718 3983,12165 508,14026" semanticType="callout" shapeName="Other"/>
        </emma:interpretation>
      </emma:emma>
    </inkml:annotationXML>
    <inkml:trace contextRef="#ctx0" brushRef="#br0">6-1 100,'0'0'41,"0"0"-2,0 0-11,0 0-11,-16 2-7,16-2-5,13 26-5,-4-4 0,4 2 0,0 3 1,5 8-1,0-2 1,1 6-1,1-3 0,-2-3 0,-1 2 0,-2-6 0,-1 1 0,-3-8 0,2-2 0,-4-3 0,-9-17 1,15 27-1,-15-27 0,0 0 0,17 18 0,-17-18 0,0 0 0,0 0 0,0 0 0,0 0 0,0 0 0,0 0 0,0 0 0,0 0 0,0 0 0,0 0 1,0 0-1,0 0 0,0 0 0,0 0 1,16-7-2,-16 7 2,0 0-1,0 0-1,15-20 1,-15 20 1,11-22-1,-11 22 0,17-30 0,-8 12 0,2-4 0,0-2 0,0 0 0,0-3 0,-2-4 0,2 0 1,-3-1-1,1-1 0,-2 4 0,0 2 0,1 3 0,-3 3-1,3 5 1,-8 16 0,0 0-1,11-18 1,-11 18 0,0 0-1,0 0 1,9 27-8,-9-27-9,5 26-8,-5-26-6,11 29-2,-11-29-1,11 31 0,-7-12-2,2-3 12</inkml:trace>
    <inkml:trace contextRef="#ctx0" brushRef="#br0" timeOffset="646.8208">556 362 90,'0'0'34,"0"0"0,-20-18-8,20 18-5,0 0-3,0 0-4,0 0-7,22 26-7,-22-26 0,28 31 0,-12-11 0,3 2 0,1 0 0,2 0 0,-2-2 0,-3-1 0,1-1 0,-18-18 0,28 26 0,-28-26 0,24 16 0,-24-16 0,0 0 0,20 11-1,-20-11-7,0 0-5,0 0-7,0 0-4,0 0-6,0 0-2,5-18-2,-5 18 0,-9-20 7,9 20 7</inkml:trace>
    <inkml:trace contextRef="#ctx0" brushRef="#br0" timeOffset="831.9474">812 320 140,'0'0'35,"-24"-3"-1,7 1-10,17 2-16,-23 22-5,13-6-3,-1 4 0,0 2 0,2 2 0,-4 2 1,2-2-2,-2 0 2,0-2-1,2-4 0,2-1 0,9-17 0,-16 25 0,16-25-7,0 0-9,0 0-5,0 0-5,0 0-5,22-9-3,-6-6-1,5-1 0,2-4 5</inkml:trace>
    <inkml:trace contextRef="#ctx0" brushRef="#br0" timeOffset="1079.547">1042 170 147,'-19'-2'35,"19"2"0,0 0-11,0 0-24,34-9-5,-10 3-10,10 10-9,-4-8-5,7 10-4,-10-4-1,-1 5 0,-26-7 0,24 13 4</inkml:trace>
    <inkml:trace contextRef="#ctx0" brushRef="#br0" timeOffset="1325.7198">1064 339 79,'0'0'25,"31"12"-1,-11-10-9,3-5-6,2 1-9,5 0-9,-5 0-10,1 2-4,-4-4-2,-3 3 0,-19 1-1,24-13 2</inkml:trace>
    <inkml:trace contextRef="#ctx0" brushRef="#br0" timeOffset="1792.5641">1500 7 130,'7'-17'36,"-7"17"-2,0 0-14,0 0-10,13 22-3,-7-5-2,-3 3-4,1 6 0,-2-1-1,-4 5 0,2-3 1,-2 1-1,0-3 0,0-1 0,4-7-1,-2-17 1,10 23-1,-10-23 1,18 6-1,-18-6 0,28-9 1,-10-2-1,0-2 0,3-2 1,-1-1-1,4 1-7,-4-3-4,4 7-5,-6-6-4,2 8-4,-20 9-5,28-18-3,-28 18 1,13-17 6,-13 17 4</inkml:trace>
    <inkml:trace contextRef="#ctx0" brushRef="#br0" timeOffset="1986.6975">1794-61 118,'0'0'34,"-22"20"0,15 2-6,1 4-14,4 7-5,4 5-6,2 4-3,3 4 0,1 0 1,-1 0-1,0-2 0,-1-6 0,-1-6 0,1-3-4,-4-12-10,-2-17-10,11 20-4,-11-20-6,0 0 1,24-11-1,-24 11 0,24-30 5</inkml:trace>
    <inkml:trace contextRef="#ctx0" brushRef="#br0" timeOffset="2148.8164">1973 359 139,'0'0'33,"-6"25"-1,6-25-11,-5 32-9,5-14-13,0-18-13,14 24-10,-14-24-5,21 7-4,-21-7-1,27-13 0,-14-5-1,5-6 3</inkml:trace>
    <inkml:trace contextRef="#ctx0" brushRef="#br0" timeOffset="2642.633">2210-15 141,'-17'-8'35,"17"8"-1,-18 9-10,14 8-18,2 7-6,1 3 0,2 10 0,1 2 0,0 3 0,2 2 1,0 2-1,1-4 0,2-6 0,3-3 0,1-7-1,3-6 1,-14-20 0,33 22 0,-12-20 0,-1-5-1,0-7 1,2-2 0,-3-7 0,-1-1-1,-1-4 1,-3-3 0,-5 1-1,-1-2 1,-4 5 0,-6 2 0,0 5 0,2 16 1,-17-13 0,17 13 0,-29 17 0,12-1 1,1 6-1,1 6 0,2 1-1,0 2 0,6 0-1,5-1 0,4-6 0,5-6-7,10 0-12,-1-10-7,6-5-7,1-10 1,0-2-1,0-8-1,0-1-1</inkml:trace>
    <inkml:trace contextRef="#ctx0" brushRef="#br0" timeOffset="3440.2656">2591 229 152,'-22'11'35,"22"-11"-2,-11 25-13,7-5-20,6 4 0,1 4 0,3-3 0,-1 1 0,-1 0 0,0-4-1,-2-4 1,-2-18 0,5 22-1,-5-22 0,0 0-3,0 0-1,0 0 0,9-27 1,-7 7 0,2-1 1,1-1 3,1-2 1,1 1 2,-1-1 2,3 4 0,-2 1 0,-7 19-1,17-22-1,-17 22-2,18 2-1,-18-2 1,21 22-1,-12-4 0,0 3 0,2 1 1,0 0-1,0-2-1,0-4 1,-11-16 0,24 21-1,-24-21 1,24 3-1,-24-3 0,22-16-5,-15-3-2,4 3-1,-5-6 0,5 3 1,-4-4-1,4 1 2,-1 3 4,-3 1 8,-7 18 3,20-20 1,-20 20 0,19 2 0,-19-2 0,14 25-1,-6-5-4,-1 6-3,0 2 0,1 1-1,1 0 0,-2-1-1,4-6 0,0-2 0,-11-20-7,26 18-10,-26-18-6,26-7-7,-26 7-1,20-31-2,-13 9 1,3-6 0</inkml:trace>
    <inkml:trace contextRef="#ctx0" brushRef="#br0" timeOffset="3602.3754">3143-10 139,'0'0'34,"0"0"-1,7 40-12,2-1-11,2 7-10,2 5 1,4 4-1,-1 0 0,1-2-1,-3-9 1,3-7-9,-4-15-10,5-5-10,-18-17-4,24 0-1,-13-19-1,4-1 0,-4-11 0</inkml:trace>
    <inkml:trace contextRef="#ctx0" brushRef="#br0" timeOffset="3847.905">3442 100 142,'-18'-14'36,"18"14"-2,-33 9-11,33-9-22,-26 31-1,17-11 0,2 6 0,5-2-1,4-2 0,3-2 1,6 0-1,-11-20 0,30 31 1,-10-16 0,0-4 0,2 3-1,0 1 2,-2 0 0,-3 1-1,-2 1 0,-8 1 1,-5 1 0,-4-1 0,-7 0 0,9-18-1,-33 24-14,33-24-17,-39 15-3,19-13-2,-4-8 0,2-1-3</inkml:trace>
    <inkml:trace contextRef="#ctx0" brushRef="#br0" timeOffset="4455.6128">174 1006 131,'-13'-24'36,"13"24"-1,0 0-5,0 0-15,16 37-15,3-8 1,3 12-1,4 5 0,3 3 0,0 4 0,3-1 0,-3 1 0,-3-5 0,-6-4-1,0-8 1,-3-4-1,-1-7-6,-16-25-11,21 28-7,-21-28-6,16-4-3,-16 4 0,8-29-1,-8 1 1</inkml:trace>
    <inkml:trace contextRef="#ctx0" brushRef="#br0" timeOffset="4715.7905">505 1078 156,'-8'-19'34,"-10"7"-2,18 12-14,-26 14-11,12 6-6,3 10-1,-2 7 0,0 8 0,-2 3 1,-2 3-1,1-3 0,-1 2 0,-1-6-1,1-8 1,1-3-1,3-5-2,-2-12-11,15-16-9,-7 21-7,7-21-3,0 0-1,9-22-1,-3 3-1,7-1 3</inkml:trace>
    <inkml:trace contextRef="#ctx0" brushRef="#br0" timeOffset="4987.7636">794 1274 159,'0'0'34,"0"0"-1,0 0-14,0 0-23,25 15-13,-3-17-9,11 9-5,-1-9-3,1 8 1,-9-4-2,0 3-1</inkml:trace>
    <inkml:trace contextRef="#ctx0" brushRef="#br0" timeOffset="5167.6007">854 1452 178,'0'0'19,"0"0"-13,32 9-40,-3-7-2,10-4 0,-4 2-1,3-2-1</inkml:trace>
    <inkml:trace contextRef="#ctx0" brushRef="#br0" timeOffset="5783.7485">486 2085 146,'-5'-20'35,"5"20"-2,0 0-14,-9 20-9,7 2-9,0 4-1,2 8 2,-4 7-1,1 3 0,-3 5 0,-1 3 0,-2 1-1,1-4 1,6-1 0,2-8-2,8-5 1,6-5 0,7-10 0,6-6-1,6-4 1,2-9 0,0-6-5,2-1-8,-8-8-6,3-1-6,-12-3-4,-3-1-4,-12-6 1,-5 3-1,-9 0 4,-10 0 8</inkml:trace>
    <inkml:trace contextRef="#ctx0" brushRef="#br0" timeOffset="5988.8916">256 2415 151,'-22'9'33,"6"-5"-1,16-4-16,0 0-5,33 5-5,2-8-6,11-3 0,7 2-8,1-7-12,3 6-11,-6-4-1,-3 1-2,-9 1-1,-8 2-1,-9 1-1</inkml:trace>
    <inkml:trace contextRef="#ctx0" brushRef="#br0" timeOffset="6424.225">998 2331 173,'0'0'34,"-13"-19"-2,13 19-25,33-2-8,-9-1-7,9 8-13,-4-3-9,6 5-3,-7-1 0,-4 3-1,-24-9-1,26 13 0</inkml:trace>
    <inkml:trace contextRef="#ctx0" brushRef="#br0" timeOffset="6591.3371">1121 2466 148,'-18'8'36,"18"-8"-2,16 2-15,4-8-46,13 4-7,2-5 1,4 1-3,-4 3-8,-4-7-1</inkml:trace>
  </inkml:traceGroup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5.3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E5F5683-A396-46DB-BDC4-4319199D62EC}" emma:medium="tactile" emma:mode="ink">
          <msink:context xmlns:msink="http://schemas.microsoft.com/ink/2010/main" type="inkDrawing"/>
        </emma:interpretation>
      </emma:emma>
    </inkml:annotationXML>
    <inkml:trace contextRef="#ctx0" brushRef="#br0">-19-18 110,'0'0'33,"-13"-18"0,13 18-8,0 0-6,0 0-6,0 0-8,0 0-5,24 27 0,-2-3 0,5 7 1,5 6-1,4 3 0,5 6 0,3 0 0,2 2 0,5-1 0,2-1 0,0-3-2,1-3 3,-1-3-3,-2-4 3,1-2-3,-6-6 3,-6-3-2,-3-3 1,-6-5 0,-5-3 0,-6-1 0,-4-1 0,-16-9 0,0 0-1,0 0-13,17 5-12,-17-5-5,-11-16 0,0-1-2,0 1 0,-4-8-1</inkml:trace>
  </inkml:traceGroup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5.7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4CD5E39-F74C-456B-9D18-CDC7FA9EE209}" emma:medium="tactile" emma:mode="ink">
          <msink:context xmlns:msink="http://schemas.microsoft.com/ink/2010/main" type="inkDrawing"/>
        </emma:interpretation>
      </emma:emma>
    </inkml:annotationXML>
    <inkml:trace contextRef="#ctx0" brushRef="#br0">697-31 148,'-19'-20'39,"19"20"-8,-36-13-19,36 13-7,-26 19-5,13 3 1,-2 7-1,-1 6 0,-6 9 0,-4 5 1,-7 6 0,-7 4-1,-8 3 1,-3-1-1,-6-4 0,-4-2 0,2-7 1,3-4-1,6-10 0,10-6 0,8-12 1,14-6-1,18-10-16,0 0-15,31-21-2,-3-4-2,9-8-3,3-9-2</inkml:trace>
  </inkml:traceGroup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06.7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0506DFF-A581-4D0C-AE44-48E30BCCA6CA}" emma:medium="tactile" emma:mode="ink">
          <msink:context xmlns:msink="http://schemas.microsoft.com/ink/2010/main" type="inkDrawing" rotatedBoundingBox="4231,10970 10779,11240 10673,13795 4125,13525" semanticType="underline" shapeName="Other">
            <msink:destinationLink direction="with" ref="{D1DDA222-6118-47D0-A08C-A9541FD053B4}"/>
            <msink:destinationLink direction="from" ref="{FBFCB7F6-1408-4B1D-B99B-0C6CA917D8C5}"/>
            <msink:destinationLink direction="to" ref="{FBFCB7F6-1408-4B1D-B99B-0C6CA917D8C5}"/>
          </msink:context>
        </emma:interpretation>
      </emma:emma>
    </inkml:annotationXML>
    <inkml:trace contextRef="#ctx0" brushRef="#br0">1 31 128,'0'0'40,"-4"-19"-6,4 19-15,0 0-12,0 0-6,2 17-1,5 1 1,3 6 0,-1 7-1,2 6 1,0 5-1,-2 6 1,2-2-1,-2-1 1,0 1-1,3-4-1,-1-5 1,1-13 0,3-8 0,-15-16 0,31 4-1,-12-15 1,-3-11 0,1-7 0,-1-10-1,-3-1 1,0-4-1,0-4 1,-2 0 0,0 4-1,2 2 1,-2 7-1,2 6 1,-2 3 0,2 10 0,-13 16-1,20-17 2,-20 17-1,0 0-6,4 17-13,-1-1-11,-4 1-3,2 5-1,-2 0-1,4 4-2</inkml:trace>
    <inkml:trace contextRef="#ctx0" brushRef="#br0" timeOffset="753.1533">518 370 166,'0'0'35,"0"0"-5,-17-15-30,17 15 1,0 0-1,17 28 0,-10-8 0,0 4 1,-1 5-1,0 2 1,1 2-1,-3-2 0,3-1 0,2-8 0,4-4 0,5-7-1,3-7 1,3-8 0,1-7-1,1-5 1,0-6-1,-2-4 1,-6-3-1,-1 1 1,-6 1 0,-4 3 0,-5 2 0,0 3 0,-2 19 0,-6-18 1,6 18-1,0 0 0,0 0 1,-15 20-1,15-3 1,2 3-1,2 2 0,5 4 0,2-1 0,8 3 0,-3 1 0,4 1 0,1 1 1,-3 0-1,-1 0 1,-5 4-1,-6-2 0,-4 0 0,-6-2 1,-5-2-2,-8-1 2,-1-4-1,-6-6 0,-3-3 0,3-4 0,-2-7 0,2-4 0,2-8 0,22 8-1,-26-24 0,26 24-14,-5-38-10,12 14-9,2-7 0,8 1-2,1-1 1,4 0-2</inkml:trace>
    <inkml:trace contextRef="#ctx0" brushRef="#br0" timeOffset="956.2911">1075 436 144,'0'0'36,"-22"-9"-3,22 9-16,-4 18-17,4-1 1,-1 3-1,-1 5 1,2 5-1,0 1 2,0 4-2,0-2 0,5-2 0,3-3 0,4-6 0,5-8-1,7 1-13,-4-17-10,10-2-8,-7-10-2,5-5 0,-11-8-1,1-6 0</inkml:trace>
    <inkml:trace contextRef="#ctx0" brushRef="#br0" timeOffset="1105.3934">1086 197 132,'0'0'35,"-29"-5"0,29 5-18,0 0-39,0 0-11,20 11-1,-3-9-2,5 0 0,0-1-1</inkml:trace>
    <inkml:trace contextRef="#ctx0" brushRef="#br0" timeOffset="1360.5663">1390 251 141,'0'0'36,"0"0"-2,0 0-19,24 7-16,-2-9-12,14 8-13,-2-3-7,6 3-1,-7-6-2,0 4 0,-9-6-2</inkml:trace>
    <inkml:trace contextRef="#ctx0" brushRef="#br0" timeOffset="1540.6944">1434 440 136,'0'0'35,"-11"16"-16,11-16-24,35 6-30,3-5-1,6-6 1,2-2-2,-1-3-1</inkml:trace>
    <inkml:trace contextRef="#ctx0" brushRef="#br0" timeOffset="4305.6184">634 1228 165,'-19'2'35,"19"-2"0,0 0-31,0 0-5,43 15-5,-12-17-17,15 6-11,-4-6-1,2 4-1,-9-6-1,-5 4-1</inkml:trace>
    <inkml:trace contextRef="#ctx0" brushRef="#br0" timeOffset="5441.6301">2083 1144 135,'-26'0'37,"26"0"-3,0 0-9,0 0-26,22 20 1,13-18-6,10 11-13,-5-11-9,4 5-6,-7-7 0,-4 4-1,-15-8-1,-18 4 0</inkml:trace>
    <inkml:trace contextRef="#ctx0" brushRef="#br0" timeOffset="5840.9014">2865 1228 153,'2'-16'34,"-2"16"-3,27 2-23,-6-4-11,10 9-16,-5-5-10,7 5-5,-8-5-1,3 2-1,-4-2 0</inkml:trace>
    <inkml:trace contextRef="#ctx0" brushRef="#br0" timeOffset="6425.7382">3568 1050 110,'-2'-18'35,"2"18"-1,-9-35-10,9 35-8,-17-25-10,17 25-5,-35-13 0,7 15 0,-1 3-1,-4 6 1,0 6-1,0 5 1,3 0-2,6 3 1,11 3 0,8-3 0,12 1-1,12-4 1,8-9-1,6-4 0,4-7 1,4-6-1,-5-7 1,-1-5-1,-5-4 1,-6-2 0,-10-2-1,-1 4 1,-7 3 1,-6 17-1,4-24 1,-4 24 0,0 0 0,0 0 0,-17 13 0,11 4 0,1 6 0,-1 9 0,3 4-1,-3 5 1,4 4-1,1 0 1,2 0-1,3-2 0,2-7 0,1-8 0,2-6-1,-9-22-11,26 18-14,-26-18-9,31-9 1,-31 9-2,37-26 0,-17 8-1</inkml:trace>
    <inkml:trace contextRef="#ctx0" brushRef="#br0" timeOffset="6591.856">3842 1382 134,'0'0'36,"-15"30"-1,15-30-8,-15 27-27,17-10-4,-2-17-12,15 25-13,-15-25-6,24 6 1,-24-6-2,33-18 0,-15-1-2</inkml:trace>
    <inkml:trace contextRef="#ctx0" brushRef="#br0" timeOffset="7108.5218">4329 1021 139,'0'0'37,"0"0"-2,-22 13-14,22-13-20,-17 35-1,8-6 0,-2 6 1,-2 3-1,-1 3 1,-1 1-1,-2 0 0,3 2 0,3-2 1,3-7-1,8-5-1,6-7 1,10-6 0,5-6-1,2-6 1,9-3 0,-1-7-1,-2-4 1,3-4 0,-5-4 0,-3-3 0,-4 0 0,-5-6 0,-6 1 1,-5-5-1,-9 3 0,-8-4 0,-8-2 0,-8 3 0,-6 1 0,-7-1 0,-4 5-1,-2-3 1,2 4-1,5 2 1,7 6-1,2-4 1,12 1 0,9 1-1,9 2 1,11-3 0,8 5-1,7-3 1,7 6-10,0-2-16,10 8-8,-1-1 0,3 6-2,-1 0 0,2 7 0</inkml:trace>
    <inkml:trace contextRef="#ctx0" brushRef="#br0" timeOffset="8010.2942">4614 1067 164,'-16'16'36,"-5"-5"-2,21-11-33,-16 35-1,14-11 0,4 0 0,3 2 1,5-1-2,-1 1 2,0-4-1,-2-2 0,-7-20 0,15 20 0,-15-20-1,0 0 1,0 0-1,18-12 0,-18 12 1,11-30-1,-3 10 0,-1-4 1,1-2-1,1-1 1,2 1-1,-2 1 1,2 1 0,-2 5 1,-9 19-1,24-20 0,-24 20 1,30 2-1,-14 7 1,1 4 0,-1 7 0,3 4 0,-5 5-1,3 4 1,-2 2 0,-1-2-1,-3 2 1,4-4-1,-2-9 0,0-5-1,3-8 1,1-9-1,0-7 0,-1-6 1,2-7-1,-3-4-1,0-4 2,1-5-1,-1 2 0,-2 2 0,0 1 1,-4 4 1,0 8 0,-9 16 0,19-15 0,-19 15 0,18 20 0,-9 1 0,0 6 0,3 2 0,-1 4-1,0 2 1,0 2-1,0-6 0,0-3 0,0-4 0,-11-24-1,27 18 0,-27-18-1,30-11-7,-10 4-7,-7-14-2,7 5-2,-9-17-1,8 0 0,-10-11 2,7-4 3,-5-3 17,-5-10 14,3 10 2,-5-6 3,5 17 0,-7 1 0,5 19 1,-7 20-5,0 0-7,0 0-8,11 35 0,-7 0 1,0 9-1,-1 9 0,-1 7 0,2-1-1,-1-2 1,5-2-1,-1-9-1,2-6 1,2-16-1,13-6-16,-5-19-10,12-3-6,-3-16-1,8 0 0,-4-13 0,8 1 0</inkml:trace>
    <inkml:trace contextRef="#ctx0" brushRef="#br0" timeOffset="8317.1402">5880 1087 125,'-17'-18'34,"-1"9"0,-12-2-5,5 12-14,1 3-15,0 3 0,5 4 0,19-11 0,-16 35 0,20-11 0,7 2 0,9-1 0,2 1-1,5 0 1,5 3 0,-3-1 0,-3-4 0,-2-1 1,-4 1-1,-5-2 1,-10 0-1,-7-2 1,-5-3-1,-8-1 1,-3-3-1,-2-5 0,-2-5 0,0-8-5,22 5-16,-30-24-11,28 6-1,1-15-3,12-2 1,0-13-2</inkml:trace>
    <inkml:trace contextRef="#ctx0" brushRef="#br0" timeOffset="8685.5831">6119 649 148,'0'-22'34,"7"3"-1,-1-4-15,8 4-18,9 3 0,2 1 0,7 0 0,-1 2 0,0 4 0,-3 6 0,-4 1 1,-8 5-1,-16-3 1,13 24 0,-18-4 0,-6 6 0,-4 4 0,-4 1 0,3 2 0,-1-2-1,4 0 1,6-3-2,5-3 1,6-3-1,7-5 0,7-6 0,4-8 0,8-3-7,10-1-22,-7-5-3,6-1-3,-10-6 0,5 4-3</inkml:trace>
    <inkml:trace contextRef="#ctx0" brushRef="#br0" timeOffset="12908.4522">2642 2155 157,'0'0'36,"-27"7"-2,27-7-21,-26 29-13,13-12 0,0 3 0,0 0 0,2 0 0,2-1 0,2-3-1,7-16 1,3 28-1,-3-28 1,28 22 0,-4-13-1,5-2 1,4 1 0,1-3 0,2 2 0,-4 3 0,-3 1 0,-5 0 1,-7 1 0,-6 5 0,-8 3-1,-5-3 1,-7-1 0,-2 1-1,-5-3 1,-1-3-2,-5-5-13,22-6-11,-35 5-9,35-5 0,-28-14-1,28 14-2,-20-39-1</inkml:trace>
    <inkml:trace contextRef="#ctx0" brushRef="#br0" timeOffset="13105.5875">2598 2151 139,'0'0'37,"0"0"-3,33-6-7,4 6-28,4 0-12,12 6-12,-5-8-8,3 8 0,-12-6-2,-1 5 0,-10-3-1</inkml:trace>
    <inkml:trace contextRef="#ctx0" brushRef="#br0" timeOffset="13765.0349">3121 2296 151,'-17'13'36,"8"11"-1,-4-4-15,7 9-20,12-1 0,3 1 0,0-5 0,2 0 0,2-8-1,-13-16 1,19 20-1,-19-20 1,0 0-1,20-5 0,-20 5 0,11-28 0,-4 10 1,1-8-1,1-1 1,2-1-1,2 1 1,0 1 1,1 4-1,1 4 1,3 5 0,-1 6-1,0 8 1,-1 3 0,3 9-1,-1 3 1,0 6-1,1 4 0,-1 0 0,0 1 0,-1-1 0,1-4 0,-3-4 0,-15-18 0,28 22 0,-28-22-1,16 4 0,-16-4-5,0 0-4,17-26-2,-17 26 0,13-31-1,-2 15 1,-4-10 1,8 6 2,1-2 10,-1-2 8,4 4 2,-3 3 2,4 10-1,-3 0 1,3 14-1,-20-7-1,31 22-6,-16-2-3,0 8-2,-2-5 1,-2 3-1,2-2-1,-1-4 1,-1-2-1,-11-18 0,24 21-6,-24-21-25,28 0-3,-28 0-2,29-30-3,-8 3-4</inkml:trace>
    <inkml:trace contextRef="#ctx0" brushRef="#br0" timeOffset="11463.373">573 2314 174,'-22'2'34,"22"-2"1,-9 17-36,9-17 1,40 14-2,-9-8 0,10 3-13,-1-9-10,4 4-6,-7-4-3,-4 0 0,-12-6-1,-5 6 0</inkml:trace>
    <inkml:trace contextRef="#ctx0" brushRef="#br0" timeOffset="12045.8643">1327 2422 172,'-26'0'36,"26"0"-1,0 0-36,22 6 1,10-2-3,3-8-12,11 8-9,-6-4-6,4 1-4,-9-4-1,0 3-1,-11-6 0</inkml:trace>
    <inkml:trace contextRef="#ctx0" brushRef="#br0" timeOffset="12308.044">1820 2136 167,'0'0'35,"0"0"-3,0 0-27,0 37-5,9-6 1,0 4-1,1 7 1,-1 2-1,-2 2 0,-1 2 1,-3-4-1,1-4 1,-4-5-1,4-8-7,5 1-15,-3-11-10,-6-17-2,22 12-1,-6-15-1,-16 3 0</inkml:trace>
    <inkml:trace contextRef="#ctx0" brushRef="#br0" timeOffset="4105.4861">429 1232 132,'-9'-18'35,"-2"-4"0,11 22-12,-22-35-14,11 16-8,11 19-1,-24-29 1,8 16 0,-5 8-1,-4 1 1,-3 4 0,-7 6 0,-2 8 0,-3 10-1,-2 9 1,1 6-1,4 5 0,4 7 0,7 0 0,15 3 0,10-7-1,13-8 1,11-8-1,10-9 0,7-11 0,10-11-1,-2-9 2,-2-10-2,-6-6 2,-5-8-1,-7-2 1,-10-4 0,-7 1 0,-5 3 0,-8 0 1,-2 10 0,-3 8 0,7 17 0,-21-6 0,21 6 0,-14 34 0,8-5 0,4 8-1,6 3 0,5-2 0,8 3-1,3-8 0,13 0-16,-5-15-12,10-5-5,-1-13-1,2-6-2,-10-12 1,6-6-1</inkml:trace>
    <inkml:trace contextRef="#ctx0" brushRef="#br0" timeOffset="5242.4956">1691 1239 141,'-7'-29'35,"5"5"-4,-11-3-16,2 6-8,11 21-6,-33-18 0,7 20-1,-5 5 1,-6 10 0,-5 7 0,2 9-1,1 5 1,4 4-1,7 2 0,14 0 0,14-1-1,14-10 1,12-8-1,11-8 0,5-12 0,8-8 1,0-10-2,-3-7 0,-8-10-4,-6-1 1,-7-6-1,-8-3 4,-7 2 2,-9 3 0,-6 2 1,-3 3 1,0 10 4,7 20 0,-24-18-1,24 18-2,-19 14-2,18 7-1,2 4 1,7 12-1,6 5 0,3 6 0,3 1 0,1 5 0,-1 2 0,-4 1 1,-1-2-1,-8-1 1,-7-3-1,-7-7 1,-4-2-1,-7-2 1,-4-5-1,-2-9 1,-4-4-1,2-11 0,1-5 0,1-6-1,2-11 0,22 11-10,-32-37-14,27 15-9,-1-13 0,14 0-1,3-7-2,11-4-1</inkml:trace>
    <inkml:trace contextRef="#ctx0" brushRef="#br0" timeOffset="4480.7365">779 1406 168,'0'0'28,"18"9"-16,8-7-45,7-5-2,8 1-1,1-7 0,4 3-2</inkml:trace>
    <inkml:trace contextRef="#ctx0" brushRef="#br0" timeOffset="5630.7582">2142 1351 153,'-6'22'36,"6"-22"-3,32 11-25,5-2-22,-6-9-12,13 6-8,-4-6-1,3 0 0,-10-4-2,0 2 0</inkml:trace>
    <inkml:trace contextRef="#ctx0" brushRef="#br0" timeOffset="12498.1734">2168 2466 161,'0'0'35,"-17"28"0,15-12-24,4 5-12,4-5-2,10 4-15,-16-20-9,33 22-7,-33-22 0,33 0-1,-33 0-2,32-22 1</inkml:trace>
  </inkml:traceGroup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17.95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FCB7F6-1408-4B1D-B99B-0C6CA917D8C5}" emma:medium="tactile" emma:mode="ink">
          <msink:context xmlns:msink="http://schemas.microsoft.com/ink/2010/main" type="inkDrawing" rotatedBoundingBox="4394,12760 5537,13770 4866,14528 3723,13518" semanticType="callout" shapeName="Other">
            <msink:sourceLink direction="from" ref="{50506DFF-A581-4D0C-AE44-48E30BCCA6CA}"/>
            <msink:sourceLink direction="to" ref="{50506DFF-A581-4D0C-AE44-48E30BCCA6CA}"/>
          </msink:context>
        </emma:interpretation>
      </emma:emma>
    </inkml:annotationXML>
    <inkml:trace contextRef="#ctx0" brushRef="#br0">-111 2081 147,'0'0'36,"0"0"-3,0 0-13,0 0-9,0 0-10,-15 30 0,17-5-1,1 6 0,3 1 0,0 4 0,3 1 0,-2-2-1,6-6 1,3-5-1,3-4 0,1-7 1,2-7-1,0-6 0,2-6 1,2-5-1,-4-4 0,-4-5 1,1 0 0,-3-4-1,-5 0 2,-1-1-1,-5-1 0,-5 0 0,0 4 0,-2 6 1,2 16 0,-9-24 0,9 24 0,0 0-1,0 0 1,-18 18 0,16 1-1,0 4 1,6 5-1,-1 5 0,5 4 0,-1 5 0,4 4 0,0 5 0,2 0 1,0 3-2,-4-5 2,-2 1-1,-1-4 0,-4-4 0,-8-9 1,-1-4-1,-4-3 0,-6-8 0,-1-5 0,-4-6 0,-4-3 0,0-6-1,-3-3 1,1-5 0,-1 1-1,-2-4-4,9 4-11,-6-5-7,28 14-9,-18-26-1,18 26-2,18-31 0,10 14-2</inkml:trace>
    <inkml:trace contextRef="#ctx0" brushRef="#br0" timeOffset="476.3555">578 2481 164,'0'0'34,"2"17"-1,15-10-20,7-2-14,7-1 1,6 0-2,3-8-13,8 8-12,-4-8-7,2 2-1,-7-5 0,-2 1-1,-8-3 0</inkml:trace>
    <inkml:trace contextRef="#ctx0" brushRef="#br1" timeOffset="12979.1225">288 3112 109,'0'0'27,"0"0"-1,0 0-10,0 0-19,29-7-11,-3 9-7,7 3-3,-5-1-2,3 3-1,-9-1 0,-2 1 2</inkml:trace>
    <inkml:trace contextRef="#ctx0" brushRef="#br1" timeOffset="13148.2342">332 3275 89,'0'0'20,"0"0"-5,37-2-17,-6 1-12,11-1-4,2-2-2,6-1-1,-4-3-1,-5 1-1</inkml:trace>
    <inkml:trace contextRef="#ctx0" brushRef="#br1" timeOffset="13599.2821">865 2881 77,'0'-29'19,"0"29"-1,10-19-8,-10 19-7,27-5-2,-10 7 0,1-1-1,1 5 0,-19-6 0,29 16 0,-29-16 1,20 24-1,-20-24 2,13 31 1,-13-12 2,0 1 3,-7-3 3,-2 8 2,-8-6 2,0 6 0,-5-5-1,2 6-1,-6-6-3,6 4-2,2-6-3,3-1-3,15-17-8,-9 24-8,9-24-7,0 0-7,29 22-4,-29-22-2,33 2 0,-33-2-1,30 1 4</inkml:trace>
  </inkml:traceGroup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36.6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2492DC7-4997-4701-9F0E-E8E49624B563}" emma:medium="tactile" emma:mode="ink">
          <msink:context xmlns:msink="http://schemas.microsoft.com/ink/2010/main" type="inkDrawing" rotatedBoundingBox="4439,15403 11802,14813 11872,15685 4509,16275" semanticType="callout" shapeName="Other">
            <msink:destinationLink direction="with" ref="{D1DDA222-6118-47D0-A08C-A9541FD053B4}"/>
          </msink:context>
        </emma:interpretation>
      </emma:emma>
    </inkml:annotationXML>
    <inkml:trace contextRef="#ctx0" brushRef="#br0">262 4519 130,'0'0'40,"-22"-9"-8,22 9-14,-18 13-6,18-13-3,-4 29-7,6 0-2,3 6 0,4 6 1,3-3 0,2 1-1,5-3 1,6-3-1,3-9 2,5-9-2,6-12 0,1-12 0,1-5 0,-1-10 0,-1-6-1,-6-4 0,-7-1 0,-6 2-1,-5 3 1,-8 1 0,-5 7 1,-4 4 0,2 18 1,-13-22-1,13 22 0,-18-10 1,18 10 0,-17 0-1,17 0 0,0 0 0,-13 22 0,15-5 0,0 5 0,5 2 0,2 7 0,4 6 0,0-1 1,4 10-2,1-2 1,1 4 0,1-2 0,-2 1-1,-1-4 1,-3-3 0,-4-1-1,-1-6 1,-7-2-1,-6-6 2,-3-3-1,-4-5 0,-4-1 0,-7-6 1,0-3-1,-8-3 1,1-6-1,-1 0 1,3-5-1,1 1-3,6-7-8,20 13-6,-19-20-8,19 20-6,17-26-2,5 12-1,-2 1 0,12-7 0</inkml:trace>
    <inkml:trace contextRef="#ctx0" brushRef="#br0" timeOffset="686.4558">1053 4757 138,'0'0'34,"0"0"-1,0 0-14,22 4-10,0-4-3,6 0-10,-2-4-11,7 6-10,-8-5-8,3 4 0,-11-4-1,1 5-2,-18-2 0</inkml:trace>
    <inkml:trace contextRef="#ctx0" brushRef="#br0" timeOffset="351.2314">1042 4548 145,'-26'-3'34,"26"3"0,0 0-9,0 0-18,28 5-7,-4-7-9,13 8-8,-6-4-6,9 5-7,-10-5-3,1 3 0,-9-3-1,0 5 1,-22-7 6</inkml:trace>
    <inkml:trace contextRef="#ctx0" brushRef="#br0" timeOffset="3232.4289">1631 4482 78,'1'-24'31,"-1"24"1,0-20-1,0 20-7,0 0-5,0 0-3,0 0-5,13 28-5,-3-8-3,1 4-2,0 9-1,3 0 0,-1 3 0,2 3 0,1 0 0,-1-3-1,4-1 1,-5-4 0,3-5 0,-1-10-1,1-6 1,1-9 0,-1-8 0,-17 7 0,28-33 0,-16 7 0,1-3 0,-4-4 0,-1 0 0,-1-2 0,-1 0 0,-1 2 1,-1 0-1,0 4 0,-1 0 0,1 7 0,0 1-1,-4 21-8,9-23-6,-9 23-8,0 0-6,29 5-3,-29-5-1,24 20 0,-24-20 0,30 30 6</inkml:trace>
    <inkml:trace contextRef="#ctx0" brushRef="#br0" timeOffset="3946.9622">2219 4669 124,'0'0'31,"-20"-25"0,20 25-10,0 0-5,-15 20-4,15-20-5,-2 38-5,4-12 0,6 3-1,-3 1 0,4-5 0,2-1-1,6-5 1,1-7-1,4-6 0,2-8-1,2-5 0,0-4-4,-2-9-1,2-2-3,-10-6 0,4 2-1,-7-3 1,-2 5 0,-5-1 1,-3 4 4,-3 3 2,0 18 3,-3-18 1,3 18 1,0 0 0,-17 9 2,17-9-1,-5 31-1,5-5 1,3-2-1,5 5-1,3-2 0,3 6 0,3-1-2,1 2 1,1-1 0,-3 2 0,-1-2-1,-4-1 1,-5-7-1,-5-3 0,-2-3-1,1-19 0,-19 20-1,19-20 0,-31 7-1,11-9-3,1 2-3,-5-5-3,8 3-5,-4-9-4,20 11-4,-19-24-1,19 24 0,6-29 2,7 10 2</inkml:trace>
    <inkml:trace contextRef="#ctx0" brushRef="#br0" timeOffset="4195.1346">2755 4655 124,'-19'14'27,"19"-14"-2,-11 41-13,9-12-5,6 4-4,1 2-5,5-6-7,4 2-5,1-10-8,5-5-4,-1-10-1,5-6 0,-4-10 0,4-4 4</inkml:trace>
    <inkml:trace contextRef="#ctx0" brushRef="#br0" timeOffset="4351.4699">2810 4539 59,'-17'-7'6,"17"7"-6,0 0-4,24-4-10,-4 2-1,4 4-1</inkml:trace>
    <inkml:trace contextRef="#ctx0" brushRef="#br0" timeOffset="4631.6609">3156 4548 168,'0'0'34,"-28"2"-4,28-2-24,0 17-17,0-17-13,18 20-7,-18-20-1,30 18-1,-30-18-1,33 7 0</inkml:trace>
    <inkml:trace contextRef="#ctx0" brushRef="#br0" timeOffset="5171.7118">3691 4236 116,'0'0'28,"0"0"2,0 0-6,-17 4-8,15 14-5,-3 4-3,1 6-1,-1 3-1,-1 6-1,1 1-3,-1 1-2,2 3 0,4 2 0,4 2 0,2-4-1,7-1 1,1-5-1,5-5 0,5-3-1,7-6-5,0-15-6,11-1-6,-3-15-4,7 3-4,-7-14-3,3 3-2,-11-6 1,1-3 5,-10 0 6,-10 0 4</inkml:trace>
    <inkml:trace contextRef="#ctx0" brushRef="#br0" timeOffset="5570.9833">4506 4402 101,'0'0'27,"16"-21"-2,3 16-3,3 1-19,7 1-9,13 3-7,-5-2-5,6 0-5,-10 0-1,0 0 0,-7-1 0,-4 1 3,-6-2 4</inkml:trace>
    <inkml:trace contextRef="#ctx0" brushRef="#br0" timeOffset="5779.1248">4640 4225 145,'-18'-1'34,"18"1"-1,-17 18-10,19 6-13,2 0-6,3 3-8,6 8-8,-4-6-6,8 4-11,-10-9-4,6 0-1,-13-24-1,27 20-3,-6-20 4</inkml:trace>
    <inkml:trace contextRef="#ctx0" brushRef="#br0" timeOffset="6590.3535">5444 4389 168,'0'0'34,"0"0"-2,38-8-15,3 8-24,-2-5-13,10 9-11,-8-6-1,5 7-1,-15-3-1,-2 9-2,-29-11 0</inkml:trace>
    <inkml:trace contextRef="#ctx0" brushRef="#br0" timeOffset="6385.2136">5545 4046 121,'0'0'34,"-17"-17"0,17 17-3,0 0-12,0 26-8,8-4-9,-1 5-2,2 3 1,1 3 0,-3 0-2,-3-6-10,5 6-9,-7-11-10,3 0-2,-5-22 0,6 26-3,-6-26-1,0 0 1</inkml:trace>
    <inkml:trace contextRef="#ctx0" brushRef="#br0" timeOffset="7471.1926">6406 4469 47,'0'0'19,"-6"-33"2,6 33-3,-9-29-4,9 29-2,-27-18 8,6 16-3,-8 2-2,-1 9 0,-5 2-3,4 9-1,-2 4 0,2 7-2,12 2-9,8 6 2,8-3 0,8 3 0,8-4 0,9-9-2,6-6-1,7-11-1,2-7-3,-1-15 0,1-4-2,-7-10-1,-1-1 0,-9-5 1,-1 2 0,-10 2 2,-4 3 2,-1 4 3,-4 2 5,0 20 1,-7-26 3,7 26 0,0 0 0,0 0-1,-21 9 1,21-9-2,-3 32-5,5-12-2,3 2 0,4 3 0,4-1 0,4 0 0,5-2 0,2-4 0,3-3-1,1-9-9,7 3-8,-9-16-4,7 3-4,-9-9-3,3 0-3,-8-3 0,1 1 3,-20 15 6,26-26 6,-26 26 5,20-18 9</inkml:trace>
    <inkml:trace contextRef="#ctx0" brushRef="#br0" timeOffset="8099.6091">6873 4429 135,'0'0'35,"0"0"-4,0 0-12,26-7-26,9 1-14,11 4-8,-4-5-2,8 3-1,-12-10 0,1 1 1,-8-2 10,-9-5 8,-5-2 11,-2-2 2</inkml:trace>
    <inkml:trace contextRef="#ctx0" brushRef="#br0" timeOffset="7906.4776">6912 4154 139,'0'0'35,"0"0"-3,0 0-1,-21 9-16,21 17-12,4 3-3,-2 6 0,2 5 0,3 6 0,-1 2 0,3 0 0,0-1 0,4-1 0,5-6 0,4-3 0,4-6 0,2-9 0,3-1-14,-4-16-7,8-1-5,-7-15-5,1-4-1,-8-7 0,3 2-1,-10-8 3,-3 1 8,-5-1 9,-6-1 13</inkml:trace>
    <inkml:trace contextRef="#ctx0" brushRef="#br0" timeOffset="8438.8401">7283 4029 110,'4'-18'32,"-2"-6"-2,-2 24-1,29-35-9,-5 26-13,2 2-6,0 5-1,-2 4-3,-6 5 0,-18-7 1,17 28 0,-19-10 0,-11 2 1,-2 4 0,-3 2 1,-4-1 1,1 3 1,1-4-1,4 1 2,1-5 3,9 1 1,6-21-2,4 29 2,-4-29-2,29 15-6,3-8-15,-3-5-11,12 1-5,-8-6-3,5 3-1,-6-6-4,1 6-2,-6-3 20</inkml:trace>
    <inkml:trace contextRef="#ctx0" brushRef="#br0" timeOffset="12671.7554">2817 4207 92,'0'0'42,"-22"17"-1,5-10-14,8 13-13,-5-2-4,2 10-1,-2 0-7,-3 5-2,-1 3 0,-6 3-1,-6 1 2,-3 4-2,-2 6 1,-3 3 0,-5 4 0,-1 0 0,0 5-1,0-2 1,4-1 1,5-6-2,3-5 2,8-8-1,10-8 0,6-14-11,8-18-9,19 13-8,3-17-5,-4-11-1,10-1-1,-10-10-1,4 2 0</inkml:trace>
    <inkml:trace contextRef="#ctx0" brushRef="#br0" timeOffset="13054.0145">2116 5007 64,'-7'18'24,"0"-1"-3,5 3-5,-4-4-1,10 3-2,-4-19-3,16 22-2,-16-22-2,32 13-1,-12-13-1,8 0 0,3 0-3,2-6 0,6 4-3,-1-5-9,6 7-9,-3-6-6,3 6-1,-4-5-2,-5 1-2,-5 1 0</inkml:trace>
    <inkml:trace contextRef="#ctx0" brushRef="#br0" timeOffset="5369.845">3580 4440 118,'0'0'21,"26"-15"-6,2 6-22,9 4-11,1-4-3,6 3-1,-1-1-2,3 5-1,-6-4 0,2 5 14</inkml:trace>
  </inkml:traceGroup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51.1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970F91-F655-4982-A307-98AEB187290C}" emma:medium="tactile" emma:mode="ink">
          <msink:context xmlns:msink="http://schemas.microsoft.com/ink/2010/main" type="writingRegion" rotatedBoundingBox="4255,16513 15693,16199 15766,18856 4328,19170"/>
        </emma:interpretation>
      </emma:emma>
    </inkml:annotationXML>
    <inkml:traceGroup>
      <inkml:annotationXML>
        <emma:emma xmlns:emma="http://www.w3.org/2003/04/emma" version="1.0">
          <emma:interpretation id="{C22E3459-4292-493C-8434-FBE89060079D}" emma:medium="tactile" emma:mode="ink">
            <msink:context xmlns:msink="http://schemas.microsoft.com/ink/2010/main" type="paragraph" rotatedBoundingBox="4724,16719 8433,16234 8625,17704 4916,181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BB1F6E-9C31-4231-B406-59DBDFE97616}" emma:medium="tactile" emma:mode="ink">
              <msink:context xmlns:msink="http://schemas.microsoft.com/ink/2010/main" type="inkBullet" rotatedBoundingBox="4809,17368 5762,17243 5869,18065 4916,18189"/>
            </emma:interpretation>
            <emma:one-of disjunction-type="recognition" id="oneOf0">
              <emma:interpretation id="interp0" emma:lang="en-US" emma:confidence="1">
                <emma:literal>y:</emma:literal>
              </emma:interpretation>
              <emma:interpretation id="interp1" emma:lang="en-US" emma:confidence="0">
                <emma:literal>yr</emma:literal>
              </emma:interpretation>
              <emma:interpretation id="interp2" emma:lang="en-US" emma:confidence="0">
                <emma:literal>yd</emma:literal>
              </emma:interpretation>
              <emma:interpretation id="interp3" emma:lang="en-US" emma:confidence="0">
                <emma:literal>yo</emma:literal>
              </emma:interpretation>
              <emma:interpretation id="interp4" emma:lang="en-US" emma:confidence="0">
                <emma:literal>y</emma:literal>
              </emma:interpretation>
            </emma:one-of>
          </emma:emma>
        </inkml:annotationXML>
        <inkml:trace contextRef="#ctx0" brushRef="#br0">612 6377 137,'0'0'43,"-19"13"-8,15 9-18,1 5-13,5 5-3,3 6-1,6-1 0,6 1-1,3-1 0,6-8-1,3-7 0,4-9-1,0-9 1,1-10-1,-1-8 1,-6-8 1,-1-4 0,-6-3 1,-5-4 0,-4 1 1,-6 3-1,-3 0 2,-4 5 0,-1 7 0,3 17 0,0 0 0,-17-9 0,17 9 0,-3 31-1,12 10-5,2 10-1,5 8 0,3 7-1,-1 2 0,-1 5 0,-3 0 1,-4-5-2,-9-9 7,-4-8-1,-6-16 0,-6-2 3,-2-11 0,-3-7-1,-2-11-1,-4 1 3,0-16-5,3-11 0,4 6-11,-97-19-19,109-20-3,16 9 1,6-7-1,14 1-1</inkml:trace>
        <inkml:trace contextRef="#ctx0" brushRef="#br0" timeOffset="217.2144">1231 6483 164,'-22'-5'36,"22"5"-4,24 5-42,0-6-10,17 8-9,-3-3-4,10 1-2,-7 1 0,-5 3 0,-8-6 1</inkml:trace>
        <inkml:trace contextRef="#ctx0" brushRef="#br0" timeOffset="395.3638">1347 6645 151,'0'0'35,"22"16"-11,2-8-40,6-8-14,10 1-5,-3-1-1,7 0 0,-5-3-2</inkml:trace>
      </inkml:traceGroup>
      <inkml:traceGroup>
        <inkml:annotationXML>
          <emma:emma xmlns:emma="http://www.w3.org/2003/04/emma" version="1.0">
            <emma:interpretation id="{38241B3A-44C9-47F2-8279-342061368193}" emma:medium="tactile" emma:mode="ink">
              <msink:context xmlns:msink="http://schemas.microsoft.com/ink/2010/main" type="line" rotatedBoundingBox="6242,16520 8433,16234 8623,17687 6432,17974"/>
            </emma:interpretation>
          </emma:emma>
        </inkml:annotationXML>
        <inkml:traceGroup>
          <inkml:annotationXML>
            <emma:emma xmlns:emma="http://www.w3.org/2003/04/emma" version="1.0">
              <emma:interpretation id="{1BB16A7A-6484-4CBF-B78D-BF1C02FD349D}" emma:medium="tactile" emma:mode="ink">
                <msink:context xmlns:msink="http://schemas.microsoft.com/ink/2010/main" type="inkWord" rotatedBoundingBox="6466,16390 8631,16691 8437,18082 6272,17782"/>
              </emma:interpretation>
              <emma:one-of disjunction-type="recognition" id="oneOf1">
                <emma:interpretation id="interp5" emma:lang="en-US" emma:confidence="0">
                  <emma:literal>fiat</emma:literal>
                </emma:interpretation>
                <emma:interpretation id="interp6" emma:lang="en-US" emma:confidence="0">
                  <emma:literal>fat?</emma:literal>
                </emma:interpretation>
                <emma:interpretation id="interp7" emma:lang="en-US" emma:confidence="0">
                  <emma:literal>loath</emma:literal>
                </emma:interpretation>
                <emma:interpretation id="interp8" emma:lang="en-US" emma:confidence="0">
                  <emma:literal>liar</emma:literal>
                </emma:interpretation>
                <emma:interpretation id="interp9" emma:lang="en-US" emma:confidence="0">
                  <emma:literal>tiara</emma:literal>
                </emma:interpretation>
              </emma:one-of>
            </emma:emma>
          </inkml:annotationXML>
          <inkml:trace contextRef="#ctx0" brushRef="#br0" timeOffset="-898.0524">2686 5586 85,'0'-27'41,"-7"-1"-6,3 10-9,-7-6-8,11 24-2,-25-25-6,8 19-8,-1 4 0,-6 8 0,-2 3-1,-3 7 0,-3 8-1,3 7-1,3 6 0,4 2 2,7 6-2,8 3 2,11-2-2,10-6 0,14-5 0,7-9 0,11-10-2,2-10 1,3-13 0,-1-8-1,-6-11 2,-7-3-1,-13-6 2,-10-3-1,-14-1 1,-9 4-1,-9 4 0,-10 0-10,3 11-9,-5-4-9,10 7-3,0 1-1,20 16-3,-13-28-1</inkml:trace>
          <inkml:trace contextRef="#ctx0" brushRef="#br0" timeOffset="943.3437">2135 6309 132,'-21'22'35,"21"-22"-2,24 13-14,2-13-33,18 4-13,-3-6-5,5 4-1,-6-6-1,-1 4 0,-8-2-1</inkml:trace>
          <inkml:trace contextRef="#ctx0" brushRef="#br0" timeOffset="719.1917">2153 6043 108,'0'0'37,"0"0"3,-11 17-11,11-17-18,0 42-5,6-9-4,1 2-2,2 3-1,-2-3-9,8 5-9,-9-8-8,3 1-7,0-13 0,-9-20-2,18 18 1,-18-18-1</inkml:trace>
          <inkml:trace contextRef="#ctx0" brushRef="#br0" timeOffset="1289.5818">2331 6526 131,'-14'16'35,"14"-16"-2,20 4-16,2-10-15,7 3 0,5-1-3,1-3 1,-2 1 0,-8 6 0,-4 0 1,-21 0 1,24 15-1,-24-15 0,1 27-1,-6-5 1,-4 4-1,-2 1 1,-2 5-1,0 1-1,2-2 1,0 0-1,5-3 0,1-6 0,5-2-1,0-20-6,16 24-8,-16-24-9,33-6-5,-9-7-4,6 0 1,-3-5-2,5-2 1</inkml:trace>
          <inkml:trace contextRef="#ctx0" brushRef="#br0" timeOffset="1798.9349">3165 6428 117,'-15'-20'31,"15"20"-2,-26-33-18,26 33-6,-31-16 2,13 18 0,-8 1-2,0 10 0,-5 4 0,0 6-1,-1 7 0,5 3-2,6 2-2,9 3-1,10-1-1,7-6 0,14-2-1,6-12-3,16-3-2,-1-15 0,6-5 1,-3-10-1,-3-5 1,-7-4 1,-5-5 1,-12 1 4,-8 0 8,-5 7 0,-8-2 1,5 24 1,-15-28 1,15 28-2,-22 6 0,22-6-1,-16 31-6,12-5-1,4 7 0,7 0-1,6 7-1,7-5 1,10 2-1,-1-10-6,15 3-9,-5-19-8,7-6-4,-4-10-2,1-10-3,-5-7 1,-3-8-1</inkml:trace>
          <inkml:trace contextRef="#ctx0" brushRef="#br0" timeOffset="2042.0922">3573 6291 145,'-22'0'35,"5"14"0,-1 5-13,9 14-21,9 9-2,9 8 0,8 1-1,7 2 0,7 4 0,0-8 0,8-4 1,-3-7-1,3-14 1,-4-15-3,6-7-12,-14-13-8,4-9-6,-7-2-4,-3-8 1,-10-8-1,-4 3-1</inkml:trace>
          <inkml:trace contextRef="#ctx0" brushRef="#br0" timeOffset="2223.2185">3547 6485 142,'0'0'34,"0"0"-1,0 0-17,41 0-30,-12-13-12,14 4-6,-5-9-2,6 0 0,-7-6 0,0 2-1</inkml:trace>
          <inkml:trace contextRef="#ctx0" brushRef="#br0" timeOffset="2610.48">3941 5968 159,'0'0'35,"6"-28"-4,-6 28-27,31-11-5,-9 13 1,0 4 0,2 7 0,-2 3 0,-2 2 1,-9 3 0,-2 4 0,-5-1 2,-4 6-2,-7-5 1,-3 1-1,-2 0 1,-3-4-2,-2 0 1,3-2-1,14-20-1,-22 29 0,22-29-1,-6 17 0,6-17 0,18 11 0,1-8 0,3-5 1,5 1 0,5-1 1,3 2-10,-6-8-15,8 3-8,-6-6 0,-1 2-2,-8-4-2,-6-4-3</inkml:trace>
        </inkml:traceGroup>
      </inkml:traceGroup>
    </inkml:traceGroup>
    <inkml:traceGroup>
      <inkml:annotationXML>
        <emma:emma xmlns:emma="http://www.w3.org/2003/04/emma" version="1.0">
          <emma:interpretation id="{0D2368AA-0FBD-41E7-8FA3-86F66B17E1CA}" emma:medium="tactile" emma:mode="ink">
            <msink:context xmlns:msink="http://schemas.microsoft.com/ink/2010/main" type="paragraph" rotatedBoundingBox="4281,17469 15719,17155 15766,18856 4328,191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36B588-AF27-4E45-9E32-35CEFE60A51B}" emma:medium="tactile" emma:mode="ink">
              <msink:context xmlns:msink="http://schemas.microsoft.com/ink/2010/main" type="inkBullet" rotatedBoundingBox="4300,18168 4824,18153 4843,18857 4319,18871"/>
            </emma:interpretation>
            <emma:one-of disjunction-type="recognition" id="oneOf2">
              <emma:interpretation id="interp10" emma:lang="en-US" emma:confidence="1">
                <emma:literal>t</emma:literal>
              </emma:interpretation>
              <emma:interpretation id="interp11" emma:lang="en-US" emma:confidence="0">
                <emma:literal>+</emma:literal>
              </emma:interpretation>
              <emma:interpretation id="interp12" emma:lang="en-US" emma:confidence="0">
                <emma:literal>[</emma:literal>
              </emma:interpretation>
              <emma:interpretation id="interp13" emma:lang="en-US" emma:confidence="0">
                <emma:literal>tm</emma:literal>
              </emma:interpretation>
              <emma:interpretation id="interp14" emma:lang="en-US" emma:confidence="0">
                <emma:literal>tv</emma:literal>
              </emma:interpretation>
            </emma:one-of>
          </emma:emma>
        </inkml:annotationXML>
        <inkml:trace contextRef="#ctx0" brushRef="#br0" timeOffset="47435.2698">76 7485 130,'0'0'35,"22"-13"-3,10 6-25,10 7-17,4-4-6,13 8-8,-2-1-7,0 3-2,-8-1 0,-6 3-1,-10-6 12</inkml:trace>
        <inkml:trace contextRef="#ctx0" brushRef="#br0" timeOffset="47180.0932">319 7190 60,'0'0'38,"-26"-15"-2,26 15-10,-18 2-3,18-2-3,0 0-3,-15 35-6,8-13-5,3 7-1,-3 8-4,-1 1-1,3 4 0,-2 6 0,5 0-1,2-4 0,5-2 0,4 4-5,6-10 5,2 3-6,7-4 6,1-6-5,7-1 4,-1-1-5,6-1-2,-6-10-9,6-1-8,-4-6-6,-2-5-2,-3-10-2,-6-1 0,-9-11 18</inkml:trace>
      </inkml:traceGroup>
      <inkml:traceGroup>
        <inkml:annotationXML>
          <emma:emma xmlns:emma="http://www.w3.org/2003/04/emma" version="1.0">
            <emma:interpretation id="{3702F939-61FC-4B38-A769-FFC6AF2E6E8C}" emma:medium="tactile" emma:mode="ink">
              <msink:context xmlns:msink="http://schemas.microsoft.com/ink/2010/main" type="line" rotatedBoundingBox="5101,17446 15719,17155 15761,18690 5143,18982"/>
            </emma:interpretation>
          </emma:emma>
        </inkml:annotationXML>
        <inkml:traceGroup>
          <inkml:annotationXML>
            <emma:emma xmlns:emma="http://www.w3.org/2003/04/emma" version="1.0">
              <emma:interpretation id="{2C65EE5A-D46A-42B4-A3FE-45E00331AE36}" emma:medium="tactile" emma:mode="ink">
                <msink:context xmlns:msink="http://schemas.microsoft.com/ink/2010/main" type="inkWord" rotatedBoundingBox="5101,18256 5933,18120 6029,18707 5197,18842"/>
              </emma:interpretation>
              <emma:one-of disjunction-type="recognition" id="oneOf3">
                <emma:interpretation id="interp15" emma:lang="en-US" emma:confidence="0">
                  <emma:literal>=2</emma:literal>
                </emma:interpretation>
                <emma:interpretation id="interp16" emma:lang="en-US" emma:confidence="0">
                  <emma:literal>=</emma:literal>
                </emma:interpretation>
                <emma:interpretation id="interp17" emma:lang="en-US" emma:confidence="0">
                  <emma:literal>:2</emma:literal>
                </emma:interpretation>
                <emma:interpretation id="interp18" emma:lang="en-US" emma:confidence="0">
                  <emma:literal>?</emma:literal>
                </emma:interpretation>
                <emma:interpretation id="interp19" emma:lang="en-US" emma:confidence="0">
                  <emma:literal>+2</emma:literal>
                </emma:interpretation>
              </emma:one-of>
            </emma:emma>
          </inkml:annotationXML>
          <inkml:trace contextRef="#ctx0" brushRef="#br0" timeOffset="47779.504">895 7432 58,'0'0'6,"0"0"-10,33 14-16,-5-8-2,5 5 5</inkml:trace>
          <inkml:trace contextRef="#ctx0" brushRef="#br0" timeOffset="48108.2204">932 7611 42,'16'15'6,"10"-15"-6,9 6-20,9-8-1,4 0 15</inkml:trace>
          <inkml:trace contextRef="#ctx0" brushRef="#br0" timeOffset="48622.8925">1469 7267 59,'0'-17'32,"0"-3"-7,7-2-13,8 2-5,7 3-2,4 6-2,1 8-2,5 1-1,-5 9 0,1 4 0,-4 9 1,-6 4-1,-3 4 0,-2 3 1,-8 0-1,1 7 0,-8-5 1,-4 4 0,-3-4-1,-2 2 0,-4-2 0,-1-5 0,-4-3-1,-3 1-3,1-2 3,0-2-4,2-4 4,0 0-4,20-18 4,-28 24-5,28-24 5,0 0 0,0 0 0,0 0 0,17 0 1,3-5-1,4 1 1,7 0 0,-1-1 0,1 5 0,0 2-1,-3 1-2,-4 3-5,-6-1-5,-18-5-8,22 21-3,-22-21 1,0 0-2</inkml:trace>
        </inkml:traceGroup>
        <inkml:traceGroup>
          <inkml:annotationXML>
            <emma:emma xmlns:emma="http://www.w3.org/2003/04/emma" version="1.0">
              <emma:interpretation id="{D6D82309-A51B-4393-98E6-93A1707E2864}" emma:medium="tactile" emma:mode="ink">
                <msink:context xmlns:msink="http://schemas.microsoft.com/ink/2010/main" type="inkWord" rotatedBoundingBox="5364,17608 8562,18123 8381,19245 5183,18730"/>
              </emma:interpretation>
              <emma:one-of disjunction-type="recognition" id="oneOf4">
                <emma:interpretation id="interp20" emma:lang="en-US" emma:confidence="0">
                  <emma:literal>ty/a=</emma:literal>
                </emma:interpretation>
                <emma:interpretation id="interp21" emma:lang="en-US" emma:confidence="0">
                  <emma:literal>fy/a=</emma:literal>
                </emma:interpretation>
                <emma:interpretation id="interp22" emma:lang="en-US" emma:confidence="0">
                  <emma:literal>rata:</emma:literal>
                </emma:interpretation>
                <emma:interpretation id="interp23" emma:lang="en-US" emma:confidence="0">
                  <emma:literal>FY/a=</emma:literal>
                </emma:interpretation>
                <emma:interpretation id="interp24" emma:lang="en-US" emma:confidence="0">
                  <emma:literal>feta:</emma:literal>
                </emma:interpretation>
              </emma:one-of>
            </emma:emma>
          </inkml:annotationXML>
          <inkml:trace contextRef="#ctx0" brushRef="#br0" timeOffset="54048.6815">3934 7419 103,'24'0'24,"-6"-2"-9,11 0-28,6-3-6,8 3-2,3 0-2,-2 0-2,-4 2-1,-10 0 12</inkml:trace>
          <inkml:trace contextRef="#ctx0" brushRef="#br0" timeOffset="54283.8411">4015 7608 68,'18'13'26,"-18"-13"-3,37 5-25,-10-1-12,10-2-8,2-1-2,-1-2-2,1-1 3</inkml:trace>
          <inkml:trace contextRef="#ctx0" brushRef="#br0" timeOffset="50048.3451">1279 7626 39,'0'0'23,"0"0"-4,-9 22-5,9-22-6,24 24 6,-6-6-5,1-1 2,3 1-1,-4-1 1,2 1 0,-3-1-3,-2 1-2,-15-18 0,22 24-1,-22-24-3,0 0 1,18 7-3,-18-7 0,0 0-1,6-27 1,-6 27-1,-6-33 0,3 9 0,-3-4 5,1-1-5,-5-4 5,1-4-4,-4-7 5,-1-2-4,-5-9 4,-1 2-3,-2-8-1,-2-1 0,-2 3-1,-1-1 0,1 5-1,2 2 1,-2 10 0,2 5 0,6 9-1,-1 3 1,7 2 0,1 8 1,3-1-1,8 17 0,-2-26 0,2 26 0,21-16 1,-3 3-2,6 2 2,5-2-1,8 6 1,4-4-1,3 4 0,7-3 1,3 5-1,4 3 0,5 2 0,0 4 0,3-2 0,4 1 0,3 3-1,4 3-1,1-2-2,1 2-2,-7-3-2,1 7 0,-10-4-5,-1 9-3,-14-9-6,-4 2-4,-16 2-4,-8 0 2,-20-13 0,11 26 2</inkml:trace>
          <inkml:trace contextRef="#ctx0" brushRef="#br0" timeOffset="51089.6199">1978 7331 47,'0'0'24,"0"0"2,0 0-8,0 0 1,19 16 1,-19-16-4,22 31-2,-9-14-1,1 11-2,3-5-2,3 3-3,-1 2-4,1-5-3,2-1 0,0-3 0,0-5 1,4-3-6,-2-7 1,-2-6-3,2-5-2,-8-8-2,6 4-2,-13-9-1,6 4 1,-11-8 5,1 4-2,-6-4 4,-3 7 3,-2 1 2,6 16 3,-16-26 1,16 26-1,-17-17 0,17 17 1,0 0 0,0 0 0,-16 6-1,16-6 0,0 0 0,0 0-1,11 24 1,-11-24 0,7 20 1,-7-20 1,9 24-1,-9-24 1,15 31 1,-8-14 0,4 1 0,0 2 1,4 4-5,-4-4 4,4 6-3,-2-2 3,0 7-4,-2-7 4,0 5-5,-4-5 4,-1 5-1,-5-5 1,-4 2-1,-3-4-1,-5 0 1,-5-2-1,-3-4-1,-7-3-1,-3-2 1,-4-5-2,-2-1 0,-2-3-3,-3-6-3,5 4-5,2-5-4,5 3-5,8-9-6,20 11-1,-13-16-1,13 16 14,26-30 16</inkml:trace>
          <inkml:trace contextRef="#ctx0" brushRef="#br0" timeOffset="51401.1812">2633 7278 28,'-13'45'17,"-5"5"-3,7 3-2,-2 6-5,6-2 2,-3 5-7,7-11 1,-3 1-6,6-4-1,0-4-12,0-11-1,6-6-4,-6-27 0,7 26 12</inkml:trace>
          <inkml:trace contextRef="#ctx0" brushRef="#br0" timeOffset="51954.5559">3076 7582 61,'-1'-22'25,"-1"4"2,2 18-20,0-28 1,0 28-5,-8-20-1,8 20-1,-25-9 1,-1 5 0,0 10 1,-7-3 1,2 7 3,-6 2 1,8 10 1,-1-1 2,10 8-5,5 0 3,11 2-6,8-7 4,11 4-7,9-6 2,5-2-7,12-9 2,-5-2-4,9-5-2,-9-6-3,1 2-2,-13-9-2,0 0 0,-11-8 1,-13 17 1,5-31 4,-5 31 4,-11-31 6,11 31 3,-20-26 5,20 26 2,-20-7 6,20 7 1,0 0-1,-11 18 0,20-1-5,2-1 0,9 4-7,6 0-15,0 1-15,5-3-7,-1-7-2,-1-4-1,-5-10-1</inkml:trace>
          <inkml:trace contextRef="#ctx0" brushRef="#br0" timeOffset="52583.5202">2247 6913 52,'-6'-19'24,"6"19"0,0 0-11,26-18-2,-4 14-1,2-1-2,7 5-1,4-6 2,8 6 0,-1-2 0,8 4-1,-1-2-1,6 6-3,-1-1-2,-1 1-10,6 8-8,-9-3-7,3 8-6,-9-5-3,-2 3-1,-8-4-2,-3-4 15</inkml:trace>
        </inkml:traceGroup>
        <inkml:traceGroup>
          <inkml:annotationXML>
            <emma:emma xmlns:emma="http://www.w3.org/2003/04/emma" version="1.0">
              <emma:interpretation id="{88428437-D83A-4ABA-9B92-EDF1936D2F4D}" emma:medium="tactile" emma:mode="ink">
                <msink:context xmlns:msink="http://schemas.microsoft.com/ink/2010/main" type="inkWord" rotatedBoundingBox="9006,17555 12284,16968 12526,18316 9247,18902"/>
              </emma:interpretation>
              <emma:one-of disjunction-type="recognition" id="oneOf5">
                <emma:interpretation id="interp25" emma:lang="en-US" emma:confidence="0">
                  <emma:literal>fct_5T=</emma:literal>
                </emma:interpretation>
                <emma:interpretation id="interp26" emma:lang="en-US" emma:confidence="0">
                  <emma:literal>f2(t.5T=</emma:literal>
                </emma:interpretation>
                <emma:interpretation id="interp27" emma:lang="en-US" emma:confidence="0">
                  <emma:literal>set-5x7</emma:literal>
                </emma:interpretation>
                <emma:interpretation id="interp28" emma:lang="en-US" emma:confidence="0">
                  <emma:literal>st-5x7</emma:literal>
                </emma:interpretation>
                <emma:interpretation id="interp29" emma:lang="en-US" emma:confidence="0">
                  <emma:literal>stet-5x7</emma:literal>
                </emma:interpretation>
              </emma:one-of>
            </emma:emma>
          </inkml:annotationXML>
          <inkml:trace contextRef="#ctx0" brushRef="#br0" timeOffset="60098.4334">6950 6687 80,'-18'2'24,"1"-2"0,-1 5-12,18-5-10,-20 22 2,11-5 0,3 1-2,1 1 2,3 1-1,2 0 1,0-20 0,11 37 1,-11-37 0,27 27 0,-8-20 2,12 8 0,-5-9 1,9 5-2,-4-4 0,2 0 0,-5 4-1,-1 0-2,-8-2-1,-19-9-2,20 26 1,-20-26-1,-6 28 0,6-28-3,-24 29-7,1-20-6,2 8-5,-8-15-8,7 1-3,-6-6-3,10-3 1,-1-9 2,5-3 12</inkml:trace>
          <inkml:trace contextRef="#ctx0" brushRef="#br0" timeOffset="60295.5676">6939 6748 127,'0'0'36,"-14"-24"-1,14 24-12,0 0-17,11-17-8,7 17-13,0-2-12,8 6-6,-4 0-1,6 1-1,-8-3-2,4-2 1</inkml:trace>
          <inkml:trace contextRef="#ctx0" brushRef="#br0" timeOffset="60644.8048">7083 6351 92,'33'11'30,"-13"4"3,15 14-13,0 1-3,11 12 1,0-2-6,7 12-3,-3-1-4,-6 6-1,-7-4-4,-8-2 0,-12-1-1,-8-8-2,-7 0-13,-15-11-12,-2-5-6,-5-13-1,0-4-1,-2-7-1,5-6-1</inkml:trace>
          <inkml:trace contextRef="#ctx0" brushRef="#br0" timeOffset="57259.8897">4991 7688 68,'0'0'32,"-16"6"0,16-6-10,0 0-12,5 20 0,-5-20 0,24 20-2,-7-7-2,3 6 0,-2-3-2,3-1-3,1 1-1,0 3 0,-2-5 1,0-1 0,-1-4 0,-1-1-1,0-7 1,1-2 0,-19 1-1,27-10 0,-27 10 1,26-20-1,-26 20 0,19-22 0,-19 22 0,11-20 0,-11 20 1,3-33-1,-3 17 0,-3-1 0,-1-5 0,-5-2 1,0 0-1,-8-5 5,-1 0-5,-6-6 4,-2-2-4,-4-5 5,-3-2-5,0-4 5,-2-3-6,2-4 1,-2-2-1,4 2 1,0-4-2,3-5 2,0 2 0,6-1-1,2 5 2,4 4-2,5 5 2,1 5-1,5 7 0,5 11 0,5 4 0,8 4 1,8 3-1,6 3 0,10 1 0,11 0 1,11-2 0,10-2 0,7-1 0,9-3-1,5 1 1,7-2 0,2-2 0,3 0 0,-5 0-1,-3 2 0,-8 3 1,-10 8-1,-10 5-4,-20-3-9,-7 18-8,-23 0-6,-7 13-6,-20-2-1,-5 7-1,-15-1-2,-4 1 4</inkml:trace>
          <inkml:trace contextRef="#ctx0" brushRef="#br0" timeOffset="57959.2662">5381 7015 56,'0'-22'25,"0"22"-1,6-27-6,-6 27-2,27-33 0,-5 22-4,1-6-3,6 10-3,-1 1 1,3 6 0,-2 6-1,-1 7-1,-8 0 0,0 9 0,-10 3-1,-5 5 0,-10 1 0,-3 4 0,-8-2-1,-6 2-2,-2 1 1,0-1-1,0-6 0,2-5 0,5 0-2,17-24-1,-22 26 2,22-26 0,0 0-1,0 0 0,24-8 1,-6 1 0,3-2-1,3 0 2,-1 3-1,0 4 0,-1 2 0,-4 2 0,-1-2-1,-17 0-4,23 8-6,-23-8-5,0 0-5,13 18-6,-13-18-6,0 0 0,0 0-3,0 0 6,0 0 7</inkml:trace>
          <inkml:trace contextRef="#ctx0" brushRef="#br0" timeOffset="58362.5391">5955 6775 13,'-20'-7'15,"20"7"-3,-20 2 0,20-2 0,-24 12 1,24-12-1,-26 28-1,26-28-1,-26 35 0,13-15-1,4 11 0,-2-7 0,4 9-1,-1-4 1,8 8 0,0-8 1,8 6-1,3-7 1,7-1-2,2-5 1,8 4-3,0-11 0,3-1-5,6-1-7,-8-11-9,6 3-10,-7-5-6,-1-1-4,-5-10 1,-5 1-2,-17 10-1</inkml:trace>
          <inkml:trace contextRef="#ctx0" brushRef="#br0" timeOffset="63286.7289">5981 6379 113,'-15'-18'36,"15"18"-1,20-10-17,12 12-3,3-7 0,16 6-7,10-2-5,12 2-2,12-2 0,7 1 0,6-2-1,-1-4 1,4-1-1,-1 0 0,-5-4 1,-8 3-3,-10 3-6,-13-6-6,-7 9-5,-13-2-6,-5 8-7,-17-4-1,0 9-2,-22-9 0,22 9 4</inkml:trace>
          <inkml:trace contextRef="#ctx0" brushRef="#br0" timeOffset="58877.0262">6097 7008 107,'0'0'32,"5"-17"-2,-5 17-20,32-14-3,-12 8-1,6 3-9,-1 3-8,-1-2-7,-4 7-3,-20-5-6,23 8-2,-23-8-1,0 0 2,0 0 4</inkml:trace>
          <inkml:trace contextRef="#ctx0" brushRef="#br0" timeOffset="59592.092">6345 6709 62,'0'0'27,"0"0"1,0 0-4,0 0-7,-9 26 0,16 1 0,-3-1-4,5 9-3,-3-4-1,-1 7-2,-1-1-3,1-2-4,-1-6 0,-2-5-6,3 4-10,-5-12-7,8 1-8,-8-17-4,0 0 1,16-2-3,-16 2 0</inkml:trace>
          <inkml:trace contextRef="#ctx0" brushRef="#br0" timeOffset="59813.2409">6601 6968 167,'-20'12'37,"-4"-10"-3,24-2-34,-15 19-5,15-19-15,22 12-10,-2-8-5,10 0-1,-3-13-1,6 1-1</inkml:trace>
          <inkml:trace contextRef="#ctx0" brushRef="#br0" timeOffset="63822.8605">7986 6991 168,'-22'-12'37,"22"12"-3,-26-11-33,26 11-1,20-2 0,4 0-17,15 13-10,3 0-7,8 0-1,-6-2-1,2 4-1,-11-6-2</inkml:trace>
          <inkml:trace contextRef="#ctx0" brushRef="#br0" timeOffset="64024.9896">7964 7276 177,'0'0'36,"0"0"-7,26 11-50,16-2-13,13-7 0,9 3-3,5-5-2,-1-3-2</inkml:trace>
        </inkml:traceGroup>
        <inkml:traceGroup>
          <inkml:annotationXML>
            <emma:emma xmlns:emma="http://www.w3.org/2003/04/emma" version="1.0">
              <emma:interpretation id="{945C2FF6-C764-4D2F-9878-BA2AB01A2BCA}" emma:medium="tactile" emma:mode="ink">
                <msink:context xmlns:msink="http://schemas.microsoft.com/ink/2010/main" type="inkWord" rotatedBoundingBox="13352,17836 13712,18453 13154,18778 12795,18162"/>
              </emma:interpretation>
              <emma:one-of disjunction-type="recognition" id="oneOf6">
                <emma:interpretation id="interp30" emma:lang="en-US" emma:confidence="1">
                  <emma:literal>0.</emma:literal>
                </emma:interpretation>
                <emma:interpretation id="interp31" emma:lang="en-US" emma:confidence="0">
                  <emma:literal>O.</emma:literal>
                </emma:interpretation>
                <emma:interpretation id="interp32" emma:lang="en-US" emma:confidence="0">
                  <emma:literal>o.</emma:literal>
                </emma:interpretation>
                <emma:interpretation id="interp33" emma:lang="en-US" emma:confidence="0">
                  <emma:literal>0</emma:literal>
                </emma:interpretation>
                <emma:interpretation id="interp34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74139.8131">8968 7112 1,'-20'0'13,"20"0"-4,0 0-5,0 0-1,0 0 0,0 0 1,7-20 2,-7 20 1,15-17 2,-15 17 2,13-16 1,-13 16 3,13-22 3,-13 5 6,0 17-2,0-22-2,0 22-2,-4-24-2,4 24-2,0 0-3,-18-20-5,18 20-6,-22 0 0,22 0 1,-33 13-1,12 0-1,-1 5 1,-2 8 0,-3 3 2,3 4-1,-2 9 1,4 8-1,4-2 2,5 5-3,4-2 0,9-1 0,7-1 0,9-5 0,10-5 0,7-8 0,8-4 0,3-8 0,6-10 0,-1-5 0,1-12 0,-4-3 0,-2-9 0,-5-11 0,-6-6 0,-6-9 0,-8-7 0,-10-4 0,-9-1 0,-7-1 0,-8 2 0,-7 9-1,-2 6-1,-2 9 0,2 11 1,0 7 1,8 8-1,16 7 1,-24 6-8,28 10-9,-4-16-9,22 46-6,-4-24 0,11 11-2,-1-2-8,5-1-1</inkml:trace>
          <inkml:trace contextRef="#ctx0" brushRef="#br0" timeOffset="74343.9515">9465 7442 179,'0'0'42,"-30"17"-13,30-17-44,-7 18-11,7-18-8,0 0-6,26 4-3,-26-4-1,22-17-1</inkml:trace>
        </inkml:traceGroup>
        <inkml:traceGroup>
          <inkml:annotationXML>
            <emma:emma xmlns:emma="http://www.w3.org/2003/04/emma" version="1.0">
              <emma:interpretation id="{5B168E84-A811-4AEF-9205-C795550E40D0}" emma:medium="tactile" emma:mode="ink">
                <msink:context xmlns:msink="http://schemas.microsoft.com/ink/2010/main" type="inkWord" rotatedBoundingBox="14051,18017 15741,17970 15759,18616 14069,18662"/>
              </emma:interpretation>
              <emma:one-of disjunction-type="recognition" id="oneOf7">
                <emma:interpretation id="interp35" emma:lang="en-US" emma:confidence="0">
                  <emma:literal>555</emma:literal>
                </emma:interpretation>
                <emma:interpretation id="interp36" emma:lang="en-US" emma:confidence="0">
                  <emma:literal>55s</emma:literal>
                </emma:interpretation>
                <emma:interpretation id="interp37" emma:lang="en-US" emma:confidence="0">
                  <emma:literal>55¢</emma:literal>
                </emma:interpretation>
                <emma:interpretation id="interp38" emma:lang="en-US" emma:confidence="0">
                  <emma:literal>550</emma:literal>
                </emma:interpretation>
                <emma:interpretation id="interp39" emma:lang="en-US" emma:confidence="0">
                  <emma:literal>55</emma:literal>
                </emma:interpretation>
              </emma:one-of>
            </emma:emma>
          </inkml:annotationXML>
          <inkml:trace contextRef="#ctx0" brushRef="#br0" timeOffset="75038.5964">9987 7141 117,'-11'-27'40,"11"27"-7,-14-28-13,14 28-3,0 0-3,0 0-6,-21-13-6,21 13-1,-16 15 0,16-15 0,-26 22 0,26-22-1,-29 29 0,29-29 0,-28 30 0,28-30 0,-18 25 0,18-25 0,0 24 0,0-24 0,18 17 0,0-10 0,4-1 0,6-1 0,3 4 0,4 0 0,4-3 0,-4 3 0,0-2 0,-4 4 0,-3 6 0,-6-1 0,-6 3 0,-7 1 0,-9-2 0,-3 4 0,-6 0 0,-8-3 0,-1-3 0,-4-1 0,-2-6 0,0-2 0,0-1 0,2-6 0,5-6 0,1-5-14,16 11-11,-15-25-5,15 25-5,5-39 0,6 19-1,2-8 0,6 5 1</inkml:trace>
          <inkml:trace contextRef="#ctx0" brushRef="#br0" timeOffset="75271.7571">9982 7103 111,'0'0'35,"-22"-17"6,22 17-12,27-16-19,5 8-8,12 5-12,-2-3-12,10 8-7,-7-2-4,1 4 0,-9 1-9,-9-1 1,-6 1 24</inkml:trace>
          <inkml:trace contextRef="#ctx0" brushRef="#br0" timeOffset="75775.1032">10635 7057 101,'0'0'42,"-24"-17"-3,24 17-12,-33-5-12,33 5-3,-39 16-3,15-1-9,-3 3 0,1-1 1,0 3 0,0-2 0,6 3 0,4-5 0,16-16 0,-8 26 0,8-26-1,26 24 0,2-13 0,5 0-1,3 0 1,5 1 0,1 3 0,1-2-1,-5-2 1,-1 4 0,-8 3 0,-5 2 0,-7-3 0,-4-1 1,-8 3 0,-3 1-1,-7-2 0,5-18 1,-23 24-1,23-24 0,-33 11-10,8-15-6,3 4-8,-6-13-4,4 2-5,-2-9 0,4 0-2,0-6 1,7 2 8</inkml:trace>
          <inkml:trace contextRef="#ctx0" brushRef="#br0" timeOffset="75964.2331">10602 7068 143,'0'0'35,"13"-33"-2,3 22-10,2 2-26,3 1-17,8 10-5,-3-4-8,3 10 1,-3-5-2,-4 5-2,-3-3 0</inkml:trace>
          <inkml:trace contextRef="#ctx0" brushRef="#br0" timeOffset="77008.2561">11302 7315 104,'0'0'35,"-1"-23"-1,1 23-6,-4-33-8,4 33-4,-6-32-6,6 32-9,-11-25 1,11 25-3,-24-17 2,6 15 1,-4-3-1,-2 12 0,-2-1 0,1-1-1,-1 3 0,2 1 0,7 4 0,3 3 0,14-16 0,-6 29 0,15-12-1,-9-17 0,39 33 0,-11-18 1,5-4-1,3 0 1,1-2 1,2-2-1,0 2-1,-3-3 1,-1-3-1,-2 5 1,-7-1 0,-2 1 0,-4 4 0,-3-1 0,-6 8 0,-6 1 0,-3 0 1,-4 2-1,-3 0 0,-6 2 0,-2-4 1,-5 0-1,-5-7 0,0-2 0,-5-7 0,-3-4 0,-1-6 0,-3-5 0,2-2-1,0-3 1,6 1 0,1-3-5,26 18-19,-30-17-9,30 17-2,0 0-2,0-20-3,0 20-1</inkml:trace>
        </inkml:traceGroup>
      </inkml:traceGroup>
      <inkml:traceGroup>
        <inkml:annotationXML>
          <emma:emma xmlns:emma="http://www.w3.org/2003/04/emma" version="1.0">
            <emma:interpretation id="{D5FEC25D-4224-45CA-9914-D3CDF841DC4C}" emma:medium="tactile" emma:mode="ink">
              <msink:context xmlns:msink="http://schemas.microsoft.com/ink/2010/main" type="line" rotatedBoundingBox="9811,18172 11693,18329 11638,18988 9757,18832"/>
            </emma:interpretation>
          </emma:emma>
        </inkml:annotationXML>
        <inkml:traceGroup>
          <inkml:annotationXML>
            <emma:emma xmlns:emma="http://www.w3.org/2003/04/emma" version="1.0">
              <emma:interpretation id="{9D802E14-2625-4504-A56C-28A7A6A8256C}" emma:medium="tactile" emma:mode="ink">
                <msink:context xmlns:msink="http://schemas.microsoft.com/ink/2010/main" type="inkWord" rotatedBoundingBox="9811,18172 11693,18329 11638,18988 9757,18832"/>
              </emma:interpretation>
              <emma:one-of disjunction-type="recognition" id="oneOf8">
                <emma:interpretation id="interp40" emma:lang="en-US" emma:confidence="0">
                  <emma:literal>=a.o</emma:literal>
                </emma:interpretation>
                <emma:interpretation id="interp41" emma:lang="en-US" emma:confidence="0">
                  <emma:literal>Tao</emma:literal>
                </emma:interpretation>
                <emma:interpretation id="interp42" emma:lang="en-US" emma:confidence="0">
                  <emma:literal>=ao</emma:literal>
                </emma:interpretation>
                <emma:interpretation id="interp43" emma:lang="en-US" emma:confidence="0">
                  <emma:literal>=a_o</emma:literal>
                </emma:interpretation>
                <emma:interpretation id="interp44" emma:lang="en-US" emma:confidence="0">
                  <emma:literal>=a_8</emma:literal>
                </emma:interpretation>
              </emma:one-of>
            </emma:emma>
          </inkml:annotationXML>
          <inkml:trace contextRef="#ctx0" brushRef="#br0" timeOffset="61074.2225">5539 7665 98,'45'-17'41,"12"-12"-6,25 1-14,14-5-5,20 4 3,11 0-14,13-1 1,7 5-5,-2 1 0,-1 5-7,-14-3-5,-10 13-5,-19-9-3,-16 10-6,-25-4-6,-19 6-4,-19 1 0,-22 5 4,0 0 6,-31-4 17</inkml:trace>
          <inkml:trace contextRef="#ctx0" brushRef="#br0" timeOffset="61470.4918">6095 7782 94,'18'-4'32,"8"4"-8,5-7-20,10 3-11,-1 1-12,8-1-9,-2 0-3,-5-5-2,-6 2-1</inkml:trace>
          <inkml:trace contextRef="#ctx0" brushRef="#br0" timeOffset="61926.8054">6744 7643 13,'0'0'17,"-11"-26"-1,11 26-7,-13-29-1,13 29-3,-25-17 2,3 13-3,-4 6 2,-9 4 4,0 7 4,-9-1 4,9 12-4,-4-4 4,13 12-5,4-9 2,17 9-3,7-10-3,12 0-9,20-4-13,-1-7-5,14-2-4,-1-12-3,4 1-2,-8-13 0,-3 6 0,-11-4 6,-10-2 12,-7-1 8,-11 16 7,2-26 7,-2 26 5,0 0 2,-24-18 1,24 18 4,0 0-3,0 0-3,-18 20-3,21-3-4,-3 1-2,6 2-2,-1 2-3,3 2-5,3 0 0,-2-4-5,6 2-13,-15-22-10,22 24-7,-22-24-1,25-2 1,-25 2-2</inkml:trace>
          <inkml:trace contextRef="#ctx0" brushRef="#br0" timeOffset="62099.9295">6947 7832 122,'-19'5'37,"19"-5"-6,-20 15-29,20-15-33,0 0-4,24 5 0,0-10-3,2-6 0</inkml:trace>
          <inkml:trace contextRef="#ctx0" brushRef="#br0" timeOffset="62607.2669">7245 7628 97,'-24'-7'36,"24"7"4,-21 5-19,21-5-8,-12 31-1,8-9-10,0 4-3,-1 2-4,-1 1 4,1 4-5,-3-2 6,3 0 0,1-1 0,6-5 0,4-3-1,3 0 2,7-7-1,6-4 1,4-6 0,2-5 0,1-7-1,1-2 1,-3-4 0,-1-7-1,-4-2 0,-7 0-1,-4 0-1,-11-2-3,-2 2-1,-11 2-1,-4 0 0,-8 3 0,-5 1 0,-3-1 1,-4 4 3,-3 0 5,-2 1 4,3-1 1,2 4 1,8-1 0,5-1 0,24 11 0,-19-23-2,19 23 2,32-26-7,-3 11 4,6 4-14,4-5-7,1 7-17,-1-4 4,-8 5-6,-9 1-1,-22 7-2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50.2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79D7D7B-5F82-4472-8F4C-B43CB09C3ED8}" emma:medium="tactile" emma:mode="ink">
          <msink:context xmlns:msink="http://schemas.microsoft.com/ink/2010/main" type="inkDrawing" rotatedBoundingBox="17868,10786 20267,10804 20266,10918 17868,10900" shapeName="Other"/>
        </emma:interpretation>
      </emma:emma>
    </inkml:annotationXML>
    <inkml:trace contextRef="#ctx0" brushRef="#br0">0 104 89,'33'-9'33,"11"0"-3,4-4-13,18 6-1,6-4-1,13 5-2,1-7-3,15 6-1,6-2-2,9 1-4,3 1-2,8 3-3,2 3-1,9 1 0,9 5-5,-7-1-4,2 10-8,-10-3-3,-3 6-6,-17-4 0,-7 3-2,-21-3 0,-19-4 5,-19 4 5,-20-11 17</inkml:trace>
  </inkml:traceGroup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08.7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C764A0B-E84D-4E4E-A7E0-70C2357DA332}" emma:medium="tactile" emma:mode="ink">
          <msink:context xmlns:msink="http://schemas.microsoft.com/ink/2010/main" type="inkDrawing" rotatedBoundingBox="6123,11439 6307,10909 6743,11060 6559,11590" semanticType="enclosure" shapeName="Other"/>
        </emma:interpretation>
      </emma:emma>
    </inkml:annotationXML>
    <inkml:trace contextRef="#ctx0" brushRef="#br0">2335 16 141,'-27'-13'36,"3"6"-2,-11-1-23,5 7-10,-1 4 0,0 8-1,-2 4 1,-1 5 0,1 9 0,4 10-1,1 7 0,6 5 1,9 4-1,6 2 1,11 0-1,14-6 0,12-5 0,6-11 0,16-13 0,1-15 0,4-9-1,-2-14 1,-3-10-1,-10-10 0,-9-8 1,-11-6-1,-11-3 0,-9 0 0,-7 1 1,-6 6-1,-6 4 1,-3 9 0,0 8 0,-2 8 0,22 17-11,-35-13-12,35 13-9,-21 9-3,21-9-1,2 21-1,-2-21 0</inkml:trace>
  </inkml:traceGroup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09.6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DE137AC-F1BF-4007-ABEA-978CB1E64C11}" emma:medium="tactile" emma:mode="ink">
          <msink:context xmlns:msink="http://schemas.microsoft.com/ink/2010/main" type="inkDrawing" rotatedBoundingBox="6846,10795 8230,10997 8140,11616 6756,11414" semanticType="callout" shapeName="Other">
            <msink:sourceLink direction="with" ref="{AA35AA95-B8E7-4794-8F60-CC12FED42C36}"/>
          </msink:context>
        </emma:interpretation>
      </emma:emma>
    </inkml:annotationXML>
    <inkml:trace contextRef="#ctx0" brushRef="#br0">2565 142 154,'-2'17'37,"4"-1"-3,-2 6-33,6 6-1,5 1 0,2 4 1,1 2-1,1 0 0,-2-4 0,-2-7 0,-2-4 0,-9-20-1,15 17 0,-15-17 0,0 0 0,7-30 0,-7 7 0,4-7 0,-4-6 0,3-5 1,3 1-1,1 3 1,3 0 0,2 8 0,3 5 0,-15 24 0,33-20 1,-16 26-1,-1 3 1,1 7 0,-2 8 0,-1 5 0,1 3 0,0 1-1,-1-2 0,1-2-1,0-3 1,0-8 0,-15-18-1,24 11 1,-24-11-1,23-22 0,-10 0 1,-2-2-1,4-5 1,0-2-1,1-2 0,3 5 1,-5 3-1,-1 8 1,-13 17 1,26-20-1,-26 20 1,18 7 0,-18-7 0,15 33 0,-9-5 0,3 1 0,0 6 0,2 0-1,2 2 0,2-4 0,1-2 0,-1-9 0,3-6-1,1-10 0,-1-3-3,-18-3-9,33-25-6,-23-1-3,10 2-2,-9-14-1,5 1-1,-6-9 0,2 0 6,-2-1 14,-7-5 15,6 12 11,-12-4 3,5 15 2,-8-1 1,6 30 0,-2-18-1,2 18-6,8 22-9,1 2-8,0 7-1,4 9 1,2 10-2,1 3 1,-1 6 0,-2-4-1,0-2 0,-2-7 0,2-6-1,-2-16-7,3-6-16,-14-18-10,30-11 0,-14-13-1,5-9 0,-1-9-2</inkml:trace>
    <inkml:trace contextRef="#ctx0" brushRef="#br0" timeOffset="331.2254">3831-12 149,'-30'4'35,"-8"0"-2,10 7-26,4 3-7,4 3 0,11 1 0,5 4 0,9-2-1,6-1 1,8-1-1,5 0 1,7-1 0,0-1 0,2 3 0,1-3 0,-7 3 0,-1 1 1,-6 0 0,-9 2 0,-9 0 0,-9-2 0,-10-1 0,-1-5-1,-8-3 1,-2-3-2,3-5-24,-3-12-9,6-4-2,-2-9-3,6-5 0,-3-6-3</inkml:trace>
  </inkml:traceGroup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30.7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6139D8-91FF-4488-B1FA-F3F1206C3BCE}" emma:medium="tactile" emma:mode="ink">
          <msink:context xmlns:msink="http://schemas.microsoft.com/ink/2010/main" type="inkDrawing" rotatedBoundingBox="4104,13954 5227,14277 5094,14741 3971,14419" semanticType="callout" shapeName="Other"/>
        </emma:interpretation>
      </emma:emma>
    </inkml:annotationXML>
    <inkml:trace contextRef="#ctx0" brushRef="#br0">-178 3198 120,'-11'-20'35,"11"20"-1,24-11-7,0 9-12,4-1-7,7 1-7,2 2-14,-2-6-15,5 10-5,-11-8-2,1 6 0,-10-6-1,0 4 1</inkml:trace>
    <inkml:trace contextRef="#ctx0" brushRef="#br0" timeOffset="-211.1808">-12 3030 84,'-7'-26'33,"7"26"-4,0 0-6,-22-11-1,22 11-2,-11 27-5,7-1-4,-2 2-4,3 8 0,-3 5-3,2 3-4,3 3 0,-1-1 0,2 0 0,2-4 0,3-3 0,4-6 0,4-8 0,6-4 0,3-10 0,5-6 0,1-5 0,3-7 0,-1-2 0,-1-4 0,0 0-6,-7-4-9,1 6-5,-12-7-4,-11 18-4,14-22-3,-14 22-2,0 0 2,-13-24 7,13 24 3,-31-22 5</inkml:trace>
    <inkml:trace contextRef="#ctx0" brushRef="#br0" timeOffset="1021.43">900 3402 138,'-24'16'29,"24"-16"-16,0 0-17,10 19-20,-10-19-7,29 3-5,-12-3-2,3 0-4</inkml:trace>
  </inkml:traceGroup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43.4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A32346-7328-40B8-9A11-48003E51806D}" emma:medium="tactile" emma:mode="ink">
          <msink:context xmlns:msink="http://schemas.microsoft.com/ink/2010/main" type="writingRegion" rotatedBoundingBox="9852,15504 10148,15504 10148,15869 9852,15869"/>
        </emma:interpretation>
      </emma:emma>
    </inkml:annotationXML>
    <inkml:traceGroup>
      <inkml:annotationXML>
        <emma:emma xmlns:emma="http://www.w3.org/2003/04/emma" version="1.0">
          <emma:interpretation id="{99004A60-5BAD-4FCD-BABD-475CB176651C}" emma:medium="tactile" emma:mode="ink">
            <msink:context xmlns:msink="http://schemas.microsoft.com/ink/2010/main" type="paragraph" rotatedBoundingBox="9852,15504 10148,15504 10148,15869 9852,158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87FC45-4EF2-4FEE-97A9-57F04EDFE257}" emma:medium="tactile" emma:mode="ink">
              <msink:context xmlns:msink="http://schemas.microsoft.com/ink/2010/main" type="line" rotatedBoundingBox="9852,15504 10148,15504 10148,15869 9852,15869"/>
            </emma:interpretation>
          </emma:emma>
        </inkml:annotationXML>
        <inkml:traceGroup>
          <inkml:annotationXML>
            <emma:emma xmlns:emma="http://www.w3.org/2003/04/emma" version="1.0">
              <emma:interpretation id="{AA35AA95-B8E7-4794-8F60-CC12FED42C36}" emma:medium="tactile" emma:mode="ink">
                <msink:context xmlns:msink="http://schemas.microsoft.com/ink/2010/main" type="inkWord" rotatedBoundingBox="9852,15504 10148,15504 10148,15869 9852,15869">
                  <msink:destinationLink direction="with" ref="{7DE137AC-F1BF-4007-ABEA-978CB1E64C11}"/>
                </msink:context>
              </emma:interpretation>
              <emma:one-of disjunction-type="recognition" id="oneOf0">
                <emma:interpretation id="interp0" emma:lang="en-US" emma:confidence="1">
                  <emma:literal>2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}</emma:literal>
                </emma:interpretation>
              </emma:one-of>
            </emma:emma>
          </inkml:annotationXML>
          <inkml:trace contextRef="#ctx0" brushRef="#br0">5619 4557 156,'0'0'34,"0"0"-2,38-22-15,-12 15-11,9 3-3,2 1-2,-4-1-3,-2 4 1,-11 7-3,-20-7 0,19 24-1,-23-4 0,-9 4 2,-3 4-1,-6 5 0,-2 0 1,0 0 1,0 0 2,5-4 1,3-3-1,7-2 1,9-6-1,0-18 0,22 26-6,-6-26-7,16 7-8,-7-14-7,12 5-3,-8-11-1,10 6-2,-11-13 0</inkml:trace>
        </inkml:traceGroup>
      </inkml:traceGroup>
    </inkml:traceGroup>
  </inkml:traceGroup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4:06.20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448DCE3-1112-45B7-A325-9168DA8CE9D7}" emma:medium="tactile" emma:mode="ink">
          <msink:context xmlns:msink="http://schemas.microsoft.com/ink/2010/main" type="inkDrawing"/>
        </emma:interpretation>
      </emma:emma>
    </inkml:annotationXML>
    <inkml:trace contextRef="#ctx0" brushRef="#br0">0 302 153,'13'-35'34,"30"15"-2,17-11-10,30 5-22,34 1 0,34 3 0,33 0 0,23 3 0,28 5-1,23 3 1,17 0-1,23 1 0,19 1 1,3-2-1,12 2 1,8 0-1,1 0 1,-8 1 0,-1 3 0,-16 1 0,-12 4-5,-24-2-8,-18 8-6,-30-6-5,-24 4-7,-29-6 0,-30 2-2,-38-6 0,-28 3 2</inkml:trace>
  </inkml:traceGroup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41.2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7BD470-7B08-48C6-899A-FAF26B215686}" emma:medium="tactile" emma:mode="ink">
          <msink:context xmlns:msink="http://schemas.microsoft.com/ink/2010/main" type="inkDrawing"/>
        </emma:interpretation>
      </emma:emma>
    </inkml:annotationXML>
    <inkml:trace contextRef="#ctx0" brushRef="#br0">0 70 104,'11'-20'34,"13"16"-1,4-3-8,20 5-10,10-5-1,23 5-4,17 2-9,20-2-2,16-4 1,17 1 0,18-1 0,20-1 0,17 3 0,10 1 0,15-1-1,5 4 1,7 4 0,3-1 0,-1 3 0,-12-1 0,-14-1 0,-14 0 0,-31-2 0,-25-6 0,-29 4-9,-34-6-6,-27 8-9,-33-7-4,-26 5-5,-22-2 0,-19 2-1,-14 2 0,-9 0 11</inkml:trace>
  </inkml:traceGroup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35.7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845FE9-2E47-4867-B9E7-746ADE368462}" emma:medium="tactile" emma:mode="ink">
          <msink:context xmlns:msink="http://schemas.microsoft.com/ink/2010/main" type="inkDrawing"/>
        </emma:interpretation>
      </emma:emma>
    </inkml:annotationXML>
    <inkml:trace contextRef="#ctx0" brushRef="#br0">9398 7215 134,'0'0'33,"0"0"-2,0 0-7,0 0-14,17 22-5,-10-5-15,-7-17-9,15 16-8,-15-16-4,18 7-1,-18-7-1,0 0-1,20-18-7</inkml:trace>
    <inkml:trace contextRef="#ctx0" brushRef="#br0" timeOffset="246.167">9624 6966 143,'-18'-7'41,"18"7"-4,-4 17-18,10 3-20,5 5 1,2 3-1,1 1 2,-1 0-2,-2 1-2,-5-10-9,3 3-9,-9-23-6,11 28-4,-11-28-1,0 0-1,17 0-1,-17 0 2</inkml:trace>
    <inkml:trace contextRef="#ctx0" brushRef="#br0" timeOffset="665.5643">9955 6957 116,'0'0'41,"-11"-16"-6,11 16-12,-16-6-11,16 6-3,-20 11-6,20-11-2,-23 26-1,23-26 0,-25 27-1,14-10 2,1-1-1,10-16 1,-1 30-2,1-30 1,18 20 1,-1-13-1,5-2 0,2-1-1,-1 0 1,1-1 0,0 3 0,-2 1-1,-5 2 1,-17-9 0,22 31 0,-22-31 0,6 33-1,-10-14 1,-5-3 0,9-16 0,-22 22 0,22-22-3,-28 7-9,28-7-8,-26-14-5,26 14-4,-16-37-1,14 17-2,-6-7 0,10-1 3,-2-1 9</inkml:trace>
    <inkml:trace contextRef="#ctx0" brushRef="#br0" timeOffset="831.7259">9933 6952 128,'-9'-17'32,"9"17"0,0 0-7,0 0-9,18-13-8,1 13-8,5 4-3,2 0-13,7-1-10,-4-3-5,6 10-2,-9-12 0,7 9-1,-7-5-2</inkml:trace>
    <inkml:trace contextRef="#ctx0" brushRef="#br0" timeOffset="1111.9632">10373 6917 127,'0'0'32,"-17"-6"-2,17 6-14,0 0-3,32 24-4,-32-24-3,33 35-3,-13-13-1,-3 2-2,1 3 0,0-1-1,1 5-8,-8-9-9,7 2-8,-18-24-5,24 27-2,-24-27 0,0 0-1,0 0 1</inkml:trace>
    <inkml:trace contextRef="#ctx0" brushRef="#br0" timeOffset="1472.2076">10551 6888 168,'-25'9'33,"15"7"-3,-4 8-24,4 7-6,7 4 1,-1 3-2,0 1 1,-3-1-1,2-1-8,-5-13-8,7 1-8,3-25-5,-11 22-2,11-22-1,0 0-1,14-29 0,3 7 13</inkml:trace>
    <inkml:trace contextRef="#ctx0" brushRef="#br0" timeOffset="1723.3791">10768 6921 165,'-22'5'33,"22"-5"-1,-7 22-24,9 0-7,5 5-2,2 3 2,4-1-2,-2 0 1,-2-1 0,4-3-13,-9-8-11,-4-17-7,20 16 0,-20-16-3,22-7 0,-5-4-1</inkml:trace>
    <inkml:trace contextRef="#ctx0" brushRef="#br0" timeOffset="1968.5512">10967 6906 148,'-16'-2'35,"-5"-3"-3,21 5-14,-22 12-14,22-12-3,-9 30-1,7-8 0,4 3 0,2 3 0,-1 5 0,7 0 0,2 0 0,7-4 0,5-2 0,3-8 0,3-5 0,-1-6 0,1-10-1,-3-7 1,-7-10 0,-3-3-1,-6-7 1,-7-2 0,-4-2 0,-6 2 0,-3 2-1,-6 3 1,2 4-1,-1 6-2,14 16-10,-19-15-7,19 15-6,0 0-5,0 0-1,19 7-1,1 1 0,0-7 3</inkml:trace>
    <inkml:trace contextRef="#ctx0" brushRef="#br0" timeOffset="2191.6967">11320 6921 134,'0'0'34,"-7"-18"-8,7 18-16,29-5-28,-8 6-7,4 3-7,-4-2-1,2 0 1,-6 0-1,-17-2 5</inkml:trace>
    <inkml:trace contextRef="#ctx0" brushRef="#br0" timeOffset="2441.8701">11506 6868 147,'-20'0'33,"20"0"0,-17 8-13,17-8-15,-3 27-5,4-9 0,5-1 0,3-1 1,-9-16-2,20 30 1,-20-30 1,28 18-1,-10-13-4,-1-5-10,5 4-7,-22-4-7,37-13-2,-37 13-2,35-22-1,-35 22 0,24-27 4</inkml:trace>
    <inkml:trace contextRef="#ctx0" brushRef="#br0" timeOffset="2665.0203">11703 6848 117,'0'0'33,"-28"-9"-1,28 9-2,0 0-14,-11 33-7,11-15-10,2 6 1,4 2 1,-1-1-2,1 1 2,-1-6-3,4 8-16,-3-10-11,3-2-3,-9-16-2,13 17-1,-13-17-1,24-2-2</inkml:trace>
    <inkml:trace contextRef="#ctx0" brushRef="#br0" timeOffset="2854.1502">12025 7088 174,'-19'2'33,"19"-2"-2,0 0-32,6 22 1,-6-22 0,11 18-12,-11-18-14,13 17-6,-13-17-1,0 0 0,0 0-2,0 0-1</inkml:trace>
    <inkml:trace contextRef="#ctx0" brushRef="#br0" timeOffset="3750.0771">12435 6934 126,'0'0'33,"-18"-22"0,18 22-11,-24-14-9,24 14-5,-26 0-8,26 0 0,-30 7 1,14-2-1,-2 10 0,-1 2 1,1 1-1,-1 7 1,5 3-1,6 5 1,6 3-2,8 3 2,9-4-1,5-1 0,9-2-1,10-7 1,1-5-1,3-12 1,-1-5 0,-3-10 0,-3-6-1,-4-7 1,-8-7 1,-10-6-1,-8-4 0,-8 2 0,-7 0 0,-8 4-1,-3 4 1,-2 3 0,-2 6 0,4 12-9,0 1-12,20 5-8,-21 13-4,21-13 0,17 31-1,5-13-1</inkml:trace>
    <inkml:trace contextRef="#ctx0" brushRef="#br0" timeOffset="3085.3065">12299 6943 21,'0'0'8,"0"0"-3,0 0-6,0 0-6,0 0-1,0 0-1,0 0 1,2 19 8</inkml:trace>
    <inkml:trace contextRef="#ctx0" brushRef="#br0" timeOffset="6259.7306">10183 7728 140,'-16'-3'34,"16"3"-1,-30 11-15,19 7-12,4 6-6,5 5 0,4 2-1,2 4 1,5 0 1,2 0 1,7-4-1,6-4 1,2-3-1,3-8 1,5-3-1,1-9 1,-2-4-1,0-11-7,-4 2-3,-5-10-4,-2 3 0,-11-2 0,-2-1 0,-9 1 0,0 18 1,-18-27 8,1 16 8,-3 7 7,-7 2 0,3 8 0,-4 5 1,8 9-2,0 0 2,9 5-3,5-1-5,10 0-2,14 3-12,1-8-10,14-1-10,-2-16 0,6-2-4,0-7 0,-1-3-3</inkml:trace>
    <inkml:trace contextRef="#ctx0" brushRef="#br0" timeOffset="6517.9042">10638 7791 151,'0'0'36,"0"0"-4,3 34-22,23-10-11,9 5 1,9 6 1,6 0 1,2 2-1,-3-1 0,-5-5 0,-9-3-6,-2 1-14,-14-12-8,-5-1-6,-14-16 0,0 0-2,0 0 0,0-24-2</inkml:trace>
    <inkml:trace contextRef="#ctx0" brushRef="#br0" timeOffset="6782.0857">10816 7844 150,'-27'0'34,"8"14"-1,-1 5-20,11 8-12,5 10 0,0 1 0,6 4-8,-5-7-9,4 7-9,-4-14-4,3-3-5,0-25 0,0 0-1,0 0 0</inkml:trace>
    <inkml:trace contextRef="#ctx0" brushRef="#br0" timeOffset="6975.2162">11140 7833 140,'-22'14'36,"22"-14"-4,-6 37-13,16-6-18,4 6 1,5 3-1,1 2-3,4 2-12,-8-13-7,1 0-9,-4-14-1,-13-17-4,22 5 1,-22-5-2</inkml:trace>
    <inkml:trace contextRef="#ctx0" brushRef="#br0" timeOffset="7538.626">11458 7781 153,'-22'0'33,"6"10"-2,-6 4-23,7 6-7,6 8-1,-1 3-1,9 6 2,-1-3 1,9 3-1,4 3 2,9-3-1,6-8 0,5-3-1,8-8 2,1-7-4,-1-9 1,-2-6-8,-8-16-8,-1 2-1,-15-12-4,-2 3 0,-19-8-1,1 8 2,-9-6-3,-3 7 8,-1 6 4,0-2-2,3 9 1,17 13-2,-20-18 1,20 18 1,0 0 12</inkml:trace>
    <inkml:trace contextRef="#ctx0" brushRef="#br0" timeOffset="7540.6274">11784 7833 146,'0'0'35,"24"-15"-2,-8 8-22,14 5-21,8 6-10,-5-4-10,6 3-2,-10-1-2,-1 0 0,-8-4-2</inkml:trace>
    <inkml:trace contextRef="#ctx0" brushRef="#br0" timeOffset="7947.9058">12280 7725 123,'-1'-19'34,"1"19"-4,0 0-12,0 0-10,0 0-3,0 0-5,-24 6 1,7 3-1,-3 2 1,-2-2 1,3 2-1,1 0 0,18-11 0,-24 22-1,24-22 0,0 22 0,0-22 0,28 18 1,-6-8-1,5-1-1,3-2 1,1 0 0,2 1 0,-2 1-1,-1 0 1,-3 4 0,-6-2 0,-5 3 0,-5 3-1,-11-17 1,2 29 0,-2-29 2,-13 24-2,13-24-1,-29 7-7,29-7-10,-33-3-10,33 3-3,-33-21-2,22 5-2,-4-8 0</inkml:trace>
    <inkml:trace contextRef="#ctx0" brushRef="#br0" timeOffset="8124.0314">12312 7739 130,'0'0'35,"33"-14"-1,-9 5-8,5 3-44,10 6-12,-1-4-3,-1 4-1,-6-1-2,-5-3-1</inkml:trace>
    <inkml:trace contextRef="#ctx0" brushRef="#br0" timeOffset="3920.1929">12784 7198 140,'0'0'36,"0"24"-3,0-24-7,0 0-33,8 31-17,-8-31-8,20 18-2,-20-18 1,20 2-3,-20-2 0</inkml:trace>
    <inkml:trace contextRef="#ctx0" brushRef="#br0" timeOffset="4360.8719">13009 6925 155,'-20'7'35,"20"-7"-2,-11 30-17,11-3-15,3 6-1,8 2 0,0 3 1,6-5-1,3 0-1,2-5 1,2-5 0,4-6-1,-1-6 1,5-6 0,-3-7-1,-3-5-5,3-2-4,-7-6-5,6-1-2,-13-8-2,1 2 2,-9-5 2,1 5 3,-12 2 11,-9-2 12,13 22 4,-37-22 3,17 24 0,-7-1 0,6 14-3,-1 0-3,8 8-6,4 3-6,9 2 0,6 1-1,8 0 0,4 0-5,-1-10-13,14 1-10,-5-13-4,5-3-1,-3-13 0,5-4-1,-7-9-1</inkml:trace>
    <inkml:trace contextRef="#ctx0" brushRef="#br0" timeOffset="5088.3673">13704 7057 174,'2'-17'35,"15"16"-4,10 8-42,4-7-13,15 7-8,-3 1-1,3-1-1,-11-4-1,-6 5-2</inkml:trace>
  </inkml:traceGroup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6:29.50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94B0C9-F097-4D9E-B27A-5A9A5FB0079A}" emma:medium="tactile" emma:mode="ink">
          <msink:context xmlns:msink="http://schemas.microsoft.com/ink/2010/main" type="inkDrawing"/>
        </emma:interpretation>
      </emma:emma>
    </inkml:annotationXML>
    <inkml:trace contextRef="#ctx0" brushRef="#br0">2086 234 26,'0'0'18,"21"-16"-4,-21 16-3,0 0 3,0 0 3,22-10 0,-22 10 1,0 0 2,0 0 0,0 0-3,-10-20 0,10 20-4,-25-14-1,3 3-3,1 1-2,-6-2-5,-5-1-1,1 0 0,-6 0 0,-1 0-1,-3 2 0,1 2 0,-6-2 0,-2 2 0,-3 0 0,-3 1 0,-1 3 0,-2-1 0,-2 5 0,-3-3 0,-3 2 0,-3 2 0,-2 4 0,-3-1 0,-5 1 0,3 0 0,-2-1 0,3 5 0,2 1 0,4 2 0,4 0 0,3 2 0,8 3 0,3 3 0,2 3 0,2 0 0,2 3 0,0-1 0,6-4-2,-5 2 1,5 4-1,4-4 0,5 4-1,3 1 2,8 1-2,5-1 1,9 6 0,10-2 0,10-3 1,10 1 0,11-1 0,9-1 0,5 3 1,12-6 0,5-1 0,6-2 0,-1 2 0,3-2 0,-1-3-1,2-9 1,1 4 0,-1-2 0,-2 0-1,2-2 1,-3 0 1,0-3-1,-3-3 0,-1 3-1,0-1 1,0-5 0,0 0 0,-2 0 0,0 0 0,-4-1 0,3-1 0,-7-4-1,-1-1 1,-4-2 0,-5-2-1,-6-6 1,-3-1-3,-8-8 0,-6 1-1,-5-3-1,-3-5 0,-10-2 0,-2 2 0,-7-5 1,-1 1 2,-3 2 4,-5-3 2,-2 5 1,-6-4 0,1 6 1,-6 1 0,-2 5-1,-6-3-2,1 1-6,1 3-4,-5-6-5,5 8-4,-7-5-5,10 3-5,-3-3-6,4 3-5,-2 7 0,-1-1 3,3 14 33</inkml:trace>
    <inkml:trace contextRef="#ctx0" brushRef="#br1" timeOffset="-76013.1326">473 938 118,'0'0'33,"22"-1"0,9-10-10,21 7-10,14-5-1,19 1-2,12-1-9,12 0-1,5 0 0,4 3 0,3 1 0,-1 1 0,-5 2 0,-2 2-1,-9 2 1,-4-4-3,-3 6-9,-12-8-6,-6 4-7,-16-5-4,-10 3-3,-13-5-1,-8 1-1,-12-3 2,-20 9 9</inkml:trace>
  </inkml:traceGroup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14.7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6D9E64-D770-45C8-AE5E-4E8AFBB0D7B2}" emma:medium="tactile" emma:mode="ink">
          <msink:context xmlns:msink="http://schemas.microsoft.com/ink/2010/main" type="inkDrawing"/>
        </emma:interpretation>
      </emma:emma>
    </inkml:annotationXML>
    <inkml:trace contextRef="#ctx0" brushRef="#br0">6948 7801 169,'0'0'34,"18"-9"-2,12 18-46,1-7-11,11 9-6,-7-6-2,2 6 0,-9-11-1,-3 4-1</inkml:trace>
    <inkml:trace contextRef="#ctx0" brushRef="#br0" timeOffset="-194.1265">6793 7706 133,'0'0'34,"-16"-17"0,16 17-10,0 0-13,0 0-5,0 0-7,0 0 1,13 31-1,-2-12 0,-2 3 0,2-1 0,0 3 0,-2 2 1,0-2 0,-1-4-1,1-2 1,-9-18 0,11 22-1,-11-22-4,0 0-5,0 0-2,0 0 0,-2-22-1,-5 2 0,7 20 1,-11-37 0,9 19 4,0-4 5,4-3 2,0 4 1,1-2 2,7 2 5,-3-2 1,-7 23 5,18-31 0,-1 23 1,-17 8-2,31 0 2,-9 6-4,2 8-4,0 5-2,4 4-4,1 3 0,1 2-1,-1 1 1,-3-4-2,-6 5 2,-2-7-1,1 3-10,-19-26-13,11 28-7,-11-28-1,0 0-1,-24-8-2,24 8 1</inkml:trace>
    <inkml:trace contextRef="#ctx0" brushRef="#br0" timeOffset="568.1645">7332 7815 132,'0'0'33,"0"0"-3,19 0-16,-1 4-4,-1 0-3,3-1-4,-2 3-2,-1-2-1,-17-4 0,22 12 0,-22-12 0,9 19 0,-9-19 0,-4 25 0,4-25-1,-14 33 1,3-14-1,-4-3 3,2 0-1,13-16-1,-29 32 1,29-32 1,-21 23 0,21-23 0,0 0 0,0 0-2,26 13 1,-2-11 2,6-2-2,3 0-1,3 2 0,3 3 0,0 3 0,-4-3 1,-6 2-2,-5-3 1,-4 0-1,-20-4-13,22 14-16,-22-14-2,0 0-3,0 0 0,0 0-5,-24-25 1</inkml:trace>
    <inkml:trace contextRef="#ctx0" brushRef="#br0" timeOffset="19179.9442">8029 7406 66,'-3'-21'41,"3"21"-3,14-25-8,5 17-10,-1-4-3,10 10-1,1-7-5,4 7-6,6 4-5,2 0 0,-5 3 0,1 0-2,-2 5-7,-9-9-6,3 10-7,-29-11-6,31 11-5,-31-11 0,0 0-8,0 0 1,-5 17 20</inkml:trace>
    <inkml:trace contextRef="#ctx0" brushRef="#br0" timeOffset="19428.1131">8245 7614 151,'0'0'41,"0"0"-5,38 0-27,-6 6-14,-3-6-8,8 9-10,-10-4-8,3 4-2,-10-1-7,-20-8-2,26 2-1</inkml:trace>
    <inkml:trace contextRef="#ctx0" brushRef="#br0" timeOffset="20586.8161">9032 7012 79,'-17'-13'26,"17"13"-2,0 0-3,-14 19-2,14-19-4,-13 23-1,13-23-3,-15 33-1,6-16-1,3 1-3,1 0-2,5-18-4,-6 28 0,6-28 0,8 18 1,-8-18 0,18 7-1,-18-7 1,28-5-1,-8-1 1,0-1-1,4 0 0,-2 3 0,0-1 0,-2 3 0,1 0-1,-3 2 1,-18 0-1,24 7-2,-24-7-8,17 6-8,-17-6-5,0 0-5,0 0-2,0 0-1,0 0 0,0 0 1,9-17 4</inkml:trace>
    <inkml:trace contextRef="#ctx0" brushRef="#br0" timeOffset="20831.9819">9186 6988 117,'0'0'39,"-22"-16"-3,22 16-12,-5 16-10,9 3-5,-1 3-8,5 3-2,-1 3 2,0 3-2,3 0 1,-3-2 0,0-1 0,1-5 0,3 1-8,-11-24-8,18 24-9,-18-24-3,20 9-4,-20-9 1,26-9-2,-26 9 1,26-20 6</inkml:trace>
  </inkml:traceGroup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7:30.5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7002CDF-8054-47F8-8BD7-6FEAC3AA0BF7}" emma:medium="tactile" emma:mode="ink">
          <msink:context xmlns:msink="http://schemas.microsoft.com/ink/2010/main" type="inkDrawing"/>
        </emma:interpretation>
      </emma:emma>
    </inkml:annotationXML>
    <inkml:trace contextRef="#ctx0" brushRef="#br0">69 2 134,'-19'-11'42,"19"11"-1,-18 11-9,18-11-26,-20 35-6,16-7 0,2 5 0,2 2 0,0 5 0,4-2 0,-2-5 0,2 0 0,-1-5 0,-3-4 0,2-6 0,-2-18 0,0 0-7,2 20-13,-2-20-7,0 0-3,-9-25-3,9 25 0,-9-32-1,5 16 0,4 16 11</inkml:trace>
    <inkml:trace contextRef="#ctx0" brushRef="#br0" timeOffset="321.2186">-167 193 118,'-25'-9'33,"4"5"1,-4-7-8,25 11-9,-28-13-2,28 13-5,0 0-8,4-16-3,-4 16 1,35-13-1,-10 6 1,9-1 0,1-1-1,3 2 1,6 3 0,-1-1 0,1 3 0,0 0 0,-5 0 0,-10 4-4,-1 5-6,-12-3-4,1 5-5,-17-9-3,3 17-3,-3-17-1,-22 18-2,6-14 0,16-4 5,-32 5 5,12-8 3,4-1 3,-6-5 5</inkml:trace>
    <inkml:trace contextRef="#ctx0" brushRef="#br0" timeOffset="965.6552">-314 211 148,'0'0'34,"0"0"-1,15-16-2,7-1-22,13-1-9,11-4-1,7 0 1,4-4 0,-1 1-12,2 8-10,-12-1-7,-1 7-4,-14 2 0,-7 9-1,-24 0-2,20 9 0</inkml:trace>
    <inkml:trace contextRef="#ctx0" brushRef="#br0" timeOffset="725.492">-238-137 136,'0'0'41,"0"0"-3,0 0-9,0 0-18,-6 26-11,15-4 0,8 5 0,1 6 0,3 4 0,4 5 0,1 0 0,0 0 0,1-1 0,-3-5 0,-2-3 0,0-5 0,-5-8 0,0-3-8,-17-17-11,20 11-8,-20-11-3,0 0-2,-2-26-1,2 26 0,-18-35-1,5 17 10</inkml:trace>
    <inkml:trace contextRef="#ctx0" brushRef="#br0" timeOffset="1646.2126">639-102 157,'-22'-22'34,"22"22"-1,0 0-12,0 0-11,0 0-10,0 18 0,0-18 0,24 31 0,-11-14 0,2 1 0,-3-1 0,-1-1 0,1 1 0,-12-17 0,14 29 0,-14-29 0,9 31 0,-9-31 0,10 33 0,-5-13 0,1 1 0,1 1 0,4 1 0,2-1 0,0-1 0,2 1 0,-1-2 0,3-2 0,-1-3 0,1-1 0,-17-14 0,27 21 0,-27-21-1,21 12 1,-21-12 0,0 0 0,22 6-1,-22-6 1,0 0 0,16-17 0,-16 17-1,13-29 1,-7 5 1,-3-5-1,-1-8 0,-2-3 0,0-11 1,-2-3-1,2 1 1,0 2-1,-1 1 0,2 10 0,1 9 0,2 11 0,-4 20 0,0 0-4,26 16-16,-19 6-8,11 11-5,-5 0 0,8 7-2,-1-5-1,6 6-1</inkml:trace>
    <inkml:trace contextRef="#ctx0" brushRef="#br0" timeOffset="2119.6216">1415 145 121,'0'-31'34,"0"31"-1,-9-29-1,9 29-15,-9-20-7,9 20-2,0 0-8,-29-8 0,10 12 0,1 5 0,-6 6 0,0 5 0,0 6 0,0 5 0,4 4 0,7 5 0,7 0 0,8-1 0,15-2 0,10-6-1,10-5-1,11-8 1,5-7 0,3-11 0,-5-7 1,-3-6-1,-11-9 1,-12-6 0,-12-5 1,-9-4 0,-13-1 0,-8 3 1,-5 0 0,-4 6-2,1 1 0,3 6 0,0 6 0,5 3 0,17 13-11,0 0-13,0 0-5,6-18-5,14 16 1,2-4-1,5 1 0,1-1 3</inkml:trace>
    <inkml:trace contextRef="#ctx0" brushRef="#br0" timeOffset="2659.169">1689-51 146,'0'0'34,"0"0"0,-16-2-2,16 2-23,-13 30-9,15-1 0,3 6 0,5 9 0,2 2 0,7 1 0,3 1 0,4-4 0,1-5-1,6-6 0,0-11 0,4-8-9,-4-12-9,4-4-7,-9-14-1,3-4-2,-11-12 0,1 1 2,-10-7 4,0 1 16,-8 2 18,-6-1 15,-1 12 2,-9-2 2,13 26 1,-18-20-3,18 20-4,-19 18-7,16 4-12,3 6-5,5 5 0,6 5 0,8 3 0,4-1-1,9-3 0,4-4 0,3-8 0,3-5 0,-1-8 1,-1-14-1,-7-4 0,-3-9 1,-10-7 0,-7-9 0,-7-4 0,-12-1 1,-3-1-1,-10 2 1,-1 2 0,-2 6 0,-2 1-8,24 26-10,-31-27-7,31 27-5,0 0-3,0 0-2,0 0 1,22 1 0,-5 7 8</inkml:trace>
    <inkml:trace contextRef="#ctx0" brushRef="#br0" timeOffset="3511.7798">2422 129 135,'0'0'34,"0"0"-1,11 26-1,-11-26-13,1 31-17,10-7-2,1 3 0,4 4 0,2 0 0,3 1 0,-3-1 0,2-7 0,-3-6-1,-17-18 0,26 20 0,-26-20 1,0 0-1,0 0 0,0-27 0,-8 6 1,3-4 0,-3-3 0,5-5 0,1 0 0,4 0 0,1 4 0,5 5 0,3 4 1,-11 20-1,29-15 0,-9 21 1,1 7 0,1 9-1,2 1 1,0 5-1,1 5 0,-3-2 0,4 0 0,-6-3-1,2-6 1,-3-4 0,-3-7-1,-16-11 0,24 4 1,-24-4-1,15-19 1,-15 19-1,7-31 1,-1 7 0,3 1 0,0-5 0,6 1 0,2 3 0,1 5 0,0 3 1,-1 7 0,-1 7 0,-16 2 0,26 22 1,-18-2-2,1 2 1,2 4-1,2 1 0,5 3-1,4-5 0,2-1 0,2-2 0,5-5 1,2-6-1,0-8 1,-1-3 0,-3-7 0,-1-8 0,-3-5 0,-1-6 0,-9-8 0,-6-5 0,-5 1 2,-6-1-2,-9 4 1,-4 8-1,-9 7 1,0 10 0,-3 14-1,1 13 0,2 8 0,6 10 0,9 5 0,7 3 0,11 1 0,9-6 0,10-1-1,7-8-1,9-5-20,-3-15-11,3-7 0,-9-13-2,-4-7-2,-7-12-2</inkml:trace>
    <inkml:trace contextRef="#ctx0" brushRef="#br0" timeOffset="4213.9468">4182 439 155,'0'0'34,"-9"-31"-1,9 31-1,35-33-33,-10 12-16,18 12-10,-1-5-5,6 8 0,-8-3-1,3 5-2,-12-3 1</inkml:trace>
    <inkml:trace contextRef="#ctx0" brushRef="#br0" timeOffset="4042.7875">4375 591 157,'0'0'35,"0"0"-3,0 0-1,-22-9-31,22 9 0,-4-31-1,2 9 1,-5-6 0,0-7 0,-2-5 1,-6-4-1,-2-6 0,-1-1 0,3 0 0,0-1 0,8 5 0,3 6 0,10 6 0,10 10 0,8 10 0,8 6 0,6 16-15,-1 2-11,5 17-6,-12 2-1,-4 10-1,-15-1-1,-10 7-1,-13-4 1</inkml:trace>
    <inkml:trace contextRef="#ctx0" brushRef="#br0" timeOffset="4778.3356">4598 138 156,'-22'-20'35,"22"20"-2,-19 16-2,19 10-31,6 11 0,5 7 0,5 9 0,5 2 0,6 2 0,3-4 0,3-5 0,0-6 0,0-7 0,0-13 0,2-6-15,-11-16-10,7-5-4,-11-15-3,6-2-2,-8-13 1,8 0 0,-9-7 3,1 1 16,-1 1 18,-4 0 11,-4 3 10,-9 0 8,2 12 1,-13 1-1,11 24 1,-28-28-5,28 28-8,-35 9-6,22 10-13,-3 8-2,1 6 0,6 4 0,3 7 0,8 2 0,4 0 0,6-4 0,12-5-1,11-8 0,4-9 0,7-9-4,-6-13-7,6-7-2,-11-13-1,-3-2 0,-18-9 1,-4 4 3,-20-6 2,-1 4 6,-9 3 6,-4 4 3,2 8-3,4 1-8,18 15-8,-15-16-6,15 16-4,17-6-1,1 4-1,9 2 0,3 0 3</inkml:trace>
    <inkml:trace contextRef="#ctx0" brushRef="#br0" timeOffset="5251.5439">5383 294 173,'0'0'34,"-16"4"-1,16-4-18,-19 23-15,23 3 0,3 2 0,8 7 0,11-1 0,9 1 0,3-2-1,10-7-1,4-6 1,5-5-6,-6-13-12,6-4-4,-15-17-3,3 1 1,-20-13 0,-3 0 4,-16-11 6,-4-3 16,-4 11 18,-15-7 5,6 14 3,-11-3 0,22 30-1,-26-22-4,26 22-6,-7 22-13,11 2-3,11 7 0,8 8 0,14 1-1,6 1 0,6-1 0,8-5-1,4-8 1,3-6 1,-5-10-1,-9-10 1,-10-10 0,-12-7 1,-13-10 0,-14-7 0,-10-5 1,-15-1-1,-7-1 0,-8-1-1,6 10-18,-5-2-13,10 11-2,1 0-2,27 22-2,-21-29-2,21 29-2</inkml:trace>
    <inkml:trace contextRef="#ctx0" brushRef="#br0" timeOffset="5896.9769">6827 312 139,'-2'-18'35,"2"18"-1,0 0-7,2 22-12,0-4-10,2 12-5,7 3 0,0 2 0,3 5 0,1-2 0,2-1 0,-4-6 0,-1-1 0,-1-10 0,-11-20 0,0 0 0,19 0-3,-21-22-5,-4-6-1,-3-8 3,-4-7 5,1-1 0,-1-1 0,0 2 3,4 3 3,7 7 1,5 2 0,10 9-2,13 13-18,-2-1-12,13 12-5,0 0-1,3 7-1,-1 2-1,3 6 0</inkml:trace>
    <inkml:trace contextRef="#ctx0" brushRef="#br0" timeOffset="6825.2907">7515 305 154,'-4'-18'34,"-9"-6"-1,13 24-14,-23-28-11,23 28-3,-32-5-3,12 12-2,-2 8 0,-2 5 0,-4 9 0,3 4 0,1 4 0,4 2-1,7 3-1,13-6 1,11 1 1,7-6-1,13-3-4,2-15-6,12-1-2,-9-15-4,7-3-2,-16-14 0,-1 0-1,-13-11 4,-2 0 9,-5 1 12,-14-5 8,4 12 5,-5-3 2,9 26-1,-18-22 1,18 22-4,0 0-4,-13 29-7,15-7-5,2 4-1,3 3 2,6 4 0,7 0-1,2-2 0,9-3 0,6-8 0,2-5 0,1-6-6,4-7-7,-5-15-4,1 0-3,-8-14 1,-5-3-1,-10-12 2,-2 2 6,-10-2 18,-9-6 6,-1 7 4,-10-1 4,6 15 0,-8-1-1,17 28 0,-25-9-7,25 9-11,-11 28-2,13-1 0,3 6 0,4 6-1,4 1 0,9 4 2,4-2 0,5-3 0,8-4 1,5-4 0,2-11 0,2-5-2,1-14 1,-4-6 0,-3-12-2,-7-6 1,-11-9-1,-10-4 2,-6-3 0,-10 1 1,-9 3 1,-4 4-1,-7 5 1,-2 8-1,-1 10 0,4 8 0,1 11-1,2 6 0,7 7-1,5 5 0,8 8 0,9 1 0,11 1 1,4-1 0,11-1 0,7-4 0,4-6 1,1-5-1,-3-11 1,-3-9-9,-5-4-12,-10-10-10,-10-5-3,-11-10 0,-10-6-1,-14-4 0,-5 0-2</inkml:trace>
    <inkml:trace contextRef="#ctx0" brushRef="#br0" timeOffset="7008.4136">7835 378 165,'24'8'35,"9"-3"-9,11-7-37,17 6-21,3-6-1,8 2 0,-8-7-2,1-1 0</inkml:trace>
    <inkml:trace contextRef="#ctx0" brushRef="#br0" timeOffset="7266.5912">8762 224 180,'0'0'34,"0"0"-2,28 0-43,-6 6-14,13 5-9,-4-4 0,4 8 0,-7-10-2,-5 3 0</inkml:trace>
    <inkml:trace contextRef="#ctx0" brushRef="#br0" timeOffset="7444.7124">8828 402 177,'0'0'12,"26"13"-13,7-7-34,8-5-2,8-1 0,7-3-2</inkml:trace>
    <inkml:trace contextRef="#ctx0" brushRef="#br0" timeOffset="8276.1788">9743 111 161,'-17'9'34,"19"15"-1,-6-1-13,6 16-20,7 9-1,2 5 1,6 4-1,-1 1 1,3-1 1,-1-4-1,-1-5 1,-3-8-1,-1-10-5,-3-14-9,-10-16-7,0 0-2,0 0-3,3-18 0,-8-6 0,-8-14 4,4-3 7,-2-10 13,0-8 10,5 0 9,2-5 6,12 6 2,5-3-1,10 21-2,3 5-3,9 20-3,0 12-4,7 14-5,-1 14-6,-1 12 0,-5 9 0,0 3 0,-5 4-1,-3 2 1,-3-1 0,-5-5 0,-3-7 0,-3-3 0,-6-10-1,-1-9-2,3-3-12,-9-17-9,0 0-6,0 0-5,0 0 0,-15-17-2,15 17 0,-18-33 3</inkml:trace>
    <inkml:trace contextRef="#ctx0" brushRef="#br0" timeOffset="8465.3094">9849 452 175,'22'-4'34,"6"4"-1,11-2-38,3-1-16,17 4-10,-8-4-2,3 3 0,-10-6-3,-7 4 1</inkml:trace>
    <inkml:trace contextRef="#ctx0" brushRef="#br0" timeOffset="8683.4559">10462 455 150,'0'0'35,"-9"21"1,9-21-10,0 0-42,12 31-11,-12-31-6,32 22-1,-32-22 0,26 2-2,-26-2 0</inkml:trace>
    <inkml:trace contextRef="#ctx0" brushRef="#br0" timeOffset="9361.9182">10833 314 172,'-5'-16'34,"5"16"0,-2 16-28,13 1-6,6 6-1,3 5 1,7 7 0,3 3 0,5 1 1,-2-1-1,2-1 0,-4-6 1,-1-1-1,-5-5 1,-3-8-1,-1-4 0,-5-8 0,-16-5 0,24-4-1,-24 4 1,13-25 0,-9-1 0,-2-7-1,-4-7 1,-2-4-1,-2-2 0,-1-4 1,0 4 0,1 6 1,3 7-2,3 7 1,3 10-1,-3 16-20,32-11-12,-5 15 0,1-3-4,5 3-1,2-4-1</inkml:trace>
    <inkml:trace contextRef="#ctx0" brushRef="#br0" timeOffset="14101.5665">12329 487 166,'0'0'35,"-9"18"-2,27-11-15,11-1-18,8-3-12,15 5-9,-3-5-9,10 7-2,-5-9-1,-1 3-1,-11-8-2,1 1 0</inkml:trace>
    <inkml:trace contextRef="#ctx0" brushRef="#br0" timeOffset="13898.4294">12401 228 175,'0'0'42,"3"-22"-7,-3 22-35,37-6-2,-11 6-8,12 10-8,-4-5-8,4 4-4,-7-1-3,-3 4-1,-28-12 0,18 21-1,-18-21 9</inkml:trace>
    <inkml:trace contextRef="#ctx0" brushRef="#br0" timeOffset="14663.9911">13155-18 165,'0'0'36,"0"0"-2,0 0-15,-11 29-18,18 3-1,4 8 0,2 8 0,5 3-1,4 6 0,1-2 0,0 2-1,3-6 3,4-5-2,-3-9 1,1-10-1,-2-8 2,-4-10-2,2-11 2,-8-9-2,-1-11 0,-6-7 0,-3-8 0,-3-5 1,-3-2-1,-2-8 1,1 3-2,-1-1 2,-2 3 1,4 4-1,0 7 0,4 4 0,1 12 0,-5 20 0,13-20-13,-13 20-11,24 9-6,-7 6-3,-17-15 0,27 33-1,-14-15-2</inkml:trace>
    <inkml:trace contextRef="#ctx0" brushRef="#br0" timeOffset="15010.2269">13845 241 130,'-10'-26'34,"-1"-3"-1,2 10-7,-4 3-19,13 16 2,-20-13-3,20 13-5,-26 20 0,10 2 0,-1 6 0,1 7 0,3 5-1,2 0 0,7 8 0,8-4 1,5-2-2,7-3 0,8-8 0,6-11 0,3-7-4,0-15-2,0-7-3,-5-15-2,-3-3 0,-12-10 1,-3 2 0,-12-7-2,-2 3 6,-9 3 1,0 4 1,-5 7-3,3 1-4,0 6-4,10 1-3,5 17-2,5-26-1,-5 26 2,24-23 0,-3 12 11</inkml:trace>
    <inkml:trace contextRef="#ctx0" brushRef="#br0" timeOffset="16309.3354">14038 30 171,'0'0'35,"0"0"-3,0 0-17,2 33-15,1 2 1,1 11-1,5 3-1,4 6 0,2-2 1,3 2-1,2-5 0,4-8 0,0-9 0,7-9-3,-5-15-13,11-7-8,-11-11-3,5-8-1,-7-10-2,3-4 3,-8-10 2,1 3 11,-7-3 19,-9 1 19,1 5 5,-10 4 2,3 11 1,2 20 0,0 0-5,-22-11-6,22 29-8,0 6-10,2 7-2,7 6-1,4 1-1,7 3 0,2-1 2,7-1-1,1-6 0,5-6 0,2-5 1,-1-11-1,-3-13 1,-1-5-9,-6-15-6,-3 0-3,-13-11-1,1 0 0,-13-9-2,0 7 2,-7 0-3,-4 4 8,0 3 2,-2 6 2,8 4-2,7 18-1,-9-26 0,9 26 0,0 0 2,0 0 9,22-9 4,-22 9 11,24 13 16,-24-13 5,14 20 0,-14-20 0,13 33 0,-11-15-5,6 14-7,-5-3-6,6 2-14,6 8-3,-2-3 1,2-1-1,3-4 1,-3-3-1,0-8 0,-4-3 1,-11-17 0,0 0-1,0 0-1,0 0-1,7-26-1,-9 4 2,-3-6 1,-1-1 1,-1-2 0,3-2 0,8 3 0,-2 1 3,7 7-1,-4 6 0,-5 16-2,32-11 0,-14 20 1,-18-9 0,33 36 0,-11-4 0,-9 2 0,4 1-1,1 0 1,-2 0-1,5-4 0,-1-7-1,-3-4 0,-17-20 0,34 11 0,-17-14 1,-17 3-1,22-33 0,-13 7 0,2-5 0,-1 0 0,1-2 1,-4 3-1,2 6 1,4 4 0,-13 20 1,17-18 1,-17 18-1,0 0 1,16 25-1,-10-6 1,5 5-2,-2 1 1,2 3-1,5 1-1,3-3 0,8-4 0,-4-2 0,4-5 0,3-10 1,3-5 1,0-5-1,-6-10 0,-1-5 1,-8-9-1,3-6 0,-7-4 1,-12 1 1,-5-1-3,-5 4 2,-3 4-1,-5 9 0,-3 11 1,-8 9-2,-1 13 0,4 9 1,4 10 0,7 6 0,4 8 1,7 4-2,8 0 0,17-4 2,7-4 0,5-5-1,0-9 0,0-6-13,-2-15-12,0-5-8,-7-9 0,-26 9-2,18-29 0,-20 9-2</inkml:trace>
    <inkml:trace contextRef="#ctx0" brushRef="#br0" timeOffset="16786.6795">13048 962 146,'48'-13'35,"16"4"-2,10-6-5,20 2-27,11 6-1,12 1 0,18 3 0,6 3 0,14 3-1,1 1 0,-3 0 1,-4-3 0,-6 3-1,-9-4 1,-8 4-13,-23-8-8,-19 4-7,-18-4-3,-14 4-3,-19-1 1,-13-1 0,-20 2-1</inkml:trace>
    <inkml:trace contextRef="#ctx0" brushRef="#br0" timeOffset="17180.9477">14189 1163 152,'0'0'36,"0"0"-1,0 0-6,-24 28-27,18-1-1,-1 6-1,3 6 0,4 9 0,0 3 0,4 0 0,3 1 0,4-5 0,6-1 0,5-7 0,7-10 0,4-9 0,4-9 0,4-7-3,-6-11-11,7-3-11,-9-10-5,-4 2-4,-12-8 1,-2 2-2,-12-5 0,-5 2 0</inkml:trace>
    <inkml:trace contextRef="#ctx0" brushRef="#br0" timeOffset="17398.0961">13896 1435 182,'0'0'36,"0"0"-4,39 13-33,-3-11 0,12-2-4,9 3-20,2-8-7,2 1-2,-8-9-3,-9 2 0,-10-2-3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2T14:35:50.06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10B168-9F9C-4D3F-B8FF-785C66A96573}" emma:medium="tactile" emma:mode="ink">
          <msink:context xmlns:msink="http://schemas.microsoft.com/ink/2010/main" type="writingRegion" rotatedBoundingBox="757,8826 28433,8433 28547,16458 871,16851"/>
        </emma:interpretation>
      </emma:emma>
    </inkml:annotationXML>
    <inkml:traceGroup>
      <inkml:annotationXML>
        <emma:emma xmlns:emma="http://www.w3.org/2003/04/emma" version="1.0">
          <emma:interpretation id="{5216BCBC-1BA9-46F0-B73F-ABF6D5891171}" emma:medium="tactile" emma:mode="ink">
            <msink:context xmlns:msink="http://schemas.microsoft.com/ink/2010/main" type="paragraph" rotatedBoundingBox="1418,8744 28439,8473 28454,9895 1432,101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0AD762-1A00-4A7B-8870-98412F83131F}" emma:medium="tactile" emma:mode="ink">
              <msink:context xmlns:msink="http://schemas.microsoft.com/ink/2010/main" type="line" rotatedBoundingBox="1418,8744 28439,8473 28454,9895 1432,10165"/>
            </emma:interpretation>
          </emma:emma>
        </inkml:annotationXML>
        <inkml:traceGroup>
          <inkml:annotationXML>
            <emma:emma xmlns:emma="http://www.w3.org/2003/04/emma" version="1.0">
              <emma:interpretation id="{86274A09-CD2B-4282-A427-72F5CE2A092B}" emma:medium="tactile" emma:mode="ink">
                <msink:context xmlns:msink="http://schemas.microsoft.com/ink/2010/main" type="inkWord" rotatedBoundingBox="1420,8947 6213,8899 6223,9892 1430,9940"/>
              </emma:interpretation>
              <emma:one-of disjunction-type="recognition" id="oneOf0">
                <emma:interpretation id="interp0" emma:lang="en-US" emma:confidence="0">
                  <emma:literal>d,=3.hem</emma:literal>
                </emma:interpretation>
                <emma:interpretation id="interp1" emma:lang="en-US" emma:confidence="0">
                  <emma:literal>d,=3.6m</emma:literal>
                </emma:interpretation>
                <emma:interpretation id="interp2" emma:lang="en-US" emma:confidence="0">
                  <emma:literal>d,=3.am</emma:literal>
                </emma:interpretation>
                <emma:interpretation id="interp3" emma:lang="en-US" emma:confidence="0">
                  <emma:literal>di=3.6m</emma:literal>
                </emma:interpretation>
                <emma:interpretation id="interp4" emma:lang="en-US" emma:confidence="0">
                  <emma:literal>di=3.am</emma:literal>
                </emma:interpretation>
              </emma:one-of>
            </emma:emma>
          </inkml:annotationXML>
          <inkml:trace contextRef="#ctx0" brushRef="#br0">439 506 35,'-9'-18'28,"9"18"2,-18-20-9,18 20-6,-24-26-2,9 9 0,15 17-1,-33-31-3,15 17-3,-6-1-2,0 8-1,-4 1 0,-5 8-3,0 7 1,-4 8 0,2 8-1,2 10 2,6 7-1,3 4 1,7 7 0,8 1 1,13-5-1,12-1-1,8-10 0,9-10-3,6-12-5,5-12-4,6-10-3,-3-12-4,-1-6-1,-5-12-3,-3-5 0,-8-5 1,-4-5 5,-8 0 5,-3-4 2,-10 0 3,-5 0 5,-3 0 1,-5 3 7,-3 3 1,-4 1 6,-1 4 1,-2 4 5,5 8 3,-4 3 1,8 13 0,-2-1-3,11 17-2,0 0-2,-11 22-3,11 6-5,7 16-2,2 9-5,4 11 0,0 9-2,2 8 0,0 0 0,1-4 0,-3-7 0,0-8 0,2-9-3,-6-13-8,4-5-4,-6-18-6,-7-17-4,17 14-4,-17-14-3,0 0-1,18-20 0,-18 20 3,11-27 8,-11 27 22</inkml:trace>
          <inkml:trace contextRef="#ctx0" brushRef="#br0" timeOffset="368.151">831 638 124,'-20'9'42,"14"13"-4,-6 0-19,10 13-7,-2 2-2,6 5 0,0-2-10,3-3-1,4-2-13,-5-9-8,9-4-5,-13-22-6,16 11-1,-16-11-5,15-20-2,-9 1 3,-3-8 33</inkml:trace>
          <inkml:trace contextRef="#ctx0" brushRef="#br0" timeOffset="640.4737">1182 306 179,'0'0'42,"-16"-20"-9,16 20-41,26-5-11,-1 3-9,18 5-7,3-1-6,0 6-2,-4-3 0,-3 4 7</inkml:trace>
          <inkml:trace contextRef="#ctx0" brushRef="#br0" timeOffset="810.4417">1221 515 140,'0'0'41,"0"0"-11,0 0-30,46-9-25,-4 0-7,10 0-7,3-2-2,2-2-2,-2-2 13</inkml:trace>
          <inkml:trace contextRef="#ctx0" brushRef="#br0" timeOffset="1384.9283">1804 73 171,'0'-24'40,"8"-3"-6,12 7-32,11 5-2,10 6-1,3 3-1,4 6-2,-1 10 0,-4-1-1,-14 11 2,-7 2 1,-13 5 0,-9 5 2,-13-1 2,-7 2 2,-9-2 0,-2 0 0,-3-5-1,-1-4 1,8-6-3,3-1 0,7-8-2,17-7 1,0 0 1,0 0-1,0 0-1,41-14 1,-12 6-1,8-1 1,2 4-1,1 1 0,3 4 0,-1 6 1,-7 5 1,-9 3-1,-8 6 1,-9 6 0,-9 3 0,-9 6 0,-9 2 0,-12 1-1,-3 1 0,-2-2 1,-2-6-1,2-5 0,2-4 0,6-8 0,6-5-7,5-10-10,16 1-11,0 0-6,24-28-1,0 10-2,12-1 0,5-3 0</inkml:trace>
          <inkml:trace contextRef="#ctx0" brushRef="#br0" timeOffset="1540.6268">2536 657 161,'-18'11'37,"18"-11"-22,-26 18-35,26-18-16,0 0-6,22-6 0,-2-8-2,10-6 16</inkml:trace>
          <inkml:trace contextRef="#ctx0" brushRef="#br0" timeOffset="2028.6561">2902 198 126,'0'0'44,"-31"-26"-2,9 19-13,22 7-21,-26 13-7,15 9 0,0 7-1,0 10 1,4 10-1,-1 12 0,3 5-1,1 3 1,6 5-1,4-6 0,5-4 1,11-9-1,5-11 0,8-13 1,6-14-1,5-14 1,5-10-1,3-13 1,-1-8-1,-5-8 0,-4-8 0,-7-6 0,-6 1 0,-11 1 0,-9 0 1,-13 8 0,-11 9 1,-7 5 0,-9 13 0,-6 9 0,-4 12 1,1 12-1,1 9 0,6 10 0,7 7-2,7 1 1,13 5 0,10-5 0,12-3-1,10-14-13,20-1-12,0-20-7,10-9-2,-2-13-1,4-9-1,-8-12 0</inkml:trace>
          <inkml:trace contextRef="#ctx0" brushRef="#br0" timeOffset="2615.314">3649 413 147,'0'0'37,"0"0"-2,-16 14-12,16 8-23,3 8 0,5 6 0,3 5 0,2-1 0,3 2 0,1-5 1,-3-8-2,-1-7 1,-13-22-1,22 13-6,-22-13-3,15-27-2,-13-8-1,5-4 0,-7-10 3,4-1 7,1-3 3,3 2 6,5 5 4,0 2 2,5 16 0,-3 4 0,10 17-3,-1 7-6,2 13-3,0 11 0,1 11 0,1 7-1,1 4 1,3 1 0,-5-1 0,3-5 1,-1-10-1,-3-9 0,-4-15-6,2-7-6,-11-18-4,5-6-4,-10-13-1,4-3 0,-6-10 0,11 4 1,-6-3 10,7 3 10,4 9 9,0 3 11,11 15 0,-5 8 0,7 15 0,-8 5-1,6 17-2,-9 1-6,6 10-5,-8 5-6,-2-2 1,-2 1-1,1-3 0,3-5-16,-4-16-18,4-15-2,0-15-3,-1-20-2,3-19-2</inkml:trace>
        </inkml:traceGroup>
        <inkml:traceGroup>
          <inkml:annotationXML>
            <emma:emma xmlns:emma="http://www.w3.org/2003/04/emma" version="1.0">
              <emma:interpretation id="{310BA439-89A2-4D97-9013-0C2BAA509460}" emma:medium="tactile" emma:mode="ink">
                <msink:context xmlns:msink="http://schemas.microsoft.com/ink/2010/main" type="inkWord" rotatedBoundingBox="7687,9085 10575,9056 10581,9591 7692,9620"/>
              </emma:interpretation>
              <emma:one-of disjunction-type="recognition" id="oneOf1">
                <emma:interpretation id="interp5" emma:lang="en-US" emma:confidence="0">
                  <emma:literal>room</emma:literal>
                </emma:interpretation>
                <emma:interpretation id="interp6" emma:lang="en-US" emma:confidence="0">
                  <emma:literal>re-loom</emma:literal>
                </emma:interpretation>
                <emma:interpretation id="interp7" emma:lang="en-US" emma:confidence="0">
                  <emma:literal>re-com</emma:literal>
                </emma:interpretation>
                <emma:interpretation id="interp8" emma:lang="en-US" emma:confidence="0">
                  <emma:literal>rd-loom</emma:literal>
                </emma:interpretation>
                <emma:interpretation id="interp9" emma:lang="en-US" emma:confidence="0">
                  <emma:literal>rx-loom</emma:literal>
                </emma:interpretation>
              </emma:one-of>
            </emma:emma>
          </inkml:annotationXML>
          <inkml:trace contextRef="#ctx0" brushRef="#br1" timeOffset="89965.127">6289 397 45,'-9'-26'33,"9"26"-3,-10-16-3,10 16-1,0 0-4,0 0-3,0 0-5,0 0-5,0 0-7,-9 18-3,13 0 1,1 6 0,3 2 0,1-1 1,0 5-1,2-1 1,-2-5-1,2 0 0,-1-8 1,-10-16 0,14 17 0,-14-17 0,0 0-1,10-17 1,-12 1 0,0-4-1,-4-4 1,3-2-1,-1 0 0,0-1-1,6-1 1,2 3 1,5 1-1,6 0 0,5 4 0,2 0-1,4 5 1,3 4-1,2 6-7,-5-1-12,7 12-9,-11-3-6,1 6-4,-7 1-3,-16-10-1</inkml:trace>
          <inkml:trace contextRef="#ctx0" brushRef="#br1" timeOffset="90226.3002">6876 270 118,'-17'-4'42,"17"4"-2,0 0-16,31 2-25,-9-2-13,11 4-9,-3-4-9,3 4-3,-7-2 0,-2 1-7,-8-1 1</inkml:trace>
          <inkml:trace contextRef="#ctx0" brushRef="#br1" timeOffset="90403.6979">6936 455 140,'0'0'36,"22"0"-17,0 0-37,8-3-13,8 1-3,1-4 0,0 1-6,-4 1 3</inkml:trace>
          <inkml:trace contextRef="#ctx0" brushRef="#br1" timeOffset="90724.1409">7407 118 128,'-5'16'41,"-3"6"-11,6 15-11,2 0-14,0 9-4,8 3-1,-3 1 0,5-3 0,-1-4 0,2-3-10,-4-11-8,6-3-7,-13-26-7,18 16-2,-18-16 0,17-14-1,-17 14 0</inkml:trace>
          <inkml:trace contextRef="#ctx0" brushRef="#br1" timeOffset="90892.249">7668 483 147,'-18'35'36,"5"-15"-3,8 2-22,8 7-28,1-7-10,11-1-7,-15-21 1,27 18 0,-27-18-3,26-17 0</inkml:trace>
          <inkml:trace contextRef="#ctx0" brushRef="#br1" timeOffset="91618.1239">8169 213 99,'0'0'33,"0"0"-1,0 0-6,0 0-8,0 0-5,0 0-6,-17 11-7,17-11 0,-11 31 0,2-10 1,0 3-1,-2 1 0,-4 3 0,2 3 1,0 0-1,2-2 0,2 3 0,2-1 0,5-2 0,4-1 0,3-8 0,6-4 1,6-5-1,3-5 1,2-6-1,2-8 1,2-4 0,-2-3-1,-2-2 0,-2-1 1,-4 0-1,-4-1 0,-12 19-1,11-29 1,-11 29-1,-6-26 1,6 26-1,-28-25 0,8 14 0,-4 0 0,-5 0 0,-2-4 1,-4 0-1,-2 3 1,4-3 0,3 2 0,6-3 0,6-3 1,11 1-1,9-1 0,9-1 1,9 2 0,4-4-9,11 9-10,-6-2-10,8 10-6,-8-1 0,-1 10-2,-8 0 1,-1 7-1</inkml:trace>
          <inkml:trace contextRef="#ctx0" brushRef="#br1" timeOffset="92298.2853">8432 314 129,'0'0'36,"-15"20"-1,15-20-6,-9 35-29,16-13 0,1 4 1,3-2-1,0 0 0,0-4 0,-2-4 1,-9-16-2,0 0 1,18 11-1,-18-11-2,9-24 0,-5 4 1,2-4 0,3-5 2,0 0 0,4 1 1,2 1 1,1 3 0,1 4 1,1 7-1,1 5 0,-1 8-2,0 8 0,-1 5 0,-1 5 0,1 6 0,-2 2-1,1 1 2,-3 1-1,0-3 0,0-5 0,-13-20 0,20 24 1,-20-24-1,20-3 0,-20 3 1,19-35-1,-6 11 0,1-4 1,7 1-1,3 1 0,-1 4 0,5 4 0,0 9 0,-3 7 0,1 9 0,-4 8 0,-2 7 0,-3 5 0,-4 3 0,-2 3 0,-2-4-10,2 0-20,-5-8-4,1-5-1,-7-16-2,0 0-1</inkml:trace>
        </inkml:traceGroup>
        <inkml:traceGroup>
          <inkml:annotationXML>
            <emma:emma xmlns:emma="http://www.w3.org/2003/04/emma" version="1.0">
              <emma:interpretation id="{EE233229-8DAE-401C-AD87-E1A9785AFF05}" emma:medium="tactile" emma:mode="ink">
                <msink:context xmlns:msink="http://schemas.microsoft.com/ink/2010/main" type="inkWord" rotatedBoundingBox="12425,8664 17505,8613 17515,9547 12434,9597"/>
              </emma:interpretation>
              <emma:one-of disjunction-type="recognition" id="oneOf2">
                <emma:interpretation id="interp10" emma:lang="en-US" emma:confidence="0">
                  <emma:literal>continuity</emma:literal>
                </emma:interpretation>
                <emma:interpretation id="interp11" emma:lang="en-US" emma:confidence="0">
                  <emma:literal>Continuity</emma:literal>
                </emma:interpretation>
                <emma:interpretation id="interp12" emma:lang="en-US" emma:confidence="0">
                  <emma:literal>continuing</emma:literal>
                </emma:interpretation>
                <emma:interpretation id="interp13" emma:lang="en-US" emma:confidence="0">
                  <emma:literal>Continuing</emma:literal>
                </emma:interpretation>
                <emma:interpretation id="interp14" emma:lang="en-US" emma:confidence="0">
                  <emma:literal>Coatinuity</emma:literal>
                </emma:interpretation>
              </emma:one-of>
            </emma:emma>
          </inkml:annotationXML>
          <inkml:trace contextRef="#ctx0" brushRef="#br2" timeOffset="23624.9804">11540-119 78,'-7'-24'34,"-2"-4"-2,-2 6-6,-8-3-7,5 4-1,-12-1-2,6 10-4,-12-1-4,1 5-2,-7 7-3,-5 6-2,1 6-2,-4 9 1,2 6 0,2 11 0,3 3 0,6 8 0,9 3 1,7 4-1,14-2 1,12-1 0,15-7-1,14-2 0,12-10 0,9-6 0,9-8 0,-2-8-4,6 1-8,-13-12-7,-4 2-7,-11-7-4,-7 1-2,-13-5-2,-4 0-6,-3-4 4,-8-4 15</inkml:trace>
          <inkml:trace contextRef="#ctx0" brushRef="#br2" timeOffset="24053.4059">11803 22 87,'-12'-20'35,"-7"1"-2,3 5-8,-5 1-12,5 6 0,-4 1-1,1 12-3,-3 1-3,2 9-2,-4 5 1,4 8 0,-2 4-2,3 5 0,8 1-1,9 1-2,10-1 0,10-4 0,10-10 0,10-4 0,10-10-1,2-11-7,7-6-4,-11-10 0,-4-5 0,-14-10-2,-8 2 1,-16-6 0,-12 4 2,-10 0 5,-11 5 4,-1 2 0,-5 8 2,6 5-3,3 7-4,8 2-6,18 2-3,0 0-3,0 0-2,29 11-6,0-9 0,12 2 12</inkml:trace>
          <inkml:trace contextRef="#ctx0" brushRef="#br2" timeOffset="24464.4114">12019 48 150,'-19'0'39,"19"0"1,-31 9-18,27 9-18,10 2-4,7 6 0,3 3 0,8 2 0,2-1 0,-4-1-1,2-3-10,-9-10-4,3-3-2,-18-13 0,0 0-2,0 0 1,-2-18 0,-9-11 4,2-4 6,2-8 7,1-1 4,6-2 4,6 2 4,8 3 1,3 6 2,12 17 4,-3 8-1,9 16-2,-4 6-2,6 18-2,-2 4-4,0 10-1,-4 0-2,-1 2-3,-6-4-2,-4-4-4,0-5-11,-9-15-7,-11-20-6,0 0-3,19 6 0,-21-28-1,2-13-1,0-11 4,0-7 11</inkml:trace>
          <inkml:trace contextRef="#ctx0" brushRef="#br2" timeOffset="24808.9274">12506 125 151,'0'0'41,"4"-24"-2,14 13-20,10 5-41,7-7-8,11 2-3,0-1-4,5 1-3,-5-4-1,-2 4 0</inkml:trace>
          <inkml:trace contextRef="#ctx0" brushRef="#br2" timeOffset="24660.1488">12554-123 161,'-17'11'40,"12"11"-2,9 13-22,5 9-16,4 5 0,7 1 0,2 1 0,4 2-13,-6-8-9,4-7-9,-9-10-1,-3-12-2,-12-16 0,0 0-2,0 0 2,-23-37 16</inkml:trace>
          <inkml:trace contextRef="#ctx0" brushRef="#br2" timeOffset="25134.1788">12854-28 110,'-17'-9'14,"17"9"-10,0 0-10,20-7-16,10 9-3,7 0 0,3-1-1</inkml:trace>
          <inkml:trace contextRef="#ctx0" brushRef="#br2" timeOffset="24979.0694">12931 20 134,'-9'24'41,"5"9"-2,-1-4-12,14 8-19,9 1-17,1-3-15,10 0-8,-5-9 0,0-10-1,-24-16-1,28 6-1,-28-6 3,-4-31 15</inkml:trace>
          <inkml:trace contextRef="#ctx0" brushRef="#br2" timeOffset="25532.1275">13170-18 172,'-24'-17'34,"24"17"0,-22 11-19,22-11-15,8 40 0,6-8 0,8 4 0,0 3 0,4-1 0,-4-1-1,-2-4-9,-7-5-4,-2-8-2,-11-20 0,0 0-1,0 0 0,0 0 1,-16-33 3,7-2 6,1-7 6,5-4 3,3-2 2,3-1 2,10 3 4,4 5 3,10 18 4,-1 8-2,7 15-1,-2 9-1,4 15-1,-5 7-2,-1 13-3,-7 2-4,-1 0-2,-5-2 0,-1-6-1,-4-5 0,-2-11-6,2-1-13,-11-21-9,0 0-3,20-22-1,-12-4-2,-3-11 0,6 0 0,0-5 5,2 0 22</inkml:trace>
          <inkml:trace contextRef="#ctx0" brushRef="#br2" timeOffset="25969.1154">13724-116 144,'0'0'33,"0"0"0,-22 22-2,27 6-20,5 9-10,8 5 0,11 2 0,6 2-1,8-4 0,4-2 0,1-10 0,0-8 0,2-11 0,-8-11 0,-3-8 0,-10-14-12,1-4-3,-10-10-2,-4-1 1,-6-5-1,-3 3 1,-7-3 2,0 9 8,-6 6 11,-1 5 6,7 22 4,-13-20 1,13 20 0,0 0-1,0 0-2,6 25-5,8-5-3,-1 2-1,7 6-2,1 3-2,3 4 1,-2 0 0,0 0 0,0-2-1,-2-2 0,0-5 0,-3-6-8,3-2-12,-20-18-8,33 11-4,-33-11 0,26-18-2,-19-4 0,6-2 0,-4-9 7,-1 0 22</inkml:trace>
          <inkml:trace contextRef="#ctx0" brushRef="#br2" timeOffset="26148.238">14581-53 153,'0'0'34,"-4"29"-2,17 0-9,2 1-16,5 6-8,11 5-16,-5-5-6,6-1-7,-10-11-1,-2-5-3,-20-19 1,0 0-2,9-21 3,-20-10 20</inkml:trace>
          <inkml:trace contextRef="#ctx0" brushRef="#br2" timeOffset="26267.6504">14583-173 82,'0'-22'2,"16"17"-3,7-2-12,10 7-7,5-4-1</inkml:trace>
          <inkml:trace contextRef="#ctx0" brushRef="#br2" timeOffset="26476.9876">14934-294 149,'-14'-20'35,"14"20"-2,1 24-3,14 11-22,7 11-9,9 11 2,3 9-1,2 2 0,1-1-12,-11-8-9,-4-4-8,-13-16-2,-5-12-2,-4-27-1,-30 8-1,5-27 0,-3-8 12</inkml:trace>
          <inkml:trace contextRef="#ctx0" brushRef="#br2" timeOffset="26956.7509">14932-112 170,'19'-11'34,"5"-2"-4,16 6-25,10 9-20,0-6-1,8 10-2,-8-3 2,0 6 4,-12-1 6,-10-3 9,-6 6 8,-22-11 4,13 22 2,-13-22 0,-2 35-1,0-15-4,8 10-5,1 3-6,6 0-1,5 0 0,10 0 0,7-6 0,7-3 0,8-7 0,0-14 0,5-5 0,-7-14-13,3-6-2,-12-17-1,-6-1 2,-13-10 4,-5 3 6,-10-3 3,-5 4 4,2 13 9,-9 8 2,7 25 1,0 0-3,5 16-2,3 21-6,8 18-3,4 13-2,4 11 3,2 5-3,0 2 2,-2 0 0,-2-7-1,-4-9-1,-10-17-17,1-12-15,-9-41-1,0 0-2,-20-15-3,8-33-2</inkml:trace>
        </inkml:traceGroup>
        <inkml:traceGroup>
          <inkml:annotationXML>
            <emma:emma xmlns:emma="http://www.w3.org/2003/04/emma" version="1.0">
              <emma:interpretation id="{E518BC8A-F87E-4F4C-8F1F-D75DBEBB35F3}" emma:medium="tactile" emma:mode="ink">
                <msink:context xmlns:msink="http://schemas.microsoft.com/ink/2010/main" type="inkWord" rotatedBoundingBox="18448,8573 20634,8551 20646,9743 18460,9765"/>
              </emma:interpretation>
              <emma:one-of disjunction-type="recognition" id="oneOf3">
                <emma:interpretation id="interp15" emma:lang="en-US" emma:confidence="0">
                  <emma:literal>Eqn!</emma:literal>
                </emma:interpretation>
                <emma:interpretation id="interp16" emma:lang="en-US" emma:confidence="0">
                  <emma:literal>Eqn:</emma:literal>
                </emma:interpretation>
                <emma:interpretation id="interp17" emma:lang="en-US" emma:confidence="0">
                  <emma:literal>Econ!</emma:literal>
                </emma:interpretation>
                <emma:interpretation id="interp18" emma:lang="en-US" emma:confidence="0">
                  <emma:literal>Econ:</emma:literal>
                </emma:interpretation>
                <emma:interpretation id="interp19" emma:lang="en-US" emma:confidence="0">
                  <emma:literal>Egan:</emma:literal>
                </emma:interpretation>
              </emma:one-of>
            </emma:emma>
          </inkml:annotationXML>
          <inkml:trace contextRef="#ctx0" brushRef="#br2" timeOffset="27501.0434">17020-328 159,'0'0'33,"8"-30"-1,10 21-17,6 2-9,11-1-11,18 10-15,0-5-8,14 6-4,-7-6-1,1 3-2,-11-4 0,-6 4 1</inkml:trace>
          <inkml:trace contextRef="#ctx0" brushRef="#br2" timeOffset="27755.2181">17177-332 151,'-41'13'41,"10"11"-5,0 3-24,12 17-7,8 6 0,7 12-4,8 6-2,7 3 2,4-1-1,7 0 1,7-8-1,8-7 1,9-13-2,2-10-7,9-12-12,-7-17-9,3-6-4,-9-16 0,-9-8-8,-11-6-1,-9-6 1</inkml:trace>
          <inkml:trace contextRef="#ctx0" brushRef="#br2" timeOffset="27920.6724">17068 40 108,'0'0'35,"-11"31"-9,31-14-28,17 5-15,22-6-5,11-1 0,9-8-14,5-1 0,-1-6 3</inkml:trace>
          <inkml:trace contextRef="#ctx0" brushRef="#br2" timeOffset="28546.1753">17973-31 137,'-18'-17'40,"-1"6"-6,-8-2-18,3 12-6,-4 2-1,-1 9-9,-1 6 0,1 6 0,-2 7 1,-1 6-1,8 2 0,6 1 1,11-1-1,12-4 1,10-5-1,12-4 1,12-12-2,7-6 1,2-10-1,0-7-1,-6-5 2,-5-6-2,-10-4 2,-8 0 0,-10 4-1,-7 2 1,-2 20 1,-15-26 0,15 26-1,-29 13 1,12 6-2,2 10 2,-1 8-1,3 9 1,2 9-1,4 9 0,7 2 1,3 3-1,10-2 1,6-1-1,6-8 0,10-8 1,6-12-1,3-12 1,6-13-1,-3-13 0,-1-8-1,-5-8 1,-6-8 0,-8-7-1,-8-4 1,-6-3-1,-13-5 0,-10-2-1,-10-1 0,-6 2 2,-10 3-1,-3 5 1,-7 3-1,0 9 1,2 5-1,3 7-6,10 8-9,5 0-7,26 4-6,0 0-3,-3 19 0,3-19-2,38 12 1,-8-8 7</inkml:trace>
          <inkml:trace contextRef="#ctx0" brushRef="#br2" timeOffset="29048.3591">18323 117 137,'0'0'34,"-19"-18"-1,19 18-10,0 0-11,0 38-5,7-8-7,1 5 0,1 3 0,4 3 0,-2-3 0,0-5 0,2-2-7,-8-11-7,-5-20-4,15 17-2,-15-17 0,7-20 0,1-4 1,-10-13 1,7-5 12,1-9 9,0-3 9,6 7 4,-1-1 4,12 13-1,-5 6 1,13 16-2,-3 11-5,9 21-2,-4 6-4,3 14-4,-1 5-4,-1 3 2,-1-1-2,-4 0 1,-5-4 0,-7-10-1,-3-9 1,-14-23-13,19 19-8,-19-19-9,0 0-2,-10-30-1,7 10-1,-3-7-1,4-1 0</inkml:trace>
          <inkml:trace contextRef="#ctx0" brushRef="#br2" timeOffset="29256.9002">19001-343 182,'-20'24'35,"22"0"-2,0 12-40,11-3-17,9 8-9,-2-5 0,4 3-3,-6-8-1,1 0-3</inkml:trace>
          <inkml:trace contextRef="#ctx0" brushRef="#br2" timeOffset="29427.7577">19176 411 176,'-17'11'7,"17"-11"-6,0 0-38,0 0-4,24-28-6,6-5-3</inkml:trace>
        </inkml:traceGroup>
        <inkml:traceGroup>
          <inkml:annotationXML>
            <emma:emma xmlns:emma="http://www.w3.org/2003/04/emma" version="1.0">
              <emma:interpretation id="{924397EA-2B53-4244-988D-FB8ECB55B630}" emma:medium="tactile" emma:mode="ink">
                <msink:context xmlns:msink="http://schemas.microsoft.com/ink/2010/main" type="inkWord" rotatedBoundingBox="22082,8744 24455,8720 24464,9613 22091,9637"/>
              </emma:interpretation>
              <emma:one-of disjunction-type="recognition" id="oneOf4">
                <emma:interpretation id="interp20" emma:lang="en-US" emma:confidence="0">
                  <emma:literal>Air.</emma:literal>
                </emma:interpretation>
                <emma:interpretation id="interp21" emma:lang="en-US" emma:confidence="0">
                  <emma:literal>Air,</emma:literal>
                </emma:interpretation>
                <emma:interpretation id="interp22" emma:lang="en-US" emma:confidence="0">
                  <emma:literal>Air</emma:literal>
                </emma:interpretation>
                <emma:interpretation id="interp23" emma:lang="en-US" emma:confidence="0">
                  <emma:literal>air.</emma:literal>
                </emma:interpretation>
                <emma:interpretation id="interp24" emma:lang="en-US" emma:confidence="0">
                  <emma:literal>Airy,</emma:literal>
                </emma:interpretation>
              </emma:one-of>
            </emma:emma>
          </inkml:annotationXML>
          <inkml:trace contextRef="#ctx0" brushRef="#br2" timeOffset="47048.6035">20712-204 115,'0'0'42,"-22"-7"-9,5 16-13,12 15-3,-4 3-1,7 16-4,0 8-12,4 6 0,3 5 0,3 1 0,1-3-1,2-3 0,0-9-1,2-2 2,-2-15 0,-2-7 0,2-8 0,-11-16 0,0 0 0,0 0 0,15-29 0,-15 1 0,0-5 0,-2-7 0,-2-2 1,4-4 0,0-2 0,4 2 0,7-1-1,2-1 0,7 2 0,6 2 0,5 7 0,6 2 0,2 8 0,1 9 0,-3 10 0,0 10 0,-4 11 0,-4 13 0,-3 9 0,-6 9 0,2 12 0,-3 7 0,1-1 0,0 4-1,-2-3-1,1-5 1,1-8 1,0-8-2,1-9-9,-7-15-9,-14-18-8,22 13-5,-22-13-7,0-24-1,-7 2-2,-6-3 11</inkml:trace>
          <inkml:trace contextRef="#ctx0" brushRef="#br2" timeOffset="47297.0695">20824 275 133,'-4'-16'41,"21"6"-1,9-1-21,14 4-26,15 9-14,2-2-6,2 5-8,0 1-4,-7-1-2,-4-1 0,-12 0 20</inkml:trace>
          <inkml:trace contextRef="#ctx0" brushRef="#br2" timeOffset="47548.1956">21580 341 114,'-11'28'41,"6"-8"0,-3 0-14,8 9-17,2 2-3,5 6 0,5-2-8,-1-2-6,7 2-8,-3-11-4,5-2-6,-20-22-2,24 16-5,-24-16-6,16-13-1,-16 13 7,6-40 21</inkml:trace>
          <inkml:trace contextRef="#ctx0" brushRef="#br2" timeOffset="48096.3539">22071-15 145,'0'0'41,"0"0"-6,6 19-16,1 4-11,13 12-2,3 4-6,6 7 0,2-1-1,6 1 0,0-3 0,0-3 0,-4-11 1,-2-5 0,-5-9-1,-4-10 1,-4-8 0,-18 3 0,24-32 0,-18 5-1,-3-10-1,-1-12 0,-4-1 2,-1-3 0,-3 0 0,1 3 1,-1 6-1,4 8 1,2 10 2,2 9-8,-2 17-12,24 2-8,2 13-6,-2 3-8,7 2-3,-4 8 0,7-2-1,2 3 39</inkml:trace>
          <inkml:trace contextRef="#ctx0" brushRef="#br2" timeOffset="48256.4583">22914 288 148,'-2'22'41,"4"7"-5,-6-3-20,11 7-9,1 0-5,1-4-16,9 2-12,-1-12-5,1-6-7,-18-13-3,28-11-1,-17-13-1,-4-11 29</inkml:trace>
        </inkml:traceGroup>
        <inkml:traceGroup>
          <inkml:annotationXML>
            <emma:emma xmlns:emma="http://www.w3.org/2003/04/emma" version="1.0">
              <emma:interpretation id="{9A486DF6-AB23-4173-A2AF-52915D47AC96}" emma:medium="tactile" emma:mode="ink">
                <msink:context xmlns:msink="http://schemas.microsoft.com/ink/2010/main" type="inkWord" rotatedBoundingBox="25753,8721 28441,8694 28454,9895 25765,9921"/>
              </emma:interpretation>
              <emma:one-of disjunction-type="recognition" id="oneOf5">
                <emma:interpretation id="interp25" emma:lang="en-US" emma:confidence="0">
                  <emma:literal>=AzV2</emma:literal>
                </emma:interpretation>
                <emma:interpretation id="interp26" emma:lang="en-US" emma:confidence="0">
                  <emma:literal>=A2V2</emma:literal>
                </emma:interpretation>
                <emma:interpretation id="interp27" emma:lang="en-US" emma:confidence="0">
                  <emma:literal>=Azv,</emma:literal>
                </emma:interpretation>
                <emma:interpretation id="interp28" emma:lang="en-US" emma:confidence="0">
                  <emma:literal>=Azu,</emma:literal>
                </emma:interpretation>
                <emma:interpretation id="interp29" emma:lang="en-US" emma:confidence="0">
                  <emma:literal>in-eve</emma:literal>
                </emma:interpretation>
              </emma:one-of>
            </emma:emma>
          </inkml:annotationXML>
          <inkml:trace contextRef="#ctx0" brushRef="#br2" timeOffset="49129.3909">24354-108 148,'0'0'43,"-26"-9"-3,26 9-16,-2 33-24,10 1 0,5 9 0,3 8 0,5 4 0,1 2 0,0-6 0,-4-3 0,-1-11 0,-8-14-10,2-4-5,-11-19-3,0 0-2,-4-24-2,0-2-3,-5-18-1,9-5 1,-2-14 10,6-3 10,5-2 6,6 2 8,3 6 5,5 7 9,8 20 3,-5 14-1,8 25-1,-2 8-4,8 23-3,-5 9-5,7 16-4,-3 6-6,2 4-2,-3-4 0,3-2-1,-8-6 1,-6-10-1,1-6-14,-13-20-15,-15-24-4,0 0-1,0 0-1,-8-26-5,-10-3-4</inkml:trace>
          <inkml:trace contextRef="#ctx0" brushRef="#br2" timeOffset="49300.7691">24659 233 173,'-7'-24'39,"31"13"-26,11 5-46,13 8-1,5-4-8,0 4-2,4 0 0</inkml:trace>
          <inkml:trace contextRef="#ctx0" brushRef="#br2" timeOffset="49691.7934">25300 284 155,'-19'-20'41,"19"20"-5,9-16-23,12 14-10,8 2-3,4 2 0,6 1 0,-1 6 0,-1 2 0,-6 2 1,-7 2 0,-11 5-1,-11 2 1,-7 6-1,-14 1 1,-5 2-1,-5 2 1,-1-2-1,1 2-1,1-1 1,8-7-1,7-1 1,10-4-1,8-3 1,14-6-1,4-6 1,12-1-1,6-6-2,8 4-11,-3-6-7,8 2-6,-8-3-6,-4-1 0,-9-3-1,-7-2-1,-6-3 3</inkml:trace>
          <inkml:trace contextRef="#ctx0" brushRef="#br2" timeOffset="50128.0943">26046 20 170,'6'-22'36,"-6"22"-2,0 0-22,16 39-12,1-8-1,1 5 1,6 7 0,2 2-1,4 1 1,-5-2 0,5-3 0,-1-8 0,-3-6 0,0-7 0,-2-5 0,-1-8 0,0-8 0,-3-7 0,-6-8 1,-1-8-2,-2-5 2,-1-10-2,-3-9 2,-3-3-1,-1-6 1,-1 0-1,0 2 0,-2 4 1,2 7-1,-2 9 1,2 13-1,-2 6-6,0 16-10,0 0-9,16 20-6,-16-20-2,13 38-1,-9-16-1,3 8-1,0-1 4</inkml:trace>
          <inkml:trace contextRef="#ctx0" brushRef="#br2" timeOffset="50908.5248">26744 460 100,'0'0'40,"11"-25"-3,-11 25-11,23-19-12,-4 19-1,-3-5-2,5 8-7,-3 3-4,2 3 1,-1 0 0,-8 8 0,-2 1 0,-4 4 0,-5 6 0,0-1 0,-7 3 0,-4 1 0,-4 0-1,-1-2 1,-3 1-1,-1-7 0,-2-1 0,0-1 0,2-7 0,3-1 0,17-13 0,-22 22-2,22-22 1,0 0 0,11 22 0,-11-22 0,35 18 0,-11-8 0,7 1 1,4 2 0,2-2 0,-4-2-12,6 4-16,-10-6-4,-3 2-2,-26-9-3,0 0 0,0 0-3</inkml:trace>
          <inkml:trace contextRef="#ctx0" brushRef="#br2" timeOffset="48521.0116">23574-105 165,'-9'-29'42,"9"29"-3,26-20-33,3 16-25,19 11-11,0 1-3,1 3-7,-3 2-3,-9 1-1,-7 1 2</inkml:trace>
          <inkml:trace contextRef="#ctx0" brushRef="#br2" timeOffset="48667.604">23624 119 144,'0'0'15,"22"-7"-12,7-1-32,12 3-10,8-2-2,8-3-1</inkml:trace>
        </inkml:traceGroup>
      </inkml:traceGroup>
    </inkml:traceGroup>
    <inkml:traceGroup>
      <inkml:annotationXML>
        <emma:emma xmlns:emma="http://www.w3.org/2003/04/emma" version="1.0">
          <emma:interpretation id="{569ABD60-74FB-436F-8EA6-514244285925}" emma:medium="tactile" emma:mode="ink">
            <msink:context xmlns:msink="http://schemas.microsoft.com/ink/2010/main" type="paragraph" rotatedBoundingBox="1335,10214 10901,10078 10914,10953 1347,110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C67713-67F2-4D00-8AD8-95177DDFF2AA}" emma:medium="tactile" emma:mode="ink">
              <msink:context xmlns:msink="http://schemas.microsoft.com/ink/2010/main" type="inkBullet" rotatedBoundingBox="1335,10214 1901,10206 1912,10969 1346,10977"/>
            </emma:interpretation>
            <emma:one-of disjunction-type="recognition" id="oneOf6">
              <emma:interpretation id="interp30" emma:lang="en-US" emma:confidence="1">
                <emma:literal>d</emma:literal>
              </emma:interpretation>
              <emma:interpretation id="interp31" emma:lang="en-US" emma:confidence="0">
                <emma:literal>¢</emma:literal>
              </emma:interpretation>
              <emma:interpretation id="interp32" emma:lang="en-US" emma:confidence="0">
                <emma:literal>*</emma:literal>
              </emma:interpretation>
              <emma:interpretation id="interp33" emma:lang="en-US" emma:confidence="0">
                <emma:literal>de</emma:literal>
              </emma:interpretation>
              <emma:interpretation id="interp34" emma:lang="en-US" emma:confidence="0">
                <emma:literal>dc</emma:literal>
              </emma:interpretation>
            </emma:one-of>
          </emma:emma>
        </inkml:annotationXML>
        <inkml:trace contextRef="#ctx0" brushRef="#br0" timeOffset="4479.2062">410 1843 85,'0'0'42,"0"-31"-5,0 31-7,-6-29-10,6 29-1,-5-31-5,5 31-6,-13-33-8,6 12 0,-6 1 0,-2-2 0,-7 2 0,-4 2 0,-7 3 0,-6 6 0,-1 7 0,-8 8 0,0 10 0,-1 10 0,5 7 0,7 9 0,9 6 0,10-1 0,14 3 0,13-4 0,17-8 0,13-7 0,10-5-7,3-15-9,10-5-3,-5-14-5,2-1-3,-13-17-3,-5-1-2,-16-10-2,-4-1 6,-12 1 2,-9-5 15</inkml:trace>
        <inkml:trace contextRef="#ctx0" brushRef="#br0" timeOffset="4900.7243">322 1300 38,'1'-25'22,"-1"25"5,-3-22 3,3 22-1,0 0-2,0 0-3,-13 24-3,9 5-4,10 13-6,-3 9-7,5 10-3,3 5-1,2 4 1,1 1-2,1-5 1,2-3-1,-3-12 0,1-9 1,0-7-1,0-7-7,-15-28-11,22 23-5,-22-23-5,9-20-4,-7-5-6,-2-7 0,-2-3-1,0-3 24</inkml:trace>
      </inkml:traceGroup>
      <inkml:traceGroup>
        <inkml:annotationXML>
          <emma:emma xmlns:emma="http://www.w3.org/2003/04/emma" version="1.0">
            <emma:interpretation id="{F568F7B9-9F94-47EB-8873-B400606E1434}" emma:medium="tactile" emma:mode="ink">
              <msink:context xmlns:msink="http://schemas.microsoft.com/ink/2010/main" type="line" rotatedBoundingBox="2077,10274 10902,10148 10914,10953 2088,11078"/>
            </emma:interpretation>
          </emma:emma>
        </inkml:annotationXML>
        <inkml:traceGroup>
          <inkml:annotationXML>
            <emma:emma xmlns:emma="http://www.w3.org/2003/04/emma" version="1.0">
              <emma:interpretation id="{C4094B2A-248B-4EA3-AA49-EF6661C573D6}" emma:medium="tactile" emma:mode="ink">
                <msink:context xmlns:msink="http://schemas.microsoft.com/ink/2010/main" type="inkWord" rotatedBoundingBox="2061,10373 5845,10136 5890,10859 2107,11097"/>
              </emma:interpretation>
              <emma:one-of disjunction-type="recognition" id="oneOf7">
                <emma:interpretation id="interp35" emma:lang="en-US" emma:confidence="0">
                  <emma:literal>21.2 m</emma:literal>
                </emma:interpretation>
                <emma:interpretation id="interp36" emma:lang="en-US" emma:confidence="0">
                  <emma:literal>2=1.2 m</emma:literal>
                </emma:interpretation>
                <emma:interpretation id="interp37" emma:lang="en-US" emma:confidence="0">
                  <emma:literal>2=1.2 M</emma:literal>
                </emma:interpretation>
                <emma:interpretation id="interp38" emma:lang="en-US" emma:confidence="0">
                  <emma:literal>221.2 m</emma:literal>
                </emma:interpretation>
                <emma:interpretation id="interp39" emma:lang="en-US" emma:confidence="0">
                  <emma:literal>2=1.2 in</emma:literal>
                </emma:interpretation>
              </emma:one-of>
            </emma:emma>
          </inkml:annotationXML>
          <inkml:trace contextRef="#ctx0" brushRef="#br0" timeOffset="5620.0905">1377 1541 134,'0'0'42,"-16"-15"-3,16 15-16,35-7-40,-2 1-9,13 6-6,-2-2-1,4 4-7,-4 2-1,-7 1-1</inkml:trace>
          <inkml:trace contextRef="#ctx0" brushRef="#br0" timeOffset="5815.7697">1383 1737 132,'0'0'41,"0"0"-8,11 16-26,22-12-24,8-8-9,12 1-6,0-5-9,4-3 0,-3-3-1,-7-6 29</inkml:trace>
          <inkml:trace contextRef="#ctx0" brushRef="#br0" timeOffset="6063.6055">1994 1363 133,'-24'-2'40,"24"2"-3,-13 38-19,13-1-12,7 7-1,4 7-5,2 6 1,2 4-1,1-1 1,5-5-13,-8-9-10,3-7-8,-3-14-2,2-8-2,-15-17-8,22-7 0,-13-14 16</inkml:trace>
          <inkml:trace contextRef="#ctx0" brushRef="#br0" timeOffset="6227.7189">2290 1779 154,'-6'28'40,"-3"-8"-6,9 4-38,11 1-21,4-8-8,5-6 0,-2-13-4,8-9 1,-6-13 0</inkml:trace>
          <inkml:trace contextRef="#ctx0" brushRef="#br0" timeOffset="6648.7876">2483 1401 148,'7'-25'42,"3"-3"-3,17 6-25,6 6-14,10 3 0,6 7-1,1 4 0,-2 8 0,-6 7 0,-5 7 0,-10 7 0,-12 10 1,-8 5-1,-12 6 1,-8 1 0,-5 5 0,-6-3 0,-4-3 1,-1-4 0,5-8-1,2-6 1,5-3 0,8-7-1,5-3 1,4-17-1,0 0 1,32 13-1,-12-15 1,6-4 0,5-3-1,6 2 2,-2-2-2,1 1 0,1 7-9,-7-7-10,5 10-8,-10-6-6,1 3 0,-8-5-3,3-1 1,-21 7-1</inkml:trace>
          <inkml:trace contextRef="#ctx0" brushRef="#br0" timeOffset="7272.0582">3371 1533 159,'0'0'35,"-18"-11"-3,18 11-22,4 17-10,5 3 0,4 8 0,3 3 0,3 4 1,1 1-2,0-1 1,-5-6 1,-2-1-1,-2-10 0,-11-18 0,5 20-1,-5-20-1,0 0 1,-20-18 0,11-4 0,-2-5 1,4-8-1,5-4 2,7-3-1,3 0 1,6 3 0,7 8 0,4 5-1,5 12-1,1 8 1,0 14 0,2 10 0,-1 8 0,-1 7 0,0 3 0,-1 3 0,-5-1 0,3-3 0,-2-7 0,-2-4 0,0-12 0,-1-8-2,-1-8-2,-5-7-3,0-3-1,-5-12-1,1 2 1,-3-7 0,4 2 0,-1-2 2,4 1 7,5 6 4,-4 4 3,4 9 0,-2 6 0,4 10 0,-5 4 0,3 13-1,-4 4-4,1 3-2,3 1-1,3 1 0,-1-2-8,-2-9-18,6 1-6,-4-16-1,0-7-3,-2-12-3,-4-12 0</inkml:trace>
          <inkml:trace contextRef="#ctx0" brushRef="#br0" timeOffset="5397.5655">655 1774 123,'0'0'40,"0"0"-1,0 0-13,0 0-14,0 0-5,3-21-8,-3 21 1,35-27 0,-13 12 0,4 2 0,0 2-1,0 4 1,-3 5 0,-1 6 0,-3 5 0,-3 6 0,-6 5 1,-3 7 1,-5 6-2,-6 2 0,-1 2 1,-6-2-1,-6 0 1,0-2-1,-1-6 0,2-5-2,-3-3 3,19-19-2,-26 20 0,26-20 0,0 0 0,0 0 0,0 0 0,0 0-1,30 9 2,-6-9-1,3 4 1,6-1 0,2 3 0,0-1 0,-2 3-1,-5-1 1,-4 4-2,-7-6-8,1 5-9,-18-10-8,0 0-6,0 0-6,0 0-1,7-21-2,-10-4 16</inkml:trace>
        </inkml:traceGroup>
        <inkml:traceGroup>
          <inkml:annotationXML>
            <emma:emma xmlns:emma="http://www.w3.org/2003/04/emma" version="1.0">
              <emma:interpretation id="{0C2CE97F-D62A-44B5-B624-3F72AF5B8502}" emma:medium="tactile" emma:mode="ink">
                <msink:context xmlns:msink="http://schemas.microsoft.com/ink/2010/main" type="inkWord" rotatedBoundingBox="7821,10295 10904,10251 10911,10786 7828,10829"/>
              </emma:interpretation>
              <emma:one-of disjunction-type="recognition" id="oneOf8">
                <emma:interpretation id="interp40" emma:lang="en-US" emma:confidence="0">
                  <emma:literal>r=0.6</emma:literal>
                </emma:interpretation>
                <emma:interpretation id="interp41" emma:lang="en-US" emma:confidence="0">
                  <emma:literal>r=0,6</emma:literal>
                </emma:interpretation>
                <emma:interpretation id="interp42" emma:lang="en-US" emma:confidence="0">
                  <emma:literal>6=0.6</emma:literal>
                </emma:interpretation>
                <emma:interpretation id="interp43" emma:lang="en-US" emma:confidence="0">
                  <emma:literal>0=06</emma:literal>
                </emma:interpretation>
                <emma:interpretation id="interp44" emma:lang="en-US" emma:confidence="0">
                  <emma:literal>6=06</emma:literal>
                </emma:interpretation>
              </emma:one-of>
            </emma:emma>
          </inkml:annotationXML>
          <inkml:trace contextRef="#ctx0" brushRef="#br1" timeOffset="92967.7465">6410 1433 113,'0'0'43,"0"0"-2,-16 26-12,17-2-29,1 7 0,8 4 1,-1 5-1,4 2 0,-2-1 1,0-5-1,-2-5 0,-2-7 0,-7-24 0,11 19 0,-11-19 0,4-21 0,-4-1 0,0-9 1,5-5-2,-1-7 2,3-1-2,3 0 1,6 4 0,3 3 0,6 4 0,5 9 0,-1 8 0,4 10-1,-1 5-5,3 12-13,-11 0-10,5 9-4,-11 0-2,3 4 0,-10-6-1,0 0 3</inkml:trace>
          <inkml:trace contextRef="#ctx0" brushRef="#br1" timeOffset="93169.8888">6969 1457 158,'0'0'35,"0"0"-2,0 0-32,21 2-8,1 0-11,14 5-8,-2-3-6,1 5-1,-8-7-1,-7 5-1,-20-7-1</inkml:trace>
          <inkml:trace contextRef="#ctx0" brushRef="#br1" timeOffset="93336.9991">7003 1701 153,'0'0'25,"0"0"-15,33 13-39,-2-11-4,6-4-2,-1-4-1,3-3-1</inkml:trace>
          <inkml:trace contextRef="#ctx0" brushRef="#br1" timeOffset="93764.2931">7747 1358 109,'-18'-26'36,"18"26"-1,-39-11-8,19 17-12,-7 3-6,-1 7-8,-1 10 0,-1 7 0,3 9-1,-1 6 0,6 5-1,4 2 1,12-3 0,10-1-1,10-9 1,16-9 0,8-13 0,10-12 0,4-14 0,1-10 0,-3-8 1,-8-13-2,-9-7 1,-13-4-1,-10 1 1,-10 3-1,-8 5 0,-3 4 1,-3 10-1,-5 3-4,19 22-11,-24-13-10,24 13-7,0 0 0,2 27-2,-2-27 0,28 33 1</inkml:trace>
          <inkml:trace contextRef="#ctx0" brushRef="#br1" timeOffset="93914.3947">7979 1681 142,'0'20'35,"2"4"-1,-6-8-13,6 1-21,9-1-16,-11-16-11,19 15-7,-19-15-1,24-15 0,-13-5-1,2-4 0</inkml:trace>
          <inkml:trace contextRef="#ctx0" brushRef="#br1" timeOffset="94372.716">8239 1354 138,'0'0'35,"-17"-11"0,17 11-15,-9 17-16,7 1-4,0 8 1,0 7 0,2 5 0,-1 6 0,1 4-1,1 1 0,5-1 1,1-2-1,8-6 0,3-5 0,4-9 0,8-6 0,1-9 0,2-7 0,4-10 0,-2-5 0,0-5 0,-6-8 0,-3-4 0,-4-1-1,-5-2 1,-10 2-1,-5 1 1,-9 6 0,-4 5 0,-8 6 1,-3 10-1,-4 6 1,2 8 0,0 5-1,4 6 1,6 4-2,4-1 0,10 1 0,6-6-12,16 0-9,-2-11-9,13-4-2,-1-12-1,8-5 0,-3-8-1</inkml:trace>
        </inkml:traceGroup>
        <inkml:traceGroup>
          <inkml:annotationXML>
            <emma:emma xmlns:emma="http://www.w3.org/2003/04/emma" version="1.0">
              <emma:interpretation id="{12F6ECBE-5CE2-4500-BD47-C3BBE48385ED}" emma:medium="tactile" emma:mode="ink">
                <msink:context xmlns:msink="http://schemas.microsoft.com/ink/2010/main" type="inkWord" rotatedBoundingBox="10192,10524 10908,10514 10911,10751 10195,10761"/>
              </emma:interpretation>
              <emma:one-of disjunction-type="recognition" id="oneOf9">
                <emma:interpretation id="interp45" emma:lang="en-US" emma:confidence="0">
                  <emma:literal>in</emma:literal>
                </emma:interpretation>
                <emma:interpretation id="interp46" emma:lang="en-US" emma:confidence="0">
                  <emma:literal>m</emma:literal>
                </emma:interpretation>
                <emma:interpretation id="interp47" emma:lang="en-US" emma:confidence="0">
                  <emma:literal>on</emma:literal>
                </emma:interpretation>
                <emma:interpretation id="interp48" emma:lang="en-US" emma:confidence="0">
                  <emma:literal>or</emma:literal>
                </emma:interpretation>
                <emma:interpretation id="interp49" emma:lang="en-US" emma:confidence="0">
                  <emma:literal>me</emma:literal>
                </emma:interpretation>
              </emma:one-of>
            </emma:emma>
          </inkml:annotationXML>
          <inkml:trace contextRef="#ctx0" brushRef="#br1" timeOffset="94920.0898">8789 1578 132,'0'0'36,"0"0"-1,0 0-7,-17 20-22,13 0-6,3 6 1,-1 2-1,4 3 0,3-2-1,-1-3 1,3-4-1,-7-22-2,18 25-5,-18-25-1,19-1-1,-19 1 1,15-28 0,-10 8 2,2-4 7,-1-2 2,0-3 5,5 5 2,-2-3 0,5 6 0,-2 1 0,-12 20-3,29-14-5,-29 14 0,29 11 0,-29-11 0,28 36-1,-15-10 0,2 2 1,1 1-1,1-2 0,1-1 0,-1-6 0,-1-7 0,1-6 0,-1-10 0,-16 3-1,30-26 0,-17 4 0,-2-7-3,3-4 1,-1 0 0,4 1 2,-1 9 1,3 4 0,-3 8 0,1 9 2,1 13 2,-3 8 0,1 10 0,-4 2-4,0 2 1,1 0-1,2-7-9,5 0-21,-20-26-4,33 18-1,-33-18-3,26-22-2</inkml:trace>
        </inkml:traceGroup>
      </inkml:traceGroup>
    </inkml:traceGroup>
    <inkml:traceGroup>
      <inkml:annotationXML>
        <emma:emma xmlns:emma="http://www.w3.org/2003/04/emma" version="1.0">
          <emma:interpretation id="{E78D699E-2E64-4B9D-B26D-501E78FE5C79}" emma:medium="tactile" emma:mode="ink">
            <msink:context xmlns:msink="http://schemas.microsoft.com/ink/2010/main" type="paragraph" rotatedBoundingBox="1379,11532 6967,11377 6991,12272 1404,124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2220B7-B7F9-4926-821B-42627A512A52}" emma:medium="tactile" emma:mode="ink">
              <msink:context xmlns:msink="http://schemas.microsoft.com/ink/2010/main" type="inkBullet" rotatedBoundingBox="1384,11705 2125,11684 2145,12405 1404,12426"/>
            </emma:interpretation>
            <emma:one-of disjunction-type="recognition" id="oneOf10">
              <emma:interpretation id="interp50" emma:lang="en-US" emma:confidence="1">
                <emma:literal>V,</emma:literal>
              </emma:interpretation>
              <emma:interpretation id="interp51" emma:lang="en-US" emma:confidence="0">
                <emma:literal>v,</emma:literal>
              </emma:interpretation>
              <emma:interpretation id="interp52" emma:lang="en-US" emma:confidence="0">
                <emma:literal>VI</emma:literal>
              </emma:interpretation>
              <emma:interpretation id="interp53" emma:lang="en-US" emma:confidence="0">
                <emma:literal>V</emma:literal>
              </emma:interpretation>
              <emma:interpretation id="interp54" emma:lang="en-US" emma:confidence="0">
                <emma:literal>r,</emma:literal>
              </emma:interpretation>
            </emma:one-of>
          </emma:emma>
        </inkml:annotationXML>
        <inkml:trace contextRef="#ctx0" brushRef="#br0" timeOffset="8653.1314">-22 2768 139,'0'0'41,"-15"-19"-5,15 19-14,-7 17-9,10 7-9,5 7-4,1 7 0,6 6 0,3 6 0,4 3 0,0 2 0,0-3 0,0-7 0,0-6 0,-2-8 0,-1-9 0,-1-13 0,-1-14 0,-4-15 0,0-8 0,-4-9 0,0-5 0,0-5 0,-1-5 0,-1 3 0,4 3 0,0 2 0,0 5 0,0 6-1,2 8 1,-2 4-4,-11 21-8,22-18-6,-22 18-7,17 11-3,-17-11-4,12 26-2,-6-8 0,-2 0 3,-1-1 7</inkml:trace>
        <inkml:trace contextRef="#ctx0" brushRef="#br0" timeOffset="8977.2847">640 3080 164,'-28'1'34,"28"-1"0,-13 32-20,15-5-8,7 12-3,6 3-3,2 4 0,1 1 0,-1-3-1,-5-7-5,1-2-10,-7-15-5,-6-20-7,0 0-4,0 0-4,0 0-5,7-33 0,-7 6 9</inkml:trace>
      </inkml:traceGroup>
      <inkml:traceGroup>
        <inkml:annotationXML>
          <emma:emma xmlns:emma="http://www.w3.org/2003/04/emma" version="1.0">
            <emma:interpretation id="{2F0C3AB2-5FAE-4DDB-84EB-70E73093E9C4}" emma:medium="tactile" emma:mode="ink">
              <msink:context xmlns:msink="http://schemas.microsoft.com/ink/2010/main" type="line" rotatedBoundingBox="2581,11498 6967,11377 6988,12146 2602,12267"/>
            </emma:interpretation>
          </emma:emma>
        </inkml:annotationXML>
        <inkml:traceGroup>
          <inkml:annotationXML>
            <emma:emma xmlns:emma="http://www.w3.org/2003/04/emma" version="1.0">
              <emma:interpretation id="{BEF1FF60-A612-43B8-BD50-248D9C84BE5B}" emma:medium="tactile" emma:mode="ink">
                <msink:context xmlns:msink="http://schemas.microsoft.com/ink/2010/main" type="inkWord" rotatedBoundingBox="2581,11498 6967,11377 6988,12146 2602,12267"/>
              </emma:interpretation>
              <emma:one-of disjunction-type="recognition" id="oneOf11">
                <emma:interpretation id="interp55" emma:lang="en-US" emma:confidence="0">
                  <emma:literal>=3.0mls</emma:literal>
                </emma:interpretation>
                <emma:interpretation id="interp56" emma:lang="en-US" emma:confidence="0">
                  <emma:literal>=3.om is</emma:literal>
                </emma:interpretation>
                <emma:interpretation id="interp57" emma:lang="en-US" emma:confidence="0">
                  <emma:literal>=3 comes</emma:literal>
                </emma:interpretation>
                <emma:interpretation id="interp58" emma:lang="en-US" emma:confidence="0">
                  <emma:literal>=3.0m is</emma:literal>
                </emma:interpretation>
                <emma:interpretation id="interp59" emma:lang="en-US" emma:confidence="0">
                  <emma:literal>=3 omis</emma:literal>
                </emma:interpretation>
              </emma:one-of>
            </emma:emma>
          </inkml:annotationXML>
          <inkml:trace contextRef="#ctx0" brushRef="#br0" timeOffset="9303.7956">1184 2909 127,'0'0'42,"-22"-4"-1,22 4-11,0 0-21,30-2-18,6 6-11,3-6-8,11 8-4,-8-4-2,0 1-6,-7-1-2,-9 2-1</inkml:trace>
          <inkml:trace contextRef="#ctx0" brushRef="#br0" timeOffset="9487.8987">1219 3098 126,'0'0'42,"0"0"-2,0 0-9,0 0-25,30 13-20,12-11-12,0-6-7,8 0-7,-4-3-2,0-4 0,-7-4-2</inkml:trace>
          <inkml:trace contextRef="#ctx0" brushRef="#br0" timeOffset="10063.0404">1915 2650 147,'-8'-16'42,"3"-1"-2,5 17-21,13-16-19,5 12 0,8 4 0,5 4-1,4 5 0,0-2-2,0 8 0,-6-2 1,-7 7-1,-7 0 0,-9 4 1,-6 0 0,-11 5 1,-8 2 0,-7-1 1,-3 1 0,-2-4-1,-2 1 1,3-4 0,4-4-1,4-7 2,22-13-1,-18 15 1,18-15-1,0 0 1,31-10-1,-5 5 0,9-4-2,5 1 0,5 3-1,2 1 1,1 6 0,2 2 3,-6 7 1,-7 2 0,-6 7 2,-11 5 1,-11 3 0,-12 3-1,-10 2 0,-9 2-2,-2-4-1,-9-2 0,-4-3-1,0-8 0,2-5 0,6-4-12,3-12-8,26 3-9,-26-28-4,30 8-1,7-7-2,17-1 0,5-1-1</inkml:trace>
          <inkml:trace contextRef="#ctx0" brushRef="#br0" timeOffset="10224.1528">2739 3149 172,'-13'22'35,"-6"-5"1,19-17-46,-18 33-19,18-33-5,7 18-7,-7-18-3,28-18 0,-10-4 4</inkml:trace>
          <inkml:trace contextRef="#ctx0" brushRef="#br0" timeOffset="10679.4646">3307 2667 85,'-7'-20'41,"-3"0"-1,-6-1-12,16 21-14,-37-16-2,15 18-2,-7 3-5,-3 10-3,-3 5-1,-3 11 0,-3 6 0,1 7 0,1 5-1,6 6 1,9-1-1,9 1 1,14-4-1,12-5 1,16-8-1,17-6 0,15-12 0,11-9 0,6-11 0,-5-11 0,-3-8-1,-9-8 1,-9-8 0,-19-5 0,-16-8-1,-17 0 0,-16-1 1,-12 3-1,-10 4 1,-10 5-1,-1 10-4,-6 5-6,11 14-7,3 1-8,16 11-6,10-3-1,17-1-2,26 13 0,14-7 3</inkml:trace>
          <inkml:trace contextRef="#ctx0" brushRef="#br0" timeOffset="11288.3663">3710 2757 168,'-24'25'35,"17"-6"-2,-6 5-28,11 7-6,4 5 1,5 5-1,2 1 1,2 2-1,2-9 1,-2 0 0,2-11 0,-13-24-3,20 16 0,-20-16-1,17-24 1,-12-3-1,3-8 1,-3-7 2,4-4 1,3 0 2,2 0 2,5 6-1,3 7 1,3 7 0,7 11-2,1 14-1,0 10-1,-2 9-1,2 10 1,-1 8-1,-5 3 1,-1 1 0,-2 1 0,0-7 0,0-4 1,-2-8 0,-4-9-1,2-12 0,-3-6 1,0-12-3,-5-6-3,1-10 1,2-4-1,-2-2 1,2 1 1,-1 3 3,3 4 0,3 7 2,-2 9 2,3 12 1,-3 8-1,0 10-1,-1 9 0,0 9-4,-5 3 2,3 5-2,0-1 2,1-1-1,5-6 1,-1-8-1,6-5-10,-2-14-10,9-8-9,-8-13-3,3-7-3,-6-16-3,-3-10-3,-5-11 10</inkml:trace>
          <inkml:trace contextRef="#ctx0" brushRef="#br0" timeOffset="11464.2039">4847 2441 121,'0'0'40,"0"0"-3,16 15-13,-8 27-12,3 15-11,1 16-1,7 6 0,1 6 1,2-7-8,6-2-6,-6-14-12,11-11-5,-4-19-4,5-16-6,-3-20-2,4-16 0</inkml:trace>
          <inkml:trace contextRef="#ctx0" brushRef="#br0" timeOffset="11756.3128">5332 2577 140,'-24'-11'42,"-1"13"-5,-7 5-23,8 10-13,8 10-1,1 3 0,10 4 0,10 1 0,10 2 1,11 0-2,7-3 1,5 1 0,7-4 0,1 1 0,-2-1 0,-4 0-1,-7-2 1,-9 1 1,-11-3-1,-9 3 0,-15-3 0,-13-3 0,-6 0-13,-14-13-17,-2-4-3,-7-12-2,-4-6-4,-4-8-1</inkml:trace>
        </inkml:traceGroup>
      </inkml:traceGroup>
    </inkml:traceGroup>
    <inkml:traceGroup>
      <inkml:annotationXML>
        <emma:emma xmlns:emma="http://www.w3.org/2003/04/emma" version="1.0">
          <emma:interpretation id="{75AC679C-1389-4CEB-B9B8-984648AB3EE6}" emma:medium="tactile" emma:mode="ink">
            <msink:context xmlns:msink="http://schemas.microsoft.com/ink/2010/main" type="paragraph" rotatedBoundingBox="1372,13151 3844,12555 4110,13661 1639,14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1C87D8-8F97-4DAF-961D-C14EF1BEB27D}" emma:medium="tactile" emma:mode="ink">
              <msink:context xmlns:msink="http://schemas.microsoft.com/ink/2010/main" type="line" rotatedBoundingBox="1372,13151 3844,12555 4110,13661 1639,14257"/>
            </emma:interpretation>
          </emma:emma>
        </inkml:annotationXML>
        <inkml:traceGroup>
          <inkml:annotationXML>
            <emma:emma xmlns:emma="http://www.w3.org/2003/04/emma" version="1.0">
              <emma:interpretation id="{7F99E40E-B631-4A4C-A593-0AFFA0369FDA}" emma:medium="tactile" emma:mode="ink">
                <msink:context xmlns:msink="http://schemas.microsoft.com/ink/2010/main" type="inkWord" rotatedBoundingBox="1372,13151 3844,12555 4110,13661 1639,14257"/>
              </emma:interpretation>
              <emma:one-of disjunction-type="recognition" id="oneOf12">
                <emma:interpretation id="interp60" emma:lang="en-US" emma:confidence="0">
                  <emma:literal>V2=?</emma:literal>
                </emma:interpretation>
                <emma:interpretation id="interp61" emma:lang="en-US" emma:confidence="0">
                  <emma:literal>V2= ?</emma:literal>
                </emma:interpretation>
                <emma:interpretation id="interp62" emma:lang="en-US" emma:confidence="0">
                  <emma:literal>V2^ ?</emma:literal>
                </emma:interpretation>
                <emma:interpretation id="interp63" emma:lang="en-US" emma:confidence="0">
                  <emma:literal>vie?</emma:literal>
                </emma:interpretation>
                <emma:interpretation id="interp64" emma:lang="en-US" emma:confidence="0">
                  <emma:literal>VE ?</emma:literal>
                </emma:interpretation>
              </emma:one-of>
            </emma:emma>
          </inkml:annotationXML>
          <inkml:trace contextRef="#ctx0" brushRef="#br0" timeOffset="12347.8715">-32 4215 159,'-14'-22'36,"14"22"-1,0 0-11,-2 37-24,18 1 1,8 14-1,8 8 0,3 10 0,3 1 0,4 3 0,-1-8 0,-1-8 0,-5-10 0,-5-15 0,-4-16 0,-6-17 0,-5-17 0,-4-18 0,-6-14 0,-3-17 0,-2-6 0,0-5 0,2 2 0,-2 2-2,3 12 1,3 10 0,3 18-7,0 12-9,-9 21-8,28 11-5,-8 15-2,-3 7-1,5 9-1,0 2 0,5 6 7</inkml:trace>
          <inkml:trace contextRef="#ctx0" brushRef="#br0" timeOffset="12767.5468">695 4743 157,'-17'-3'34,"17"3"-1,-3-21-11,3 21-13,22-31-9,-4 17 0,6 1 0,0 0 0,0 4 0,-2 5 0,-4 4 0,-1 7 0,-17-7 0,22 35 0,-16-7 0,-6 3 0,-2 9 0,-4 4 0,-3 2 0,-2 0 0,-2 0 0,-2-2 0,1-7 0,1-3 0,2-6 0,2-8 0,9-20 0,-8 24 0,8-24 0,0 0 0,24 2 0,-4-8 0,4-1 0,8 0 0,3-1 0,1 3-7,1-4-9,4 5-7,-8-5-6,2 1-4,-8-6-5,-1-5-3,-6-8 0,-5-6 15</inkml:trace>
          <inkml:trace contextRef="#ctx0" brushRef="#br0" timeOffset="12981.6934">1276 4475 156,'0'0'42,"0"0"-3,-9-23-24,9 23-18,39 0-13,-12-4-10,16 6-6,-5-4-1,6 4-5,-7 0-5,-4 1 0</inkml:trace>
          <inkml:trace contextRef="#ctx0" brushRef="#br0" timeOffset="13151.812">1418 4659 139,'-20'5'43,"20"-5"-11,0 0-25,0 0-40,49-3-7,-6-3-1,3-1-2,0-6-1</inkml:trace>
          <inkml:trace contextRef="#ctx0" brushRef="#br0" timeOffset="13563.0918">2152 3978 144,'0'-25'41,"-2"-5"-8,13 12-18,4-2-6,9 3-4,5 4-5,4 4-2,4 4 0,2 5 0,-3 5-1,-2 3 1,-3 6 0,-5 3 1,-8 5 1,-5 5 2,-9 6-1,-8 6 2,-9 1-1,-4 4 0,-7 2 0,-3 0 0,-1 0-2,1-4 1,5-7-1,1-6 0,10-1-14,11-28-11,-5 24-7,5-24-1,16 1-2,-16-1-1,37-14 0</inkml:trace>
          <inkml:trace contextRef="#ctx0" brushRef="#br0" timeOffset="13765.7746">2393 4692 175,'-20'31'32,"9"-5"-26,11-6-47,0-20-1,35 5-4,-4-17-2,2-31 13</inkml:trace>
        </inkml:traceGroup>
      </inkml:traceGroup>
    </inkml:traceGroup>
    <inkml:traceGroup>
      <inkml:annotationXML>
        <emma:emma xmlns:emma="http://www.w3.org/2003/04/emma" version="1.0">
          <emma:interpretation id="{CA1B3A6D-EC34-4DB6-94D8-A844725A2B10}" emma:medium="tactile" emma:mode="ink">
            <msink:context xmlns:msink="http://schemas.microsoft.com/ink/2010/main" type="paragraph" rotatedBoundingBox="798,14428 8949,13867 9027,14992 876,15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2E050C-7FA9-4397-8DBC-A9B3501FEF4D}" emma:medium="tactile" emma:mode="ink">
              <msink:context xmlns:msink="http://schemas.microsoft.com/ink/2010/main" type="line" rotatedBoundingBox="798,14428 8949,13867 9027,14992 876,15553"/>
            </emma:interpretation>
          </emma:emma>
        </inkml:annotationXML>
        <inkml:traceGroup>
          <inkml:annotationXML>
            <emma:emma xmlns:emma="http://www.w3.org/2003/04/emma" version="1.0">
              <emma:interpretation id="{CDAE719A-742F-466E-B088-D2AF2FBDD5A6}" emma:medium="tactile" emma:mode="ink">
                <msink:context xmlns:msink="http://schemas.microsoft.com/ink/2010/main" type="inkWord" rotatedBoundingBox="804,14509 4332,14266 4399,15240 871,15483"/>
              </emma:interpretation>
              <emma:one-of disjunction-type="recognition" id="oneOf13">
                <emma:interpretation id="interp65" emma:lang="en-US" emma:confidence="0">
                  <emma:literal>Air</emma:literal>
                </emma:interpretation>
                <emma:interpretation id="interp66" emma:lang="en-US" emma:confidence="0">
                  <emma:literal>Astir</emma:literal>
                </emma:interpretation>
                <emma:interpretation id="interp67" emma:lang="en-US" emma:confidence="0">
                  <emma:literal>Airs</emma:literal>
                </emma:interpretation>
                <emma:interpretation id="interp68" emma:lang="en-US" emma:confidence="0">
                  <emma:literal>Airier</emma:literal>
                </emma:interpretation>
                <emma:interpretation id="interp69" emma:lang="en-US" emma:confidence="0">
                  <emma:literal>Airtours</emma:literal>
                </emma:interpretation>
              </emma:one-of>
            </emma:emma>
          </inkml:annotationXML>
          <inkml:trace contextRef="#ctx0" brushRef="#br1" timeOffset="65256.2415">1037 5792 125,'-26'-20'41,"26"20"-2,-3-20-12,3 20-17,37-9-5,3 5-1,11 1-4,12 1 0,11 2 0,5 0 0,0 0-1,0 2 1,-6-1-1,-10 5 1,-10-2-1,-10-1 1,-12 1-2,-11 0 2,-20-4-8,19 7-7,-19-7-8,0 0-4,-10 22-4,10-22 0,-27 9 0,5-7-2,-4 3 7,-3 3 7,-6-3 18</inkml:trace>
          <inkml:trace contextRef="#ctx0" brushRef="#br1" timeOffset="65542.2159">1274 5824 91,'-12'-22'25,"12"22"0,0 0-1,-11 16-12,7 6 0,8 13 0,-4 2-1,3 10-2,1 1-2,3 3-1,-1-3-3,1-8-6,2 1-11,-1-16-5,5-3-5,-13-22-5,23 8-2,-23-8 0,24-33 2,-14 5 2,-3-7 2</inkml:trace>
          <inkml:trace contextRef="#ctx0" brushRef="#br1" timeOffset="64864.9573">1284 5814 76,'0'0'15,"0"0"-3,0 0-11,0 0-14,0 0-8,0 0-1,0 0-2,0 0 1,0 0 23</inkml:trace>
          <inkml:trace contextRef="#ctx0" brushRef="#br1" timeOffset="65831.5895">1519 5824 117,'0'0'39,"0"0"-3,0 0-12,-22 33-13,24-2-3,2 4-1,3 5-4,4 4-3,2-2 0,-2-1 0,2-5 0,0-1-1,-4-13-5,2 2-8,-11-24-6,18 15-4,-18-15-3,0 0-4,17-30 0,-10 12 0,-1-2 6,-3-4 6,5 0 5</inkml:trace>
          <inkml:trace contextRef="#ctx0" brushRef="#br1" timeOffset="66547.5586">1953 5842 123,'0'0'39,"0"0"-8,0 0-13,-7 16-5,14 6-3,1 4-4,3 5-3,3 4-3,-1 0 0,2 0 1,-2-2-1,0-4-1,0-5 2,-2-4-1,-11-20 1,16 22-1,-16-22 0,0 0 1,0 0-1,7-22 0,-7 22 0,-7-27 0,2 8-1,-3-1 1,5 2-1,-1 0 1,0-4 0,4 0 0,0-6 0,4 0 0,3 1 0,4-4 0,4 1 0,2 3 0,3 3 0,6 6 0,-1 5-1,7 6-1,-3 5-5,8 11-7,-8-4-6,8 10-5,-11-6-5,3 8-1,-9-8-5,-3 0-2,-17-9 5,0 0 27</inkml:trace>
          <inkml:trace contextRef="#ctx0" brushRef="#br1" timeOffset="67193.3146">2575 5422 90,'2'-28'39,"1"10"-2,-3 18-8,17-27-13,-17 27-4,31-17-3,-9 13-1,-1 6-4,-3 6-4,0 4 0,-1 5 0,-4 5 0,-4 2 0,-5 3 1,-4 4-1,-6-1 0,-3 1 0,-6-4 0,-3-1 0,-1 0 0,1-6-1,0-2 1,-1-7 0,19-11 0,-18 11 0,18-11 0,0 0 0,20-11 0,-1 4 0,8-2 0,3 1 0,3 3 0,2 1-1,-2 4 1,-2 2 0,-3 2 0,-5 1 0,-6 4-2,-17-9-11,22 15-12,-22-15-5,0 0-2,0 0 0,0 0-1,-16 4-2,16-4 1</inkml:trace>
          <inkml:trace contextRef="#ctx0" brushRef="#br1" timeOffset="60489.2798">-451 5772 38,'0'0'17,"-11"-18"-4,11 18-8,0 0-11,0 0-5,0 0-6,0 22 1,0-22 0,2 18 10</inkml:trace>
          <inkml:trace contextRef="#ctx0" brushRef="#br1" timeOffset="61320.3295">-539 5847 94,'-22'-16'29,"22"16"-3,0 0-6,-19 29-1,19 1-2,-3-1-3,4 15-3,-2-2 0,2 10-1,-2-5-6,2 5-4,1-5 0,2 1 0,0-8 0,-1-5 0,1-7 0,2-6 0,-3-6 0,-3-16 0,0 0 0,0 0 0,0 0 0,4-18 0,-6-2 0,-2-2 0,1-4 0,1-3 0,0-6 0,0-4 0,4-3 0,0-2 0,0-5 0,1-6 0,3-1 0,1 3 0,1 6 0,1 3 0,-2 5 0,4 10 0,0 9 0,-11 20 0,26-15 0,-26 15 0,28 20 0,-12 6 0,1 7 0,-1 7 0,4 10 0,1 1 0,-1 2 0,4 0 0,0-3 0,0-6 0,1-7 0,-3-8 0,-1-5 0,-5-8 0,-16-16 0,19 19 0,-19-19-8,0 0-14,0 0-5,0 0-4,0 0 0,0 0-2,-6-22 1,-10 11 1,-1 0 11,-3 1 6,-4-1 9</inkml:trace>
          <inkml:trace contextRef="#ctx0" brushRef="#br1" timeOffset="61533.5461">-480 6150 107,'-17'-15'30,"17"15"2,15-29-9,9 14-15,9 3-11,5-3-4,10 4-8,-4-2-5,4 8-3,-7-3-1,-5 10-1,-10 0 0,-4 2 4,-22-4 2,28 12 7,-28-12 7,22 17 5</inkml:trace>
          <inkml:trace contextRef="#ctx0" brushRef="#br1" timeOffset="61809.261">90 6093 92,'-13'24'30,"13"-24"0,-11 39 1,7-17-4,8 14-13,0-1-3,8 7-1,-2-5-2,1 2-6,-2-3-2,-4-8-6,5-1-11,-10-27-8,7 22-5,-7-22-2,0 0 0,-4-20-1,4 2 0,0-6 5,0-4 10,6-1 18</inkml:trace>
          <inkml:trace contextRef="#ctx0" brushRef="#br1" timeOffset="62289.7746">401 5906 110,'0'0'35,"0"0"0,0 0-8,0 0-19,33-13-13,-9 11-4,9 6-9,-4-2-4,3 3-4,-9-3-2,1 6 1,-24-8-2,22 9 1,-22-9 6,-7 16 22,7-16 0</inkml:trace>
          <inkml:trace contextRef="#ctx0" brushRef="#br1" timeOffset="62509.2827">393 6146 172,'0'0'31,"2"-18"-17,18 13-31,14 6-13,-1-2-7,3 1-5,-1 1-4,0 1 2,-2 2 44</inkml:trace>
        </inkml:traceGroup>
        <inkml:traceGroup>
          <inkml:annotationXML>
            <emma:emma xmlns:emma="http://www.w3.org/2003/04/emma" version="1.0">
              <emma:interpretation id="{149BAA6E-B235-4EBE-8BC9-D0722992BD2B}" emma:medium="tactile" emma:mode="ink">
                <msink:context xmlns:msink="http://schemas.microsoft.com/ink/2010/main" type="inkWord" rotatedBoundingBox="4978,14538 5364,14512 5379,14733 4993,14760"/>
              </emma:interpretation>
              <emma:one-of disjunction-type="recognition" id="oneOf14">
                <emma:interpretation id="interp70" emma:lang="en-US" emma:confidence="1">
                  <emma:literal>=</emma:literal>
                </emma:interpretation>
                <emma:interpretation id="interp71" emma:lang="en-US" emma:confidence="0">
                  <emma:literal>1</emma:literal>
                </emma:interpretation>
                <emma:interpretation id="interp72" emma:lang="en-US" emma:confidence="0">
                  <emma:literal>l</emma:literal>
                </emma:interpretation>
                <emma:interpretation id="interp73" emma:lang="en-US" emma:confidence="0">
                  <emma:literal>"</emma:literal>
                </emma:interpretation>
                <emma:interpretation id="interp74" emma:lang="en-US" emma:confidence="0">
                  <emma:literal>:</emma:literal>
                </emma:interpretation>
              </emma:one-of>
            </emma:emma>
          </inkml:annotationXML>
          <inkml:trace contextRef="#ctx0" brushRef="#br1" timeOffset="67471.8844">3570 5603 156,'-20'-11'32,"20"11"0,0 0-13,24-11-20,3 17-13,3-2-8,5 5-7,-4-6-2,0 8-4,-7-3-4,-7 3-2,-17-11 15</inkml:trace>
          <inkml:trace contextRef="#ctx0" brushRef="#br1" timeOffset="67660.7337">3592 5794 144,'0'0'41,"41"-9"-1,-8 0-36,7 0-31,15 9-8,1 0-5,-7 2-2,-1 3-3,-11-1 6</inkml:trace>
        </inkml:traceGroup>
        <inkml:traceGroup>
          <inkml:annotationXML>
            <emma:emma xmlns:emma="http://www.w3.org/2003/04/emma" version="1.0">
              <emma:interpretation id="{A5D8722D-F31A-42CA-8FFE-F1CBA7C538B3}" emma:medium="tactile" emma:mode="ink">
                <msink:context xmlns:msink="http://schemas.microsoft.com/ink/2010/main" type="inkWord" rotatedBoundingBox="5771,14529 6805,14458 6846,15052 5812,15123"/>
              </emma:interpretation>
              <emma:one-of disjunction-type="recognition" id="oneOf15">
                <emma:interpretation id="interp75" emma:lang="en-US" emma:confidence="0">
                  <emma:literal>Tr.</emma:literal>
                </emma:interpretation>
                <emma:interpretation id="interp76" emma:lang="en-US" emma:confidence="0">
                  <emma:literal>(to</emma:literal>
                </emma:interpretation>
                <emma:interpretation id="interp77" emma:lang="en-US" emma:confidence="0">
                  <emma:literal>to.</emma:literal>
                </emma:interpretation>
                <emma:interpretation id="interp78" emma:lang="en-US" emma:confidence="0">
                  <emma:literal>t\o</emma:literal>
                </emma:interpretation>
                <emma:interpretation id="interp79" emma:lang="en-US" emma:confidence="0">
                  <emma:literal>t.</emma:literal>
                </emma:interpretation>
              </emma:one-of>
            </emma:emma>
          </inkml:annotationXML>
          <inkml:trace contextRef="#ctx0" brushRef="#br1" timeOffset="68124.5904">4344 5598 155,'0'0'41,"13"-18"-3,6 10-29,16 5-9,9 1 0,4-2-11,9 8-8,-8-2-7,3 5-5,-13-2-4,-10 5-4,-11-5-1,-18-5-1</inkml:trace>
          <inkml:trace contextRef="#ctx0" brushRef="#br1" timeOffset="68392.6761">4475 5624 156,'-20'11'39,"7"12"-3,2 9-24,11 10-12,9 7 0,6 5 0,7 1-1,2 0 0,0-2-1,0-11-8,1-2-7,-6-18-8,-1-1-3,-18-21-3,24 0-1,-17-19 0,1-5 0,-4-14 8</inkml:trace>
          <inkml:trace contextRef="#ctx0" brushRef="#br1" timeOffset="68622.2319">4687 5644 140,'0'0'33,"0"0"-2,0 0-2,7 48-21,6-8-9,5 8 1,6 5-1,2 0 1,3 2-1,-3-7 1,0-2 0,-4-10-1,0-8 0,-7-12-10,3-3-8,-18-13-7,22 0-4,-22 0-1,17-20 0,-12 0-2,8 0 0</inkml:trace>
          <inkml:trace contextRef="#ctx0" brushRef="#br1" timeOffset="69074.3542">5341 5769 139,'-27'-8'33,"27"8"-1,-26-7-4,26 7-21,0 0-5,-13 20-2,13-20-1,2 20 1,-2-20-1,2 26 1,-2-26 0,7 18-1,-7-18 1,0 0-1,26 2 1,-26-2 0,26-16 0,-26 16 0,27-32 0,-12 14 0,-8 0 0,-1-1 1,-6 19 0,-9-27 0,9 27 1,-28-9-1,8 7 0,-4 6 1,2 3-2,0 4 1,5 4-2,1-3-8,12 9-11,4-21-6,-2 29-5,2-29-1,24 11 0,-7-17-3,12 1 1</inkml:trace>
        </inkml:traceGroup>
        <inkml:traceGroup>
          <inkml:annotationXML>
            <emma:emma xmlns:emma="http://www.w3.org/2003/04/emma" version="1.0">
              <emma:interpretation id="{4FEB248A-58F3-4E64-9042-D1C917300561}" emma:medium="tactile" emma:mode="ink">
                <msink:context xmlns:msink="http://schemas.microsoft.com/ink/2010/main" type="inkWord" rotatedBoundingBox="7294,13981 8949,13867 9027,14992 7371,15106"/>
              </emma:interpretation>
              <emma:one-of disjunction-type="recognition" id="oneOf16">
                <emma:interpretation id="interp80" emma:lang="en-US" emma:confidence="0">
                  <emma:literal>1.02</emma:literal>
                </emma:interpretation>
                <emma:interpretation id="interp81" emma:lang="en-US" emma:confidence="0">
                  <emma:literal>1.82</emma:literal>
                </emma:interpretation>
                <emma:interpretation id="interp82" emma:lang="en-US" emma:confidence="0">
                  <emma:literal>1.0</emma:literal>
                </emma:interpretation>
                <emma:interpretation id="interp83" emma:lang="en-US" emma:confidence="0">
                  <emma:literal>6.82</emma:literal>
                </emma:interpretation>
                <emma:interpretation id="interp84" emma:lang="en-US" emma:confidence="0">
                  <emma:literal>€.82</emma:literal>
                </emma:interpretation>
              </emma:one-of>
            </emma:emma>
          </inkml:annotationXML>
          <inkml:trace contextRef="#ctx0" brushRef="#br1" timeOffset="69427.9973">5943 5426 152,'0'0'34,"-33"16"-2,27 8-3,1 9-29,7 9 0,7 6-1,4 9 1,3 7-2,3-2 2,-3 2-1,1-7 0,-1-4 0,-6-12-12,8-6-10,-18-35-6,28 22-2,-28-22-1,31-22 0,-18-4-1,9 0 1</inkml:trace>
          <inkml:trace contextRef="#ctx0" brushRef="#br1" timeOffset="69577.1002">6320 5835 148,'0'0'33,"6"27"0,-6-27-4,-6 35-28,8-9-2,0-6-10,9 7-14,-6-10-6,-5-17-1,24 9-3,-24-9 0,28-39-1</inkml:trace>
          <inkml:trace contextRef="#ctx0" brushRef="#br1" timeOffset="70117.0046">6979 5510 170,'-17'-11'34,"17"11"-2,-33 20-22,18-2-10,2 6 0,2 6 0,-2 1 0,1 5 0,-3 5 0,2 5 0,-2 1-1,4 1 1,4 2-2,9-8 1,5 0 0,10-5-1,7-4 1,7-13 0,7-9 0,3-6 0,1-8 1,-1-8 0,-3-4 0,-5-3 0,-5-6 0,-10 0 0,-5-2 1,-9-3-1,-11 0 2,-4-3-1,-13-1 0,-8 0 1,-8-1-1,-8 1 0,-7-2 0,-6 4 0,0-1-1,1 5 0,3 1 0,7 2 0,11 4-1,12 0 0,12 2 0,15 1 0,17 2-1,10-1 1,10 1 0,5-1 1,6 7-10,-5-4-9,4 7-7,-14-3-4,1 5-1,-18-1-2,3 3 1,-19 2-2</inkml:trace>
          <inkml:trace contextRef="#ctx0" brushRef="#br1" timeOffset="70493.8151">7093 5075 141,'13'-25'33,"-2"-8"-3,14 9-7,3 0-18,7 5-5,5 7 0,-3 2 0,-4 9 0,-3 4 2,-12 8-1,-11 8 0,-7 6 1,-7 7-1,-10 2 1,1 5-1,-4-1-1,-1 3 0,3-1 0,2-3-1,4-4 0,7-6 1,5 1 0,5-10-1,8-1 1,9-4-1,8-8 2,3-1-1,6-2 1,-3-6-17,10 4-13,-11-2-2,0 0-2,-14-1-2,-21 3-4,0 0-2</inkml:trace>
        </inkml:traceGroup>
      </inkml:traceGroup>
    </inkml:traceGroup>
    <inkml:traceGroup>
      <inkml:annotationXML>
        <emma:emma xmlns:emma="http://www.w3.org/2003/04/emma" version="1.0">
          <emma:interpretation id="{DE5FFABD-6156-4706-85EF-90802A8D2EDE}" emma:medium="tactile" emma:mode="ink">
            <msink:context xmlns:msink="http://schemas.microsoft.com/ink/2010/main" type="paragraph" rotatedBoundingBox="1035,15895 8144,15537 8193,16523 1085,16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585D31-2F92-4B11-9EBF-F5C0C7571A8F}" emma:medium="tactile" emma:mode="ink">
              <msink:context xmlns:msink="http://schemas.microsoft.com/ink/2010/main" type="line" rotatedBoundingBox="1035,15895 8144,15537 8193,16523 1085,16882"/>
            </emma:interpretation>
          </emma:emma>
        </inkml:annotationXML>
        <inkml:traceGroup>
          <inkml:annotationXML>
            <emma:emma xmlns:emma="http://www.w3.org/2003/04/emma" version="1.0">
              <emma:interpretation id="{5847D8DB-55DC-4D42-9177-AA1DE7EAC757}" emma:medium="tactile" emma:mode="ink">
                <msink:context xmlns:msink="http://schemas.microsoft.com/ink/2010/main" type="inkWord" rotatedBoundingBox="1039,15983 2605,15904 2651,16803 1085,16882"/>
              </emma:interpretation>
              <emma:one-of disjunction-type="recognition" id="oneOf17">
                <emma:interpretation id="interp85" emma:lang="en-US" emma:confidence="0">
                  <emma:literal>A2=</emma:literal>
                </emma:interpretation>
                <emma:interpretation id="interp86" emma:lang="en-US" emma:confidence="1">
                  <emma:literal>AZ =</emma:literal>
                </emma:interpretation>
                <emma:interpretation id="interp87" emma:lang="en-US" emma:confidence="0">
                  <emma:literal>Az=</emma:literal>
                </emma:interpretation>
                <emma:interpretation id="interp88" emma:lang="en-US" emma:confidence="0">
                  <emma:literal>AZ</emma:literal>
                </emma:interpretation>
                <emma:interpretation id="interp89" emma:lang="en-US" emma:confidence="0">
                  <emma:literal>AZ=</emma:literal>
                </emma:interpretation>
              </emma:one-of>
            </emma:emma>
          </inkml:annotationXML>
          <inkml:trace contextRef="#ctx0" brushRef="#br1" timeOffset="71615.6013">-328 7084 107,'0'0'33,"-22"-22"-1,22 22-1,-26-8-9,23 25-7,3-17-7,-6 40-8,12-5 0,3 7-1,4 4 0,2 5 0,-1 3 1,1-7-1,0 3 0,-2-4 1,-4-11-1,0-12 1,-5-6-1,-4-17 1,0 0-1,0 0 0,3-37 1,-6 6 0,-1-7-1,-2-6 1,3-4 0,-1 2 1,2 0-1,4-2 1,2 1-1,5 5 1,4 3-1,3 10 1,8 7-1,2 5 0,4 10 0,3 10 1,2 16-1,-2-1 0,0 15 1,0 9-2,-2 4 2,-3 6-2,-2-1 2,-4-2-2,-4 1 1,-5 0 0,-2-8 0,-6-7 1,-1-2-10,-6-15-10,2 0-7,0-18-5,-16 4 0,16-4-2,-30-26-1,6 2 0</inkml:trace>
          <inkml:trace contextRef="#ctx0" brushRef="#br1" timeOffset="71787.7184">-153 7447 167,'0'0'40,"28"-24"-12,-1 19-40,8-5-12,13 7-7,0-3-6,1 4-4,-4 6-1,-7 0-2</inkml:trace>
          <inkml:trace contextRef="#ctx0" brushRef="#br1" timeOffset="72209.0097">360 7493 165,'0'0'39,"-14"-20"-8,14 20-25,14-17-7,8 13 0,6 1 1,1 5 0,1 5 0,-3 6 1,-5 7 0,-5 6-1,-10 5 1,-7 4-1,-7 5 1,-6-2-1,-3 1 0,-5 0 0,1-5 0,2-4-1,-1-6 1,5-6 1,1-2-2,13-16 0,-11 17 1,11-17-1,0 0 0,0 0 0,18 2 0,-1-2 0,5-2 0,5 2 1,1-2-10,9 6-10,-4-6-6,7 2-5,-7-4 0,2 1-2,-11-8-2,0-2-1</inkml:trace>
          <inkml:trace contextRef="#ctx0" brushRef="#br1" timeOffset="72640.1361">927 7473 126,'0'0'28,"20"3"-17,8 1-29,7 0-9,7-1-7,-2-5-2,6 4-1</inkml:trace>
          <inkml:trace contextRef="#ctx0" brushRef="#br1" timeOffset="72457.0103">951 7300 153,'0'0'40,"14"-16"-11,5 16-35,5 0-18,11 5-6,1-5-1,1 7-1,-4-5-2,-5 4 0,-10-4 4</inkml:trace>
        </inkml:traceGroup>
        <inkml:traceGroup>
          <inkml:annotationXML>
            <emma:emma xmlns:emma="http://www.w3.org/2003/04/emma" version="1.0">
              <emma:interpretation id="{AF740F34-16CF-4617-A8FB-342B91F2A1DE}" emma:medium="tactile" emma:mode="ink">
                <msink:context xmlns:msink="http://schemas.microsoft.com/ink/2010/main" type="inkWord" rotatedBoundingBox="3136,15789 5163,15687 5205,16515 3178,16617"/>
              </emma:interpretation>
              <emma:one-of disjunction-type="recognition" id="oneOf18">
                <emma:interpretation id="interp90" emma:lang="en-US" emma:confidence="0">
                  <emma:literal>Tire</emma:literal>
                </emma:interpretation>
                <emma:interpretation id="interp91" emma:lang="en-US" emma:confidence="0">
                  <emma:literal>Tar?</emma:literal>
                </emma:interpretation>
                <emma:interpretation id="interp92" emma:lang="en-US" emma:confidence="0">
                  <emma:literal>tar?</emma:literal>
                </emma:interpretation>
                <emma:interpretation id="interp93" emma:lang="en-US" emma:confidence="0">
                  <emma:literal>Tare</emma:literal>
                </emma:interpretation>
                <emma:interpretation id="interp94" emma:lang="en-US" emma:confidence="0">
                  <emma:literal>Tire:</emma:literal>
                </emma:interpretation>
              </emma:one-of>
            </emma:emma>
          </inkml:annotationXML>
          <inkml:trace contextRef="#ctx0" brushRef="#br1" timeOffset="72992.5465">1727 7214 142,'0'0'40,"0"0"-6,0 0-20,40-15-11,3 15-6,5-5-9,7 7-11,-6-6-3,1 4-5,-9-4 0,-8 4-2,-15-3 1,-18 3 2</inkml:trace>
          <inkml:trace contextRef="#ctx0" brushRef="#br1" timeOffset="73227.1646">1824 7258 123,'-22'16'39,"8"10"-5,-3-4-19,12 9-9,5 2-2,5 4-6,8 5-10,-4-7-10,8 5-4,-6-10-4,3 1-1,-4-11-1,-10-20 1,24 13 6</inkml:trace>
          <inkml:trace contextRef="#ctx0" brushRef="#br1" timeOffset="73428.9077">2030 7320 161,'-9'19'39,"-2"-3"-8,9 14-23,6 10-11,2-5-11,10 7-10,-1-7-4,7-2-4,-6-9 0,5-6-8,-5-11 0,1-12 15</inkml:trace>
          <inkml:trace contextRef="#ctx0" brushRef="#br1" timeOffset="73834.5984">2330 7285 168,'0'0'40,"-16"6"-8,18 10-32,5 6 0,8 4 0,7 9 0,3 2 0,1 1-1,0 1 0,-2-1-6,-8-12-4,5 3-3,-21-29-5,18 26-1,-18-26 0,0 0 0,-7-28 1,1 12 7,-5-6 4,2-4 5,2 2 6,-1-3 2,6 1 1,2-1 0,8-1-1,3 1 1,5-3-5,6 6-7,1 1-4,2-1-6,1 7-1,-2 3-1,4 3-1,-10-2-2</inkml:trace>
          <inkml:trace contextRef="#ctx0" brushRef="#br1" timeOffset="74261.667">2843 6880 115,'2'-20'35,"0"-2"-4,-2 22-13,17-31-10,-17 31-2,31-24-2,-11 17-2,0 3 0,1 6 0,-5 1 0,-16-3 0,28 26 0,-17-4 0,-6 2 0,-3 5 0,0 1-1,-6 1-1,-1 4 0,-6-4-1,-4-2 1,2-5 0,-1-6 0,14-18 0,-24 30 1,24-30-1,0 0 1,-10 18-1,10-18 1,23-2-1,-5 6-1,2-11-12,10 5-12,-3-4-6,4 3 0,-7-5-3,4 5 0,-6-5-3</inkml:trace>
          <inkml:trace contextRef="#ctx0" brushRef="#br1" timeOffset="74524.9653">3600 7120 150,'0'0'29,"0"0"-12,0 0-26,34 17-23,-8-13-7,2 1-1,-1-3-2,-5 3 9</inkml:trace>
          <inkml:trace contextRef="#ctx0" brushRef="#br1" timeOffset="74704.5267">3576 7324 139,'0'0'27,"22"4"-16,0-8-27,9 2-24,6-2-3,3-3 0,-5-6 9</inkml:trace>
        </inkml:traceGroup>
        <inkml:traceGroup>
          <inkml:annotationXML>
            <emma:emma xmlns:emma="http://www.w3.org/2003/04/emma" version="1.0">
              <emma:interpretation id="{4723A6EA-5202-4481-9C9C-D3CA00AAFF77}" emma:medium="tactile" emma:mode="ink">
                <msink:context xmlns:msink="http://schemas.microsoft.com/ink/2010/main" type="inkWord" rotatedBoundingBox="5588,15969 6412,15927 6436,16399 5612,16440"/>
              </emma:interpretation>
              <emma:one-of disjunction-type="recognition" id="oneOf19">
                <emma:interpretation id="interp95" emma:lang="en-US" emma:confidence="0">
                  <emma:literal>the</emma:literal>
                </emma:interpretation>
                <emma:interpretation id="interp96" emma:lang="en-US" emma:confidence="0">
                  <emma:literal>Th.</emma:literal>
                </emma:interpretation>
                <emma:interpretation id="interp97" emma:lang="en-US" emma:confidence="0">
                  <emma:literal>T.</emma:literal>
                </emma:interpretation>
                <emma:interpretation id="interp98" emma:lang="en-US" emma:confidence="0">
                  <emma:literal>T'</emma:literal>
                </emma:interpretation>
                <emma:interpretation id="interp99" emma:lang="en-US" emma:confidence="0">
                  <emma:literal>T,</emma:literal>
                </emma:interpretation>
              </emma:one-of>
            </emma:emma>
          </inkml:annotationXML>
          <inkml:trace contextRef="#ctx0" brushRef="#br1" timeOffset="75228.8855">4162 7062 156,'10'-20'41,"8"7"-9,17 5-24,7-1-8,10 2-1,8 9-12,-3-6-10,6 8-6,-11-3-3,-7 7 1,-13-5-3,-12 3-7</inkml:trace>
          <inkml:trace contextRef="#ctx0" brushRef="#br1" timeOffset="75485.0624">4304 7080 137,'-20'31'39,"20"-3"-9,0 1-19,7 10-6,1 1 1,6 0-2,1 4-7,-4-5-8,4-1-8,-8-16-5,8-3-6,-15-19-1,20 7-1,-20-7-1,15-29 3</inkml:trace>
          <inkml:trace contextRef="#ctx0" brushRef="#br1" timeOffset="75696.2077">4560 7086 160,'0'0'32,"3"22"-1,-6 3-19,5 10-13,7 7 1,2 2-1,3 2 1,-1-6-12,8 5-9,-9-12-8,5-8-3,-17-25 0,20 17-2,-20-17-1,17-19-1</inkml:trace>
          <inkml:trace contextRef="#ctx0" brushRef="#br1" timeOffset="75908.4377">4918 7186 173,'0'0'34,"-33"17"-3,33-17-32,2 31-13,-2-31-13,35 26-4,-17-21-3,3-1-8,-1-8-1,-3-3-1</inkml:trace>
        </inkml:traceGroup>
        <inkml:traceGroup>
          <inkml:annotationXML>
            <emma:emma xmlns:emma="http://www.w3.org/2003/04/emma" version="1.0">
              <emma:interpretation id="{9F078EE2-2F3D-4701-B0A8-8420FAFCDC6C}" emma:medium="tactile" emma:mode="ink">
                <msink:context xmlns:msink="http://schemas.microsoft.com/ink/2010/main" type="inkWord" rotatedBoundingBox="6866,15617 8144,15553 8190,16456 6912,16521"/>
              </emma:interpretation>
              <emma:one-of disjunction-type="recognition" id="oneOf20">
                <emma:interpretation id="interp100" emma:lang="en-US" emma:confidence="1">
                  <emma:literal>.62</emma:literal>
                </emma:interpretation>
                <emma:interpretation id="interp101" emma:lang="en-US" emma:confidence="0">
                  <emma:literal>662</emma:literal>
                </emma:interpretation>
                <emma:interpretation id="interp102" emma:lang="en-US" emma:confidence="0">
                  <emma:literal>62</emma:literal>
                </emma:interpretation>
                <emma:interpretation id="interp103" emma:lang="en-US" emma:confidence="0">
                  <emma:literal>262</emma:literal>
                </emma:interpretation>
                <emma:interpretation id="interp104" emma:lang="en-US" emma:confidence="0">
                  <emma:literal>•62</emma:literal>
                </emma:interpretation>
              </emma:one-of>
            </emma:emma>
          </inkml:annotationXML>
          <inkml:trace contextRef="#ctx0" brushRef="#br1" timeOffset="76284.9347">5535 7379 153,'0'0'41,"-24"-4"-7,7 4-23,17 0-11,0 0 0,-18 28 0,18-28-1,0 18 0,0-18 1,0 0-8,11 20-11,-11-20-8,0 0-4,16-16-1,-16 16-2,19-29 0,-6 8-2</inkml:trace>
          <inkml:trace contextRef="#ctx0" brushRef="#br1" timeOffset="76874.0234">5785 6950 105,'-9'-20'40,"9"20"-3,-22 3-8,14 17-13,-5 4-6,6 9-4,3 10-5,1 4-2,4 10 1,5 2-1,5-6 1,7 2-1,10-5 0,5-3 0,11-6 0,4-7 1,7-12 0,4-11-1,2-5 2,-4-13-2,-2-4 2,-5-11-1,-6-6 0,-6-3-1,-10-6 1,-8 0 0,-12 4 0,-10 2 0,-9 2-1,-11 7 1,-6 7 0,-5 8 1,-4 9-1,2 9 0,2 5 0,6 10 0,4 3 1,7 2-1,7 6-1,7-4 1,9-2 0,6-5-3,9-2-10,-2-20-9,10-4-6,-4-11-3,3-10-1,-9-15-1,2-5-1,-5-8 2</inkml:trace>
          <inkml:trace contextRef="#ctx0" brushRef="#br1" timeOffset="77186.3246">6386 6741 147,'-13'-33'34,"10"13"-1,-1-10-5,11 12-27,10 5-2,3 4 1,4 3 1,2 4-2,-2 2 1,-4 2 1,-20-2-1,24 22 0,-20-2 0,-8 10 0,-3 5-1,-6 5 1,-2 2 0,-2 8-1,1-8 1,-1-2 0,3-7 0,4-3 0,5-8 0,7-6 0,-2-16 0,22 17 0,0-17 0,5-4 0,7 0-2,1-10-22,11 6-6,-10-10-3,3 5-3,-10-5-2,-1 3-3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9.7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C2603A3-0768-4EBB-B32B-95276F13E930}" emma:medium="tactile" emma:mode="ink">
          <msink:context xmlns:msink="http://schemas.microsoft.com/ink/2010/main" type="inkDrawing" rotatedBoundingBox="18043,10220 18264,11545 17891,11608 17669,10282" semanticType="verticalRange" shapeName="Other">
            <msink:sourceLink direction="with" ref="{E664E38E-46AB-4E5F-8553-9E4EE2A3201F}"/>
          </msink:context>
        </emma:interpretation>
      </emma:emma>
    </inkml:annotationXML>
    <inkml:trace contextRef="#ctx0" brushRef="#br0">180 0 68,'0'0'21,"-26"13"1,10 7-4,1 15-6,-5 7 5,7 15-1,-9 7 0,5 11 1,-3 6-3,7 10-2,2-4-3,6 4-3,3-1-7,4 2 1,12-4-1,5-5-1,12-8 2,2-9 0,8-6-1,1-12-3,4-6-9,-4-22-6,4-5-8,-7-17-4,-6-7-2,-5-13-1,-6-6 0,-8-6 3</inkml:trace>
  </inkml:traceGroup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3:59.27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1B4BA08-2793-4218-BDEA-5ED57D2C4EAE}" emma:medium="tactile" emma:mode="ink">
          <msink:context xmlns:msink="http://schemas.microsoft.com/ink/2010/main" type="inkDrawing"/>
        </emma:interpretation>
      </emma:emma>
    </inkml:annotationXML>
    <inkml:trace contextRef="#ctx0" brushRef="#br0">3795 2058 115,'0'0'41,"4"-28"0,-4 28-14,25-13-13,1 13-3,0 0-6,5 2-5,4 0-1,0 1-6,2 5-10,-9-6-5,-1 7-6,-27-9-4,28 9-3,-28-9-5,0 0 0,0 0 9,-24 15 31</inkml:trace>
    <inkml:trace contextRef="#ctx0" brushRef="#br0" timeOffset="302.206">3841 2059 108,'-20'6'39,"-6"-1"-3,9 16-12,-5 3-10,11 9-1,2 3-5,5 7-4,4 5-2,6-2-2,5-4 1,4-4 0,5-3 0,4-5 1,4-10-1,3-3-1,4-6-4,-4-13-9,8 4-7,-12-13-6,4 1-4,-10-6-5,-3-1-4,-7-3-2,-7 2 4,-6 1 29</inkml:trace>
    <inkml:trace contextRef="#ctx0" brushRef="#br0" timeOffset="476.3221">3661 2291 113,'0'0'33,"0"0"-7,-2-18-15,28 14-7,3 2-12,17 4-10,0-2-6,6 4-1,-3 1-9,-1 1 0,-4 3-1,-9-2 27</inkml:trace>
    <inkml:trace contextRef="#ctx0" brushRef="#br0" timeOffset="1261.7578">4409 2330 82,'-3'-21'26,"-1"3"-9,4 18-9,-4-28-3,4 28 0,0 0-3,-16-16 1,16 16-1,-30 7 1,12 1 1,-2 3-1,-2 2-1,1 5 0,5 0 0,5 1 0,5-3-1,6 3 0,0-19-1,21 25 0,-3-19 0,4-4 0,0-4 0,2-2 0,0-3 0,-6-2 0,-18 9 0,28-17 0,-28 17 0,0 0 1,11-18-1,-11 18 2,0 0 0,0 0 2,-26 5 3,26-5 3,-26 24-1,12-2 1,-5-2-1,5 8 1,-5 1-2,5-1-1,2 3-4,3 1-3,9-1 0,2-4-1,9 1 1,4-6-3,1-4 3,10 1-2,0-6 2,2-8 0,-1-3-3,1-9-4,-1-1-1,-8-8-1,-1 1-2,-9-5-1,-1 0 0,-14-6-1,1 2 2,-14 0 5,-5 2 1,-1-2 1,-3 6 1,-3-2 2,3 7-2,2 2-3,6 5-6,4 4-2,16 2-5,0 0 0,0 0 0,16 4-2,6-2 1</inkml:trace>
    <inkml:trace contextRef="#ctx0" brushRef="#br0" timeOffset="1680.1239">4533 2317 143,'-19'-6'40,"3"3"-7,16 3-16,-6 24-8,10-4-6,5 6-4,2 1 1,2 1-1,-2-3 0,4-3 0,-15-22-5,25 32-4,-25-32-6,21 9-4,-21-9-1,0 0-1,11-28 0,-9 12 0,-6-8 5,2-4 5,-2-5 8,1 0 5,-1 0 4,2 2 2,6 1-1,1 6 2,5 6-1,6 9 1,1 9-2,5 7-1,5 8 1,1 3 1,0 8 2,-5 2 0,3 3-1,-6-4 1,-1 3-1,-6-6-1,-4-2-1,-5-6-3,-4-16-5,3 22-10,-3-22-8,0 0-4,0 0-2,0 0-1,-5-25-2,5 25 0</inkml:trace>
    <inkml:trace contextRef="#ctx0" brushRef="#br0" timeOffset="2389.7244">5660 2289 95,'-20'-24'39,"3"6"-5,-8-6-6,6 11-8,-6-3-5,1 12-5,-6 4-5,4 5-4,1 8 0,1 6-1,2 5 0,0 7-1,7 2 1,8 2-1,5 0 0,9-2 0,11-4 1,10-3 0,7-6 1,7-5-1,4-6 0,-2-9 0,-1-3 0,-6-8 0,-10-8-1,-8-3 0,-10-4 1,-11-3-2,-9-2 3,-6 1-1,-7 3-1,-3 1-2,3 11-7,-4 0-8,28 15-6,-29-1-4,29 1-3,5 22 0,16-4-1,3 2 2,12 4 8</inkml:trace>
    <inkml:trace contextRef="#ctx0" brushRef="#br0" timeOffset="2604.87">5899 2510 125,'28'16'33,"-28"-16"0,0 0-3,4-16-14,-4 16-7,-4-28-9,-2 6-2,-5-3 2,-5-7 0,-6-6 0,-4-10 0,-3-2 1,-3 1-1,3 1 0,5 0 0,11 6 0,9 5 0,12 11-2,8 8-11,21 14-10,2 2-5,5 11-3,0 2 0,-3 13-2,-10 4 0,-7 9 2</inkml:trace>
    <inkml:trace contextRef="#ctx0" brushRef="#br0" timeOffset="2800.0023">5852 2337 125,'-23'0'32,"23"0"0,-16-9-8,16 9-11,29-7-18,-3-1-17,11 6-9,3-3-5,6 3-3,2-2-2,4 1 1</inkml:trace>
    <inkml:trace contextRef="#ctx0" brushRef="#br0" timeOffset="3083.198">6944 2054 113,'-7'-24'40,"7"24"-5,-20-31-12,20 31-7,-26-11-4,6 14-8,-4 5-3,-6 5 0,1 7-1,-4 7 0,3 8 0,1 6 0,9 3-1,9 2 0,9 0 1,9 0-1,13-4 0,8-9-11,16 0-7,2-12-7,9-3-2,0-13-3,6-1 0,-8-9-2,4-3 2,-5-6 9</inkml:trace>
    <inkml:trace contextRef="#ctx0" brushRef="#br0" timeOffset="3443.01">7312 2236 97,'-15'-26'34,"-12"-2"-3,5 14-7,-10-1-4,9 15-4,-9 2-5,8 16-5,-1 4-4,4 8-2,5 4 0,5 5-1,5 0 1,8-1-1,11-1 1,5-7-1,15-3 1,4-8-3,9-3-8,-3-12-4,3-1-1,-12-14-1,1 0 0,-20-14 1,-6 1 1,-16-9 7,-13-2 10,-6 0 7,-7 0 1,3 5 1,-1 3-1,9 7-6,22 20-9,-22-19-9,22 19-7,26 4-4,3 5 0,1-3-1,8 5 1,-1-2 5</inkml:trace>
    <inkml:trace contextRef="#ctx0" brushRef="#br0" timeOffset="3862.8736">7481 2237 134,'-14'-16'32,"14"16"1,-19-9-8,19 9-12,-2 25-9,8-3-4,3 6 0,6 5 0,-1 0-1,5 0 1,1-1 0,-3-8-7,5-1-7,-22-23-6,29 21-5,-29-21 0,19-6 0,-19 6 0,1-31 1,-8 3 9,0-5 10,-2-5 9,-1-7 5,5 3 4,1-2 1,6 7 0,5 4 1,6 9-1,6 8-1,8 14 0,-1 4 2,7 16-2,-4 2-2,6 12 0,-7-1-2,3 9-1,-5-5-2,-4 4-3,0-6-3,-3-4 0,-5-5-7,-14-24-11,22 28-9,-22-28-3,17-2-2,-17 2-1,9-29-1,-2 3 0</inkml:trace>
    <inkml:trace contextRef="#ctx0" brushRef="#br0" timeOffset="4347.2032">7956 2188 161,'2'-28'39,"18"21"-8,9 3-28,10 2-20,16 11-8,-3-5-3,7 5-3,-10-5-1,1 2-1,-13-5-4,-8-2 8</inkml:trace>
    <inkml:trace contextRef="#ctx0" brushRef="#br0" timeOffset="4172.0869">8017 2011 168,'-21'-9'34,"21"9"-3,-1 31-20,10 4-12,9 11 1,4 9-1,6 2 1,3 0-1,-3-1 1,-3-9-10,5-2-11,-12-20-9,1-5-1,-19-20-2,0 0 0,0 0-1,-15-27 0</inkml:trace>
    <inkml:trace contextRef="#ctx0" brushRef="#br0" timeOffset="4677.4299">8366 2116 94,'-7'-20'23,"7"20"-11,18-13-18,6 15-16,7 5-6,4 6-4,2-2 0,-4 6 24</inkml:trace>
    <inkml:trace contextRef="#ctx0" brushRef="#br0" timeOffset="4490.3008">8399 2149 121,'-18'7'35,"14"10"-1,4-17-8,-2 46-9,6-17-8,9 6-10,3 4 1,1-8-12,11 4-11,-10-11-6,4-4-2,-22-20-4,24 13-4,-24-13-2,5-18 11</inkml:trace>
    <inkml:trace contextRef="#ctx0" brushRef="#br0" timeOffset="4966.6252">8613 2162 142,'0'0'39,"0"0"-6,0 0-11,1 29-13,9 1-9,2 5-1,3 2 1,2 1 0,-1-1 0,-1-4-1,0-5 1,-6-4-1,-9-24-12,11 25-7,-11-25-4,0 0-2,0 0-1,-4-29 1,-1 1 0,3 1 5,0-16 15,0-1 12,4-2 9,-2-3 8,9 6 4,-1 1-1,8 14-1,-1 3-3,9 16-3,-2 9-6,5 16-4,-1 6-6,-2 8-3,0 6 0,-4 5 1,-1-1-2,-1 3 1,-1-5 0,-1-7 0,3-5-1,-7-9-11,12-3-11,-5-12-6,5-4-2,-6-12-1,4 1 0,-5-13-1,3 0 1</inkml:trace>
    <inkml:trace contextRef="#ctx0" brushRef="#br0" timeOffset="5282.9329">9199 2081 173,'0'0'33,"-16"11"-2,19 13-22,9 9-9,6 6 0,6 5 0,9 2-1,9 0 1,6-4 0,2-9 0,1-9 0,-1-9-1,-2-10 1,-8-10-1,-9-12-4,-7-1-4,-13-15-3,-3-2 1,-16-11-1,-3 2 1,-9-2-1,2 5 1,-2 5 5,-1 4 2,5 8-2,7 8-7,9 16-5,0 0-2,0 0 0,25 0-2,-3 7 1,4 2 0</inkml:trace>
    <inkml:trace contextRef="#ctx0" brushRef="#br0" timeOffset="5458.0532">9771 2122 153,'-20'14'34,"20"-14"-2,-5 33-9,7-5-20,9 3-2,9 8-11,0-10-13,11 4-8,-5-14-1,2-5 0,-8-12-2,2-4-1</inkml:trace>
    <inkml:trace contextRef="#ctx0" brushRef="#br0" timeOffset="5600.1506">9803 1993 93,'5'-19'6,"14"14"-7,8 5-13,8 2-5,4 1-1,3 1 0</inkml:trace>
    <inkml:trace contextRef="#ctx0" brushRef="#br0" timeOffset="6388.3391">10097 2019 147,'-9'-17'33,"9"17"-1,20-12-7,8 15-17,8 5-11,1-3-6,11 4 0,-6-1-1,1 1 1,-8-6-1,-6 3 2,-7-4 3,-22-2 9,30 2 4,-30-2 1,0 0 1,0 0 0,12 27-1,-10-9 0,4 8-4,7 5-5,3 2 1,10 8-2,7-3 2,8-3-1,12-6 0,6-3 0,3-8 0,1-10-1,-4-6 1,-2-10 0,-11-8-1,-8-10 1,-14-9 0,-11-7 0,-6 0 0,-8 2 1,-5 1-1,-3 6 1,2 7-1,-3 10 1,10 16-1,0 0 0,6 36 0,7-3 0,5 12-1,2 4 1,4 6 0,0 0 0,-2 0 0,-3-7 0,-8-8-15,2-1-16,-8-14-1,-1-4 0,-4-21-3,-4 22-1,4-22-3</inkml:trace>
    <inkml:trace contextRef="#ctx0" brushRef="#br0" timeOffset="5806.2914">10097 1896 142,'0'0'32,"0"0"0,0 0-9,7 33-11,10 2-7,1 11-6,4 7 1,4 6 0,0 1 0,-4-1 0,-5-10-12,1 5-14,-9-23-5,-2-7-1,-7-24 0,0 0-2,-14-24 0</inkml:trace>
    <inkml:trace contextRef="#ctx0" brushRef="#br0" timeOffset="8035.3078">4058 3356 122,'-24'-18'31,"24"18"0,0 0-6,-9 16-5,9-16-5,0 37-7,4-11-7,1 3 0,3 0 0,-3 2-1,2 1 0,-1-5 0,-1-5 0,-1-5-1,-4-17 1,0 0-1,0 0 1,0 0-4,15-17-1,-15-8-3,4-3 1,-6-11 0,5 3-1,-3-6 2,4-1 4,2 1 3,-3 2 3,6 7 2,-1 4-1,6 12 2,-14 17-1,34-7-1,-14 16-2,2 11-3,0 8 2,2 5-1,2 7 1,-1 2-1,-1 0 0,-2 2 0,-1-5-1,-5-6-1,1 0-14,-6-11-11,-2-4-5,-9-18 1,0 0-2,0 0-1,-28-3 0,10-10 2,-4 0 13</inkml:trace>
    <inkml:trace contextRef="#ctx0" brushRef="#br0" timeOffset="8216.4317">4132 3512 109,'0'0'34,"-10"-17"-2,10 17-1,26-18-8,0 9-28,14 9-14,3-2-10,5 6-1,-4-2-2,0 3 0,-6-1 0,1-1 4,-8 3 10,-3-4 15</inkml:trace>
    <inkml:trace contextRef="#ctx0" brushRef="#br0" timeOffset="8387.5488">4608 3508 131,'-16'26'33,"16"-26"-1,-10 28-3,7-10-16,10 4-6,2 2-15,0-2-10,12 2-8,-8-8-4,3-5-1,-16-11-1,28 0 0,-28 0 0,22-26 9,-9 4 11</inkml:trace>
    <inkml:trace contextRef="#ctx0" brushRef="#br0" timeOffset="8754.7989">4752 3332 149,'0'0'33,"0"0"-1,-8 20-9,16-1-15,8 8-7,6 3 0,2 1 0,2-2 0,0 0 0,-2-6-1,-2-3-1,-4-6 0,-1-6 1,1-6 0,-18-2 0,29-13 0,-29 13-1,21-33 1,-14 7 1,-2-3-3,-1-6 1,-6 2 0,0-4 0,-1 4 0,-1 4 0,0 5 0,3 4 0,1 20-10,12-17-8,-12 17-8,30 8-3,-8 4-1,-2-1 0,8 8-1,-6-3 1,0 1 11</inkml:trace>
    <inkml:trace contextRef="#ctx0" brushRef="#br0" timeOffset="8944.9301">5278 3468 113,'-4'18'32,"4"-18"0,-4 20-1,8-1-9,-4-19-11,15 35-5,-1-19-6,-3 1-9,8 1-11,-19-18-7,29 17-3,-29-17-2,24-6 0,-24 6-1,22-27-1,-9 5 7</inkml:trace>
    <inkml:trace contextRef="#ctx0" brushRef="#br0" timeOffset="9176.1068">5524 3264 128,'-24'-23'32,"24"23"-1,2-17-6,15 17-12,5-2-6,5 2-7,10 2 0,0-2-10,7 6-10,-7-8-6,3 7-4,-8-5-1,-1 4-1,-13-2-1,-1 5 1</inkml:trace>
    <inkml:trace contextRef="#ctx0" brushRef="#br0" timeOffset="9356.2278">5660 3369 129,'-20'13'30,"20"-13"-10,24 7-17,4-3-17,8 1-8,5-1-3,5-2-4,-2-4-3,0 0 1,-2-2 8,-5-5 18</inkml:trace>
    <inkml:trace contextRef="#ctx0" brushRef="#br0" timeOffset="9823.5505">6262 3231 156,'-32'-9'32,"32"9"0,-22 19-14,21-1-18,6 9 2,2 10-1,4 2 0,2 1-1,6-5 1,-5 0 0,5-4-1,-3-7-7,8-4-8,-24-20-7,35 13-3,-35-13 0,21-15-1,-16-5 0,-1-6 0,-8-11 8,-3-3 8,-1-6 8,-1-1 8,2-3 4,1 1 4,6 6 4,4 5 2,9 12 2,-2 8 2,15 16-2,-4 9-5,9 15-3,0 6-4,4 12-3,0 2-1,0 6-2,0 2-3,-6-5 0,-3-1-6,-6-9-11,2-4-10,-10-10-3,-12-21-2,3 18-2,-3-18-1,-16-15 0,16 15 5</inkml:trace>
    <inkml:trace contextRef="#ctx0" brushRef="#br0" timeOffset="9979.6528">6460 3407 145,'0'0'33,"-5"-22"-1,25 17-13,17 9-43,3-8-9,14 6 3,-3-4-2,1 4 0,-8-4-1</inkml:trace>
    <inkml:trace contextRef="#ctx0" brushRef="#br0" timeOffset="10338.8967">6922 3376 141,'0'-16'32,"0"16"-1,19-15-8,1 15-18,4 0-5,1 4 0,3 1 0,-4 6 1,-4 2 0,-7 5 0,-6 4 1,-7 2-1,-5 2 0,-6 1 0,-2 3 0,-4-1-1,1-5-1,1 0 1,4-6-1,4 1 0,7-19 1,0 22-1,0-22 1,20 7-1,0-7-7,0-4-7,14 1-7,-7-5-3,10 1-4,-6-4-1,6 0-1,-6-2 0,2-2 7,-3-3 6</inkml:trace>
    <inkml:trace contextRef="#ctx0" brushRef="#br0" timeOffset="10722.2286">7406 3277 135,'-33'-18'33,"33"18"-1,0 0-5,0 0-20,5 26-7,12-4 1,3 5 1,4 4-1,4 0 0,-3 2 0,-1-3 0,2-5 0,-2-3 0,-2-5-2,-2-6 1,2-9 0,-5-6 0,-1-9 0,-1-7-1,-4-4 0,-5-7 0,-3-2 0,-4-5 0,-3 1 0,-4 2 0,3 2 0,-1 6 0,1 5 2,3 5-2,2 17-7,0 0-12,18-7-7,-1 20-2,-17-13-2,33 33-1,-16-15-1,5 8 0</inkml:trace>
    <inkml:trace contextRef="#ctx0" brushRef="#br0" timeOffset="11075.7428">7912 3431 154,'0'-24'32,"0"24"-1,16-22-11,1 17-21,3 1 0,2 2-1,0 2 4,2 4-2,-5 2 2,-19-6-3,25 20 3,-19-4-1,-4 4 0,-8 4 0,-5 2-1,-4 0 0,-1-1 0,-1 3-1,-1-2 0,3-3 1,4-4 0,6-3 0,5-16 0,12 24 0,5-18 0,9-3 0,7-1-1,7 2-20,-3-2-9,4 1-1,-8-3-1,-4 6-3,-10-1 0</inkml:trace>
    <inkml:trace contextRef="#ctx0" brushRef="#br0" timeOffset="11862.2765">3961 4181 131,'0'0'33,"-17"-11"-2,17 11-1,-17 11-13,19 6-9,4 7-7,-1 5-1,6 6 1,0 0-1,4 2 1,-2-3-1,2-2 0,-4-5 0,-2-5-1,-9-22 1,17 24-1,-17-24-3,0 0-2,12-17 0,-10-1 0,-4-9 0,2-5-1,-3-6 2,1-1 2,2-1 5,0 3 3,5 4 0,1 6 1,5 8 0,-11 19-1,31-3 1,-11 14-3,4 11-2,4 5-1,1 10 1,3 3-1,1 1 1,-4-3-1,-1 1 0,-4-6 1,-8-9-12,3-1-13,-19-23-5,0 0-1,0 0-1,0 0-1,0 0 0,-24-29-2,2 11 11,-2 3 20</inkml:trace>
    <inkml:trace contextRef="#ctx0" brushRef="#br0" timeOffset="12018.3817">4104 4420 144,'0'0'33,"0"0"-1,0 0-2,26-9-31,7 7-24,17 4-5,-1-4-1,8 2-1,-5-4-2,1 4 0,-9-3 0,2-1 17</inkml:trace>
    <inkml:trace contextRef="#ctx0" brushRef="#br0" timeOffset="12222.5214">4744 4425 139,'0'0'33,"-27"30"0,23-6-2,0-2-16,13 5-17,8 8-10,-2-9-9,3 3-8,-3-9 0,0-1-3,-15-19 0,16 11-2,-16-11 1,0 0 9,20-28 22</inkml:trace>
    <inkml:trace contextRef="#ctx0" brushRef="#br0" timeOffset="12496.7115">5211 4326 146,'0'0'33,"0"0"-3,0 0-15,17-9-29,14 9-16,4-2-1,4 4 0,-2-2-1,-1 0-1,-8-2 1,-6 4 13</inkml:trace>
    <inkml:trace contextRef="#ctx0" brushRef="#br0" timeOffset="12671.8254">5307 4374 144,'-16'2'32,"16"-2"-9,0 0-14,0 0-24,38 20-10,-8-16-4,8-1-3,-1-4 0,7 1-1,-5-6 6,3-3 13</inkml:trace>
    <inkml:trace contextRef="#ctx0" brushRef="#br0" timeOffset="13193.2564">5949 4103 150,'0'0'33,"-26"-19"0,26 19-8,-13 19-24,13-1-2,8 4 1,1 7 0,4-1 0,2-1 1,1-3 0,3-2 0,3-7-1,3-2-1,3-4-10,-2-11-10,5 4-3,-5-9-7,3-1 0,-9-5-2,1 1 1,-7-5 1,-4-1 11</inkml:trace>
    <inkml:trace contextRef="#ctx0" brushRef="#br0" timeOffset="13375.381">6192 4092 146,'-26'-13'31,"26"13"0,-18 11-9,18 7-12,2 10-9,3 3 0,4 4-1,2 0 0,2 1 1,2-1-1,0-2-4,-1-9-10,7-2-9,-5-7-7,8-4-1,-6-11 0,6 0-1,-3-8 0,6 1 4</inkml:trace>
    <inkml:trace contextRef="#ctx0" brushRef="#br0" timeOffset="13574.5155">6525 4345 150,'0'0'33,"0"0"-3,0 0-5,0 0-28,18 22-17,-18-22-7,30 20-3,-30-20-2,35 11 0,-35-11-1,33-7-1</inkml:trace>
    <inkml:trace contextRef="#ctx0" brushRef="#br0" timeOffset="13793.6647">6769 4114 144,'0'0'33,"-9"18"-2,15 4-8,3 4-15,6 5-7,1 2 0,1 2 0,1-4 0,1-4-1,-7-3 1,1-5-11,2-3-14,-15-16-6,24 7-2,-24-7 0,28-20-2,-14 0-2,6-2 1</inkml:trace>
    <inkml:trace contextRef="#ctx0" brushRef="#br0" timeOffset="14059.8471">7200 4062 145,'-26'-24'33,"26"24"-1,-27 0-8,27 0-19,-24 32-6,11-9 1,0 1 1,4 2-2,1-2 1,3-4-1,7-2 1,-2-18-1,18 26 0,2-17 1,10-1 1,1-3-2,4 1 1,2 1 1,1-2 0,-3 5 1,-2-1-1,-7 4 0,-7-1-1,-19-12 1,14 30 1,-14-30-2,-9 27 0,9-27 0,-26 22-8,6-18-10,4 0-7,-5-12-6,5-1 0,-5-7-3,10-5 1,0-6-1,6-2 8</inkml:trace>
    <inkml:trace contextRef="#ctx0" brushRef="#br0" timeOffset="14228.9622">7238 4060 149,'0'0'33,"15"-25"-3,4 19-9,8 10-32,3-4-11,8 9-6,-5-2-2,6 8-1,-10-6-2,3 4 1,-7-4-2</inkml:trace>
    <inkml:trace contextRef="#ctx0" brushRef="#br0" timeOffset="14451.1129">7722 4018 163,'0'0'33,"0"0"-2,2 19-20,18 6-11,8 6 0,3 4-1,6 2 2,0 0-1,-4-2-7,0-1-12,-7-8-7,0-2-4,-10-11 0,-16-13-2,22 9-1,-22-9-1</inkml:trace>
    <inkml:trace contextRef="#ctx0" brushRef="#br0" timeOffset="14654.2524">7921 4057 166,'-17'0'32,"-1"3"-1,9 14-23,0 7-8,3 3 0,2 6-1,-1-2 2,5 6-11,-6-9-10,6-3-7,-1-8-3,1-17-2,0 0-2,25 11 1,-6-22-3</inkml:trace>
    <inkml:trace contextRef="#ctx0" brushRef="#br0" timeOffset="14870.3995">8167 4011 138,'0'0'33,"0"0"-2,10 22-6,-5 2-18,10 5-7,0 6 0,1 3 0,3-1 0,-3-6-3,4 2-13,-3-9-9,5-5-4,-6-14-3,7-5 0,-7-9-1,4-4-1</inkml:trace>
    <inkml:trace contextRef="#ctx0" brushRef="#br0" timeOffset="15208.542">8524 3989 134,'-27'-15'33,"27"15"-1,-33 11-6,20 8-17,3 8-7,3 4-2,5 6 0,2 1 0,9-1 1,4-2 0,8-4 0,8-9 0,2-7-1,4-10 0,0-5 0,2-9-1,-8-4-7,-3-10-3,-4-3-3,-13-7 0,-3 3-2,-12-4 2,1 4-2,-10-3-2,1 9 3,-5 1 1,19 23 0,-27-26-3,27 26 1,0 0-1,0 0 2,0 0 1</inkml:trace>
    <inkml:trace contextRef="#ctx0" brushRef="#br0" timeOffset="15404.6733">8820 3890 154,'0'0'33,"2"-24"-3,-2 24-14,22-9-12,-22 9-6,37 7-11,-20-5-8,7 7-6,-8-5-3,6 3-2,-22-7 0,31 2-1,-31-2 1</inkml:trace>
    <inkml:trace contextRef="#ctx0" brushRef="#br0" timeOffset="15636.8331">9043 3761 167,'0'0'33,"-22"10"-3,22-10-20,7 33-10,1-11 0,6 1 0,3 3 0,5-6 0,-2-3 0,6-2-6,-4-12-9,9 3-9,-5-10-4,4-1-4,-7-12 1,5 4-1,-10-9 0,3-2 5</inkml:trace>
    <inkml:trace contextRef="#ctx0" brushRef="#br0" timeOffset="15806.9472">9348 3699 135,'-20'-18'31,"20"18"0,-18 9-9,16 9-8,2 8-8,2 3-7,5 4 1,2 0-1,2 4-3,-3-6-13,10-1-11,-9-8-3,4-2-1,-13-20-1,26 18-2,-26-18 0</inkml:trace>
    <inkml:trace contextRef="#ctx0" brushRef="#br0" timeOffset="16585.3404">9645 3934 121,'0'0'33,"0"0"-2,0 0-6,18 15-10,-18-15-6,9 29-9,-3-9 0,1 0 0,-2 0 0,1-1 0,-4-3 0,-2-16 0,5 20 0,-5-20-7,0 0-4,0 0-1,0 0 0,0 0-1,13-27 1,-13 9 0,8-1 2,-3-1 9,1-4 10,3 4 2,-4 0 2,-5 20-1,24-28 0,-7 27 0,-17 1-2,31 5-3,-9 6-4,-2 4-3,2 3-1,1 2 1,-3 2 0,0 0 0,2-2 0,-2-3 0,-3-4-1,-1-2 1,1-6 0,-17-5-1,31-3-4,-31 3-4,30-21-3,-30 21 0,24-27 1,-13 10 0,-11 17 3,24-27 5,-24 27 8,23-20 4,-23 20 3,24-6-1,-24 6 1,22 11-1,-22-11-3,23 30-4,-11-12-4,3 2-1,0-3 2,1-3-3,1 3-11,-17-17-9,28 11-7,-28-11 0,23-9-2,-23 9 0,21-30-1,-14 10 0</inkml:trace>
    <inkml:trace contextRef="#ctx0" brushRef="#br0" timeOffset="16805.4892">10421 3642 115,'5'-16'32,"1"-3"0,-6 19-3,26-20-15,-3 17-4,-2-1-6,4 4-4,1 2 0,-6 0 0,-1 1 0,-19-3 1,26 15-1,-26-15 0,5 22 1,-5-22-1,-11 31 1,0-13-1,0 1 0,2 3 0,1-4 0,5 0-1,5 1 1,3-3-1,-5-16 1,30 28-16,-5-12-12,-3-8-2,4 4-2,-6-6-2,-3 1-1,-17-7-1</inkml:trace>
    <inkml:trace contextRef="#ctx0" brushRef="#br0" timeOffset="17526.9805">3999 5082 99,'0'0'33,"-9"-20"-1,9 20-1,0 0-1,0 0-11,0 0-9,13 22-9,5 0-1,3 5-1,4 3 1,3 1-1,1-2 1,1 1-1,-1-5 0,-3-6 1,-4-6-1,0-8 2,-5-5-2,-17 0 1,25-18 0,-17-1 0,-5-4 0,3-5 0,-4-3 1,-2 0-1,0-1 0,-2 1 1,2 6-1,2 1 1,1 7-2,-3 17-7,0 0-10,17-13-7,-17 13-4,22 17-1,-9-1-2,-13-16 0,29 32-1,-12-14 7,1 0 9</inkml:trace>
    <inkml:trace contextRef="#ctx0" brushRef="#br0" timeOffset="17711.1064">4534 5297 132,'-11'25'33,"11"-25"-1,-1 32-1,1-32-11,18 36-16,4-10-15,-4-8-13,5 2-6,-23-20-1,29 17-2,-29-17 0,0 0-2,17-22-1,-10 2 18</inkml:trace>
    <inkml:trace contextRef="#ctx0" brushRef="#br0" timeOffset="17951.27">4932 5170 114,'0'0'31,"0"0"-2,20-20-8,8 18-21,5 6-15,5-2-6,1 3-5,-6-1-3,-5 3-1,-10-1 0,-18-6 6,0 0 8,7 20 13</inkml:trace>
    <inkml:trace contextRef="#ctx0" brushRef="#br0" timeOffset="18098.3701">5009 5277 105,'0'0'27,"0"0"-8,-2 18-12,24-9-17,11 2-12,10-5-3,5 1-1,1-5-3,5-2 1,-1-4 11</inkml:trace>
    <inkml:trace contextRef="#ctx0" brushRef="#br0" timeOffset="18640.9858">5783 5080 105,'-42'-14'34,"5"6"-2,-5 3-2,3 10-8,1 1-9,8 10-3,1 3-6,3 6-4,4 3 0,7 5 0,8 0 0,11 0 0,10-2 0,10-2-1,11-5 1,9-7 0,4-8 0,2-9-2,1-6 0,-10-6-3,-6-7 0,-11-8-1,-9-3 0,-12-4 0,-8 2 0,-10-1 1,-2 6 2,-5 3-1,2 9-5,2 2-6,18 13-6,-17 6-3,17-6-2,11 24 1,9-8-2,2 3 3,10-3 6,3 4 9,-2-3 9,0-1 11,-7-6 17,-1 2 2,-25-12 3,34 19-2,-34-19 1,18 18-1,-18-18-1,0 0-21,24 28-23,-24-28-12,27 16-4,-27-16-1,26 0-1,-26 0-1,22-18-1,-11 1 5,4-3 23</inkml:trace>
    <inkml:trace contextRef="#ctx0" brushRef="#br0" timeOffset="19126.2991">6260 5031 139,'0'0'34,"-22"-17"-4,22 17 1,0 0-20,-15 20-8,17 1-3,0 2 0,1 5 1,3 3-2,0 2 2,6 0-2,5-2 1,3-1 0,8-6 0,5-4-1,4-7 0,3-8 1,4-7 0,-5-5-1,0-6-2,-10-7-5,-1 0-1,-12-4-1,-5 0 1,-11 0 1,-5 4 2,5 20 6,-35-26 3,13 21 5,-10 3 1,7 7 0,-3 6 1,8 10-3,3-3-1,8 4-7,13 6-4,3-6-11,17 1-6,-2-8-5,11-2-3,-2-13 0,6 0-1,-6-11-1,1-4 5,-1-5 9,-7-2 14</inkml:trace>
    <inkml:trace contextRef="#ctx0" brushRef="#br0" timeOffset="19383.4754">6803 5086 136,'1'-31'32,"-1"31"-1,17-26-6,-1 19-12,1 1-7,1 2-6,1 1-1,-1 1 1,-18 2 0,26-2 0,-26 2 0,22 6 0,-22-6 0,22 16 0,-22-16 0,24 26 0,-11-8 0,0-1 0,0 3 1,0 2-2,1-2 1,1 2 0,-2-4 0,0 1 0,0 3-12,-13-22-12,14 27-6,-14-27 0,0 0-2,0 0 0,0 0-1,-18 8-1</inkml:trace>
    <inkml:trace contextRef="#ctx0" brushRef="#br0" timeOffset="19545.5846">6950 5190 138,'-19'-14'34,"19"14"-2,21-10-12,-1 7-28,13 5-20,-2-4-3,10 4 0,-6-6-2,1 4 1,-6-6-1</inkml:trace>
    <inkml:trace contextRef="#ctx0" brushRef="#br0" timeOffset="20159.0023">7297 5119 141,'0'0'32,"0"0"0,0 0-10,0 0-7,0 0-10,2 22-5,-2-22 0,13 31 0,-6-15 0,1 1 0,-8-17-1,15 24-4,-15-24-6,0 0-4,23 16-2,-23-16 0,0 0 0,0 0 1,11-22-1,-11 22 6,0-29 9,0 29 7,6-33 5,3 16 6,-3-1 0,-6 18 1,24-27-1,-8 19 0,-16 8-3,33-7-3,-14 9-4,-1 5-5,0 2-1,1 2 0,-1 2 0,1 0 0,-1 2 0,-1-3-1,-17-12 1,29 19-2,-12-12-8,-17-7-6,25-2-5,-25 2-3,22-16 0,-22 16 0,22-24 0,-14 7 4,-8 17 9,16-23 9,-16 23 8,13-17 4,-13 17 6,0 0 3,17-11 5,-17 11-2,18 9-2,-18-9-1,26 20-5,-8-5-1,1-2-4,1 2-4,4-1-8,-4-5-8,8 4-9,-6-9-6,2 0-3,-6-10-1,6 1-1,-4-8 0,2-2 2,-5-1 9,1-8 9</inkml:trace>
    <inkml:trace contextRef="#ctx0" brushRef="#br0" timeOffset="20356.1364">8155 4871 116,'0'0'32,"-13"-26"0,13 26-2,-6 17-9,12 11-11,5 8-8,3 6-2,7 2 0,-1 0 0,6 0 0,-1-3 0,5-5-17,-6-8-11,3-6-2,-3-11-3,4-5 0,-4-14-2,5-5 0</inkml:trace>
    <inkml:trace contextRef="#ctx0" brushRef="#br0" timeOffset="20699.372">8642 4928 136,'-20'-13'33,"-8"-1"-1,4 10-2,-5 6-22,3 7-6,2 7-3,2 5 0,7 1 0,4-2 0,8 2 0,3 0 0,11-4 1,7-1-1,8-1 1,11-1 0,1-1 0,8 1 1,-2-2 0,1 2 0,-5-1 0,-7 3 0,-7-1 0,-10-1-1,-16-15 1,2 28-1,-2-28 0,-38 20-4,12-9-13,-11-8-10,2 3-4,-3-10-1,3 2-2,1-3-3,9-2-1</inkml:trace>
    <inkml:trace contextRef="#ctx0" brushRef="#br0" timeOffset="23314.7426">3845 6258 18,'0'0'5,"-8"-30"0,8 30-1,6-27-2,-6 27 2,13-24 2,-13 24 4,20-27 8,-20 27 9,20-30 0,-20 30 1,9-22-3,-9 22 0,0 0-3,0 0-4,0 0-9,-12 19-9,8 3 1,0 5-1,2 6 0,-1 6-1,3-4 1,5-1 0,-3-4-1,0-1 1,0-5 0,0-8 0,-2-16-1,0 0 0,0 0 0,0 0 0,-21-25 0,14-1 1,1-5-1,1-2 1,3-2 0,8-2 1,1-1-1,8 3 0,-1 2 1,8 5-1,2 8 0,4 7 1,0 10-1,-1 6 0,1 12 1,-3 7-1,-1 4 1,-2 7-2,-3 2 2,-4 3-1,-3-3 0,1 0 0,-2-4 0,-1-5-1,-5-1-6,-5-25-12,13 32-7,-13-32-4,0 0-2,0 0-1,-22 0 0,3-11-1,19 11 6</inkml:trace>
    <inkml:trace contextRef="#ctx0" brushRef="#br0" timeOffset="23489.8612">3957 6340 135,'-17'-9'34,"17"9"-1,0 0-2,24-13-22,15 19-29,5-4-9,8 1-2,-1-3-2,1 4 0,-8-4-2,-4 2-2,-7-4 14</inkml:trace>
    <inkml:trace contextRef="#ctx0" brushRef="#br0" timeOffset="23952.7781">4483 6300 122,'0'0'41,"-11"-18"-3,11 18-11,20-4-20,2 4-2,4 2-2,2 0-4,-3 0 1,-1-1 1,-7 5-1,-17-6 1,20 15 0,-20-15 0,0 25 0,-7-6 0,-2 4-1,-3 1 0,-2 4 0,-1-3 0,-2 1 0,3-2 0,-1-2 0,4-2-1,11-20 1,-15 28 0,15-28-1,4 16 1,-4-16-1,29 7 0,-5-7 1,6-1 0,3-1-1,-4-6-8,8 8-8,-11-5-6,0 7-6,-6-8 0,0 6-3,-20 0-1,28-7 1,-10 1 5,0-5 16</inkml:trace>
    <inkml:trace contextRef="#ctx0" brushRef="#br0" timeOffset="24397.0807">5101 6317 163,'0'0'29,"0"0"-13,11 16-26,15-5-18,9-2-3,7 2-2,0-5-1,8 1-2,0-5 4</inkml:trace>
    <inkml:trace contextRef="#ctx0" brushRef="#br0" timeOffset="24224.9618">5156 6205 139,'0'0'34,"-26"-15"-2,26 15-1,0 0-18,0 0-10,23-4-3,-1 10-1,5 1-3,1-3-11,5 7-10,-7-6-6,-2 3 0,-24-8-2,27 9-1,-27-9-2,0 0 4,0 0 23</inkml:trace>
    <inkml:trace contextRef="#ctx0" brushRef="#br0" timeOffset="24855.391">6232 6113 123,'-24'-26'33,"4"10"0,-4-4-4,4 9-14,-2 1-6,2 12-4,-1 6-3,-1 4-2,-3 5 1,-1 1-1,-2 6 2,1 2-2,1 3 1,4 4-2,7-2 1,10 2-1,10 4 0,14 0 0,12-2 0,13-6 0,9-5 0,4-10 0,2-8 0,-4-8 1,-5-13-1,-11-5 0,-10-7-3,-14-6-2,-10-2-1,-12-4 1,-8 6-1,-7-2 1,-4 6-1,-3 5-2,3 8-3,2 3-6,6 11-4,18 2-2,-17 7-1,17-7-1,17 28-1,5-12 4</inkml:trace>
    <inkml:trace contextRef="#ctx0" brushRef="#br0" timeOffset="25029.513">6476 6340 170,'0'0'32,"0"0"-1,4 18-17,-4-18-16,27 18-14,-27-18-11,35 15-4,-18-15-1,3 2-1,-3-8-2,3 3-1,-2-7 2</inkml:trace>
    <inkml:trace contextRef="#ctx0" brushRef="#br0" timeOffset="25591.8937">6984 6018 104,'0'0'30,"-22"-13"1,22 13-3,0 0-11,-19 13-1,19-13-4,-13 34-7,4-10 0,2 5-3,0 1-1,1 5-1,4 1 0,8 3-1,5-5 1,5 3-1,10-4 0,3-4 1,8 0-1,4-8 1,3-5-1,0-5 1,2-6-1,-4-6 1,1-5-1,-7-5 0,-1-2 0,-9-5-6,0 2-1,-11-5 0,-1 1 0,-10-2 0,-2 0 0,-10 0 1,-3 2 2,-7 2 5,-8 0 4,1 7 2,-10 2 3,1 9-1,0 1 1,2 9-1,1 2-1,5 9 0,6-1-3,9 3-2,5 1-3,10-2 0,5 6-3,6-8-14,13 4-10,-1-12-3,8-1-1,-5-7-2,6-2-1,-1-8-1</inkml:trace>
    <inkml:trace contextRef="#ctx0" brushRef="#br0" timeOffset="26279.2643">7821 6129 53,'-2'-20'18,"2"20"-1,-6-18-3,6 18-2,0 0-2,0 0 1,-18-18-1,18 18 6,-18 1-2,18-1 1,-24 8-1,24-8-1,-32 20 0,18-2-5,-5 2-1,6 2-7,6 4 1,11 7-2,5-4 1,13 0-1,6-3 1,7-2-1,11 0-10,-4-10-11,6-1-7,-10-13-1,5-2-2,-8-9 0,0-2-1,-10-7 0</inkml:trace>
    <inkml:trace contextRef="#ctx0" brushRef="#br0" timeOffset="26910.7204">8176 6082 151,'0'0'34,"-22"-8"-2,22 8-7,-21 22-21,18-2-4,6 6 1,5 5-2,3 0 2,4 0-2,-3-3 0,7-4 1,-3-4-6,-16-20-6,17 22-5,-17-22-2,0 0-2,4-19 0,-4 19 0,-6-34 1,8 8 5,-4-3 11,11-2 6,2 0 8,-1-1 6,8 9 4,-5-3-1,7 11 2,-2 6-3,8 9-2,-7 4-2,-19-4-5,29 31-5,-12-7-3,1 3 0,0 3-1,-1-1 1,-2 2-1,-1-5-1,5-5 1,-3-2 0,-16-19-1,28 22-9,-28-22-5,0 0-5,0 0-1,15-22-2,-19 3 0,6 1 0,-4-6 0,6 1 12,-1-1 7,16 0 8,-6 6 5,9-4 5,2 11 7,-8-2 2,10 11 0,-8 2-2,10 9-3,-28-9-2,33 31-3,-26-10-4,10 4-7,-4 1-2,-2-1 0,0 1-6,-4-10-11,2 3-9,-9-19-4,0 0-2,0 0 0,19-2-1,-17-15-3</inkml:trace>
    <inkml:trace contextRef="#ctx0" brushRef="#br0" timeOffset="27391.0492">8893 5811 110,'0'-24'32,"6"6"-1,-3-4-5,-3 22-9,30-31-4,-8 18-5,2 4-8,2 1 0,-3 1 0,0 5 1,-5 0-1,-18 2 1,24 10-1,-24-10 1,4 27 0,-8-5 0,-7 2 0,-6 1 0,-3 5 0,-2-1 0,-4 0-1,-3-1 0,-1-5 0,5-1 0,2-5 0,7-1-1,16-16 0,-17 19 0,17-19 0,0 0 0,30 9 0,-8-11 1,4 0-1,5-1 1,-2 1-3,-1-4-9,1 10-13,-8-6-5,-3 8-1,-18-6-3,18 3-1,-18-3-2</inkml:trace>
    <inkml:trace contextRef="#ctx0" brushRef="#br0" timeOffset="28504.8127">9434 6036 161,'0'0'34,"7"-28"-3,15 18-18,4 4-13,9 2 0,4 3-1,-1-1-8,7 7-7,-9-5-8,-3 8-2,-12-7-5,-5 7 0,-16-8-1,0 0 0,-13 20 6</inkml:trace>
    <inkml:trace contextRef="#ctx0" brushRef="#br0" timeOffset="28696.9373">9537 6168 174,'0'0'33,"0"0"-2,37-15-34,-2 24-15,-2-5-10,7 5-3,-5-5-1,-2 3-1,-7-7-3,-8 2 0</inkml:trace>
    <inkml:trace contextRef="#ctx0" brushRef="#br0" timeOffset="29774.9083">10260 5928 112,'4'-16'33,"-10"-3"-2,6 19-4,0 0-11,0 0-3,0 0-10,-17 28-2,12-5 0,-2 7-1,-1 6 1,1 3-1,3 3 1,1 0-1,4-4 0,7-1 0,6-2 0,5-6-1,7-5 1,7-6-1,0-9 1,5-7 0,3-6 0,-2-5-1,-1-5-6,-5-10-5,-1 2-2,-12-7 0,-2 7-1,-12-8 1,-4 8 0,-10-3 1,-7 8 10,-1 6 7,-10 2 4,4 11 3,-6 2 4,8 8 0,-2 3-1,9 9 0,-1-2-4,10 7-2,4-3-4,7-2-14,12 1-14,1-8-6,6-5-1,-1-8-1,7-4-1,-5-11 0,6-4 0</inkml:trace>
    <inkml:trace contextRef="#ctx0" brushRef="#br0" timeOffset="30036.0839">10845 5935 161,'0'0'33,"0"0"-4,18 19-17,2 3-11,6 7-1,9 6 1,4 3-2,3 0 2,0 1-1,-1-4 1,-1-1-1,-3-2-4,-7-11-13,1 1-11,-5-12-2,-4-3-2,-22-7-1,25-7-1,-25 7 0</inkml:trace>
    <inkml:trace contextRef="#ctx0" brushRef="#br0" timeOffset="30265.2398">11204 5981 151,'-21'-9'33,"-1"2"-1,4 12-13,1 6-15,4 9-4,2 8 1,4 8-1,0 3 1,-3-1-2,7 2-8,-3-9-11,10 6-7,-6-15-5,8-2-1,-6-20-1,0 0 0,24 2-1</inkml:trace>
    <inkml:trace contextRef="#ctx0" brushRef="#br0" timeOffset="30555.4392">11386 5935 145,'0'0'33,"0"0"-2,18 17-16,-7 3-4,7 7-8,-1 4-2,1 8-1,1-3 1,-4 1-1,-3-4 1,1 2-1,-4-8 0,-1-3 0,1 0-10,-9-24-13,17 24-8,-17-24-1,0 0-1,20-17-1,-20 17-1</inkml:trace>
    <inkml:trace contextRef="#ctx0" brushRef="#br0" timeOffset="30946.7062">11868 5913 137,'-17'-18'33,"17"18"0,-35-20-13,35 20-10,-35 15-5,15 1-4,-2 4-1,2 8-1,1 3 3,4 3-2,6 1 0,4 4 0,10-1 0,12 1 0,10-1 0,10-3 0,7-6-1,6-9 0,0-7-1,1-8 1,-5-10 1,-9-8-1,-9-9 1,-14-9 0,-12-4 0,-11-1 0,-6-3 0,-11 4 1,-1 6-13,-6 0-11,7 11-8,-2 3 0,10 10-3,18 5-3,-18-6-1</inkml:trace>
    <inkml:trace contextRef="#ctx0" brushRef="#br0" timeOffset="37227.6092">12114 5882 108,'-17'-14'36,"17"14"-5,0 0-4,0 0-7,28-4-5,-10 6-8,5 3-6,2-1-1,1 0 0,0-1-3,0-3-11,-1 8-9,-6-10-5,-1 5-4,-18-3-2,20-1 0,-20 1-1,0 0 3</inkml:trace>
    <inkml:trace contextRef="#ctx0" brushRef="#br0" timeOffset="37680.4007">12594 5677 108,'-20'-29'28,"20"29"0,-22-16-12,22 16-2,0 0 0,-17 9-7,17-9-2,-24 18 1,8-3-1,1 1 0,-3 1-1,3-1-4,4 2 1,5-1-1,6-17 0,13 27 0,-13-27 1,39 19-1,-6-12 0,2-3 0,2 3 0,-2 0 1,2 0-1,-3 4 0,-2 6-1,-10-1 1,-6 3 0,-6-1-1,-5 4 0,-7-4 1,-7-1 0,-4-1-1,-3-5 1,-3-4 1,-1-5-3,0-5-8,20 3-9,-33-17-8,33 17-3,-21-31-2,20 13-1,-5-6-2,12 2 3</inkml:trace>
    <inkml:trace contextRef="#ctx0" brushRef="#br0" timeOffset="37848.5168">12561 5730 151,'-15'-20'34,"15"20"-1,17-18-8,7 16-25,13 8-13,-2-3-11,14 10-7,-6-4-3,2 8 1,-10-3-3,0 5 0</inkml:trace>
    <inkml:trace contextRef="#ctx0" brushRef="#br0" timeOffset="38575.13">13181 6175 128,'0'0'35,"0"0"-1,0 0-4,0 0-17,-11 18-6,15 2-7,3 1 0,2 2 0,-2 1 0,-3-2 0,2-5 0,-6-17-1,7 23 1,-7-23 0,0 0-1,0 0 0,7-16 0,-3-2 0,-2-4 0,2-4 1,-1-3-1,3-2 1,-1 1 1,3 5 0,-1 3 0,4 5 0,-11 17 0,28-16 0,-28 16-1,31 9 0,-15 2 1,3 5-2,-1 3 1,-1 3 0,1 0-1,-1 1 1,1-2 0,-5-1 0,2-4 0,-15-16-1,22 17 0,-22-17-5,16-4-4,-16 4-1,11-22-1,-7 4-1,7-2 1,-7-6 1,7 6 1,-4 0 7,1 1 6,-8 19 4,16-23 6,-16 23-1,22 0 0,-22 0 0,26 25-1,-8-6-2,-7 3-1,10 1-3,-3-1-5,-1 0-1,-5 2-6,-12-24-12,23 29-10,-23-29-4,0 0-1,0 0-2,0 0 0,9-24 0</inkml:trace>
    <inkml:trace contextRef="#ctx0" brushRef="#br0" timeOffset="39210.5636">13738 5765 81,'0'-16'27,"2"-1"-1,-2 17-5,9-27-6,-9 27 1,24-26-3,-4 15-4,-20 11 0,34-22 0,-34 22-1,31-13-2,-31 13-1,18 2-4,-18-2-2,11 22 1,-5-4-1,-4 4 0,-4 2 0,-2 2 1,-1-1-1,-5 3-1,-1-4 1,-3-2-1,-3-2 1,1-2 0,-1-3 0,17-15 1,-24 18 0,24-18 1,0 0 0,0 0 0,0 0 1,0 0-1,18 4 0,1-8 0,-1-1 0,4 1 1,-1 2-2,-1-2 1,0 6-13,-20-2-12,26 2-9,-26-2-1,0 0-2,0 0-3,0 0-1</inkml:trace>
    <inkml:trace contextRef="#ctx0" brushRef="#br1" timeOffset="101322.0575">13541 6844 153,'0'0'35,"-1"-24"-2,19 18-17,2 3-16,4 1 1,7 2 0,3 0-1,2 0 1,-1 0-1,-3 0 1,-9 0-1,-2-4-1,-21 4 1,25 4 0,-25-4 0,0 0 0,10 24-1,-10-24 1,-8 31 0,5-9 0,-1 3 0,-2 5 1,3 3-1,3 0 1,2 3-1,1 1 0,3-4 1,-1-2 0,3-6-1,5 1-16,-8-9-10,-5-17-6,9 16-1,-9-16-1,0 0-1,0 0 0</inkml:trace>
    <inkml:trace contextRef="#ctx0" brushRef="#br1" timeOffset="68004.3586">4715 7212 62,'0'0'31,"-11"-21"2,11 21-2,0 0-5,0 0-4,0 0-4,0 0-5,0 0-4,11 19-1,-2-3-6,2 3-2,0 4 0,0 5 0,4 0 0,1 3 0,3 2 0,-3 3 0,3-4 0,-1-3 0,2-3 0,1-3 0,-3-1 0,0-1 0,-1-9 0,-17-12 0,26 19 0,-26-19 0,22 5 0,-22-5 0,16-11 0,-10-5 0,-1-3 0,1-3 0,-2-5 0,-3-2 0,-1-6 0,-1 4 0,1-6 0,-2 4 0,0 4 0,2-1 0,0 3 0,2 3 0,1 4 0,-3 20 0,4-28 0,-4 28 0,0 0 0,0 0 0,0 0 0,0 0 0,17 2-16,-17-2-11,7 16-4,-7-16-3,11 21-7,-11-21-1,15 25-2,-6-4 25</inkml:trace>
    <inkml:trace contextRef="#ctx0" brushRef="#br1" timeOffset="68603.8813">5263 7562 63,'0'0'29,"-2"-18"-2,2 18-5,0 0-3,4-21 0,-4 21-3,0 0-1,0 0 0,11-22-4,-11 22-3,0 0-4,16-5-4,-16 5 0,0 0 0,21 20-1,-21-20 1,16 28 0,-16-28-1,7 31 0,-5-11 1,-2 0 0,-2-1-1,-1-3 1,-3 4-2,-3-3 1,0-1 0,9-16 1,-22 26-1,22-26 1,-22 22-2,22-22 2,-17 13 1,17-13-1,0 0 0,0 0 2,0 0-2,0 0 1,0 0-1,19 3 0,-19-3 0,27-9 0,-27 9 0,33-5 0,-14 3 0,-1 2 0,0 2 0,1 0 0,-19-2 0,29 7 0,-29-7-3,22 5-8,-22-5-9,0 0-7,0 0-4,0 0-1,0 0-1,6-22-1,-6 22 0</inkml:trace>
    <inkml:trace contextRef="#ctx0" brushRef="#br1" timeOffset="69008.156">5640 7278 171,'0'0'41,"0"0"-9,0 0-27,24 5-5,4 1-1,1 1 1,0 2-3,-5-5-7,2 5-8,-26-9-6,31 4-7,-31-4-1,0 0-5,0 0-4,17 0 3,-17 0 25</inkml:trace>
    <inkml:trace contextRef="#ctx0" brushRef="#br1" timeOffset="69195.2834">5666 7435 165,'-19'11'41,"19"-11"-7,17 17-30,7-12-9,13 8-11,-8-7-10,6 3-6,-9-5-2,-2-1-7,-8-3-2,-16 0-2</inkml:trace>
    <inkml:trace contextRef="#ctx0" brushRef="#br1" timeOffset="72583.5837">6283 7063 144,'0'0'40,"0"0"-6,-22-11-15,22 11-10,5 25-6,3-3-4,1 4 1,0 1-2,0 1 2,1-1-1,1 1 1,-4-5-1,-2 1 1,-5-24 0,13 28 0,-13-28 0,0 0 0,0 0 0,0 0 0,0 0 0,-1-30 0,-3 10 0,0-5 0,0-5 0,1-1 0,3 0 0,2 0 1,1 2 0,5 3-1,1 2 1,4 8 0,-13 16-1,33-24 1,-13 20 0,2 8-2,0 5 1,4 2-1,-2 7 0,2 3 1,-1 4-1,-1 4 0,0 1 0,0-1 1,-4-3 0,-1-4-1,-3 0 1,-3-4 0,-13-18-3,19 22-15,-19-22-9,0 0-4,-17 5-1,17-5-1,-31-14-1,12 4-1</inkml:trace>
    <inkml:trace contextRef="#ctx0" brushRef="#br1" timeOffset="72808.7359">6379 7211 166,'0'0'34,"31"-20"-6,-2 14-32,17 10-23,-3-4-4,4 7-2,-4-7 0,-3 6-2,-10-6-1</inkml:trace>
    <inkml:trace contextRef="#ctx0" brushRef="#br1" timeOffset="73013.8756">6848 7194 160,'-6'24'33,"6"-24"-3,8 37-23,4-10-14,-2-5-8,6 7-11,-7-10-5,2 3-1,-11-22 0,0 0-3,0 0 3</inkml:trace>
    <inkml:trace contextRef="#ctx0" brushRef="#br1" timeOffset="73428.9656">7146 7066 136,'0'0'34,"0"0"-2,0 0-14,-6 20-6,6-20-3,20 30-6,-5-10-2,5 0-1,2 0 1,0 0-2,4-3 1,0-3 0,2 1 0,-3-6 0,-1-7 0,-4-2 0,-3-6-1,-17 6 1,24-29 1,-19 7-1,-1-4 1,-4-5-1,-2 4 1,-3-6 0,1 6 0,0 3-1,3 2 1,2 5-1,-1 17 0,17-12-9,-17 12-13,28 1-7,-12 3-3,6 9 0,-3-4-3,5 7 0,-4-5-1</inkml:trace>
    <inkml:trace contextRef="#ctx0" brushRef="#br1" timeOffset="73637.1068">7799 7156 163,'-15'18'33,"15"-18"-1,4 28-19,-1-6-13,7 3 0,1-1 0,0 2-5,-4-8-12,6 4-12,-13-22-3,9 22-1,-9-22-2,0 0 0,-4-17-2</inkml:trace>
  </inkml:traceGroup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46.9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047A6A-3E2E-4258-9F55-2A02065D8491}" emma:medium="tactile" emma:mode="ink">
          <msink:context xmlns:msink="http://schemas.microsoft.com/ink/2010/main" type="inkDrawing"/>
        </emma:interpretation>
      </emma:emma>
    </inkml:annotationXML>
    <inkml:trace contextRef="#ctx0" brushRef="#br0">5658 8683 130,'0'0'36,"0"0"-2,0 0-20,26 20-27,13-9-15,-1-6-5,8 5-1,-5-3-2,-6-5-1,-6-6 5</inkml:trace>
    <inkml:trace contextRef="#ctx0" brushRef="#br0" timeOffset="-211.1386">5642 8562 150,'0'0'41,"2"-28"-6,23 23-25,7-3-10,3 3-10,11 8-9,-4-4-7,2 4-5,-9-3-1,-7 6-3,-28-6 1,22 3 0</inkml:trace>
    <inkml:trace contextRef="#ctx0" brushRef="#br0" timeOffset="20927.9189">6361 8318 128,'-13'-19'38,"13"19"-5,0 0-15,0 0-4,0 0-5,0 0-8,0 0 0,8 24 0,-7-7-1,1 3 1,2 2-1,0 2 0,-1-2 0,3 0 0,3-2-1,2-4 0,-11-16 0,28 22 0,-10-18 1,4-2 0,0-4 0,4 0 0,2-3 0,-1-3 0,1 3 0,-4 1 0,0-3 0,-4 3 0,-20 4-1,29-2-6,-29 2-8,19 0-7,-19 0-5,0 0-3,0 0-3,0 0-2,0 0-1,12-20 5</inkml:trace>
    <inkml:trace contextRef="#ctx0" brushRef="#br0" timeOffset="21195.1014">6679 8314 90,'-11'-17'38,"11"17"-3,-14-22-6,14 22-8,0 0-5,0 0-6,0 19-9,5-1-1,1 6 1,-1 5-1,1 4 0,1 2-1,-2 0 1,3 5-1,-4-1 1,1-4-6,-1-6 5,-1-3-5,3-6 6,-1-2-7,3-1-7,-8-17-15,0 0-2,20 7-5,-20-7-3,28-22-2,-28 22 13</inkml:trace>
    <inkml:trace contextRef="#ctx0" brushRef="#br0" timeOffset="21384.232">6915 8591 143,'0'0'38,"7"26"-12,-7-26-21,6 16-6,-6-16-7,18 24-10,-18-24-10,24 18-5,-24-18-4,26 2-3,-26-2-1,24-11 36</inkml:trace>
    <inkml:trace contextRef="#ctx0" brushRef="#br0" timeOffset="21879.5664">7215 8373 73,'0'0'39,"-15"-19"-2,15 19-9,0 0-11,4 21-2,-1-5-5,1 6-3,-2 0-2,1 6-2,-1 1-3,2 4-5,0 2 5,1 0-6,2-6 5,6 2-5,4-3 6,5-6-6,4-4 5,5-5 1,0-4-1,6-5 1,0-8 0,1-1 0,-1-6 0,-2-2 0,-3-4 0,-5-3 0,-5 0 0,-7-6 0,-6 4-1,-5 2 7,-8 2-5,-3 1 5,7 17-6,-26-15 6,9 17-6,-1 11 0,0 2 1,3 5-6,2 4 5,2 1-6,5-1 5,5 4-5,6-1 3,4-10-15,12 5-10,-1-11-5,7-6-8,8-3-1,-3-7 0,6-6 41</inkml:trace>
    <inkml:trace contextRef="#ctx0" brushRef="#br0" timeOffset="22539.0177">8063 8606 121,'0'0'42,"-23"5"-1,23-5-24,10 17-18,3-1-5,5-1 6,-1 0-5,3 3 4,-20-18 1,29 26 0,-29-26 0,17 22-1,-17-22 1,0 0 0,0 0-1,0 0 1,0 0 0,0 0 0,-11-24-1,5 2 1,3-4 6,3 0-5,1-1 5,3 3-5,7 2 4,2 5-4,5 5 4,6 8-4,0 6-1,4 5 0,-1 2 0,3 8 0,-3 7-6,1 1 6,-4 3-5,0-1 4,-4 3-4,-2-10 5,-1 0-6,-17-20 6,28 18 0,-28-18 0,18 0 0,-18 0 0,15-29 0,-10 9 0,1-2 0,1-2 0,0-5 1,1 3-1,3 4 6,-11 22-5,20-28 4,-20 28-5,24-1 1,-24 1-2,24 23 1,-9-2 0,-1 1-5,-1 2 4,4 3-4,-1-3 5,1 0 0,-1-6-1,-16-18-1,34 28-15,-34-28-11,27 7-5,-27-7-1,22-20 0,-14 0-1</inkml:trace>
    <inkml:trace contextRef="#ctx0" brushRef="#br0" timeOffset="22759.1653">8896 8395 150,'0'0'41,"0"0"-7,0 27-27,9 4-6,2 12-2,4 4-4,1-3 4,-1 6-4,3-8 5,-3-5-6,0-1-2,-4-12-19,5-7-4,1-15-3,0-4-1,3-13-7,-2-5 5</inkml:trace>
    <inkml:trace contextRef="#ctx0" brushRef="#br0" timeOffset="23143.4276">9315 8519 121,'0'0'47,"-20"-18"-7,20 18-10,-22-4-30,22 4 0,-24 11 1,24-11-2,-20 17 0,20-17 0,-17 22 0,17-22-4,-2 27 3,2-27-3,22 26 4,1-11-5,6-1 5,10 3-4,3 1 6,2-5-1,0 2 0,0 3 0,-5-1-1,-6 3 2,-9 0 0,-9-2 0,-10-1-1,-8-1 1,-8 1 0,-8-4-1,-5-6 1,-3-3 0,-3-2-1,-3-8-1,9 2-15,0-8-18,10-5-1,6-7-9,6-1-2,21-8 6</inkml:trace>
  </inkml:traceGroup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6.5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82810BE-2E98-4086-A59A-1BBA564A6BB4}" emma:medium="tactile" emma:mode="ink">
          <msink:context xmlns:msink="http://schemas.microsoft.com/ink/2010/main" type="inkDrawing" rotatedBoundingBox="3651,16400 3837,9162 3993,9166 3807,16404" shapeName="Other">
            <msink:destinationLink direction="with" ref="{F071C5C4-11B1-4DCD-AB50-D005A46FA2B2}"/>
            <msink:destinationLink direction="with" ref="{811F3F40-398A-49EE-9F67-E779FBF23A64}"/>
          </msink:context>
        </emma:interpretation>
      </emma:emma>
    </inkml:annotationXML>
    <inkml:trace contextRef="#ctx0" brushRef="#br0">236 0 137,'-29'18'39,"8"1"-9,10 10-18,-1 13-9,4 15-2,3 13 0,1 14-1,4 13 1,4 10-1,-1 8 0,3 16 0,-1 6 1,3 8 0,-3 7-1,-1 6 0,-2 5 1,0 10 0,-1 6 0,-1 3 0,0-4 1,-1 0-2,-1 7 2,4 2-1,-1 0 0,-1-3 1,2-1-1,0 2 0,0 1 0,-2 1 0,2-11 0,0 2 0,-4-2 0,-2 0 0,-1-2 0,-3-7-1,-3 0 1,-2 0-1,-1 2 0,-5-10 1,1-3-1,-2-5 0,-1-7-1,1 1 1,2-5-1,3-14 1,2-8 0,4-6-1,2-10 0,3-4 0,4-14 1,0-11-1,2-10 1,-2-16-17,7-3-13,-5-18-4,-2-26-1,0 0-2,-4-27-2,-1-32-2</inkml:trace>
  </inkml:traceGroup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8.3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8BF0C2F-1F4E-468C-AF85-4826ACBB8CCF}" emma:medium="tactile" emma:mode="ink">
          <msink:context xmlns:msink="http://schemas.microsoft.com/ink/2010/main" type="inkDrawing" rotatedBoundingBox="403,10674 6041,10548 6042,10599 404,10726" shapeName="Other">
            <msink:destinationLink direction="with" ref="{F071C5C4-11B1-4DCD-AB50-D005A46FA2B2}"/>
            <msink:destinationLink direction="with" ref="{BAAE1771-B580-46DC-9D45-D961E0E33E16}"/>
          </msink:context>
        </emma:interpretation>
      </emma:emma>
    </inkml:annotationXML>
    <inkml:trace contextRef="#ctx0" brushRef="#br0">0 120 128,'0'0'36,"0"0"-2,22-4-4,15 10-19,13-2-8,18 3 0,20-2-3,26-1 0,22-4 0,24-2-1,30-3 0,23-4 1,28-6-1,31 0 0,23-1-1,14-1 1,18 4-1,6 4 0,11 0 0,-2 2 0,-9 3 0,-18 4 0,-23 0 0,-27-2 1,-37 2-1,-27-2 1,-49 4 0,-32-2 0,-36 2 1,-27-2-1,-25 0 0,-32 0-5,18 0-18,-18 0-8,-22-2-2,0-1-2,-4-5-2,-7-1-1</inkml:trace>
  </inkml:traceGroup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7.6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071C5C4-11B1-4DCD-AB50-D005A46FA2B2}" emma:medium="tactile" emma:mode="ink">
          <msink:context xmlns:msink="http://schemas.microsoft.com/ink/2010/main" type="inkDrawing" rotatedBoundingBox="4990,9134 5752,10042 5259,10456 4497,9548" semanticType="callout" shapeName="Other">
            <msink:sourceLink direction="with" ref="{48BF0C2F-1F4E-468C-AF85-4826ACBB8CCF}"/>
            <msink:sourceLink direction="with" ref="{082810BE-2E98-4086-A59A-1BBA564A6BB4}"/>
          </msink:context>
        </emma:interpretation>
      </emma:emma>
    </inkml:annotationXML>
    <inkml:trace contextRef="#ctx0" brushRef="#br0">-11 25 113,'4'-25'39,"-4"25"-7,0 0-13,0 0-6,0 0-5,9 36-6,-7-6-2,3 6 0,3 7 1,-3 4 0,5 3-1,1 1 0,1-3 0,5-4 0,5-7 0,4-6 1,3-9-1,4-9 0,4-8 1,0-7-1,5-7 1,-3-7-1,0-10 0,-5-2 0,0-5 0,-3-3 0,-4-5-1,-3-1 1,-5 0-1,-3-2 1,-5 5-1,-3 1 0,-5 5 1,-1 7-1,-2 6 1,0 20-1,-5-18 1,5 18 0,0 0-1,-4 36 1,6-8 1,3 7-1,3 5-1,3 4 1,5 4 0,3 1 1,-1 1-1,6-1 0,4 3 0,-4-1-2,1-3 2,-3-1-1,0-3 1,-5-1-1,-4-3 1,-2-3-2,-11-6 2,0-2 0,-7-3 0,-4-6 1,-6-2-1,-3-3 0,-4-6 0,-4-1 0,1-5 1,-6-3-1,1-5 1,3-1-1,3 3-16,2-5-14,8 1-3,16 7-2,-19-22-2,19 22-2</inkml:trace>
  </inkml:traceGroup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5.3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AAE1771-B580-46DC-9D45-D961E0E33E16}" emma:medium="tactile" emma:mode="ink">
          <msink:context xmlns:msink="http://schemas.microsoft.com/ink/2010/main" type="inkDrawing" rotatedBoundingBox="1135,9457 2018,10134 1960,10209 1077,9532" semanticType="callout" shapeName="Other">
            <msink:sourceLink direction="with" ref="{48BF0C2F-1F4E-468C-AF85-4826ACBB8CCF}"/>
            <msink:sourceLink direction="with" ref="{14E5288D-FF4D-4B18-8C11-1B87D33D8C55}"/>
          </msink:context>
        </emma:interpretation>
      </emma:emma>
    </inkml:annotationXML>
    <inkml:trace contextRef="#ctx0" brushRef="#br0">-19-18 110,'0'0'33,"-13"-18"0,13 18-8,0 0-6,0 0-6,0 0-8,0 0-5,24 27 0,-2-3 0,5 7 1,5 6-1,4 3 0,5 6 0,3 0 0,2 2 0,5-1 0,2-1 0,0-3-2,1-3 3,-1-3-3,-2-4 3,1-2-3,-6-6 3,-6-3-2,-3-3 1,-6-5 0,-5-3 0,-6-1 0,-4-1 0,-16-9 0,0 0-1,0 0-13,17 5-12,-17-5-5,-11-16 0,0-1-2,0 1 0,-4-8-1</inkml:trace>
  </inkml:traceGroup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5.7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EAE9980-DF57-456B-8341-9CCAC2D37652}" emma:medium="tactile" emma:mode="ink">
          <msink:context xmlns:msink="http://schemas.microsoft.com/ink/2010/main" type="inkDrawing" rotatedBoundingBox="1132,10158 1808,9422 1872,9481 1196,10217" semanticType="callout" shapeName="Other">
            <msink:sourceLink direction="with" ref="{14E5288D-FF4D-4B18-8C11-1B87D33D8C55}"/>
          </msink:context>
        </emma:interpretation>
      </emma:emma>
    </inkml:annotationXML>
    <inkml:trace contextRef="#ctx0" brushRef="#br0">697-31 148,'-19'-20'39,"19"20"-8,-36-13-19,36 13-7,-26 19-5,13 3 1,-2 7-1,-1 6 0,-6 9 0,-4 5 1,-7 6 0,-7 4-1,-8 3 1,-3-1-1,-6-4 0,-4-2 0,2-7 1,3-4-1,6-10 0,10-6 0,8-12 1,14-6-1,18-10-16,0 0-15,31-21-2,-3-4-2,9-8-3,3-9-2</inkml:trace>
  </inkml:traceGroup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07.8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C2C993D-0D4F-40AB-92F0-B2D96E1C89E8}" emma:medium="tactile" emma:mode="ink">
          <msink:context xmlns:msink="http://schemas.microsoft.com/ink/2010/main" type="inkDrawing" rotatedBoundingBox="5327,10860 10789,11505 10655,12635 5194,11990" semanticType="callout" shapeName="Other">
            <msink:destinationLink direction="with" ref="{2D910EC2-8365-490C-AC02-3478A115DE5C}"/>
          </msink:context>
        </emma:interpretation>
      </emma:emma>
    </inkml:annotationXML>
    <inkml:trace contextRef="#ctx0" brushRef="#br0">1086 197 132,'0'0'35,"-29"-5"0,29 5-18,0 0-39,0 0-11,20 11-1,-3-9-2,5 0 0,0-1-1</inkml:trace>
    <inkml:trace contextRef="#ctx0" brushRef="#br0" timeOffset="255.1726">1390 251 141,'0'0'36,"0"0"-2,0 0-19,24 7-16,-2-9-12,14 8-13,-2-3-7,6 3-1,-7-6-2,0 4 0,-9-6-2</inkml:trace>
    <inkml:trace contextRef="#ctx0" brushRef="#br0" timeOffset="435.301">1434 440 136,'0'0'35,"-11"16"-16,11-16-24,35 6-30,3-5-1,6-6 1,2-2-2,-1-3-1</inkml:trace>
    <inkml:trace contextRef="#ctx0" brushRef="#br0" timeOffset="4735.5076">2865 1228 153,'2'-16'34,"-2"16"-3,27 2-23,-6-4-11,10 9-16,-5-5-10,7 5-5,-8-5-1,3 2-1,-4-2 0</inkml:trace>
    <inkml:trace contextRef="#ctx0" brushRef="#br0" timeOffset="6904.9005">4614 1067 164,'-16'16'36,"-5"-5"-2,21-11-33,-16 35-1,14-11 0,4 0 0,3 2 1,5-1-2,-1 1 2,0-4-1,-2-2 0,-7-20 0,15 20 0,-15-20-1,0 0 1,0 0-1,18-12 0,-18 12 1,11-30-1,-3 10 0,-1-4 1,1-2-1,1-1 1,2 1-1,-2 1 1,2 1 0,-2 5 1,-9 19-1,24-20 0,-24 20 1,30 2-1,-14 7 1,1 4 0,-1 7 0,3 4 0,-5 5-1,3 4 1,-2 2 0,-1-2-1,-3 2 1,4-4-1,-2-9 0,0-5-1,3-8 1,1-9-1,0-7 0,-1-6 1,2-7-1,-3-4-1,0-4 2,1-5-1,-1 2 0,-2 2 0,0 1 1,-4 4 1,0 8 0,-9 16 0,19-15 0,-19 15 0,18 20 0,-9 1 0,0 6 0,3 2 0,-1 4-1,0 2 1,0 2-1,0-6 0,0-3 0,0-4 0,-11-24-1,27 18 0,-27-18-1,30-11-7,-10 4-7,-7-14-2,7 5-2,-9-17-1,8 0 0,-10-11 2,7-4 3,-5-3 17,-5-10 14,3 10 2,-5-6 3,5 17 0,-7 1 0,5 19 1,-7 20-5,0 0-7,0 0-8,11 35 0,-7 0 1,0 9-1,-1 9 0,-1 7 0,2-1-1,-1-2 1,5-2-1,-1-9-1,2-6 1,2-16-1,13-6-16,-5-19-10,12-3-6,-3-16-1,8 0 0,-4-13 0,8 1 0</inkml:trace>
    <inkml:trace contextRef="#ctx0" brushRef="#br0" timeOffset="7211.7465">5880 1087 125,'-17'-18'34,"-1"9"0,-12-2-5,5 12-14,1 3-15,0 3 0,5 4 0,19-11 0,-16 35 0,20-11 0,7 2 0,9-1 0,2 1-1,5 0 1,5 3 0,-3-1 0,-3-4 0,-2-1 1,-4 1-1,-5-2 1,-10 0-1,-7-2 1,-5-3-1,-8-1 1,-3-3-1,-2-5 0,-2-5 0,0-8-5,22 5-16,-30-24-11,28 6-1,1-15-3,12-2 1,0-13-2</inkml:trace>
    <inkml:trace contextRef="#ctx0" brushRef="#br0" timeOffset="7580.1894">6119 649 148,'0'-22'34,"7"3"-1,-1-4-15,8 4-18,9 3 0,2 1 0,7 0 0,-1 2 0,0 4 0,-3 6 0,-4 1 1,-8 5-1,-16-3 1,13 24 0,-18-4 0,-6 6 0,-4 4 0,-4 1 0,3 2 0,-1-2-1,4 0 1,6-3-2,5-3 1,6-3-1,7-5 0,7-6 0,4-8 0,8-3-7,10-1-22,-7-5-3,6-1-3,-10-6 0,5 4-3</inkml:trace>
  </inkml:traceGroup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43.2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152E4F-1624-4596-8909-94D7F4EECE3F}" emma:medium="tactile" emma:mode="ink">
          <msink:context xmlns:msink="http://schemas.microsoft.com/ink/2010/main" type="inkDrawing" rotatedBoundingBox="9649,15024 11805,14853 11867,15635 9711,15806" semanticType="callout" shapeName="Other">
            <msink:sourceLink direction="with" ref="{8797E6A0-D132-484A-8CA0-62A39B989E97}"/>
          </msink:context>
        </emma:interpretation>
      </emma:emma>
    </inkml:annotationXML>
    <inkml:trace contextRef="#ctx0" brushRef="#br0">5444 4389 168,'0'0'34,"0"0"-2,38-8-15,3 8-24,-2-5-13,10 9-11,-8-6-1,5 7-1,-15-3-1,-2 9-2,-29-11 0</inkml:trace>
    <inkml:trace contextRef="#ctx0" brushRef="#br0" timeOffset="-205.1394">5545 4046 121,'0'0'34,"-17"-17"0,17 17-3,0 0-12,0 26-8,8-4-9,-1 5-2,2 3 1,1 3 0,-3 0-2,-3-6-10,5 6-9,-7-11-10,3 0-2,-5-22 0,6 26-3,-6-26-1,0 0 1</inkml:trace>
    <inkml:trace contextRef="#ctx0" brushRef="#br0" timeOffset="880.8391">6406 4469 47,'0'0'19,"-6"-33"2,6 33-3,-9-29-4,9 29-2,-27-18 8,6 16-3,-8 2-2,-1 9 0,-5 2-3,4 9-1,-2 4 0,2 7-2,12 2-9,8 6 2,8-3 0,8 3 0,8-4 0,9-9-2,6-6-1,7-11-1,2-7-3,-1-15 0,1-4-2,-7-10-1,-1-1 0,-9-5 1,-1 2 0,-10 2 2,-4 3 2,-1 4 3,-4 2 5,0 20 1,-7-26 3,7 26 0,0 0 0,0 0-1,-21 9 1,21-9-2,-3 32-5,5-12-2,3 2 0,4 3 0,4-1 0,4 0 0,5-2 0,2-4 0,3-3-1,1-9-9,7 3-8,-9-16-4,7 3-4,-9-9-3,3 0-3,-8-3 0,1 1 3,-20 15 6,26-26 6,-26 26 5,20-18 9</inkml:trace>
    <inkml:trace contextRef="#ctx0" brushRef="#br0" timeOffset="1509.2556">6873 4429 135,'0'0'35,"0"0"-4,0 0-12,26-7-26,9 1-14,11 4-8,-4-5-2,8 3-1,-12-10 0,1 1 1,-8-2 10,-9-5 8,-5-2 11,-2-2 2</inkml:trace>
    <inkml:trace contextRef="#ctx0" brushRef="#br0" timeOffset="1316.1238">6912 4154 139,'0'0'35,"0"0"-3,0 0-1,-21 9-16,21 17-12,4 3-3,-2 6 0,2 5 0,3 6 0,-1 2 0,3 0 0,0-1 0,4-1 0,5-6 0,4-3 0,4-6 0,2-9 0,3-1-14,-4-16-7,8-1-5,-7-15-5,1-4-1,-8-7 0,3 2-1,-10-8 3,-3 1 8,-5-1 9,-6-1 13</inkml:trace>
    <inkml:trace contextRef="#ctx0" brushRef="#br0" timeOffset="1848.4866">7283 4029 110,'4'-18'32,"-2"-6"-2,-2 24-1,29-35-9,-5 26-13,2 2-6,0 5-1,-2 4-3,-6 5 0,-18-7 1,17 28 0,-19-10 0,-11 2 1,-2 4 0,-3 2 1,-4-1 1,1 3 1,1-4-1,4 1 2,1-5 3,9 1 1,6-21-2,4 29 2,-4-29-2,29 15-6,3-8-15,-3-5-11,12 1-5,-8-6-3,5 3-1,-6-6-4,1 6-2,-6-3 20</inkml:trace>
  </inkml:traceGroup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51.3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FDBA75-8EF3-4913-8A0D-563E86A8E769}" emma:medium="tactile" emma:mode="ink">
          <msink:context xmlns:msink="http://schemas.microsoft.com/ink/2010/main" type="inkDrawing" rotatedBoundingBox="4376,16364 15812,16730 15732,19219 4296,18852" shapeName="Other"/>
        </emma:interpretation>
      </emma:emma>
    </inkml:annotationXML>
    <inkml:trace contextRef="#ctx0" brushRef="#br0">1231 6483 164,'-22'-5'36,"22"5"-4,24 5-42,0-6-10,17 8-9,-3-3-4,10 1-2,-7 1 0,-5 3 0,-8-6 1</inkml:trace>
    <inkml:trace contextRef="#ctx0" brushRef="#br0" timeOffset="178.149">1347 6645 151,'0'0'35,"22"16"-11,2-8-40,6-8-14,10 1-5,-3-1-1,7 0 0,-5-3-2</inkml:trace>
    <inkml:trace contextRef="#ctx0" brushRef="#br0" timeOffset="-217.2144">612 6377 137,'0'0'43,"-19"13"-8,15 9-18,1 5-13,5 5-3,3 6-1,6-1 0,6 1-1,3-1 0,6-8-1,3-7 0,4-9-1,0-9 1,1-10-1,-1-8 1,-6-8 1,-1-4 0,-6-3 1,-5-4 0,-4 1 1,-6 3-1,-3 0 2,-4 5 0,-1 7 0,3 17 0,0 0 0,-17-9 0,17 9 0,-3 31-1,12 10-5,2 10-1,5 8 0,3 7-1,-1 2 0,-1 5 0,-3 0 1,-4-5-2,-9-9 7,-4-8-1,-6-16 0,-6-2 3,-2-11 0,-3-7-1,-2-11-1,-4 1 3,0-16-5,3-11 0,4 6-11,-97-19-19,109-20-3,16 9 1,6-7-1,14 1-1</inkml:trace>
    <inkml:trace contextRef="#ctx0" brushRef="#br0" timeOffset="46962.879">319 7190 60,'0'0'38,"-26"-15"-2,26 15-10,-18 2-3,18-2-3,0 0-3,-15 35-6,8-13-5,3 7-1,-3 8-4,-1 1-1,3 4 0,-2 6 0,5 0-1,2-4 0,5-2 0,4 4-5,6-10 5,2 3-6,7-4 6,1-6-5,7-1 4,-1-1-5,6-1-2,-6-10-9,6-1-8,-4-6-6,-2-5-2,-3-10-2,-6-1 0,-9-11 18</inkml:trace>
    <inkml:trace contextRef="#ctx0" brushRef="#br0" timeOffset="47218.0556">76 7485 130,'0'0'35,"22"-13"-3,10 6-25,10 7-17,4-4-6,13 8-8,-2-1-7,0 3-2,-8-1 0,-6 3-1,-10-6 12</inkml:trace>
    <inkml:trace contextRef="#ctx0" brushRef="#br0" timeOffset="726.1292">2135 6309 132,'-21'22'35,"21"-22"-2,24 13-14,2-13-33,18 4-13,-3-6-5,5 4-1,-6-6-1,-1 4 0,-8-2-1</inkml:trace>
    <inkml:trace contextRef="#ctx0" brushRef="#br0" timeOffset="501.9772">2153 6043 108,'0'0'37,"0"0"3,-11 17-11,11-17-18,0 42-5,6-9-4,1 2-2,2 3-1,-2-3-9,8 5-9,-9-8-8,3 1-7,0-13 0,-9-20-2,18 18 1,-18-18-1</inkml:trace>
    <inkml:trace contextRef="#ctx0" brushRef="#br0" timeOffset="1072.3672">2331 6526 131,'-14'16'35,"14"-16"-2,20 4-16,2-10-15,7 3 0,5-1-3,1-3 1,-2 1 0,-8 6 0,-4 0 1,-21 0 1,24 15-1,-24-15 0,1 27-1,-6-5 1,-4 4-1,-2 1 1,-2 5-1,0 1-1,2-2 1,0 0-1,5-3 0,1-6 0,5-2-1,0-20-6,16 24-8,-16-24-9,33-6-5,-9-7-4,6 0 1,-3-5-2,5-2 1</inkml:trace>
    <inkml:trace contextRef="#ctx0" brushRef="#br0" timeOffset="47562.2895">895 7432 58,'0'0'6,"0"0"-10,33 14-16,-5-8-2,5 5 5</inkml:trace>
    <inkml:trace contextRef="#ctx0" brushRef="#br0" timeOffset="47891.0062">932 7611 42,'16'15'6,"10"-15"-6,9 6-20,9-8-1,4 0 15</inkml:trace>
    <inkml:trace contextRef="#ctx0" brushRef="#br0" timeOffset="1581.7204">3165 6428 117,'-15'-20'31,"15"20"-2,-26-33-18,26 33-6,-31-16 2,13 18 0,-8 1-2,0 10 0,-5 4 0,0 6-1,-1 7 0,5 3-2,6 2-2,9 3-1,10-1-1,7-6 0,14-2-1,6-12-3,16-3-2,-1-15 0,6-5 1,-3-10-1,-3-5 1,-7-4 1,-5-5 1,-12 1 4,-8 0 8,-5 7 0,-8-2 1,5 24 1,-15-28 1,15 28-2,-22 6 0,22-6-1,-16 31-6,12-5-1,4 7 0,7 0-1,6 7-1,7-5 1,10 2-1,-1-10-6,15 3-9,-5-19-8,7-6-4,-4-10-2,1-10-3,-5-7 1,-3-8-1</inkml:trace>
    <inkml:trace contextRef="#ctx0" brushRef="#br0" timeOffset="48405.678">1469 7267 59,'0'-17'32,"0"-3"-7,7-2-13,8 2-5,7 3-2,4 6-2,1 8-2,5 1-1,-5 9 0,1 4 0,-4 9 1,-6 4-1,-3 4 0,-2 3 1,-8 0-1,1 7 0,-8-5 1,-4 4 0,-3-4-1,-2 2 0,-4-2 0,-1-5 0,-4-3-1,-3 1-3,1-2 3,0-2-4,2-4 4,0 0-4,20-18 4,-28 24-5,28-24 5,0 0 0,0 0 0,0 0 0,17 0 1,3-5-1,4 1 1,7 0 0,-1-1 0,1 5 0,0 2-1,-3 1-2,-4 3-5,-6-1-5,-18-5-8,22 21-3,-22-21 1,0 0-2</inkml:trace>
    <inkml:trace contextRef="#ctx0" brushRef="#br0" timeOffset="1824.8779">3573 6291 145,'-22'0'35,"5"14"0,-1 5-13,9 14-21,9 9-2,9 8 0,8 1-1,7 2 0,7 4 0,0-8 0,8-4 1,-3-7-1,3-14 1,-4-15-3,6-7-12,-14-13-8,4-9-6,-7-2-4,-3-8 1,-10-8-1,-4 3-1</inkml:trace>
    <inkml:trace contextRef="#ctx0" brushRef="#br0" timeOffset="2006.0041">3547 6485 142,'0'0'34,"0"0"-1,0 0-17,41 0-30,-12-13-12,14 4-6,-5-9-2,6 0 0,-7-6 0,0 2-1</inkml:trace>
    <inkml:trace contextRef="#ctx0" brushRef="#br0" timeOffset="2393.2655">3941 5968 159,'0'0'35,"6"-28"-4,-6 28-27,31-11-5,-9 13 1,0 4 0,2 7 0,-2 3 0,-2 2 1,-9 3 0,-2 4 0,-5-1 2,-4 6-2,-7-5 1,-3 1-1,-2 0 1,-3-4-2,-2 0 1,3-2-1,14-20-1,-22 29 0,22-29-1,-6 17 0,6-17 0,18 11 0,1-8 0,3-5 1,5 1 0,5-1 1,3 2-10,-6-8-15,8 3-8,-6-6 0,-1 2-2,-8-4-2,-6-4-3</inkml:trace>
    <inkml:trace contextRef="#ctx0" brushRef="#br0" timeOffset="-1115.2671">2686 5586 85,'0'-27'41,"-7"-1"-6,3 10-9,-7-6-8,11 24-2,-25-25-6,8 19-8,-1 4 0,-6 8 0,-2 3-1,-3 7 0,-3 8-1,3 7-1,3 6 0,4 2 2,7 6-2,8 3 2,11-2-2,10-6 0,14-5 0,7-9 0,11-10-2,2-10 1,3-13 0,-1-8-1,-6-11 2,-7-3-1,-13-6 2,-10-3-1,-14-1 1,-9 4-1,-9 4 0,-10 0-10,3 11-9,-5-4-9,10 7-3,0 1-1,20 16-3,-13-28-1</inkml:trace>
    <inkml:trace contextRef="#ctx0" brushRef="#br0" timeOffset="49831.1305">1279 7626 39,'0'0'23,"0"0"-4,-9 22-5,9-22-6,24 24 6,-6-6-5,1-1 2,3 1-1,-4-1 1,2 1 0,-3-1-3,-2 1-2,-15-18 0,22 24-1,-22-24-3,0 0 1,18 7-3,-18-7 0,0 0-1,6-27 1,-6 27-1,-6-33 0,3 9 0,-3-4 5,1-1-5,-5-4 5,1-4-4,-4-7 5,-1-2-4,-5-9 4,-1 2-3,-2-8-1,-2-1 0,-2 3-1,-1-1 0,1 5-1,2 2 1,-2 10 0,2 5 0,6 9-1,-1 3 1,7 2 0,1 8 1,3-1-1,8 17 0,-2-26 0,2 26 0,21-16 1,-3 3-2,6 2 2,5-2-1,8 6 1,4-4-1,3 4 0,7-3 1,3 5-1,4 3 0,5 2 0,0 4 0,3-2 0,4 1 0,3 3-1,4 3-1,1-2-2,1 2-2,-7-3-2,1 7 0,-10-4-5,-1 9-3,-14-9-6,-4 2-4,-16 2-4,-8 0 2,-20-13 0,11 26 2</inkml:trace>
    <inkml:trace contextRef="#ctx0" brushRef="#br0" timeOffset="50872.4055">1978 7331 47,'0'0'24,"0"0"2,0 0-8,0 0 1,19 16 1,-19-16-4,22 31-2,-9-14-1,1 11-2,3-5-2,3 3-3,-1 2-4,1-5-3,2-1 0,0-3 0,0-5 1,4-3-6,-2-7 1,-2-6-3,2-5-2,-8-8-2,6 4-2,-13-9-1,6 4 1,-11-8 5,1 4-2,-6-4 4,-3 7 3,-2 1 2,6 16 3,-16-26 1,16 26-1,-17-17 0,17 17 1,0 0 0,0 0 0,-16 6-1,16-6 0,0 0 0,0 0-1,11 24 1,-11-24 0,7 20 1,-7-20 1,9 24-1,-9-24 1,15 31 1,-8-14 0,4 1 0,0 2 1,4 4-5,-4-4 4,4 6-3,-2-2 3,0 7-4,-2-7 4,0 5-5,-4-5 4,-1 5-1,-5-5 1,-4 2-1,-3-4-1,-5 0 1,-5-2-1,-3-4-1,-7-3-1,-3-2 1,-4-5-2,-2-1 0,-2-3-3,-3-6-3,5 4-5,2-5-4,5 3-5,8-9-6,20 11-1,-13-16-1,13 16 14,26-30 16</inkml:trace>
    <inkml:trace contextRef="#ctx0" brushRef="#br0" timeOffset="51183.9669">2633 7278 28,'-13'45'17,"-5"5"-3,7 3-2,-2 6-5,6-2 2,-3 5-7,7-11 1,-3 1-6,6-4-1,0-4-12,0-11-1,6-6-4,-6-27 0,7 26 12</inkml:trace>
    <inkml:trace contextRef="#ctx0" brushRef="#br0" timeOffset="52366.3059">2247 6913 52,'-6'-19'24,"6"19"0,0 0-11,26-18-2,-4 14-1,2-1-2,7 5-1,4-6 2,8 6 0,-1-2 0,8 4-1,-1-2-1,6 6-3,-1-1-2,-1 1-10,6 8-8,-9-3-7,3 8-6,-9-5-3,-2 3-1,-8-4-2,-3-4 15</inkml:trace>
    <inkml:trace contextRef="#ctx0" brushRef="#br0" timeOffset="51737.3414">3076 7582 61,'-1'-22'25,"-1"4"2,2 18-20,0-28 1,0 28-5,-8-20-1,8 20-1,-25-9 1,-1 5 0,0 10 1,-7-3 1,2 7 3,-6 2 1,8 10 1,-1-1 2,10 8-5,5 0 3,11 2-6,8-7 4,11 4-7,9-6 2,5-2-7,12-9 2,-5-2-4,9-5-2,-9-6-3,1 2-2,-13-9-2,0 0 0,-11-8 1,-13 17 1,5-31 4,-5 31 4,-11-31 6,11 31 3,-20-26 5,20 26 2,-20-7 6,20 7 1,0 0-1,-11 18 0,20-1-5,2-1 0,9 4-7,6 0-15,0 1-15,5-3-7,-1-7-2,-1-4-1,-5-10-1</inkml:trace>
    <inkml:trace contextRef="#ctx0" brushRef="#br0" timeOffset="53831.467">3934 7419 103,'24'0'24,"-6"-2"-9,11 0-28,6-3-6,8 3-2,3 0-2,-2 0-2,-4 2-1,-10 0 12</inkml:trace>
    <inkml:trace contextRef="#ctx0" brushRef="#br0" timeOffset="54066.6266">4015 7608 68,'18'13'26,"-18"-13"-3,37 5-25,-10-1-12,10-2-8,2-1-2,-1-2-2,1-1 3</inkml:trace>
    <inkml:trace contextRef="#ctx0" brushRef="#br0" timeOffset="57042.6752">4991 7688 68,'0'0'32,"-16"6"0,16-6-10,0 0-12,5 20 0,-5-20 0,24 20-2,-7-7-2,3 6 0,-2-3-2,3-1-3,1 1-1,0 3 0,-2-5 1,0-1 0,-1-4 0,-1-1-1,0-7 1,1-2 0,-19 1-1,27-10 0,-27 10 1,26-20-1,-26 20 0,19-22 0,-19 22 0,11-20 0,-11 20 1,3-33-1,-3 17 0,-3-1 0,-1-5 0,-5-2 1,0 0-1,-8-5 5,-1 0-5,-6-6 4,-2-2-4,-4-5 5,-3-2-5,0-4 5,-2-3-6,2-4 1,-2-2-1,4 2 1,0-4-2,3-5 2,0 2 0,6-1-1,2 5 2,4 4-2,5 5 2,1 5-1,5 7 0,5 11 0,5 4 0,8 4 1,8 3-1,6 3 0,10 1 0,11 0 1,11-2 0,10-2 0,7-1 0,9-3-1,5 1 1,7-2 0,2-2 0,3 0 0,-5 0-1,-3 2 0,-8 3 1,-10 8-1,-10 5-4,-20-3-9,-7 18-8,-23 0-6,-7 13-6,-20-2-1,-5 7-1,-15-1-2,-4 1 4</inkml:trace>
    <inkml:trace contextRef="#ctx0" brushRef="#br0" timeOffset="57742.0517">5381 7015 56,'0'-22'25,"0"22"-1,6-27-6,-6 27-2,27-33 0,-5 22-4,1-6-3,6 10-3,-1 1 1,3 6 0,-2 6-1,-1 7-1,-8 0 0,0 9 0,-10 3-1,-5 5 0,-10 1 0,-3 4 0,-8-2-1,-6 2-2,-2 1 1,0-1-1,0-6 0,2-5 0,5 0-2,17-24-1,-22 26 2,22-26 0,0 0-1,0 0 0,24-8 1,-6 1 0,3-2-1,3 0 2,-1 3-1,0 4 0,-1 2 0,-4 2 0,-1-2-1,-17 0-4,23 8-6,-23-8-5,0 0-5,13 18-6,-13-18-6,0 0 0,0 0-3,0 0 6,0 0 7</inkml:trace>
    <inkml:trace contextRef="#ctx0" brushRef="#br0" timeOffset="58145.3246">5955 6775 13,'-20'-7'15,"20"7"-3,-20 2 0,20-2 0,-24 12 1,24-12-1,-26 28-1,26-28-1,-26 35 0,13-15-1,4 11 0,-2-7 0,4 9-1,-1-4 1,8 8 0,0-8 1,8 6-1,3-7 1,7-1-2,2-5 1,8 4-3,0-11 0,3-1-5,6-1-7,-8-11-9,6 3-10,-7-5-6,-1-1-4,-5-10 1,-5 1-2,-17 10-1</inkml:trace>
    <inkml:trace contextRef="#ctx0" brushRef="#br0" timeOffset="58659.8117">6097 7008 107,'0'0'32,"5"-17"-2,-5 17-20,32-14-3,-12 8-1,6 3-9,-1 3-8,-1-2-7,-4 7-3,-20-5-6,23 8-2,-23-8-1,0 0 2,0 0 4</inkml:trace>
    <inkml:trace contextRef="#ctx0" brushRef="#br0" timeOffset="59374.8775">6345 6709 62,'0'0'27,"0"0"1,0 0-4,0 0-7,-9 26 0,16 1 0,-3-1-4,5 9-3,-3-4-1,-1 7-2,-1-1-3,1-2-4,-1-6 0,-2-5-6,3 4-10,-5-12-7,8 1-8,-8-17-4,0 0 1,16-2-3,-16 2 0</inkml:trace>
    <inkml:trace contextRef="#ctx0" brushRef="#br0" timeOffset="59596.0264">6601 6968 167,'-20'12'37,"-4"-10"-3,24-2-34,-15 19-5,15-19-15,22 12-10,-2-8-5,10 0-1,-3-13-1,6 1-1</inkml:trace>
    <inkml:trace contextRef="#ctx0" brushRef="#br0" timeOffset="59881.2189">6950 6687 80,'-18'2'24,"1"-2"0,-1 5-12,18-5-10,-20 22 2,11-5 0,3 1-2,1 1 2,3 1-1,2 0 1,0-20 0,11 37 1,-11-37 0,27 27 0,-8-20 2,12 8 0,-5-9 1,9 5-2,-4-4 0,2 0 0,-5 4-1,-1 0-2,-8-2-1,-19-9-2,20 26 1,-20-26-1,-6 28 0,6-28-3,-24 29-7,1-20-6,2 8-5,-8-15-8,7 1-3,-6-6-3,10-3 1,-1-9 2,5-3 12</inkml:trace>
    <inkml:trace contextRef="#ctx0" brushRef="#br0" timeOffset="60078.3531">6939 6748 127,'0'0'36,"-14"-24"-1,14 24-12,0 0-17,11-17-8,7 17-13,0-2-12,8 6-6,-4 0-1,6 1-1,-8-3-2,4-2 1</inkml:trace>
    <inkml:trace contextRef="#ctx0" brushRef="#br0" timeOffset="60427.5903">7083 6351 92,'33'11'30,"-13"4"3,15 14-13,0 1-3,11 12 1,0-2-6,7 12-3,-3-1-4,-6 6-1,-7-4-4,-8-2 0,-12-1-1,-8-8-2,-7 0-13,-15-11-12,-2-5-6,-5-13-1,0-4-1,-2-7-1,5-6-1</inkml:trace>
    <inkml:trace contextRef="#ctx0" brushRef="#br0" timeOffset="60857.0081">5539 7665 98,'45'-17'41,"12"-12"-6,25 1-14,14-5-5,20 4 3,11 0-14,13-1 1,7 5-5,-2 1 0,-1 5-7,-14-3-5,-10 13-5,-19-9-3,-16 10-6,-25-4-6,-19 6-4,-19 1 0,-22 5 4,0 0 6,-31-4 17</inkml:trace>
    <inkml:trace contextRef="#ctx0" brushRef="#br0" timeOffset="61253.2773">6095 7782 94,'18'-4'32,"8"4"-8,5-7-20,10 3-11,-1 1-12,8-1-9,-2 0-3,-5-5-2,-6 2-1</inkml:trace>
    <inkml:trace contextRef="#ctx0" brushRef="#br0" timeOffset="61709.5909">6744 7643 13,'0'0'17,"-11"-26"-1,11 26-7,-13-29-1,13 29-3,-25-17 2,3 13-3,-4 6 2,-9 4 4,0 7 4,-9-1 4,9 12-4,-4-4 4,13 12-5,4-9 2,17 9-3,7-10-3,12 0-9,20-4-13,-1-7-5,14-2-4,-1-12-3,4 1-2,-8-13 0,-3 6 0,-11-4 6,-10-2 12,-7-1 8,-11 16 7,2-26 7,-2 26 5,0 0 2,-24-18 1,24 18 4,0 0-3,0 0-3,-18 20-3,21-3-4,-3 1-2,6 2-2,-1 2-3,3 2-5,3 0 0,-2-4-5,6 2-13,-15-22-10,22 24-7,-22-24-1,25-2 1,-25 2-2</inkml:trace>
    <inkml:trace contextRef="#ctx0" brushRef="#br0" timeOffset="61882.715">6947 7832 122,'-19'5'37,"19"-5"-6,-20 15-29,20-15-33,0 0-4,24 5 0,0-10-3,2-6 0</inkml:trace>
    <inkml:trace contextRef="#ctx0" brushRef="#br0" timeOffset="63069.5146">5981 6379 113,'-15'-18'36,"15"18"-1,20-10-17,12 12-3,3-7 0,16 6-7,10-2-5,12 2-2,12-2 0,7 1 0,6-2-1,-1-4 1,4-1-1,-1 0 0,-5-4 1,-8 3-3,-10 3-6,-13-6-6,-7 9-5,-13-2-6,-5 8-7,-17-4-1,0 9-2,-22-9 0,22 9 4</inkml:trace>
    <inkml:trace contextRef="#ctx0" brushRef="#br0" timeOffset="63605.646">7986 6991 168,'-22'-12'37,"22"12"-3,-26-11-33,26 11-1,20-2 0,4 0-17,15 13-10,3 0-7,8 0-1,-6-2-1,2 4-1,-11-6-2</inkml:trace>
    <inkml:trace contextRef="#ctx0" brushRef="#br0" timeOffset="63807.775">7964 7276 177,'0'0'36,"0"0"-7,26 11-50,16-2-13,13-7 0,9 3-3,5-5-2,-1-3-2</inkml:trace>
    <inkml:trace contextRef="#ctx0" brushRef="#br0" timeOffset="62390.0525">7245 7628 97,'-24'-7'36,"24"7"4,-21 5-19,21-5-8,-12 31-1,8-9-10,0 4-3,-1 2-4,-1 1 4,1 4-5,-3-2 6,3 0 0,1-1 0,6-5 0,4-3-1,3 0 2,7-7-1,6-4 1,4-6 0,2-5 0,1-7-1,1-2 1,-3-4 0,-1-7-1,-4-2 0,-7 0-1,-4 0-1,-11-2-3,-2 2-1,-11 2-1,-4 0 0,-8 3 0,-5 1 0,-3-1 1,-4 4 3,-3 0 5,-2 1 4,3-1 1,2 4 1,8-1 0,5-1 0,24 11 0,-19-23-2,19 23 2,32-26-7,-3 11 4,6 4-14,4-5-7,1 7-17,-1-4 4,-8 5-6,-9 1-1,-22 7-2</inkml:trace>
    <inkml:trace contextRef="#ctx0" brushRef="#br0" timeOffset="73922.5986">8968 7112 1,'-20'0'13,"20"0"-4,0 0-5,0 0-1,0 0 0,0 0 1,7-20 2,-7 20 1,15-17 2,-15 17 2,13-16 1,-13 16 3,13-22 3,-13 5 6,0 17-2,0-22-2,0 22-2,-4-24-2,4 24-2,0 0-3,-18-20-5,18 20-6,-22 0 0,22 0 1,-33 13-1,12 0-1,-1 5 1,-2 8 0,-3 3 2,3 4-1,-2 9 1,4 8-1,4-2 2,5 5-3,4-2 0,9-1 0,7-1 0,9-5 0,10-5 0,7-8 0,8-4 0,3-8 0,6-10 0,-1-5 0,1-12 0,-4-3 0,-2-9 0,-5-11 0,-6-6 0,-6-9 0,-8-7 0,-10-4 0,-9-1 0,-7-1 0,-8 2 0,-7 9-1,-2 6-1,-2 9 0,2 11 1,0 7 1,8 8-1,16 7 1,-24 6-8,28 10-9,-4-16-9,22 46-6,-4-24 0,11 11-2,-1-2-8,5-1-1</inkml:trace>
    <inkml:trace contextRef="#ctx0" brushRef="#br0" timeOffset="74126.7367">9465 7442 179,'0'0'42,"-30"17"-13,30-17-44,-7 18-11,7-18-8,0 0-6,26 4-3,-26-4-1,22-17-1</inkml:trace>
    <inkml:trace contextRef="#ctx0" brushRef="#br0" timeOffset="74821.3821">9987 7141 117,'-11'-27'40,"11"27"-7,-14-28-13,14 28-3,0 0-3,0 0-6,-21-13-6,21 13-1,-16 15 0,16-15 0,-26 22 0,26-22-1,-29 29 0,29-29 0,-28 30 0,28-30 0,-18 25 0,18-25 0,0 24 0,0-24 0,18 17 0,0-10 0,4-1 0,6-1 0,3 4 0,4 0 0,4-3 0,-4 3 0,0-2 0,-4 4 0,-3 6 0,-6-1 0,-6 3 0,-7 1 0,-9-2 0,-3 4 0,-6 0 0,-8-3 0,-1-3 0,-4-1 0,-2-6 0,0-2 0,0-1 0,2-6 0,5-6 0,1-5-14,16 11-11,-15-25-5,15 25-5,5-39 0,6 19-1,2-8 0,6 5 1</inkml:trace>
    <inkml:trace contextRef="#ctx0" brushRef="#br0" timeOffset="75054.5423">9982 7103 111,'0'0'35,"-22"-17"6,22 17-12,27-16-19,5 8-8,12 5-12,-2-3-12,10 8-7,-7-2-4,1 4 0,-9 1-9,-9-1 1,-6 1 24</inkml:trace>
    <inkml:trace contextRef="#ctx0" brushRef="#br0" timeOffset="75557.8887">10635 7057 101,'0'0'42,"-24"-17"-3,24 17-12,-33-5-12,33 5-3,-39 16-3,15-1-9,-3 3 0,1-1 1,0 3 0,0-2 0,6 3 0,4-5 0,16-16 0,-8 26 0,8-26-1,26 24 0,2-13 0,5 0-1,3 0 1,5 1 0,1 3 0,1-2-1,-5-2 1,-1 4 0,-8 3 0,-5 2 0,-7-3 0,-4-1 1,-8 3 0,-3 1-1,-7-2 0,5-18 1,-23 24-1,23-24 0,-33 11-10,8-15-6,3 4-8,-6-13-4,4 2-5,-2-9 0,4 0-2,0-6 1,7 2 8</inkml:trace>
    <inkml:trace contextRef="#ctx0" brushRef="#br0" timeOffset="75747.0187">10602 7068 143,'0'0'35,"13"-33"-2,3 22-10,2 2-26,3 1-17,8 10-5,-3-4-8,3 10 1,-3-5-2,-4 5-2,-3-3 0</inkml:trace>
    <inkml:trace contextRef="#ctx0" brushRef="#br0" timeOffset="76791.0417">11302 7315 104,'0'0'35,"-1"-23"-1,1 23-6,-4-33-8,4 33-4,-6-32-6,6 32-9,-11-25 1,11 25-3,-24-17 2,6 15 1,-4-3-1,-2 12 0,-2-1 0,1-1-1,-1 3 0,2 1 0,7 4 0,3 3 0,14-16 0,-6 29 0,15-12-1,-9-17 0,39 33 0,-11-18 1,5-4-1,3 0 1,1-2 1,2-2-1,0 2-1,-3-3 1,-1-3-1,-2 5 1,-7-1 0,-2 1 0,-4 4 0,-3-1 0,-6 8 0,-6 1 0,-3 0 1,-4 2-1,-3 0 0,-6 2 0,-2-4 1,-5 0-1,-5-7 0,0-2 0,-5-7 0,-3-4 0,-1-6 0,-3-5 0,2-2-1,0-3 1,6 1 0,1-3-5,26 18-19,-30-17-9,30 17-2,0 0-2,0-20-3,0 20-1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50.6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664E38E-46AB-4E5F-8553-9E4EE2A3201F}" emma:medium="tactile" emma:mode="ink">
          <msink:context xmlns:msink="http://schemas.microsoft.com/ink/2010/main" type="writingRegion" rotatedBoundingBox="18511,10074 20801,10222 20715,11555 18425,11407">
            <msink:destinationLink direction="with" ref="{CC2603A3-0768-4EBB-B32B-95276F13E930}"/>
            <msink:destinationLink direction="with" ref="{A5286F1C-B9B4-427E-80BA-39BF752F431D}"/>
          </msink:context>
        </emma:interpretation>
      </emma:emma>
    </inkml:annotationXML>
    <inkml:traceGroup>
      <inkml:annotationXML>
        <emma:emma xmlns:emma="http://www.w3.org/2003/04/emma" version="1.0">
          <emma:interpretation id="{C6A4C49C-E310-41CE-A99E-FF398939F050}" emma:medium="tactile" emma:mode="ink">
            <msink:context xmlns:msink="http://schemas.microsoft.com/ink/2010/main" type="paragraph" rotatedBoundingBox="18515,10074 19658,10077 19657,10554 18513,105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D5722C-52B3-42E8-BB6E-6941E5CB5A9D}" emma:medium="tactile" emma:mode="ink">
              <msink:context xmlns:msink="http://schemas.microsoft.com/ink/2010/main" type="line" rotatedBoundingBox="18515,10074 19658,10077 19657,10554 18513,10551"/>
            </emma:interpretation>
          </emma:emma>
        </inkml:annotationXML>
        <inkml:traceGroup>
          <inkml:annotationXML>
            <emma:emma xmlns:emma="http://www.w3.org/2003/04/emma" version="1.0">
              <emma:interpretation id="{F9190113-1A3A-482B-865F-700895DFE04D}" emma:medium="tactile" emma:mode="ink">
                <msink:context xmlns:msink="http://schemas.microsoft.com/ink/2010/main" type="inkWord" rotatedBoundingBox="18515,10074 19658,10077 19657,10554 18513,10551"/>
              </emma:interpretation>
              <emma:one-of disjunction-type="recognition" id="oneOf0">
                <emma:interpretation id="interp0" emma:lang="en-US" emma:confidence="0">
                  <emma:literal>(on</emma:literal>
                </emma:interpretation>
                <emma:interpretation id="interp1" emma:lang="en-US" emma:confidence="0">
                  <emma:literal>Lon</emma:literal>
                </emma:interpretation>
                <emma:interpretation id="interp2" emma:lang="en-US" emma:confidence="0">
                  <emma:literal>am</emma:literal>
                </emma:interpretation>
                <emma:interpretation id="interp3" emma:lang="en-US" emma:confidence="0">
                  <emma:literal>ton</emma:literal>
                </emma:interpretation>
                <emma:interpretation id="interp4" emma:lang="en-US" emma:confidence="0">
                  <emma:literal>bon</emma:literal>
                </emma:interpretation>
              </emma:one-of>
            </emma:emma>
          </inkml:annotationXML>
          <inkml:trace contextRef="#ctx0" brushRef="#br0">2 0 54,'0'0'18,"0"0"2,0 0-2,-4 24-4,8 5 1,0 4 2,5 11 1,-2 4 0,4 1-3,-1 1-3,1-3-3,0-3-8,0-7-11,3-2-11,-4-13-8,6-7-4,-16-15 0,35 0-2,-18-13 1,3-4 6</inkml:trace>
          <inkml:trace contextRef="#ctx0" brushRef="#br0" timeOffset="599.3534">394 191 159,'-20'11'34,"20"-11"0,-11 33-22,7-8-8,8 5-2,3-1-2,2 2 0,4-3-4,-4-8-6,6 0-7,-15-20-5,24 16-4,-24-16-3,16-7-1,-16 7 0,13-31 2,-7 7 7,-3-3 10,1-5 6,2 1 10,-1-2 7,4 2 4,2 4 4,0 3 4,4 7 3,0 1-1,5 14-1,-3-2-4,7 15-4,-8 0-4,8 9-2,-6 2-4,3 6-3,-3 3-3,-3-2-1,0-1-1,-6-6-2,4 0-5,-13-22-5,20 20-2,-20-20-2,18-7-1,-10-10 1,3 1 1,0-6 2,2-4 4,-1 0 6,5-1 3,-2 5 4,1 2 2,3 7 3,-3 4 4,3 9 2,-19 0 3,33 20 0,-33-20-2,35 40-1,-19-14-2,1 1-6,1 5-11,-3-10-14,5 3-11,-9-6-3,-11-19-1,17 22-1,-17-22-1</inkml:trace>
        </inkml:traceGroup>
      </inkml:traceGroup>
    </inkml:traceGroup>
    <inkml:traceGroup>
      <inkml:annotationXML>
        <emma:emma xmlns:emma="http://www.w3.org/2003/04/emma" version="1.0">
          <emma:interpretation id="{E99596E0-7B40-47E0-A958-E15E7F53A806}" emma:medium="tactile" emma:mode="ink">
            <msink:context xmlns:msink="http://schemas.microsoft.com/ink/2010/main" type="paragraph" rotatedBoundingBox="18454,10961 20743,11110 20715,11555 18425,114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0FE8E5-4912-479E-BA4F-73E3AB178890}" emma:medium="tactile" emma:mode="ink">
              <msink:context xmlns:msink="http://schemas.microsoft.com/ink/2010/main" type="line" rotatedBoundingBox="18454,10961 20743,11110 20715,11555 18425,11407"/>
            </emma:interpretation>
          </emma:emma>
        </inkml:annotationXML>
        <inkml:traceGroup>
          <inkml:annotationXML>
            <emma:emma xmlns:emma="http://www.w3.org/2003/04/emma" version="1.0">
              <emma:interpretation id="{199FB76B-92B5-40B1-975B-D6E716221F9F}" emma:medium="tactile" emma:mode="ink">
                <msink:context xmlns:msink="http://schemas.microsoft.com/ink/2010/main" type="inkWord" rotatedBoundingBox="18454,10961 20743,11110 20715,11555 18425,11407"/>
              </emma:interpretation>
              <emma:one-of disjunction-type="recognition" id="oneOf1">
                <emma:interpretation id="interp5" emma:lang="en-US" emma:confidence="0">
                  <emma:literal>100 cm</emma:literal>
                </emma:interpretation>
                <emma:interpretation id="interp6" emma:lang="en-US" emma:confidence="0">
                  <emma:literal>10 cm</emma:literal>
                </emma:interpretation>
                <emma:interpretation id="interp7" emma:lang="en-US" emma:confidence="0">
                  <emma:literal>1000 cm</emma:literal>
                </emma:interpretation>
                <emma:interpretation id="interp8" emma:lang="en-US" emma:confidence="0">
                  <emma:literal>(00 cm</emma:literal>
                </emma:interpretation>
                <emma:interpretation id="interp9" emma:lang="en-US" emma:confidence="0">
                  <emma:literal>000 cm</emma:literal>
                </emma:interpretation>
              </emma:one-of>
            </emma:emma>
          </inkml:annotationXML>
          <inkml:trace contextRef="#ctx0" brushRef="#br0" timeOffset="1011.6318">-59 972 132,'0'0'35,"0"0"-2,0 0-11,-11 33-11,9-11-2,8 11-5,-2 7-4,3 1 1,0 3-2,3-6 0,1 3-10,0-12-7,7-2-9,0-14-4,8-5-2,-2-14-1,7-5 1,1-7-1</inkml:trace>
          <inkml:trace contextRef="#ctx0" brushRef="#br0" timeOffset="1374.8789">381 1038 100,'-7'-17'28,"-10"1"2,1 7-7,-10 0-7,6 10-2,-10 3-5,4 7-2,-3 4-1,5 9 0,2 9-2,4 3 0,3 7-4,11 1 0,12-2-1,12-2 1,9-7-1,6-9-2,9-9-6,-1-17-5,4-7-2,-8-17-2,-4-2 0,-17-10-2,-3 1 1,-17-5 2,-5 2 7,-8 5 4,-5 2 2,-2 11 1,0 2-2,3 7-2,19 13-2,-16-9-4,16 9-1,16 3-1,6 3 0,10 3 6</inkml:trace>
          <inkml:trace contextRef="#ctx0" brushRef="#br0" timeOffset="1727.119">806 1051 87,'16'-31'24,"-17"10"1,-5 5-7,-7-2-2,13 18-2,-33-22-1,9 18-2,-7 2 0,3 9-1,-5 6-3,4 7-1,3 8-3,4 9-2,7 7-1,10 2 0,10 3 0,14-3 0,8-2 0,8-7 0,8-8-1,3-20-1,1-3-7,-3-17-5,-5-6-3,-13-16-2,-6-2-4,-14-7-2,-8-2-1,-15 2 2,-1 1 5,-6 7 3,-2 2 0,0 10 3,4 6 2,6 9 1,16 7 10</inkml:trace>
          <inkml:trace contextRef="#ctx0" brushRef="#br0" timeOffset="2179.8883">1303 1058 54,'-19'-7'14,"-3"-1"-2,-4 8-8,1 4-1,-1 7 3,4 4 2,-2 5 3,7 9 3,-1 1 3,9 8 2,5-1 0,13 3-1,2-3-5,15-4-7,9-7-12,2-10-9,14-5-7,-3-13-5,5-5-4,-7-10-2,-3-5 0,-8-7 5,-10-8 9</inkml:trace>
          <inkml:trace contextRef="#ctx0" brushRef="#br0" timeOffset="2772.9267">1534 1067 131,'0'0'34,"-20"2"0,20-2-5,-11 26-16,11-4-9,4 7-4,5 4 0,2 2-1,4 2 1,-1-1 0,3-1 0,-2-5-1,-1-10 0,-1-4-6,-13-16-2,17 8-1,-17-8 1,7-26 0,-7 0 0,2 1 2,-2-8 2,2-4 10,3 4 4,-1-4 0,5 10 0,0 1 0,6 9-1,-15 17 0,30-14-3,-14 17-3,4 10-2,-3 9 0,3 4 0,-3 3 1,1 6-1,-3 2-1,-2-2 2,1-4-2,-1-5 1,4-10 0,-17-16-9,22 13-5,-22-13-3,20-22-1,-12-2-1,3 0 0,-6-11 0,4 2 1,-5 0 10,5 0 8,-3 10 5,-1-1 4,-5 24 5,11-22 3,-11 22 2,0 0-1,26 22-2,-20-2-2,10 4-2,-1 3-4,3 1-2,2 3-5,-1-4-1,1 3-7,-20-30-10,35 31-8,-35-31-6,24-2-2,-24 2 0,5-35-1,-6 4 0</inkml:trace>
        </inkml:traceGroup>
      </inkml:traceGroup>
    </inkml:traceGroup>
  </inkml:traceGroup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08.7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A320948-4D6D-4358-80F0-6E0D831AB1D3}" emma:medium="tactile" emma:mode="ink">
          <msink:context xmlns:msink="http://schemas.microsoft.com/ink/2010/main" type="inkDrawing" rotatedBoundingBox="6123,11439 6307,10909 6743,11060 6559,11590" semanticType="enclosure" shapeName="Other"/>
        </emma:interpretation>
      </emma:emma>
    </inkml:annotationXML>
    <inkml:trace contextRef="#ctx0" brushRef="#br0">2335 16 141,'-27'-13'36,"3"6"-2,-11-1-23,5 7-10,-1 4 0,0 8-1,-2 4 1,-1 5 0,1 9 0,4 10-1,1 7 0,6 5 1,9 4-1,6 2 1,11 0-1,14-6 0,12-5 0,6-11 0,16-13 0,1-15 0,4-9-1,-2-14 1,-3-10-1,-10-10 0,-9-8 1,-11-6-1,-11-3 0,-9 0 0,-7 1 1,-6 6-1,-6 4 1,-3 9 0,0 8 0,-2 8 0,22 17-11,-35-13-12,35 13-9,-21 9-3,21-9-1,2 21-1,-2-21 0</inkml:trace>
  </inkml:traceGroup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09.6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D910EC2-8365-490C-AC02-3478A115DE5C}" emma:medium="tactile" emma:mode="ink">
          <msink:context xmlns:msink="http://schemas.microsoft.com/ink/2010/main" type="inkDrawing" rotatedBoundingBox="6789,10941 8172,10899 8188,11419 6805,11460" semanticType="callout" shapeName="Other">
            <msink:sourceLink direction="with" ref="{3C2C993D-0D4F-40AB-92F0-B2D96E1C89E8}"/>
          </msink:context>
        </emma:interpretation>
      </emma:emma>
    </inkml:annotationXML>
    <inkml:trace contextRef="#ctx0" brushRef="#br0">2565 142 154,'-2'17'37,"4"-1"-3,-2 6-33,6 6-1,5 1 0,2 4 1,1 2-1,1 0 0,-2-4 0,-2-7 0,-2-4 0,-9-20-1,15 17 0,-15-17 0,0 0 0,7-30 0,-7 7 0,4-7 0,-4-6 0,3-5 1,3 1-1,1 3 1,3 0 0,2 8 0,3 5 0,-15 24 0,33-20 1,-16 26-1,-1 3 1,1 7 0,-2 8 0,-1 5 0,1 3 0,0 1-1,-1-2 0,1-2-1,0-3 1,0-8 0,-15-18-1,24 11 1,-24-11-1,23-22 0,-10 0 1,-2-2-1,4-5 1,0-2-1,1-2 0,3 5 1,-5 3-1,-1 8 1,-13 17 1,26-20-1,-26 20 1,18 7 0,-18-7 0,15 33 0,-9-5 0,3 1 0,0 6 0,2 0-1,2 2 0,2-4 0,1-2 0,-1-9 0,3-6-1,1-10 0,-1-3-3,-18-3-9,33-25-6,-23-1-3,10 2-2,-9-14-1,5 1-1,-6-9 0,2 0 6,-2-1 14,-7-5 15,6 12 11,-12-4 3,5 15 2,-8-1 1,6 30 0,-2-18-1,2 18-6,8 22-9,1 2-8,0 7-1,4 9 1,2 10-2,1 3 1,-1 6 0,-2-4-1,0-2 0,-2-7 0,2-6-1,-2-16-7,3-6-16,-14-18-10,30-11 0,-14-13-1,5-9 0,-1-9-2</inkml:trace>
    <inkml:trace contextRef="#ctx0" brushRef="#br0" timeOffset="331.2254">3831-12 149,'-30'4'35,"-8"0"-2,10 7-26,4 3-7,4 3 0,11 1 0,5 4 0,9-2-1,6-1 1,8-1-1,5 0 1,7-1 0,0-1 0,2 3 0,1-3 0,-7 3 0,-1 1 1,-6 0 0,-9 2 0,-9 0 0,-9-2 0,-10-1 0,-1-5-1,-8-3 1,-2-3-2,3-5-24,-3-12-9,6-4-2,-2-9-3,6-5 0,-3-6-3</inkml:trace>
  </inkml:traceGroup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43.4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97E6A0-D132-484A-8CA0-62A39B989E97}" emma:medium="tactile" emma:mode="ink">
          <msink:context xmlns:msink="http://schemas.microsoft.com/ink/2010/main" type="inkDrawing" rotatedBoundingBox="10143,15502 10148,15866 9856,15870 9851,15506" semanticType="verticalRange" shapeName="Other">
            <msink:sourceLink direction="with" ref="{22E6D814-9298-4ECC-B8DA-388A4B94F637}"/>
            <msink:destinationLink direction="with" ref="{88152E4F-1624-4596-8909-94D7F4EECE3F}"/>
          </msink:context>
        </emma:interpretation>
      </emma:emma>
    </inkml:annotationXML>
    <inkml:trace contextRef="#ctx0" brushRef="#br0">5619 4557 156,'0'0'34,"0"0"-2,38-22-15,-12 15-11,9 3-3,2 1-2,-4-1-3,-2 4 1,-11 7-3,-20-7 0,19 24-1,-23-4 0,-9 4 2,-3 4-1,-6 5 0,-2 0 1,0 0 1,0 0 2,5-4 1,3-3-1,7-2 1,9-6-1,0-18 0,22 26-6,-6-26-7,16 7-8,-7-14-7,12 5-3,-8-11-1,10 6-2,-11-13 0</inkml:trace>
  </inkml:traceGroup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02.33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5062E3-8042-43FC-9D07-FE7DDD4EBDED}" emma:medium="tactile" emma:mode="ink">
          <msink:context xmlns:msink="http://schemas.microsoft.com/ink/2010/main" type="writingRegion" rotatedBoundingBox="31,11071 3581,11071 3581,13785 31,13785"/>
        </emma:interpretation>
      </emma:emma>
    </inkml:annotationXML>
    <inkml:traceGroup>
      <inkml:annotationXML>
        <emma:emma xmlns:emma="http://www.w3.org/2003/04/emma" version="1.0">
          <emma:interpretation id="{ED9CF933-568B-4531-BC64-D8D635F7C70B}" emma:medium="tactile" emma:mode="ink">
            <msink:context xmlns:msink="http://schemas.microsoft.com/ink/2010/main" type="paragraph" rotatedBoundingBox="32,11046 3587,11094 3578,11766 23,117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C2A71E-A545-464F-8BCA-828D9F4C92F4}" emma:medium="tactile" emma:mode="ink">
              <msink:context xmlns:msink="http://schemas.microsoft.com/ink/2010/main" type="line" rotatedBoundingBox="32,11046 3587,11094 3578,11766 23,11717"/>
            </emma:interpretation>
          </emma:emma>
        </inkml:annotationXML>
        <inkml:traceGroup>
          <inkml:annotationXML>
            <emma:emma xmlns:emma="http://www.w3.org/2003/04/emma" version="1.0">
              <emma:interpretation id="{14E5288D-FF4D-4B18-8C11-1B87D33D8C55}" emma:medium="tactile" emma:mode="ink">
                <msink:context xmlns:msink="http://schemas.microsoft.com/ink/2010/main" type="inkWord" rotatedBoundingBox="32,11046 3587,11094 3578,11766 23,11717">
                  <msink:destinationLink direction="with" ref="{BAAE1771-B580-46DC-9D45-D961E0E33E16}"/>
                  <msink:destinationLink direction="with" ref="{EEAE9980-DF57-456B-8341-9CCAC2D37652}"/>
                </msink:context>
              </emma:interpretation>
              <emma:one-of disjunction-type="recognition" id="oneOf0">
                <emma:interpretation id="interp0" emma:lang="en-US" emma:confidence="0">
                  <emma:literal>Vx=4.lemls</emma:literal>
                </emma:interpretation>
                <emma:interpretation id="interp1" emma:lang="en-US" emma:confidence="0">
                  <emma:literal>VX = 4.6m Is</emma:literal>
                </emma:interpretation>
                <emma:interpretation id="interp2" emma:lang="en-US" emma:confidence="0">
                  <emma:literal>vx = 4.6m Is</emma:literal>
                </emma:interpretation>
                <emma:interpretation id="interp3" emma:lang="en-US" emma:confidence="0">
                  <emma:literal>Vx=4.6mls</emma:literal>
                </emma:interpretation>
                <emma:interpretation id="interp4" emma:lang="en-US" emma:confidence="0">
                  <emma:literal>Ux = 4.6m Is</emma:literal>
                </emma:interpretation>
              </emma:one-of>
            </emma:emma>
          </inkml:annotationXML>
          <inkml:trace contextRef="#ctx0" brushRef="#br0">2591 229 152,'-22'11'35,"22"-11"-2,-11 25-13,7-5-20,6 4 0,1 4 0,3-3 0,-1 1 0,-1 0 0,0-4-1,-2-4 1,-2-18 0,5 22-1,-5-22 0,0 0-3,0 0-1,0 0 0,9-27 1,-7 7 0,2-1 1,1-1 3,1-2 1,1 1 2,-1-1 2,3 4 0,-2 1 0,-7 19-1,17-22-1,-17 22-2,18 2-1,-18-2 1,21 22-1,-12-4 0,0 3 0,2 1 1,0 0-1,0-2-1,0-4 1,-11-16 0,24 21-1,-24-21 1,24 3-1,-24-3 0,22-16-5,-15-3-2,4 3-1,-5-6 0,5 3 1,-4-4-1,4 1 2,-1 3 4,-3 1 8,-7 18 3,20-20 1,-20 20 0,19 2 0,-19-2 0,14 25-1,-6-5-4,-1 6-3,0 2 0,1 1-1,1 0 0,-2-1-1,4-6 0,0-2 0,-11-20-7,26 18-10,-26-18-6,26-7-7,-26 7-1,20-31-2,-13 9 1,3-6 0</inkml:trace>
          <inkml:trace contextRef="#ctx0" brushRef="#br0" timeOffset="162.1095">3143-10 139,'0'0'34,"0"0"-1,7 40-12,2-1-11,2 7-10,2 5 1,4 4-1,-1 0 0,1-2-1,-3-9 1,3-7-9,-4-15-10,5-5-10,-18-17-4,24 0-1,-13-19-1,4-1 0,-4-11 0</inkml:trace>
          <inkml:trace contextRef="#ctx0" brushRef="#br0" timeOffset="407.6394">3442 100 142,'-18'-14'36,"18"14"-2,-33 9-11,33-9-22,-26 31-1,17-11 0,2 6 0,5-2-1,4-2 0,3-2 1,6 0-1,-11-20 0,30 31 1,-10-16 0,0-4 0,2 3-1,0 1 2,-2 0 0,-3 1-1,-2 1 0,-8 1 1,-5 1 0,-4-1 0,-7 0 0,9-18-1,-33 24-14,33-24-17,-39 15-3,19-13-2,-4-8 0,2-1-3</inkml:trace>
          <inkml:trace contextRef="#ctx0" brushRef="#br0" timeOffset="-3440.2656">6-1 100,'0'0'41,"0"0"-2,0 0-11,0 0-11,-16 2-7,16-2-5,13 26-5,-4-4 0,4 2 0,0 3 1,5 8-1,0-2 1,1 6-1,1-3 0,-2-3 0,-1 2 0,-2-6 0,-1 1 0,-3-8 0,2-2 0,-4-3 0,-9-17 1,15 27-1,-15-27 0,0 0 0,17 18 0,-17-18 0,0 0 0,0 0 0,0 0 0,0 0 0,0 0 0,0 0 0,0 0 0,0 0 0,0 0 0,0 0 1,0 0-1,0 0 0,0 0 0,0 0 1,16-7-2,-16 7 2,0 0-1,0 0-1,15-20 1,-15 20 1,11-22-1,-11 22 0,17-30 0,-8 12 0,2-4 0,0-2 0,0 0 0,0-3 0,-2-4 0,2 0 1,-3-1-1,1-1 0,-2 4 0,0 2 0,1 3 0,-3 3-1,3 5 1,-8 16 0,0 0-1,11-18 1,-11 18 0,0 0-1,0 0 1,9 27-8,-9-27-9,5 26-8,-5-26-6,11 29-2,-11-29-1,11 31 0,-7-12-2,2-3 12</inkml:trace>
          <inkml:trace contextRef="#ctx0" brushRef="#br0" timeOffset="-2793.4445">556 362 90,'0'0'34,"0"0"0,-20-18-8,20 18-5,0 0-3,0 0-4,0 0-7,22 26-7,-22-26 0,28 31 0,-12-11 0,3 2 0,1 0 0,2 0 0,-2-2 0,-3-1 0,1-1 0,-18-18 0,28 26 0,-28-26 0,24 16 0,-24-16 0,0 0 0,20 11-1,-20-11-7,0 0-5,0 0-7,0 0-4,0 0-6,0 0-2,5-18-2,-5 18 0,-9-20 7,9 20 7</inkml:trace>
          <inkml:trace contextRef="#ctx0" brushRef="#br0" timeOffset="-2608.3179">812 320 140,'0'0'35,"-24"-3"-1,7 1-10,17 2-16,-23 22-5,13-6-3,-1 4 0,0 2 0,2 2 0,-4 2 1,2-2-2,-2 0 2,0-2-1,2-4 0,2-1 0,9-17 0,-16 25 0,16-25-7,0 0-9,0 0-5,0 0-5,0 0-5,22-9-3,-6-6-1,5-1 0,2-4 5</inkml:trace>
          <inkml:trace contextRef="#ctx0" brushRef="#br0" timeOffset="-2360.7185">1042 170 147,'-19'-2'35,"19"2"0,0 0-11,0 0-24,34-9-5,-10 3-10,10 10-9,-4-8-5,7 10-4,-10-4-1,-1 5 0,-26-7 0,24 13 4</inkml:trace>
          <inkml:trace contextRef="#ctx0" brushRef="#br0" timeOffset="-2114.5458">1064 339 79,'0'0'25,"31"12"-1,-11-10-9,3-5-6,2 1-9,5 0-9,-5 0-10,1 2-4,-4-4-2,-3 3 0,-19 1-1,24-13 2</inkml:trace>
          <inkml:trace contextRef="#ctx0" brushRef="#br0" timeOffset="-1647.7015">1500 7 130,'7'-17'36,"-7"17"-2,0 0-14,0 0-10,13 22-3,-7-5-2,-3 3-4,1 6 0,-2-1-1,-4 5 0,2-3 1,-2 1-1,0-3 0,0-1 0,4-7-1,-2-17 1,10 23-1,-10-23 1,18 6-1,-18-6 0,28-9 1,-10-2-1,0-2 0,3-2 1,-1-1-1,4 1-7,-4-3-4,4 7-5,-6-6-4,2 8-4,-20 9-5,28-18-3,-28 18 1,13-17 6,-13 17 4</inkml:trace>
          <inkml:trace contextRef="#ctx0" brushRef="#br0" timeOffset="-1453.5681">1794-61 118,'0'0'34,"-22"20"0,15 2-6,1 4-14,4 7-5,4 5-6,2 4-3,3 4 0,1 0 1,-1 0-1,0-2 0,-1-6 0,-1-6 0,1-3-4,-4-12-10,-2-17-10,11 20-4,-11-20-6,0 0 1,24-11-1,-24 11 0,24-30 5</inkml:trace>
          <inkml:trace contextRef="#ctx0" brushRef="#br0" timeOffset="-1291.4492">1973 359 139,'0'0'33,"-6"25"-1,6-25-11,-5 32-9,5-14-13,0-18-13,14 24-10,-14-24-5,21 7-4,-21-7-1,27-13 0,-14-5-1,5-6 3</inkml:trace>
          <inkml:trace contextRef="#ctx0" brushRef="#br0" timeOffset="-797.6324">2210-15 141,'-17'-8'35,"17"8"-1,-18 9-10,14 8-18,2 7-6,1 3 0,2 10 0,1 2 0,0 3 0,2 2 1,0 2-1,1-4 0,2-6 0,3-3 0,1-7-1,3-6 1,-14-20 0,33 22 0,-12-20 0,-1-5-1,0-7 1,2-2 0,-3-7 0,-1-1-1,-1-4 1,-3-3 0,-5 1-1,-1-2 1,-4 5 0,-6 2 0,0 5 0,2 16 1,-17-13 0,17 13 0,-29 17 0,12-1 1,1 6-1,1 6 0,2 1-1,0 2 0,6 0-1,5-1 0,4-6 0,5-6-7,10 0-12,-1-10-7,6-5-7,1-10 1,0-2-1,0-8-1,0-1-1</inkml:trace>
        </inkml:traceGroup>
      </inkml:traceGroup>
    </inkml:traceGroup>
    <inkml:traceGroup>
      <inkml:annotationXML>
        <emma:emma xmlns:emma="http://www.w3.org/2003/04/emma" version="1.0">
          <emma:interpretation id="{C3BCD04A-C460-4FFB-BE8A-24ED3EF109C0}" emma:medium="tactile" emma:mode="ink">
            <msink:context xmlns:msink="http://schemas.microsoft.com/ink/2010/main" type="paragraph" rotatedBoundingBox="202,12114 1068,12114 1068,12700 202,127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861244-4B39-4A42-B7F4-DC0680988D86}" emma:medium="tactile" emma:mode="ink">
              <msink:context xmlns:msink="http://schemas.microsoft.com/ink/2010/main" type="line" rotatedBoundingBox="202,12114 1068,12114 1068,12700 202,12700"/>
            </emma:interpretation>
          </emma:emma>
        </inkml:annotationXML>
        <inkml:traceGroup>
          <inkml:annotationXML>
            <emma:emma xmlns:emma="http://www.w3.org/2003/04/emma" version="1.0">
              <emma:interpretation id="{414920A6-C513-44C0-A15F-A68C07847F21}" emma:medium="tactile" emma:mode="ink">
                <msink:context xmlns:msink="http://schemas.microsoft.com/ink/2010/main" type="inkWord" rotatedBoundingBox="202,12114 1068,12114 1068,12700 202,12700"/>
              </emma:interpretation>
              <emma:one-of disjunction-type="recognition" id="oneOf1">
                <emma:interpretation id="interp5" emma:lang="en-US" emma:confidence="1">
                  <emma:literal>X:</emma:literal>
                </emma:interpretation>
                <emma:interpretation id="interp6" emma:lang="en-US" emma:confidence="1">
                  <emma:literal>x =</emma:literal>
                </emma:interpretation>
                <emma:interpretation id="interp7" emma:lang="en-US" emma:confidence="0">
                  <emma:literal>X =</emma:literal>
                </emma:interpretation>
                <emma:interpretation id="interp8" emma:lang="en-US" emma:confidence="0">
                  <emma:literal>+ =</emma:literal>
                </emma:interpretation>
                <emma:interpretation id="interp9" emma:lang="en-US" emma:confidence="0">
                  <emma:literal>4 =</emma:literal>
                </emma:interpretation>
              </emma:one-of>
            </emma:emma>
          </inkml:annotationXML>
          <inkml:trace contextRef="#ctx0" brushRef="#br0" timeOffset="1015.3469">174 1006 131,'-13'-24'36,"13"24"-1,0 0-5,0 0-15,16 37-15,3-8 1,3 12-1,4 5 0,3 3 0,0 4 0,3-1 0,-3 1 0,-3-5 0,-6-4-1,0-8 1,-3-4-1,-1-7-6,-16-25-11,21 28-7,-21-28-6,16-4-3,-16 4 0,8-29-1,-8 1 1</inkml:trace>
          <inkml:trace contextRef="#ctx0" brushRef="#br0" timeOffset="1275.5248">505 1078 156,'-8'-19'34,"-10"7"-2,18 12-14,-26 14-11,12 6-6,3 10-1,-2 7 0,0 8 0,-2 3 1,-2 3-1,1-3 0,-1 2 0,-1-6-1,1-8 1,1-3-1,3-5-2,-2-12-11,15-16-9,-7 21-7,7-21-3,0 0-1,9-22-1,-3 3-1,7-1 3</inkml:trace>
          <inkml:trace contextRef="#ctx0" brushRef="#br0" timeOffset="1547.4981">794 1274 159,'0'0'34,"0"0"-1,0 0-14,0 0-23,25 15-13,-3-17-9,11 9-5,-1-9-3,1 8 1,-9-4-2,0 3-1</inkml:trace>
          <inkml:trace contextRef="#ctx0" brushRef="#br0" timeOffset="1727.3351">854 1452 178,'0'0'19,"0"0"-13,32 9-40,-3-7-2,10-4 0,-4 2-1,3-2-1</inkml:trace>
        </inkml:traceGroup>
      </inkml:traceGroup>
    </inkml:traceGroup>
    <inkml:traceGroup>
      <inkml:annotationXML>
        <emma:emma xmlns:emma="http://www.w3.org/2003/04/emma" version="1.0">
          <emma:interpretation id="{94ABDEB4-A190-43E8-9A92-4AF696DE416E}" emma:medium="tactile" emma:mode="ink">
            <msink:context xmlns:msink="http://schemas.microsoft.com/ink/2010/main" type="paragraph" rotatedBoundingBox="259,12970 3574,12970 3574,13785 259,13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555C34-CB8B-4752-A43B-C7C728EE83BE}" emma:medium="tactile" emma:mode="ink">
              <msink:context xmlns:msink="http://schemas.microsoft.com/ink/2010/main" type="inkBullet" rotatedBoundingBox="259,13197 783,13197 783,13785 259,13785"/>
            </emma:interpretation>
            <emma:one-of disjunction-type="recognition" id="oneOf2">
              <emma:interpretation id="interp10" emma:lang="en-US" emma:confidence="1">
                <emma:literal>c</emma:literal>
              </emma:interpretation>
              <emma:interpretation id="interp11" emma:lang="en-US" emma:confidence="0">
                <emma:literal>e</emma:literal>
              </emma:interpretation>
              <emma:interpretation id="interp12" emma:lang="en-US" emma:confidence="0">
                <emma:literal>C</emma:literal>
              </emma:interpretation>
              <emma:interpretation id="interp13" emma:lang="en-US" emma:confidence="0">
                <emma:literal>☺</emma:literal>
              </emma:interpretation>
              <emma:interpretation id="interp14" emma:lang="en-US" emma:confidence="0">
                <emma:literal>t</emma:literal>
              </emma:interpretation>
            </emma:one-of>
          </emma:emma>
        </inkml:annotationXML>
        <inkml:trace contextRef="#ctx0" brushRef="#br0" timeOffset="2548.6259">256 2415 151,'-22'9'33,"6"-5"-1,16-4-16,0 0-5,33 5-5,2-8-6,11-3 0,7 2-8,1-7-12,3 6-11,-6-4-1,-3 1-2,-9 1-1,-8 2-1,-9 1-1</inkml:trace>
        <inkml:trace contextRef="#ctx0" brushRef="#br0" timeOffset="2343.4829">486 2085 146,'-5'-20'35,"5"20"-2,0 0-14,-9 20-9,7 2-9,0 4-1,2 8 2,-4 7-1,1 3 0,-3 5 0,-1 3 0,-2 1-1,1-4 1,6-1 0,2-8-2,8-5 1,6-5 0,7-10 0,6-6-1,6-4 1,2-9 0,0-6-5,2-1-8,-8-8-6,3-1-6,-12-3-4,-3-1-4,-12-6 1,-5 3-1,-9 0 4,-10 0 8</inkml:trace>
      </inkml:traceGroup>
      <inkml:traceGroup>
        <inkml:annotationXML>
          <emma:emma xmlns:emma="http://www.w3.org/2003/04/emma" version="1.0">
            <emma:interpretation id="{DF999B4F-C7B8-453E-92A4-428ABE3084A4}" emma:medium="tactile" emma:mode="ink">
              <msink:context xmlns:msink="http://schemas.microsoft.com/ink/2010/main" type="line" rotatedBoundingBox="1026,12970 3574,12970 3574,13754 1026,13754"/>
            </emma:interpretation>
          </emma:emma>
        </inkml:annotationXML>
        <inkml:traceGroup>
          <inkml:annotationXML>
            <emma:emma xmlns:emma="http://www.w3.org/2003/04/emma" version="1.0">
              <emma:interpretation id="{21390FD7-CD78-42D5-BE05-62BC5DBB2C44}" emma:medium="tactile" emma:mode="ink">
                <msink:context xmlns:msink="http://schemas.microsoft.com/ink/2010/main" type="inkWord" rotatedBoundingBox="1026,12970 3574,12970 3574,13754 1026,13754">
                  <msink:destinationLink direction="with" ref="{811F3F40-398A-49EE-9F67-E779FBF23A64}"/>
                </msink:context>
              </emma:interpretation>
              <emma:one-of disjunction-type="recognition" id="oneOf3">
                <emma:interpretation id="interp15" emma:lang="en-US" emma:confidence="0">
                  <emma:literal>€555</emma:literal>
                </emma:interpretation>
                <emma:interpretation id="interp16" emma:lang="en-US" emma:confidence="0">
                  <emma:literal>€55</emma:literal>
                </emma:interpretation>
                <emma:interpretation id="interp17" emma:lang="en-US" emma:confidence="0">
                  <emma:literal>€855</emma:literal>
                </emma:interpretation>
                <emma:interpretation id="interp18" emma:lang="en-US" emma:confidence="0">
                  <emma:literal>=,0.55s</emma:literal>
                </emma:interpretation>
                <emma:interpretation id="interp19" emma:lang="en-US" emma:confidence="0">
                  <emma:literal>€255</emma:literal>
                </emma:interpretation>
              </emma:one-of>
            </emma:emma>
          </inkml:annotationXML>
          <inkml:trace contextRef="#ctx0" brushRef="#br0" timeOffset="2983.9594">998 2331 173,'0'0'34,"-13"-19"-2,13 19-25,33-2-8,-9-1-7,9 8-13,-4-3-9,6 5-3,-7-1 0,-4 3-1,-24-9-1,26 13 0</inkml:trace>
          <inkml:trace contextRef="#ctx0" brushRef="#br0" timeOffset="3151.0715">1121 2466 148,'-18'8'36,"18"-8"-2,16 2-15,4-8-46,13 4-7,2-5 1,4 1-3,-4 3-8,-4-7-1</inkml:trace>
          <inkml:trace contextRef="#ctx0" brushRef="#br1" timeOffset="151839.2586">1686 1923 53,'-8'-17'22,"-3"-1"0,11 18-3,-22-26-3,22 26 1,-26-16-1,26 16-3,-25 2 1,25-2-3,-33 31-1,12-4-1,1 3-2,4 8-2,-1 4 0,6 2-1,9 0-2,10-1-1,10-9 1,11-4 0,10-6-1,9-12 1,1-6-2,5-6 0,-3-11 0,-7-6 0,-9-5 0,-11-3-1,-11-6 1,-15-1-1,-12-4 1,-8 3 0,-8 1-1,-5 5 0,-2 3 0,4 6 0,2 7 0,7 5 1,24 6-8,-20 8-8,20-8-8,18 23-4,10-6-4,3-2-1,13 3-1,2-3-1,8-3 7</inkml:trace>
          <inkml:trace contextRef="#ctx0" brushRef="#br1" timeOffset="151273.8742">1706 2622 105,'0'0'25,"-2"-28"-1,9 12-16,-7 16-4,34-30 0,-9 12-1,3 3-3,-1 1-1,5 3 0,-6-2 0,-3 3 0,-2 3 0,-3 0 1,-18 7 1,20-6 2,-20 6 2,0 0 0,17 4 2,-17-4 0,18 11 1,-18-11 0,35 18-1,-13-8-2,4 2-2,2 3-2,-1-4-8,4 4-11,-7-6-8,4 2-5,-10-7 0,-1-1-3,-17-3 0,0 0-1</inkml:trace>
          <inkml:trace contextRef="#ctx0" brushRef="#br1" timeOffset="152037.3939">2123 2150 144,'-23'30'35,"6"-21"-2,8 7-12,9-16-13,-13 24-2,13-24-17,0 0-10,29 22-7,-8-20-5,4-2 0,-1-7-3,6-1 0,-5-8-2</inkml:trace>
          <inkml:trace contextRef="#ctx0" brushRef="#br1" timeOffset="152395.6397">2473 1903 104,'-22'-10'34,"-6"3"-1,3 7-11,-3 0-7,6 11 0,-2-4-3,7 12-6,5-1-5,6 2 0,4 0-1,8 1 1,5-1 0,7 0 0,6-4 1,5 1-1,5-1-1,2-1 1,1 2-1,0-1 0,-6 1-1,-5-3 1,-8 5-1,-7-1 1,-9 0-1,-9 1 0,7-19 1,-33 29 0,9-14-6,-7-12-8,7 3-8,-4-10-5,10 1-4,-3-12-2,21 15 0,-16-35-2,16 13 7</inkml:trace>
          <inkml:trace contextRef="#ctx0" brushRef="#br1" timeOffset="152663.8203">2403 1998 123,'-13'-28'34,"13"28"-1,-5-23-13,5 23-6,18-21-1,2 12-8,8 7-18,-1-7-10,10 9-7,-4-5-3,4 7-1,-6-4-1,4 5-1,-3-1 1</inkml:trace>
          <inkml:trace contextRef="#ctx0" brushRef="#br1" timeOffset="153012.0572">3008 1908 98,'-20'-20'35,"2"18"-2,-8-7-9,4 13-7,-8-4-2,8 7-3,-9 4-7,7 4-4,-2 5-1,4 0 0,2 2 0,5-4 0,6 1 0,7-3 1,2-16 0,24 26 0,0-17 0,7-5 1,8 1-2,3 4 1,2-1-1,-1 1 0,-5 4-1,-4 1 1,-7 3-1,-8 1 0,-8 2 0,-8 2 0,-5-1 1,-7 1 0,-2-6 0,-5 2 0,-3-3 0,-1-4-3,2 0-8,-4-11-5,22 0-7,-30-4-4,30 4-5,-16-22 0,16 6-1,0-4 1,3-6 8</inkml:trace>
          <inkml:trace contextRef="#ctx0" brushRef="#br1" timeOffset="153397.3188">2900 1906 78,'7'-20'20,"-7"20"-3,28-20-11,-6 13-5,4-3-9,1 5-6,1-1-5,-3 8-1,-4 2-1,-5 3-2,-16-7 7</inkml:trace>
          <inkml:trace contextRef="#ctx0" brushRef="#br1" timeOffset="153936.8633">3384 2150 101,'-17'-3'29,"-3"-5"-2,3 8-13,17 0-3,-27 4-1,27-4-4,-24 13-3,24-13-2,-11 24 0,11-24 1,-2 29 0,2-29 1,5 26 2,-5-26 0,21 22-1,-21-22 1,29 14 0,-11-10-1,4 3 0,4-1-3,0 1 0,2 0-2,-3 4 1,-1 2 0,-5 4 0,-5 3-1,-6 0 1,-6 2 0,-10 0 0,-7 0 1,-5-2-1,-7-7 0,-3-2 1,-3-7-2,-4-4 2,6-4-12,-4-7-15,11-2-7,0-5-3,10-4-3,2-2-3,11-9-1</inkml:trace>
        </inkml:traceGroup>
      </inkml:traceGroup>
    </inkml:traceGroup>
  </inkml:traceGroup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07.52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6313598-1F21-4B7C-826B-C44803E95EBB}" emma:medium="tactile" emma:mode="ink">
          <msink:context xmlns:msink="http://schemas.microsoft.com/ink/2010/main" type="writingRegion" rotatedBoundingBox="3968,11001 8971,10882 9095,16129 4093,16248"/>
        </emma:interpretation>
      </emma:emma>
    </inkml:annotationXML>
    <inkml:traceGroup>
      <inkml:annotationXML>
        <emma:emma xmlns:emma="http://www.w3.org/2003/04/emma" version="1.0">
          <emma:interpretation id="{A314BF2D-4F0C-411F-86A9-467B48F72BAD}" emma:medium="tactile" emma:mode="ink">
            <msink:context xmlns:msink="http://schemas.microsoft.com/ink/2010/main" type="paragraph" rotatedBoundingBox="4365,10795 5528,11570 5188,12079 4026,11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696C05-CFDD-4D28-AABF-29521F0DD5BF}" emma:medium="tactile" emma:mode="ink">
              <msink:context xmlns:msink="http://schemas.microsoft.com/ink/2010/main" type="line" rotatedBoundingBox="4365,10795 5528,11570 5188,12079 4026,11304"/>
            </emma:interpretation>
          </emma:emma>
        </inkml:annotationXML>
        <inkml:traceGroup>
          <inkml:annotationXML>
            <emma:emma xmlns:emma="http://www.w3.org/2003/04/emma" version="1.0">
              <emma:interpretation id="{F6D7F9D3-B47E-4A7A-9412-E84F1CA6FD5A}" emma:medium="tactile" emma:mode="ink">
                <msink:context xmlns:msink="http://schemas.microsoft.com/ink/2010/main" type="inkWord" rotatedBoundingBox="4365,10795 5528,11570 5188,12079 4026,11304"/>
              </emma:interpretation>
              <emma:one-of disjunction-type="recognition" id="oneOf0">
                <emma:interpretation id="interp0" emma:lang="en-US" emma:confidence="0">
                  <emma:literal>rye</emma:literal>
                </emma:interpretation>
                <emma:interpretation id="interp1" emma:lang="en-US" emma:confidence="0">
                  <emma:literal>wry</emma:literal>
                </emma:interpretation>
                <emma:interpretation id="interp2" emma:lang="en-US" emma:confidence="0">
                  <emma:literal>Wry</emma:literal>
                </emma:interpretation>
                <emma:interpretation id="interp3" emma:lang="en-US" emma:confidence="0">
                  <emma:literal>ry.</emma:literal>
                </emma:interpretation>
                <emma:interpretation id="interp4" emma:lang="en-US" emma:confidence="0">
                  <emma:literal>Vyi</emma:literal>
                </emma:interpretation>
              </emma:one-of>
            </emma:emma>
          </inkml:annotationXML>
          <inkml:trace contextRef="#ctx0" brushRef="#br0">518 370 166,'0'0'35,"0"0"-5,-17-15-30,17 15 1,0 0-1,17 28 0,-10-8 0,0 4 1,-1 5-1,0 2 1,1 2-1,-3-2 0,3-1 0,2-8 0,4-4 0,5-7-1,3-7 1,3-8 0,1-7-1,1-5 1,0-6-1,-2-4 1,-6-3-1,-1 1 1,-6 1 0,-4 3 0,-5 2 0,0 3 0,-2 19 0,-6-18 1,6 18-1,0 0 0,0 0 1,-15 20-1,15-3 1,2 3-1,2 2 0,5 4 0,2-1 0,8 3 0,-3 1 0,4 1 0,1 1 1,-3 0-1,-1 0 1,-5 4-1,-6-2 0,-4 0 0,-6-2 1,-5-2-2,-8-1 2,-1-4-1,-6-6 0,-3-3 0,3-4 0,-2-7 0,2-4 0,2-8 0,22 8-1,-26-24 0,26 24-14,-5-38-10,12 14-9,2-7 0,8 1-2,1-1 1,4 0-2</inkml:trace>
          <inkml:trace contextRef="#ctx0" brushRef="#br0" timeOffset="203.1378">1075 436 144,'0'0'36,"-22"-9"-3,22 9-16,-4 18-17,4-1 1,-1 3-1,-1 5 1,2 5-1,0 1 2,0 4-2,0-2 0,5-2 0,3-3 0,4-6 0,5-8-1,7 1-13,-4-17-10,10-2-8,-7-10-2,5-5 0,-11-8-1,1-6 0</inkml:trace>
          <inkml:trace contextRef="#ctx0" brushRef="#br0" timeOffset="-753.1533">1 31 128,'0'0'40,"-4"-19"-6,4 19-15,0 0-12,0 0-6,2 17-1,5 1 1,3 6 0,-1 7-1,2 6 1,0 5-1,-2 6 1,2-2-1,-2-1 1,0 1-1,3-4-1,-1-5 1,1-13 0,3-8 0,-15-16 0,31 4-1,-12-15 1,-3-11 0,1-7 0,-1-10-1,-3-1 1,0-4-1,0-4 1,-2 0 0,0 4-1,2 2 1,-2 7-1,2 6 1,-2 3 0,2 10 0,-13 16-1,20-17 2,-20 17-1,0 0-6,4 17-13,-1-1-11,-4 1-3,2 5-1,-2 0-1,4 4-2</inkml:trace>
        </inkml:traceGroup>
      </inkml:traceGroup>
    </inkml:traceGroup>
    <inkml:traceGroup>
      <inkml:annotationXML>
        <emma:emma xmlns:emma="http://www.w3.org/2003/04/emma" version="1.0">
          <emma:interpretation id="{83932EA1-B7CD-4778-8F98-32D15B9822E8}" emma:medium="tactile" emma:mode="ink">
            <msink:context xmlns:msink="http://schemas.microsoft.com/ink/2010/main" type="paragraph" rotatedBoundingBox="4205,12047 6670,12136 6641,12950 4176,12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40E41B-C06F-42A4-AAA4-5620B347508B}" emma:medium="tactile" emma:mode="ink">
              <msink:context xmlns:msink="http://schemas.microsoft.com/ink/2010/main" type="line" rotatedBoundingBox="4205,12047 6670,12136 6641,12950 4176,12862"/>
            </emma:interpretation>
          </emma:emma>
        </inkml:annotationXML>
        <inkml:traceGroup>
          <inkml:annotationXML>
            <emma:emma xmlns:emma="http://www.w3.org/2003/04/emma" version="1.0">
              <emma:interpretation id="{3594BE13-1CF0-4F95-BC11-21D50EF86AAE}" emma:medium="tactile" emma:mode="ink">
                <msink:context xmlns:msink="http://schemas.microsoft.com/ink/2010/main" type="inkWord" rotatedBoundingBox="4205,12047 6670,12136 6641,12950 4176,12862"/>
              </emma:interpretation>
              <emma:one-of disjunction-type="recognition" id="oneOf1">
                <emma:interpretation id="interp5" emma:lang="en-US" emma:confidence="0">
                  <emma:literal>Eg=</emma:literal>
                </emma:interpretation>
                <emma:interpretation id="interp6" emma:lang="en-US" emma:confidence="0">
                  <emma:literal>a=g =</emma:literal>
                </emma:interpretation>
                <emma:interpretation id="interp7" emma:lang="en-US" emma:confidence="0">
                  <emma:literal>a-g =</emma:literal>
                </emma:interpretation>
                <emma:interpretation id="interp8" emma:lang="en-US" emma:confidence="0">
                  <emma:literal>a-go</emma:literal>
                </emma:interpretation>
                <emma:interpretation id="interp9" emma:lang="en-US" emma:confidence="0">
                  <emma:literal>ag =</emma:literal>
                </emma:interpretation>
              </emma:one-of>
            </emma:emma>
          </inkml:annotationXML>
          <inkml:trace contextRef="#ctx0" brushRef="#br0" timeOffset="3352.3328">429 1232 132,'-9'-18'35,"-2"-4"0,11 22-12,-22-35-14,11 16-8,11 19-1,-24-29 1,8 16 0,-5 8-1,-4 1 1,-3 4 0,-7 6 0,-2 8 0,-3 10-1,-2 9 1,1 6-1,4 5 0,4 7 0,7 0 0,15 3 0,10-7-1,13-8 1,11-8-1,10-9 0,7-11 0,10-11-1,-2-9 2,-2-10-2,-6-6 2,-5-8-1,-7-2 1,-10-4 0,-7 1 0,-5 3 0,-8 0 1,-2 10 0,-3 8 0,7 17 0,-21-6 0,21 6 0,-14 34 0,8-5 0,4 8-1,6 3 0,5-2 0,8 3-1,3-8 0,13 0-16,-5-15-12,10-5-5,-1-13-1,2-6-2,-10-12 1,6-6-1</inkml:trace>
          <inkml:trace contextRef="#ctx0" brushRef="#br0" timeOffset="3552.4651">634 1228 165,'-19'2'35,"19"-2"0,0 0-31,0 0-5,43 15-5,-12-17-17,15 6-11,-4-6-1,2 4-1,-9-6-1,-5 4-1</inkml:trace>
          <inkml:trace contextRef="#ctx0" brushRef="#br0" timeOffset="3727.5832">779 1406 168,'0'0'28,"18"9"-16,8-7-45,7-5-2,8 1-1,1-7 0,4 3-2</inkml:trace>
          <inkml:trace contextRef="#ctx0" brushRef="#br0" timeOffset="4489.3423">1691 1239 141,'-7'-29'35,"5"5"-4,-11-3-16,2 6-8,11 21-6,-33-18 0,7 20-1,-5 5 1,-6 10 0,-5 7 0,2 9-1,1 5 1,4 4-1,7 2 0,14 0 0,14-1-1,14-10 1,12-8-1,11-8 0,5-12 0,8-8 1,0-10-2,-3-7 0,-8-10-4,-6-1 1,-7-6-1,-8-3 4,-7 2 2,-9 3 0,-6 2 1,-3 3 1,0 10 4,7 20 0,-24-18-1,24 18-2,-19 14-2,18 7-1,2 4 1,7 12-1,6 5 0,3 6 0,3 1 0,1 5 0,-1 2 0,-4 1 1,-1-2-1,-8-1 1,-7-3-1,-7-7 1,-4-2-1,-7-2 1,-4-5-1,-2-9 1,-4-4-1,2-11 0,1-5 0,1-6-1,2-11 0,22 11-10,-32-37-14,27 15-9,-1-13 0,14 0-1,3-7-2,11-4-1</inkml:trace>
          <inkml:trace contextRef="#ctx0" brushRef="#br0" timeOffset="4688.4766">2083 1144 135,'-26'0'37,"26"0"-3,0 0-9,0 0-26,22 20 1,13-18-6,10 11-13,-5-11-9,4 5-6,-7-7 0,-4 4-1,-15-8-1,-18 4 0</inkml:trace>
          <inkml:trace contextRef="#ctx0" brushRef="#br0" timeOffset="4877.605">2142 1351 153,'-6'22'36,"6"-22"-3,32 11-25,5-2-22,-6-9-12,13 6-8,-4-6-1,3 0 0,-10-4-2,0 2 0</inkml:trace>
        </inkml:traceGroup>
      </inkml:traceGroup>
    </inkml:traceGroup>
    <inkml:traceGroup>
      <inkml:annotationXML>
        <emma:emma xmlns:emma="http://www.w3.org/2003/04/emma" version="1.0">
          <emma:interpretation id="{0A7AD20C-B758-4745-8A69-42A0E22D0556}" emma:medium="tactile" emma:mode="ink">
            <msink:context xmlns:msink="http://schemas.microsoft.com/ink/2010/main" type="paragraph" rotatedBoundingBox="4106,13068 8167,12971 8185,13755 4124,138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6A546E-C763-4192-B10C-B952AD217B86}" emma:medium="tactile" emma:mode="ink">
              <msink:context xmlns:msink="http://schemas.microsoft.com/ink/2010/main" type="line" rotatedBoundingBox="4106,13068 8167,12971 8185,13755 4124,13851"/>
            </emma:interpretation>
          </emma:emma>
        </inkml:annotationXML>
        <inkml:traceGroup>
          <inkml:annotationXML>
            <emma:emma xmlns:emma="http://www.w3.org/2003/04/emma" version="1.0">
              <emma:interpretation id="{7E97DB7E-BF1A-446C-B7D0-58BF91D64DDE}" emma:medium="tactile" emma:mode="ink">
                <msink:context xmlns:msink="http://schemas.microsoft.com/ink/2010/main" type="inkWord" rotatedBoundingBox="4106,13068 8167,12971 8185,13755 4124,13851"/>
              </emma:interpretation>
              <emma:one-of disjunction-type="recognition" id="oneOf2">
                <emma:interpretation id="interp10" emma:lang="en-US" emma:confidence="0">
                  <emma:literal>yep-him</emma:literal>
                </emma:interpretation>
                <emma:interpretation id="interp11" emma:lang="en-US" emma:confidence="0">
                  <emma:literal>yet-I. 5m</emma:literal>
                </emma:interpretation>
                <emma:interpretation id="interp12" emma:lang="en-US" emma:confidence="0">
                  <emma:literal>y tm</emma:literal>
                </emma:interpretation>
                <emma:interpretation id="interp13" emma:lang="en-US" emma:confidence="0">
                  <emma:literal>yen-I. 5m</emma:literal>
                </emma:interpretation>
                <emma:interpretation id="interp14" emma:lang="en-US" emma:confidence="0">
                  <emma:literal>y I-35mm</emma:literal>
                </emma:interpretation>
              </emma:one-of>
            </emma:emma>
          </inkml:annotationXML>
          <inkml:trace contextRef="#ctx0" brushRef="#br0" timeOffset="11292.711">1327 2422 172,'-26'0'36,"26"0"-1,0 0-36,22 6 1,10-2-3,3-8-12,11 8-9,-6-4-6,4 1-4,-9-4-1,0 3-1,-11-6 0</inkml:trace>
          <inkml:trace contextRef="#ctx0" brushRef="#br0" timeOffset="11554.8907">1820 2136 167,'0'0'35,"0"0"-3,0 0-27,0 37-5,9-6 1,0 4-1,1 7 1,-1 2-1,-2 2 0,-1 2 1,-3-4-1,1-4 1,-4-5-1,4-8-7,5 1-15,-3-11-10,-6-17-2,22 12-1,-6-15-1,-16 3 0</inkml:trace>
          <inkml:trace contextRef="#ctx0" brushRef="#br0" timeOffset="11745.0201">2168 2466 161,'0'0'35,"-17"28"0,15-12-24,4 5-12,4-5-2,10 4-15,-16-20-9,33 22-7,-33-22 0,33 0-1,-33 0-2,32-22 1</inkml:trace>
          <inkml:trace contextRef="#ctx0" brushRef="#br0" timeOffset="12155.2989">2642 2155 157,'0'0'36,"-27"7"-2,27-7-21,-26 29-13,13-12 0,0 3 0,0 0 0,2 0 0,2-1 0,2-3-1,7-16 1,3 28-1,-3-28 1,28 22 0,-4-13-1,5-2 1,4 1 0,1-3 0,2 2 0,-4 3 0,-3 1 0,-5 0 1,-7 1 0,-6 5 0,-8 3-1,-5-3 1,-7-1 0,-2 1-1,-5-3 1,-1-3-2,-5-5-13,22-6-11,-35 5-9,35-5 0,-28-14-1,28 14-2,-20-39-1</inkml:trace>
          <inkml:trace contextRef="#ctx0" brushRef="#br0" timeOffset="12352.4343">2598 2151 139,'0'0'37,"0"0"-3,33-6-7,4 6-28,4 0-12,12 6-12,-5-8-8,3 8 0,-12-6-2,-1 5 0,-10-3-1</inkml:trace>
          <inkml:trace contextRef="#ctx0" brushRef="#br0" timeOffset="13011.8815">3121 2296 151,'-17'13'36,"8"11"-1,-4-4-15,7 9-20,12-1 0,3 1 0,0-5 0,2 0 0,2-8-1,-13-16 1,19 20-1,-19-20 1,0 0-1,20-5 0,-20 5 0,11-28 0,-4 10 1,1-8-1,1-1 1,2-1-1,2 1 1,0 1 1,1 4-1,1 4 1,3 5 0,-1 6-1,0 8 1,-1 3 0,3 9-1,-1 3 1,0 6-1,1 4 0,-1 0 0,0 1 0,-1-1 0,1-4 0,-3-4 0,-15-18 0,28 22 0,-28-22-1,16 4 0,-16-4-5,0 0-4,17-26-2,-17 26 0,13-31-1,-2 15 1,-4-10 1,8 6 2,1-2 10,-1-2 8,4 4 2,-3 3 2,4 10-1,-3 0 1,3 14-1,-20-7-1,31 22-6,-16-2-3,0 8-2,-2-5 1,-2 3-1,2-2-1,-1-4 1,-1-2-1,-11-18 0,24 21-6,-24-21-25,28 0-3,-28 0-2,29-30-3,-8 3-4</inkml:trace>
          <inkml:trace contextRef="#ctx0" brushRef="#br0" timeOffset="10710.2198">573 2314 174,'-22'2'34,"22"-2"1,-9 17-36,9-17 1,40 14-2,-9-8 0,10 3-13,-1-9-10,4 4-6,-7-4-3,-4 0 0,-12-6-1,-5 6 0</inkml:trace>
          <inkml:trace contextRef="#ctx0" brushRef="#br0" timeOffset="10437.0321">-111 2081 147,'0'0'36,"0"0"-3,0 0-13,0 0-9,0 0-10,-15 30 0,17-5-1,1 6 0,3 1 0,0 4 0,3 1 0,-2-2-1,6-6 1,3-5-1,3-4 0,1-7 1,2-7-1,0-6 0,2-6 1,2-5-1,-4-4 0,-4-5 1,1 0 0,-3-4-1,-5 0 2,-1-1-1,-5-1 0,-5 0 0,0 4 0,-2 6 1,2 16 0,-9-24 0,9 24 0,0 0-1,0 0 1,-18 18 0,16 1-1,0 4 1,6 5-1,-1 5 0,5 4 0,-1 5 0,4 4 0,0 5 0,2 0 1,0 3-2,-4-5 2,-2 1-1,-1-4 0,-4-4 0,-8-9 1,-1-4-1,-4-3 0,-6-8 0,-1-5 0,-4-6 0,-4-3 0,0-6-1,-3-3 1,1-5 0,-1 1-1,-2-4-4,9 4-11,-6-5-7,28 14-9,-18-26-1,18 26-2,18-31 0,10 14-2</inkml:trace>
          <inkml:trace contextRef="#ctx0" brushRef="#br0" timeOffset="10913.3874">578 2481 164,'0'0'34,"2"17"-1,15-10-20,7-2-14,7-1 1,6 0-2,3-8-13,8 8-12,-4-8-7,2 2-1,-7-5 0,-2 1-1,-8-3 0</inkml:trace>
        </inkml:traceGroup>
      </inkml:traceGroup>
    </inkml:traceGroup>
    <inkml:traceGroup>
      <inkml:annotationXML>
        <emma:emma xmlns:emma="http://www.w3.org/2003/04/emma" version="1.0">
          <emma:interpretation id="{1E220753-02F6-45E9-BEE7-312796F841D3}" emma:medium="tactile" emma:mode="ink">
            <msink:context xmlns:msink="http://schemas.microsoft.com/ink/2010/main" type="paragraph" rotatedBoundingBox="4040,13979 7407,13915 7417,14436 4050,145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4CE8F1-56CF-4B5A-AAD0-0C6C429EE1E1}" emma:medium="tactile" emma:mode="ink">
              <msink:context xmlns:msink="http://schemas.microsoft.com/ink/2010/main" type="line" rotatedBoundingBox="4040,13979 7407,13915 7417,14436 4050,14501"/>
            </emma:interpretation>
          </emma:emma>
        </inkml:annotationXML>
        <inkml:traceGroup>
          <inkml:annotationXML>
            <emma:emma xmlns:emma="http://www.w3.org/2003/04/emma" version="1.0">
              <emma:interpretation id="{CEF948E3-1BEC-4FE1-8738-11560925D4C2}" emma:medium="tactile" emma:mode="ink">
                <msink:context xmlns:msink="http://schemas.microsoft.com/ink/2010/main" type="inkWord" rotatedBoundingBox="4040,13979 7407,13915 7417,14436 4050,14501"/>
              </emma:interpretation>
              <emma:one-of disjunction-type="recognition" id="oneOf3">
                <emma:interpretation id="interp15" emma:lang="en-US" emma:confidence="0">
                  <emma:literal>t=0.555</emma:literal>
                </emma:interpretation>
                <emma:interpretation id="interp16" emma:lang="en-US" emma:confidence="1">
                  <emma:literal>E.G. 5 5 s</emma:literal>
                </emma:interpretation>
                <emma:interpretation id="interp17" emma:lang="en-US" emma:confidence="1">
                  <emma:literal>E.G. 55 s</emma:literal>
                </emma:interpretation>
                <emma:interpretation id="interp18" emma:lang="en-US" emma:confidence="1">
                  <emma:literal>E.G. 555</emma:literal>
                </emma:interpretation>
                <emma:interpretation id="interp19" emma:lang="en-US" emma:confidence="0">
                  <emma:literal>t: 0.555</emma:literal>
                </emma:interpretation>
              </emma:one-of>
            </emma:emma>
          </inkml:annotationXML>
          <inkml:trace contextRef="#ctx0" brushRef="#br1" timeOffset="142737.7627">1211 3045 93,'-22'-16'42,"-5"-4"-7,6 9-15,-6 0-8,7 5 1,-4-1-1,3 11-7,1 3-3,4 8-2,-1 3 0,2 6 0,-1 1 0,3 8 1,4 6-1,1-1 0,3 5 1,5 1 0,5-2 0,6-5 0,11-3 1,8-4-1,8-8 1,7-6-1,8-7 1,2-7-1,-3-5 0,-3-8-1,-8-4 0,-8-5-1,-13-2-1,-11-4 1,-12-1-1,-12-1 0,-7-1-1,-9 1 2,-4 4 0,-4 2 0,4 6 1,0 3-1,4 4 1,9 5 0,22 4-9,0 0-11,0 0-7,18 22-6,17-11 0,4 0-2,9 2-6,1-4 6</inkml:trace>
          <inkml:trace contextRef="#ctx0" brushRef="#br1" timeOffset="142918.8853">1594 3390 132,'-26'15'42,"26"-15"-9,-24 13-21,24-13-13,0 0-10,0 0-14,0 0-8,19 7-1,-19-7-8,23-22-2,-10 6 16</inkml:trace>
          <inkml:trace contextRef="#ctx0" brushRef="#br1" timeOffset="143328.207">1813 3062 130,'-26'-4'41,"2"10"-11,-4-1-22,10 6 0,0 2 0,5 4-4,7 1-4,6 0 1,6 1 0,7-3 0,5-3 1,8 2 0,1-6 0,7 0 0,-1 0-2,0 0 1,-2 2-2,-3 2 0,-4 0 1,-8 2-1,-5 1 1,-7 1-1,-6 1 1,-7 0-1,-4-1 2,-6-2-1,-1-4 0,0-4 0,0 0-6,-2-9-7,22 2-8,-33-11-6,33 11-5,-13-29-2,16 13-1,-3-10 0,10 0 4</inkml:trace>
          <inkml:trace contextRef="#ctx0" brushRef="#br1" timeOffset="143552.3602">1781 3095 116,'0'0'37,"0"0"-1,-3-18-12,3 18-12,40-17-12,-1 15-16,-2-1-13,10 4-5,-2 1-2,1 2 0,-8-2-3,-3 1 5</inkml:trace>
          <inkml:trace contextRef="#ctx0" brushRef="#br1" timeOffset="144011.674">2469 3003 112,'0'0'42,"-29"-16"-9,29 16-15,-42 2-5,20 9-3,-10-2-6,-1 5-4,2 5 0,-4-1 0,4 2 0,5-1 0,4-3 1,22-16 0,-17 28-1,17-28 1,22 16-1,6-9 1,9-1-1,3-1 0,6 3 0,0-3 1,0 4-1,-2 1 0,-5 4 0,-6 3 0,-9 1 0,-9 2 1,-8 2-1,-7 2 0,-7-2 0,-10 0 0,-3-7 1,-4 1 0,0-6 0,-2-3-1,1-7 1,-1-6 0,7-1-12,-1-13-11,13 3-8,-4-8-4,11-3-1,-4-7-1,12 2-1,-1-3 0</inkml:trace>
          <inkml:trace contextRef="#ctx0" brushRef="#br1" timeOffset="144280.8559">2326 2985 115,'-24'-9'36,"24"9"-1,0 0-6,29-19-18,1 14-3,9-4-12,10 12-17,-3-5-8,8 10-5,-8-5-1,-6 5-2,-7-1-1,-3 6 3</inkml:trace>
          <inkml:trace contextRef="#ctx0" brushRef="#br1" timeOffset="144725.1616">3080 3084 84,'-31'-22'29,"11"16"-1,-10-1-12,6 11 2,-7-6-2,3 11-4,-7 0-4,10 4-1,-1-4-1,8 2 0,1 2-2,17-13-3,-4 18-1,4-18 0,32 15-1,-8-9 1,7-1-1,6 1 0,3-1 1,1 1-1,-1-1 1,-1 4 1,-6 2 1,-4 0-1,-9 4 0,-20-15-1,24 33 1,-24-17 0,-7 3 0,-8-3 0,-5 1 0,-4-2-1,-7-3 2,-2-4-2,1-5 2,1-3-1,2 0-14,-3-11-16,10 4-7,2-9-1,11-3-3,0-3-1,12-2-2</inkml:trace>
          <inkml:trace contextRef="#ctx0" brushRef="#br1" timeOffset="23416.1544">288 3112 109,'0'0'27,"0"0"-1,0 0-10,0 0-19,29-7-11,-3 9-7,7 3-3,-5-1-2,3 3-1,-9-1 0,-2 1 2</inkml:trace>
          <inkml:trace contextRef="#ctx0" brushRef="#br1" timeOffset="23585.2663">332 3275 89,'0'0'20,"0"0"-5,37-2-17,-6 1-12,11-1-4,2-2-2,6-1-1,-4-3-1,-5 1-1</inkml:trace>
          <inkml:trace contextRef="#ctx0" brushRef="#br1" timeOffset="23179.9892">-178 3198 120,'-11'-20'35,"11"20"-1,24-11-7,0 9-12,4-1-7,7 1-7,2 2-14,-2-6-15,5 10-5,-11-8-2,1 6 0,-10-6-1,0 4 1</inkml:trace>
          <inkml:trace contextRef="#ctx0" brushRef="#br1" timeOffset="22968.8084">-12 3030 84,'-7'-26'33,"7"26"-4,0 0-6,-22-11-1,22 11-2,-11 27-5,7-1-4,-2 2-4,3 8 0,-3 5-3,2 3-4,3 3 0,-1-1 0,2 0 0,2-4 0,3-3 0,4-6 0,4-8 0,6-4 0,3-10 0,5-6 0,1-5 0,3-7 0,-1-2 0,-1-4 0,0 0-6,-7-4-9,1 6-5,-12-7-4,-11 18-4,14-22-3,-14 22-2,0 0 2,-13-24 7,13 24 3,-31-22 5</inkml:trace>
        </inkml:traceGroup>
      </inkml:traceGroup>
    </inkml:traceGroup>
    <inkml:traceGroup>
      <inkml:annotationXML>
        <emma:emma xmlns:emma="http://www.w3.org/2003/04/emma" version="1.0">
          <emma:interpretation id="{CD743FA9-5747-41F0-8AA5-77040492D665}" emma:medium="tactile" emma:mode="ink">
            <msink:context xmlns:msink="http://schemas.microsoft.com/ink/2010/main" type="paragraph" rotatedBoundingBox="4441,15452 9043,14996 9128,15857 4526,163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E6D814-9298-4ECC-B8DA-388A4B94F637}" emma:medium="tactile" emma:mode="ink">
              <msink:context xmlns:msink="http://schemas.microsoft.com/ink/2010/main" type="line" rotatedBoundingBox="4441,15452 9043,14996 9128,15857 4526,16312">
                <msink:destinationLink direction="with" ref="{8797E6A0-D132-484A-8CA0-62A39B989E9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E587CC4-E7C6-4670-A215-5E60359FA10E}" emma:medium="tactile" emma:mode="ink">
                <msink:context xmlns:msink="http://schemas.microsoft.com/ink/2010/main" type="inkWord" rotatedBoundingBox="4446,15499 5497,15395 5573,16163 4522,16267"/>
              </emma:interpretation>
              <emma:one-of disjunction-type="recognition" id="oneOf4">
                <emma:interpretation id="interp20" emma:lang="en-US" emma:confidence="1">
                  <emma:literal>y:</emma:literal>
                </emma:interpretation>
                <emma:interpretation id="interp21" emma:lang="en-US" emma:confidence="0">
                  <emma:literal>Y:</emma:literal>
                </emma:interpretation>
                <emma:interpretation id="interp22" emma:lang="en-US" emma:confidence="0">
                  <emma:literal>yr:</emma:literal>
                </emma:interpretation>
                <emma:interpretation id="interp23" emma:lang="en-US" emma:confidence="0">
                  <emma:literal>yd:</emma:literal>
                </emma:interpretation>
                <emma:interpretation id="interp24" emma:lang="en-US" emma:confidence="0">
                  <emma:literal>yo:</emma:literal>
                </emma:interpretation>
              </emma:one-of>
            </emma:emma>
          </inkml:annotationXML>
          <inkml:trace contextRef="#ctx0" brushRef="#br1" timeOffset="29105.1246">262 4519 130,'0'0'40,"-22"-9"-8,22 9-14,-18 13-6,18-13-3,-4 29-7,6 0-2,3 6 0,4 6 1,3-3 0,2 1-1,5-3 1,6-3-1,3-9 2,5-9-2,6-12 0,1-12 0,1-5 0,-1-10 0,-1-6-1,-6-4 0,-7-1 0,-6 2-1,-5 3 1,-8 1 0,-5 7 1,-4 4 0,2 18 1,-13-22-1,13 22 0,-18-10 1,18 10 0,-17 0-1,17 0 0,0 0 0,-13 22 0,15-5 0,0 5 0,5 2 0,2 7 0,4 6 0,0-1 1,4 10-2,1-2 1,1 4 0,1-2 0,-2 1-1,-1-4 1,-3-3 0,-4-1-1,-1-6 1,-7-2-1,-6-6 2,-3-3-1,-4-5 0,-4-1 0,-7-6 1,0-3-1,-8-3 1,1-6-1,-1 0 1,3-5-1,1 1-3,6-7-8,20 13-6,-19-20-8,19 20-6,17-26-2,5 12-1,-2 1 0,12-7 0</inkml:trace>
          <inkml:trace contextRef="#ctx0" brushRef="#br1" timeOffset="29791.5806">1053 4757 138,'0'0'34,"0"0"-1,0 0-14,22 4-10,0-4-3,6 0-10,-2-4-11,7 6-10,-8-5-8,3 4 0,-11-4-1,1 5-2,-18-2 0</inkml:trace>
          <inkml:trace contextRef="#ctx0" brushRef="#br1" timeOffset="29456.3563">1042 4548 145,'-26'-3'34,"26"3"0,0 0-9,0 0-18,28 5-7,-4-7-9,13 8-8,-6-4-6,9 5-7,-10-5-3,1 3 0,-9-3-1,0 5 1,-22-7 6</inkml:trace>
        </inkml:traceGroup>
        <inkml:traceGroup>
          <inkml:annotationXML>
            <emma:emma xmlns:emma="http://www.w3.org/2003/04/emma" version="1.0">
              <emma:interpretation id="{4E480C5D-8290-4460-9CFE-A9999E05B9D2}" emma:medium="tactile" emma:mode="ink">
                <msink:context xmlns:msink="http://schemas.microsoft.com/ink/2010/main" type="inkWord" rotatedBoundingBox="5848,15312 7398,15159 7483,16020 5933,16173"/>
              </emma:interpretation>
              <emma:one-of disjunction-type="recognition" id="oneOf5">
                <emma:interpretation id="interp25" emma:lang="en-US" emma:confidence="0">
                  <emma:literal>violin</emma:literal>
                </emma:interpretation>
                <emma:interpretation id="interp26" emma:lang="en-US" emma:confidence="0">
                  <emma:literal>Violin</emma:literal>
                </emma:interpretation>
                <emma:interpretation id="interp27" emma:lang="en-US" emma:confidence="0">
                  <emma:literal>Violin.</emma:literal>
                </emma:interpretation>
                <emma:interpretation id="interp28" emma:lang="en-US" emma:confidence="0">
                  <emma:literal>ivy.</emma:literal>
                </emma:interpretation>
                <emma:interpretation id="interp29" emma:lang="en-US" emma:confidence="0">
                  <emma:literal>ivy,</emma:literal>
                </emma:interpretation>
              </emma:one-of>
            </emma:emma>
          </inkml:annotationXML>
          <inkml:trace contextRef="#ctx0" brushRef="#br1" timeOffset="32337.5535">1631 4482 78,'1'-24'31,"-1"24"1,0-20-1,0 20-7,0 0-5,0 0-3,0 0-5,13 28-5,-3-8-3,1 4-2,0 9-1,3 0 0,-1 3 0,2 3 0,1 0 0,-1-3-1,4-1 1,-5-4 0,3-5 0,-1-10-1,1-6 1,1-9 0,-1-8 0,-17 7 0,28-33 0,-16 7 0,1-3 0,-4-4 0,-1 0 0,-1-2 0,-1 0 0,-1 2 1,-1 0-1,0 4 0,-1 0 0,1 7 0,0 1-1,-4 21-8,9-23-6,-9 23-8,0 0-6,29 5-3,-29-5-1,24 20 0,-24-20 0,30 30 6</inkml:trace>
          <inkml:trace contextRef="#ctx0" brushRef="#br1" timeOffset="42159.1389">2116 5007 64,'-7'18'24,"0"-1"-3,5 3-5,-4-4-1,10 3-2,-4-19-3,16 22-2,-16-22-2,32 13-1,-12-13-1,8 0 0,3 0-3,2-6 0,6 4-3,-1-5-9,6 7-9,-3-6-6,3 6-1,-4-5-2,-5 1-2,-5 1 0</inkml:trace>
          <inkml:trace contextRef="#ctx0" brushRef="#br1" timeOffset="41776.88">2817 4207 92,'0'0'42,"-22"17"-1,5-10-14,8 13-13,-5-2-4,2 10-1,-2 0-7,-3 5-2,-1 3 0,-6 3-1,-6 1 2,-3 4-2,-2 6 1,-3 3 0,-5 4 0,-1 0 0,0 5-1,0-2 1,4-1 1,5-6-2,3-5 2,8-8-1,10-8 0,6-14-11,8-18-9,19 13-8,3-17-5,-4-11-1,10-1-1,-10-10-1,4 2 0</inkml:trace>
          <inkml:trace contextRef="#ctx0" brushRef="#br1" timeOffset="33052.0868">2219 4669 124,'0'0'31,"-20"-25"0,20 25-10,0 0-5,-15 20-4,15-20-5,-2 38-5,4-12 0,6 3-1,-3 1 0,4-5 0,2-1-1,6-5 1,1-7-1,4-6 0,2-8-1,2-5 0,0-4-4,-2-9-1,2-2-3,-10-6 0,4 2-1,-7-3 1,-2 5 0,-5-1 1,-3 4 4,-3 3 2,0 18 3,-3-18 1,3 18 1,0 0 0,-17 9 2,17-9-1,-5 31-1,5-5 1,3-2-1,5 5-1,3-2 0,3 6 0,3-1-2,1 2 1,1-1 0,-3 2 0,-1-2-1,-4-1 1,-5-7-1,-5-3 0,-2-3-1,1-19 0,-19 20-1,19-20 0,-31 7-1,11-9-3,1 2-3,-5-5-3,8 3-5,-4-9-4,20 11-4,-19-24-1,19 24 0,6-29 2,7 10 2</inkml:trace>
          <inkml:trace contextRef="#ctx0" brushRef="#br1" timeOffset="33300.2592">2755 4655 124,'-19'14'27,"19"-14"-2,-11 41-13,9-12-5,6 4-4,1 2-5,5-6-7,4 2-5,1-10-8,5-5-4,-1-10-1,5-6 0,-4-10 0,4-4 4</inkml:trace>
          <inkml:trace contextRef="#ctx0" brushRef="#br1" timeOffset="33456.5945">2810 4539 59,'-17'-7'6,"17"7"-6,0 0-4,24-4-10,-4 2-1,4 4-1</inkml:trace>
          <inkml:trace contextRef="#ctx0" brushRef="#br1" timeOffset="33736.7855">3156 4548 168,'0'0'34,"-28"2"-4,28-2-24,0 17-17,0-17-13,18 20-7,-18-20-1,30 18-1,-30-18-1,33 7 0</inkml:trace>
        </inkml:traceGroup>
        <inkml:traceGroup>
          <inkml:annotationXML>
            <emma:emma xmlns:emma="http://www.w3.org/2003/04/emma" version="1.0">
              <emma:interpretation id="{CFB9E0D4-9444-4EBF-8DCD-AB9B3225E9F4}" emma:medium="tactile" emma:mode="ink">
                <msink:context xmlns:msink="http://schemas.microsoft.com/ink/2010/main" type="inkWord" rotatedBoundingBox="7794,15235 8273,15188 8329,15757 7850,15805"/>
              </emma:interpretation>
              <emma:one-of disjunction-type="recognition" id="oneOf6">
                <emma:interpretation id="interp30" emma:lang="en-US" emma:confidence="1">
                  <emma:literal>☺</emma:literal>
                </emma:interpretation>
                <emma:interpretation id="interp31" emma:lang="en-US" emma:confidence="0">
                  <emma:literal>C</emma:literal>
                </emma:interpretation>
                <emma:interpretation id="interp32" emma:lang="en-US" emma:confidence="0">
                  <emma:literal>e</emma:literal>
                </emma:interpretation>
                <emma:interpretation id="interp33" emma:lang="en-US" emma:confidence="0">
                  <emma:literal>c</emma:literal>
                </emma:interpretation>
                <emma:interpretation id="interp34" emma:lang="en-US" emma:confidence="0">
                  <emma:literal>[</emma:literal>
                </emma:interpretation>
              </emma:one-of>
            </emma:emma>
          </inkml:annotationXML>
          <inkml:trace contextRef="#ctx0" brushRef="#br1" timeOffset="34474.9695">3580 4440 118,'0'0'21,"26"-15"-6,2 6-22,9 4-11,1-4-3,6 3-1,-1-1-2,3 5-1,-6-4 0,2 5 14</inkml:trace>
          <inkml:trace contextRef="#ctx0" brushRef="#br1" timeOffset="34276.8364">3691 4236 116,'0'0'28,"0"0"2,0 0-6,-17 4-8,15 14-5,-3 4-3,1 6-1,-1 3-1,-1 6-1,1 1-3,-1 1-2,2 3 0,4 2 0,4 2 0,2-4-1,7-1 1,1-5-1,5-5 0,5-3-1,7-6-5,0-15-6,11-1-6,-3-15-4,7 3-4,-7-14-3,3 3-2,-11-6 1,1-3 5,-10 0 6,-10 0 4</inkml:trace>
        </inkml:traceGroup>
        <inkml:traceGroup>
          <inkml:annotationXML>
            <emma:emma xmlns:emma="http://www.w3.org/2003/04/emma" version="1.0">
              <emma:interpretation id="{24A448F6-F10A-4B3A-82ED-18D59C9E2B5F}" emma:medium="tactile" emma:mode="ink">
                <msink:context xmlns:msink="http://schemas.microsoft.com/ink/2010/main" type="inkWord" rotatedBoundingBox="8722,15224 9062,15190 9088,15456 8748,15489"/>
              </emma:interpretation>
              <emma:one-of disjunction-type="recognition" id="oneOf7">
                <emma:interpretation id="interp35" emma:lang="en-US" emma:confidence="1">
                  <emma:literal>x</emma:literal>
                </emma:interpretation>
                <emma:interpretation id="interp36" emma:lang="en-US" emma:confidence="0">
                  <emma:literal>+</emma:literal>
                </emma:interpretation>
                <emma:interpretation id="interp37" emma:lang="en-US" emma:confidence="0">
                  <emma:literal>=</emma:literal>
                </emma:interpretation>
                <emma:interpretation id="interp38" emma:lang="en-US" emma:confidence="0">
                  <emma:literal>X</emma:literal>
                </emma:interpretation>
                <emma:interpretation id="interp39" emma:lang="en-US" emma:confidence="0">
                  <emma:literal>¢</emma:literal>
                </emma:interpretation>
              </emma:one-of>
            </emma:emma>
          </inkml:annotationXML>
          <inkml:trace contextRef="#ctx0" brushRef="#br1" timeOffset="34676.1082">4506 4402 101,'0'0'27,"16"-21"-2,3 16-3,3 1-19,7 1-9,13 3-7,-5-2-5,6 0-5,-10 0-1,0 0 0,-7-1 0,-4 1 3,-6-2 4</inkml:trace>
          <inkml:trace contextRef="#ctx0" brushRef="#br1" timeOffset="34884.2492">4640 4225 145,'-18'-1'34,"18"1"-1,-17 18-10,19 6-13,2 0-6,3 3-8,6 8-8,-4-6-6,8 4-11,-10-9-4,6 0-1,-13-24-1,27 20-3,-6-20 4</inkml:trace>
        </inkml:traceGroup>
      </inkml:traceGroup>
    </inkml:traceGroup>
  </inkml:traceGroup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13.1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1498A22-6567-467A-9043-729AA687BD01}" emma:medium="tactile" emma:mode="ink">
          <msink:context xmlns:msink="http://schemas.microsoft.com/ink/2010/main" type="writingRegion" rotatedBoundingBox="7556,11744 8755,11900 8668,12567 7469,12412"/>
        </emma:interpretation>
      </emma:emma>
    </inkml:annotationXML>
    <inkml:traceGroup>
      <inkml:annotationXML>
        <emma:emma xmlns:emma="http://www.w3.org/2003/04/emma" version="1.0">
          <emma:interpretation id="{E5877BC9-3253-435F-84CA-1CD7AAD1A206}" emma:medium="tactile" emma:mode="ink">
            <msink:context xmlns:msink="http://schemas.microsoft.com/ink/2010/main" type="paragraph" rotatedBoundingBox="7556,11744 8755,11900 8668,12567 7469,12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FE3491-069E-4A99-A9C4-472D8C06947A}" emma:medium="tactile" emma:mode="ink">
              <msink:context xmlns:msink="http://schemas.microsoft.com/ink/2010/main" type="line" rotatedBoundingBox="7556,11744 8755,11900 8668,12567 7469,12412"/>
            </emma:interpretation>
          </emma:emma>
        </inkml:annotationXML>
        <inkml:traceGroup>
          <inkml:annotationXML>
            <emma:emma xmlns:emma="http://www.w3.org/2003/04/emma" version="1.0">
              <emma:interpretation id="{390FFCF6-2C02-4353-8703-4E8B47D34627}" emma:medium="tactile" emma:mode="ink">
                <msink:context xmlns:msink="http://schemas.microsoft.com/ink/2010/main" type="inkWord" rotatedBoundingBox="7556,11744 8755,11900 8668,12567 7469,12412"/>
              </emma:interpretation>
              <emma:one-of disjunction-type="recognition" id="oneOf0">
                <emma:interpretation id="interp0" emma:lang="en-US" emma:confidence="1">
                  <emma:literal>9.8</emma:literal>
                </emma:interpretation>
                <emma:interpretation id="interp1" emma:lang="en-US" emma:confidence="0">
                  <emma:literal>98</emma:literal>
                </emma:interpretation>
                <emma:interpretation id="interp2" emma:lang="en-US" emma:confidence="0">
                  <emma:literal>9=8</emma:literal>
                </emma:interpretation>
                <emma:interpretation id="interp3" emma:lang="en-US" emma:confidence="0">
                  <emma:literal>9&lt;8</emma:literal>
                </emma:interpretation>
                <emma:interpretation id="interp4" emma:lang="en-US" emma:confidence="0">
                  <emma:literal>9,8</emma:literal>
                </emma:interpretation>
              </emma:one-of>
            </emma:emma>
          </inkml:annotationXML>
          <inkml:trace contextRef="#ctx0" brushRef="#br0">3568 1050 110,'-2'-18'35,"2"18"-1,-9-35-10,9 35-8,-17-25-10,17 25-5,-35-13 0,7 15 0,-1 3-1,-4 6 1,0 6-1,0 5 1,3 0-2,6 3 1,11 3 0,8-3 0,12 1-1,12-4 1,8-9-1,6-4 0,4-7 1,4-6-1,-5-7 1,-1-5-1,-5-4 1,-6-2 0,-10-2-1,-1 4 1,-7 3 1,-6 17-1,4-24 1,-4 24 0,0 0 0,0 0 0,-17 13 0,11 4 0,1 6 0,-1 9 0,3 4-1,-3 5 1,4 4-1,1 0 1,2 0-1,3-2 0,2-7 0,1-8 0,2-6-1,-9-22-11,26 18-14,-26-18-9,31-9 1,-31 9-2,37-26 0,-17 8-1</inkml:trace>
          <inkml:trace contextRef="#ctx0" brushRef="#br0" timeOffset="166.1174">3842 1382 134,'0'0'36,"-15"30"-1,15-30-8,-15 27-27,17-10-4,-2-17-12,15 25-13,-15-25-6,24 6 1,-24-6-2,33-18 0,-15-1-2</inkml:trace>
          <inkml:trace contextRef="#ctx0" brushRef="#br0" timeOffset="682.7835">4329 1021 139,'0'0'37,"0"0"-2,-22 13-14,22-13-20,-17 35-1,8-6 0,-2 6 1,-2 3-1,-1 3 1,-1 1-1,-2 0 0,3 2 0,3-2 1,3-7-1,8-5-1,6-7 1,10-6 0,5-6-1,2-6 1,9-3 0,-1-7-1,-2-4 1,3-4 0,-5-4 0,-3-3 0,-4 0 0,-5-6 0,-6 1 1,-5-5-1,-9 3 0,-8-4 0,-8-2 0,-8 3 0,-6 1 0,-7-1 0,-4 5-1,-2-3 1,2 4-1,5 2 1,7 6-1,2-4 1,12 1 0,9 1-1,9 2 1,11-3 0,8 5-1,7-3 1,7 6-10,0-2-16,10 8-8,-1-1 0,3 6-2,-1 0 0,2 7 0</inkml:trace>
        </inkml:traceGroup>
      </inkml:traceGroup>
    </inkml:traceGroup>
  </inkml:traceGroup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31:33.3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1F3F40-398A-49EE-9F67-E779FBF23A64}" emma:medium="tactile" emma:mode="ink">
          <msink:context xmlns:msink="http://schemas.microsoft.com/ink/2010/main" type="inkDrawing" rotatedBoundingBox="2056,13469 3752,14441 3550,14792 1855,13820" semanticType="callout" shapeName="Other">
            <msink:sourceLink direction="with" ref="{082810BE-2E98-4086-A59A-1BBA564A6BB4}"/>
            <msink:sourceLink direction="with" ref="{21390FD7-CD78-42D5-BE05-62BC5DBB2C44}"/>
          </msink:context>
        </emma:interpretation>
      </emma:emma>
    </inkml:annotationXML>
    <inkml:trace contextRef="#ctx0" brushRef="#br0">1756 872 83,'-18'6'34,"-5"-4"0,23-2-14,-33 9-1,33-9-1,-27 13-1,27-13-6,-26 16-5,26-16-4,-33 15-1,9-8-1,-2 2-1,-5-1 1,-6-3 1,-3-1-1,-6-2 0,-2-2 0,0 0 1,-2-6-1,1-3 1,-1-2 0,0-4-1,1 1 1,-3-6 0,3-2-1,-3-4 0,1-3 1,1-3-1,2-2 1,0-1-1,2-4 1,0 1-2,-2-3 2,2 1 0,0 0-1,0-1 0,1 1 0,0 0 1,5 1-1,1-1 0,4 3 0,4-2 0,3 6 0,3 2 0,4 2 0,3 1 0,2 3 0,1 3 0,4 2 0,2 3 0,9 17 0,-21-26 0,21 26-1,-16-13 0,16 13 1,0 0-12,0 0-9,-8 28-7,8-28-4,15 29-1,-9-12-1,1 3-2,-3-3 0</inkml:trace>
  </inkml:traceGroup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31:40.0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26AC70C-2990-4D64-B417-8AC9241768BC}" emma:medium="tactile" emma:mode="ink">
          <msink:context xmlns:msink="http://schemas.microsoft.com/ink/2010/main" type="writingRegion" rotatedBoundingBox="11559,8788 13422,8441 13564,9202 11700,9549"/>
        </emma:interpretation>
      </emma:emma>
    </inkml:annotationXML>
    <inkml:traceGroup>
      <inkml:annotationXML>
        <emma:emma xmlns:emma="http://www.w3.org/2003/04/emma" version="1.0">
          <emma:interpretation id="{BF07A3C4-EB6C-4000-8A1E-C973A982D0E0}" emma:medium="tactile" emma:mode="ink">
            <msink:context xmlns:msink="http://schemas.microsoft.com/ink/2010/main" type="paragraph" rotatedBoundingBox="11559,8788 13422,8441 13564,9202 11700,95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775B78-63D3-4665-B7DF-FF9E79F8017B}" emma:medium="tactile" emma:mode="ink">
              <msink:context xmlns:msink="http://schemas.microsoft.com/ink/2010/main" type="line" rotatedBoundingBox="11559,8788 13422,8441 13564,9202 11700,9549"/>
            </emma:interpretation>
          </emma:emma>
        </inkml:annotationXML>
        <inkml:traceGroup>
          <inkml:annotationXML>
            <emma:emma xmlns:emma="http://www.w3.org/2003/04/emma" version="1.0">
              <emma:interpretation id="{9017ACE2-EE97-4882-B5F8-1917225CBBCC}" emma:medium="tactile" emma:mode="ink">
                <msink:context xmlns:msink="http://schemas.microsoft.com/ink/2010/main" type="inkWord" rotatedBoundingBox="11559,8788 13422,8441 13564,9202 11700,9549"/>
              </emma:interpretation>
              <emma:one-of disjunction-type="recognition" id="oneOf0">
                <emma:interpretation id="interp0" emma:lang="en-US" emma:confidence="0">
                  <emma:literal>X=?</emma:literal>
                </emma:interpretation>
                <emma:interpretation id="interp1" emma:lang="en-US" emma:confidence="0">
                  <emma:literal>x?</emma:literal>
                </emma:interpretation>
                <emma:interpretation id="interp2" emma:lang="en-US" emma:confidence="0">
                  <emma:literal>x=?</emma:literal>
                </emma:interpretation>
                <emma:interpretation id="interp3" emma:lang="en-US" emma:confidence="0">
                  <emma:literal>x??</emma:literal>
                </emma:interpretation>
                <emma:interpretation id="interp4" emma:lang="en-US" emma:confidence="0">
                  <emma:literal>X__?</emma:literal>
                </emma:interpretation>
              </emma:one-of>
            </emma:emma>
          </inkml:annotationXML>
          <inkml:trace contextRef="#ctx0" brushRef="#br0">12 12 126,'-17'-17'42,"17"17"-5,0 0-20,0 0-17,0 0 0,24 6 1,-8 7 0,5-1-1,-1 7 1,2 3-1,0 4 1,-2 1-1,2 2 1,0 4-1,2 4 1,2 2-1,2-3 1,3-1 0,0-2 0,4-2-1,-2 1 1,-1-7-1,-1-1 1,-5-6-1,-2-3 0,-6-2 0,-18-13-10,20 15-12,-20-15-9,0 0-3,0 0-1,-27-26-2,6 9-5</inkml:trace>
          <inkml:trace contextRef="#ctx0" brushRef="#br0" timeOffset="549.1745">394-62 109,'0'0'38,"-7"-27"-8,7 27-11,0 0-3,-20 7-3,20-7-8,-30 39-4,10-10 0,-6 8 0,-5 3 0,-4 4 0,-7 6-1,-3-1 1,1 1-2,4-4 1,3-6 0,8-3-1,7-8 0,9-7-1,13-22 0,5 17 1,12-17-15,-1-11-8,12 0-7,-2-8-3,3-1-2,-1-4-1,7 0 1</inkml:trace>
          <inkml:trace contextRef="#ctx0" brushRef="#br0" timeOffset="1105.5625">806 353 166,'0'0'34,"0"0"-2,30 9-33,-1-5 1,2-2-12,12 1-10,-5-1-7,5-2-3,-10-2-1,0-1-2,-11-5-1,-2 1 5</inkml:trace>
          <inkml:trace contextRef="#ctx0" brushRef="#br0" timeOffset="896.4144">836 149 133,'0'0'41,"-24"-1"-3,24 1-21,0 0-17,25 11-1,-2-8 0,2 1 1,7 0 0,-1-3-1,4 5-10,-11-8-10,3 4-8,-8 0-4,-19-2 0,20 3-1,-20-3 0</inkml:trace>
          <inkml:trace contextRef="#ctx0" brushRef="#br0" timeOffset="2120.2527">1514-186 159,'-1'-20'40,"1"20"-8,11-28-30,-11 28-3,33-22 1,-9 17 0,3-1 0,-1 4 0,5 6 0,-5 0 1,-2 5-1,-4 2 0,-20-11 0,24 31 0,-18-15 1,-5 3-1,-4-1 1,-5 4 0,-3-4 0,0 3 0,-5-3-1,1 0 1,-5 1-1,0 1 1,-1-2-1,1-1-1,5 1 1,-1-2-1,1 1 1,15-17-1,-22 29 0,22-29 0,-11 30-6,11-30-14,5 24-8,-5-24-4,13 23-1,-13-23-1,17 26 1,-17-26 0</inkml:trace>
          <inkml:trace contextRef="#ctx0" brushRef="#br0" timeOffset="2304.3731">1564 426 157,'0'0'35,"-26"30"-1,26-30-19,-16 16-16,16-16-14,0 0-17,22 11-3,-22-11-1,15-22-6,-8 6-4</inkml:trace>
        </inkml:traceGroup>
      </inkml:traceGroup>
    </inkml:traceGroup>
  </inkml:traceGroup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4:06.20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1DB8E63-726B-45ED-9C7D-43B3CC441835}" emma:medium="tactile" emma:mode="ink">
          <msink:context xmlns:msink="http://schemas.microsoft.com/ink/2010/main" type="inkDrawing"/>
        </emma:interpretation>
      </emma:emma>
    </inkml:annotationXML>
    <inkml:trace contextRef="#ctx0" brushRef="#br0">0 302 153,'13'-35'34,"30"15"-2,17-11-10,30 5-22,34 1 0,34 3 0,33 0 0,23 3 0,28 5-1,23 3 1,17 0-1,23 1 0,19 1 1,3-2-1,12 2 1,8 0-1,1 0 1,-8 1 0,-1 3 0,-16 1 0,-12 4-5,-24-2-8,-18 8-6,-30-6-5,-24 4-7,-29-6 0,-30 2-2,-38-6 0,-28 3 2</inkml:trace>
  </inkml:traceGroup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41.2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D7C5DB-024D-48CD-B69B-167C3CD3A6F2}" emma:medium="tactile" emma:mode="ink">
          <msink:context xmlns:msink="http://schemas.microsoft.com/ink/2010/main" type="inkDrawing"/>
        </emma:interpretation>
      </emma:emma>
    </inkml:annotationXML>
    <inkml:trace contextRef="#ctx0" brushRef="#br0">0 70 104,'11'-20'34,"13"16"-1,4-3-8,20 5-10,10-5-1,23 5-4,17 2-9,20-2-2,16-4 1,17 1 0,18-1 0,20-1 0,17 3 0,10 1 0,15-1-1,5 4 1,7 4 0,3-1 0,-1 3 0,-12-1 0,-14-1 0,-14 0 0,-31-2 0,-25-6 0,-29 4-9,-34-6-6,-27 8-9,-33-7-4,-26 5-5,-22-2 0,-19 2-1,-14 2 0,-9 0 11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53.8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5286F1C-B9B4-427E-80BA-39BF752F431D}" emma:medium="tactile" emma:mode="ink">
          <msink:context xmlns:msink="http://schemas.microsoft.com/ink/2010/main" type="inkDrawing" rotatedBoundingBox="20572,9969 21406,11712 21102,11857 20269,10114" semanticType="verticalRange" shapeName="Other">
            <msink:sourceLink direction="with" ref="{E664E38E-46AB-4E5F-8553-9E4EE2A3201F}"/>
          </msink:context>
        </emma:interpretation>
      </emma:emma>
    </inkml:annotationXML>
    <inkml:trace contextRef="#ctx0" brushRef="#br0">0 0 78,'22'29'26,"18"9"2,21 18-9,10 6-1,16 20-1,3 6-3,8 17-1,-8 3-2,0 11-2,-17 8-4,-10 5-1,-13 0-4,-15-7 1,-13-6-2,-13-13 0,-5-5-13,-19-18-14,0-17-6,-5-24-1,0-20-2,-8-20-2,6-20-2</inkml:trace>
  </inkml:traceGroup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35.7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C190C6-A9AF-419C-A932-FABA6CC1C5C4}" emma:medium="tactile" emma:mode="ink">
          <msink:context xmlns:msink="http://schemas.microsoft.com/ink/2010/main" type="inkDrawing"/>
        </emma:interpretation>
      </emma:emma>
    </inkml:annotationXML>
    <inkml:trace contextRef="#ctx0" brushRef="#br0">9398 7215 134,'0'0'33,"0"0"-2,0 0-7,0 0-14,17 22-5,-10-5-15,-7-17-9,15 16-8,-15-16-4,18 7-1,-18-7-1,0 0-1,20-18-7</inkml:trace>
    <inkml:trace contextRef="#ctx0" brushRef="#br0" timeOffset="246.167">9624 6966 143,'-18'-7'41,"18"7"-4,-4 17-18,10 3-20,5 5 1,2 3-1,1 1 2,-1 0-2,-2 1-2,-5-10-9,3 3-9,-9-23-6,11 28-4,-11-28-1,0 0-1,17 0-1,-17 0 2</inkml:trace>
    <inkml:trace contextRef="#ctx0" brushRef="#br0" timeOffset="665.5643">9955 6957 116,'0'0'41,"-11"-16"-6,11 16-12,-16-6-11,16 6-3,-20 11-6,20-11-2,-23 26-1,23-26 0,-25 27-1,14-10 2,1-1-1,10-16 1,-1 30-2,1-30 1,18 20 1,-1-13-1,5-2 0,2-1-1,-1 0 1,1-1 0,0 3 0,-2 1-1,-5 2 1,-17-9 0,22 31 0,-22-31 0,6 33-1,-10-14 1,-5-3 0,9-16 0,-22 22 0,22-22-3,-28 7-9,28-7-8,-26-14-5,26 14-4,-16-37-1,14 17-2,-6-7 0,10-1 3,-2-1 9</inkml:trace>
    <inkml:trace contextRef="#ctx0" brushRef="#br0" timeOffset="831.7259">9933 6952 128,'-9'-17'32,"9"17"0,0 0-7,0 0-9,18-13-8,1 13-8,5 4-3,2 0-13,7-1-10,-4-3-5,6 10-2,-9-12 0,7 9-1,-7-5-2</inkml:trace>
    <inkml:trace contextRef="#ctx0" brushRef="#br0" timeOffset="1111.9632">10373 6917 127,'0'0'32,"-17"-6"-2,17 6-14,0 0-3,32 24-4,-32-24-3,33 35-3,-13-13-1,-3 2-2,1 3 0,0-1-1,1 5-8,-8-9-9,7 2-8,-18-24-5,24 27-2,-24-27 0,0 0-1,0 0 1</inkml:trace>
    <inkml:trace contextRef="#ctx0" brushRef="#br0" timeOffset="1472.2076">10551 6888 168,'-25'9'33,"15"7"-3,-4 8-24,4 7-6,7 4 1,-1 3-2,0 1 1,-3-1-1,2-1-8,-5-13-8,7 1-8,3-25-5,-11 22-2,11-22-1,0 0-1,14-29 0,3 7 13</inkml:trace>
    <inkml:trace contextRef="#ctx0" brushRef="#br0" timeOffset="1723.3791">10768 6921 165,'-22'5'33,"22"-5"-1,-7 22-24,9 0-7,5 5-2,2 3 2,4-1-2,-2 0 1,-2-1 0,4-3-13,-9-8-11,-4-17-7,20 16 0,-20-16-3,22-7 0,-5-4-1</inkml:trace>
    <inkml:trace contextRef="#ctx0" brushRef="#br0" timeOffset="1968.5512">10967 6906 148,'-16'-2'35,"-5"-3"-3,21 5-14,-22 12-14,22-12-3,-9 30-1,7-8 0,4 3 0,2 3 0,-1 5 0,7 0 0,2 0 0,7-4 0,5-2 0,3-8 0,3-5 0,-1-6 0,1-10-1,-3-7 1,-7-10 0,-3-3-1,-6-7 1,-7-2 0,-4-2 0,-6 2 0,-3 2-1,-6 3 1,2 4-1,-1 6-2,14 16-10,-19-15-7,19 15-6,0 0-5,0 0-1,19 7-1,1 1 0,0-7 3</inkml:trace>
    <inkml:trace contextRef="#ctx0" brushRef="#br0" timeOffset="2191.6967">11320 6921 134,'0'0'34,"-7"-18"-8,7 18-16,29-5-28,-8 6-7,4 3-7,-4-2-1,2 0 1,-6 0-1,-17-2 5</inkml:trace>
    <inkml:trace contextRef="#ctx0" brushRef="#br0" timeOffset="2441.8701">11506 6868 147,'-20'0'33,"20"0"0,-17 8-13,17-8-15,-3 27-5,4-9 0,5-1 0,3-1 1,-9-16-2,20 30 1,-20-30 1,28 18-1,-10-13-4,-1-5-10,5 4-7,-22-4-7,37-13-2,-37 13-2,35-22-1,-35 22 0,24-27 4</inkml:trace>
    <inkml:trace contextRef="#ctx0" brushRef="#br0" timeOffset="2665.0203">11703 6848 117,'0'0'33,"-28"-9"-1,28 9-2,0 0-14,-11 33-7,11-15-10,2 6 1,4 2 1,-1-1-2,1 1 2,-1-6-3,4 8-16,-3-10-11,3-2-3,-9-16-2,13 17-1,-13-17-1,24-2-2</inkml:trace>
    <inkml:trace contextRef="#ctx0" brushRef="#br0" timeOffset="2854.1502">12025 7088 174,'-19'2'33,"19"-2"-2,0 0-32,6 22 1,-6-22 0,11 18-12,-11-18-14,13 17-6,-13-17-1,0 0 0,0 0-2,0 0-1</inkml:trace>
    <inkml:trace contextRef="#ctx0" brushRef="#br0" timeOffset="3750.0771">12435 6934 126,'0'0'33,"-18"-22"0,18 22-11,-24-14-9,24 14-5,-26 0-8,26 0 0,-30 7 1,14-2-1,-2 10 0,-1 2 1,1 1-1,-1 7 1,5 3-1,6 5 1,6 3-2,8 3 2,9-4-1,5-1 0,9-2-1,10-7 1,1-5-1,3-12 1,-1-5 0,-3-10 0,-3-6-1,-4-7 1,-8-7 1,-10-6-1,-8-4 0,-8 2 0,-7 0 0,-8 4-1,-3 4 1,-2 3 0,-2 6 0,4 12-9,0 1-12,20 5-8,-21 13-4,21-13 0,17 31-1,5-13-1</inkml:trace>
    <inkml:trace contextRef="#ctx0" brushRef="#br0" timeOffset="3085.3065">12299 6943 21,'0'0'8,"0"0"-3,0 0-6,0 0-6,0 0-1,0 0-1,0 0 1,2 19 8</inkml:trace>
    <inkml:trace contextRef="#ctx0" brushRef="#br0" timeOffset="6259.7306">10183 7728 140,'-16'-3'34,"16"3"-1,-30 11-15,19 7-12,4 6-6,5 5 0,4 2-1,2 4 1,5 0 1,2 0 1,7-4-1,6-4 1,2-3-1,3-8 1,5-3-1,1-9 1,-2-4-1,0-11-7,-4 2-3,-5-10-4,-2 3 0,-11-2 0,-2-1 0,-9 1 0,0 18 1,-18-27 8,1 16 8,-3 7 7,-7 2 0,3 8 0,-4 5 1,8 9-2,0 0 2,9 5-3,5-1-5,10 0-2,14 3-12,1-8-10,14-1-10,-2-16 0,6-2-4,0-7 0,-1-3-3</inkml:trace>
    <inkml:trace contextRef="#ctx0" brushRef="#br0" timeOffset="6517.9042">10638 7791 151,'0'0'36,"0"0"-4,3 34-22,23-10-11,9 5 1,9 6 1,6 0 1,2 2-1,-3-1 0,-5-5 0,-9-3-6,-2 1-14,-14-12-8,-5-1-6,-14-16 0,0 0-2,0 0 0,0-24-2</inkml:trace>
    <inkml:trace contextRef="#ctx0" brushRef="#br0" timeOffset="6782.0857">10816 7844 150,'-27'0'34,"8"14"-1,-1 5-20,11 8-12,5 10 0,0 1 0,6 4-8,-5-7-9,4 7-9,-4-14-4,3-3-5,0-25 0,0 0-1,0 0 0</inkml:trace>
    <inkml:trace contextRef="#ctx0" brushRef="#br0" timeOffset="6975.2162">11140 7833 140,'-22'14'36,"22"-14"-4,-6 37-13,16-6-18,4 6 1,5 3-1,1 2-3,4 2-12,-8-13-7,1 0-9,-4-14-1,-13-17-4,22 5 1,-22-5-2</inkml:trace>
    <inkml:trace contextRef="#ctx0" brushRef="#br0" timeOffset="7538.626">11458 7781 153,'-22'0'33,"6"10"-2,-6 4-23,7 6-7,6 8-1,-1 3-1,9 6 2,-1-3 1,9 3-1,4 3 2,9-3-1,6-8 0,5-3-1,8-8 2,1-7-4,-1-9 1,-2-6-8,-8-16-8,-1 2-1,-15-12-4,-2 3 0,-19-8-1,1 8 2,-9-6-3,-3 7 8,-1 6 4,0-2-2,3 9 1,17 13-2,-20-18 1,20 18 1,0 0 12</inkml:trace>
    <inkml:trace contextRef="#ctx0" brushRef="#br0" timeOffset="7540.6274">11784 7833 146,'0'0'35,"24"-15"-2,-8 8-22,14 5-21,8 6-10,-5-4-10,6 3-2,-10-1-2,-1 0 0,-8-4-2</inkml:trace>
    <inkml:trace contextRef="#ctx0" brushRef="#br0" timeOffset="7947.9058">12280 7725 123,'-1'-19'34,"1"19"-4,0 0-12,0 0-10,0 0-3,0 0-5,-24 6 1,7 3-1,-3 2 1,-2-2 1,3 2-1,1 0 0,18-11 0,-24 22-1,24-22 0,0 22 0,0-22 0,28 18 1,-6-8-1,5-1-1,3-2 1,1 0 0,2 1 0,-2 1-1,-1 0 1,-3 4 0,-6-2 0,-5 3 0,-5 3-1,-11-17 1,2 29 0,-2-29 2,-13 24-2,13-24-1,-29 7-7,29-7-10,-33-3-10,33 3-3,-33-21-2,22 5-2,-4-8 0</inkml:trace>
    <inkml:trace contextRef="#ctx0" brushRef="#br0" timeOffset="8124.0314">12312 7739 130,'0'0'35,"33"-14"-1,-9 5-8,5 3-44,10 6-12,-1-4-3,-1 4-1,-6-1-2,-5-3-1</inkml:trace>
    <inkml:trace contextRef="#ctx0" brushRef="#br0" timeOffset="3920.1929">12784 7198 140,'0'0'36,"0"24"-3,0-24-7,0 0-33,8 31-17,-8-31-8,20 18-2,-20-18 1,20 2-3,-20-2 0</inkml:trace>
    <inkml:trace contextRef="#ctx0" brushRef="#br0" timeOffset="4360.8719">13009 6925 155,'-20'7'35,"20"-7"-2,-11 30-17,11-3-15,3 6-1,8 2 0,0 3 1,6-5-1,3 0-1,2-5 1,2-5 0,4-6-1,-1-6 1,5-6 0,-3-7-1,-3-5-5,3-2-4,-7-6-5,6-1-2,-13-8-2,1 2 2,-9-5 2,1 5 3,-12 2 11,-9-2 12,13 22 4,-37-22 3,17 24 0,-7-1 0,6 14-3,-1 0-3,8 8-6,4 3-6,9 2 0,6 1-1,8 0 0,4 0-5,-1-10-13,14 1-10,-5-13-4,5-3-1,-3-13 0,5-4-1,-7-9-1</inkml:trace>
    <inkml:trace contextRef="#ctx0" brushRef="#br0" timeOffset="5088.3673">13704 7057 174,'2'-17'35,"15"16"-4,10 8-42,4-7-13,15 7-8,-3 1-1,3-1-1,-11-4-1,-6 5-2</inkml:trace>
  </inkml:traceGroup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6:29.50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9FB2A8-58A4-4728-BA3A-1DF83D8FAD9B}" emma:medium="tactile" emma:mode="ink">
          <msink:context xmlns:msink="http://schemas.microsoft.com/ink/2010/main" type="inkDrawing"/>
        </emma:interpretation>
      </emma:emma>
    </inkml:annotationXML>
    <inkml:trace contextRef="#ctx0" brushRef="#br0">2086 234 26,'0'0'18,"21"-16"-4,-21 16-3,0 0 3,0 0 3,22-10 0,-22 10 1,0 0 2,0 0 0,0 0-3,-10-20 0,10 20-4,-25-14-1,3 3-3,1 1-2,-6-2-5,-5-1-1,1 0 0,-6 0 0,-1 0-1,-3 2 0,1 2 0,-6-2 0,-2 2 0,-3 0 0,-3 1 0,-1 3 0,-2-1 0,-2 5 0,-3-3 0,-3 2 0,-3 2 0,-2 4 0,-3-1 0,-5 1 0,3 0 0,-2-1 0,3 5 0,2 1 0,4 2 0,4 0 0,3 2 0,8 3 0,3 3 0,2 3 0,2 0 0,2 3 0,0-1 0,6-4-2,-5 2 1,5 4-1,4-4 0,5 4-1,3 1 2,8 1-2,5-1 1,9 6 0,10-2 0,10-3 1,10 1 0,11-1 0,9-1 0,5 3 1,12-6 0,5-1 0,6-2 0,-1 2 0,3-2 0,-1-3-1,2-9 1,1 4 0,-1-2 0,-2 0-1,2-2 1,-3 0 1,0-3-1,-3-3 0,-1 3-1,0-1 1,0-5 0,0 0 0,-2 0 0,0 0 0,-4-1 0,3-1 0,-7-4-1,-1-1 1,-4-2 0,-5-2-1,-6-6 1,-3-1-3,-8-8 0,-6 1-1,-5-3-1,-3-5 0,-10-2 0,-2 2 0,-7-5 1,-1 1 2,-3 2 4,-5-3 2,-2 5 1,-6-4 0,1 6 1,-6 1 0,-2 5-1,-6-3-2,1 1-6,1 3-4,-5-6-5,5 8-4,-7-5-5,10 3-5,-3-3-6,4 3-5,-2 7 0,-1-1 3,3 14 33</inkml:trace>
    <inkml:trace contextRef="#ctx0" brushRef="#br1" timeOffset="-76013.1326">473 938 118,'0'0'33,"22"-1"0,9-10-10,21 7-10,14-5-1,19 1-2,12-1-9,12 0-1,5 0 0,4 3 0,3 1 0,-1 1 0,-5 2 0,-2 2-1,-9 2 1,-4-4-3,-3 6-9,-12-8-6,-6 4-7,-16-5-4,-10 3-3,-13-5-1,-8 1-1,-12-3 2,-20 9 9</inkml:trace>
  </inkml:traceGroup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14.7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6BBCBE-5B4E-4C55-9BEF-AA661A577707}" emma:medium="tactile" emma:mode="ink">
          <msink:context xmlns:msink="http://schemas.microsoft.com/ink/2010/main" type="inkDrawing"/>
        </emma:interpretation>
      </emma:emma>
    </inkml:annotationXML>
    <inkml:trace contextRef="#ctx0" brushRef="#br0">6948 7801 169,'0'0'34,"18"-9"-2,12 18-46,1-7-11,11 9-6,-7-6-2,2 6 0,-9-11-1,-3 4-1</inkml:trace>
    <inkml:trace contextRef="#ctx0" brushRef="#br0" timeOffset="-194.1265">6793 7706 133,'0'0'34,"-16"-17"0,16 17-10,0 0-13,0 0-5,0 0-7,0 0 1,13 31-1,-2-12 0,-2 3 0,2-1 0,0 3 0,-2 2 1,0-2 0,-1-4-1,1-2 1,-9-18 0,11 22-1,-11-22-4,0 0-5,0 0-2,0 0 0,-2-22-1,-5 2 0,7 20 1,-11-37 0,9 19 4,0-4 5,4-3 2,0 4 1,1-2 2,7 2 5,-3-2 1,-7 23 5,18-31 0,-1 23 1,-17 8-2,31 0 2,-9 6-4,2 8-4,0 5-2,4 4-4,1 3 0,1 2-1,-1 1 1,-3-4-2,-6 5 2,-2-7-1,1 3-10,-19-26-13,11 28-7,-11-28-1,0 0-1,-24-8-2,24 8 1</inkml:trace>
    <inkml:trace contextRef="#ctx0" brushRef="#br0" timeOffset="568.1645">7332 7815 132,'0'0'33,"0"0"-3,19 0-16,-1 4-4,-1 0-3,3-1-4,-2 3-2,-1-2-1,-17-4 0,22 12 0,-22-12 0,9 19 0,-9-19 0,-4 25 0,4-25-1,-14 33 1,3-14-1,-4-3 3,2 0-1,13-16-1,-29 32 1,29-32 1,-21 23 0,21-23 0,0 0 0,0 0-2,26 13 1,-2-11 2,6-2-2,3 0-1,3 2 0,3 3 0,0 3 0,-4-3 1,-6 2-2,-5-3 1,-4 0-1,-20-4-13,22 14-16,-22-14-2,0 0-3,0 0 0,0 0-5,-24-25 1</inkml:trace>
    <inkml:trace contextRef="#ctx0" brushRef="#br0" timeOffset="19179.9442">8029 7406 66,'-3'-21'41,"3"21"-3,14-25-8,5 17-10,-1-4-3,10 10-1,1-7-5,4 7-6,6 4-5,2 0 0,-5 3 0,1 0-2,-2 5-7,-9-9-6,3 10-7,-29-11-6,31 11-5,-31-11 0,0 0-8,0 0 1,-5 17 20</inkml:trace>
    <inkml:trace contextRef="#ctx0" brushRef="#br0" timeOffset="19428.1131">8245 7614 151,'0'0'41,"0"0"-5,38 0-27,-6 6-14,-3-6-8,8 9-10,-10-4-8,3 4-2,-10-1-7,-20-8-2,26 2-1</inkml:trace>
    <inkml:trace contextRef="#ctx0" brushRef="#br0" timeOffset="20586.8161">9032 7012 79,'-17'-13'26,"17"13"-2,0 0-3,-14 19-2,14-19-4,-13 23-1,13-23-3,-15 33-1,6-16-1,3 1-3,1 0-2,5-18-4,-6 28 0,6-28 0,8 18 1,-8-18 0,18 7-1,-18-7 1,28-5-1,-8-1 1,0-1-1,4 0 0,-2 3 0,0-1 0,-2 3 0,1 0-1,-3 2 1,-18 0-1,24 7-2,-24-7-8,17 6-8,-17-6-5,0 0-5,0 0-2,0 0-1,0 0 0,0 0 1,9-17 4</inkml:trace>
    <inkml:trace contextRef="#ctx0" brushRef="#br0" timeOffset="20831.9819">9186 6988 117,'0'0'39,"-22"-16"-3,22 16-12,-5 16-10,9 3-5,-1 3-8,5 3-2,-1 3 2,0 3-2,3 0 1,-3-2 0,0-1 0,1-5 0,3 1-8,-11-24-8,18 24-9,-18-24-3,20 9-4,-20-9 1,26-9-2,-26 9 1,26-20 6</inkml:trace>
  </inkml:traceGroup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7:30.5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87DB87D-BA82-4C78-AB63-8D68913BD462}" emma:medium="tactile" emma:mode="ink">
          <msink:context xmlns:msink="http://schemas.microsoft.com/ink/2010/main" type="inkDrawing"/>
        </emma:interpretation>
      </emma:emma>
    </inkml:annotationXML>
    <inkml:trace contextRef="#ctx0" brushRef="#br0">69 2 134,'-19'-11'42,"19"11"-1,-18 11-9,18-11-26,-20 35-6,16-7 0,2 5 0,2 2 0,0 5 0,4-2 0,-2-5 0,2 0 0,-1-5 0,-3-4 0,2-6 0,-2-18 0,0 0-7,2 20-13,-2-20-7,0 0-3,-9-25-3,9 25 0,-9-32-1,5 16 0,4 16 11</inkml:trace>
    <inkml:trace contextRef="#ctx0" brushRef="#br0" timeOffset="321.2186">-167 193 118,'-25'-9'33,"4"5"1,-4-7-8,25 11-9,-28-13-2,28 13-5,0 0-8,4-16-3,-4 16 1,35-13-1,-10 6 1,9-1 0,1-1-1,3 2 1,6 3 0,-1-1 0,1 3 0,0 0 0,-5 0 0,-10 4-4,-1 5-6,-12-3-4,1 5-5,-17-9-3,3 17-3,-3-17-1,-22 18-2,6-14 0,16-4 5,-32 5 5,12-8 3,4-1 3,-6-5 5</inkml:trace>
    <inkml:trace contextRef="#ctx0" brushRef="#br0" timeOffset="965.6552">-314 211 148,'0'0'34,"0"0"-1,15-16-2,7-1-22,13-1-9,11-4-1,7 0 1,4-4 0,-1 1-12,2 8-10,-12-1-7,-1 7-4,-14 2 0,-7 9-1,-24 0-2,20 9 0</inkml:trace>
    <inkml:trace contextRef="#ctx0" brushRef="#br0" timeOffset="725.492">-238-137 136,'0'0'41,"0"0"-3,0 0-9,0 0-18,-6 26-11,15-4 0,8 5 0,1 6 0,3 4 0,4 5 0,1 0 0,0 0 0,1-1 0,-3-5 0,-2-3 0,0-5 0,-5-8 0,0-3-8,-17-17-11,20 11-8,-20-11-3,0 0-2,-2-26-1,2 26 0,-18-35-1,5 17 10</inkml:trace>
    <inkml:trace contextRef="#ctx0" brushRef="#br0" timeOffset="1646.2126">639-102 157,'-22'-22'34,"22"22"-1,0 0-12,0 0-11,0 0-10,0 18 0,0-18 0,24 31 0,-11-14 0,2 1 0,-3-1 0,-1-1 0,1 1 0,-12-17 0,14 29 0,-14-29 0,9 31 0,-9-31 0,10 33 0,-5-13 0,1 1 0,1 1 0,4 1 0,2-1 0,0-1 0,2 1 0,-1-2 0,3-2 0,-1-3 0,1-1 0,-17-14 0,27 21 0,-27-21-1,21 12 1,-21-12 0,0 0 0,22 6-1,-22-6 1,0 0 0,16-17 0,-16 17-1,13-29 1,-7 5 1,-3-5-1,-1-8 0,-2-3 0,0-11 1,-2-3-1,2 1 1,0 2-1,-1 1 0,2 10 0,1 9 0,2 11 0,-4 20 0,0 0-4,26 16-16,-19 6-8,11 11-5,-5 0 0,8 7-2,-1-5-1,6 6-1</inkml:trace>
    <inkml:trace contextRef="#ctx0" brushRef="#br0" timeOffset="2119.6216">1415 145 121,'0'-31'34,"0"31"-1,-9-29-1,9 29-15,-9-20-7,9 20-2,0 0-8,-29-8 0,10 12 0,1 5 0,-6 6 0,0 5 0,0 6 0,0 5 0,4 4 0,7 5 0,7 0 0,8-1 0,15-2 0,10-6-1,10-5-1,11-8 1,5-7 0,3-11 0,-5-7 1,-3-6-1,-11-9 1,-12-6 0,-12-5 1,-9-4 0,-13-1 0,-8 3 1,-5 0 0,-4 6-2,1 1 0,3 6 0,0 6 0,5 3 0,17 13-11,0 0-13,0 0-5,6-18-5,14 16 1,2-4-1,5 1 0,1-1 3</inkml:trace>
    <inkml:trace contextRef="#ctx0" brushRef="#br0" timeOffset="2659.169">1689-51 146,'0'0'34,"0"0"0,-16-2-2,16 2-23,-13 30-9,15-1 0,3 6 0,5 9 0,2 2 0,7 1 0,3 1 0,4-4 0,1-5-1,6-6 0,0-11 0,4-8-9,-4-12-9,4-4-7,-9-14-1,3-4-2,-11-12 0,1 1 2,-10-7 4,0 1 16,-8 2 18,-6-1 15,-1 12 2,-9-2 2,13 26 1,-18-20-3,18 20-4,-19 18-7,16 4-12,3 6-5,5 5 0,6 5 0,8 3 0,4-1-1,9-3 0,4-4 0,3-8 0,3-5 0,-1-8 1,-1-14-1,-7-4 0,-3-9 1,-10-7 0,-7-9 0,-7-4 0,-12-1 1,-3-1-1,-10 2 1,-1 2 0,-2 6 0,-2 1-8,24 26-10,-31-27-7,31 27-5,0 0-3,0 0-2,0 0 1,22 1 0,-5 7 8</inkml:trace>
    <inkml:trace contextRef="#ctx0" brushRef="#br0" timeOffset="3511.7798">2422 129 135,'0'0'34,"0"0"-1,11 26-1,-11-26-13,1 31-17,10-7-2,1 3 0,4 4 0,2 0 0,3 1 0,-3-1 0,2-7 0,-3-6-1,-17-18 0,26 20 0,-26-20 1,0 0-1,0 0 0,0-27 0,-8 6 1,3-4 0,-3-3 0,5-5 0,1 0 0,4 0 0,1 4 0,5 5 0,3 4 1,-11 20-1,29-15 0,-9 21 1,1 7 0,1 9-1,2 1 1,0 5-1,1 5 0,-3-2 0,4 0 0,-6-3-1,2-6 1,-3-4 0,-3-7-1,-16-11 0,24 4 1,-24-4-1,15-19 1,-15 19-1,7-31 1,-1 7 0,3 1 0,0-5 0,6 1 0,2 3 0,1 5 0,0 3 1,-1 7 0,-1 7 0,-16 2 0,26 22 1,-18-2-2,1 2 1,2 4-1,2 1 0,5 3-1,4-5 0,2-1 0,2-2 0,5-5 1,2-6-1,0-8 1,-1-3 0,-3-7 0,-1-8 0,-3-5 0,-1-6 0,-9-8 0,-6-5 0,-5 1 2,-6-1-2,-9 4 1,-4 8-1,-9 7 1,0 10 0,-3 14-1,1 13 0,2 8 0,6 10 0,9 5 0,7 3 0,11 1 0,9-6 0,10-1-1,7-8-1,9-5-20,-3-15-11,3-7 0,-9-13-2,-4-7-2,-7-12-2</inkml:trace>
    <inkml:trace contextRef="#ctx0" brushRef="#br0" timeOffset="4213.9468">4182 439 155,'0'0'34,"-9"-31"-1,9 31-1,35-33-33,-10 12-16,18 12-10,-1-5-5,6 8 0,-8-3-1,3 5-2,-12-3 1</inkml:trace>
    <inkml:trace contextRef="#ctx0" brushRef="#br0" timeOffset="4042.7875">4375 591 157,'0'0'35,"0"0"-3,0 0-1,-22-9-31,22 9 0,-4-31-1,2 9 1,-5-6 0,0-7 0,-2-5 1,-6-4-1,-2-6 0,-1-1 0,3 0 0,0-1 0,8 5 0,3 6 0,10 6 0,10 10 0,8 10 0,8 6 0,6 16-15,-1 2-11,5 17-6,-12 2-1,-4 10-1,-15-1-1,-10 7-1,-13-4 1</inkml:trace>
    <inkml:trace contextRef="#ctx0" brushRef="#br0" timeOffset="4778.3356">4598 138 156,'-22'-20'35,"22"20"-2,-19 16-2,19 10-31,6 11 0,5 7 0,5 9 0,5 2 0,6 2 0,3-4 0,3-5 0,0-6 0,0-7 0,0-13 0,2-6-15,-11-16-10,7-5-4,-11-15-3,6-2-2,-8-13 1,8 0 0,-9-7 3,1 1 16,-1 1 18,-4 0 11,-4 3 10,-9 0 8,2 12 1,-13 1-1,11 24 1,-28-28-5,28 28-8,-35 9-6,22 10-13,-3 8-2,1 6 0,6 4 0,3 7 0,8 2 0,4 0 0,6-4 0,12-5-1,11-8 0,4-9 0,7-9-4,-6-13-7,6-7-2,-11-13-1,-3-2 0,-18-9 1,-4 4 3,-20-6 2,-1 4 6,-9 3 6,-4 4 3,2 8-3,4 1-8,18 15-8,-15-16-6,15 16-4,17-6-1,1 4-1,9 2 0,3 0 3</inkml:trace>
    <inkml:trace contextRef="#ctx0" brushRef="#br0" timeOffset="5251.5439">5383 294 173,'0'0'34,"-16"4"-1,16-4-18,-19 23-15,23 3 0,3 2 0,8 7 0,11-1 0,9 1 0,3-2-1,10-7-1,4-6 1,5-5-6,-6-13-12,6-4-4,-15-17-3,3 1 1,-20-13 0,-3 0 4,-16-11 6,-4-3 16,-4 11 18,-15-7 5,6 14 3,-11-3 0,22 30-1,-26-22-4,26 22-6,-7 22-13,11 2-3,11 7 0,8 8 0,14 1-1,6 1 0,6-1 0,8-5-1,4-8 1,3-6 1,-5-10-1,-9-10 1,-10-10 0,-12-7 1,-13-10 0,-14-7 0,-10-5 1,-15-1-1,-7-1 0,-8-1-1,6 10-18,-5-2-13,10 11-2,1 0-2,27 22-2,-21-29-2,21 29-2</inkml:trace>
    <inkml:trace contextRef="#ctx0" brushRef="#br0" timeOffset="5896.9769">6827 312 139,'-2'-18'35,"2"18"-1,0 0-7,2 22-12,0-4-10,2 12-5,7 3 0,0 2 0,3 5 0,1-2 0,2-1 0,-4-6 0,-1-1 0,-1-10 0,-11-20 0,0 0 0,19 0-3,-21-22-5,-4-6-1,-3-8 3,-4-7 5,1-1 0,-1-1 0,0 2 3,4 3 3,7 7 1,5 2 0,10 9-2,13 13-18,-2-1-12,13 12-5,0 0-1,3 7-1,-1 2-1,3 6 0</inkml:trace>
    <inkml:trace contextRef="#ctx0" brushRef="#br0" timeOffset="6825.2907">7515 305 154,'-4'-18'34,"-9"-6"-1,13 24-14,-23-28-11,23 28-3,-32-5-3,12 12-2,-2 8 0,-2 5 0,-4 9 0,3 4 0,1 4 0,4 2-1,7 3-1,13-6 1,11 1 1,7-6-1,13-3-4,2-15-6,12-1-2,-9-15-4,7-3-2,-16-14 0,-1 0-1,-13-11 4,-2 0 9,-5 1 12,-14-5 8,4 12 5,-5-3 2,9 26-1,-18-22 1,18 22-4,0 0-4,-13 29-7,15-7-5,2 4-1,3 3 2,6 4 0,7 0-1,2-2 0,9-3 0,6-8 0,2-5 0,1-6-6,4-7-7,-5-15-4,1 0-3,-8-14 1,-5-3-1,-10-12 2,-2 2 6,-10-2 18,-9-6 6,-1 7 4,-10-1 4,6 15 0,-8-1-1,17 28 0,-25-9-7,25 9-11,-11 28-2,13-1 0,3 6 0,4 6-1,4 1 0,9 4 2,4-2 0,5-3 0,8-4 1,5-4 0,2-11 0,2-5-2,1-14 1,-4-6 0,-3-12-2,-7-6 1,-11-9-1,-10-4 2,-6-3 0,-10 1 1,-9 3 1,-4 4-1,-7 5 1,-2 8-1,-1 10 0,4 8 0,1 11-1,2 6 0,7 7-1,5 5 0,8 8 0,9 1 0,11 1 1,4-1 0,11-1 0,7-4 0,4-6 1,1-5-1,-3-11 1,-3-9-9,-5-4-12,-10-10-10,-10-5-3,-11-10 0,-10-6-1,-14-4 0,-5 0-2</inkml:trace>
    <inkml:trace contextRef="#ctx0" brushRef="#br0" timeOffset="7008.4136">7835 378 165,'24'8'35,"9"-3"-9,11-7-37,17 6-21,3-6-1,8 2 0,-8-7-2,1-1 0</inkml:trace>
    <inkml:trace contextRef="#ctx0" brushRef="#br0" timeOffset="7266.5912">8762 224 180,'0'0'34,"0"0"-2,28 0-43,-6 6-14,13 5-9,-4-4 0,4 8 0,-7-10-2,-5 3 0</inkml:trace>
    <inkml:trace contextRef="#ctx0" brushRef="#br0" timeOffset="7444.7124">8828 402 177,'0'0'12,"26"13"-13,7-7-34,8-5-2,8-1 0,7-3-2</inkml:trace>
    <inkml:trace contextRef="#ctx0" brushRef="#br0" timeOffset="8276.1788">9743 111 161,'-17'9'34,"19"15"-1,-6-1-13,6 16-20,7 9-1,2 5 1,6 4-1,-1 1 1,3-1 1,-1-4-1,-1-5 1,-3-8-1,-1-10-5,-3-14-9,-10-16-7,0 0-2,0 0-3,3-18 0,-8-6 0,-8-14 4,4-3 7,-2-10 13,0-8 10,5 0 9,2-5 6,12 6 2,5-3-1,10 21-2,3 5-3,9 20-3,0 12-4,7 14-5,-1 14-6,-1 12 0,-5 9 0,0 3 0,-5 4-1,-3 2 1,-3-1 0,-5-5 0,-3-7 0,-3-3 0,-6-10-1,-1-9-2,3-3-12,-9-17-9,0 0-6,0 0-5,0 0 0,-15-17-2,15 17 0,-18-33 3</inkml:trace>
    <inkml:trace contextRef="#ctx0" brushRef="#br0" timeOffset="8465.3094">9849 452 175,'22'-4'34,"6"4"-1,11-2-38,3-1-16,17 4-10,-8-4-2,3 3 0,-10-6-3,-7 4 1</inkml:trace>
    <inkml:trace contextRef="#ctx0" brushRef="#br0" timeOffset="8683.4559">10462 455 150,'0'0'35,"-9"21"1,9-21-10,0 0-42,12 31-11,-12-31-6,32 22-1,-32-22 0,26 2-2,-26-2 0</inkml:trace>
    <inkml:trace contextRef="#ctx0" brushRef="#br0" timeOffset="9361.9182">10833 314 172,'-5'-16'34,"5"16"0,-2 16-28,13 1-6,6 6-1,3 5 1,7 7 0,3 3 0,5 1 1,-2-1-1,2-1 0,-4-6 1,-1-1-1,-5-5 1,-3-8-1,-1-4 0,-5-8 0,-16-5 0,24-4-1,-24 4 1,13-25 0,-9-1 0,-2-7-1,-4-7 1,-2-4-1,-2-2 0,-1-4 1,0 4 0,1 6 1,3 7-2,3 7 1,3 10-1,-3 16-20,32-11-12,-5 15 0,1-3-4,5 3-1,2-4-1</inkml:trace>
    <inkml:trace contextRef="#ctx0" brushRef="#br0" timeOffset="14101.5665">12329 487 166,'0'0'35,"-9"18"-2,27-11-15,11-1-18,8-3-12,15 5-9,-3-5-9,10 7-2,-5-9-1,-1 3-1,-11-8-2,1 1 0</inkml:trace>
    <inkml:trace contextRef="#ctx0" brushRef="#br0" timeOffset="13898.4294">12401 228 175,'0'0'42,"3"-22"-7,-3 22-35,37-6-2,-11 6-8,12 10-8,-4-5-8,4 4-4,-7-1-3,-3 4-1,-28-12 0,18 21-1,-18-21 9</inkml:trace>
    <inkml:trace contextRef="#ctx0" brushRef="#br0" timeOffset="14663.9911">13155-18 165,'0'0'36,"0"0"-2,0 0-15,-11 29-18,18 3-1,4 8 0,2 8 0,5 3-1,4 6 0,1-2 0,0 2-1,3-6 3,4-5-2,-3-9 1,1-10-1,-2-8 2,-4-10-2,2-11 2,-8-9-2,-1-11 0,-6-7 0,-3-8 0,-3-5 1,-3-2-1,-2-8 1,1 3-2,-1-1 2,-2 3 1,4 4-1,0 7 0,4 4 0,1 12 0,-5 20 0,13-20-13,-13 20-11,24 9-6,-7 6-3,-17-15 0,27 33-1,-14-15-2</inkml:trace>
    <inkml:trace contextRef="#ctx0" brushRef="#br0" timeOffset="15010.2269">13845 241 130,'-10'-26'34,"-1"-3"-1,2 10-7,-4 3-19,13 16 2,-20-13-3,20 13-5,-26 20 0,10 2 0,-1 6 0,1 7 0,3 5-1,2 0 0,7 8 0,8-4 1,5-2-2,7-3 0,8-8 0,6-11 0,3-7-4,0-15-2,0-7-3,-5-15-2,-3-3 0,-12-10 1,-3 2 0,-12-7-2,-2 3 6,-9 3 1,0 4 1,-5 7-3,3 1-4,0 6-4,10 1-3,5 17-2,5-26-1,-5 26 2,24-23 0,-3 12 11</inkml:trace>
    <inkml:trace contextRef="#ctx0" brushRef="#br0" timeOffset="16309.3354">14038 30 171,'0'0'35,"0"0"-3,0 0-17,2 33-15,1 2 1,1 11-1,5 3-1,4 6 0,2-2 1,3 2-1,2-5 0,4-8 0,0-9 0,7-9-3,-5-15-13,11-7-8,-11-11-3,5-8-1,-7-10-2,3-4 3,-8-10 2,1 3 11,-7-3 19,-9 1 19,1 5 5,-10 4 2,3 11 1,2 20 0,0 0-5,-22-11-6,22 29-8,0 6-10,2 7-2,7 6-1,4 1-1,7 3 0,2-1 2,7-1-1,1-6 0,5-6 0,2-5 1,-1-11-1,-3-13 1,-1-5-9,-6-15-6,-3 0-3,-13-11-1,1 0 0,-13-9-2,0 7 2,-7 0-3,-4 4 8,0 3 2,-2 6 2,8 4-2,7 18-1,-9-26 0,9 26 0,0 0 2,0 0 9,22-9 4,-22 9 11,24 13 16,-24-13 5,14 20 0,-14-20 0,13 33 0,-11-15-5,6 14-7,-5-3-6,6 2-14,6 8-3,-2-3 1,2-1-1,3-4 1,-3-3-1,0-8 0,-4-3 1,-11-17 0,0 0-1,0 0-1,0 0-1,7-26-1,-9 4 2,-3-6 1,-1-1 1,-1-2 0,3-2 0,8 3 0,-2 1 3,7 7-1,-4 6 0,-5 16-2,32-11 0,-14 20 1,-18-9 0,33 36 0,-11-4 0,-9 2 0,4 1-1,1 0 1,-2 0-1,5-4 0,-1-7-1,-3-4 0,-17-20 0,34 11 0,-17-14 1,-17 3-1,22-33 0,-13 7 0,2-5 0,-1 0 0,1-2 1,-4 3-1,2 6 1,4 4 0,-13 20 1,17-18 1,-17 18-1,0 0 1,16 25-1,-10-6 1,5 5-2,-2 1 1,2 3-1,5 1-1,3-3 0,8-4 0,-4-2 0,4-5 0,3-10 1,3-5 1,0-5-1,-6-10 0,-1-5 1,-8-9-1,3-6 0,-7-4 1,-12 1 1,-5-1-3,-5 4 2,-3 4-1,-5 9 0,-3 11 1,-8 9-2,-1 13 0,4 9 1,4 10 0,7 6 0,4 8 1,7 4-2,8 0 0,17-4 2,7-4 0,5-5-1,0-9 0,0-6-13,-2-15-12,0-5-8,-7-9 0,-26 9-2,18-29 0,-20 9-2</inkml:trace>
    <inkml:trace contextRef="#ctx0" brushRef="#br0" timeOffset="16786.6795">13048 962 146,'48'-13'35,"16"4"-2,10-6-5,20 2-27,11 6-1,12 1 0,18 3 0,6 3 0,14 3-1,1 1 0,-3 0 1,-4-3 0,-6 3-1,-9-4 1,-8 4-13,-23-8-8,-19 4-7,-18-4-3,-14 4-3,-19-1 1,-13-1 0,-20 2-1</inkml:trace>
    <inkml:trace contextRef="#ctx0" brushRef="#br0" timeOffset="17180.9477">14189 1163 152,'0'0'36,"0"0"-1,0 0-6,-24 28-27,18-1-1,-1 6-1,3 6 0,4 9 0,0 3 0,4 0 0,3 1 0,4-5 0,6-1 0,5-7 0,7-10 0,4-9 0,4-9 0,4-7-3,-6-11-11,7-3-11,-9-10-5,-4 2-4,-12-8 1,-2 2-2,-12-5 0,-5 2 0</inkml:trace>
    <inkml:trace contextRef="#ctx0" brushRef="#br0" timeOffset="17398.0961">13896 1435 182,'0'0'36,"0"0"-4,39 13-33,-3-11 0,12-2-4,9 3-20,2-8-7,2 1-2,-8-9-3,-9 2 0,-10-2-3</inkml:trace>
  </inkml:traceGroup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3:59.27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9A05D81-B5F9-4E95-8362-CF15AFC5C550}" emma:medium="tactile" emma:mode="ink">
          <msink:context xmlns:msink="http://schemas.microsoft.com/ink/2010/main" type="inkDrawing"/>
        </emma:interpretation>
      </emma:emma>
    </inkml:annotationXML>
    <inkml:trace contextRef="#ctx0" brushRef="#br0">3795 2058 115,'0'0'41,"4"-28"0,-4 28-14,25-13-13,1 13-3,0 0-6,5 2-5,4 0-1,0 1-6,2 5-10,-9-6-5,-1 7-6,-27-9-4,28 9-3,-28-9-5,0 0 0,0 0 9,-24 15 31</inkml:trace>
    <inkml:trace contextRef="#ctx0" brushRef="#br0" timeOffset="302.206">3841 2059 108,'-20'6'39,"-6"-1"-3,9 16-12,-5 3-10,11 9-1,2 3-5,5 7-4,4 5-2,6-2-2,5-4 1,4-4 0,5-3 0,4-5 1,4-10-1,3-3-1,4-6-4,-4-13-9,8 4-7,-12-13-6,4 1-4,-10-6-5,-3-1-4,-7-3-2,-7 2 4,-6 1 29</inkml:trace>
    <inkml:trace contextRef="#ctx0" brushRef="#br0" timeOffset="476.3221">3661 2291 113,'0'0'33,"0"0"-7,-2-18-15,28 14-7,3 2-12,17 4-10,0-2-6,6 4-1,-3 1-9,-1 1 0,-4 3-1,-9-2 27</inkml:trace>
    <inkml:trace contextRef="#ctx0" brushRef="#br0" timeOffset="1261.7578">4409 2330 82,'-3'-21'26,"-1"3"-9,4 18-9,-4-28-3,4 28 0,0 0-3,-16-16 1,16 16-1,-30 7 1,12 1 1,-2 3-1,-2 2-1,1 5 0,5 0 0,5 1 0,5-3-1,6 3 0,0-19-1,21 25 0,-3-19 0,4-4 0,0-4 0,2-2 0,0-3 0,-6-2 0,-18 9 0,28-17 0,-28 17 0,0 0 1,11-18-1,-11 18 2,0 0 0,0 0 2,-26 5 3,26-5 3,-26 24-1,12-2 1,-5-2-1,5 8 1,-5 1-2,5-1-1,2 3-4,3 1-3,9-1 0,2-4-1,9 1 1,4-6-3,1-4 3,10 1-2,0-6 2,2-8 0,-1-3-3,1-9-4,-1-1-1,-8-8-1,-1 1-2,-9-5-1,-1 0 0,-14-6-1,1 2 2,-14 0 5,-5 2 1,-1-2 1,-3 6 1,-3-2 2,3 7-2,2 2-3,6 5-6,4 4-2,16 2-5,0 0 0,0 0 0,16 4-2,6-2 1</inkml:trace>
    <inkml:trace contextRef="#ctx0" brushRef="#br0" timeOffset="1680.1239">4533 2317 143,'-19'-6'40,"3"3"-7,16 3-16,-6 24-8,10-4-6,5 6-4,2 1 1,2 1-1,-2-3 0,4-3 0,-15-22-5,25 32-4,-25-32-6,21 9-4,-21-9-1,0 0-1,11-28 0,-9 12 0,-6-8 5,2-4 5,-2-5 8,1 0 5,-1 0 4,2 2 2,6 1-1,1 6 2,5 6-1,6 9 1,1 9-2,5 7-1,5 8 1,1 3 1,0 8 2,-5 2 0,3 3-1,-6-4 1,-1 3-1,-6-6-1,-4-2-1,-5-6-3,-4-16-5,3 22-10,-3-22-8,0 0-4,0 0-2,0 0-1,-5-25-2,5 25 0</inkml:trace>
    <inkml:trace contextRef="#ctx0" brushRef="#br0" timeOffset="2389.7244">5660 2289 95,'-20'-24'39,"3"6"-5,-8-6-6,6 11-8,-6-3-5,1 12-5,-6 4-5,4 5-4,1 8 0,1 6-1,2 5 0,0 7-1,7 2 1,8 2-1,5 0 0,9-2 0,11-4 1,10-3 0,7-6 1,7-5-1,4-6 0,-2-9 0,-1-3 0,-6-8 0,-10-8-1,-8-3 0,-10-4 1,-11-3-2,-9-2 3,-6 1-1,-7 3-1,-3 1-2,3 11-7,-4 0-8,28 15-6,-29-1-4,29 1-3,5 22 0,16-4-1,3 2 2,12 4 8</inkml:trace>
    <inkml:trace contextRef="#ctx0" brushRef="#br0" timeOffset="2604.87">5899 2510 125,'28'16'33,"-28"-16"0,0 0-3,4-16-14,-4 16-7,-4-28-9,-2 6-2,-5-3 2,-5-7 0,-6-6 0,-4-10 0,-3-2 1,-3 1-1,3 1 0,5 0 0,11 6 0,9 5 0,12 11-2,8 8-11,21 14-10,2 2-5,5 11-3,0 2 0,-3 13-2,-10 4 0,-7 9 2</inkml:trace>
    <inkml:trace contextRef="#ctx0" brushRef="#br0" timeOffset="2800.0023">5852 2337 125,'-23'0'32,"23"0"0,-16-9-8,16 9-11,29-7-18,-3-1-17,11 6-9,3-3-5,6 3-3,2-2-2,4 1 1</inkml:trace>
    <inkml:trace contextRef="#ctx0" brushRef="#br0" timeOffset="3083.198">6944 2054 113,'-7'-24'40,"7"24"-5,-20-31-12,20 31-7,-26-11-4,6 14-8,-4 5-3,-6 5 0,1 7-1,-4 7 0,3 8 0,1 6 0,9 3-1,9 2 0,9 0 1,9 0-1,13-4 0,8-9-11,16 0-7,2-12-7,9-3-2,0-13-3,6-1 0,-8-9-2,4-3 2,-5-6 9</inkml:trace>
    <inkml:trace contextRef="#ctx0" brushRef="#br0" timeOffset="3443.01">7312 2236 97,'-15'-26'34,"-12"-2"-3,5 14-7,-10-1-4,9 15-4,-9 2-5,8 16-5,-1 4-4,4 8-2,5 4 0,5 5-1,5 0 1,8-1-1,11-1 1,5-7-1,15-3 1,4-8-3,9-3-8,-3-12-4,3-1-1,-12-14-1,1 0 0,-20-14 1,-6 1 1,-16-9 7,-13-2 10,-6 0 7,-7 0 1,3 5 1,-1 3-1,9 7-6,22 20-9,-22-19-9,22 19-7,26 4-4,3 5 0,1-3-1,8 5 1,-1-2 5</inkml:trace>
    <inkml:trace contextRef="#ctx0" brushRef="#br0" timeOffset="3862.8736">7481 2237 134,'-14'-16'32,"14"16"1,-19-9-8,19 9-12,-2 25-9,8-3-4,3 6 0,6 5 0,-1 0-1,5 0 1,1-1 0,-3-8-7,5-1-7,-22-23-6,29 21-5,-29-21 0,19-6 0,-19 6 0,1-31 1,-8 3 9,0-5 10,-2-5 9,-1-7 5,5 3 4,1-2 1,6 7 0,5 4 1,6 9-1,6 8-1,8 14 0,-1 4 2,7 16-2,-4 2-2,6 12 0,-7-1-2,3 9-1,-5-5-2,-4 4-3,0-6-3,-3-4 0,-5-5-7,-14-24-11,22 28-9,-22-28-3,17-2-2,-17 2-1,9-29-1,-2 3 0</inkml:trace>
    <inkml:trace contextRef="#ctx0" brushRef="#br0" timeOffset="4347.2032">7956 2188 161,'2'-28'39,"18"21"-8,9 3-28,10 2-20,16 11-8,-3-5-3,7 5-3,-10-5-1,1 2-1,-13-5-4,-8-2 8</inkml:trace>
    <inkml:trace contextRef="#ctx0" brushRef="#br0" timeOffset="4172.0869">8017 2011 168,'-21'-9'34,"21"9"-3,-1 31-20,10 4-12,9 11 1,4 9-1,6 2 1,3 0-1,-3-1 1,-3-9-10,5-2-11,-12-20-9,1-5-1,-19-20-2,0 0 0,0 0-1,-15-27 0</inkml:trace>
    <inkml:trace contextRef="#ctx0" brushRef="#br0" timeOffset="4677.4299">8366 2116 94,'-7'-20'23,"7"20"-11,18-13-18,6 15-16,7 5-6,4 6-4,2-2 0,-4 6 24</inkml:trace>
    <inkml:trace contextRef="#ctx0" brushRef="#br0" timeOffset="4490.3008">8399 2149 121,'-18'7'35,"14"10"-1,4-17-8,-2 46-9,6-17-8,9 6-10,3 4 1,1-8-12,11 4-11,-10-11-6,4-4-2,-22-20-4,24 13-4,-24-13-2,5-18 11</inkml:trace>
    <inkml:trace contextRef="#ctx0" brushRef="#br0" timeOffset="4966.6252">8613 2162 142,'0'0'39,"0"0"-6,0 0-11,1 29-13,9 1-9,2 5-1,3 2 1,2 1 0,-1-1 0,-1-4-1,0-5 1,-6-4-1,-9-24-12,11 25-7,-11-25-4,0 0-2,0 0-1,-4-29 1,-1 1 0,3 1 5,0-16 15,0-1 12,4-2 9,-2-3 8,9 6 4,-1 1-1,8 14-1,-1 3-3,9 16-3,-2 9-6,5 16-4,-1 6-6,-2 8-3,0 6 0,-4 5 1,-1-1-2,-1 3 1,-1-5 0,-1-7 0,3-5-1,-7-9-11,12-3-11,-5-12-6,5-4-2,-6-12-1,4 1 0,-5-13-1,3 0 1</inkml:trace>
    <inkml:trace contextRef="#ctx0" brushRef="#br0" timeOffset="5282.9329">9199 2081 173,'0'0'33,"-16"11"-2,19 13-22,9 9-9,6 6 0,6 5 0,9 2-1,9 0 1,6-4 0,2-9 0,1-9 0,-1-9-1,-2-10 1,-8-10-1,-9-12-4,-7-1-4,-13-15-3,-3-2 1,-16-11-1,-3 2 1,-9-2-1,2 5 1,-2 5 5,-1 4 2,5 8-2,7 8-7,9 16-5,0 0-2,0 0 0,25 0-2,-3 7 1,4 2 0</inkml:trace>
    <inkml:trace contextRef="#ctx0" brushRef="#br0" timeOffset="5458.0532">9771 2122 153,'-20'14'34,"20"-14"-2,-5 33-9,7-5-20,9 3-2,9 8-11,0-10-13,11 4-8,-5-14-1,2-5 0,-8-12-2,2-4-1</inkml:trace>
    <inkml:trace contextRef="#ctx0" brushRef="#br0" timeOffset="5600.1506">9803 1993 93,'5'-19'6,"14"14"-7,8 5-13,8 2-5,4 1-1,3 1 0</inkml:trace>
    <inkml:trace contextRef="#ctx0" brushRef="#br0" timeOffset="6388.3391">10097 2019 147,'-9'-17'33,"9"17"-1,20-12-7,8 15-17,8 5-11,1-3-6,11 4 0,-6-1-1,1 1 1,-8-6-1,-6 3 2,-7-4 3,-22-2 9,30 2 4,-30-2 1,0 0 1,0 0 0,12 27-1,-10-9 0,4 8-4,7 5-5,3 2 1,10 8-2,7-3 2,8-3-1,12-6 0,6-3 0,3-8 0,1-10-1,-4-6 1,-2-10 0,-11-8-1,-8-10 1,-14-9 0,-11-7 0,-6 0 0,-8 2 1,-5 1-1,-3 6 1,2 7-1,-3 10 1,10 16-1,0 0 0,6 36 0,7-3 0,5 12-1,2 4 1,4 6 0,0 0 0,-2 0 0,-3-7 0,-8-8-15,2-1-16,-8-14-1,-1-4 0,-4-21-3,-4 22-1,4-22-3</inkml:trace>
    <inkml:trace contextRef="#ctx0" brushRef="#br0" timeOffset="5806.2914">10097 1896 142,'0'0'32,"0"0"0,0 0-9,7 33-11,10 2-7,1 11-6,4 7 1,4 6 0,0 1 0,-4-1 0,-5-10-12,1 5-14,-9-23-5,-2-7-1,-7-24 0,0 0-2,-14-24 0</inkml:trace>
    <inkml:trace contextRef="#ctx0" brushRef="#br0" timeOffset="8035.3078">4058 3356 122,'-24'-18'31,"24"18"0,0 0-6,-9 16-5,9-16-5,0 37-7,4-11-7,1 3 0,3 0 0,-3 2-1,2 1 0,-1-5 0,-1-5 0,-1-5-1,-4-17 1,0 0-1,0 0 1,0 0-4,15-17-1,-15-8-3,4-3 1,-6-11 0,5 3-1,-3-6 2,4-1 4,2 1 3,-3 2 3,6 7 2,-1 4-1,6 12 2,-14 17-1,34-7-1,-14 16-2,2 11-3,0 8 2,2 5-1,2 7 1,-1 2-1,-1 0 0,-2 2 0,-1-5-1,-5-6-1,1 0-14,-6-11-11,-2-4-5,-9-18 1,0 0-2,0 0-1,-28-3 0,10-10 2,-4 0 13</inkml:trace>
    <inkml:trace contextRef="#ctx0" brushRef="#br0" timeOffset="8216.4317">4132 3512 109,'0'0'34,"-10"-17"-2,10 17-1,26-18-8,0 9-28,14 9-14,3-2-10,5 6-1,-4-2-2,0 3 0,-6-1 0,1-1 4,-8 3 10,-3-4 15</inkml:trace>
    <inkml:trace contextRef="#ctx0" brushRef="#br0" timeOffset="8387.5488">4608 3508 131,'-16'26'33,"16"-26"-1,-10 28-3,7-10-16,10 4-6,2 2-15,0-2-10,12 2-8,-8-8-4,3-5-1,-16-11-1,28 0 0,-28 0 0,22-26 9,-9 4 11</inkml:trace>
    <inkml:trace contextRef="#ctx0" brushRef="#br0" timeOffset="8754.7989">4752 3332 149,'0'0'33,"0"0"-1,-8 20-9,16-1-15,8 8-7,6 3 0,2 1 0,2-2 0,0 0 0,-2-6-1,-2-3-1,-4-6 0,-1-6 1,1-6 0,-18-2 0,29-13 0,-29 13-1,21-33 1,-14 7 1,-2-3-3,-1-6 1,-6 2 0,0-4 0,-1 4 0,-1 4 0,0 5 0,3 4 0,1 20-10,12-17-8,-12 17-8,30 8-3,-8 4-1,-2-1 0,8 8-1,-6-3 1,0 1 11</inkml:trace>
    <inkml:trace contextRef="#ctx0" brushRef="#br0" timeOffset="8944.9301">5278 3468 113,'-4'18'32,"4"-18"0,-4 20-1,8-1-9,-4-19-11,15 35-5,-1-19-6,-3 1-9,8 1-11,-19-18-7,29 17-3,-29-17-2,24-6 0,-24 6-1,22-27-1,-9 5 7</inkml:trace>
    <inkml:trace contextRef="#ctx0" brushRef="#br0" timeOffset="9176.1068">5524 3264 128,'-24'-23'32,"24"23"-1,2-17-6,15 17-12,5-2-6,5 2-7,10 2 0,0-2-10,7 6-10,-7-8-6,3 7-4,-8-5-1,-1 4-1,-13-2-1,-1 5 1</inkml:trace>
    <inkml:trace contextRef="#ctx0" brushRef="#br0" timeOffset="9356.2278">5660 3369 129,'-20'13'30,"20"-13"-10,24 7-17,4-3-17,8 1-8,5-1-3,5-2-4,-2-4-3,0 0 1,-2-2 8,-5-5 18</inkml:trace>
    <inkml:trace contextRef="#ctx0" brushRef="#br0" timeOffset="9823.5505">6262 3231 156,'-32'-9'32,"32"9"0,-22 19-14,21-1-18,6 9 2,2 10-1,4 2 0,2 1-1,6-5 1,-5 0 0,5-4-1,-3-7-7,8-4-8,-24-20-7,35 13-3,-35-13 0,21-15-1,-16-5 0,-1-6 0,-8-11 8,-3-3 8,-1-6 8,-1-1 8,2-3 4,1 1 4,6 6 4,4 5 2,9 12 2,-2 8 2,15 16-2,-4 9-5,9 15-3,0 6-4,4 12-3,0 2-1,0 6-2,0 2-3,-6-5 0,-3-1-6,-6-9-11,2-4-10,-10-10-3,-12-21-2,3 18-2,-3-18-1,-16-15 0,16 15 5</inkml:trace>
    <inkml:trace contextRef="#ctx0" brushRef="#br0" timeOffset="9979.6528">6460 3407 145,'0'0'33,"-5"-22"-1,25 17-13,17 9-43,3-8-9,14 6 3,-3-4-2,1 4 0,-8-4-1</inkml:trace>
    <inkml:trace contextRef="#ctx0" brushRef="#br0" timeOffset="10338.8967">6922 3376 141,'0'-16'32,"0"16"-1,19-15-8,1 15-18,4 0-5,1 4 0,3 1 0,-4 6 1,-4 2 0,-7 5 0,-6 4 1,-7 2-1,-5 2 0,-6 1 0,-2 3 0,-4-1-1,1-5-1,1 0 1,4-6-1,4 1 0,7-19 1,0 22-1,0-22 1,20 7-1,0-7-7,0-4-7,14 1-7,-7-5-3,10 1-4,-6-4-1,6 0-1,-6-2 0,2-2 7,-3-3 6</inkml:trace>
    <inkml:trace contextRef="#ctx0" brushRef="#br0" timeOffset="10722.2286">7406 3277 135,'-33'-18'33,"33"18"-1,0 0-5,0 0-20,5 26-7,12-4 1,3 5 1,4 4-1,4 0 0,-3 2 0,-1-3 0,2-5 0,-2-3 0,-2-5-2,-2-6 1,2-9 0,-5-6 0,-1-9 0,-1-7-1,-4-4 0,-5-7 0,-3-2 0,-4-5 0,-3 1 0,-4 2 0,3 2 0,-1 6 0,1 5 2,3 5-2,2 17-7,0 0-12,18-7-7,-1 20-2,-17-13-2,33 33-1,-16-15-1,5 8 0</inkml:trace>
    <inkml:trace contextRef="#ctx0" brushRef="#br0" timeOffset="11075.7428">7912 3431 154,'0'-24'32,"0"24"-1,16-22-11,1 17-21,3 1 0,2 2-1,0 2 4,2 4-2,-5 2 2,-19-6-3,25 20 3,-19-4-1,-4 4 0,-8 4 0,-5 2-1,-4 0 0,-1-1 0,-1 3-1,-1-2 0,3-3 1,4-4 0,6-3 0,5-16 0,12 24 0,5-18 0,9-3 0,7-1-1,7 2-20,-3-2-9,4 1-1,-8-3-1,-4 6-3,-10-1 0</inkml:trace>
    <inkml:trace contextRef="#ctx0" brushRef="#br0" timeOffset="11862.2765">3961 4181 131,'0'0'33,"-17"-11"-2,17 11-1,-17 11-13,19 6-9,4 7-7,-1 5-1,6 6 1,0 0-1,4 2 1,-2-3-1,2-2 0,-4-5 0,-2-5-1,-9-22 1,17 24-1,-17-24-3,0 0-2,12-17 0,-10-1 0,-4-9 0,2-5-1,-3-6 2,1-1 2,2-1 5,0 3 3,5 4 0,1 6 1,5 8 0,-11 19-1,31-3 1,-11 14-3,4 11-2,4 5-1,1 10 1,3 3-1,1 1 1,-4-3-1,-1 1 0,-4-6 1,-8-9-12,3-1-13,-19-23-5,0 0-1,0 0-1,0 0-1,0 0 0,-24-29-2,2 11 11,-2 3 20</inkml:trace>
    <inkml:trace contextRef="#ctx0" brushRef="#br0" timeOffset="12018.3817">4104 4420 144,'0'0'33,"0"0"-1,0 0-2,26-9-31,7 7-24,17 4-5,-1-4-1,8 2-1,-5-4-2,1 4 0,-9-3 0,2-1 17</inkml:trace>
    <inkml:trace contextRef="#ctx0" brushRef="#br0" timeOffset="12222.5214">4744 4425 139,'0'0'33,"-27"30"0,23-6-2,0-2-16,13 5-17,8 8-10,-2-9-9,3 3-8,-3-9 0,0-1-3,-15-19 0,16 11-2,-16-11 1,0 0 9,20-28 22</inkml:trace>
    <inkml:trace contextRef="#ctx0" brushRef="#br0" timeOffset="12496.7115">5211 4326 146,'0'0'33,"0"0"-3,0 0-15,17-9-29,14 9-16,4-2-1,4 4 0,-2-2-1,-1 0-1,-8-2 1,-6 4 13</inkml:trace>
    <inkml:trace contextRef="#ctx0" brushRef="#br0" timeOffset="12671.8254">5307 4374 144,'-16'2'32,"16"-2"-9,0 0-14,0 0-24,38 20-10,-8-16-4,8-1-3,-1-4 0,7 1-1,-5-6 6,3-3 13</inkml:trace>
    <inkml:trace contextRef="#ctx0" brushRef="#br0" timeOffset="13193.2564">5949 4103 150,'0'0'33,"-26"-19"0,26 19-8,-13 19-24,13-1-2,8 4 1,1 7 0,4-1 0,2-1 1,1-3 0,3-2 0,3-7-1,3-2-1,3-4-10,-2-11-10,5 4-3,-5-9-7,3-1 0,-9-5-2,1 1 1,-7-5 1,-4-1 11</inkml:trace>
    <inkml:trace contextRef="#ctx0" brushRef="#br0" timeOffset="13375.381">6192 4092 146,'-26'-13'31,"26"13"0,-18 11-9,18 7-12,2 10-9,3 3 0,4 4-1,2 0 0,2 1 1,2-1-1,0-2-4,-1-9-10,7-2-9,-5-7-7,8-4-1,-6-11 0,6 0-1,-3-8 0,6 1 4</inkml:trace>
    <inkml:trace contextRef="#ctx0" brushRef="#br0" timeOffset="13574.5155">6525 4345 150,'0'0'33,"0"0"-3,0 0-5,0 0-28,18 22-17,-18-22-7,30 20-3,-30-20-2,35 11 0,-35-11-1,33-7-1</inkml:trace>
    <inkml:trace contextRef="#ctx0" brushRef="#br0" timeOffset="13793.6647">6769 4114 144,'0'0'33,"-9"18"-2,15 4-8,3 4-15,6 5-7,1 2 0,1 2 0,1-4 0,1-4-1,-7-3 1,1-5-11,2-3-14,-15-16-6,24 7-2,-24-7 0,28-20-2,-14 0-2,6-2 1</inkml:trace>
    <inkml:trace contextRef="#ctx0" brushRef="#br0" timeOffset="14059.8471">7200 4062 145,'-26'-24'33,"26"24"-1,-27 0-8,27 0-19,-24 32-6,11-9 1,0 1 1,4 2-2,1-2 1,3-4-1,7-2 1,-2-18-1,18 26 0,2-17 1,10-1 1,1-3-2,4 1 1,2 1 1,1-2 0,-3 5 1,-2-1-1,-7 4 0,-7-1-1,-19-12 1,14 30 1,-14-30-2,-9 27 0,9-27 0,-26 22-8,6-18-10,4 0-7,-5-12-6,5-1 0,-5-7-3,10-5 1,0-6-1,6-2 8</inkml:trace>
    <inkml:trace contextRef="#ctx0" brushRef="#br0" timeOffset="14228.9622">7238 4060 149,'0'0'33,"15"-25"-3,4 19-9,8 10-32,3-4-11,8 9-6,-5-2-2,6 8-1,-10-6-2,3 4 1,-7-4-2</inkml:trace>
    <inkml:trace contextRef="#ctx0" brushRef="#br0" timeOffset="14451.1129">7722 4018 163,'0'0'33,"0"0"-2,2 19-20,18 6-11,8 6 0,3 4-1,6 2 2,0 0-1,-4-2-7,0-1-12,-7-8-7,0-2-4,-10-11 0,-16-13-2,22 9-1,-22-9-1</inkml:trace>
    <inkml:trace contextRef="#ctx0" brushRef="#br0" timeOffset="14654.2524">7921 4057 166,'-17'0'32,"-1"3"-1,9 14-23,0 7-8,3 3 0,2 6-1,-1-2 2,5 6-11,-6-9-10,6-3-7,-1-8-3,1-17-2,0 0-2,25 11 1,-6-22-3</inkml:trace>
    <inkml:trace contextRef="#ctx0" brushRef="#br0" timeOffset="14870.3995">8167 4011 138,'0'0'33,"0"0"-2,10 22-6,-5 2-18,10 5-7,0 6 0,1 3 0,3-1 0,-3-6-3,4 2-13,-3-9-9,5-5-4,-6-14-3,7-5 0,-7-9-1,4-4-1</inkml:trace>
    <inkml:trace contextRef="#ctx0" brushRef="#br0" timeOffset="15208.542">8524 3989 134,'-27'-15'33,"27"15"-1,-33 11-6,20 8-17,3 8-7,3 4-2,5 6 0,2 1 0,9-1 1,4-2 0,8-4 0,8-9 0,2-7-1,4-10 0,0-5 0,2-9-1,-8-4-7,-3-10-3,-4-3-3,-13-7 0,-3 3-2,-12-4 2,1 4-2,-10-3-2,1 9 3,-5 1 1,19 23 0,-27-26-3,27 26 1,0 0-1,0 0 2,0 0 1</inkml:trace>
    <inkml:trace contextRef="#ctx0" brushRef="#br0" timeOffset="15404.6733">8820 3890 154,'0'0'33,"2"-24"-3,-2 24-14,22-9-12,-22 9-6,37 7-11,-20-5-8,7 7-6,-8-5-3,6 3-2,-22-7 0,31 2-1,-31-2 1</inkml:trace>
    <inkml:trace contextRef="#ctx0" brushRef="#br0" timeOffset="15636.8331">9043 3761 167,'0'0'33,"-22"10"-3,22-10-20,7 33-10,1-11 0,6 1 0,3 3 0,5-6 0,-2-3 0,6-2-6,-4-12-9,9 3-9,-5-10-4,4-1-4,-7-12 1,5 4-1,-10-9 0,3-2 5</inkml:trace>
    <inkml:trace contextRef="#ctx0" brushRef="#br0" timeOffset="15806.9472">9348 3699 135,'-20'-18'31,"20"18"0,-18 9-9,16 9-8,2 8-8,2 3-7,5 4 1,2 0-1,2 4-3,-3-6-13,10-1-11,-9-8-3,4-2-1,-13-20-1,26 18-2,-26-18 0</inkml:trace>
    <inkml:trace contextRef="#ctx0" brushRef="#br0" timeOffset="16585.3404">9645 3934 121,'0'0'33,"0"0"-2,0 0-6,18 15-10,-18-15-6,9 29-9,-3-9 0,1 0 0,-2 0 0,1-1 0,-4-3 0,-2-16 0,5 20 0,-5-20-7,0 0-4,0 0-1,0 0 0,0 0-1,13-27 1,-13 9 0,8-1 2,-3-1 9,1-4 10,3 4 2,-4 0 2,-5 20-1,24-28 0,-7 27 0,-17 1-2,31 5-3,-9 6-4,-2 4-3,2 3-1,1 2 1,-3 2 0,0 0 0,2-2 0,-2-3 0,-3-4-1,-1-2 1,1-6 0,-17-5-1,31-3-4,-31 3-4,30-21-3,-30 21 0,24-27 1,-13 10 0,-11 17 3,24-27 5,-24 27 8,23-20 4,-23 20 3,24-6-1,-24 6 1,22 11-1,-22-11-3,23 30-4,-11-12-4,3 2-1,0-3 2,1-3-3,1 3-11,-17-17-9,28 11-7,-28-11 0,23-9-2,-23 9 0,21-30-1,-14 10 0</inkml:trace>
    <inkml:trace contextRef="#ctx0" brushRef="#br0" timeOffset="16805.4892">10421 3642 115,'5'-16'32,"1"-3"0,-6 19-3,26-20-15,-3 17-4,-2-1-6,4 4-4,1 2 0,-6 0 0,-1 1 0,-19-3 1,26 15-1,-26-15 0,5 22 1,-5-22-1,-11 31 1,0-13-1,0 1 0,2 3 0,1-4 0,5 0-1,5 1 1,3-3-1,-5-16 1,30 28-16,-5-12-12,-3-8-2,4 4-2,-6-6-2,-3 1-1,-17-7-1</inkml:trace>
    <inkml:trace contextRef="#ctx0" brushRef="#br0" timeOffset="17526.9805">3999 5082 99,'0'0'33,"-9"-20"-1,9 20-1,0 0-1,0 0-11,0 0-9,13 22-9,5 0-1,3 5-1,4 3 1,3 1-1,1-2 1,1 1-1,-1-5 0,-3-6 1,-4-6-1,0-8 2,-5-5-2,-17 0 1,25-18 0,-17-1 0,-5-4 0,3-5 0,-4-3 1,-2 0-1,0-1 0,-2 1 1,2 6-1,2 1 1,1 7-2,-3 17-7,0 0-10,17-13-7,-17 13-4,22 17-1,-9-1-2,-13-16 0,29 32-1,-12-14 7,1 0 9</inkml:trace>
    <inkml:trace contextRef="#ctx0" brushRef="#br0" timeOffset="17711.1064">4534 5297 132,'-11'25'33,"11"-25"-1,-1 32-1,1-32-11,18 36-16,4-10-15,-4-8-13,5 2-6,-23-20-1,29 17-2,-29-17 0,0 0-2,17-22-1,-10 2 18</inkml:trace>
    <inkml:trace contextRef="#ctx0" brushRef="#br0" timeOffset="17951.27">4932 5170 114,'0'0'31,"0"0"-2,20-20-8,8 18-21,5 6-15,5-2-6,1 3-5,-6-1-3,-5 3-1,-10-1 0,-18-6 6,0 0 8,7 20 13</inkml:trace>
    <inkml:trace contextRef="#ctx0" brushRef="#br0" timeOffset="18098.3701">5009 5277 105,'0'0'27,"0"0"-8,-2 18-12,24-9-17,11 2-12,10-5-3,5 1-1,1-5-3,5-2 1,-1-4 11</inkml:trace>
    <inkml:trace contextRef="#ctx0" brushRef="#br0" timeOffset="18640.9858">5783 5080 105,'-42'-14'34,"5"6"-2,-5 3-2,3 10-8,1 1-9,8 10-3,1 3-6,3 6-4,4 3 0,7 5 0,8 0 0,11 0 0,10-2 0,10-2-1,11-5 1,9-7 0,4-8 0,2-9-2,1-6 0,-10-6-3,-6-7 0,-11-8-1,-9-3 0,-12-4 0,-8 2 0,-10-1 1,-2 6 2,-5 3-1,2 9-5,2 2-6,18 13-6,-17 6-3,17-6-2,11 24 1,9-8-2,2 3 3,10-3 6,3 4 9,-2-3 9,0-1 11,-7-6 17,-1 2 2,-25-12 3,34 19-2,-34-19 1,18 18-1,-18-18-1,0 0-21,24 28-23,-24-28-12,27 16-4,-27-16-1,26 0-1,-26 0-1,22-18-1,-11 1 5,4-3 23</inkml:trace>
    <inkml:trace contextRef="#ctx0" brushRef="#br0" timeOffset="19126.2991">6260 5031 139,'0'0'34,"-22"-17"-4,22 17 1,0 0-20,-15 20-8,17 1-3,0 2 0,1 5 1,3 3-2,0 2 2,6 0-2,5-2 1,3-1 0,8-6 0,5-4-1,4-7 0,3-8 1,4-7 0,-5-5-1,0-6-2,-10-7-5,-1 0-1,-12-4-1,-5 0 1,-11 0 1,-5 4 2,5 20 6,-35-26 3,13 21 5,-10 3 1,7 7 0,-3 6 1,8 10-3,3-3-1,8 4-7,13 6-4,3-6-11,17 1-6,-2-8-5,11-2-3,-2-13 0,6 0-1,-6-11-1,1-4 5,-1-5 9,-7-2 14</inkml:trace>
    <inkml:trace contextRef="#ctx0" brushRef="#br0" timeOffset="19383.4754">6803 5086 136,'1'-31'32,"-1"31"-1,17-26-6,-1 19-12,1 1-7,1 2-6,1 1-1,-1 1 1,-18 2 0,26-2 0,-26 2 0,22 6 0,-22-6 0,22 16 0,-22-16 0,24 26 0,-11-8 0,0-1 0,0 3 1,0 2-2,1-2 1,1 2 0,-2-4 0,0 1 0,0 3-12,-13-22-12,14 27-6,-14-27 0,0 0-2,0 0 0,0 0-1,-18 8-1</inkml:trace>
    <inkml:trace contextRef="#ctx0" brushRef="#br0" timeOffset="19545.5846">6950 5190 138,'-19'-14'34,"19"14"-2,21-10-12,-1 7-28,13 5-20,-2-4-3,10 4 0,-6-6-2,1 4 1,-6-6-1</inkml:trace>
    <inkml:trace contextRef="#ctx0" brushRef="#br0" timeOffset="20159.0023">7297 5119 141,'0'0'32,"0"0"0,0 0-10,0 0-7,0 0-10,2 22-5,-2-22 0,13 31 0,-6-15 0,1 1 0,-8-17-1,15 24-4,-15-24-6,0 0-4,23 16-2,-23-16 0,0 0 0,0 0 1,11-22-1,-11 22 6,0-29 9,0 29 7,6-33 5,3 16 6,-3-1 0,-6 18 1,24-27-1,-8 19 0,-16 8-3,33-7-3,-14 9-4,-1 5-5,0 2-1,1 2 0,-1 2 0,1 0 0,-1 2 0,-1-3-1,-17-12 1,29 19-2,-12-12-8,-17-7-6,25-2-5,-25 2-3,22-16 0,-22 16 0,22-24 0,-14 7 4,-8 17 9,16-23 9,-16 23 8,13-17 4,-13 17 6,0 0 3,17-11 5,-17 11-2,18 9-2,-18-9-1,26 20-5,-8-5-1,1-2-4,1 2-4,4-1-8,-4-5-8,8 4-9,-6-9-6,2 0-3,-6-10-1,6 1-1,-4-8 0,2-2 2,-5-1 9,1-8 9</inkml:trace>
    <inkml:trace contextRef="#ctx0" brushRef="#br0" timeOffset="20356.1364">8155 4871 116,'0'0'32,"-13"-26"0,13 26-2,-6 17-9,12 11-11,5 8-8,3 6-2,7 2 0,-1 0 0,6 0 0,-1-3 0,5-5-17,-6-8-11,3-6-2,-3-11-3,4-5 0,-4-14-2,5-5 0</inkml:trace>
    <inkml:trace contextRef="#ctx0" brushRef="#br0" timeOffset="20699.372">8642 4928 136,'-20'-13'33,"-8"-1"-1,4 10-2,-5 6-22,3 7-6,2 7-3,2 5 0,7 1 0,4-2 0,8 2 0,3 0 0,11-4 1,7-1-1,8-1 1,11-1 0,1-1 0,8 1 1,-2-2 0,1 2 0,-5-1 0,-7 3 0,-7-1 0,-10-1-1,-16-15 1,2 28-1,-2-28 0,-38 20-4,12-9-13,-11-8-10,2 3-4,-3-10-1,3 2-2,1-3-3,9-2-1</inkml:trace>
    <inkml:trace contextRef="#ctx0" brushRef="#br0" timeOffset="23314.7426">3845 6258 18,'0'0'5,"-8"-30"0,8 30-1,6-27-2,-6 27 2,13-24 2,-13 24 4,20-27 8,-20 27 9,20-30 0,-20 30 1,9-22-3,-9 22 0,0 0-3,0 0-4,0 0-9,-12 19-9,8 3 1,0 5-1,2 6 0,-1 6-1,3-4 1,5-1 0,-3-4-1,0-1 1,0-5 0,0-8 0,-2-16-1,0 0 0,0 0 0,0 0 0,-21-25 0,14-1 1,1-5-1,1-2 1,3-2 0,8-2 1,1-1-1,8 3 0,-1 2 1,8 5-1,2 8 0,4 7 1,0 10-1,-1 6 0,1 12 1,-3 7-1,-1 4 1,-2 7-2,-3 2 2,-4 3-1,-3-3 0,1 0 0,-2-4 0,-1-5-1,-5-1-6,-5-25-12,13 32-7,-13-32-4,0 0-2,0 0-1,-22 0 0,3-11-1,19 11 6</inkml:trace>
    <inkml:trace contextRef="#ctx0" brushRef="#br0" timeOffset="23489.8612">3957 6340 135,'-17'-9'34,"17"9"-1,0 0-2,24-13-22,15 19-29,5-4-9,8 1-2,-1-3-2,1 4 0,-8-4-2,-4 2-2,-7-4 14</inkml:trace>
    <inkml:trace contextRef="#ctx0" brushRef="#br0" timeOffset="23952.7781">4483 6300 122,'0'0'41,"-11"-18"-3,11 18-11,20-4-20,2 4-2,4 2-2,2 0-4,-3 0 1,-1-1 1,-7 5-1,-17-6 1,20 15 0,-20-15 0,0 25 0,-7-6 0,-2 4-1,-3 1 0,-2 4 0,-1-3 0,-2 1 0,3-2 0,-1-2 0,4-2-1,11-20 1,-15 28 0,15-28-1,4 16 1,-4-16-1,29 7 0,-5-7 1,6-1 0,3-1-1,-4-6-8,8 8-8,-11-5-6,0 7-6,-6-8 0,0 6-3,-20 0-1,28-7 1,-10 1 5,0-5 16</inkml:trace>
    <inkml:trace contextRef="#ctx0" brushRef="#br0" timeOffset="24397.0807">5101 6317 163,'0'0'29,"0"0"-13,11 16-26,15-5-18,9-2-3,7 2-2,0-5-1,8 1-2,0-5 4</inkml:trace>
    <inkml:trace contextRef="#ctx0" brushRef="#br0" timeOffset="24224.9618">5156 6205 139,'0'0'34,"-26"-15"-2,26 15-1,0 0-18,0 0-10,23-4-3,-1 10-1,5 1-3,1-3-11,5 7-10,-7-6-6,-2 3 0,-24-8-2,27 9-1,-27-9-2,0 0 4,0 0 23</inkml:trace>
    <inkml:trace contextRef="#ctx0" brushRef="#br0" timeOffset="24855.391">6232 6113 123,'-24'-26'33,"4"10"0,-4-4-4,4 9-14,-2 1-6,2 12-4,-1 6-3,-1 4-2,-3 5 1,-1 1-1,-2 6 2,1 2-2,1 3 1,4 4-2,7-2 1,10 2-1,10 4 0,14 0 0,12-2 0,13-6 0,9-5 0,4-10 0,2-8 0,-4-8 1,-5-13-1,-11-5 0,-10-7-3,-14-6-2,-10-2-1,-12-4 1,-8 6-1,-7-2 1,-4 6-1,-3 5-2,3 8-3,2 3-6,6 11-4,18 2-2,-17 7-1,17-7-1,17 28-1,5-12 4</inkml:trace>
    <inkml:trace contextRef="#ctx0" brushRef="#br0" timeOffset="25029.513">6476 6340 170,'0'0'32,"0"0"-1,4 18-17,-4-18-16,27 18-14,-27-18-11,35 15-4,-18-15-1,3 2-1,-3-8-2,3 3-1,-2-7 2</inkml:trace>
    <inkml:trace contextRef="#ctx0" brushRef="#br0" timeOffset="25591.8937">6984 6018 104,'0'0'30,"-22"-13"1,22 13-3,0 0-11,-19 13-1,19-13-4,-13 34-7,4-10 0,2 5-3,0 1-1,1 5-1,4 1 0,8 3-1,5-5 1,5 3-1,10-4 0,3-4 1,8 0-1,4-8 1,3-5-1,0-5 1,2-6-1,-4-6 1,1-5-1,-7-5 0,-1-2 0,-9-5-6,0 2-1,-11-5 0,-1 1 0,-10-2 0,-2 0 0,-10 0 1,-3 2 2,-7 2 5,-8 0 4,1 7 2,-10 2 3,1 9-1,0 1 1,2 9-1,1 2-1,5 9 0,6-1-3,9 3-2,5 1-3,10-2 0,5 6-3,6-8-14,13 4-10,-1-12-3,8-1-1,-5-7-2,6-2-1,-1-8-1</inkml:trace>
    <inkml:trace contextRef="#ctx0" brushRef="#br0" timeOffset="26279.2643">7821 6129 53,'-2'-20'18,"2"20"-1,-6-18-3,6 18-2,0 0-2,0 0 1,-18-18-1,18 18 6,-18 1-2,18-1 1,-24 8-1,24-8-1,-32 20 0,18-2-5,-5 2-1,6 2-7,6 4 1,11 7-2,5-4 1,13 0-1,6-3 1,7-2-1,11 0-10,-4-10-11,6-1-7,-10-13-1,5-2-2,-8-9 0,0-2-1,-10-7 0</inkml:trace>
    <inkml:trace contextRef="#ctx0" brushRef="#br0" timeOffset="26910.7204">8176 6082 151,'0'0'34,"-22"-8"-2,22 8-7,-21 22-21,18-2-4,6 6 1,5 5-2,3 0 2,4 0-2,-3-3 0,7-4 1,-3-4-6,-16-20-6,17 22-5,-17-22-2,0 0-2,4-19 0,-4 19 0,-6-34 1,8 8 5,-4-3 11,11-2 6,2 0 8,-1-1 6,8 9 4,-5-3-1,7 11 2,-2 6-3,8 9-2,-7 4-2,-19-4-5,29 31-5,-12-7-3,1 3 0,0 3-1,-1-1 1,-2 2-1,-1-5-1,5-5 1,-3-2 0,-16-19-1,28 22-9,-28-22-5,0 0-5,0 0-1,15-22-2,-19 3 0,6 1 0,-4-6 0,6 1 12,-1-1 7,16 0 8,-6 6 5,9-4 5,2 11 7,-8-2 2,10 11 0,-8 2-2,10 9-3,-28-9-2,33 31-3,-26-10-4,10 4-7,-4 1-2,-2-1 0,0 1-6,-4-10-11,2 3-9,-9-19-4,0 0-2,0 0 0,19-2-1,-17-15-3</inkml:trace>
    <inkml:trace contextRef="#ctx0" brushRef="#br0" timeOffset="27391.0492">8893 5811 110,'0'-24'32,"6"6"-1,-3-4-5,-3 22-9,30-31-4,-8 18-5,2 4-8,2 1 0,-3 1 0,0 5 1,-5 0-1,-18 2 1,24 10-1,-24-10 1,4 27 0,-8-5 0,-7 2 0,-6 1 0,-3 5 0,-2-1 0,-4 0-1,-3-1 0,-1-5 0,5-1 0,2-5 0,7-1-1,16-16 0,-17 19 0,17-19 0,0 0 0,30 9 0,-8-11 1,4 0-1,5-1 1,-2 1-3,-1-4-9,1 10-13,-8-6-5,-3 8-1,-18-6-3,18 3-1,-18-3-2</inkml:trace>
    <inkml:trace contextRef="#ctx0" brushRef="#br0" timeOffset="28504.8127">9434 6036 161,'0'0'34,"7"-28"-3,15 18-18,4 4-13,9 2 0,4 3-1,-1-1-8,7 7-7,-9-5-8,-3 8-2,-12-7-5,-5 7 0,-16-8-1,0 0 0,-13 20 6</inkml:trace>
    <inkml:trace contextRef="#ctx0" brushRef="#br0" timeOffset="28696.9373">9537 6168 174,'0'0'33,"0"0"-2,37-15-34,-2 24-15,-2-5-10,7 5-3,-5-5-1,-2 3-1,-7-7-3,-8 2 0</inkml:trace>
    <inkml:trace contextRef="#ctx0" brushRef="#br0" timeOffset="29774.9083">10260 5928 112,'4'-16'33,"-10"-3"-2,6 19-4,0 0-11,0 0-3,0 0-10,-17 28-2,12-5 0,-2 7-1,-1 6 1,1 3-1,3 3 1,1 0-1,4-4 0,7-1 0,6-2 0,5-6-1,7-5 1,7-6-1,0-9 1,5-7 0,3-6 0,-2-5-1,-1-5-6,-5-10-5,-1 2-2,-12-7 0,-2 7-1,-12-8 1,-4 8 0,-10-3 1,-7 8 10,-1 6 7,-10 2 4,4 11 3,-6 2 4,8 8 0,-2 3-1,9 9 0,-1-2-4,10 7-2,4-3-4,7-2-14,12 1-14,1-8-6,6-5-1,-1-8-1,7-4-1,-5-11 0,6-4 0</inkml:trace>
    <inkml:trace contextRef="#ctx0" brushRef="#br0" timeOffset="30036.0839">10845 5935 161,'0'0'33,"0"0"-4,18 19-17,2 3-11,6 7-1,9 6 1,4 3-2,3 0 2,0 1-1,-1-4 1,-1-1-1,-3-2-4,-7-11-13,1 1-11,-5-12-2,-4-3-2,-22-7-1,25-7-1,-25 7 0</inkml:trace>
    <inkml:trace contextRef="#ctx0" brushRef="#br0" timeOffset="30265.2398">11204 5981 151,'-21'-9'33,"-1"2"-1,4 12-13,1 6-15,4 9-4,2 8 1,4 8-1,0 3 1,-3-1-2,7 2-8,-3-9-11,10 6-7,-6-15-5,8-2-1,-6-20-1,0 0 0,24 2-1</inkml:trace>
    <inkml:trace contextRef="#ctx0" brushRef="#br0" timeOffset="30555.4392">11386 5935 145,'0'0'33,"0"0"-2,18 17-16,-7 3-4,7 7-8,-1 4-2,1 8-1,1-3 1,-4 1-1,-3-4 1,1 2-1,-4-8 0,-1-3 0,1 0-10,-9-24-13,17 24-8,-17-24-1,0 0-1,20-17-1,-20 17-1</inkml:trace>
    <inkml:trace contextRef="#ctx0" brushRef="#br0" timeOffset="30946.7062">11868 5913 137,'-17'-18'33,"17"18"0,-35-20-13,35 20-10,-35 15-5,15 1-4,-2 4-1,2 8-1,1 3 3,4 3-2,6 1 0,4 4 0,10-1 0,12 1 0,10-1 0,10-3 0,7-6-1,6-9 0,0-7-1,1-8 1,-5-10 1,-9-8-1,-9-9 1,-14-9 0,-12-4 0,-11-1 0,-6-3 0,-11 4 1,-1 6-13,-6 0-11,7 11-8,-2 3 0,10 10-3,18 5-3,-18-6-1</inkml:trace>
    <inkml:trace contextRef="#ctx0" brushRef="#br0" timeOffset="37227.6092">12114 5882 108,'-17'-14'36,"17"14"-5,0 0-4,0 0-7,28-4-5,-10 6-8,5 3-6,2-1-1,1 0 0,0-1-3,0-3-11,-1 8-9,-6-10-5,-1 5-4,-18-3-2,20-1 0,-20 1-1,0 0 3</inkml:trace>
    <inkml:trace contextRef="#ctx0" brushRef="#br0" timeOffset="37680.4007">12594 5677 108,'-20'-29'28,"20"29"0,-22-16-12,22 16-2,0 0 0,-17 9-7,17-9-2,-24 18 1,8-3-1,1 1 0,-3 1-1,3-1-4,4 2 1,5-1-1,6-17 0,13 27 0,-13-27 1,39 19-1,-6-12 0,2-3 0,2 3 0,-2 0 1,2 0-1,-3 4 0,-2 6-1,-10-1 1,-6 3 0,-6-1-1,-5 4 0,-7-4 1,-7-1 0,-4-1-1,-3-5 1,-3-4 1,-1-5-3,0-5-8,20 3-9,-33-17-8,33 17-3,-21-31-2,20 13-1,-5-6-2,12 2 3</inkml:trace>
    <inkml:trace contextRef="#ctx0" brushRef="#br0" timeOffset="37848.5168">12561 5730 151,'-15'-20'34,"15"20"-1,17-18-8,7 16-25,13 8-13,-2-3-11,14 10-7,-6-4-3,2 8 1,-10-3-3,0 5 0</inkml:trace>
    <inkml:trace contextRef="#ctx0" brushRef="#br0" timeOffset="38575.13">13181 6175 128,'0'0'35,"0"0"-1,0 0-4,0 0-17,-11 18-6,15 2-7,3 1 0,2 2 0,-2 1 0,-3-2 0,2-5 0,-6-17-1,7 23 1,-7-23 0,0 0-1,0 0 0,7-16 0,-3-2 0,-2-4 0,2-4 1,-1-3-1,3-2 1,-1 1 1,3 5 0,-1 3 0,4 5 0,-11 17 0,28-16 0,-28 16-1,31 9 0,-15 2 1,3 5-2,-1 3 1,-1 3 0,1 0-1,-1 1 1,1-2 0,-5-1 0,2-4 0,-15-16-1,22 17 0,-22-17-5,16-4-4,-16 4-1,11-22-1,-7 4-1,7-2 1,-7-6 1,7 6 1,-4 0 7,1 1 6,-8 19 4,16-23 6,-16 23-1,22 0 0,-22 0 0,26 25-1,-8-6-2,-7 3-1,10 1-3,-3-1-5,-1 0-1,-5 2-6,-12-24-12,23 29-10,-23-29-4,0 0-1,0 0-2,0 0 0,9-24 0</inkml:trace>
    <inkml:trace contextRef="#ctx0" brushRef="#br0" timeOffset="39210.5636">13738 5765 81,'0'-16'27,"2"-1"-1,-2 17-5,9-27-6,-9 27 1,24-26-3,-4 15-4,-20 11 0,34-22 0,-34 22-1,31-13-2,-31 13-1,18 2-4,-18-2-2,11 22 1,-5-4-1,-4 4 0,-4 2 0,-2 2 1,-1-1-1,-5 3-1,-1-4 1,-3-2-1,-3-2 1,1-2 0,-1-3 0,17-15 1,-24 18 0,24-18 1,0 0 0,0 0 0,0 0 1,0 0-1,18 4 0,1-8 0,-1-1 0,4 1 1,-1 2-2,-1-2 1,0 6-13,-20-2-12,26 2-9,-26-2-1,0 0-2,0 0-3,0 0-1</inkml:trace>
    <inkml:trace contextRef="#ctx0" brushRef="#br1" timeOffset="101322.0575">13541 6844 153,'0'0'35,"-1"-24"-2,19 18-17,2 3-16,4 1 1,7 2 0,3 0-1,2 0 1,-1 0-1,-3 0 1,-9 0-1,-2-4-1,-21 4 1,25 4 0,-25-4 0,0 0 0,10 24-1,-10-24 1,-8 31 0,5-9 0,-1 3 0,-2 5 1,3 3-1,3 0 1,2 3-1,1 1 0,3-4 1,-1-2 0,3-6-1,5 1-16,-8-9-10,-5-17-6,9 16-1,-9-16-1,0 0-1,0 0 0</inkml:trace>
    <inkml:trace contextRef="#ctx0" brushRef="#br1" timeOffset="68004.3586">4715 7212 62,'0'0'31,"-11"-21"2,11 21-2,0 0-5,0 0-4,0 0-4,0 0-5,0 0-4,11 19-1,-2-3-6,2 3-2,0 4 0,0 5 0,4 0 0,1 3 0,3 2 0,-3 3 0,3-4 0,-1-3 0,2-3 0,1-3 0,-3-1 0,0-1 0,-1-9 0,-17-12 0,26 19 0,-26-19 0,22 5 0,-22-5 0,16-11 0,-10-5 0,-1-3 0,1-3 0,-2-5 0,-3-2 0,-1-6 0,-1 4 0,1-6 0,-2 4 0,0 4 0,2-1 0,0 3 0,2 3 0,1 4 0,-3 20 0,4-28 0,-4 28 0,0 0 0,0 0 0,0 0 0,0 0 0,17 2-16,-17-2-11,7 16-4,-7-16-3,11 21-7,-11-21-1,15 25-2,-6-4 25</inkml:trace>
    <inkml:trace contextRef="#ctx0" brushRef="#br1" timeOffset="68603.8813">5263 7562 63,'0'0'29,"-2"-18"-2,2 18-5,0 0-3,4-21 0,-4 21-3,0 0-1,0 0 0,11-22-4,-11 22-3,0 0-4,16-5-4,-16 5 0,0 0 0,21 20-1,-21-20 1,16 28 0,-16-28-1,7 31 0,-5-11 1,-2 0 0,-2-1-1,-1-3 1,-3 4-2,-3-3 1,0-1 0,9-16 1,-22 26-1,22-26 1,-22 22-2,22-22 2,-17 13 1,17-13-1,0 0 0,0 0 2,0 0-2,0 0 1,0 0-1,19 3 0,-19-3 0,27-9 0,-27 9 0,33-5 0,-14 3 0,-1 2 0,0 2 0,1 0 0,-19-2 0,29 7 0,-29-7-3,22 5-8,-22-5-9,0 0-7,0 0-4,0 0-1,0 0-1,6-22-1,-6 22 0</inkml:trace>
    <inkml:trace contextRef="#ctx0" brushRef="#br1" timeOffset="69008.156">5640 7278 171,'0'0'41,"0"0"-9,0 0-27,24 5-5,4 1-1,1 1 1,0 2-3,-5-5-7,2 5-8,-26-9-6,31 4-7,-31-4-1,0 0-5,0 0-4,17 0 3,-17 0 25</inkml:trace>
    <inkml:trace contextRef="#ctx0" brushRef="#br1" timeOffset="69195.2834">5666 7435 165,'-19'11'41,"19"-11"-7,17 17-30,7-12-9,13 8-11,-8-7-10,6 3-6,-9-5-2,-2-1-7,-8-3-2,-16 0-2</inkml:trace>
    <inkml:trace contextRef="#ctx0" brushRef="#br1" timeOffset="72583.5837">6283 7063 144,'0'0'40,"0"0"-6,-22-11-15,22 11-10,5 25-6,3-3-4,1 4 1,0 1-2,0 1 2,1-1-1,1 1 1,-4-5-1,-2 1 1,-5-24 0,13 28 0,-13-28 0,0 0 0,0 0 0,0 0 0,0 0 0,-1-30 0,-3 10 0,0-5 0,0-5 0,1-1 0,3 0 0,2 0 1,1 2 0,5 3-1,1 2 1,4 8 0,-13 16-1,33-24 1,-13 20 0,2 8-2,0 5 1,4 2-1,-2 7 0,2 3 1,-1 4-1,-1 4 0,0 1 0,0-1 1,-4-3 0,-1-4-1,-3 0 1,-3-4 0,-13-18-3,19 22-15,-19-22-9,0 0-4,-17 5-1,17-5-1,-31-14-1,12 4-1</inkml:trace>
    <inkml:trace contextRef="#ctx0" brushRef="#br1" timeOffset="72808.7359">6379 7211 166,'0'0'34,"31"-20"-6,-2 14-32,17 10-23,-3-4-4,4 7-2,-4-7 0,-3 6-2,-10-6-1</inkml:trace>
    <inkml:trace contextRef="#ctx0" brushRef="#br1" timeOffset="73013.8756">6848 7194 160,'-6'24'33,"6"-24"-3,8 37-23,4-10-14,-2-5-8,6 7-11,-7-10-5,2 3-1,-11-22 0,0 0-3,0 0 3</inkml:trace>
    <inkml:trace contextRef="#ctx0" brushRef="#br1" timeOffset="73428.9656">7146 7066 136,'0'0'34,"0"0"-2,0 0-14,-6 20-6,6-20-3,20 30-6,-5-10-2,5 0-1,2 0 1,0 0-2,4-3 1,0-3 0,2 1 0,-3-6 0,-1-7 0,-4-2 0,-3-6-1,-17 6 1,24-29 1,-19 7-1,-1-4 1,-4-5-1,-2 4 1,-3-6 0,1 6 0,0 3-1,3 2 1,2 5-1,-1 17 0,17-12-9,-17 12-13,28 1-7,-12 3-3,6 9 0,-3-4-3,5 7 0,-4-5-1</inkml:trace>
    <inkml:trace contextRef="#ctx0" brushRef="#br1" timeOffset="73637.1068">7799 7156 163,'-15'18'33,"15"-18"-1,4 28-19,-1-6-13,7 3 0,1-1 0,0 2-5,-4-8-12,6 4-12,-13-22-3,9 22-1,-9-22-2,0 0 0,-4-17-2</inkml:trace>
  </inkml:traceGroup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46.9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BD26F2-E068-46F1-ADE8-43A6D87CC30E}" emma:medium="tactile" emma:mode="ink">
          <msink:context xmlns:msink="http://schemas.microsoft.com/ink/2010/main" type="inkDrawing"/>
        </emma:interpretation>
      </emma:emma>
    </inkml:annotationXML>
    <inkml:trace contextRef="#ctx0" brushRef="#br0">5658 8683 130,'0'0'36,"0"0"-2,0 0-20,26 20-27,13-9-15,-1-6-5,8 5-1,-5-3-2,-6-5-1,-6-6 5</inkml:trace>
    <inkml:trace contextRef="#ctx0" brushRef="#br0" timeOffset="-211.1386">5642 8562 150,'0'0'41,"2"-28"-6,23 23-25,7-3-10,3 3-10,11 8-9,-4-4-7,2 4-5,-9-3-1,-7 6-3,-28-6 1,22 3 0</inkml:trace>
    <inkml:trace contextRef="#ctx0" brushRef="#br0" timeOffset="20927.9189">6361 8318 128,'-13'-19'38,"13"19"-5,0 0-15,0 0-4,0 0-5,0 0-8,0 0 0,8 24 0,-7-7-1,1 3 1,2 2-1,0 2 0,-1-2 0,3 0 0,3-2-1,2-4 0,-11-16 0,28 22 0,-10-18 1,4-2 0,0-4 0,4 0 0,2-3 0,-1-3 0,1 3 0,-4 1 0,0-3 0,-4 3 0,-20 4-1,29-2-6,-29 2-8,19 0-7,-19 0-5,0 0-3,0 0-3,0 0-2,0 0-1,12-20 5</inkml:trace>
    <inkml:trace contextRef="#ctx0" brushRef="#br0" timeOffset="21195.1014">6679 8314 90,'-11'-17'38,"11"17"-3,-14-22-6,14 22-8,0 0-5,0 0-6,0 19-9,5-1-1,1 6 1,-1 5-1,1 4 0,1 2-1,-2 0 1,3 5-1,-4-1 1,1-4-6,-1-6 5,-1-3-5,3-6 6,-1-2-7,3-1-7,-8-17-15,0 0-2,20 7-5,-20-7-3,28-22-2,-28 22 13</inkml:trace>
    <inkml:trace contextRef="#ctx0" brushRef="#br0" timeOffset="21384.232">6915 8591 143,'0'0'38,"7"26"-12,-7-26-21,6 16-6,-6-16-7,18 24-10,-18-24-10,24 18-5,-24-18-4,26 2-3,-26-2-1,24-11 36</inkml:trace>
    <inkml:trace contextRef="#ctx0" brushRef="#br0" timeOffset="21879.5664">7215 8373 73,'0'0'39,"-15"-19"-2,15 19-9,0 0-11,4 21-2,-1-5-5,1 6-3,-2 0-2,1 6-2,-1 1-3,2 4-5,0 2 5,1 0-6,2-6 5,6 2-5,4-3 6,5-6-6,4-4 5,5-5 1,0-4-1,6-5 1,0-8 0,1-1 0,-1-6 0,-2-2 0,-3-4 0,-5-3 0,-5 0 0,-7-6 0,-6 4-1,-5 2 7,-8 2-5,-3 1 5,7 17-6,-26-15 6,9 17-6,-1 11 0,0 2 1,3 5-6,2 4 5,2 1-6,5-1 5,5 4-5,6-1 3,4-10-15,12 5-10,-1-11-5,7-6-8,8-3-1,-3-7 0,6-6 41</inkml:trace>
    <inkml:trace contextRef="#ctx0" brushRef="#br0" timeOffset="22539.0177">8063 8606 121,'0'0'42,"-23"5"-1,23-5-24,10 17-18,3-1-5,5-1 6,-1 0-5,3 3 4,-20-18 1,29 26 0,-29-26 0,17 22-1,-17-22 1,0 0 0,0 0-1,0 0 1,0 0 0,0 0 0,-11-24-1,5 2 1,3-4 6,3 0-5,1-1 5,3 3-5,7 2 4,2 5-4,5 5 4,6 8-4,0 6-1,4 5 0,-1 2 0,3 8 0,-3 7-6,1 1 6,-4 3-5,0-1 4,-4 3-4,-2-10 5,-1 0-6,-17-20 6,28 18 0,-28-18 0,18 0 0,-18 0 0,15-29 0,-10 9 0,1-2 0,1-2 0,0-5 1,1 3-1,3 4 6,-11 22-5,20-28 4,-20 28-5,24-1 1,-24 1-2,24 23 1,-9-2 0,-1 1-5,-1 2 4,4 3-4,-1-3 5,1 0 0,-1-6-1,-16-18-1,34 28-15,-34-28-11,27 7-5,-27-7-1,22-20 0,-14 0-1</inkml:trace>
    <inkml:trace contextRef="#ctx0" brushRef="#br0" timeOffset="22759.1653">8896 8395 150,'0'0'41,"0"0"-7,0 27-27,9 4-6,2 12-2,4 4-4,1-3 4,-1 6-4,3-8 5,-3-5-6,0-1-2,-4-12-19,5-7-4,1-15-3,0-4-1,3-13-7,-2-5 5</inkml:trace>
    <inkml:trace contextRef="#ctx0" brushRef="#br0" timeOffset="23143.4276">9315 8519 121,'0'0'47,"-20"-18"-7,20 18-10,-22-4-30,22 4 0,-24 11 1,24-11-2,-20 17 0,20-17 0,-17 22 0,17-22-4,-2 27 3,2-27-3,22 26 4,1-11-5,6-1 5,10 3-4,3 1 6,2-5-1,0 2 0,0 3 0,-5-1-1,-6 3 2,-9 0 0,-9-2 0,-10-1-1,-8-1 1,-8 1 0,-8-4-1,-5-6 1,-3-3 0,-3-2-1,-3-8-1,9 2-15,0-8-18,10-5-1,6-7-9,6-1-2,21-8 6</inkml:trace>
  </inkml:traceGroup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6.5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8E696F6-268D-4066-97F4-062D07FEA14B}" emma:medium="tactile" emma:mode="ink">
          <msink:context xmlns:msink="http://schemas.microsoft.com/ink/2010/main" type="inkDrawing"/>
        </emma:interpretation>
      </emma:emma>
    </inkml:annotationXML>
    <inkml:trace contextRef="#ctx0" brushRef="#br0">236 0 137,'-29'18'39,"8"1"-9,10 10-18,-1 13-9,4 15-2,3 13 0,1 14-1,4 13 1,4 10-1,-1 8 0,3 16 0,-1 6 1,3 8 0,-3 7-1,-1 6 0,-2 5 1,0 10 0,-1 6 0,-1 3 0,0-4 1,-1 0-2,-1 7 2,4 2-1,-1 0 0,-1-3 1,2-1-1,0 2 0,0 1 0,-2 1 0,2-11 0,0 2 0,-4-2 0,-2 0 0,-1-2 0,-3-7-1,-3 0 1,-2 0-1,-1 2 0,-5-10 1,1-3-1,-2-5 0,-1-7-1,1 1 1,2-5-1,3-14 1,2-8 0,4-6-1,2-10 0,3-4 0,4-14 1,0-11-1,2-10 1,-2-16-17,7-3-13,-5-18-4,-2-26-1,0 0-2,-4-27-2,-1-32-2</inkml:trace>
  </inkml:traceGroup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8.3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955E371-81BE-4DD7-AA76-B46E49C86915}" emma:medium="tactile" emma:mode="ink">
          <msink:context xmlns:msink="http://schemas.microsoft.com/ink/2010/main" type="inkDrawing"/>
        </emma:interpretation>
      </emma:emma>
    </inkml:annotationXML>
    <inkml:trace contextRef="#ctx0" brushRef="#br0">0 120 128,'0'0'36,"0"0"-2,22-4-4,15 10-19,13-2-8,18 3 0,20-2-3,26-1 0,22-4 0,24-2-1,30-3 0,23-4 1,28-6-1,31 0 0,23-1-1,14-1 1,18 4-1,6 4 0,11 0 0,-2 2 0,-9 3 0,-18 4 0,-23 0 0,-27-2 1,-37 2-1,-27-2 1,-49 4 0,-32-2 0,-36 2 1,-27-2-1,-25 0 0,-32 0-5,18 0-18,-18 0-8,-22-2-2,0-1-2,-4-5-2,-7-1-1</inkml:trace>
  </inkml:traceGroup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7.6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2CD85AF-9D3E-457A-A0F6-5982C367210A}" emma:medium="tactile" emma:mode="ink">
          <msink:context xmlns:msink="http://schemas.microsoft.com/ink/2010/main" type="inkDrawing"/>
        </emma:interpretation>
      </emma:emma>
    </inkml:annotationXML>
    <inkml:trace contextRef="#ctx0" brushRef="#br0">-11 25 113,'4'-25'39,"-4"25"-7,0 0-13,0 0-6,0 0-5,9 36-6,-7-6-2,3 6 0,3 7 1,-3 4 0,5 3-1,1 1 0,1-3 0,5-4 0,5-7 0,4-6 1,3-9-1,4-9 0,4-8 1,0-7-1,5-7 1,-3-7-1,0-10 0,-5-2 0,0-5 0,-3-3 0,-4-5-1,-3-1 1,-5 0-1,-3-2 1,-5 5-1,-3 1 0,-5 5 1,-1 7-1,-2 6 1,0 20-1,-5-18 1,5 18 0,0 0-1,-4 36 1,6-8 1,3 7-1,3 5-1,3 4 1,5 4 0,3 1 1,-1 1-1,6-1 0,4 3 0,-4-1-2,1-3 2,-3-1-1,0-3 1,-5-1-1,-4-3 1,-2-3-2,-11-6 2,0-2 0,-7-3 0,-4-6 1,-6-2-1,-3-3 0,-4-6 0,-4-1 0,1-5 1,-6-3-1,1-5 1,3-1-1,3 3-16,2-5-14,8 1-3,16 7-2,-19-22-2,19 22-2</inkml:trace>
  </inkml:traceGroup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5.3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0E28ADD-D1CC-4AC1-BFCB-4D4EE964F15E}" emma:medium="tactile" emma:mode="ink">
          <msink:context xmlns:msink="http://schemas.microsoft.com/ink/2010/main" type="inkDrawing"/>
        </emma:interpretation>
      </emma:emma>
    </inkml:annotationXML>
    <inkml:trace contextRef="#ctx0" brushRef="#br0">-19-18 110,'0'0'33,"-13"-18"0,13 18-8,0 0-6,0 0-6,0 0-8,0 0-5,24 27 0,-2-3 0,5 7 1,5 6-1,4 3 0,5 6 0,3 0 0,2 2 0,5-1 0,2-1 0,0-3-2,1-3 3,-1-3-3,-2-4 3,1-2-3,-6-6 3,-6-3-2,-3-3 1,-6-5 0,-5-3 0,-6-1 0,-4-1 0,-16-9 0,0 0-1,0 0-13,17 5-12,-17-5-5,-11-16 0,0-1-2,0 1 0,-4-8-1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37.6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4B4E3F0-B70B-4063-9947-234694CD0AAF}" emma:medium="tactile" emma:mode="ink">
          <msink:context xmlns:msink="http://schemas.microsoft.com/ink/2010/main" type="inkDrawing"/>
        </emma:interpretation>
      </emma:emma>
    </inkml:annotationXML>
    <inkml:trace contextRef="#ctx0" brushRef="#br0">0 51 113,'19'2'34,"8"2"-3,3-6-13,16 7-3,0-3 0,18 2-4,8-4-6,13-2-5,8-2 0,9 1 0,4-1 0,5-3-1,3 1 1,2-1-1,5 0 1,0 1-1,3 2 1,1-1-1,-4-1 0,2 3 0,-1-1 1,-5 2-1,-4 0 0,-10 2 1,-8 2-1,-10-2 1,-11 2 0,-12 2-1,-9-2 1,-10-1 0,-12 1-1,-11 2 1,-20-4-2,19 0-11,-19 0-9,0 0-7,0 0-3,0 0-1,0 0-1,0 0-1,-21-18 5</inkml:trace>
  </inkml:traceGroup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5.7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481C78F-55E5-4168-9560-AE3AA8D5575D}" emma:medium="tactile" emma:mode="ink">
          <msink:context xmlns:msink="http://schemas.microsoft.com/ink/2010/main" type="inkDrawing"/>
        </emma:interpretation>
      </emma:emma>
    </inkml:annotationXML>
    <inkml:trace contextRef="#ctx0" brushRef="#br0">697-31 148,'-19'-20'39,"19"20"-8,-36-13-19,36 13-7,-26 19-5,13 3 1,-2 7-1,-1 6 0,-6 9 0,-4 5 1,-7 6 0,-7 4-1,-8 3 1,-3-1-1,-6-4 0,-4-2 0,2-7 1,3-4-1,6-10 0,10-6 0,8-12 1,14-6-1,18-10-16,0 0-15,31-21-2,-3-4-2,9-8-3,3-9-2</inkml:trace>
  </inkml:traceGroup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07.8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64AE61-189F-4F5D-8E03-2E8E9607C5D4}" emma:medium="tactile" emma:mode="ink">
          <msink:context xmlns:msink="http://schemas.microsoft.com/ink/2010/main" type="inkDrawing" rotatedBoundingBox="5330,10980 10261,11974 10091,12818 5159,11824" semanticType="callout" shapeName="Other">
            <msink:sourceLink direction="from" ref="{44FBF5F3-61AB-48C9-8E58-DBFCC9773C8E}"/>
          </msink:context>
        </emma:interpretation>
      </emma:emma>
    </inkml:annotationXML>
    <inkml:trace contextRef="#ctx0" brushRef="#br0">1086 197 132,'0'0'35,"-29"-5"0,29 5-18,0 0-39,0 0-11,20 11-1,-3-9-2,5 0 0,0-1-1</inkml:trace>
    <inkml:trace contextRef="#ctx0" brushRef="#br0" timeOffset="255.1726">1390 251 141,'0'0'36,"0"0"-2,0 0-19,24 7-16,-2-9-12,14 8-13,-2-3-7,6 3-1,-7-6-2,0 4 0,-9-6-2</inkml:trace>
    <inkml:trace contextRef="#ctx0" brushRef="#br0" timeOffset="435.301">1434 440 136,'0'0'35,"-11"16"-16,11-16-24,35 6-30,3-5-1,6-6 1,2-2-2,-1-3-1</inkml:trace>
    <inkml:trace contextRef="#ctx0" brushRef="#br0" timeOffset="4735.5076">2865 1228 153,'2'-16'34,"-2"16"-3,27 2-23,-6-4-11,10 9-16,-5-5-10,7 5-5,-8-5-1,3 2-1,-4-2 0</inkml:trace>
    <inkml:trace contextRef="#ctx0" brushRef="#br0" timeOffset="6904.9005">4614 1067 164,'-16'16'36,"-5"-5"-2,21-11-33,-16 35-1,14-11 0,4 0 0,3 2 1,5-1-2,-1 1 2,0-4-1,-2-2 0,-7-20 0,15 20 0,-15-20-1,0 0 1,0 0-1,18-12 0,-18 12 1,11-30-1,-3 10 0,-1-4 1,1-2-1,1-1 1,2 1-1,-2 1 1,2 1 0,-2 5 1,-9 19-1,24-20 0,-24 20 1,30 2-1,-14 7 1,1 4 0,-1 7 0,3 4 0,-5 5-1,3 4 1,-2 2 0,-1-2-1,-3 2 1,4-4-1,-2-9 0,0-5-1,3-8 1,1-9-1,0-7 0,-1-6 1,2-7-1,-3-4-1,0-4 2,1-5-1,-1 2 0,-2 2 0,0 1 1,-4 4 1,0 8 0,-9 16 0,19-15 0,-19 15 0,18 20 0,-9 1 0,0 6 0,3 2 0,-1 4-1,0 2 1,0 2-1,0-6 0,0-3 0,0-4 0,-11-24-1,27 18 0,-27-18-1,30-11-7,-10 4-7,-7-14-2,7 5-2,-9-17-1,8 0 0,-10-11 2,7-4 3,-5-3 17,-5-10 14,3 10 2,-5-6 3,5 17 0,-7 1 0,5 19 1,-7 20-5,0 0-7,0 0-8,11 35 0,-7 0 1,0 9-1,-1 9 0,-1 7 0,2-1-1,-1-2 1,5-2-1,-1-9-1,2-6 1,2-16-1,13-6-16,-5-19-10,12-3-6,-3-16-1,8 0 0,-4-13 0,8 1 0</inkml:trace>
    <inkml:trace contextRef="#ctx0" brushRef="#br0" timeOffset="7211.7465">5880 1087 125,'-17'-18'34,"-1"9"0,-12-2-5,5 12-14,1 3-15,0 3 0,5 4 0,19-11 0,-16 35 0,20-11 0,7 2 0,9-1 0,2 1-1,5 0 1,5 3 0,-3-1 0,-3-4 0,-2-1 1,-4 1-1,-5-2 1,-10 0-1,-7-2 1,-5-3-1,-8-1 1,-3-3-1,-2-5 0,-2-5 0,0-8-5,22 5-16,-30-24-11,28 6-1,1-15-3,12-2 1,0-13-2</inkml:trace>
  </inkml:traceGroup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43.2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5F7883-3771-4443-94E7-0D989CC6E8A1}" emma:medium="tactile" emma:mode="ink">
          <msink:context xmlns:msink="http://schemas.microsoft.com/ink/2010/main" type="inkDrawing" rotatedBoundingBox="9649,15024 11805,14853 11867,15635 9711,15806" semanticType="callout" shapeName="Other"/>
        </emma:interpretation>
      </emma:emma>
    </inkml:annotationXML>
    <inkml:trace contextRef="#ctx0" brushRef="#br0">5444 4389 168,'0'0'34,"0"0"-2,38-8-15,3 8-24,-2-5-13,10 9-11,-8-6-1,5 7-1,-15-3-1,-2 9-2,-29-11 0</inkml:trace>
    <inkml:trace contextRef="#ctx0" brushRef="#br0" timeOffset="-205.1394">5545 4046 121,'0'0'34,"-17"-17"0,17 17-3,0 0-12,0 26-8,8-4-9,-1 5-2,2 3 1,1 3 0,-3 0-2,-3-6-10,5 6-9,-7-11-10,3 0-2,-5-22 0,6 26-3,-6-26-1,0 0 1</inkml:trace>
    <inkml:trace contextRef="#ctx0" brushRef="#br0" timeOffset="880.8391">6406 4469 47,'0'0'19,"-6"-33"2,6 33-3,-9-29-4,9 29-2,-27-18 8,6 16-3,-8 2-2,-1 9 0,-5 2-3,4 9-1,-2 4 0,2 7-2,12 2-9,8 6 2,8-3 0,8 3 0,8-4 0,9-9-2,6-6-1,7-11-1,2-7-3,-1-15 0,1-4-2,-7-10-1,-1-1 0,-9-5 1,-1 2 0,-10 2 2,-4 3 2,-1 4 3,-4 2 5,0 20 1,-7-26 3,7 26 0,0 0 0,0 0-1,-21 9 1,21-9-2,-3 32-5,5-12-2,3 2 0,4 3 0,4-1 0,4 0 0,5-2 0,2-4 0,3-3-1,1-9-9,7 3-8,-9-16-4,7 3-4,-9-9-3,3 0-3,-8-3 0,1 1 3,-20 15 6,26-26 6,-26 26 5,20-18 9</inkml:trace>
    <inkml:trace contextRef="#ctx0" brushRef="#br0" timeOffset="1509.2556">6873 4429 135,'0'0'35,"0"0"-4,0 0-12,26-7-26,9 1-14,11 4-8,-4-5-2,8 3-1,-12-10 0,1 1 1,-8-2 10,-9-5 8,-5-2 11,-2-2 2</inkml:trace>
    <inkml:trace contextRef="#ctx0" brushRef="#br0" timeOffset="1316.1238">6912 4154 139,'0'0'35,"0"0"-3,0 0-1,-21 9-16,21 17-12,4 3-3,-2 6 0,2 5 0,3 6 0,-1 2 0,3 0 0,0-1 0,4-1 0,5-6 0,4-3 0,4-6 0,2-9 0,3-1-14,-4-16-7,8-1-5,-7-15-5,1-4-1,-8-7 0,3 2-1,-10-8 3,-3 1 8,-5-1 9,-6-1 13</inkml:trace>
    <inkml:trace contextRef="#ctx0" brushRef="#br0" timeOffset="1848.4866">7283 4029 110,'4'-18'32,"-2"-6"-2,-2 24-1,29-35-9,-5 26-13,2 2-6,0 5-1,-2 4-3,-6 5 0,-18-7 1,17 28 0,-19-10 0,-11 2 1,-2 4 0,-3 2 1,-4-1 1,1 3 1,1-4-1,4 1 2,1-5 3,9 1 1,6-21-2,4 29 2,-4-29-2,29 15-6,3-8-15,-3-5-11,12 1-5,-8-6-3,5 3-1,-6-6-4,1 6-2,-6-3 20</inkml:trace>
  </inkml:traceGroup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51.3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776E62-021C-4286-809E-E4B3663EB853}" emma:medium="tactile" emma:mode="ink">
          <msink:context xmlns:msink="http://schemas.microsoft.com/ink/2010/main" type="inkDrawing" rotatedBoundingBox="4376,16364 15812,16730 15732,19219 4296,18852" shapeName="Other"/>
        </emma:interpretation>
      </emma:emma>
    </inkml:annotationXML>
    <inkml:trace contextRef="#ctx0" brushRef="#br0">1231 6483 164,'-22'-5'36,"22"5"-4,24 5-42,0-6-10,17 8-9,-3-3-4,10 1-2,-7 1 0,-5 3 0,-8-6 1</inkml:trace>
    <inkml:trace contextRef="#ctx0" brushRef="#br0" timeOffset="178.149">1347 6645 151,'0'0'35,"22"16"-11,2-8-40,6-8-14,10 1-5,-3-1-1,7 0 0,-5-3-2</inkml:trace>
    <inkml:trace contextRef="#ctx0" brushRef="#br0" timeOffset="-217.2144">612 6377 137,'0'0'43,"-19"13"-8,15 9-18,1 5-13,5 5-3,3 6-1,6-1 0,6 1-1,3-1 0,6-8-1,3-7 0,4-9-1,0-9 1,1-10-1,-1-8 1,-6-8 1,-1-4 0,-6-3 1,-5-4 0,-4 1 1,-6 3-1,-3 0 2,-4 5 0,-1 7 0,3 17 0,0 0 0,-17-9 0,17 9 0,-3 31-1,12 10-5,2 10-1,5 8 0,3 7-1,-1 2 0,-1 5 0,-3 0 1,-4-5-2,-9-9 7,-4-8-1,-6-16 0,-6-2 3,-2-11 0,-3-7-1,-2-11-1,-4 1 3,0-16-5,3-11 0,4 6-11,-97-19-19,109-20-3,16 9 1,6-7-1,14 1-1</inkml:trace>
    <inkml:trace contextRef="#ctx0" brushRef="#br0" timeOffset="46962.879">319 7190 60,'0'0'38,"-26"-15"-2,26 15-10,-18 2-3,18-2-3,0 0-3,-15 35-6,8-13-5,3 7-1,-3 8-4,-1 1-1,3 4 0,-2 6 0,5 0-1,2-4 0,5-2 0,4 4-5,6-10 5,2 3-6,7-4 6,1-6-5,7-1 4,-1-1-5,6-1-2,-6-10-9,6-1-8,-4-6-6,-2-5-2,-3-10-2,-6-1 0,-9-11 18</inkml:trace>
    <inkml:trace contextRef="#ctx0" brushRef="#br0" timeOffset="47218.0556">76 7485 130,'0'0'35,"22"-13"-3,10 6-25,10 7-17,4-4-6,13 8-8,-2-1-7,0 3-2,-8-1 0,-6 3-1,-10-6 12</inkml:trace>
    <inkml:trace contextRef="#ctx0" brushRef="#br0" timeOffset="726.1292">2135 6309 132,'-21'22'35,"21"-22"-2,24 13-14,2-13-33,18 4-13,-3-6-5,5 4-1,-6-6-1,-1 4 0,-8-2-1</inkml:trace>
    <inkml:trace contextRef="#ctx0" brushRef="#br0" timeOffset="501.9772">2153 6043 108,'0'0'37,"0"0"3,-11 17-11,11-17-18,0 42-5,6-9-4,1 2-2,2 3-1,-2-3-9,8 5-9,-9-8-8,3 1-7,0-13 0,-9-20-2,18 18 1,-18-18-1</inkml:trace>
    <inkml:trace contextRef="#ctx0" brushRef="#br0" timeOffset="1072.3672">2331 6526 131,'-14'16'35,"14"-16"-2,20 4-16,2-10-15,7 3 0,5-1-3,1-3 1,-2 1 0,-8 6 0,-4 0 1,-21 0 1,24 15-1,-24-15 0,1 27-1,-6-5 1,-4 4-1,-2 1 1,-2 5-1,0 1-1,2-2 1,0 0-1,5-3 0,1-6 0,5-2-1,0-20-6,16 24-8,-16-24-9,33-6-5,-9-7-4,6 0 1,-3-5-2,5-2 1</inkml:trace>
    <inkml:trace contextRef="#ctx0" brushRef="#br0" timeOffset="47562.2895">895 7432 58,'0'0'6,"0"0"-10,33 14-16,-5-8-2,5 5 5</inkml:trace>
    <inkml:trace contextRef="#ctx0" brushRef="#br0" timeOffset="47891.0062">932 7611 42,'16'15'6,"10"-15"-6,9 6-20,9-8-1,4 0 15</inkml:trace>
    <inkml:trace contextRef="#ctx0" brushRef="#br0" timeOffset="1581.7204">3165 6428 117,'-15'-20'31,"15"20"-2,-26-33-18,26 33-6,-31-16 2,13 18 0,-8 1-2,0 10 0,-5 4 0,0 6-1,-1 7 0,5 3-2,6 2-2,9 3-1,10-1-1,7-6 0,14-2-1,6-12-3,16-3-2,-1-15 0,6-5 1,-3-10-1,-3-5 1,-7-4 1,-5-5 1,-12 1 4,-8 0 8,-5 7 0,-8-2 1,5 24 1,-15-28 1,15 28-2,-22 6 0,22-6-1,-16 31-6,12-5-1,4 7 0,7 0-1,6 7-1,7-5 1,10 2-1,-1-10-6,15 3-9,-5-19-8,7-6-4,-4-10-2,1-10-3,-5-7 1,-3-8-1</inkml:trace>
    <inkml:trace contextRef="#ctx0" brushRef="#br0" timeOffset="48405.678">1469 7267 59,'0'-17'32,"0"-3"-7,7-2-13,8 2-5,7 3-2,4 6-2,1 8-2,5 1-1,-5 9 0,1 4 0,-4 9 1,-6 4-1,-3 4 0,-2 3 1,-8 0-1,1 7 0,-8-5 1,-4 4 0,-3-4-1,-2 2 0,-4-2 0,-1-5 0,-4-3-1,-3 1-3,1-2 3,0-2-4,2-4 4,0 0-4,20-18 4,-28 24-5,28-24 5,0 0 0,0 0 0,0 0 0,17 0 1,3-5-1,4 1 1,7 0 0,-1-1 0,1 5 0,0 2-1,-3 1-2,-4 3-5,-6-1-5,-18-5-8,22 21-3,-22-21 1,0 0-2</inkml:trace>
    <inkml:trace contextRef="#ctx0" brushRef="#br0" timeOffset="1824.8779">3573 6291 145,'-22'0'35,"5"14"0,-1 5-13,9 14-21,9 9-2,9 8 0,8 1-1,7 2 0,7 4 0,0-8 0,8-4 1,-3-7-1,3-14 1,-4-15-3,6-7-12,-14-13-8,4-9-6,-7-2-4,-3-8 1,-10-8-1,-4 3-1</inkml:trace>
    <inkml:trace contextRef="#ctx0" brushRef="#br0" timeOffset="2006.0041">3547 6485 142,'0'0'34,"0"0"-1,0 0-17,41 0-30,-12-13-12,14 4-6,-5-9-2,6 0 0,-7-6 0,0 2-1</inkml:trace>
    <inkml:trace contextRef="#ctx0" brushRef="#br0" timeOffset="2393.2655">3941 5968 159,'0'0'35,"6"-28"-4,-6 28-27,31-11-5,-9 13 1,0 4 0,2 7 0,-2 3 0,-2 2 1,-9 3 0,-2 4 0,-5-1 2,-4 6-2,-7-5 1,-3 1-1,-2 0 1,-3-4-2,-2 0 1,3-2-1,14-20-1,-22 29 0,22-29-1,-6 17 0,6-17 0,18 11 0,1-8 0,3-5 1,5 1 0,5-1 1,3 2-10,-6-8-15,8 3-8,-6-6 0,-1 2-2,-8-4-2,-6-4-3</inkml:trace>
    <inkml:trace contextRef="#ctx0" brushRef="#br0" timeOffset="-1115.2671">2686 5586 85,'0'-27'41,"-7"-1"-6,3 10-9,-7-6-8,11 24-2,-25-25-6,8 19-8,-1 4 0,-6 8 0,-2 3-1,-3 7 0,-3 8-1,3 7-1,3 6 0,4 2 2,7 6-2,8 3 2,11-2-2,10-6 0,14-5 0,7-9 0,11-10-2,2-10 1,3-13 0,-1-8-1,-6-11 2,-7-3-1,-13-6 2,-10-3-1,-14-1 1,-9 4-1,-9 4 0,-10 0-10,3 11-9,-5-4-9,10 7-3,0 1-1,20 16-3,-13-28-1</inkml:trace>
    <inkml:trace contextRef="#ctx0" brushRef="#br0" timeOffset="49831.1305">1279 7626 39,'0'0'23,"0"0"-4,-9 22-5,9-22-6,24 24 6,-6-6-5,1-1 2,3 1-1,-4-1 1,2 1 0,-3-1-3,-2 1-2,-15-18 0,22 24-1,-22-24-3,0 0 1,18 7-3,-18-7 0,0 0-1,6-27 1,-6 27-1,-6-33 0,3 9 0,-3-4 5,1-1-5,-5-4 5,1-4-4,-4-7 5,-1-2-4,-5-9 4,-1 2-3,-2-8-1,-2-1 0,-2 3-1,-1-1 0,1 5-1,2 2 1,-2 10 0,2 5 0,6 9-1,-1 3 1,7 2 0,1 8 1,3-1-1,8 17 0,-2-26 0,2 26 0,21-16 1,-3 3-2,6 2 2,5-2-1,8 6 1,4-4-1,3 4 0,7-3 1,3 5-1,4 3 0,5 2 0,0 4 0,3-2 0,4 1 0,3 3-1,4 3-1,1-2-2,1 2-2,-7-3-2,1 7 0,-10-4-5,-1 9-3,-14-9-6,-4 2-4,-16 2-4,-8 0 2,-20-13 0,11 26 2</inkml:trace>
    <inkml:trace contextRef="#ctx0" brushRef="#br0" timeOffset="50872.4055">1978 7331 47,'0'0'24,"0"0"2,0 0-8,0 0 1,19 16 1,-19-16-4,22 31-2,-9-14-1,1 11-2,3-5-2,3 3-3,-1 2-4,1-5-3,2-1 0,0-3 0,0-5 1,4-3-6,-2-7 1,-2-6-3,2-5-2,-8-8-2,6 4-2,-13-9-1,6 4 1,-11-8 5,1 4-2,-6-4 4,-3 7 3,-2 1 2,6 16 3,-16-26 1,16 26-1,-17-17 0,17 17 1,0 0 0,0 0 0,-16 6-1,16-6 0,0 0 0,0 0-1,11 24 1,-11-24 0,7 20 1,-7-20 1,9 24-1,-9-24 1,15 31 1,-8-14 0,4 1 0,0 2 1,4 4-5,-4-4 4,4 6-3,-2-2 3,0 7-4,-2-7 4,0 5-5,-4-5 4,-1 5-1,-5-5 1,-4 2-1,-3-4-1,-5 0 1,-5-2-1,-3-4-1,-7-3-1,-3-2 1,-4-5-2,-2-1 0,-2-3-3,-3-6-3,5 4-5,2-5-4,5 3-5,8-9-6,20 11-1,-13-16-1,13 16 14,26-30 16</inkml:trace>
    <inkml:trace contextRef="#ctx0" brushRef="#br0" timeOffset="51183.9669">2633 7278 28,'-13'45'17,"-5"5"-3,7 3-2,-2 6-5,6-2 2,-3 5-7,7-11 1,-3 1-6,6-4-1,0-4-12,0-11-1,6-6-4,-6-27 0,7 26 12</inkml:trace>
    <inkml:trace contextRef="#ctx0" brushRef="#br0" timeOffset="52366.3059">2247 6913 52,'-6'-19'24,"6"19"0,0 0-11,26-18-2,-4 14-1,2-1-2,7 5-1,4-6 2,8 6 0,-1-2 0,8 4-1,-1-2-1,6 6-3,-1-1-2,-1 1-10,6 8-8,-9-3-7,3 8-6,-9-5-3,-2 3-1,-8-4-2,-3-4 15</inkml:trace>
    <inkml:trace contextRef="#ctx0" brushRef="#br0" timeOffset="51737.3414">3076 7582 61,'-1'-22'25,"-1"4"2,2 18-20,0-28 1,0 28-5,-8-20-1,8 20-1,-25-9 1,-1 5 0,0 10 1,-7-3 1,2 7 3,-6 2 1,8 10 1,-1-1 2,10 8-5,5 0 3,11 2-6,8-7 4,11 4-7,9-6 2,5-2-7,12-9 2,-5-2-4,9-5-2,-9-6-3,1 2-2,-13-9-2,0 0 0,-11-8 1,-13 17 1,5-31 4,-5 31 4,-11-31 6,11 31 3,-20-26 5,20 26 2,-20-7 6,20 7 1,0 0-1,-11 18 0,20-1-5,2-1 0,9 4-7,6 0-15,0 1-15,5-3-7,-1-7-2,-1-4-1,-5-10-1</inkml:trace>
    <inkml:trace contextRef="#ctx0" brushRef="#br0" timeOffset="53831.467">3934 7419 103,'24'0'24,"-6"-2"-9,11 0-28,6-3-6,8 3-2,3 0-2,-2 0-2,-4 2-1,-10 0 12</inkml:trace>
    <inkml:trace contextRef="#ctx0" brushRef="#br0" timeOffset="54066.6266">4015 7608 68,'18'13'26,"-18"-13"-3,37 5-25,-10-1-12,10-2-8,2-1-2,-1-2-2,1-1 3</inkml:trace>
    <inkml:trace contextRef="#ctx0" brushRef="#br0" timeOffset="57042.6752">4991 7688 68,'0'0'32,"-16"6"0,16-6-10,0 0-12,5 20 0,-5-20 0,24 20-2,-7-7-2,3 6 0,-2-3-2,3-1-3,1 1-1,0 3 0,-2-5 1,0-1 0,-1-4 0,-1-1-1,0-7 1,1-2 0,-19 1-1,27-10 0,-27 10 1,26-20-1,-26 20 0,19-22 0,-19 22 0,11-20 0,-11 20 1,3-33-1,-3 17 0,-3-1 0,-1-5 0,-5-2 1,0 0-1,-8-5 5,-1 0-5,-6-6 4,-2-2-4,-4-5 5,-3-2-5,0-4 5,-2-3-6,2-4 1,-2-2-1,4 2 1,0-4-2,3-5 2,0 2 0,6-1-1,2 5 2,4 4-2,5 5 2,1 5-1,5 7 0,5 11 0,5 4 0,8 4 1,8 3-1,6 3 0,10 1 0,11 0 1,11-2 0,10-2 0,7-1 0,9-3-1,5 1 1,7-2 0,2-2 0,3 0 0,-5 0-1,-3 2 0,-8 3 1,-10 8-1,-10 5-4,-20-3-9,-7 18-8,-23 0-6,-7 13-6,-20-2-1,-5 7-1,-15-1-2,-4 1 4</inkml:trace>
    <inkml:trace contextRef="#ctx0" brushRef="#br0" timeOffset="57742.0517">5381 7015 56,'0'-22'25,"0"22"-1,6-27-6,-6 27-2,27-33 0,-5 22-4,1-6-3,6 10-3,-1 1 1,3 6 0,-2 6-1,-1 7-1,-8 0 0,0 9 0,-10 3-1,-5 5 0,-10 1 0,-3 4 0,-8-2-1,-6 2-2,-2 1 1,0-1-1,0-6 0,2-5 0,5 0-2,17-24-1,-22 26 2,22-26 0,0 0-1,0 0 0,24-8 1,-6 1 0,3-2-1,3 0 2,-1 3-1,0 4 0,-1 2 0,-4 2 0,-1-2-1,-17 0-4,23 8-6,-23-8-5,0 0-5,13 18-6,-13-18-6,0 0 0,0 0-3,0 0 6,0 0 7</inkml:trace>
    <inkml:trace contextRef="#ctx0" brushRef="#br0" timeOffset="58145.3246">5955 6775 13,'-20'-7'15,"20"7"-3,-20 2 0,20-2 0,-24 12 1,24-12-1,-26 28-1,26-28-1,-26 35 0,13-15-1,4 11 0,-2-7 0,4 9-1,-1-4 1,8 8 0,0-8 1,8 6-1,3-7 1,7-1-2,2-5 1,8 4-3,0-11 0,3-1-5,6-1-7,-8-11-9,6 3-10,-7-5-6,-1-1-4,-5-10 1,-5 1-2,-17 10-1</inkml:trace>
    <inkml:trace contextRef="#ctx0" brushRef="#br0" timeOffset="58659.8117">6097 7008 107,'0'0'32,"5"-17"-2,-5 17-20,32-14-3,-12 8-1,6 3-9,-1 3-8,-1-2-7,-4 7-3,-20-5-6,23 8-2,-23-8-1,0 0 2,0 0 4</inkml:trace>
    <inkml:trace contextRef="#ctx0" brushRef="#br0" timeOffset="59374.8775">6345 6709 62,'0'0'27,"0"0"1,0 0-4,0 0-7,-9 26 0,16 1 0,-3-1-4,5 9-3,-3-4-1,-1 7-2,-1-1-3,1-2-4,-1-6 0,-2-5-6,3 4-10,-5-12-7,8 1-8,-8-17-4,0 0 1,16-2-3,-16 2 0</inkml:trace>
    <inkml:trace contextRef="#ctx0" brushRef="#br0" timeOffset="59596.0264">6601 6968 167,'-20'12'37,"-4"-10"-3,24-2-34,-15 19-5,15-19-15,22 12-10,-2-8-5,10 0-1,-3-13-1,6 1-1</inkml:trace>
    <inkml:trace contextRef="#ctx0" brushRef="#br0" timeOffset="59881.2189">6950 6687 80,'-18'2'24,"1"-2"0,-1 5-12,18-5-10,-20 22 2,11-5 0,3 1-2,1 1 2,3 1-1,2 0 1,0-20 0,11 37 1,-11-37 0,27 27 0,-8-20 2,12 8 0,-5-9 1,9 5-2,-4-4 0,2 0 0,-5 4-1,-1 0-2,-8-2-1,-19-9-2,20 26 1,-20-26-1,-6 28 0,6-28-3,-24 29-7,1-20-6,2 8-5,-8-15-8,7 1-3,-6-6-3,10-3 1,-1-9 2,5-3 12</inkml:trace>
    <inkml:trace contextRef="#ctx0" brushRef="#br0" timeOffset="60078.3531">6939 6748 127,'0'0'36,"-14"-24"-1,14 24-12,0 0-17,11-17-8,7 17-13,0-2-12,8 6-6,-4 0-1,6 1-1,-8-3-2,4-2 1</inkml:trace>
    <inkml:trace contextRef="#ctx0" brushRef="#br0" timeOffset="60427.5903">7083 6351 92,'33'11'30,"-13"4"3,15 14-13,0 1-3,11 12 1,0-2-6,7 12-3,-3-1-4,-6 6-1,-7-4-4,-8-2 0,-12-1-1,-8-8-2,-7 0-13,-15-11-12,-2-5-6,-5-13-1,0-4-1,-2-7-1,5-6-1</inkml:trace>
    <inkml:trace contextRef="#ctx0" brushRef="#br0" timeOffset="60857.0081">5539 7665 98,'45'-17'41,"12"-12"-6,25 1-14,14-5-5,20 4 3,11 0-14,13-1 1,7 5-5,-2 1 0,-1 5-7,-14-3-5,-10 13-5,-19-9-3,-16 10-6,-25-4-6,-19 6-4,-19 1 0,-22 5 4,0 0 6,-31-4 17</inkml:trace>
    <inkml:trace contextRef="#ctx0" brushRef="#br0" timeOffset="61253.2773">6095 7782 94,'18'-4'32,"8"4"-8,5-7-20,10 3-11,-1 1-12,8-1-9,-2 0-3,-5-5-2,-6 2-1</inkml:trace>
    <inkml:trace contextRef="#ctx0" brushRef="#br0" timeOffset="61709.5909">6744 7643 13,'0'0'17,"-11"-26"-1,11 26-7,-13-29-1,13 29-3,-25-17 2,3 13-3,-4 6 2,-9 4 4,0 7 4,-9-1 4,9 12-4,-4-4 4,13 12-5,4-9 2,17 9-3,7-10-3,12 0-9,20-4-13,-1-7-5,14-2-4,-1-12-3,4 1-2,-8-13 0,-3 6 0,-11-4 6,-10-2 12,-7-1 8,-11 16 7,2-26 7,-2 26 5,0 0 2,-24-18 1,24 18 4,0 0-3,0 0-3,-18 20-3,21-3-4,-3 1-2,6 2-2,-1 2-3,3 2-5,3 0 0,-2-4-5,6 2-13,-15-22-10,22 24-7,-22-24-1,25-2 1,-25 2-2</inkml:trace>
    <inkml:trace contextRef="#ctx0" brushRef="#br0" timeOffset="61882.715">6947 7832 122,'-19'5'37,"19"-5"-6,-20 15-29,20-15-33,0 0-4,24 5 0,0-10-3,2-6 0</inkml:trace>
    <inkml:trace contextRef="#ctx0" brushRef="#br0" timeOffset="63069.5146">5981 6379 113,'-15'-18'36,"15"18"-1,20-10-17,12 12-3,3-7 0,16 6-7,10-2-5,12 2-2,12-2 0,7 1 0,6-2-1,-1-4 1,4-1-1,-1 0 0,-5-4 1,-8 3-3,-10 3-6,-13-6-6,-7 9-5,-13-2-6,-5 8-7,-17-4-1,0 9-2,-22-9 0,22 9 4</inkml:trace>
    <inkml:trace contextRef="#ctx0" brushRef="#br0" timeOffset="63605.646">7986 6991 168,'-22'-12'37,"22"12"-3,-26-11-33,26 11-1,20-2 0,4 0-17,15 13-10,3 0-7,8 0-1,-6-2-1,2 4-1,-11-6-2</inkml:trace>
    <inkml:trace contextRef="#ctx0" brushRef="#br0" timeOffset="63807.775">7964 7276 177,'0'0'36,"0"0"-7,26 11-50,16-2-13,13-7 0,9 3-3,5-5-2,-1-3-2</inkml:trace>
    <inkml:trace contextRef="#ctx0" brushRef="#br0" timeOffset="62390.0525">7245 7628 97,'-24'-7'36,"24"7"4,-21 5-19,21-5-8,-12 31-1,8-9-10,0 4-3,-1 2-4,-1 1 4,1 4-5,-3-2 6,3 0 0,1-1 0,6-5 0,4-3-1,3 0 2,7-7-1,6-4 1,4-6 0,2-5 0,1-7-1,1-2 1,-3-4 0,-1-7-1,-4-2 0,-7 0-1,-4 0-1,-11-2-3,-2 2-1,-11 2-1,-4 0 0,-8 3 0,-5 1 0,-3-1 1,-4 4 3,-3 0 5,-2 1 4,3-1 1,2 4 1,8-1 0,5-1 0,24 11 0,-19-23-2,19 23 2,32-26-7,-3 11 4,6 4-14,4-5-7,1 7-17,-1-4 4,-8 5-6,-9 1-1,-22 7-2</inkml:trace>
    <inkml:trace contextRef="#ctx0" brushRef="#br0" timeOffset="73922.5986">8968 7112 1,'-20'0'13,"20"0"-4,0 0-5,0 0-1,0 0 0,0 0 1,7-20 2,-7 20 1,15-17 2,-15 17 2,13-16 1,-13 16 3,13-22 3,-13 5 6,0 17-2,0-22-2,0 22-2,-4-24-2,4 24-2,0 0-3,-18-20-5,18 20-6,-22 0 0,22 0 1,-33 13-1,12 0-1,-1 5 1,-2 8 0,-3 3 2,3 4-1,-2 9 1,4 8-1,4-2 2,5 5-3,4-2 0,9-1 0,7-1 0,9-5 0,10-5 0,7-8 0,8-4 0,3-8 0,6-10 0,-1-5 0,1-12 0,-4-3 0,-2-9 0,-5-11 0,-6-6 0,-6-9 0,-8-7 0,-10-4 0,-9-1 0,-7-1 0,-8 2 0,-7 9-1,-2 6-1,-2 9 0,2 11 1,0 7 1,8 8-1,16 7 1,-24 6-8,28 10-9,-4-16-9,22 46-6,-4-24 0,11 11-2,-1-2-8,5-1-1</inkml:trace>
    <inkml:trace contextRef="#ctx0" brushRef="#br0" timeOffset="74126.7367">9465 7442 179,'0'0'42,"-30"17"-13,30-17-44,-7 18-11,7-18-8,0 0-6,26 4-3,-26-4-1,22-17-1</inkml:trace>
    <inkml:trace contextRef="#ctx0" brushRef="#br0" timeOffset="74821.3821">9987 7141 117,'-11'-27'40,"11"27"-7,-14-28-13,14 28-3,0 0-3,0 0-6,-21-13-6,21 13-1,-16 15 0,16-15 0,-26 22 0,26-22-1,-29 29 0,29-29 0,-28 30 0,28-30 0,-18 25 0,18-25 0,0 24 0,0-24 0,18 17 0,0-10 0,4-1 0,6-1 0,3 4 0,4 0 0,4-3 0,-4 3 0,0-2 0,-4 4 0,-3 6 0,-6-1 0,-6 3 0,-7 1 0,-9-2 0,-3 4 0,-6 0 0,-8-3 0,-1-3 0,-4-1 0,-2-6 0,0-2 0,0-1 0,2-6 0,5-6 0,1-5-14,16 11-11,-15-25-5,15 25-5,5-39 0,6 19-1,2-8 0,6 5 1</inkml:trace>
    <inkml:trace contextRef="#ctx0" brushRef="#br0" timeOffset="75054.5423">9982 7103 111,'0'0'35,"-22"-17"6,22 17-12,27-16-19,5 8-8,12 5-12,-2-3-12,10 8-7,-7-2-4,1 4 0,-9 1-9,-9-1 1,-6 1 24</inkml:trace>
    <inkml:trace contextRef="#ctx0" brushRef="#br0" timeOffset="75557.8887">10635 7057 101,'0'0'42,"-24"-17"-3,24 17-12,-33-5-12,33 5-3,-39 16-3,15-1-9,-3 3 0,1-1 1,0 3 0,0-2 0,6 3 0,4-5 0,16-16 0,-8 26 0,8-26-1,26 24 0,2-13 0,5 0-1,3 0 1,5 1 0,1 3 0,1-2-1,-5-2 1,-1 4 0,-8 3 0,-5 2 0,-7-3 0,-4-1 1,-8 3 0,-3 1-1,-7-2 0,5-18 1,-23 24-1,23-24 0,-33 11-10,8-15-6,3 4-8,-6-13-4,4 2-5,-2-9 0,4 0-2,0-6 1,7 2 8</inkml:trace>
    <inkml:trace contextRef="#ctx0" brushRef="#br0" timeOffset="75747.0187">10602 7068 143,'0'0'35,"13"-33"-2,3 22-10,2 2-26,3 1-17,8 10-5,-3-4-8,3 10 1,-3-5-2,-4 5-2,-3-3 0</inkml:trace>
    <inkml:trace contextRef="#ctx0" brushRef="#br0" timeOffset="76791.0417">11302 7315 104,'0'0'35,"-1"-23"-1,1 23-6,-4-33-8,4 33-4,-6-32-6,6 32-9,-11-25 1,11 25-3,-24-17 2,6 15 1,-4-3-1,-2 12 0,-2-1 0,1-1-1,-1 3 0,2 1 0,7 4 0,3 3 0,14-16 0,-6 29 0,15-12-1,-9-17 0,39 33 0,-11-18 1,5-4-1,3 0 1,1-2 1,2-2-1,0 2-1,-3-3 1,-1-3-1,-2 5 1,-7-1 0,-2 1 0,-4 4 0,-3-1 0,-6 8 0,-6 1 0,-3 0 1,-4 2-1,-3 0 0,-6 2 0,-2-4 1,-5 0-1,-5-7 0,0-2 0,-5-7 0,-3-4 0,-1-6 0,-3-5 0,2-2-1,0-3 1,6 1 0,1-3-5,26 18-19,-30-17-9,30 17-2,0 0-2,0-20-3,0 20-1</inkml:trace>
  </inkml:traceGroup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08.7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BC99110-0DA7-4A95-A33E-9566720ED44D}" emma:medium="tactile" emma:mode="ink">
          <msink:context xmlns:msink="http://schemas.microsoft.com/ink/2010/main" type="inkDrawing"/>
        </emma:interpretation>
      </emma:emma>
    </inkml:annotationXML>
    <inkml:trace contextRef="#ctx0" brushRef="#br0">2335 16 141,'-27'-13'36,"3"6"-2,-11-1-23,5 7-10,-1 4 0,0 8-1,-2 4 1,-1 5 0,1 9 0,4 10-1,1 7 0,6 5 1,9 4-1,6 2 1,11 0-1,14-6 0,12-5 0,6-11 0,16-13 0,1-15 0,4-9-1,-2-14 1,-3-10-1,-10-10 0,-9-8 1,-11-6-1,-11-3 0,-9 0 0,-7 1 1,-6 6-1,-6 4 1,-3 9 0,0 8 0,-2 8 0,22 17-11,-35-13-12,35 13-9,-21 9-3,21-9-1,2 21-1,-2-21 0</inkml:trace>
  </inkml:traceGroup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09.6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5054424-2B7B-45F3-BC28-704DE74303C0}" emma:medium="tactile" emma:mode="ink">
          <msink:context xmlns:msink="http://schemas.microsoft.com/ink/2010/main" type="inkDrawing" rotatedBoundingBox="6789,10941 8172,10899 8188,11419 6805,11460" semanticType="callout" shapeName="Other"/>
        </emma:interpretation>
      </emma:emma>
    </inkml:annotationXML>
    <inkml:trace contextRef="#ctx0" brushRef="#br0">2565 142 154,'-2'17'37,"4"-1"-3,-2 6-33,6 6-1,5 1 0,2 4 1,1 2-1,1 0 0,-2-4 0,-2-7 0,-2-4 0,-9-20-1,15 17 0,-15-17 0,0 0 0,7-30 0,-7 7 0,4-7 0,-4-6 0,3-5 1,3 1-1,1 3 1,3 0 0,2 8 0,3 5 0,-15 24 0,33-20 1,-16 26-1,-1 3 1,1 7 0,-2 8 0,-1 5 0,1 3 0,0 1-1,-1-2 0,1-2-1,0-3 1,0-8 0,-15-18-1,24 11 1,-24-11-1,23-22 0,-10 0 1,-2-2-1,4-5 1,0-2-1,1-2 0,3 5 1,-5 3-1,-1 8 1,-13 17 1,26-20-1,-26 20 1,18 7 0,-18-7 0,15 33 0,-9-5 0,3 1 0,0 6 0,2 0-1,2 2 0,2-4 0,1-2 0,-1-9 0,3-6-1,1-10 0,-1-3-3,-18-3-9,33-25-6,-23-1-3,10 2-2,-9-14-1,5 1-1,-6-9 0,2 0 6,-2-1 14,-7-5 15,6 12 11,-12-4 3,5 15 2,-8-1 1,6 30 0,-2-18-1,2 18-6,8 22-9,1 2-8,0 7-1,4 9 1,2 10-2,1 3 1,-1 6 0,-2-4-1,0-2 0,-2-7 0,2-6-1,-2-16-7,3-6-16,-14-18-10,30-11 0,-14-13-1,5-9 0,-1-9-2</inkml:trace>
    <inkml:trace contextRef="#ctx0" brushRef="#br0" timeOffset="331.2254">3831-12 149,'-30'4'35,"-8"0"-2,10 7-26,4 3-7,4 3 0,11 1 0,5 4 0,9-2-1,6-1 1,8-1-1,5 0 1,7-1 0,0-1 0,2 3 0,1-3 0,-7 3 0,-1 1 1,-6 0 0,-9 2 0,-9 0 0,-9-2 0,-10-1 0,-1-5-1,-8-3 1,-2-3-2,3-5-24,-3-12-9,6-4-2,-2-9-3,6-5 0,-3-6-3</inkml:trace>
  </inkml:traceGroup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43.4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BE0F2A-CA89-414A-919B-7AAEC17280F2}" emma:medium="tactile" emma:mode="ink">
          <msink:context xmlns:msink="http://schemas.microsoft.com/ink/2010/main" type="inkDrawing" rotatedBoundingBox="10143,15502 10148,15866 9856,15870 9851,15506" shapeName="Other"/>
        </emma:interpretation>
      </emma:emma>
    </inkml:annotationXML>
    <inkml:trace contextRef="#ctx0" brushRef="#br0">5619 4557 156,'0'0'34,"0"0"-2,38-22-15,-12 15-11,9 3-3,2 1-2,-4-1-3,-2 4 1,-11 7-3,-20-7 0,19 24-1,-23-4 0,-9 4 2,-3 4-1,-6 5 0,-2 0 1,0 0 1,0 0 2,5-4 1,3-3-1,7-2 1,9-6-1,0-18 0,22 26-6,-6-26-7,16 7-8,-7-14-7,12 5-3,-8-11-1,10 6-2,-11-13 0</inkml:trace>
  </inkml:traceGroup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02.33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97D9A39-E5A6-4B97-BC64-8F9948D08F82}" emma:medium="tactile" emma:mode="ink">
          <msink:context xmlns:msink="http://schemas.microsoft.com/ink/2010/main" type="inkDrawing"/>
        </emma:interpretation>
      </emma:emma>
    </inkml:annotationXML>
    <inkml:trace contextRef="#ctx0" brushRef="#br0">2591 229 152,'-22'11'35,"22"-11"-2,-11 25-13,7-5-20,6 4 0,1 4 0,3-3 0,-1 1 0,-1 0 0,0-4-1,-2-4 1,-2-18 0,5 22-1,-5-22 0,0 0-3,0 0-1,0 0 0,9-27 1,-7 7 0,2-1 1,1-1 3,1-2 1,1 1 2,-1-1 2,3 4 0,-2 1 0,-7 19-1,17-22-1,-17 22-2,18 2-1,-18-2 1,21 22-1,-12-4 0,0 3 0,2 1 1,0 0-1,0-2-1,0-4 1,-11-16 0,24 21-1,-24-21 1,24 3-1,-24-3 0,22-16-5,-15-3-2,4 3-1,-5-6 0,5 3 1,-4-4-1,4 1 2,-1 3 4,-3 1 8,-7 18 3,20-20 1,-20 20 0,19 2 0,-19-2 0,14 25-1,-6-5-4,-1 6-3,0 2 0,1 1-1,1 0 0,-2-1-1,4-6 0,0-2 0,-11-20-7,26 18-10,-26-18-6,26-7-7,-26 7-1,20-31-2,-13 9 1,3-6 0</inkml:trace>
    <inkml:trace contextRef="#ctx0" brushRef="#br0" timeOffset="162.1095">3143-10 139,'0'0'34,"0"0"-1,7 40-12,2-1-11,2 7-10,2 5 1,4 4-1,-1 0 0,1-2-1,-3-9 1,3-7-9,-4-15-10,5-5-10,-18-17-4,24 0-1,-13-19-1,4-1 0,-4-11 0</inkml:trace>
    <inkml:trace contextRef="#ctx0" brushRef="#br0" timeOffset="407.6394">3442 100 142,'-18'-14'36,"18"14"-2,-33 9-11,33-9-22,-26 31-1,17-11 0,2 6 0,5-2-1,4-2 0,3-2 1,6 0-1,-11-20 0,30 31 1,-10-16 0,0-4 0,2 3-1,0 1 2,-2 0 0,-3 1-1,-2 1 0,-8 1 1,-5 1 0,-4-1 0,-7 0 0,9-18-1,-33 24-14,33-24-17,-39 15-3,19-13-2,-4-8 0,2-1-3</inkml:trace>
    <inkml:trace contextRef="#ctx0" brushRef="#br0" timeOffset="-3440.2656">6-1 100,'0'0'41,"0"0"-2,0 0-11,0 0-11,-16 2-7,16-2-5,13 26-5,-4-4 0,4 2 0,0 3 1,5 8-1,0-2 1,1 6-1,1-3 0,-2-3 0,-1 2 0,-2-6 0,-1 1 0,-3-8 0,2-2 0,-4-3 0,-9-17 1,15 27-1,-15-27 0,0 0 0,17 18 0,-17-18 0,0 0 0,0 0 0,0 0 0,0 0 0,0 0 0,0 0 0,0 0 0,0 0 0,0 0 0,0 0 1,0 0-1,0 0 0,0 0 0,0 0 1,16-7-2,-16 7 2,0 0-1,0 0-1,15-20 1,-15 20 1,11-22-1,-11 22 0,17-30 0,-8 12 0,2-4 0,0-2 0,0 0 0,0-3 0,-2-4 0,2 0 1,-3-1-1,1-1 0,-2 4 0,0 2 0,1 3 0,-3 3-1,3 5 1,-8 16 0,0 0-1,11-18 1,-11 18 0,0 0-1,0 0 1,9 27-8,-9-27-9,5 26-8,-5-26-6,11 29-2,-11-29-1,11 31 0,-7-12-2,2-3 12</inkml:trace>
    <inkml:trace contextRef="#ctx0" brushRef="#br0" timeOffset="-2793.4445">556 362 90,'0'0'34,"0"0"0,-20-18-8,20 18-5,0 0-3,0 0-4,0 0-7,22 26-7,-22-26 0,28 31 0,-12-11 0,3 2 0,1 0 0,2 0 0,-2-2 0,-3-1 0,1-1 0,-18-18 0,28 26 0,-28-26 0,24 16 0,-24-16 0,0 0 0,20 11-1,-20-11-7,0 0-5,0 0-7,0 0-4,0 0-6,0 0-2,5-18-2,-5 18 0,-9-20 7,9 20 7</inkml:trace>
    <inkml:trace contextRef="#ctx0" brushRef="#br0" timeOffset="-2608.3179">812 320 140,'0'0'35,"-24"-3"-1,7 1-10,17 2-16,-23 22-5,13-6-3,-1 4 0,0 2 0,2 2 0,-4 2 1,2-2-2,-2 0 2,0-2-1,2-4 0,2-1 0,9-17 0,-16 25 0,16-25-7,0 0-9,0 0-5,0 0-5,0 0-5,22-9-3,-6-6-1,5-1 0,2-4 5</inkml:trace>
    <inkml:trace contextRef="#ctx0" brushRef="#br0" timeOffset="-2360.7185">1042 170 147,'-19'-2'35,"19"2"0,0 0-11,0 0-24,34-9-5,-10 3-10,10 10-9,-4-8-5,7 10-4,-10-4-1,-1 5 0,-26-7 0,24 13 4</inkml:trace>
    <inkml:trace contextRef="#ctx0" brushRef="#br0" timeOffset="-2114.5458">1064 339 79,'0'0'25,"31"12"-1,-11-10-9,3-5-6,2 1-9,5 0-9,-5 0-10,1 2-4,-4-4-2,-3 3 0,-19 1-1,24-13 2</inkml:trace>
    <inkml:trace contextRef="#ctx0" brushRef="#br0" timeOffset="-1647.7015">1500 7 130,'7'-17'36,"-7"17"-2,0 0-14,0 0-10,13 22-3,-7-5-2,-3 3-4,1 6 0,-2-1-1,-4 5 0,2-3 1,-2 1-1,0-3 0,0-1 0,4-7-1,-2-17 1,10 23-1,-10-23 1,18 6-1,-18-6 0,28-9 1,-10-2-1,0-2 0,3-2 1,-1-1-1,4 1-7,-4-3-4,4 7-5,-6-6-4,2 8-4,-20 9-5,28-18-3,-28 18 1,13-17 6,-13 17 4</inkml:trace>
    <inkml:trace contextRef="#ctx0" brushRef="#br0" timeOffset="-1453.5681">1794-61 118,'0'0'34,"-22"20"0,15 2-6,1 4-14,4 7-5,4 5-6,2 4-3,3 4 0,1 0 1,-1 0-1,0-2 0,-1-6 0,-1-6 0,1-3-4,-4-12-10,-2-17-10,11 20-4,-11-20-6,0 0 1,24-11-1,-24 11 0,24-30 5</inkml:trace>
    <inkml:trace contextRef="#ctx0" brushRef="#br0" timeOffset="-1291.4492">1973 359 139,'0'0'33,"-6"25"-1,6-25-11,-5 32-9,5-14-13,0-18-13,14 24-10,-14-24-5,21 7-4,-21-7-1,27-13 0,-14-5-1,5-6 3</inkml:trace>
    <inkml:trace contextRef="#ctx0" brushRef="#br0" timeOffset="-797.6324">2210-15 141,'-17'-8'35,"17"8"-1,-18 9-10,14 8-18,2 7-6,1 3 0,2 10 0,1 2 0,0 3 0,2 2 1,0 2-1,1-4 0,2-6 0,3-3 0,1-7-1,3-6 1,-14-20 0,33 22 0,-12-20 0,-1-5-1,0-7 1,2-2 0,-3-7 0,-1-1-1,-1-4 1,-3-3 0,-5 1-1,-1-2 1,-4 5 0,-6 2 0,0 5 0,2 16 1,-17-13 0,17 13 0,-29 17 0,12-1 1,1 6-1,1 6 0,2 1-1,0 2 0,6 0-1,5-1 0,4-6 0,5-6-7,10 0-12,-1-10-7,6-5-7,1-10 1,0-2-1,0-8-1,0-1-1</inkml:trace>
    <inkml:trace contextRef="#ctx0" brushRef="#br0" timeOffset="1015.3469">174 1006 131,'-13'-24'36,"13"24"-1,0 0-5,0 0-15,16 37-15,3-8 1,3 12-1,4 5 0,3 3 0,0 4 0,3-1 0,-3 1 0,-3-5 0,-6-4-1,0-8 1,-3-4-1,-1-7-6,-16-25-11,21 28-7,-21-28-6,16-4-3,-16 4 0,8-29-1,-8 1 1</inkml:trace>
    <inkml:trace contextRef="#ctx0" brushRef="#br0" timeOffset="1275.5248">505 1078 156,'-8'-19'34,"-10"7"-2,18 12-14,-26 14-11,12 6-6,3 10-1,-2 7 0,0 8 0,-2 3 1,-2 3-1,1-3 0,-1 2 0,-1-6-1,1-8 1,1-3-1,3-5-2,-2-12-11,15-16-9,-7 21-7,7-21-3,0 0-1,9-22-1,-3 3-1,7-1 3</inkml:trace>
    <inkml:trace contextRef="#ctx0" brushRef="#br0" timeOffset="1547.4981">794 1274 159,'0'0'34,"0"0"-1,0 0-14,0 0-23,25 15-13,-3-17-9,11 9-5,-1-9-3,1 8 1,-9-4-2,0 3-1</inkml:trace>
    <inkml:trace contextRef="#ctx0" brushRef="#br0" timeOffset="1727.3351">854 1452 178,'0'0'19,"0"0"-13,32 9-40,-3-7-2,10-4 0,-4 2-1,3-2-1</inkml:trace>
    <inkml:trace contextRef="#ctx0" brushRef="#br0" timeOffset="2343.4829">486 2085 146,'-5'-20'35,"5"20"-2,0 0-14,-9 20-9,7 2-9,0 4-1,2 8 2,-4 7-1,1 3 0,-3 5 0,-1 3 0,-2 1-1,1-4 1,6-1 0,2-8-2,8-5 1,6-5 0,7-10 0,6-6-1,6-4 1,2-9 0,0-6-5,2-1-8,-8-8-6,3-1-6,-12-3-4,-3-1-4,-12-6 1,-5 3-1,-9 0 4,-10 0 8</inkml:trace>
    <inkml:trace contextRef="#ctx0" brushRef="#br0" timeOffset="2548.6259">256 2415 151,'-22'9'33,"6"-5"-1,16-4-16,0 0-5,33 5-5,2-8-6,11-3 0,7 2-8,1-7-12,3 6-11,-6-4-1,-3 1-2,-9 1-1,-8 2-1,-9 1-1</inkml:trace>
    <inkml:trace contextRef="#ctx0" brushRef="#br0" timeOffset="2983.9594">998 2331 173,'0'0'34,"-13"-19"-2,13 19-25,33-2-8,-9-1-7,9 8-13,-4-3-9,6 5-3,-7-1 0,-4 3-1,-24-9-1,26 13 0</inkml:trace>
    <inkml:trace contextRef="#ctx0" brushRef="#br0" timeOffset="3151.0715">1121 2466 148,'-18'8'36,"18"-8"-2,16 2-15,4-8-46,13 4-7,2-5 1,4 1-3,-4 3-8,-4-7-1</inkml:trace>
    <inkml:trace contextRef="#ctx0" brushRef="#br1" timeOffset="151839.2586">1686 1923 53,'-8'-17'22,"-3"-1"0,11 18-3,-22-26-3,22 26 1,-26-16-1,26 16-3,-25 2 1,25-2-3,-33 31-1,12-4-1,1 3-2,4 8-2,-1 4 0,6 2-1,9 0-2,10-1-1,10-9 1,11-4 0,10-6-1,9-12 1,1-6-2,5-6 0,-3-11 0,-7-6 0,-9-5 0,-11-3-1,-11-6 1,-15-1-1,-12-4 1,-8 3 0,-8 1-1,-5 5 0,-2 3 0,4 6 0,2 7 0,7 5 1,24 6-8,-20 8-8,20-8-8,18 23-4,10-6-4,3-2-1,13 3-1,2-3-1,8-3 7</inkml:trace>
    <inkml:trace contextRef="#ctx0" brushRef="#br1" timeOffset="151273.8742">1706 2622 105,'0'0'25,"-2"-28"-1,9 12-16,-7 16-4,34-30 0,-9 12-1,3 3-3,-1 1-1,5 3 0,-6-2 0,-3 3 0,-2 3 0,-3 0 1,-18 7 1,20-6 2,-20 6 2,0 0 0,17 4 2,-17-4 0,18 11 1,-18-11 0,35 18-1,-13-8-2,4 2-2,2 3-2,-1-4-8,4 4-11,-7-6-8,4 2-5,-10-7 0,-1-1-3,-17-3 0,0 0-1</inkml:trace>
    <inkml:trace contextRef="#ctx0" brushRef="#br1" timeOffset="152037.3939">2123 2150 144,'-23'30'35,"6"-21"-2,8 7-12,9-16-13,-13 24-2,13-24-17,0 0-10,29 22-7,-8-20-5,4-2 0,-1-7-3,6-1 0,-5-8-2</inkml:trace>
    <inkml:trace contextRef="#ctx0" brushRef="#br1" timeOffset="152395.6397">2473 1903 104,'-22'-10'34,"-6"3"-1,3 7-11,-3 0-7,6 11 0,-2-4-3,7 12-6,5-1-5,6 2 0,4 0-1,8 1 1,5-1 0,7 0 0,6-4 1,5 1-1,5-1-1,2-1 1,1 2-1,0-1 0,-6 1-1,-5-3 1,-8 5-1,-7-1 1,-9 0-1,-9 1 0,7-19 1,-33 29 0,9-14-6,-7-12-8,7 3-8,-4-10-5,10 1-4,-3-12-2,21 15 0,-16-35-2,16 13 7</inkml:trace>
    <inkml:trace contextRef="#ctx0" brushRef="#br1" timeOffset="152663.8203">2403 1998 123,'-13'-28'34,"13"28"-1,-5-23-13,5 23-6,18-21-1,2 12-8,8 7-18,-1-7-10,10 9-7,-4-5-3,4 7-1,-6-4-1,4 5-1,-3-1 1</inkml:trace>
    <inkml:trace contextRef="#ctx0" brushRef="#br1" timeOffset="153012.0572">3008 1908 98,'-20'-20'35,"2"18"-2,-8-7-9,4 13-7,-8-4-2,8 7-3,-9 4-7,7 4-4,-2 5-1,4 0 0,2 2 0,5-4 0,6 1 0,7-3 1,2-16 0,24 26 0,0-17 0,7-5 1,8 1-2,3 4 1,2-1-1,-1 1 0,-5 4-1,-4 1 1,-7 3-1,-8 1 0,-8 2 0,-8 2 0,-5-1 1,-7 1 0,-2-6 0,-5 2 0,-3-3 0,-1-4-3,2 0-8,-4-11-5,22 0-7,-30-4-4,30 4-5,-16-22 0,16 6-1,0-4 1,3-6 8</inkml:trace>
    <inkml:trace contextRef="#ctx0" brushRef="#br1" timeOffset="153397.3188">2900 1906 78,'7'-20'20,"-7"20"-3,28-20-11,-6 13-5,4-3-9,1 5-6,1-1-5,-3 8-1,-4 2-1,-5 3-2,-16-7 7</inkml:trace>
    <inkml:trace contextRef="#ctx0" brushRef="#br1" timeOffset="153936.8633">3384 2150 101,'-17'-3'29,"-3"-5"-2,3 8-13,17 0-3,-27 4-1,27-4-4,-24 13-3,24-13-2,-11 24 0,11-24 1,-2 29 0,2-29 1,5 26 2,-5-26 0,21 22-1,-21-22 1,29 14 0,-11-10-1,4 3 0,4-1-3,0 1 0,2 0-2,-3 4 1,-1 2 0,-5 4 0,-5 3-1,-6 0 1,-6 2 0,-10 0 0,-7 0 1,-5-2-1,-7-7 0,-3-2 1,-3-7-2,-4-4 2,6-4-12,-4-7-15,11-2-7,0-5-3,10-4-3,2-2-3,11-9-1</inkml:trace>
  </inkml:traceGroup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07.52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FBF5F3-61AB-48C9-8E58-DBFCC9773C8E}" emma:medium="tactile" emma:mode="ink">
          <msink:context xmlns:msink="http://schemas.microsoft.com/ink/2010/main" type="inkDrawing" rotatedBoundingBox="5960,9908 9320,15240 5636,17561 2276,12229" shapeName="Other">
            <msink:destinationLink direction="from" ref="{4664AE61-189F-4F5D-8E03-2E8E9607C5D4}"/>
          </msink:context>
        </emma:interpretation>
      </emma:emma>
    </inkml:annotationXML>
    <inkml:trace contextRef="#ctx0" brushRef="#br0">518 370 166,'0'0'35,"0"0"-5,-17-15-30,17 15 1,0 0-1,17 28 0,-10-8 0,0 4 1,-1 5-1,0 2 1,1 2-1,-3-2 0,3-1 0,2-8 0,4-4 0,5-7-1,3-7 1,3-8 0,1-7-1,1-5 1,0-6-1,-2-4 1,-6-3-1,-1 1 1,-6 1 0,-4 3 0,-5 2 0,0 3 0,-2 19 0,-6-18 1,6 18-1,0 0 0,0 0 1,-15 20-1,15-3 1,2 3-1,2 2 0,5 4 0,2-1 0,8 3 0,-3 1 0,4 1 0,1 1 1,-3 0-1,-1 0 1,-5 4-1,-6-2 0,-4 0 0,-6-2 1,-5-2-2,-8-1 2,-1-4-1,-6-6 0,-3-3 0,3-4 0,-2-7 0,2-4 0,2-8 0,22 8-1,-26-24 0,26 24-14,-5-38-10,12 14-9,2-7 0,8 1-2,1-1 1,4 0-2</inkml:trace>
    <inkml:trace contextRef="#ctx0" brushRef="#br0" timeOffset="203.1378">1075 436 144,'0'0'36,"-22"-9"-3,22 9-16,-4 18-17,4-1 1,-1 3-1,-1 5 1,2 5-1,0 1 2,0 4-2,0-2 0,5-2 0,3-3 0,4-6 0,5-8-1,7 1-13,-4-17-10,10-2-8,-7-10-2,5-5 0,-11-8-1,1-6 0</inkml:trace>
    <inkml:trace contextRef="#ctx0" brushRef="#br0" timeOffset="3552.4651">634 1228 165,'-19'2'35,"19"-2"0,0 0-31,0 0-5,43 15-5,-12-17-17,15 6-11,-4-6-1,2 4-1,-9-6-1,-5 4-1</inkml:trace>
    <inkml:trace contextRef="#ctx0" brushRef="#br0" timeOffset="3352.3328">429 1232 132,'-9'-18'35,"-2"-4"0,11 22-12,-22-35-14,11 16-8,11 19-1,-24-29 1,8 16 0,-5 8-1,-4 1 1,-3 4 0,-7 6 0,-2 8 0,-3 10-1,-2 9 1,1 6-1,4 5 0,4 7 0,7 0 0,15 3 0,10-7-1,13-8 1,11-8-1,10-9 0,7-11 0,10-11-1,-2-9 2,-2-10-2,-6-6 2,-5-8-1,-7-2 1,-10-4 0,-7 1 0,-5 3 0,-8 0 1,-2 10 0,-3 8 0,7 17 0,-21-6 0,21 6 0,-14 34 0,8-5 0,4 8-1,6 3 0,5-2 0,8 3-1,3-8 0,13 0-16,-5-15-12,10-5-5,-1-13-1,2-6-2,-10-12 1,6-6-1</inkml:trace>
    <inkml:trace contextRef="#ctx0" brushRef="#br0" timeOffset="3727.5832">779 1406 168,'0'0'28,"18"9"-16,8-7-45,7-5-2,8 1-1,1-7 0,4 3-2</inkml:trace>
    <inkml:trace contextRef="#ctx0" brushRef="#br0" timeOffset="4688.4766">2083 1144 135,'-26'0'37,"26"0"-3,0 0-9,0 0-26,22 20 1,13-18-6,10 11-13,-5-11-9,4 5-6,-7-7 0,-4 4-1,-15-8-1,-18 4 0</inkml:trace>
    <inkml:trace contextRef="#ctx0" brushRef="#br0" timeOffset="4489.3423">1691 1239 141,'-7'-29'35,"5"5"-4,-11-3-16,2 6-8,11 21-6,-33-18 0,7 20-1,-5 5 1,-6 10 0,-5 7 0,2 9-1,1 5 1,4 4-1,7 2 0,14 0 0,14-1-1,14-10 1,12-8-1,11-8 0,5-12 0,8-8 1,0-10-2,-3-7 0,-8-10-4,-6-1 1,-7-6-1,-8-3 4,-7 2 2,-9 3 0,-6 2 1,-3 3 1,0 10 4,7 20 0,-24-18-1,24 18-2,-19 14-2,18 7-1,2 4 1,7 12-1,6 5 0,3 6 0,3 1 0,1 5 0,-1 2 0,-4 1 1,-1-2-1,-8-1 1,-7-3-1,-7-7 1,-4-2-1,-7-2 1,-4-5-1,-2-9 1,-4-4-1,2-11 0,1-5 0,1-6-1,2-11 0,22 11-10,-32-37-14,27 15-9,-1-13 0,14 0-1,3-7-2,11-4-1</inkml:trace>
    <inkml:trace contextRef="#ctx0" brushRef="#br0" timeOffset="4877.605">2142 1351 153,'-6'22'36,"6"-22"-3,32 11-25,5-2-22,-6-9-12,13 6-8,-4-6-1,3 0 0,-10-4-2,0 2 0</inkml:trace>
    <inkml:trace contextRef="#ctx0" brushRef="#br0" timeOffset="10437.0321">-111 2081 147,'0'0'36,"0"0"-3,0 0-13,0 0-9,0 0-10,-15 30 0,17-5-1,1 6 0,3 1 0,0 4 0,3 1 0,-2-2-1,6-6 1,3-5-1,3-4 0,1-7 1,2-7-1,0-6 0,2-6 1,2-5-1,-4-4 0,-4-5 1,1 0 0,-3-4-1,-5 0 2,-1-1-1,-5-1 0,-5 0 0,0 4 0,-2 6 1,2 16 0,-9-24 0,9 24 0,0 0-1,0 0 1,-18 18 0,16 1-1,0 4 1,6 5-1,-1 5 0,5 4 0,-1 5 0,4 4 0,0 5 0,2 0 1,0 3-2,-4-5 2,-2 1-1,-1-4 0,-4-4 0,-8-9 1,-1-4-1,-4-3 0,-6-8 0,-1-5 0,-4-6 0,-4-3 0,0-6-1,-3-3 1,1-5 0,-1 1-1,-2-4-4,9 4-11,-6-5-7,28 14-9,-18-26-1,18 26-2,18-31 0,10 14-2</inkml:trace>
    <inkml:trace contextRef="#ctx0" brushRef="#br0" timeOffset="10710.2198">573 2314 174,'-22'2'34,"22"-2"1,-9 17-36,9-17 1,40 14-2,-9-8 0,10 3-13,-1-9-10,4 4-6,-7-4-3,-4 0 0,-12-6-1,-5 6 0</inkml:trace>
    <inkml:trace contextRef="#ctx0" brushRef="#br0" timeOffset="10913.3874">578 2481 164,'0'0'34,"2"17"-1,15-10-20,7-2-14,7-1 1,6 0-2,3-8-13,8 8-12,-4-8-7,2 2-1,-7-5 0,-2 1-1,-8-3 0</inkml:trace>
    <inkml:trace contextRef="#ctx0" brushRef="#br0" timeOffset="11292.711">1327 2422 172,'-26'0'36,"26"0"-1,0 0-36,22 6 1,10-2-3,3-8-12,11 8-9,-6-4-6,4 1-4,-9-4-1,0 3-1,-11-6 0</inkml:trace>
    <inkml:trace contextRef="#ctx0" brushRef="#br0" timeOffset="11554.8907">1820 2136 167,'0'0'35,"0"0"-3,0 0-27,0 37-5,9-6 1,0 4-1,1 7 1,-1 2-1,-2 2 0,-1 2 1,-3-4-1,1-4 1,-4-5-1,4-8-7,5 1-15,-3-11-10,-6-17-2,22 12-1,-6-15-1,-16 3 0</inkml:trace>
    <inkml:trace contextRef="#ctx0" brushRef="#br0" timeOffset="11745.0201">2168 2466 161,'0'0'35,"-17"28"0,15-12-24,4 5-12,4-5-2,10 4-15,-16-20-9,33 22-7,-33-22 0,33 0-1,-33 0-2,32-22 1</inkml:trace>
    <inkml:trace contextRef="#ctx0" brushRef="#br1" timeOffset="23179.9892">-178 3198 120,'-11'-20'35,"11"20"-1,24-11-7,0 9-12,4-1-7,7 1-7,2 2-14,-2-6-15,5 10-5,-11-8-2,1 6 0,-10-6-1,0 4 1</inkml:trace>
    <inkml:trace contextRef="#ctx0" brushRef="#br1" timeOffset="22968.8084">-12 3030 84,'-7'-26'33,"7"26"-4,0 0-6,-22-11-1,22 11-2,-11 27-5,7-1-4,-2 2-4,3 8 0,-3 5-3,2 3-4,3 3 0,-1-1 0,2 0 0,2-4 0,3-3 0,4-6 0,4-8 0,6-4 0,3-10 0,5-6 0,1-5 0,3-7 0,-1-2 0,-1-4 0,0 0-6,-7-4-9,1 6-5,-12-7-4,-11 18-4,14-22-3,-14 22-2,0 0 2,-13-24 7,13 24 3,-31-22 5</inkml:trace>
    <inkml:trace contextRef="#ctx0" brushRef="#br1" timeOffset="23416.1544">288 3112 109,'0'0'27,"0"0"-1,0 0-10,0 0-19,29-7-11,-3 9-7,7 3-3,-5-1-2,3 3-1,-9-1 0,-2 1 2</inkml:trace>
    <inkml:trace contextRef="#ctx0" brushRef="#br1" timeOffset="23585.2663">332 3275 89,'0'0'20,"0"0"-5,37-2-17,-6 1-12,11-1-4,2-2-2,6-1-1,-4-3-1,-5 1-1</inkml:trace>
    <inkml:trace contextRef="#ctx0" brushRef="#br0" timeOffset="12155.2989">2642 2155 157,'0'0'36,"-27"7"-2,27-7-21,-26 29-13,13-12 0,0 3 0,0 0 0,2 0 0,2-1 0,2-3-1,7-16 1,3 28-1,-3-28 1,28 22 0,-4-13-1,5-2 1,4 1 0,1-3 0,2 2 0,-4 3 0,-3 1 0,-5 0 1,-7 1 0,-6 5 0,-8 3-1,-5-3 1,-7-1 0,-2 1-1,-5-3 1,-1-3-2,-5-5-13,22-6-11,-35 5-9,35-5 0,-28-14-1,28 14-2,-20-39-1</inkml:trace>
    <inkml:trace contextRef="#ctx0" brushRef="#br0" timeOffset="12352.4343">2598 2151 139,'0'0'37,"0"0"-3,33-6-7,4 6-28,4 0-12,12 6-12,-5-8-8,3 8 0,-12-6-2,-1 5 0,-10-3-1</inkml:trace>
    <inkml:trace contextRef="#ctx0" brushRef="#br0" timeOffset="13011.8815">3121 2296 151,'-17'13'36,"8"11"-1,-4-4-15,7 9-20,12-1 0,3 1 0,0-5 0,2 0 0,2-8-1,-13-16 1,19 20-1,-19-20 1,0 0-1,20-5 0,-20 5 0,11-28 0,-4 10 1,1-8-1,1-1 1,2-1-1,2 1 1,0 1 1,1 4-1,1 4 1,3 5 0,-1 6-1,0 8 1,-1 3 0,3 9-1,-1 3 1,0 6-1,1 4 0,-1 0 0,0 1 0,-1-1 0,1-4 0,-3-4 0,-15-18 0,28 22 0,-28-22-1,16 4 0,-16-4-5,0 0-4,17-26-2,-17 26 0,13-31-1,-2 15 1,-4-10 1,8 6 2,1-2 10,-1-2 8,4 4 2,-3 3 2,4 10-1,-3 0 1,3 14-1,-20-7-1,31 22-6,-16-2-3,0 8-2,-2-5 1,-2 3-1,2-2-1,-1-4 1,-1-2-1,-11-18 0,24 21-6,-24-21-25,28 0-3,-28 0-2,29-30-3,-8 3-4</inkml:trace>
    <inkml:trace contextRef="#ctx0" brushRef="#br1" timeOffset="142737.7627">1211 3045 93,'-22'-16'42,"-5"-4"-7,6 9-15,-6 0-8,7 5 1,-4-1-1,3 11-7,1 3-3,4 8-2,-1 3 0,2 6 0,-1 1 0,3 8 1,4 6-1,1-1 0,3 5 1,5 1 0,5-2 0,6-5 0,11-3 1,8-4-1,8-8 1,7-6-1,8-7 1,2-7-1,-3-5 0,-3-8-1,-8-4 0,-8-5-1,-13-2-1,-11-4 1,-12-1-1,-12-1 0,-7-1-1,-9 1 2,-4 4 0,-4 2 0,4 6 1,0 3-1,4 4 1,9 5 0,22 4-9,0 0-11,0 0-7,18 22-6,17-11 0,4 0-2,9 2-6,1-4 6</inkml:trace>
    <inkml:trace contextRef="#ctx0" brushRef="#br1" timeOffset="142918.8853">1594 3390 132,'-26'15'42,"26"-15"-9,-24 13-21,24-13-13,0 0-10,0 0-14,0 0-8,19 7-1,-19-7-8,23-22-2,-10 6 16</inkml:trace>
    <inkml:trace contextRef="#ctx0" brushRef="#br1" timeOffset="143328.207">1813 3062 130,'-26'-4'41,"2"10"-11,-4-1-22,10 6 0,0 2 0,5 4-4,7 1-4,6 0 1,6 1 0,7-3 0,5-3 1,8 2 0,1-6 0,7 0 0,-1 0-2,0 0 1,-2 2-2,-3 2 0,-4 0 1,-8 2-1,-5 1 1,-7 1-1,-6 1 1,-7 0-1,-4-1 2,-6-2-1,-1-4 0,0-4 0,0 0-6,-2-9-7,22 2-8,-33-11-6,33 11-5,-13-29-2,16 13-1,-3-10 0,10 0 4</inkml:trace>
    <inkml:trace contextRef="#ctx0" brushRef="#br1" timeOffset="143552.3602">1781 3095 116,'0'0'37,"0"0"-1,-3-18-12,3 18-12,40-17-12,-1 15-16,-2-1-13,10 4-5,-2 1-2,1 2 0,-8-2-3,-3 1 5</inkml:trace>
    <inkml:trace contextRef="#ctx0" brushRef="#br1" timeOffset="144011.674">2469 3003 112,'0'0'42,"-29"-16"-9,29 16-15,-42 2-5,20 9-3,-10-2-6,-1 5-4,2 5 0,-4-1 0,4 2 0,5-1 0,4-3 1,22-16 0,-17 28-1,17-28 1,22 16-1,6-9 1,9-1-1,3-1 0,6 3 0,0-3 1,0 4-1,-2 1 0,-5 4 0,-6 3 0,-9 1 0,-9 2 1,-8 2-1,-7 2 0,-7-2 0,-10 0 0,-3-7 1,-4 1 0,0-6 0,-2-3-1,1-7 1,-1-6 0,7-1-12,-1-13-11,13 3-8,-4-8-4,11-3-1,-4-7-1,12 2-1,-1-3 0</inkml:trace>
    <inkml:trace contextRef="#ctx0" brushRef="#br1" timeOffset="144280.8559">2326 2985 115,'-24'-9'36,"24"9"-1,0 0-6,29-19-18,1 14-3,9-4-12,10 12-17,-3-5-8,8 10-5,-8-5-1,-6 5-2,-7-1-1,-3 6 3</inkml:trace>
    <inkml:trace contextRef="#ctx0" brushRef="#br1" timeOffset="144725.1616">3080 3084 84,'-31'-22'29,"11"16"-1,-10-1-12,6 11 2,-7-6-2,3 11-4,-7 0-4,10 4-1,-1-4-1,8 2 0,1 2-2,17-13-3,-4 18-1,4-18 0,32 15-1,-8-9 1,7-1-1,6 1 0,3-1 1,1 1-1,-1-1 1,-1 4 1,-6 2 1,-4 0-1,-9 4 0,-20-15-1,24 33 1,-24-17 0,-7 3 0,-8-3 0,-5 1 0,-4-2-1,-7-3 2,-2-4-2,1-5 2,1-3-1,2 0-14,-3-11-16,10 4-7,2-9-1,11-3-3,0-3-1,12-2-2</inkml:trace>
    <inkml:trace contextRef="#ctx0" brushRef="#br1" timeOffset="29105.1246">262 4519 130,'0'0'40,"-22"-9"-8,22 9-14,-18 13-6,18-13-3,-4 29-7,6 0-2,3 6 0,4 6 1,3-3 0,2 1-1,5-3 1,6-3-1,3-9 2,5-9-2,6-12 0,1-12 0,1-5 0,-1-10 0,-1-6-1,-6-4 0,-7-1 0,-6 2-1,-5 3 1,-8 1 0,-5 7 1,-4 4 0,2 18 1,-13-22-1,13 22 0,-18-10 1,18 10 0,-17 0-1,17 0 0,0 0 0,-13 22 0,15-5 0,0 5 0,5 2 0,2 7 0,4 6 0,0-1 1,4 10-2,1-2 1,1 4 0,1-2 0,-2 1-1,-1-4 1,-3-3 0,-4-1-1,-1-6 1,-7-2-1,-6-6 2,-3-3-1,-4-5 0,-4-1 0,-7-6 1,0-3-1,-8-3 1,1-6-1,-1 0 1,3-5-1,1 1-3,6-7-8,20 13-6,-19-20-8,19 20-6,17-26-2,5 12-1,-2 1 0,12-7 0</inkml:trace>
    <inkml:trace contextRef="#ctx0" brushRef="#br1" timeOffset="29791.5806">1053 4757 138,'0'0'34,"0"0"-1,0 0-14,22 4-10,0-4-3,6 0-10,-2-4-11,7 6-10,-8-5-8,3 4 0,-11-4-1,1 5-2,-18-2 0</inkml:trace>
    <inkml:trace contextRef="#ctx0" brushRef="#br1" timeOffset="29456.3563">1042 4548 145,'-26'-3'34,"26"3"0,0 0-9,0 0-18,28 5-7,-4-7-9,13 8-8,-6-4-6,9 5-7,-10-5-3,1 3 0,-9-3-1,0 5 1,-22-7 6</inkml:trace>
    <inkml:trace contextRef="#ctx0" brushRef="#br1" timeOffset="32337.5535">1631 4482 78,'1'-24'31,"-1"24"1,0-20-1,0 20-7,0 0-5,0 0-3,0 0-5,13 28-5,-3-8-3,1 4-2,0 9-1,3 0 0,-1 3 0,2 3 0,1 0 0,-1-3-1,4-1 1,-5-4 0,3-5 0,-1-10-1,1-6 1,1-9 0,-1-8 0,-17 7 0,28-33 0,-16 7 0,1-3 0,-4-4 0,-1 0 0,-1-2 0,-1 0 0,-1 2 1,-1 0-1,0 4 0,-1 0 0,1 7 0,0 1-1,-4 21-8,9-23-6,-9 23-8,0 0-6,29 5-3,-29-5-1,24 20 0,-24-20 0,30 30 6</inkml:trace>
    <inkml:trace contextRef="#ctx0" brushRef="#br1" timeOffset="33052.0868">2219 4669 124,'0'0'31,"-20"-25"0,20 25-10,0 0-5,-15 20-4,15-20-5,-2 38-5,4-12 0,6 3-1,-3 1 0,4-5 0,2-1-1,6-5 1,1-7-1,4-6 0,2-8-1,2-5 0,0-4-4,-2-9-1,2-2-3,-10-6 0,4 2-1,-7-3 1,-2 5 0,-5-1 1,-3 4 4,-3 3 2,0 18 3,-3-18 1,3 18 1,0 0 0,-17 9 2,17-9-1,-5 31-1,5-5 1,3-2-1,5 5-1,3-2 0,3 6 0,3-1-2,1 2 1,1-1 0,-3 2 0,-1-2-1,-4-1 1,-5-7-1,-5-3 0,-2-3-1,1-19 0,-19 20-1,19-20 0,-31 7-1,11-9-3,1 2-3,-5-5-3,8 3-5,-4-9-4,20 11-4,-19-24-1,19 24 0,6-29 2,7 10 2</inkml:trace>
    <inkml:trace contextRef="#ctx0" brushRef="#br1" timeOffset="41776.88">2817 4207 92,'0'0'42,"-22"17"-1,5-10-14,8 13-13,-5-2-4,2 10-1,-2 0-7,-3 5-2,-1 3 0,-6 3-1,-6 1 2,-3 4-2,-2 6 1,-3 3 0,-5 4 0,-1 0 0,0 5-1,0-2 1,4-1 1,5-6-2,3-5 2,8-8-1,10-8 0,6-14-11,8-18-9,19 13-8,3-17-5,-4-11-1,10-1-1,-10-10-1,4 2 0</inkml:trace>
    <inkml:trace contextRef="#ctx0" brushRef="#br1" timeOffset="42159.1389">2116 5007 64,'-7'18'24,"0"-1"-3,5 3-5,-4-4-1,10 3-2,-4-19-3,16 22-2,-16-22-2,32 13-1,-12-13-1,8 0 0,3 0-3,2-6 0,6 4-3,-1-5-9,6 7-9,-3-6-6,3 6-1,-4-5-2,-5 1-2,-5 1 0</inkml:trace>
    <inkml:trace contextRef="#ctx0" brushRef="#br1" timeOffset="33300.2592">2755 4655 124,'-19'14'27,"19"-14"-2,-11 41-13,9-12-5,6 4-4,1 2-5,5-6-7,4 2-5,1-10-8,5-5-4,-1-10-1,5-6 0,-4-10 0,4-4 4</inkml:trace>
    <inkml:trace contextRef="#ctx0" brushRef="#br1" timeOffset="33456.5945">2810 4539 59,'-17'-7'6,"17"7"-6,0 0-4,24-4-10,-4 2-1,4 4-1</inkml:trace>
    <inkml:trace contextRef="#ctx0" brushRef="#br1" timeOffset="33736.7855">3156 4548 168,'0'0'34,"-28"2"-4,28-2-24,0 17-17,0-17-13,18 20-7,-18-20-1,30 18-1,-30-18-1,33 7 0</inkml:trace>
    <inkml:trace contextRef="#ctx0" brushRef="#br1" timeOffset="34276.8364">3691 4236 116,'0'0'28,"0"0"2,0 0-6,-17 4-8,15 14-5,-3 4-3,1 6-1,-1 3-1,-1 6-1,1 1-3,-1 1-2,2 3 0,4 2 0,4 2 0,2-4-1,7-1 1,1-5-1,5-5 0,5-3-1,7-6-5,0-15-6,11-1-6,-3-15-4,7 3-4,-7-14-3,3 3-2,-11-6 1,1-3 5,-10 0 6,-10 0 4</inkml:trace>
    <inkml:trace contextRef="#ctx0" brushRef="#br1" timeOffset="34474.9695">3580 4440 118,'0'0'21,"26"-15"-6,2 6-22,9 4-11,1-4-3,6 3-1,-1-1-2,3 5-1,-6-4 0,2 5 14</inkml:trace>
    <inkml:trace contextRef="#ctx0" brushRef="#br1" timeOffset="34676.1082">4506 4402 101,'0'0'27,"16"-21"-2,3 16-3,3 1-19,7 1-9,13 3-7,-5-2-5,6 0-5,-10 0-1,0 0 0,-7-1 0,-4 1 3,-6-2 4</inkml:trace>
    <inkml:trace contextRef="#ctx0" brushRef="#br1" timeOffset="34884.2492">4640 4225 145,'-18'-1'34,"18"1"-1,-17 18-10,19 6-13,2 0-6,3 3-8,6 8-8,-4-6-6,8 4-11,-10-9-4,6 0-1,-13-24-1,27 20-3,-6-20 4</inkml:trace>
    <inkml:trace contextRef="#ctx0" brushRef="#br0" timeOffset="-753.1533">1 31 128,'0'0'40,"-4"-19"-6,4 19-15,0 0-12,0 0-6,2 17-1,5 1 1,3 6 0,-1 7-1,2 6 1,0 5-1,-2 6 1,2-2-1,-2-1 1,0 1-1,3-4-1,-1-5 1,1-13 0,3-8 0,-15-16 0,31 4-1,-12-15 1,-3-11 0,1-7 0,-1-10-1,-3-1 1,0-4-1,0-4 1,-2 0 0,0 4-1,2 2 1,-2 7-1,2 6 1,-2 3 0,2 10 0,-13 16-1,20-17 2,-20 17-1,0 0-6,4 17-13,-1-1-11,-4 1-3,2 5-1,-2 0-1,4 4-2</inkml:trace>
  </inkml:traceGroup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13.1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ADBB32-200A-412B-B5D4-ED360EF62423}" emma:medium="tactile" emma:mode="ink">
          <msink:context xmlns:msink="http://schemas.microsoft.com/ink/2010/main" type="inkDrawing" rotatedBoundingBox="7556,11744 8755,11900 8668,12567 7469,12412" semanticType="callout" shapeName="Other"/>
        </emma:interpretation>
      </emma:emma>
    </inkml:annotationXML>
    <inkml:trace contextRef="#ctx0" brushRef="#br0">3568 1050 110,'-2'-18'35,"2"18"-1,-9-35-10,9 35-8,-17-25-10,17 25-5,-35-13 0,7 15 0,-1 3-1,-4 6 1,0 6-1,0 5 1,3 0-2,6 3 1,11 3 0,8-3 0,12 1-1,12-4 1,8-9-1,6-4 0,4-7 1,4-6-1,-5-7 1,-1-5-1,-5-4 1,-6-2 0,-10-2-1,-1 4 1,-7 3 1,-6 17-1,4-24 1,-4 24 0,0 0 0,0 0 0,-17 13 0,11 4 0,1 6 0,-1 9 0,3 4-1,-3 5 1,4 4-1,1 0 1,2 0-1,3-2 0,2-7 0,1-8 0,2-6-1,-9-22-11,26 18-14,-26-18-9,31-9 1,-31 9-2,37-26 0,-17 8-1</inkml:trace>
    <inkml:trace contextRef="#ctx0" brushRef="#br0" timeOffset="166.1174">3842 1382 134,'0'0'36,"-15"30"-1,15-30-8,-15 27-27,17-10-4,-2-17-12,15 25-13,-15-25-6,24 6 1,-24-6-2,33-18 0,-15-1-2</inkml:trace>
    <inkml:trace contextRef="#ctx0" brushRef="#br0" timeOffset="682.7835">4329 1021 139,'0'0'37,"0"0"-2,-22 13-14,22-13-20,-17 35-1,8-6 0,-2 6 1,-2 3-1,-1 3 1,-1 1-1,-2 0 0,3 2 0,3-2 1,3-7-1,8-5-1,6-7 1,10-6 0,5-6-1,2-6 1,9-3 0,-1-7-1,-2-4 1,3-4 0,-5-4 0,-3-3 0,-4 0 0,-5-6 0,-6 1 1,-5-5-1,-9 3 0,-8-4 0,-8-2 0,-8 3 0,-6 1 0,-7-1 0,-4 5-1,-2-3 1,2 4-1,5 2 1,7 6-1,2-4 1,12 1 0,9 1-1,9 2 1,11-3 0,8 5-1,7-3 1,7 6-10,0-2-16,10 8-8,-1-1 0,3 6-2,-1 0 0,2 7 0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49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FCD07B4-9DDA-4045-92D4-ABF4589FD817}" emma:medium="tactile" emma:mode="ink">
          <msink:context xmlns:msink="http://schemas.microsoft.com/ink/2010/main" type="inkDrawing"/>
        </emma:interpretation>
      </emma:emma>
    </inkml:annotationXML>
    <inkml:trace contextRef="#ctx0" brushRef="#br0">0 58 27,'0'0'27,"16"-16"-2,-16 16-7,28-6-3,-10 3-1,10 3 0,-1-4-1,8 6-2,-2-4-2,6 4-2,3-2-3,3 2-2,2-2-1,1 0 0,2 0 1,0-2 1,1-4 2,1 5 0,-5-3 1,3 2 0,-4-2-1,2 4 1,-2-1-1,2 1-2,-1 1-3,3-2 0,-2 1 0,5-2 0,-1 2 0,-1-2 0,3 0 0,1 2 0,-2 2 0,4 0-1,0 1 1,-3-3 0,3 4 0,1-2 0,3-2-1,-2-2 1,4 0-1,-3 0 1,3-1 0,3-1-1,0 0 1,0 1 0,1 3 0,-3-2 0,-1 0-1,-5 4 1,1-2-1,-7 2 1,-6-2 0,-4 0 0,-5 0 0,-2 2 0,-8-1 0,1 1 0,-10 0 1,-18-2-2,30 7-10,-30-7-13,0 0-10,0 0-3,0 0-6,0 0-3,0 0 14</inkml:trace>
  </inkml:traceGroup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31:33.3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518BDC-E357-4B18-A7F4-29823B71CC67}" emma:medium="tactile" emma:mode="ink">
          <msink:context xmlns:msink="http://schemas.microsoft.com/ink/2010/main" type="inkDrawing"/>
        </emma:interpretation>
      </emma:emma>
    </inkml:annotationXML>
    <inkml:trace contextRef="#ctx0" brushRef="#br0">1756 872 83,'-18'6'34,"-5"-4"0,23-2-14,-33 9-1,33-9-1,-27 13-1,27-13-6,-26 16-5,26-16-4,-33 15-1,9-8-1,-2 2-1,-5-1 1,-6-3 1,-3-1-1,-6-2 0,-2-2 0,0 0 1,-2-6-1,1-3 1,-1-2 0,0-4-1,1 1 1,-3-6 0,3-2-1,-3-4 0,1-3 1,1-3-1,2-2 1,0-1-1,2-4 1,0 1-2,-2-3 2,2 1 0,0 0-1,0-1 0,1 1 0,0 0 1,5 1-1,1-1 0,4 3 0,4-2 0,3 6 0,3 2 0,4 2 0,3 1 0,2 3 0,1 3 0,4 2 0,2 3 0,9 17 0,-21-26 0,21 26-1,-16-13 0,16 13 1,0 0-12,0 0-9,-8 28-7,8-28-4,15 29-1,-9-12-1,1 3-2,-3-3 0</inkml:trace>
  </inkml:traceGroup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31:40.0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B5DB988-D199-4FF7-B5FF-6F4563CF30B2}" emma:medium="tactile" emma:mode="ink">
          <msink:context xmlns:msink="http://schemas.microsoft.com/ink/2010/main" type="writingRegion" rotatedBoundingBox="10407,8461 15682,8554 15621,12059 10345,11966"/>
        </emma:interpretation>
      </emma:emma>
    </inkml:annotationXML>
    <inkml:traceGroup>
      <inkml:annotationXML>
        <emma:emma xmlns:emma="http://www.w3.org/2003/04/emma" version="1.0">
          <emma:interpretation id="{35A571F0-92DD-4DFF-8D66-1EC66999B214}" emma:medium="tactile" emma:mode="ink">
            <msink:context xmlns:msink="http://schemas.microsoft.com/ink/2010/main" type="paragraph" rotatedBoundingBox="11559,8788 13422,8441 13564,9202 11700,95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A3BA96-AE11-4766-98C9-09FE04700145}" emma:medium="tactile" emma:mode="ink">
              <msink:context xmlns:msink="http://schemas.microsoft.com/ink/2010/main" type="line" rotatedBoundingBox="11559,8788 13422,8441 13564,9202 11700,9549"/>
            </emma:interpretation>
          </emma:emma>
        </inkml:annotationXML>
        <inkml:traceGroup>
          <inkml:annotationXML>
            <emma:emma xmlns:emma="http://www.w3.org/2003/04/emma" version="1.0">
              <emma:interpretation id="{9788F3E9-B120-4684-B02A-A19278FD7925}" emma:medium="tactile" emma:mode="ink">
                <msink:context xmlns:msink="http://schemas.microsoft.com/ink/2010/main" type="inkWord" rotatedBoundingBox="11559,8788 13422,8441 13564,9202 11700,9549"/>
              </emma:interpretation>
              <emma:one-of disjunction-type="recognition" id="oneOf0">
                <emma:interpretation id="interp0" emma:lang="en-US" emma:confidence="0">
                  <emma:literal>X=?</emma:literal>
                </emma:interpretation>
                <emma:interpretation id="interp1" emma:lang="en-US" emma:confidence="0">
                  <emma:literal>X=.7</emma:literal>
                </emma:interpretation>
                <emma:interpretation id="interp2" emma:lang="en-US" emma:confidence="0">
                  <emma:literal>X=.,</emma:literal>
                </emma:interpretation>
                <emma:interpretation id="interp3" emma:lang="en-US" emma:confidence="0">
                  <emma:literal>X=.&gt;</emma:literal>
                </emma:interpretation>
                <emma:interpretation id="interp4" emma:lang="en-US" emma:confidence="0">
                  <emma:literal>x?</emma:literal>
                </emma:interpretation>
              </emma:one-of>
            </emma:emma>
          </inkml:annotationXML>
          <inkml:trace contextRef="#ctx0" brushRef="#br0">12 12 126,'-17'-17'42,"17"17"-5,0 0-20,0 0-17,0 0 0,24 6 1,-8 7 0,5-1-1,-1 7 1,2 3-1,0 4 1,-2 1-1,2 2 1,0 4-1,2 4 1,2 2-1,2-3 1,3-1 0,0-2 0,4-2-1,-2 1 1,-1-7-1,-1-1 1,-5-6-1,-2-3 0,-6-2 0,-18-13-10,20 15-12,-20-15-9,0 0-3,0 0-1,-27-26-2,6 9-5</inkml:trace>
          <inkml:trace contextRef="#ctx0" brushRef="#br0" timeOffset="549.1745">394-62 109,'0'0'38,"-7"-27"-8,7 27-11,0 0-3,-20 7-3,20-7-8,-30 39-4,10-10 0,-6 8 0,-5 3 0,-4 4 0,-7 6-1,-3-1 1,1 1-2,4-4 1,3-6 0,8-3-1,7-8 0,9-7-1,13-22 0,5 17 1,12-17-15,-1-11-8,12 0-7,-2-8-3,3-1-2,-1-4-1,7 0 1</inkml:trace>
          <inkml:trace contextRef="#ctx0" brushRef="#br0" timeOffset="1105.5625">806 353 166,'0'0'34,"0"0"-2,30 9-33,-1-5 1,2-2-12,12 1-10,-5-1-7,5-2-3,-10-2-1,0-1-2,-11-5-1,-2 1 5</inkml:trace>
          <inkml:trace contextRef="#ctx0" brushRef="#br0" timeOffset="896.4144">836 149 133,'0'0'41,"-24"-1"-3,24 1-21,0 0-17,25 11-1,-2-8 0,2 1 1,7 0 0,-1-3-1,4 5-10,-11-8-10,3 4-8,-8 0-4,-19-2 0,20 3-1,-20-3 0</inkml:trace>
          <inkml:trace contextRef="#ctx0" brushRef="#br0" timeOffset="2304.3731">1564 426 157,'0'0'35,"-26"30"-1,26-30-19,-16 16-16,16-16-14,0 0-17,22 11-3,-22-11-1,15-22-6,-8 6-4</inkml:trace>
          <inkml:trace contextRef="#ctx0" brushRef="#br0" timeOffset="2120.2527">1514-186 159,'-1'-20'40,"1"20"-8,11-28-30,-11 28-3,33-22 1,-9 17 0,3-1 0,-1 4 0,5 6 0,-5 0 1,-2 5-1,-4 2 0,-20-11 0,24 31 0,-18-15 1,-5 3-1,-4-1 1,-5 4 0,-3-4 0,0 3 0,-5-3-1,1 0 1,-5 1-1,0 1 1,-1-2-1,1-1-1,5 1 1,-1-2-1,1 1 1,15-17-1,-22 29 0,22-29 0,-11 30-6,11-30-14,5 24-8,-5-24-4,13 23-1,-13-23-1,17 26 1,-17-26 0</inkml:trace>
        </inkml:traceGroup>
      </inkml:traceGroup>
    </inkml:traceGroup>
    <inkml:traceGroup>
      <inkml:annotationXML>
        <emma:emma xmlns:emma="http://www.w3.org/2003/04/emma" version="1.0">
          <emma:interpretation id="{B16EA538-7942-4CB8-99E4-3491316AB240}" emma:medium="tactile" emma:mode="ink">
            <msink:context xmlns:msink="http://schemas.microsoft.com/ink/2010/main" type="paragraph" rotatedBoundingBox="11676,9550 14016,9550 14016,10835 11676,108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461830-C5BB-42DC-B725-F550D30317BE}" emma:medium="tactile" emma:mode="ink">
              <msink:context xmlns:msink="http://schemas.microsoft.com/ink/2010/main" type="line" rotatedBoundingBox="11676,9550 14016,9550 14016,10835 11676,10835"/>
            </emma:interpretation>
          </emma:emma>
        </inkml:annotationXML>
        <inkml:traceGroup>
          <inkml:annotationXML>
            <emma:emma xmlns:emma="http://www.w3.org/2003/04/emma" version="1.0">
              <emma:interpretation id="{3DB94288-8DD8-4DFC-9782-49D78A8C30C3}" emma:medium="tactile" emma:mode="ink">
                <msink:context xmlns:msink="http://schemas.microsoft.com/ink/2010/main" type="inkWord" rotatedBoundingBox="11676,9550 14016,9550 14016,10835 11676,10835"/>
              </emma:interpretation>
              <emma:one-of disjunction-type="recognition" id="oneOf1">
                <emma:interpretation id="interp5" emma:lang="en-US" emma:confidence="0">
                  <emma:literal>VSE</emma:literal>
                </emma:interpretation>
                <emma:interpretation id="interp6" emma:lang="en-US" emma:confidence="0">
                  <emma:literal>VERE</emma:literal>
                </emma:interpretation>
                <emma:interpretation id="interp7" emma:lang="en-US" emma:confidence="0">
                  <emma:literal>VEXES</emma:literal>
                </emma:interpretation>
                <emma:interpretation id="interp8" emma:lang="en-US" emma:confidence="0">
                  <emma:literal>VIE</emma:literal>
                </emma:interpretation>
                <emma:interpretation id="interp9" emma:lang="en-US" emma:confidence="0">
                  <emma:literal>Vx=_X_l</emma:literal>
                </emma:interpretation>
              </emma:one-of>
            </emma:emma>
          </inkml:annotationXML>
          <inkml:trace contextRef="#ctx0" brushRef="#br0" timeOffset="9492.8302">19 1019 118,'-22'-15'41,"22"15"-2,0 0-15,0 0-17,-6 22-5,23-2-1,1 8 0,4 7 0,4 7 0,2 2 0,-3 4-1,-1-1 2,0-1-2,-4-2 1,-3-2-1,0-9 0,-5-3 0,-2-8 1,-10-22-1,20 24 1,-20-24-1,18-8 0,-18 8 0,15-31 1,-8 4-1,3-5 0,-3-4 0,-2-7-1,1-4 1,-1-3-1,1-3 1,0 2-2,-1-1 2,2 6-1,-1 4 1,1 11 0,1 7 0,-8 24 0,14-22 0,-14 22 0,17 6 0,-17-6-10,16 25-10,-3-4-7,-2-3-5,2 4 0,-4-4-2,2 1-1,-1-3-1</inkml:trace>
          <inkml:trace contextRef="#ctx0" brushRef="#br0" timeOffset="9889.0982">582 1312 141,'-11'-16'39,"11"16"-7,0 0-15,0 0-6,0 0-5,27 25-5,-10-3 0,3 6-1,2 3 1,2 2-1,0 2 0,0 0 1,0-4-1,-2 0-1,-4-9-10,4 4-10,-22-26-8,33 22-4,-33-22-1,17-11 0,-15-6-2,0-3 0</inkml:trace>
          <inkml:trace contextRef="#ctx0" brushRef="#br0" timeOffset="10154.28">797 1301 150,'-17'6'36,"-6"3"-1,6 9-13,-3 4-16,5 8-6,2 1 0,2 4 0,0 3-6,0-7-10,9 4-9,-5-11-5,5-4-4,2-20 0,0 0-1,0 0-1,22-25 5</inkml:trace>
          <inkml:trace contextRef="#ctx0" brushRef="#br0" timeOffset="10384.4373">1049 1188 165,'0'0'40,"0"0"-6,0 0-27,20-6-6,13 12-9,-3-6-12,12 3-7,-3-3-5,-1 2 0,-6-4-2,-7 6 0,-25-4-1</inkml:trace>
          <inkml:trace contextRef="#ctx0" brushRef="#br0" timeOffset="10586.5812">1128 1331 156,'0'0'35,"0"0"-1,0 0-27,33-4-24,4 0-13,2-1-2,3-1-6,0-3-2,1-2-2,-7-4 10</inkml:trace>
          <inkml:trace contextRef="#ctx0" brushRef="#br0" timeOffset="10777.7752">1674 850 133,'-18'-4'40,"18"4"-1,0 19-12,15 1-19,9 4-8,5 5 0,6 4 0,4 2 0,3-2 0,-2-2 0,-1-1 1,-10-8-11,3 0-8,-10-11-8,-2 0-5,-20-11-3,22-2 1,-22 2-2,7-24-1</inkml:trace>
          <inkml:trace contextRef="#ctx0" brushRef="#br0" timeOffset="11304.5754">1595 1329 163,'0'0'35,"26"3"-2,9-10-17,13 3-12,14-1-4,6-1 0,6 1-5,0-2-10,1 3-6,-12-3-6,-6 7-4,-15-2-1,-7 4-1,-15-1-1,-20-1 4</inkml:trace>
          <inkml:trace contextRef="#ctx0" brushRef="#br0" timeOffset="11006.9324">2004 773 123,'-22'-5'41,"-2"12"-1,-2 2-9,2 17-19,-2 5-9,4 7-3,0 3-1,2 1 0,1-4 0,1-6-9,9 1-10,0-11-9,7-6-4,2-16-1,0 0 0,0 0-2,20-13-1</inkml:trace>
          <inkml:trace contextRef="#ctx0" brushRef="#br0" timeOffset="11735.8689">1880 1540 162,'0'0'35,"0"0"-3,0 0-17,0 0-6,-5 24-7,9-4-2,-1 5 0,-3 7 0,-2 4 0,-5 5 0,-2 1 0,-2 4 0,3-2 0,1 0 0,7-4 0,6-5 0,7-4 0,10-7-2,11-6 2,6-9-2,4-7 1,6-5 1,-1-10-8,1 2-7,-6-9-7,-1-1-5,-10-1-6,-6 0 2,-6-1-3,-10-1 1,-6 2 5</inkml:trace>
          <inkml:trace contextRef="#ctx0" brushRef="#br0" timeOffset="11975.06">1853 1762 171,'0'0'34,"0"0"0,0 0-20,0 0-17,53-10-15,-14 1-13,12 2-1,-3-4-2,0 0-1,-8-7-3,-5 3-1</inkml:trace>
        </inkml:traceGroup>
      </inkml:traceGroup>
    </inkml:traceGroup>
    <inkml:traceGroup>
      <inkml:annotationXML>
        <emma:emma xmlns:emma="http://www.w3.org/2003/04/emma" version="1.0">
          <emma:interpretation id="{4FE0C60A-D1AD-45EE-9BF8-3DF39325BD1F}" emma:medium="tactile" emma:mode="ink">
            <msink:context xmlns:msink="http://schemas.microsoft.com/ink/2010/main" type="paragraph" rotatedBoundingBox="10359,11173 15635,11266 15621,12059 10345,119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DF9DB9-0613-4907-B0B8-E1131FBF7134}" emma:medium="tactile" emma:mode="ink">
              <msink:context xmlns:msink="http://schemas.microsoft.com/ink/2010/main" type="line" rotatedBoundingBox="10359,11173 15635,11266 15621,12059 10345,11966"/>
            </emma:interpretation>
          </emma:emma>
        </inkml:annotationXML>
        <inkml:traceGroup>
          <inkml:annotationXML>
            <emma:emma xmlns:emma="http://www.w3.org/2003/04/emma" version="1.0">
              <emma:interpretation id="{114A9E17-F25E-48D6-96DD-3225BEFB989A}" emma:medium="tactile" emma:mode="ink">
                <msink:context xmlns:msink="http://schemas.microsoft.com/ink/2010/main" type="inkWord" rotatedBoundingBox="10354,11476 10762,11483 10756,11818 10348,11811"/>
              </emma:interpretation>
              <emma:one-of disjunction-type="recognition" id="oneOf2">
                <emma:interpretation id="interp10" emma:lang="en-US" emma:confidence="0">
                  <emma:literal>2</emma:literal>
                </emma:interpretation>
                <emma:interpretation id="interp11" emma:lang="en-US" emma:confidence="0">
                  <emma:literal>Z</emma:literal>
                </emma:interpretation>
                <emma:interpretation id="interp12" emma:lang="en-US" emma:confidence="0">
                  <emma:literal>z</emma:literal>
                </emma:interpretation>
                <emma:interpretation id="interp13" emma:lang="en-US" emma:confidence="0">
                  <emma:literal>1</emma:literal>
                </emma:interpretation>
                <emma:interpretation id="interp14" emma:lang="en-US" emma:confidence="0">
                  <emma:literal>I</emma:literal>
                </emma:interpretation>
              </emma:one-of>
            </emma:emma>
          </inkml:annotationXML>
          <inkml:trace contextRef="#ctx0" brushRef="#br1" timeOffset="-144596.0035">-1333 2854 148,'0'-22'34,"7"3"-1,-1-4-15,8 4-18,9 3 0,2 1 0,7 0 0,-1 2 0,0 4 0,-3 6 0,-4 1 1,-8 5-1,-16-3 1,13 24 0,-18-4 0,-6 6 0,-4 4 0,-4 1 0,3 2 0,-1-2-1,4 0 1,6-3-2,5-3 1,6-3-1,7-5 0,7-6 0,4-8 0,8-3-7,10-1-22,-7-5-3,6-1-3,-10-6 0,5 4-3</inkml:trace>
        </inkml:traceGroup>
        <inkml:traceGroup>
          <inkml:annotationXML>
            <emma:emma xmlns:emma="http://www.w3.org/2003/04/emma" version="1.0">
              <emma:interpretation id="{0AEF291B-26E1-4EDC-B8F5-AFA98BBBFDB9}" emma:medium="tactile" emma:mode="ink">
                <msink:context xmlns:msink="http://schemas.microsoft.com/ink/2010/main" type="inkWord" rotatedBoundingBox="11970,11202 15634,11266 15621,12059 11956,11995"/>
              </emma:interpretation>
              <emma:one-of disjunction-type="recognition" id="oneOf3">
                <emma:interpretation id="interp15" emma:lang="en-US" emma:confidence="0">
                  <emma:literal>X=vxt</emma:literal>
                </emma:interpretation>
                <emma:interpretation id="interp16" emma:lang="en-US" emma:confidence="0">
                  <emma:literal>X=Vx E</emma:literal>
                </emma:interpretation>
                <emma:interpretation id="interp17" emma:lang="en-US" emma:confidence="0">
                  <emma:literal>X=vx E</emma:literal>
                </emma:interpretation>
                <emma:interpretation id="interp18" emma:lang="en-US" emma:confidence="0">
                  <emma:literal>X=Vx't</emma:literal>
                </emma:interpretation>
                <emma:interpretation id="interp19" emma:lang="en-US" emma:confidence="0">
                  <emma:literal>X=rx E</emma:literal>
                </emma:interpretation>
              </emma:one-of>
            </emma:emma>
          </inkml:annotationXML>
          <inkml:trace contextRef="#ctx0" brushRef="#br0" timeOffset="12547.6054">286 2587 150,'0'0'42,"-4"24"-1,6 2-27,11 8-14,11 10 0,11 6 0,9 1 0,7 3 1,4-3-1,4-3 0,-2-3 0,-3-4-1,-8-6 1,-10-10-7,-3 1-10,-16-15-10,-17-11-4,0 0-4,0 0 1,0 0-1,-18-24-1</inkml:trace>
          <inkml:trace contextRef="#ctx0" brushRef="#br0" timeOffset="12814.7901">613 2587 136,'0'0'36,"-35"-16"-1,19 19-5,-3 10-23,6 5-2,2 14-4,-2 4-1,0 12 0,-3 1 0,-2 3 0,-5-1 0,1-1 0,0-3 0,2-6-3,0-10-13,12 0-8,8-31-8,-5 26-1,5-26-2,28-8-2,-8-10 1</inkml:trace>
          <inkml:trace contextRef="#ctx0" brushRef="#br0" timeOffset="13062.9614">1009 2778 178,'0'0'41,"-17"0"-7,17 0-35,26 9 1,11-2-14,-3-7-11,14 4-6,-4-2-2,-1 2-1,-12-4-2,-5 1 1</inkml:trace>
          <inkml:trace contextRef="#ctx0" brushRef="#br0" timeOffset="13245.086">1073 2967 166,'-15'22'36,"15"-22"-3,19 13-22,8-4-30,3-11-11,14 4-3,0-10 0,6 1-2,-4-6 0,-2 0-2</inkml:trace>
          <inkml:trace contextRef="#ctx0" brushRef="#br0" timeOffset="13631.6347">1652 2772 183,'-25'-2'34,"25"2"-1,-8 30-28,19-6-5,11 7 0,8 4 0,3 5 0,7 6 0,3-4 0,-3-2 0,2-5 0,-3-7-1,-6-8 1,-3-5-2,-6-13 1,-6-8 1,-2-9-1,-5-9 2,-1-3-2,-8-12 1,1-5 0,-5-5 0,1-4 0,-1-2 1,-2 7-1,2 2-1,2 6 1,4 7 0,0 9 0,1 6-7,-5 18-11,20 0-10,-20 0-4,28 25 0,-10-1-2,-3 2-1,2 5-1</inkml:trace>
          <inkml:trace contextRef="#ctx0" brushRef="#br0" timeOffset="14125.9701">2366 2976 151,'0'0'35,"4"-17"-1,-4 17-5,0 0-24,27 28-5,-5-10 0,2 6-1,4 0 1,1 3-1,4-1 1,1 0-1,-1 1-2,-8-6-12,9 1-7,-11-6-6,5-3-4,-8-6-1,0-1-1,-20-6 0,32-11 3</inkml:trace>
          <inkml:trace contextRef="#ctx0" brushRef="#br0" timeOffset="14129.9734">2646 2961 167,'-39'0'34,"6"11"-1,-4 4-18,10 11-10,4 1-5,3 4-1,5 2 1,3 2-1,4 0-3,1-7-12,7-5-9,0-23-6,5 26-3,-5-26 0,17-4-2,-17 4 0,29-31 4</inkml:trace>
          <inkml:trace contextRef="#ctx0" brushRef="#br0" timeOffset="14349.1238">2940 2892 158,'-28'0'37,"28"0"-2,-22 12-10,22-12-25,-2 24-10,2-24-11,15 19-10,-15-19-3,24 9 0,-24-9-1,22-6-2,-22 6 0</inkml:trace>
          <inkml:trace contextRef="#ctx0" brushRef="#br0" timeOffset="14744.3924">3427 2501 165,'-3'-26'35,"3"26"-1,0 0-17,-6 19-14,6 6-2,0 6-1,-2 8 0,1 7 0,-5 1 0,0 5 0,1 5 0,3-2 0,2 2 0,7-6 0,10-3-1,5-4-1,9-10 2,4-4-2,8-14 1,4-5-2,5-11 2,-2-7 0,-1-4-9,-10-13-7,5 2-9,-5-5-4,-8 1-3,-11-3 1,-3 3-2,-14 0 1,-4 2 7</inkml:trace>
          <inkml:trace contextRef="#ctx0" brushRef="#br0" timeOffset="14933.6203">3398 2783 152,'0'0'35,"-18"-14"-1,34 8-3,17-1-31,11-2-12,17 7-18,0-4-2,3 1-1,-7-3-3,-3 1 0,-14-2-2</inkml:trace>
        </inkml:traceGroup>
      </inkml:traceGroup>
    </inkml:traceGroup>
  </inkml:traceGroup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4:06.20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7356E36-5D1B-41CF-854C-B30939DD631C}" emma:medium="tactile" emma:mode="ink">
          <msink:context xmlns:msink="http://schemas.microsoft.com/ink/2010/main" type="inkDrawing" rotatedBoundingBox="22106,12956 28654,12730 28661,12908 22113,13134" shapeName="Other"/>
        </emma:interpretation>
      </emma:emma>
    </inkml:annotationXML>
    <inkml:trace contextRef="#ctx0" brushRef="#br0">0 302 153,'13'-35'34,"30"15"-2,17-11-10,30 5-22,34 1 0,34 3 0,33 0 0,23 3 0,28 5-1,23 3 1,17 0-1,23 1 0,19 1 1,3-2-1,12 2 1,8 0-1,1 0 1,-8 1 0,-1 3 0,-16 1 0,-12 4-5,-24-2-8,-18 8-6,-30-6-5,-24 4-7,-29-6 0,-30 2-2,-38-6 0,-28 3 2</inkml:trace>
  </inkml:traceGroup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41.2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A933A2-CA3B-4760-9AA6-2D98DEA4E407}" emma:medium="tactile" emma:mode="ink">
          <msink:context xmlns:msink="http://schemas.microsoft.com/ink/2010/main" type="inkDrawing"/>
        </emma:interpretation>
      </emma:emma>
    </inkml:annotationXML>
    <inkml:trace contextRef="#ctx0" brushRef="#br0">0 70 104,'11'-20'34,"13"16"-1,4-3-8,20 5-10,10-5-1,23 5-4,17 2-9,20-2-2,16-4 1,17 1 0,18-1 0,20-1 0,17 3 0,10 1 0,15-1-1,5 4 1,7 4 0,3-1 0,-1 3 0,-12-1 0,-14-1 0,-14 0 0,-31-2 0,-25-6 0,-29 4-9,-34-6-6,-27 8-9,-33-7-4,-26 5-5,-22-2 0,-19 2-1,-14 2 0,-9 0 11</inkml:trace>
  </inkml:traceGroup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35.7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3D75A0-E55A-4830-9400-9143BCE485C8}" emma:medium="tactile" emma:mode="ink">
          <msink:context xmlns:msink="http://schemas.microsoft.com/ink/2010/main" type="inkDrawing"/>
        </emma:interpretation>
      </emma:emma>
    </inkml:annotationXML>
    <inkml:trace contextRef="#ctx0" brushRef="#br0">9398 7215 134,'0'0'33,"0"0"-2,0 0-7,0 0-14,17 22-5,-10-5-15,-7-17-9,15 16-8,-15-16-4,18 7-1,-18-7-1,0 0-1,20-18-7</inkml:trace>
    <inkml:trace contextRef="#ctx0" brushRef="#br0" timeOffset="246.167">9624 6966 143,'-18'-7'41,"18"7"-4,-4 17-18,10 3-20,5 5 1,2 3-1,1 1 2,-1 0-2,-2 1-2,-5-10-9,3 3-9,-9-23-6,11 28-4,-11-28-1,0 0-1,17 0-1,-17 0 2</inkml:trace>
    <inkml:trace contextRef="#ctx0" brushRef="#br0" timeOffset="665.5643">9955 6957 116,'0'0'41,"-11"-16"-6,11 16-12,-16-6-11,16 6-3,-20 11-6,20-11-2,-23 26-1,23-26 0,-25 27-1,14-10 2,1-1-1,10-16 1,-1 30-2,1-30 1,18 20 1,-1-13-1,5-2 0,2-1-1,-1 0 1,1-1 0,0 3 0,-2 1-1,-5 2 1,-17-9 0,22 31 0,-22-31 0,6 33-1,-10-14 1,-5-3 0,9-16 0,-22 22 0,22-22-3,-28 7-9,28-7-8,-26-14-5,26 14-4,-16-37-1,14 17-2,-6-7 0,10-1 3,-2-1 9</inkml:trace>
    <inkml:trace contextRef="#ctx0" brushRef="#br0" timeOffset="831.7259">9933 6952 128,'-9'-17'32,"9"17"0,0 0-7,0 0-9,18-13-8,1 13-8,5 4-3,2 0-13,7-1-10,-4-3-5,6 10-2,-9-12 0,7 9-1,-7-5-2</inkml:trace>
    <inkml:trace contextRef="#ctx0" brushRef="#br0" timeOffset="1111.9632">10373 6917 127,'0'0'32,"-17"-6"-2,17 6-14,0 0-3,32 24-4,-32-24-3,33 35-3,-13-13-1,-3 2-2,1 3 0,0-1-1,1 5-8,-8-9-9,7 2-8,-18-24-5,24 27-2,-24-27 0,0 0-1,0 0 1</inkml:trace>
    <inkml:trace contextRef="#ctx0" brushRef="#br0" timeOffset="1472.2076">10551 6888 168,'-25'9'33,"15"7"-3,-4 8-24,4 7-6,7 4 1,-1 3-2,0 1 1,-3-1-1,2-1-8,-5-13-8,7 1-8,3-25-5,-11 22-2,11-22-1,0 0-1,14-29 0,3 7 13</inkml:trace>
    <inkml:trace contextRef="#ctx0" brushRef="#br0" timeOffset="1723.3791">10768 6921 165,'-22'5'33,"22"-5"-1,-7 22-24,9 0-7,5 5-2,2 3 2,4-1-2,-2 0 1,-2-1 0,4-3-13,-9-8-11,-4-17-7,20 16 0,-20-16-3,22-7 0,-5-4-1</inkml:trace>
    <inkml:trace contextRef="#ctx0" brushRef="#br0" timeOffset="1968.5512">10967 6906 148,'-16'-2'35,"-5"-3"-3,21 5-14,-22 12-14,22-12-3,-9 30-1,7-8 0,4 3 0,2 3 0,-1 5 0,7 0 0,2 0 0,7-4 0,5-2 0,3-8 0,3-5 0,-1-6 0,1-10-1,-3-7 1,-7-10 0,-3-3-1,-6-7 1,-7-2 0,-4-2 0,-6 2 0,-3 2-1,-6 3 1,2 4-1,-1 6-2,14 16-10,-19-15-7,19 15-6,0 0-5,0 0-1,19 7-1,1 1 0,0-7 3</inkml:trace>
    <inkml:trace contextRef="#ctx0" brushRef="#br0" timeOffset="2191.6967">11320 6921 134,'0'0'34,"-7"-18"-8,7 18-16,29-5-28,-8 6-7,4 3-7,-4-2-1,2 0 1,-6 0-1,-17-2 5</inkml:trace>
    <inkml:trace contextRef="#ctx0" brushRef="#br0" timeOffset="2441.8701">11506 6868 147,'-20'0'33,"20"0"0,-17 8-13,17-8-15,-3 27-5,4-9 0,5-1 0,3-1 1,-9-16-2,20 30 1,-20-30 1,28 18-1,-10-13-4,-1-5-10,5 4-7,-22-4-7,37-13-2,-37 13-2,35-22-1,-35 22 0,24-27 4</inkml:trace>
    <inkml:trace contextRef="#ctx0" brushRef="#br0" timeOffset="2665.0203">11703 6848 117,'0'0'33,"-28"-9"-1,28 9-2,0 0-14,-11 33-7,11-15-10,2 6 1,4 2 1,-1-1-2,1 1 2,-1-6-3,4 8-16,-3-10-11,3-2-3,-9-16-2,13 17-1,-13-17-1,24-2-2</inkml:trace>
    <inkml:trace contextRef="#ctx0" brushRef="#br0" timeOffset="2854.1502">12025 7088 174,'-19'2'33,"19"-2"-2,0 0-32,6 22 1,-6-22 0,11 18-12,-11-18-14,13 17-6,-13-17-1,0 0 0,0 0-2,0 0-1</inkml:trace>
    <inkml:trace contextRef="#ctx0" brushRef="#br0" timeOffset="3750.0771">12435 6934 126,'0'0'33,"-18"-22"0,18 22-11,-24-14-9,24 14-5,-26 0-8,26 0 0,-30 7 1,14-2-1,-2 10 0,-1 2 1,1 1-1,-1 7 1,5 3-1,6 5 1,6 3-2,8 3 2,9-4-1,5-1 0,9-2-1,10-7 1,1-5-1,3-12 1,-1-5 0,-3-10 0,-3-6-1,-4-7 1,-8-7 1,-10-6-1,-8-4 0,-8 2 0,-7 0 0,-8 4-1,-3 4 1,-2 3 0,-2 6 0,4 12-9,0 1-12,20 5-8,-21 13-4,21-13 0,17 31-1,5-13-1</inkml:trace>
    <inkml:trace contextRef="#ctx0" brushRef="#br0" timeOffset="3085.3065">12299 6943 21,'0'0'8,"0"0"-3,0 0-6,0 0-6,0 0-1,0 0-1,0 0 1,2 19 8</inkml:trace>
    <inkml:trace contextRef="#ctx0" brushRef="#br0" timeOffset="6259.7306">10183 7728 140,'-16'-3'34,"16"3"-1,-30 11-15,19 7-12,4 6-6,5 5 0,4 2-1,2 4 1,5 0 1,2 0 1,7-4-1,6-4 1,2-3-1,3-8 1,5-3-1,1-9 1,-2-4-1,0-11-7,-4 2-3,-5-10-4,-2 3 0,-11-2 0,-2-1 0,-9 1 0,0 18 1,-18-27 8,1 16 8,-3 7 7,-7 2 0,3 8 0,-4 5 1,8 9-2,0 0 2,9 5-3,5-1-5,10 0-2,14 3-12,1-8-10,14-1-10,-2-16 0,6-2-4,0-7 0,-1-3-3</inkml:trace>
    <inkml:trace contextRef="#ctx0" brushRef="#br0" timeOffset="6517.9042">10638 7791 151,'0'0'36,"0"0"-4,3 34-22,23-10-11,9 5 1,9 6 1,6 0 1,2 2-1,-3-1 0,-5-5 0,-9-3-6,-2 1-14,-14-12-8,-5-1-6,-14-16 0,0 0-2,0 0 0,0-24-2</inkml:trace>
    <inkml:trace contextRef="#ctx0" brushRef="#br0" timeOffset="6782.0857">10816 7844 150,'-27'0'34,"8"14"-1,-1 5-20,11 8-12,5 10 0,0 1 0,6 4-8,-5-7-9,4 7-9,-4-14-4,3-3-5,0-25 0,0 0-1,0 0 0</inkml:trace>
    <inkml:trace contextRef="#ctx0" brushRef="#br0" timeOffset="6975.2162">11140 7833 140,'-22'14'36,"22"-14"-4,-6 37-13,16-6-18,4 6 1,5 3-1,1 2-3,4 2-12,-8-13-7,1 0-9,-4-14-1,-13-17-4,22 5 1,-22-5-2</inkml:trace>
    <inkml:trace contextRef="#ctx0" brushRef="#br0" timeOffset="7538.626">11458 7781 153,'-22'0'33,"6"10"-2,-6 4-23,7 6-7,6 8-1,-1 3-1,9 6 2,-1-3 1,9 3-1,4 3 2,9-3-1,6-8 0,5-3-1,8-8 2,1-7-4,-1-9 1,-2-6-8,-8-16-8,-1 2-1,-15-12-4,-2 3 0,-19-8-1,1 8 2,-9-6-3,-3 7 8,-1 6 4,0-2-2,3 9 1,17 13-2,-20-18 1,20 18 1,0 0 12</inkml:trace>
    <inkml:trace contextRef="#ctx0" brushRef="#br0" timeOffset="7540.6274">11784 7833 146,'0'0'35,"24"-15"-2,-8 8-22,14 5-21,8 6-10,-5-4-10,6 3-2,-10-1-2,-1 0 0,-8-4-2</inkml:trace>
    <inkml:trace contextRef="#ctx0" brushRef="#br0" timeOffset="7947.9058">12280 7725 123,'-1'-19'34,"1"19"-4,0 0-12,0 0-10,0 0-3,0 0-5,-24 6 1,7 3-1,-3 2 1,-2-2 1,3 2-1,1 0 0,18-11 0,-24 22-1,24-22 0,0 22 0,0-22 0,28 18 1,-6-8-1,5-1-1,3-2 1,1 0 0,2 1 0,-2 1-1,-1 0 1,-3 4 0,-6-2 0,-5 3 0,-5 3-1,-11-17 1,2 29 0,-2-29 2,-13 24-2,13-24-1,-29 7-7,29-7-10,-33-3-10,33 3-3,-33-21-2,22 5-2,-4-8 0</inkml:trace>
    <inkml:trace contextRef="#ctx0" brushRef="#br0" timeOffset="8124.0314">12312 7739 130,'0'0'35,"33"-14"-1,-9 5-8,5 3-44,10 6-12,-1-4-3,-1 4-1,-6-1-2,-5-3-1</inkml:trace>
    <inkml:trace contextRef="#ctx0" brushRef="#br0" timeOffset="3920.1929">12784 7198 140,'0'0'36,"0"24"-3,0-24-7,0 0-33,8 31-17,-8-31-8,20 18-2,-20-18 1,20 2-3,-20-2 0</inkml:trace>
    <inkml:trace contextRef="#ctx0" brushRef="#br0" timeOffset="4360.8719">13009 6925 155,'-20'7'35,"20"-7"-2,-11 30-17,11-3-15,3 6-1,8 2 0,0 3 1,6-5-1,3 0-1,2-5 1,2-5 0,4-6-1,-1-6 1,5-6 0,-3-7-1,-3-5-5,3-2-4,-7-6-5,6-1-2,-13-8-2,1 2 2,-9-5 2,1 5 3,-12 2 11,-9-2 12,13 22 4,-37-22 3,17 24 0,-7-1 0,6 14-3,-1 0-3,8 8-6,4 3-6,9 2 0,6 1-1,8 0 0,4 0-5,-1-10-13,14 1-10,-5-13-4,5-3-1,-3-13 0,5-4-1,-7-9-1</inkml:trace>
    <inkml:trace contextRef="#ctx0" brushRef="#br0" timeOffset="5088.3673">13704 7057 174,'2'-17'35,"15"16"-4,10 8-42,4-7-13,15 7-8,-3 1-1,3-1-1,-11-4-1,-6 5-2</inkml:trace>
  </inkml:traceGroup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6:29.50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95B99B-332F-4CC0-A1C9-90183ECBFBF9}" emma:medium="tactile" emma:mode="ink">
          <msink:context xmlns:msink="http://schemas.microsoft.com/ink/2010/main" type="inkDrawing"/>
        </emma:interpretation>
      </emma:emma>
    </inkml:annotationXML>
    <inkml:trace contextRef="#ctx0" brushRef="#br0">2086 234 26,'0'0'18,"21"-16"-4,-21 16-3,0 0 3,0 0 3,22-10 0,-22 10 1,0 0 2,0 0 0,0 0-3,-10-20 0,10 20-4,-25-14-1,3 3-3,1 1-2,-6-2-5,-5-1-1,1 0 0,-6 0 0,-1 0-1,-3 2 0,1 2 0,-6-2 0,-2 2 0,-3 0 0,-3 1 0,-1 3 0,-2-1 0,-2 5 0,-3-3 0,-3 2 0,-3 2 0,-2 4 0,-3-1 0,-5 1 0,3 0 0,-2-1 0,3 5 0,2 1 0,4 2 0,4 0 0,3 2 0,8 3 0,3 3 0,2 3 0,2 0 0,2 3 0,0-1 0,6-4-2,-5 2 1,5 4-1,4-4 0,5 4-1,3 1 2,8 1-2,5-1 1,9 6 0,10-2 0,10-3 1,10 1 0,11-1 0,9-1 0,5 3 1,12-6 0,5-1 0,6-2 0,-1 2 0,3-2 0,-1-3-1,2-9 1,1 4 0,-1-2 0,-2 0-1,2-2 1,-3 0 1,0-3-1,-3-3 0,-1 3-1,0-1 1,0-5 0,0 0 0,-2 0 0,0 0 0,-4-1 0,3-1 0,-7-4-1,-1-1 1,-4-2 0,-5-2-1,-6-6 1,-3-1-3,-8-8 0,-6 1-1,-5-3-1,-3-5 0,-10-2 0,-2 2 0,-7-5 1,-1 1 2,-3 2 4,-5-3 2,-2 5 1,-6-4 0,1 6 1,-6 1 0,-2 5-1,-6-3-2,1 1-6,1 3-4,-5-6-5,5 8-4,-7-5-5,10 3-5,-3-3-6,4 3-5,-2 7 0,-1-1 3,3 14 33</inkml:trace>
    <inkml:trace contextRef="#ctx0" brushRef="#br1" timeOffset="-76013.1326">473 938 118,'0'0'33,"22"-1"0,9-10-10,21 7-10,14-5-1,19 1-2,12-1-9,12 0-1,5 0 0,4 3 0,3 1 0,-1 1 0,-5 2 0,-2 2-1,-9 2 1,-4-4-3,-3 6-9,-12-8-6,-6 4-7,-16-5-4,-10 3-3,-13-5-1,-8 1-1,-12-3 2,-20 9 9</inkml:trace>
  </inkml:traceGroup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14.7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EFEE090-93AF-40DE-80CD-B212DD212D66}" emma:medium="tactile" emma:mode="ink">
          <msink:context xmlns:msink="http://schemas.microsoft.com/ink/2010/main" type="inkDrawing"/>
        </emma:interpretation>
      </emma:emma>
    </inkml:annotationXML>
    <inkml:trace contextRef="#ctx0" brushRef="#br0">6948 7801 169,'0'0'34,"18"-9"-2,12 18-46,1-7-11,11 9-6,-7-6-2,2 6 0,-9-11-1,-3 4-1</inkml:trace>
    <inkml:trace contextRef="#ctx0" brushRef="#br0" timeOffset="-194.1265">6793 7706 133,'0'0'34,"-16"-17"0,16 17-10,0 0-13,0 0-5,0 0-7,0 0 1,13 31-1,-2-12 0,-2 3 0,2-1 0,0 3 0,-2 2 1,0-2 0,-1-4-1,1-2 1,-9-18 0,11 22-1,-11-22-4,0 0-5,0 0-2,0 0 0,-2-22-1,-5 2 0,7 20 1,-11-37 0,9 19 4,0-4 5,4-3 2,0 4 1,1-2 2,7 2 5,-3-2 1,-7 23 5,18-31 0,-1 23 1,-17 8-2,31 0 2,-9 6-4,2 8-4,0 5-2,4 4-4,1 3 0,1 2-1,-1 1 1,-3-4-2,-6 5 2,-2-7-1,1 3-10,-19-26-13,11 28-7,-11-28-1,0 0-1,-24-8-2,24 8 1</inkml:trace>
    <inkml:trace contextRef="#ctx0" brushRef="#br0" timeOffset="568.1645">7332 7815 132,'0'0'33,"0"0"-3,19 0-16,-1 4-4,-1 0-3,3-1-4,-2 3-2,-1-2-1,-17-4 0,22 12 0,-22-12 0,9 19 0,-9-19 0,-4 25 0,4-25-1,-14 33 1,3-14-1,-4-3 3,2 0-1,13-16-1,-29 32 1,29-32 1,-21 23 0,21-23 0,0 0 0,0 0-2,26 13 1,-2-11 2,6-2-2,3 0-1,3 2 0,3 3 0,0 3 0,-4-3 1,-6 2-2,-5-3 1,-4 0-1,-20-4-13,22 14-16,-22-14-2,0 0-3,0 0 0,0 0-5,-24-25 1</inkml:trace>
    <inkml:trace contextRef="#ctx0" brushRef="#br0" timeOffset="19179.9442">8029 7406 66,'-3'-21'41,"3"21"-3,14-25-8,5 17-10,-1-4-3,10 10-1,1-7-5,4 7-6,6 4-5,2 0 0,-5 3 0,1 0-2,-2 5-7,-9-9-6,3 10-7,-29-11-6,31 11-5,-31-11 0,0 0-8,0 0 1,-5 17 20</inkml:trace>
    <inkml:trace contextRef="#ctx0" brushRef="#br0" timeOffset="19428.1131">8245 7614 151,'0'0'41,"0"0"-5,38 0-27,-6 6-14,-3-6-8,8 9-10,-10-4-8,3 4-2,-10-1-7,-20-8-2,26 2-1</inkml:trace>
    <inkml:trace contextRef="#ctx0" brushRef="#br0" timeOffset="20586.8161">9032 7012 79,'-17'-13'26,"17"13"-2,0 0-3,-14 19-2,14-19-4,-13 23-1,13-23-3,-15 33-1,6-16-1,3 1-3,1 0-2,5-18-4,-6 28 0,6-28 0,8 18 1,-8-18 0,18 7-1,-18-7 1,28-5-1,-8-1 1,0-1-1,4 0 0,-2 3 0,0-1 0,-2 3 0,1 0-1,-3 2 1,-18 0-1,24 7-2,-24-7-8,17 6-8,-17-6-5,0 0-5,0 0-2,0 0-1,0 0 0,0 0 1,9-17 4</inkml:trace>
    <inkml:trace contextRef="#ctx0" brushRef="#br0" timeOffset="20831.9819">9186 6988 117,'0'0'39,"-22"-16"-3,22 16-12,-5 16-10,9 3-5,-1 3-8,5 3-2,-1 3 2,0 3-2,3 0 1,-3-2 0,0-1 0,1-5 0,3 1-8,-11-24-8,18 24-9,-18-24-3,20 9-4,-20-9 1,26-9-2,-26 9 1,26-20 6</inkml:trace>
  </inkml:traceGroup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7:30.5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C79CA8C-B65A-4508-9C68-A0B6A72280D1}" emma:medium="tactile" emma:mode="ink">
          <msink:context xmlns:msink="http://schemas.microsoft.com/ink/2010/main" type="inkDrawing"/>
        </emma:interpretation>
      </emma:emma>
    </inkml:annotationXML>
    <inkml:trace contextRef="#ctx0" brushRef="#br0">69 2 134,'-19'-11'42,"19"11"-1,-18 11-9,18-11-26,-20 35-6,16-7 0,2 5 0,2 2 0,0 5 0,4-2 0,-2-5 0,2 0 0,-1-5 0,-3-4 0,2-6 0,-2-18 0,0 0-7,2 20-13,-2-20-7,0 0-3,-9-25-3,9 25 0,-9-32-1,5 16 0,4 16 11</inkml:trace>
    <inkml:trace contextRef="#ctx0" brushRef="#br0" timeOffset="321.2186">-167 193 118,'-25'-9'33,"4"5"1,-4-7-8,25 11-9,-28-13-2,28 13-5,0 0-8,4-16-3,-4 16 1,35-13-1,-10 6 1,9-1 0,1-1-1,3 2 1,6 3 0,-1-1 0,1 3 0,0 0 0,-5 0 0,-10 4-4,-1 5-6,-12-3-4,1 5-5,-17-9-3,3 17-3,-3-17-1,-22 18-2,6-14 0,16-4 5,-32 5 5,12-8 3,4-1 3,-6-5 5</inkml:trace>
    <inkml:trace contextRef="#ctx0" brushRef="#br0" timeOffset="965.6552">-314 211 148,'0'0'34,"0"0"-1,15-16-2,7-1-22,13-1-9,11-4-1,7 0 1,4-4 0,-1 1-12,2 8-10,-12-1-7,-1 7-4,-14 2 0,-7 9-1,-24 0-2,20 9 0</inkml:trace>
    <inkml:trace contextRef="#ctx0" brushRef="#br0" timeOffset="725.492">-238-137 136,'0'0'41,"0"0"-3,0 0-9,0 0-18,-6 26-11,15-4 0,8 5 0,1 6 0,3 4 0,4 5 0,1 0 0,0 0 0,1-1 0,-3-5 0,-2-3 0,0-5 0,-5-8 0,0-3-8,-17-17-11,20 11-8,-20-11-3,0 0-2,-2-26-1,2 26 0,-18-35-1,5 17 10</inkml:trace>
    <inkml:trace contextRef="#ctx0" brushRef="#br0" timeOffset="1646.2126">639-102 157,'-22'-22'34,"22"22"-1,0 0-12,0 0-11,0 0-10,0 18 0,0-18 0,24 31 0,-11-14 0,2 1 0,-3-1 0,-1-1 0,1 1 0,-12-17 0,14 29 0,-14-29 0,9 31 0,-9-31 0,10 33 0,-5-13 0,1 1 0,1 1 0,4 1 0,2-1 0,0-1 0,2 1 0,-1-2 0,3-2 0,-1-3 0,1-1 0,-17-14 0,27 21 0,-27-21-1,21 12 1,-21-12 0,0 0 0,22 6-1,-22-6 1,0 0 0,16-17 0,-16 17-1,13-29 1,-7 5 1,-3-5-1,-1-8 0,-2-3 0,0-11 1,-2-3-1,2 1 1,0 2-1,-1 1 0,2 10 0,1 9 0,2 11 0,-4 20 0,0 0-4,26 16-16,-19 6-8,11 11-5,-5 0 0,8 7-2,-1-5-1,6 6-1</inkml:trace>
    <inkml:trace contextRef="#ctx0" brushRef="#br0" timeOffset="2119.6216">1415 145 121,'0'-31'34,"0"31"-1,-9-29-1,9 29-15,-9-20-7,9 20-2,0 0-8,-29-8 0,10 12 0,1 5 0,-6 6 0,0 5 0,0 6 0,0 5 0,4 4 0,7 5 0,7 0 0,8-1 0,15-2 0,10-6-1,10-5-1,11-8 1,5-7 0,3-11 0,-5-7 1,-3-6-1,-11-9 1,-12-6 0,-12-5 1,-9-4 0,-13-1 0,-8 3 1,-5 0 0,-4 6-2,1 1 0,3 6 0,0 6 0,5 3 0,17 13-11,0 0-13,0 0-5,6-18-5,14 16 1,2-4-1,5 1 0,1-1 3</inkml:trace>
    <inkml:trace contextRef="#ctx0" brushRef="#br0" timeOffset="2659.169">1689-51 146,'0'0'34,"0"0"0,-16-2-2,16 2-23,-13 30-9,15-1 0,3 6 0,5 9 0,2 2 0,7 1 0,3 1 0,4-4 0,1-5-1,6-6 0,0-11 0,4-8-9,-4-12-9,4-4-7,-9-14-1,3-4-2,-11-12 0,1 1 2,-10-7 4,0 1 16,-8 2 18,-6-1 15,-1 12 2,-9-2 2,13 26 1,-18-20-3,18 20-4,-19 18-7,16 4-12,3 6-5,5 5 0,6 5 0,8 3 0,4-1-1,9-3 0,4-4 0,3-8 0,3-5 0,-1-8 1,-1-14-1,-7-4 0,-3-9 1,-10-7 0,-7-9 0,-7-4 0,-12-1 1,-3-1-1,-10 2 1,-1 2 0,-2 6 0,-2 1-8,24 26-10,-31-27-7,31 27-5,0 0-3,0 0-2,0 0 1,22 1 0,-5 7 8</inkml:trace>
    <inkml:trace contextRef="#ctx0" brushRef="#br0" timeOffset="3511.7798">2422 129 135,'0'0'34,"0"0"-1,11 26-1,-11-26-13,1 31-17,10-7-2,1 3 0,4 4 0,2 0 0,3 1 0,-3-1 0,2-7 0,-3-6-1,-17-18 0,26 20 0,-26-20 1,0 0-1,0 0 0,0-27 0,-8 6 1,3-4 0,-3-3 0,5-5 0,1 0 0,4 0 0,1 4 0,5 5 0,3 4 1,-11 20-1,29-15 0,-9 21 1,1 7 0,1 9-1,2 1 1,0 5-1,1 5 0,-3-2 0,4 0 0,-6-3-1,2-6 1,-3-4 0,-3-7-1,-16-11 0,24 4 1,-24-4-1,15-19 1,-15 19-1,7-31 1,-1 7 0,3 1 0,0-5 0,6 1 0,2 3 0,1 5 0,0 3 1,-1 7 0,-1 7 0,-16 2 0,26 22 1,-18-2-2,1 2 1,2 4-1,2 1 0,5 3-1,4-5 0,2-1 0,2-2 0,5-5 1,2-6-1,0-8 1,-1-3 0,-3-7 0,-1-8 0,-3-5 0,-1-6 0,-9-8 0,-6-5 0,-5 1 2,-6-1-2,-9 4 1,-4 8-1,-9 7 1,0 10 0,-3 14-1,1 13 0,2 8 0,6 10 0,9 5 0,7 3 0,11 1 0,9-6 0,10-1-1,7-8-1,9-5-20,-3-15-11,3-7 0,-9-13-2,-4-7-2,-7-12-2</inkml:trace>
    <inkml:trace contextRef="#ctx0" brushRef="#br0" timeOffset="4213.9468">4182 439 155,'0'0'34,"-9"-31"-1,9 31-1,35-33-33,-10 12-16,18 12-10,-1-5-5,6 8 0,-8-3-1,3 5-2,-12-3 1</inkml:trace>
    <inkml:trace contextRef="#ctx0" brushRef="#br0" timeOffset="4042.7875">4375 591 157,'0'0'35,"0"0"-3,0 0-1,-22-9-31,22 9 0,-4-31-1,2 9 1,-5-6 0,0-7 0,-2-5 1,-6-4-1,-2-6 0,-1-1 0,3 0 0,0-1 0,8 5 0,3 6 0,10 6 0,10 10 0,8 10 0,8 6 0,6 16-15,-1 2-11,5 17-6,-12 2-1,-4 10-1,-15-1-1,-10 7-1,-13-4 1</inkml:trace>
    <inkml:trace contextRef="#ctx0" brushRef="#br0" timeOffset="4778.3356">4598 138 156,'-22'-20'35,"22"20"-2,-19 16-2,19 10-31,6 11 0,5 7 0,5 9 0,5 2 0,6 2 0,3-4 0,3-5 0,0-6 0,0-7 0,0-13 0,2-6-15,-11-16-10,7-5-4,-11-15-3,6-2-2,-8-13 1,8 0 0,-9-7 3,1 1 16,-1 1 18,-4 0 11,-4 3 10,-9 0 8,2 12 1,-13 1-1,11 24 1,-28-28-5,28 28-8,-35 9-6,22 10-13,-3 8-2,1 6 0,6 4 0,3 7 0,8 2 0,4 0 0,6-4 0,12-5-1,11-8 0,4-9 0,7-9-4,-6-13-7,6-7-2,-11-13-1,-3-2 0,-18-9 1,-4 4 3,-20-6 2,-1 4 6,-9 3 6,-4 4 3,2 8-3,4 1-8,18 15-8,-15-16-6,15 16-4,17-6-1,1 4-1,9 2 0,3 0 3</inkml:trace>
    <inkml:trace contextRef="#ctx0" brushRef="#br0" timeOffset="5251.5439">5383 294 173,'0'0'34,"-16"4"-1,16-4-18,-19 23-15,23 3 0,3 2 0,8 7 0,11-1 0,9 1 0,3-2-1,10-7-1,4-6 1,5-5-6,-6-13-12,6-4-4,-15-17-3,3 1 1,-20-13 0,-3 0 4,-16-11 6,-4-3 16,-4 11 18,-15-7 5,6 14 3,-11-3 0,22 30-1,-26-22-4,26 22-6,-7 22-13,11 2-3,11 7 0,8 8 0,14 1-1,6 1 0,6-1 0,8-5-1,4-8 1,3-6 1,-5-10-1,-9-10 1,-10-10 0,-12-7 1,-13-10 0,-14-7 0,-10-5 1,-15-1-1,-7-1 0,-8-1-1,6 10-18,-5-2-13,10 11-2,1 0-2,27 22-2,-21-29-2,21 29-2</inkml:trace>
    <inkml:trace contextRef="#ctx0" brushRef="#br0" timeOffset="5896.9769">6827 312 139,'-2'-18'35,"2"18"-1,0 0-7,2 22-12,0-4-10,2 12-5,7 3 0,0 2 0,3 5 0,1-2 0,2-1 0,-4-6 0,-1-1 0,-1-10 0,-11-20 0,0 0 0,19 0-3,-21-22-5,-4-6-1,-3-8 3,-4-7 5,1-1 0,-1-1 0,0 2 3,4 3 3,7 7 1,5 2 0,10 9-2,13 13-18,-2-1-12,13 12-5,0 0-1,3 7-1,-1 2-1,3 6 0</inkml:trace>
    <inkml:trace contextRef="#ctx0" brushRef="#br0" timeOffset="6825.2907">7515 305 154,'-4'-18'34,"-9"-6"-1,13 24-14,-23-28-11,23 28-3,-32-5-3,12 12-2,-2 8 0,-2 5 0,-4 9 0,3 4 0,1 4 0,4 2-1,7 3-1,13-6 1,11 1 1,7-6-1,13-3-4,2-15-6,12-1-2,-9-15-4,7-3-2,-16-14 0,-1 0-1,-13-11 4,-2 0 9,-5 1 12,-14-5 8,4 12 5,-5-3 2,9 26-1,-18-22 1,18 22-4,0 0-4,-13 29-7,15-7-5,2 4-1,3 3 2,6 4 0,7 0-1,2-2 0,9-3 0,6-8 0,2-5 0,1-6-6,4-7-7,-5-15-4,1 0-3,-8-14 1,-5-3-1,-10-12 2,-2 2 6,-10-2 18,-9-6 6,-1 7 4,-10-1 4,6 15 0,-8-1-1,17 28 0,-25-9-7,25 9-11,-11 28-2,13-1 0,3 6 0,4 6-1,4 1 0,9 4 2,4-2 0,5-3 0,8-4 1,5-4 0,2-11 0,2-5-2,1-14 1,-4-6 0,-3-12-2,-7-6 1,-11-9-1,-10-4 2,-6-3 0,-10 1 1,-9 3 1,-4 4-1,-7 5 1,-2 8-1,-1 10 0,4 8 0,1 11-1,2 6 0,7 7-1,5 5 0,8 8 0,9 1 0,11 1 1,4-1 0,11-1 0,7-4 0,4-6 1,1-5-1,-3-11 1,-3-9-9,-5-4-12,-10-10-10,-10-5-3,-11-10 0,-10-6-1,-14-4 0,-5 0-2</inkml:trace>
    <inkml:trace contextRef="#ctx0" brushRef="#br0" timeOffset="7008.4136">7835 378 165,'24'8'35,"9"-3"-9,11-7-37,17 6-21,3-6-1,8 2 0,-8-7-2,1-1 0</inkml:trace>
    <inkml:trace contextRef="#ctx0" brushRef="#br0" timeOffset="7266.5912">8762 224 180,'0'0'34,"0"0"-2,28 0-43,-6 6-14,13 5-9,-4-4 0,4 8 0,-7-10-2,-5 3 0</inkml:trace>
    <inkml:trace contextRef="#ctx0" brushRef="#br0" timeOffset="7444.7124">8828 402 177,'0'0'12,"26"13"-13,7-7-34,8-5-2,8-1 0,7-3-2</inkml:trace>
    <inkml:trace contextRef="#ctx0" brushRef="#br0" timeOffset="8276.1788">9743 111 161,'-17'9'34,"19"15"-1,-6-1-13,6 16-20,7 9-1,2 5 1,6 4-1,-1 1 1,3-1 1,-1-4-1,-1-5 1,-3-8-1,-1-10-5,-3-14-9,-10-16-7,0 0-2,0 0-3,3-18 0,-8-6 0,-8-14 4,4-3 7,-2-10 13,0-8 10,5 0 9,2-5 6,12 6 2,5-3-1,10 21-2,3 5-3,9 20-3,0 12-4,7 14-5,-1 14-6,-1 12 0,-5 9 0,0 3 0,-5 4-1,-3 2 1,-3-1 0,-5-5 0,-3-7 0,-3-3 0,-6-10-1,-1-9-2,3-3-12,-9-17-9,0 0-6,0 0-5,0 0 0,-15-17-2,15 17 0,-18-33 3</inkml:trace>
    <inkml:trace contextRef="#ctx0" brushRef="#br0" timeOffset="8465.3094">9849 452 175,'22'-4'34,"6"4"-1,11-2-38,3-1-16,17 4-10,-8-4-2,3 3 0,-10-6-3,-7 4 1</inkml:trace>
    <inkml:trace contextRef="#ctx0" brushRef="#br0" timeOffset="8683.4559">10462 455 150,'0'0'35,"-9"21"1,9-21-10,0 0-42,12 31-11,-12-31-6,32 22-1,-32-22 0,26 2-2,-26-2 0</inkml:trace>
    <inkml:trace contextRef="#ctx0" brushRef="#br0" timeOffset="9361.9182">10833 314 172,'-5'-16'34,"5"16"0,-2 16-28,13 1-6,6 6-1,3 5 1,7 7 0,3 3 0,5 1 1,-2-1-1,2-1 0,-4-6 1,-1-1-1,-5-5 1,-3-8-1,-1-4 0,-5-8 0,-16-5 0,24-4-1,-24 4 1,13-25 0,-9-1 0,-2-7-1,-4-7 1,-2-4-1,-2-2 0,-1-4 1,0 4 0,1 6 1,3 7-2,3 7 1,3 10-1,-3 16-20,32-11-12,-5 15 0,1-3-4,5 3-1,2-4-1</inkml:trace>
    <inkml:trace contextRef="#ctx0" brushRef="#br0" timeOffset="14101.5665">12329 487 166,'0'0'35,"-9"18"-2,27-11-15,11-1-18,8-3-12,15 5-9,-3-5-9,10 7-2,-5-9-1,-1 3-1,-11-8-2,1 1 0</inkml:trace>
    <inkml:trace contextRef="#ctx0" brushRef="#br0" timeOffset="13898.4294">12401 228 175,'0'0'42,"3"-22"-7,-3 22-35,37-6-2,-11 6-8,12 10-8,-4-5-8,4 4-4,-7-1-3,-3 4-1,-28-12 0,18 21-1,-18-21 9</inkml:trace>
    <inkml:trace contextRef="#ctx0" brushRef="#br0" timeOffset="14663.9911">13155-18 165,'0'0'36,"0"0"-2,0 0-15,-11 29-18,18 3-1,4 8 0,2 8 0,5 3-1,4 6 0,1-2 0,0 2-1,3-6 3,4-5-2,-3-9 1,1-10-1,-2-8 2,-4-10-2,2-11 2,-8-9-2,-1-11 0,-6-7 0,-3-8 0,-3-5 1,-3-2-1,-2-8 1,1 3-2,-1-1 2,-2 3 1,4 4-1,0 7 0,4 4 0,1 12 0,-5 20 0,13-20-13,-13 20-11,24 9-6,-7 6-3,-17-15 0,27 33-1,-14-15-2</inkml:trace>
    <inkml:trace contextRef="#ctx0" brushRef="#br0" timeOffset="15010.2269">13845 241 130,'-10'-26'34,"-1"-3"-1,2 10-7,-4 3-19,13 16 2,-20-13-3,20 13-5,-26 20 0,10 2 0,-1 6 0,1 7 0,3 5-1,2 0 0,7 8 0,8-4 1,5-2-2,7-3 0,8-8 0,6-11 0,3-7-4,0-15-2,0-7-3,-5-15-2,-3-3 0,-12-10 1,-3 2 0,-12-7-2,-2 3 6,-9 3 1,0 4 1,-5 7-3,3 1-4,0 6-4,10 1-3,5 17-2,5-26-1,-5 26 2,24-23 0,-3 12 11</inkml:trace>
    <inkml:trace contextRef="#ctx0" brushRef="#br0" timeOffset="16309.3354">14038 30 171,'0'0'35,"0"0"-3,0 0-17,2 33-15,1 2 1,1 11-1,5 3-1,4 6 0,2-2 1,3 2-1,2-5 0,4-8 0,0-9 0,7-9-3,-5-15-13,11-7-8,-11-11-3,5-8-1,-7-10-2,3-4 3,-8-10 2,1 3 11,-7-3 19,-9 1 19,1 5 5,-10 4 2,3 11 1,2 20 0,0 0-5,-22-11-6,22 29-8,0 6-10,2 7-2,7 6-1,4 1-1,7 3 0,2-1 2,7-1-1,1-6 0,5-6 0,2-5 1,-1-11-1,-3-13 1,-1-5-9,-6-15-6,-3 0-3,-13-11-1,1 0 0,-13-9-2,0 7 2,-7 0-3,-4 4 8,0 3 2,-2 6 2,8 4-2,7 18-1,-9-26 0,9 26 0,0 0 2,0 0 9,22-9 4,-22 9 11,24 13 16,-24-13 5,14 20 0,-14-20 0,13 33 0,-11-15-5,6 14-7,-5-3-6,6 2-14,6 8-3,-2-3 1,2-1-1,3-4 1,-3-3-1,0-8 0,-4-3 1,-11-17 0,0 0-1,0 0-1,0 0-1,7-26-1,-9 4 2,-3-6 1,-1-1 1,-1-2 0,3-2 0,8 3 0,-2 1 3,7 7-1,-4 6 0,-5 16-2,32-11 0,-14 20 1,-18-9 0,33 36 0,-11-4 0,-9 2 0,4 1-1,1 0 1,-2 0-1,5-4 0,-1-7-1,-3-4 0,-17-20 0,34 11 0,-17-14 1,-17 3-1,22-33 0,-13 7 0,2-5 0,-1 0 0,1-2 1,-4 3-1,2 6 1,4 4 0,-13 20 1,17-18 1,-17 18-1,0 0 1,16 25-1,-10-6 1,5 5-2,-2 1 1,2 3-1,5 1-1,3-3 0,8-4 0,-4-2 0,4-5 0,3-10 1,3-5 1,0-5-1,-6-10 0,-1-5 1,-8-9-1,3-6 0,-7-4 1,-12 1 1,-5-1-3,-5 4 2,-3 4-1,-5 9 0,-3 11 1,-8 9-2,-1 13 0,4 9 1,4 10 0,7 6 0,4 8 1,7 4-2,8 0 0,17-4 2,7-4 0,5-5-1,0-9 0,0-6-13,-2-15-12,0-5-8,-7-9 0,-26 9-2,18-29 0,-20 9-2</inkml:trace>
    <inkml:trace contextRef="#ctx0" brushRef="#br0" timeOffset="16786.6795">13048 962 146,'48'-13'35,"16"4"-2,10-6-5,20 2-27,11 6-1,12 1 0,18 3 0,6 3 0,14 3-1,1 1 0,-3 0 1,-4-3 0,-6 3-1,-9-4 1,-8 4-13,-23-8-8,-19 4-7,-18-4-3,-14 4-3,-19-1 1,-13-1 0,-20 2-1</inkml:trace>
    <inkml:trace contextRef="#ctx0" brushRef="#br0" timeOffset="17180.9477">14189 1163 152,'0'0'36,"0"0"-1,0 0-6,-24 28-27,18-1-1,-1 6-1,3 6 0,4 9 0,0 3 0,4 0 0,3 1 0,4-5 0,6-1 0,5-7 0,7-10 0,4-9 0,4-9 0,4-7-3,-6-11-11,7-3-11,-9-10-5,-4 2-4,-12-8 1,-2 2-2,-12-5 0,-5 2 0</inkml:trace>
    <inkml:trace contextRef="#ctx0" brushRef="#br0" timeOffset="17398.0961">13896 1435 182,'0'0'36,"0"0"-4,39 13-33,-3-11 0,12-2-4,9 3-20,2-8-7,2 1-2,-8-9-3,-9 2 0,-10-2-3</inkml:trace>
  </inkml:traceGroup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3:59.27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FCB7CD-45F1-4066-BE53-26B511350257}" emma:medium="tactile" emma:mode="ink">
          <msink:context xmlns:msink="http://schemas.microsoft.com/ink/2010/main" type="inkDrawing" rotatedBoundingBox="22528,10651 33310,12902 32130,18552 21349,16300" shapeName="Other"/>
        </emma:interpretation>
      </emma:emma>
    </inkml:annotationXML>
    <inkml:trace contextRef="#ctx0" brushRef="#br0">3795 2058 115,'0'0'41,"4"-28"0,-4 28-14,25-13-13,1 13-3,0 0-6,5 2-5,4 0-1,0 1-6,2 5-10,-9-6-5,-1 7-6,-27-9-4,28 9-3,-28-9-5,0 0 0,0 0 9,-24 15 31</inkml:trace>
    <inkml:trace contextRef="#ctx0" brushRef="#br0" timeOffset="302.206">3841 2059 108,'-20'6'39,"-6"-1"-3,9 16-12,-5 3-10,11 9-1,2 3-5,5 7-4,4 5-2,6-2-2,5-4 1,4-4 0,5-3 0,4-5 1,4-10-1,3-3-1,4-6-4,-4-13-9,8 4-7,-12-13-6,4 1-4,-10-6-5,-3-1-4,-7-3-2,-7 2 4,-6 1 29</inkml:trace>
    <inkml:trace contextRef="#ctx0" brushRef="#br0" timeOffset="476.3221">3661 2291 113,'0'0'33,"0"0"-7,-2-18-15,28 14-7,3 2-12,17 4-10,0-2-6,6 4-1,-3 1-9,-1 1 0,-4 3-1,-9-2 27</inkml:trace>
    <inkml:trace contextRef="#ctx0" brushRef="#br0" timeOffset="1261.7578">4409 2330 82,'-3'-21'26,"-1"3"-9,4 18-9,-4-28-3,4 28 0,0 0-3,-16-16 1,16 16-1,-30 7 1,12 1 1,-2 3-1,-2 2-1,1 5 0,5 0 0,5 1 0,5-3-1,6 3 0,0-19-1,21 25 0,-3-19 0,4-4 0,0-4 0,2-2 0,0-3 0,-6-2 0,-18 9 0,28-17 0,-28 17 0,0 0 1,11-18-1,-11 18 2,0 0 0,0 0 2,-26 5 3,26-5 3,-26 24-1,12-2 1,-5-2-1,5 8 1,-5 1-2,5-1-1,2 3-4,3 1-3,9-1 0,2-4-1,9 1 1,4-6-3,1-4 3,10 1-2,0-6 2,2-8 0,-1-3-3,1-9-4,-1-1-1,-8-8-1,-1 1-2,-9-5-1,-1 0 0,-14-6-1,1 2 2,-14 0 5,-5 2 1,-1-2 1,-3 6 1,-3-2 2,3 7-2,2 2-3,6 5-6,4 4-2,16 2-5,0 0 0,0 0 0,16 4-2,6-2 1</inkml:trace>
    <inkml:trace contextRef="#ctx0" brushRef="#br0" timeOffset="1680.1239">4533 2317 143,'-19'-6'40,"3"3"-7,16 3-16,-6 24-8,10-4-6,5 6-4,2 1 1,2 1-1,-2-3 0,4-3 0,-15-22-5,25 32-4,-25-32-6,21 9-4,-21-9-1,0 0-1,11-28 0,-9 12 0,-6-8 5,2-4 5,-2-5 8,1 0 5,-1 0 4,2 2 2,6 1-1,1 6 2,5 6-1,6 9 1,1 9-2,5 7-1,5 8 1,1 3 1,0 8 2,-5 2 0,3 3-1,-6-4 1,-1 3-1,-6-6-1,-4-2-1,-5-6-3,-4-16-5,3 22-10,-3-22-8,0 0-4,0 0-2,0 0-1,-5-25-2,5 25 0</inkml:trace>
    <inkml:trace contextRef="#ctx0" brushRef="#br0" timeOffset="2389.7244">5660 2289 95,'-20'-24'39,"3"6"-5,-8-6-6,6 11-8,-6-3-5,1 12-5,-6 4-5,4 5-4,1 8 0,1 6-1,2 5 0,0 7-1,7 2 1,8 2-1,5 0 0,9-2 0,11-4 1,10-3 0,7-6 1,7-5-1,4-6 0,-2-9 0,-1-3 0,-6-8 0,-10-8-1,-8-3 0,-10-4 1,-11-3-2,-9-2 3,-6 1-1,-7 3-1,-3 1-2,3 11-7,-4 0-8,28 15-6,-29-1-4,29 1-3,5 22 0,16-4-1,3 2 2,12 4 8</inkml:trace>
    <inkml:trace contextRef="#ctx0" brushRef="#br0" timeOffset="2604.87">5899 2510 125,'28'16'33,"-28"-16"0,0 0-3,4-16-14,-4 16-7,-4-28-9,-2 6-2,-5-3 2,-5-7 0,-6-6 0,-4-10 0,-3-2 1,-3 1-1,3 1 0,5 0 0,11 6 0,9 5 0,12 11-2,8 8-11,21 14-10,2 2-5,5 11-3,0 2 0,-3 13-2,-10 4 0,-7 9 2</inkml:trace>
    <inkml:trace contextRef="#ctx0" brushRef="#br0" timeOffset="2800.0023">5852 2337 125,'-23'0'32,"23"0"0,-16-9-8,16 9-11,29-7-18,-3-1-17,11 6-9,3-3-5,6 3-3,2-2-2,4 1 1</inkml:trace>
    <inkml:trace contextRef="#ctx0" brushRef="#br0" timeOffset="3083.198">6944 2054 113,'-7'-24'40,"7"24"-5,-20-31-12,20 31-7,-26-11-4,6 14-8,-4 5-3,-6 5 0,1 7-1,-4 7 0,3 8 0,1 6 0,9 3-1,9 2 0,9 0 1,9 0-1,13-4 0,8-9-11,16 0-7,2-12-7,9-3-2,0-13-3,6-1 0,-8-9-2,4-3 2,-5-6 9</inkml:trace>
    <inkml:trace contextRef="#ctx0" brushRef="#br0" timeOffset="3443.01">7312 2236 97,'-15'-26'34,"-12"-2"-3,5 14-7,-10-1-4,9 15-4,-9 2-5,8 16-5,-1 4-4,4 8-2,5 4 0,5 5-1,5 0 1,8-1-1,11-1 1,5-7-1,15-3 1,4-8-3,9-3-8,-3-12-4,3-1-1,-12-14-1,1 0 0,-20-14 1,-6 1 1,-16-9 7,-13-2 10,-6 0 7,-7 0 1,3 5 1,-1 3-1,9 7-6,22 20-9,-22-19-9,22 19-7,26 4-4,3 5 0,1-3-1,8 5 1,-1-2 5</inkml:trace>
    <inkml:trace contextRef="#ctx0" brushRef="#br0" timeOffset="3862.8736">7481 2237 134,'-14'-16'32,"14"16"1,-19-9-8,19 9-12,-2 25-9,8-3-4,3 6 0,6 5 0,-1 0-1,5 0 1,1-1 0,-3-8-7,5-1-7,-22-23-6,29 21-5,-29-21 0,19-6 0,-19 6 0,1-31 1,-8 3 9,0-5 10,-2-5 9,-1-7 5,5 3 4,1-2 1,6 7 0,5 4 1,6 9-1,6 8-1,8 14 0,-1 4 2,7 16-2,-4 2-2,6 12 0,-7-1-2,3 9-1,-5-5-2,-4 4-3,0-6-3,-3-4 0,-5-5-7,-14-24-11,22 28-9,-22-28-3,17-2-2,-17 2-1,9-29-1,-2 3 0</inkml:trace>
    <inkml:trace contextRef="#ctx0" brushRef="#br0" timeOffset="4347.2032">7956 2188 161,'2'-28'39,"18"21"-8,9 3-28,10 2-20,16 11-8,-3-5-3,7 5-3,-10-5-1,1 2-1,-13-5-4,-8-2 8</inkml:trace>
    <inkml:trace contextRef="#ctx0" brushRef="#br0" timeOffset="4172.0869">8017 2011 168,'-21'-9'34,"21"9"-3,-1 31-20,10 4-12,9 11 1,4 9-1,6 2 1,3 0-1,-3-1 1,-3-9-10,5-2-11,-12-20-9,1-5-1,-19-20-2,0 0 0,0 0-1,-15-27 0</inkml:trace>
    <inkml:trace contextRef="#ctx0" brushRef="#br0" timeOffset="4677.4299">8366 2116 94,'-7'-20'23,"7"20"-11,18-13-18,6 15-16,7 5-6,4 6-4,2-2 0,-4 6 24</inkml:trace>
    <inkml:trace contextRef="#ctx0" brushRef="#br0" timeOffset="4490.3008">8399 2149 121,'-18'7'35,"14"10"-1,4-17-8,-2 46-9,6-17-8,9 6-10,3 4 1,1-8-12,11 4-11,-10-11-6,4-4-2,-22-20-4,24 13-4,-24-13-2,5-18 11</inkml:trace>
    <inkml:trace contextRef="#ctx0" brushRef="#br0" timeOffset="4966.6252">8613 2162 142,'0'0'39,"0"0"-6,0 0-11,1 29-13,9 1-9,2 5-1,3 2 1,2 1 0,-1-1 0,-1-4-1,0-5 1,-6-4-1,-9-24-12,11 25-7,-11-25-4,0 0-2,0 0-1,-4-29 1,-1 1 0,3 1 5,0-16 15,0-1 12,4-2 9,-2-3 8,9 6 4,-1 1-1,8 14-1,-1 3-3,9 16-3,-2 9-6,5 16-4,-1 6-6,-2 8-3,0 6 0,-4 5 1,-1-1-2,-1 3 1,-1-5 0,-1-7 0,3-5-1,-7-9-11,12-3-11,-5-12-6,5-4-2,-6-12-1,4 1 0,-5-13-1,3 0 1</inkml:trace>
    <inkml:trace contextRef="#ctx0" brushRef="#br0" timeOffset="5282.9329">9199 2081 173,'0'0'33,"-16"11"-2,19 13-22,9 9-9,6 6 0,6 5 0,9 2-1,9 0 1,6-4 0,2-9 0,1-9 0,-1-9-1,-2-10 1,-8-10-1,-9-12-4,-7-1-4,-13-15-3,-3-2 1,-16-11-1,-3 2 1,-9-2-1,2 5 1,-2 5 5,-1 4 2,5 8-2,7 8-7,9 16-5,0 0-2,0 0 0,25 0-2,-3 7 1,4 2 0</inkml:trace>
    <inkml:trace contextRef="#ctx0" brushRef="#br0" timeOffset="5458.0532">9771 2122 153,'-20'14'34,"20"-14"-2,-5 33-9,7-5-20,9 3-2,9 8-11,0-10-13,11 4-8,-5-14-1,2-5 0,-8-12-2,2-4-1</inkml:trace>
    <inkml:trace contextRef="#ctx0" brushRef="#br0" timeOffset="5600.1506">9803 1993 93,'5'-19'6,"14"14"-7,8 5-13,8 2-5,4 1-1,3 1 0</inkml:trace>
    <inkml:trace contextRef="#ctx0" brushRef="#br0" timeOffset="6388.3391">10097 2019 147,'-9'-17'33,"9"17"-1,20-12-7,8 15-17,8 5-11,1-3-6,11 4 0,-6-1-1,1 1 1,-8-6-1,-6 3 2,-7-4 3,-22-2 9,30 2 4,-30-2 1,0 0 1,0 0 0,12 27-1,-10-9 0,4 8-4,7 5-5,3 2 1,10 8-2,7-3 2,8-3-1,12-6 0,6-3 0,3-8 0,1-10-1,-4-6 1,-2-10 0,-11-8-1,-8-10 1,-14-9 0,-11-7 0,-6 0 0,-8 2 1,-5 1-1,-3 6 1,2 7-1,-3 10 1,10 16-1,0 0 0,6 36 0,7-3 0,5 12-1,2 4 1,4 6 0,0 0 0,-2 0 0,-3-7 0,-8-8-15,2-1-16,-8-14-1,-1-4 0,-4-21-3,-4 22-1,4-22-3</inkml:trace>
    <inkml:trace contextRef="#ctx0" brushRef="#br0" timeOffset="5806.2914">10097 1896 142,'0'0'32,"0"0"0,0 0-9,7 33-11,10 2-7,1 11-6,4 7 1,4 6 0,0 1 0,-4-1 0,-5-10-12,1 5-14,-9-23-5,-2-7-1,-7-24 0,0 0-2,-14-24 0</inkml:trace>
    <inkml:trace contextRef="#ctx0" brushRef="#br0" timeOffset="8035.3078">4058 3356 122,'-24'-18'31,"24"18"0,0 0-6,-9 16-5,9-16-5,0 37-7,4-11-7,1 3 0,3 0 0,-3 2-1,2 1 0,-1-5 0,-1-5 0,-1-5-1,-4-17 1,0 0-1,0 0 1,0 0-4,15-17-1,-15-8-3,4-3 1,-6-11 0,5 3-1,-3-6 2,4-1 4,2 1 3,-3 2 3,6 7 2,-1 4-1,6 12 2,-14 17-1,34-7-1,-14 16-2,2 11-3,0 8 2,2 5-1,2 7 1,-1 2-1,-1 0 0,-2 2 0,-1-5-1,-5-6-1,1 0-14,-6-11-11,-2-4-5,-9-18 1,0 0-2,0 0-1,-28-3 0,10-10 2,-4 0 13</inkml:trace>
    <inkml:trace contextRef="#ctx0" brushRef="#br0" timeOffset="8216.4317">4132 3512 109,'0'0'34,"-10"-17"-2,10 17-1,26-18-8,0 9-28,14 9-14,3-2-10,5 6-1,-4-2-2,0 3 0,-6-1 0,1-1 4,-8 3 10,-3-4 15</inkml:trace>
    <inkml:trace contextRef="#ctx0" brushRef="#br0" timeOffset="8387.5488">4608 3508 131,'-16'26'33,"16"-26"-1,-10 28-3,7-10-16,10 4-6,2 2-15,0-2-10,12 2-8,-8-8-4,3-5-1,-16-11-1,28 0 0,-28 0 0,22-26 9,-9 4 11</inkml:trace>
    <inkml:trace contextRef="#ctx0" brushRef="#br0" timeOffset="8754.7989">4752 3332 149,'0'0'33,"0"0"-1,-8 20-9,16-1-15,8 8-7,6 3 0,2 1 0,2-2 0,0 0 0,-2-6-1,-2-3-1,-4-6 0,-1-6 1,1-6 0,-18-2 0,29-13 0,-29 13-1,21-33 1,-14 7 1,-2-3-3,-1-6 1,-6 2 0,0-4 0,-1 4 0,-1 4 0,0 5 0,3 4 0,1 20-10,12-17-8,-12 17-8,30 8-3,-8 4-1,-2-1 0,8 8-1,-6-3 1,0 1 11</inkml:trace>
    <inkml:trace contextRef="#ctx0" brushRef="#br0" timeOffset="8944.9301">5278 3468 113,'-4'18'32,"4"-18"0,-4 20-1,8-1-9,-4-19-11,15 35-5,-1-19-6,-3 1-9,8 1-11,-19-18-7,29 17-3,-29-17-2,24-6 0,-24 6-1,22-27-1,-9 5 7</inkml:trace>
    <inkml:trace contextRef="#ctx0" brushRef="#br0" timeOffset="9176.1068">5524 3264 128,'-24'-23'32,"24"23"-1,2-17-6,15 17-12,5-2-6,5 2-7,10 2 0,0-2-10,7 6-10,-7-8-6,3 7-4,-8-5-1,-1 4-1,-13-2-1,-1 5 1</inkml:trace>
    <inkml:trace contextRef="#ctx0" brushRef="#br0" timeOffset="9356.2278">5660 3369 129,'-20'13'30,"20"-13"-10,24 7-17,4-3-17,8 1-8,5-1-3,5-2-4,-2-4-3,0 0 1,-2-2 8,-5-5 18</inkml:trace>
    <inkml:trace contextRef="#ctx0" brushRef="#br0" timeOffset="9823.5505">6262 3231 156,'-32'-9'32,"32"9"0,-22 19-14,21-1-18,6 9 2,2 10-1,4 2 0,2 1-1,6-5 1,-5 0 0,5-4-1,-3-7-7,8-4-8,-24-20-7,35 13-3,-35-13 0,21-15-1,-16-5 0,-1-6 0,-8-11 8,-3-3 8,-1-6 8,-1-1 8,2-3 4,1 1 4,6 6 4,4 5 2,9 12 2,-2 8 2,15 16-2,-4 9-5,9 15-3,0 6-4,4 12-3,0 2-1,0 6-2,0 2-3,-6-5 0,-3-1-6,-6-9-11,2-4-10,-10-10-3,-12-21-2,3 18-2,-3-18-1,-16-15 0,16 15 5</inkml:trace>
    <inkml:trace contextRef="#ctx0" brushRef="#br0" timeOffset="9979.6528">6460 3407 145,'0'0'33,"-5"-22"-1,25 17-13,17 9-43,3-8-9,14 6 3,-3-4-2,1 4 0,-8-4-1</inkml:trace>
    <inkml:trace contextRef="#ctx0" brushRef="#br0" timeOffset="10338.8967">6922 3376 141,'0'-16'32,"0"16"-1,19-15-8,1 15-18,4 0-5,1 4 0,3 1 0,-4 6 1,-4 2 0,-7 5 0,-6 4 1,-7 2-1,-5 2 0,-6 1 0,-2 3 0,-4-1-1,1-5-1,1 0 1,4-6-1,4 1 0,7-19 1,0 22-1,0-22 1,20 7-1,0-7-7,0-4-7,14 1-7,-7-5-3,10 1-4,-6-4-1,6 0-1,-6-2 0,2-2 7,-3-3 6</inkml:trace>
    <inkml:trace contextRef="#ctx0" brushRef="#br0" timeOffset="10722.2286">7406 3277 135,'-33'-18'33,"33"18"-1,0 0-5,0 0-20,5 26-7,12-4 1,3 5 1,4 4-1,4 0 0,-3 2 0,-1-3 0,2-5 0,-2-3 0,-2-5-2,-2-6 1,2-9 0,-5-6 0,-1-9 0,-1-7-1,-4-4 0,-5-7 0,-3-2 0,-4-5 0,-3 1 0,-4 2 0,3 2 0,-1 6 0,1 5 2,3 5-2,2 17-7,0 0-12,18-7-7,-1 20-2,-17-13-2,33 33-1,-16-15-1,5 8 0</inkml:trace>
    <inkml:trace contextRef="#ctx0" brushRef="#br0" timeOffset="11075.7428">7912 3431 154,'0'-24'32,"0"24"-1,16-22-11,1 17-21,3 1 0,2 2-1,0 2 4,2 4-2,-5 2 2,-19-6-3,25 20 3,-19-4-1,-4 4 0,-8 4 0,-5 2-1,-4 0 0,-1-1 0,-1 3-1,-1-2 0,3-3 1,4-4 0,6-3 0,5-16 0,12 24 0,5-18 0,9-3 0,7-1-1,7 2-20,-3-2-9,4 1-1,-8-3-1,-4 6-3,-10-1 0</inkml:trace>
    <inkml:trace contextRef="#ctx0" brushRef="#br0" timeOffset="12496.7115">5211 4326 146,'0'0'33,"0"0"-3,0 0-15,17-9-29,14 9-16,4-2-1,4 4 0,-2-2-1,-1 0-1,-8-2 1,-6 4 13</inkml:trace>
    <inkml:trace contextRef="#ctx0" brushRef="#br0" timeOffset="12671.8254">5307 4374 144,'-16'2'32,"16"-2"-9,0 0-14,0 0-24,38 20-10,-8-16-4,8-1-3,-1-4 0,7 1-1,-5-6 6,3-3 13</inkml:trace>
    <inkml:trace contextRef="#ctx0" brushRef="#br0" timeOffset="13193.2564">5949 4103 150,'0'0'33,"-26"-19"0,26 19-8,-13 19-24,13-1-2,8 4 1,1 7 0,4-1 0,2-1 1,1-3 0,3-2 0,3-7-1,3-2-1,3-4-10,-2-11-10,5 4-3,-5-9-7,3-1 0,-9-5-2,1 1 1,-7-5 1,-4-1 11</inkml:trace>
    <inkml:trace contextRef="#ctx0" brushRef="#br0" timeOffset="13375.381">6192 4092 146,'-26'-13'31,"26"13"0,-18 11-9,18 7-12,2 10-9,3 3 0,4 4-1,2 0 0,2 1 1,2-1-1,0-2-4,-1-9-10,7-2-9,-5-7-7,8-4-1,-6-11 0,6 0-1,-3-8 0,6 1 4</inkml:trace>
    <inkml:trace contextRef="#ctx0" brushRef="#br0" timeOffset="13574.5155">6525 4345 150,'0'0'33,"0"0"-3,0 0-5,0 0-28,18 22-17,-18-22-7,30 20-3,-30-20-2,35 11 0,-35-11-1,33-7-1</inkml:trace>
    <inkml:trace contextRef="#ctx0" brushRef="#br0" timeOffset="13793.6647">6769 4114 144,'0'0'33,"-9"18"-2,15 4-8,3 4-15,6 5-7,1 2 0,1 2 0,1-4 0,1-4-1,-7-3 1,1-5-11,2-3-14,-15-16-6,24 7-2,-24-7 0,28-20-2,-14 0-2,6-2 1</inkml:trace>
    <inkml:trace contextRef="#ctx0" brushRef="#br0" timeOffset="14059.8471">7200 4062 145,'-26'-24'33,"26"24"-1,-27 0-8,27 0-19,-24 32-6,11-9 1,0 1 1,4 2-2,1-2 1,3-4-1,7-2 1,-2-18-1,18 26 0,2-17 1,10-1 1,1-3-2,4 1 1,2 1 1,1-2 0,-3 5 1,-2-1-1,-7 4 0,-7-1-1,-19-12 1,14 30 1,-14-30-2,-9 27 0,9-27 0,-26 22-8,6-18-10,4 0-7,-5-12-6,5-1 0,-5-7-3,10-5 1,0-6-1,6-2 8</inkml:trace>
    <inkml:trace contextRef="#ctx0" brushRef="#br0" timeOffset="14228.9622">7238 4060 149,'0'0'33,"15"-25"-3,4 19-9,8 10-32,3-4-11,8 9-6,-5-2-2,6 8-1,-10-6-2,3 4 1,-7-4-2</inkml:trace>
    <inkml:trace contextRef="#ctx0" brushRef="#br0" timeOffset="14451.1129">7722 4018 163,'0'0'33,"0"0"-2,2 19-20,18 6-11,8 6 0,3 4-1,6 2 2,0 0-1,-4-2-7,0-1-12,-7-8-7,0-2-4,-10-11 0,-16-13-2,22 9-1,-22-9-1</inkml:trace>
    <inkml:trace contextRef="#ctx0" brushRef="#br0" timeOffset="14654.2524">7921 4057 166,'-17'0'32,"-1"3"-1,9 14-23,0 7-8,3 3 0,2 6-1,-1-2 2,5 6-11,-6-9-10,6-3-7,-1-8-3,1-17-2,0 0-2,25 11 1,-6-22-3</inkml:trace>
    <inkml:trace contextRef="#ctx0" brushRef="#br0" timeOffset="14870.3995">8167 4011 138,'0'0'33,"0"0"-2,10 22-6,-5 2-18,10 5-7,0 6 0,1 3 0,3-1 0,-3-6-3,4 2-13,-3-9-9,5-5-4,-6-14-3,7-5 0,-7-9-1,4-4-1</inkml:trace>
    <inkml:trace contextRef="#ctx0" brushRef="#br0" timeOffset="15208.542">8524 3989 134,'-27'-15'33,"27"15"-1,-33 11-6,20 8-17,3 8-7,3 4-2,5 6 0,2 1 0,9-1 1,4-2 0,8-4 0,8-9 0,2-7-1,4-10 0,0-5 0,2-9-1,-8-4-7,-3-10-3,-4-3-3,-13-7 0,-3 3-2,-12-4 2,1 4-2,-10-3-2,1 9 3,-5 1 1,19 23 0,-27-26-3,27 26 1,0 0-1,0 0 2,0 0 1</inkml:trace>
    <inkml:trace contextRef="#ctx0" brushRef="#br0" timeOffset="15404.6733">8820 3890 154,'0'0'33,"2"-24"-3,-2 24-14,22-9-12,-22 9-6,37 7-11,-20-5-8,7 7-6,-8-5-3,6 3-2,-22-7 0,31 2-1,-31-2 1</inkml:trace>
    <inkml:trace contextRef="#ctx0" brushRef="#br0" timeOffset="15636.8331">9043 3761 167,'0'0'33,"-22"10"-3,22-10-20,7 33-10,1-11 0,6 1 0,3 3 0,5-6 0,-2-3 0,6-2-6,-4-12-9,9 3-9,-5-10-4,4-1-4,-7-12 1,5 4-1,-10-9 0,3-2 5</inkml:trace>
    <inkml:trace contextRef="#ctx0" brushRef="#br0" timeOffset="15806.9472">9348 3699 135,'-20'-18'31,"20"18"0,-18 9-9,16 9-8,2 8-8,2 3-7,5 4 1,2 0-1,2 4-3,-3-6-13,10-1-11,-9-8-3,4-2-1,-13-20-1,26 18-2,-26-18 0</inkml:trace>
    <inkml:trace contextRef="#ctx0" brushRef="#br0" timeOffset="16585.3404">9645 3934 121,'0'0'33,"0"0"-2,0 0-6,18 15-10,-18-15-6,9 29-9,-3-9 0,1 0 0,-2 0 0,1-1 0,-4-3 0,-2-16 0,5 20 0,-5-20-7,0 0-4,0 0-1,0 0 0,0 0-1,13-27 1,-13 9 0,8-1 2,-3-1 9,1-4 10,3 4 2,-4 0 2,-5 20-1,24-28 0,-7 27 0,-17 1-2,31 5-3,-9 6-4,-2 4-3,2 3-1,1 2 1,-3 2 0,0 0 0,2-2 0,-2-3 0,-3-4-1,-1-2 1,1-6 0,-17-5-1,31-3-4,-31 3-4,30-21-3,-30 21 0,24-27 1,-13 10 0,-11 17 3,24-27 5,-24 27 8,23-20 4,-23 20 3,24-6-1,-24 6 1,22 11-1,-22-11-3,23 30-4,-11-12-4,3 2-1,0-3 2,1-3-3,1 3-11,-17-17-9,28 11-7,-28-11 0,23-9-2,-23 9 0,21-30-1,-14 10 0</inkml:trace>
    <inkml:trace contextRef="#ctx0" brushRef="#br0" timeOffset="16805.4892">10421 3642 115,'5'-16'32,"1"-3"0,-6 19-3,26-20-15,-3 17-4,-2-1-6,4 4-4,1 2 0,-6 0 0,-1 1 0,-19-3 1,26 15-1,-26-15 0,5 22 1,-5-22-1,-11 31 1,0-13-1,0 1 0,2 3 0,1-4 0,5 0-1,5 1 1,3-3-1,-5-16 1,30 28-16,-5-12-12,-3-8-2,4 4-2,-6-6-2,-3 1-1,-17-7-1</inkml:trace>
    <inkml:trace contextRef="#ctx0" brushRef="#br0" timeOffset="23314.7426">3845 6258 18,'0'0'5,"-8"-30"0,8 30-1,6-27-2,-6 27 2,13-24 2,-13 24 4,20-27 8,-20 27 9,20-30 0,-20 30 1,9-22-3,-9 22 0,0 0-3,0 0-4,0 0-9,-12 19-9,8 3 1,0 5-1,2 6 0,-1 6-1,3-4 1,5-1 0,-3-4-1,0-1 1,0-5 0,0-8 0,-2-16-1,0 0 0,0 0 0,0 0 0,-21-25 0,14-1 1,1-5-1,1-2 1,3-2 0,8-2 1,1-1-1,8 3 0,-1 2 1,8 5-1,2 8 0,4 7 1,0 10-1,-1 6 0,1 12 1,-3 7-1,-1 4 1,-2 7-2,-3 2 2,-4 3-1,-3-3 0,1 0 0,-2-4 0,-1-5-1,-5-1-6,-5-25-12,13 32-7,-13-32-4,0 0-2,0 0-1,-22 0 0,3-11-1,19 11 6</inkml:trace>
    <inkml:trace contextRef="#ctx0" brushRef="#br0" timeOffset="23489.8612">3957 6340 135,'-17'-9'34,"17"9"-1,0 0-2,24-13-22,15 19-29,5-4-9,8 1-2,-1-3-2,1 4 0,-8-4-2,-4 2-2,-7-4 14</inkml:trace>
    <inkml:trace contextRef="#ctx0" brushRef="#br0" timeOffset="23952.7781">4483 6300 122,'0'0'41,"-11"-18"-3,11 18-11,20-4-20,2 4-2,4 2-2,2 0-4,-3 0 1,-1-1 1,-7 5-1,-17-6 1,20 15 0,-20-15 0,0 25 0,-7-6 0,-2 4-1,-3 1 0,-2 4 0,-1-3 0,-2 1 0,3-2 0,-1-2 0,4-2-1,11-20 1,-15 28 0,15-28-1,4 16 1,-4-16-1,29 7 0,-5-7 1,6-1 0,3-1-1,-4-6-8,8 8-8,-11-5-6,0 7-6,-6-8 0,0 6-3,-20 0-1,28-7 1,-10 1 5,0-5 16</inkml:trace>
    <inkml:trace contextRef="#ctx0" brushRef="#br0" timeOffset="24397.0807">5101 6317 163,'0'0'29,"0"0"-13,11 16-26,15-5-18,9-2-3,7 2-2,0-5-1,8 1-2,0-5 4</inkml:trace>
    <inkml:trace contextRef="#ctx0" brushRef="#br0" timeOffset="24224.9618">5156 6205 139,'0'0'34,"-26"-15"-2,26 15-1,0 0-18,0 0-10,23-4-3,-1 10-1,5 1-3,1-3-11,5 7-10,-7-6-6,-2 3 0,-24-8-2,27 9-1,-27-9-2,0 0 4,0 0 23</inkml:trace>
    <inkml:trace contextRef="#ctx0" brushRef="#br0" timeOffset="37227.6092">12114 5882 108,'-17'-14'36,"17"14"-5,0 0-4,0 0-7,28-4-5,-10 6-8,5 3-6,2-1-1,1 0 0,0-1-3,0-3-11,-1 8-9,-6-10-5,-1 5-4,-18-3-2,20-1 0,-20 1-1,0 0 3</inkml:trace>
    <inkml:trace contextRef="#ctx0" brushRef="#br0" timeOffset="37680.4007">12594 5677 108,'-20'-29'28,"20"29"0,-22-16-12,22 16-2,0 0 0,-17 9-7,17-9-2,-24 18 1,8-3-1,1 1 0,-3 1-1,3-1-4,4 2 1,5-1-1,6-17 0,13 27 0,-13-27 1,39 19-1,-6-12 0,2-3 0,2 3 0,-2 0 1,2 0-1,-3 4 0,-2 6-1,-10-1 1,-6 3 0,-6-1-1,-5 4 0,-7-4 1,-7-1 0,-4-1-1,-3-5 1,-3-4 1,-1-5-3,0-5-8,20 3-9,-33-17-8,33 17-3,-21-31-2,20 13-1,-5-6-2,12 2 3</inkml:trace>
    <inkml:trace contextRef="#ctx0" brushRef="#br0" timeOffset="37848.5168">12561 5730 151,'-15'-20'34,"15"20"-1,17-18-8,7 16-25,13 8-13,-2-3-11,14 10-7,-6-4-3,2 8 1,-10-3-3,0 5 0</inkml:trace>
    <inkml:trace contextRef="#ctx0" brushRef="#br0" timeOffset="38575.13">13181 6175 128,'0'0'35,"0"0"-1,0 0-4,0 0-17,-11 18-6,15 2-7,3 1 0,2 2 0,-2 1 0,-3-2 0,2-5 0,-6-17-1,7 23 1,-7-23 0,0 0-1,0 0 0,7-16 0,-3-2 0,-2-4 0,2-4 1,-1-3-1,3-2 1,-1 1 1,3 5 0,-1 3 0,4 5 0,-11 17 0,28-16 0,-28 16-1,31 9 0,-15 2 1,3 5-2,-1 3 1,-1 3 0,1 0-1,-1 1 1,1-2 0,-5-1 0,2-4 0,-15-16-1,22 17 0,-22-17-5,16-4-4,-16 4-1,11-22-1,-7 4-1,7-2 1,-7-6 1,7 6 1,-4 0 7,1 1 6,-8 19 4,16-23 6,-16 23-1,22 0 0,-22 0 0,26 25-1,-8-6-2,-7 3-1,10 1-3,-3-1-5,-1 0-1,-5 2-6,-12-24-12,23 29-10,-23-29-4,0 0-1,0 0-2,0 0 0,9-24 0</inkml:trace>
    <inkml:trace contextRef="#ctx0" brushRef="#br0" timeOffset="39210.5636">13738 5765 81,'0'-16'27,"2"-1"-1,-2 17-5,9-27-6,-9 27 1,24-26-3,-4 15-4,-20 11 0,34-22 0,-34 22-1,31-13-2,-31 13-1,18 2-4,-18-2-2,11 22 1,-5-4-1,-4 4 0,-4 2 0,-2 2 1,-1-1-1,-5 3-1,-1-4 1,-3-2-1,-3-2 1,1-2 0,-1-3 0,17-15 1,-24 18 0,24-18 1,0 0 0,0 0 0,0 0 1,0 0-1,18 4 0,1-8 0,-1-1 0,4 1 1,-1 2-2,-1-2 1,0 6-13,-20-2-12,26 2-9,-26-2-1,0 0-2,0 0-3,0 0-1</inkml:trace>
    <inkml:trace contextRef="#ctx0" brushRef="#br1" timeOffset="101322.0575">13541 6844 153,'0'0'35,"-1"-24"-2,19 18-17,2 3-16,4 1 1,7 2 0,3 0-1,2 0 1,-1 0-1,-3 0 1,-9 0-1,-2-4-1,-21 4 1,25 4 0,-25-4 0,0 0 0,10 24-1,-10-24 1,-8 31 0,5-9 0,-1 3 0,-2 5 1,3 3-1,3 0 1,2 3-1,1 1 0,3-4 1,-1-2 0,3-6-1,5 1-16,-8-9-10,-5-17-6,9 16-1,-9-16-1,0 0-1,0 0 0</inkml:trace>
  </inkml:traceGroup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5:46.9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5769A9-A6F8-4667-BC27-BFFF29103095}" emma:medium="tactile" emma:mode="ink">
          <msink:context xmlns:msink="http://schemas.microsoft.com/ink/2010/main" type="inkDrawing"/>
        </emma:interpretation>
      </emma:emma>
    </inkml:annotationXML>
    <inkml:trace contextRef="#ctx0" brushRef="#br0">5658 8683 130,'0'0'36,"0"0"-2,0 0-20,26 20-27,13-9-15,-1-6-5,8 5-1,-5-3-2,-6-5-1,-6-6 5</inkml:trace>
    <inkml:trace contextRef="#ctx0" brushRef="#br0" timeOffset="-211.1386">5642 8562 150,'0'0'41,"2"-28"-6,23 23-25,7-3-10,3 3-10,11 8-9,-4-4-7,2 4-5,-9-3-1,-7 6-3,-28-6 1,22 3 0</inkml:trace>
    <inkml:trace contextRef="#ctx0" brushRef="#br0" timeOffset="20927.9189">6361 8318 128,'-13'-19'38,"13"19"-5,0 0-15,0 0-4,0 0-5,0 0-8,0 0 0,8 24 0,-7-7-1,1 3 1,2 2-1,0 2 0,-1-2 0,3 0 0,3-2-1,2-4 0,-11-16 0,28 22 0,-10-18 1,4-2 0,0-4 0,4 0 0,2-3 0,-1-3 0,1 3 0,-4 1 0,0-3 0,-4 3 0,-20 4-1,29-2-6,-29 2-8,19 0-7,-19 0-5,0 0-3,0 0-3,0 0-2,0 0-1,12-20 5</inkml:trace>
    <inkml:trace contextRef="#ctx0" brushRef="#br0" timeOffset="21195.1014">6679 8314 90,'-11'-17'38,"11"17"-3,-14-22-6,14 22-8,0 0-5,0 0-6,0 19-9,5-1-1,1 6 1,-1 5-1,1 4 0,1 2-1,-2 0 1,3 5-1,-4-1 1,1-4-6,-1-6 5,-1-3-5,3-6 6,-1-2-7,3-1-7,-8-17-15,0 0-2,20 7-5,-20-7-3,28-22-2,-28 22 13</inkml:trace>
    <inkml:trace contextRef="#ctx0" brushRef="#br0" timeOffset="21384.232">6915 8591 143,'0'0'38,"7"26"-12,-7-26-21,6 16-6,-6-16-7,18 24-10,-18-24-10,24 18-5,-24-18-4,26 2-3,-26-2-1,24-11 36</inkml:trace>
    <inkml:trace contextRef="#ctx0" brushRef="#br0" timeOffset="21879.5664">7215 8373 73,'0'0'39,"-15"-19"-2,15 19-9,0 0-11,4 21-2,-1-5-5,1 6-3,-2 0-2,1 6-2,-1 1-3,2 4-5,0 2 5,1 0-6,2-6 5,6 2-5,4-3 6,5-6-6,4-4 5,5-5 1,0-4-1,6-5 1,0-8 0,1-1 0,-1-6 0,-2-2 0,-3-4 0,-5-3 0,-5 0 0,-7-6 0,-6 4-1,-5 2 7,-8 2-5,-3 1 5,7 17-6,-26-15 6,9 17-6,-1 11 0,0 2 1,3 5-6,2 4 5,2 1-6,5-1 5,5 4-5,6-1 3,4-10-15,12 5-10,-1-11-5,7-6-8,8-3-1,-3-7 0,6-6 41</inkml:trace>
    <inkml:trace contextRef="#ctx0" brushRef="#br0" timeOffset="22539.0177">8063 8606 121,'0'0'42,"-23"5"-1,23-5-24,10 17-18,3-1-5,5-1 6,-1 0-5,3 3 4,-20-18 1,29 26 0,-29-26 0,17 22-1,-17-22 1,0 0 0,0 0-1,0 0 1,0 0 0,0 0 0,-11-24-1,5 2 1,3-4 6,3 0-5,1-1 5,3 3-5,7 2 4,2 5-4,5 5 4,6 8-4,0 6-1,4 5 0,-1 2 0,3 8 0,-3 7-6,1 1 6,-4 3-5,0-1 4,-4 3-4,-2-10 5,-1 0-6,-17-20 6,28 18 0,-28-18 0,18 0 0,-18 0 0,15-29 0,-10 9 0,1-2 0,1-2 0,0-5 1,1 3-1,3 4 6,-11 22-5,20-28 4,-20 28-5,24-1 1,-24 1-2,24 23 1,-9-2 0,-1 1-5,-1 2 4,4 3-4,-1-3 5,1 0 0,-1-6-1,-16-18-1,34 28-15,-34-28-11,27 7-5,-27-7-1,22-20 0,-14 0-1</inkml:trace>
    <inkml:trace contextRef="#ctx0" brushRef="#br0" timeOffset="22759.1653">8896 8395 150,'0'0'41,"0"0"-7,0 27-27,9 4-6,2 12-2,4 4-4,1-3 4,-1 6-4,3-8 5,-3-5-6,0-1-2,-4-12-19,5-7-4,1-15-3,0-4-1,3-13-7,-2-5 5</inkml:trace>
    <inkml:trace contextRef="#ctx0" brushRef="#br0" timeOffset="23143.4276">9315 8519 121,'0'0'47,"-20"-18"-7,20 18-10,-22-4-30,22 4 0,-24 11 1,24-11-2,-20 17 0,20-17 0,-17 22 0,17-22-4,-2 27 3,2-27-3,22 26 4,1-11-5,6-1 5,10 3-4,3 1 6,2-5-1,0 2 0,0 3 0,-5-1-1,-6 3 2,-9 0 0,-9-2 0,-10-1-1,-8-1 1,-8 1 0,-8-4-1,-5-6 1,-3-3 0,-3-2-1,-3-8-1,9 2-15,0-8-18,10-5-1,6-7-9,6-1-2,21-8 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33.5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BDD8769-89B4-443E-835F-05191917053B}" emma:medium="tactile" emma:mode="ink">
          <msink:context xmlns:msink="http://schemas.microsoft.com/ink/2010/main" type="inkDrawing"/>
        </emma:interpretation>
      </emma:emma>
    </inkml:annotationXML>
    <inkml:trace contextRef="#ctx0" brushRef="#br0">24 1348 22,'0'0'17,"-16"-12"-3,16 12 1,0 0 0,-8-17 2,8 17 2,0 0 1,6-26 1,-6 26 0,16-18-3,-16 18-2,26-20-4,-7 11-2,-3-2-4,8 3-2,2 1-4,1 2 0,-1 1-1,2 4 1,-3 4 0,-2 3-1,-3 4 1,-2 2 0,-5 5 0,-6 4 0,-3 2 0,-2 2 1,-6 5-1,-1 2 0,-4 0 0,-6 2 0,-2-1 0,-1 0-1,-2-3 1,1-2-1,1-5 1,1-2 0,3-4 0,3-1 0,11-17 0,-15 24 0,15-24 0,0 0-1,-8 16 0,8-16 0,0 0-1,0 0 1,0 0-1,21-13 0,-21 13 1,27-13-1,-10 8 1,1-1 0,1 3 0,1 1 1,-4 2-1,3 0 0,-19 0 0,24 7-3,-24-7-4,16 6-5,-16-6-3,0 0-3,21 13-4,-21-13-2,0 0-4,16-6 2,-16 6 4,0 0 3,20-24 3</inkml:trace>
    <inkml:trace contextRef="#ctx0" brushRef="#br0" timeOffset="623.7815">723 1240 72,'0'0'22,"-11"-16"-1,11 16-8,0 0-3,-16-19-1,16 19-2,0 0-3,-21-5 0,21 5-1,-23 7-1,4 2 0,-3 6-1,2 2 1,-6 1 0,8 2 0,-3 2 1,7-2 1,1-1 0,11-1 1,2-18 2,9 27 1,-9-27-1,35 13 0,-9-9-1,5 0-1,0-3 0,3 1-1,-1 2-3,-2 5 0,-3 4-1,-3 3 0,-4 1 0,-9 9-5,-4-2 0,-5 3 0,-4-3 1,-9-2-2,-1-6 2,-3 1 0,-7-4 0,1-8 4,0-3-1,-2-4-7,5 0-6,-3-7-3,20 9-5,-29-20-4,29 20-4,-11-29-2,12 12 1,1-5 7</inkml:trace>
    <inkml:trace contextRef="#ctx0" brushRef="#br0" timeOffset="906.0289">574 1295 69,'0'0'19,"0"0"2,0 0-7,21-13-6,1 8 0,5 1-1,4-3 0,3 1-1,-1-1-2,-2 2-5,-2 3-6,-7 0-6,1 4-3,-7 1-4,-16-3-1,20 11-2,-20-11 0,11 17 0,-11-17 8</inkml:trace>
    <inkml:trace contextRef="#ctx0" brushRef="#br0" timeOffset="1473.1925">1248 1174 71,'0'0'23,"0"0"-1,-15 20-4,17 4 0,-4 0 0,7 9-2,-3-2-2,9 6-1,-5 0-3,5 3-3,0-7-1,0 4-4,0-6-2,-2-2 0,0-5-1,-1-2-1,-8-22-2,12 20-6,-12-20-6,0 0-5,21 0-5,-21 0-2,9-22-2,-4 2-1,3 2 2,1-4 6,-2-2 7</inkml:trace>
    <inkml:trace contextRef="#ctx0" brushRef="#br0" timeOffset="1652.3146">1465 1414 30,'0'0'15,"3"17"-1,-1-1-3,-2 1-2,2 5-2,3-2 0,1 2-3,5-3-2,-2-1-8,-9-18-2,24 11-5,-24-11-2,24-6-1,-24 6-1,13-25 1,-13 5 9</inkml:trace>
    <inkml:trace contextRef="#ctx0" brushRef="#br0" timeOffset="1787.879">1494 1319 52,'0'0'15,"-15"-26"-5,15 26-9,-3-18-7,3 18-6,20-13-3,-4 6 0,5 3-1,1-3 3</inkml:trace>
    <inkml:trace contextRef="#ctx0" brushRef="#br0" timeOffset="2019.9224">1660 1204 94,'0'0'29,"-15"23"2,4-6-8,13 12-8,-4 1-1,11 3-4,2 3-2,4 5-3,1-5-4,-1-5-11,3 2-8,-7-9-6,2-2-3,-7-5-5,-6-17 1,0 0 0,0 0 1,0 0 8</inkml:trace>
    <inkml:trace contextRef="#ctx0" brushRef="#br0" timeOffset="2780.5794">1593 1484 79,'0'-16'26,"0"16"2,0 0-8,33-21-4,-12 12-5,8 4-1,2-1-2,6 3-3,0-5-3,0 3-1,0-3-2,-6 1 1,-5 2 0,-4-5-1,-6 3 1,-16 7-1,19-16 1,-19 16 0,-4-19 0,4 19 0,-15-16 0,15 16 1,-24-11 0,24 11 2,-31 0 0,14 9 1,1 2 0,-1 7 2,4 6-2,2 7-1,4-1 0,7 3-1,6-2-1,6-5-1,9-1-1,4-5-1,9-7-4,-1-9-7,7 0-5,-3-10-4,2-1-3,-10-12-1,2 1-2,-9-8 1,-1 2 5,-10-3 9,-4-1 9,-3 1 7,-6 1 9,0 6 7,-5 2 6,7 18 3,-19-19-1,19 19-1,-16 6-4,14 10-2,2-16-7,-2 35-4,7-9-6,5 3-3,3 1 0,1-1-1,5-3 1,-3-2-3,1-6 3,-4-2-8,-13-16-6,22 10-4,-22-10-2,5-17-1,-5 17-1,-7-33 2,1 11-1,-3-6 7,-2 1 8,2-4 6,0 3 3,5 1 1,0 1 1,8 2-1,3 4-2,6 2-5,8 1-4,1 4-4,7 2-4,2 6-1,4-2 0,2 7 0,-2 0 13</inkml:trace>
    <inkml:trace contextRef="#ctx0" brushRef="#br0" timeOffset="3199.0547">2616 1264 72,'0'0'25,"0"0"1,0 0-7,-31-7-4,31 7-4,-31 0-4,12 2-2,-1 1-2,3 5-1,-1-1-2,18-7 1,-24 20 0,24-20 0,-5 26 0,5-26 1,18 24 0,2-12 1,4-1 0,7-1 2,4-3-1,6 0 1,-3-1-1,5 1-1,-5-1 1,-3 3-1,-7-2-1,-4 8 0,-11 3-1,-10 0 0,-6 3-1,-10-3 0,-7 0 1,-4-1-2,-6-4 1,-3-4-1,-2-4 1,4-5 0,1 0 0,5-1-1,6-3-1,3-2-8,16 6-7,0 0-8,0 0-7,16-23 0,6 17-1,-1-7-1,8 6 0</inkml:trace>
    <inkml:trace contextRef="#ctx0" brushRef="#br0" timeOffset="5041.5092">315 2091 51,'0'0'17,"0"0"3,0 0-4,0 0 0,-13 22 1,15-2 2,-4-1-2,4 12 0,-4-5-1,6 9-2,-6-4-3,4 4-2,0-2-5,-2 1-4,1-6 0,-1-1 0,2-6 0,0-3 0,-2-18-1,4 26 1,-4-26-3,0 0-9,0 0-8,0 0-5,0 0-3,16-22-3,-16 22-2,17-22 1,-17 22 1,24-24 9</inkml:trace>
    <inkml:trace contextRef="#ctx0" brushRef="#br0" timeOffset="6242.8241">532 2396 168,'-11'-20'33,"11"20"-1,0 0-21,0 0-11,-17 7 0,17-7 0,0 0 0,0 0 0,10 16-1,-10-16-1,0 0-10,0 0-9,25 19-5,-25-19-6,0 0-1,0 0 0,24-8-1,-24 8 2</inkml:trace>
    <inkml:trace contextRef="#ctx0" brushRef="#br0" timeOffset="6732.6111">961 2141 63,'-23'-8'18,"23"8"-2,-27-5-8,27 5-3,-19 5-1,19-5-1,-20 11 0,20-11 0,-25 19-1,25-19 2,-32 25-1,32-25 0,-31 28 0,31-28 0,-18 28 0,18-28 0,3 22 0,-3-22 2,33 16 2,-5-7 0,3-3 1,4 3 1,0-5 2,4 7-1,-8-2 0,2 7-3,-9-3-1,-2 7-1,-9-3-1,-6 5-1,-7-2-2,-3-2-1,-8-1 1,-6-6-1,1 0-2,-8-8-8,5 3-7,-7-12-5,10 3-5,-4-10-3,20 13-3,-26-31 0,20 12 2,3-3 7,1-1 10</inkml:trace>
    <inkml:trace contextRef="#ctx0" brushRef="#br0" timeOffset="6984.8929">898 2187 96,'0'0'24,"0"0"-1,-6-21-11,6 21-6,37-3-2,-11-1-5,9 2-5,2 0-6,1 1-7,-1-1-4,-2 0 0,-2 4-2,-7 0 0,2 5 0</inkml:trace>
    <inkml:trace contextRef="#ctx0" brushRef="#br0" timeOffset="7639.2051">1454 2097 90,'0'0'14,"0"0"-5,-19 0-20,19 0-9,11 16-1,-11-16 1,24 22-1,-7-7 2</inkml:trace>
    <inkml:trace contextRef="#ctx0" brushRef="#br0" timeOffset="7333.7105">1518 2310 136,'0'0'34,"-18"5"-1,18-5-13,-13 22-10,16-5-4,1 1-5,2 2-2,1 0 1,4 2-1,0 0-2,-2-5-4,6 1-3,-15-18-3,18 24-3,-18-24-4,0 0-2,17 9-2,-17-9 0,0 0 2,0 0 2,7-18 1,-7 18 3,0 0 3,0-20 5</inkml:trace>
    <inkml:trace contextRef="#ctx0" brushRef="#br0" timeOffset="8668.2853">1538 2372 45,'-16'-18'19,"16"18"2,-6-17-4,6 17-2,2-16 0,-2 16-3,2-19-1,-2 19-3,9-18-1,-9 18-2,13-20 0,-13 20-4,16-20 0,-16 20-1,30-21 0,-12 14 0,2 2-1,3 1 1,0 2 0,1 6 1,2 1 0,-6 6 1,-1 2 2,-5 5 2,-4-1 2,1 7-1,-8-4 0,3 4 0,-8-6-1,6 2 0,-6-3-2,2-17-3,2 24-1,-2-24 0,0 0-1,0 0 1,0 0 0,0 0 0,0 0-1,0 0 0,5-21-2,-5 21-2,0-25-1,0 8-1,0 17 0,11-31 1,-11 31-1,17-35 1,-17 35 2,24-31 2,-24 31 1,27-27 1,-27 27 0,28-21 0,-28 21 0,31-7 0,-14 7 0,1 2 0,1 5 1,-1 2 0,0 2 2,3 6 1,-21-17 3,29 27 0,-16-10 0,-2 1-1,-11-18 0,18 31-1,-18-31-1,13 28-1,-13-28-3,4 22 0,-4-22 1,0 0-3,2 16-6,-2-16-7,0 0-6,0 0-6,0 0-4,-6-18-2,6 18 0,6-20 0,-6 20 7</inkml:trace>
    <inkml:trace contextRef="#ctx0" brushRef="#br0" timeOffset="9010.1095">2173 2199 89,'0'0'13,"0"0"-9,0 0-17,0 0-6,0 0-3,16-14 0,1 14 0</inkml:trace>
    <inkml:trace contextRef="#ctx0" brushRef="#br0" timeOffset="8862.8707">2235 2288 123,'-2'22'33,"-3"-4"-1,5 4-15,0 0-13,5-6-9,5 1-12,-10-17-7,22 13-6,-22-13-2,18-9 0,-18 9-1,6-26 6</inkml:trace>
    <inkml:trace contextRef="#ctx0" brushRef="#br0" timeOffset="9502.9697">2359 2176 150,'0'0'35,"-17"14"-3,17 3-17,-2-1-9,6 3-6,3 3 0,2 0 0,6 0 0,-2-2-1,4-2 2,-17-18-2,25 28 1,-25-28-2,21 18-5,-21-18-5,0 0-4,0 0-1,0 0-1,1-27 0,-1 27 0,-5-32 1,7 14 6,-2-2 5,3 0 3,7-2 3,1 0 4,5 3 4,1 1 5,5 9 5,-4-4 0,10 13 0,-10-2 0,10 13 0,-8 0-4,4 9-5,-4 1-3,2 4-6,-2-1 0,-1 2 0,-6-2 0,1-2 0,-6-4 0,-8-18 1,13 24-1,-13-24 0,0 0-2,0 0-13,0 0-12,9-31-5,-9 31-2,2-35-1,-4 18-2,-4-5-1</inkml:trace>
    <inkml:trace contextRef="#ctx0" brushRef="#br0" timeOffset="12711.0955">3431 1765 124,'-20'-2'41,"20"2"-9,-32 5-16,32-5-5,-33 11-3,33-11-5,-20 10-2,20-10-1,0 0 0,-13 20 0,13-20 0,0 0 0,13 20 1,-13-20-1,22 9 1,-22-9 0,30-5 0,-12-1 0,-18 6 0,31-18 0,-31 18-1,22-22-3,-22 22-4,0 0-4,0 0-4,-13-20-6,13 20-6,-23 5-6,23-5-3,-24 13-5,24-13 4,-17 11 26</inkml:trace>
    <inkml:trace contextRef="#ctx0" brushRef="#br0" timeOffset="-30003.3673">19 0 128,'0'0'41,"-9"22"-7,-1 2-15,12 18-9,0 6-3,4 7-1,-3 7-6,3-1 1,-1 1-2,3-3 1,-1-8 0,-1-12-2,-3-6 2,3-13-2,-6-20 1,0 0 0,18 4 0,-11-23 1,1-4-1,1-10 2,-2-6-1,1-5 0,1-6 0,-2-3-1,3-2 1,-1 2-1,2 4-6,-6 3-4,12 7-3,-6 4-3,4 15-5,-15 20-2,27-13-5,-27 13-2,19 20 5,-8 2-3,-11 0 4</inkml:trace>
    <inkml:trace contextRef="#ctx0" brushRef="#br0" timeOffset="-29267.5223">560 349 76,'0'0'24,"-13"-28"0,13 28-9,-19-24-2,19 24 1,-22-14-1,4 8 0,18 6-1,-37 0-2,17 9-2,-4 1-1,2 8-1,0 2-4,2 8-1,5 3-2,4 4 1,7-1 0,8-2-1,9-1 0,5-4-1,10-6 1,3-10 1,4-10-1,2-6 0,-1-6-1,-4-7 0,-5-4 0,-8-8 1,-8 1-2,-8-1 0,-6 5 1,-6-1 0,-4 6 1,-4 3-1,1 5-1,16 12-4,-22-15-6,22 15-3,0 0-5,0 0-4,0-22-2,0 22-2,31-24 1,-7 9 2,0-5 12</inkml:trace>
    <inkml:trace contextRef="#ctx0" brushRef="#br0" timeOffset="-29027.3679">764 57 79,'4'-24'30,"-4"24"1,0 0-5,0 17-5,-4 3-4,8 15-5,-1 1-4,6 9-1,1 4-5,1 1-2,2 1-1,1-5 1,1-4-1,0-7 1,-1-4-4,-1-13-10,4-1-7,-17-17-5,29 2-2,-29-2-4,30-28 0,-19 4 0,5-5 3</inkml:trace>
    <inkml:trace contextRef="#ctx0" brushRef="#br0" timeOffset="-28711.8579">1088 246 110,'0'0'33,"0"0"-2,0 0-7,3 39-7,-6-14-8,6 6-3,3 1-6,3-3-1,6 0 1,3-7-1,4-3 1,6-8-1,-2-8 1,1-6-2,3-5-4,-5-10-4,1-2 0,-7-10-1,-1 1-1,-9-4 0,-1 4 0,-10-2 2,0 5 4,-4 4 1,-1 5 0,7 17-5,-17-16-3,17 16-2,0 0-4,0 0-1,0 0-1,0 0-3,19 2 21</inkml:trace>
    <inkml:trace contextRef="#ctx0" brushRef="#br0" timeOffset="-27932.4742">1513 235 102,'0'0'39,"-2"37"-5,-4-15-8,8 11-11,2 0-5,5 3-7,-2-1-3,3-2 0,1-3 0,-2-5-1,2-6-1,-11-19-5,16 16-6,-16-16-2,0 0 1,13-24-2,-13 24 1,6-36 1,-3 10 2,-1-3 7,2-4 8,2 0 4,-1 0 2,6 5 0,-4 2 2,-7 26-1,26-25 1,-9 25-2,-17 0-2,29 22 0,-16 0-1,4 11-1,-4-2 0,1 4-1,-1 0-1,2-2-1,-4-4-1,0-7-1,-2-5-1,-9-17-1,17 7 0,-17-7-2,11-22 0,-9 0-1,3-2 0,1-5 0,1-3 1,2 3 0,2 2 1,0 5 2,2 1 2,-13 21 4,24-14 0,-24 14 1,20 16-1,-9 3 0,-3 3 0,1 5 0,0 1-2,2 1-2,2-3-2,4-3 1,1-6-1,0-4 0,4-6 1,0-10-2,2-5 0,-2-6-3,2-5-3,-3-7-2,1-1 0,-6-8-1,-1 0 1,-4 0 0,-4 2 6,-3 8 7,-9 3 6,5 22 1,-19-11 2,4 27 0,-3 8-1,5 13 0,0 7-3,6 5-6,7 3-2,9-1-3,11-3-12,4-12-14,15-8-4,0-17-1,3-15-7,4-7-3,-2-13 16</inkml:trace>
    <inkml:trace contextRef="#ctx0" brushRef="#br0" timeOffset="-26940.4221">3400 585 127,'-22'-5'38,"22"5"-7,-26-13-18,26 13-3,-25-26-8,10 4-2,-3-7 0,-3-4 0,3-6 0,-2-3 0,1 0 0,6-2-1,6 2 2,7 3-2,11 5 1,6 4 0,8 10-1,7 3-7,8 16-7,-3-1-4,7 16-7,-11 3-3,-3 11-2,-14-1-1,-7 6 2,-14 0 9,-8-4 14,-9 3 7,-7-3 0,-6-5 9,-4-2 11,6-4 4,0-5 5,7 0-1,2-8-3,24-5-3,-18 6-6,18-6-9,22-8-10,-4-3-7,13 2-11,1-5-4,8-1-2,-3-5 1,5 5 4,-7-1 8,0 1 7,-7 6 8,-4 0 8,-8 3 10,-16 6 6,20 2 3,-20-2-1,6 18-3,-6-18-3,-2 31-3,-2-12-5,8 6-4,-2 1-5,0 2-3,3-5-1,3-1 0,-3-1 0,-5-21-1,17 27 0,-17-27-3,0 0-5,0 0-2,16 8-1,-16-8 0,-3-19-2,-5 3 1,8 16 1,-11-35 3,6 16 5,1-1 2,2 0 1,0 2 1,4 1 0,2 1-1,-4 16-4,20-28-6,-3 17-4,7 0-3,0 0-3,3 6-3,-7-3 0</inkml:trace>
    <inkml:trace contextRef="#ctx0" brushRef="#br0" timeOffset="-26308.4356">3533 94 35,'0'0'17,"0"0"4,0 0-2,-2 22 3,2-4-1,7 10-2,-5-1-1,7 12-3,-3-3-2,5 5-3,-4-1-4,4 0-5,0-1 0,2-4-1,-2-4 0,0-5 0,0-2 0,0-8 0,-11-16-2,15 22-7,-15-22-6,0 0-9,18 13-3,-18-13-5,0 0-1,8-22 0,-8 22 3</inkml:trace>
    <inkml:trace contextRef="#ctx0" brushRef="#br0" timeOffset="-25368.0232">3921 296 63,'0'0'22,"-9"-24"1,9 24-11,-17-22-3,17 22 0,-20-22 1,20 22 1,-29-17-1,10 15 0,-3 2 0,2 8 0,-2 5-2,1 9-3,3 5-3,3 4-2,6 6 1,7 3-1,8 2 1,9-3-1,7-6 0,9-4 1,2-8-1,6-9 1,-3-10-1,1-7 0,-4-8-1,-9-7-1,-5-4-3,-12-7-1,-5 1 0,-8-3 0,-3 8 1,-7-3-1,1 8-2,-5 2-3,20 18 0,-28-22-3,28 22-3,0 0-2,0 0-2,0 0-1,0 0 4,30 1 4,-10-2 7,0 1 4,-2-4 6,1 2 6,-3 0 6,-16 2 8,21-2 4,-21 2 0,0 0-3,18 30-2,-18-30-3,7 40-3,-3-14-5,5 1-6,2 3-5,2-1 1,4-5-1,1-6 0,4-5 1,4-7 0,2-8-1,1-7 0,-1-4-2,-1-9-3,1 0-1,-8-6-2,0 2 1,-9-1 1,-3-1 6,-5 6 0,-3 6 1,0 16 4,-9-17 1,9 17 1,0 0-1,-9 24-1,11-4-5,3 4 0,6 2 0,4 3 0,5 1 1,4-3-1,13 1 1,0-6-1,3-8 1,4-4 0,-5-10-1,3-10 0,-7-8 0,-3-8-1,-12-9 1,-7-3-1,-8-1-1,-7-1 1,-3 7-8,-12-4-8,6 14-5,-7 1-6,18 22-5,-30-22 0,30 22-2,0 0 0</inkml:trace>
    <inkml:trace contextRef="#ctx0" brushRef="#br0" timeOffset="-24751.242">5225 312 97,'0'0'39,"-25"0"-6,25 0-14,-11 22-7,12-4-5,3 4-5,2 2 0,5 4-2,2-1 1,1 3-1,5-5 0,-3-3 1,3-3-1,-19-19 0,29 18 0,-29-18 0,0 0 0,11-22-1,-16 4 0,-3-4 1,-3-4 0,2 0-1,-4-1 1,6 1 0,5 2 0,6 4 0,8 0 0,7 5 0,7-1-5,9 8-8,1-1-5,3 7-8,0-1-4,-1 3-3,-5 2-1,0 1 0,-3 6 18</inkml:trace>
    <inkml:trace contextRef="#ctx0" brushRef="#br0" timeOffset="-23843.4797">5871 396 99,'13'-20'33,"-17"4"0,4 16-12,-9-33-8,5 14-7,4 19-5,-14-29-1,14 29 0,-30-15 1,12 15-1,-2 6 1,-2 7-1,5 9 1,2 3-1,4 7-1,6 1 1,7 1-1,7 1 1,6-5-1,5-3 0,2-10-2,5-4-1,-1-12-2,4-2 0,-6-12 0,-1-4 0,-4-7 1,-3-1 0,-5-1 4,-7-3 5,-2 3 1,-4 2 1,-3 8 1,5 16-1,-21-19 0,21 19 0,-22 6-3,22-6-3,-11 31 1,11-9-1,6 2-1,5 1 1,5-1-1,10-2 1,4-3 1,5-8-1,-1-4 0,3-9-1,-2-7-7,4-2-5,-13-13-3,1 0 0,-10-9-2,1-2 3,-10-7 5,-5 2 12,3 3 6,-10 1 5,6 10 2,-8 2 1,6 24 1,-7-16-2,7 16-6,2 31-8,-2-7-2,5 9 2,3 3-1,3 5 0,3 1 0,7 0 1,4-4-1,3-5 1,5-3 0,-2-10 0,3-5-1,1-12 1,-2-6-1,-4-12 0,-5-5 0,-2-8-1,-5-7 0,-6-5 0,-4 0 0,-5-1 0,-6 3 1,-1 7 0,-6 9 0,-2 5 1,13 17-1,-30 8 1,16 12-1,3 7 1,1 8-1,7 7-1,5 0 1,9 1 0,3-3 0,8-7 1,4-5-1,4-10 1,1-9-4,6-7-11,-12-13-8,5-2-5,-12-11-4,-3-2-3,-10-3 0,-3 0 0</inkml:trace>
    <inkml:trace contextRef="#ctx0" brushRef="#br0" timeOffset="-23603.0824">6044 290 107,'26'-5'26,"11"-1"-8,7-3-24,11 2-16,2-6-6,2 0-5,-6-2 1,-1-1 3</inkml:trace>
    <inkml:trace contextRef="#ctx0" brushRef="#br0" timeOffset="-23191.7193">7012 497 114,'-15'19'35,"4"-3"-9,11-16-23,-15 22-33,15-22-4,0 0 0,0 0-2,26-27-1</inkml:trace>
    <inkml:trace contextRef="#ctx0" brushRef="#br0" timeOffset="-22380.3832">7394 147 108,'0'0'34,"-9"-26"-1,9 26-16,0 0-6,24-18-7,-7 12-4,1 1 0,1-1 0,3 3 0,0 1 0,2 4 0,-4 7 0,-2 6 0,-5 7-1,-4 7 2,-5 6-1,-6 3 0,-5 8 0,-6 0 1,-4 0 0,1-6-1,-1-3 0,3-6 0,1-3 0,5-6 0,8-22 0,-2 25 0,2-25 0,19 8 0,-1-10 0,4-2 1,8-1-1,3-1 0,2-3 0,-2 2-1,2-1 1,-4-1-5,0 6-7,-10-7-7,4 5-6,-25 5-3,34-15-5,-34 15-1,31-20 1,-13 7 14</inkml:trace>
    <inkml:trace contextRef="#ctx0" brushRef="#br0" timeOffset="-21960.8964">8141 231 71,'6'-29'33,"-6"29"-1,-17-20-9,17 20-6,-31-9-4,13 12-4,-8-1-3,4 4-3,-6 1-1,3 0-2,2 6 0,5 0 1,18-13-1,-20 31 1,22-12-1,9-3 0,9-1 1,9 1-1,6-3 0,8 0 1,1 0-1,4-2 0,-2-2 0,-2 4 0,-7 0 0,-6 1-1,-9 3 1,-7 1-1,-8 0 1,-9 1 0,-7-1 0,-6 1 0,-3-5 0,-4-3 0,-2-3 0,-2-5-1,6-1-10,-6-11-8,26 9-6,-35-28-5,26 10-3,-2-8-1,7 1 1,-3-7 9</inkml:trace>
    <inkml:trace contextRef="#ctx0" brushRef="#br0" timeOffset="-23370.7144">6883-49 69,'0'0'23,"-17"-2"-7,17 2-18,-14 16-14,14-16-8,-13 30-2,13-30 0,-8 31 13</inkml:trace>
    <inkml:trace contextRef="#ctx0" brushRef="#br0" timeOffset="-21771.2225">8046 180 110,'5'-16'35,"-5"16"-1,32-15-11,-10 6-14,11-2-12,7 5-15,-1-5-8,3 2-7,0-4-2,-1 4 1,-6 2-2,-2 1 11</inkml:trace>
    <inkml:trace contextRef="#ctx0" brushRef="#br0" timeOffset="-21464.364">8666 63 84,'0'0'35,"0"0"-2,3 23-10,-1-4-6,9 12-5,0 6-5,2 3-6,4 6-1,1-2 0,1 0 1,-1-4-1,-1-1-3,-5-14-12,5-3-11,-17-22-7,22 17-1,-22-17-1,17-11 0,-12-6 4</inkml:trace>
    <inkml:trace contextRef="#ctx0" brushRef="#br0" timeOffset="21569.5491">5191 1939 102,'-11'29'42,"13"4"-5,-6-3-12,8 12-10,-2-2-7,2 1-7,1-1 0,1-1-1,-3-3 1,1-5-1,-2-1 1,-2-6-1,2-4-5,-2-20-8,5 18-10,-5-18-5,0 0-7,22-18 1,-5 7-2,-1-2-6,5-5 26</inkml:trace>
    <inkml:trace contextRef="#ctx0" brushRef="#br0" timeOffset="22142.147">5581 2159 149,'-16'17'42,"16"-17"-10,-9 20-27,10-2-5,3 2 0,3 1 1,1-3-1,3 0 1,-2-1 0,0-1-1,-9-16-3,17 19-6,-17-19-5,0 0-3,0 0-3,16-6 0,-16 6 0,2-27 2,-2 10 5,0 1 12,0 16 8,0-32 7,0 32 2,4-23 1,-4 23 1,0 0-1,0 0-3,0 0-4,16-10-4,-16 10-3,0 0 0,17 11-2,-17-11 0,0 0 0,0 0-1,20 17-1,-20-17-2,0 0-2,0 0 0,0 0-1,0 0 0,0 0-2,0 0 0,0 0-2,0 0 1,0 0 0,0 0 1,0 0 0,0 0-2,0 0 1,0 0 0,0 0-1,0 0 0,0 0-1,17 9-3,-17-9-2,0 0-1,0 0 0,0 0 3,0 0 14</inkml:trace>
    <inkml:trace contextRef="#ctx0" brushRef="#br0" timeOffset="23587.2341">5581 1954 25,'0'0'20,"-9"-17"1,9 17-3,0 0 1,0 0 3,-2 22-2,2-22-2,8 39-1,-7-19 0,9 13-4,-5-2-3,2 2-5,1 2-5,-3 0 1,1-2 0,-1-2-1,1 0 1,-2-7-1,-1-2 1,3-4-1,-4-1 0,-2-17 1,5 20-1,-5-20 0,0 0 0,0 0 0,4 17 0,-4-17 0,0 0 0,0 0 1,0 0-1,0 0 0,0 0 0,0 0 0,0 0 1,0 0-1,0 0 0,0 0 0,0 0 0,0 0 0,0 0 0,0 0 0,0 0 0,0 0-1,0 0 1,0 0 0,0 0-1,0 0 1,0 0 0,0 0 0,0 0 0,0 0 0,0 0 0,0 0 0,0 0 0,0 0 0,0 0 0,0 0 1,0 0-1,0 0 1,0 0-1,16 7 1,-16-7-1,0 0 1,0 0-1,0 0 1,0 0-1,0 0 0,0 0 0,0 0 0,0 0 0,0 0 0,0 0 0,0 0 0,0 0 0,0 0 1,0 0-1,17-7 0,-17 7 1,0 0-1,0 0 0,20-6 0,-20 6 0,0 0 0,0 0 0,19-2 1,-19 2-1,0 0 0,0 0-1,0 0 1,0 0-1,0 0 1,0 0-1,0 0 0,0 0 0,0 0 0,0 0 0,0 0 0,0 0 0,0 0 0,0 0 0,0 0 1,0 0-1,-19 4 1,19-4 0,0 0 0,0 0 0,0 0-1,0 0 1,0 0 0,0 0 0,0 0 0,0 0 1,0 0 0,0 0-1,0 0 1,0 0 0,0 0 1,0 0 0,0 0-1,20-7 0,-20 7 0,21 3 0,-21-3 0,27 4-1,-8 0 0,1-3 0,0 1 0,0-2 0,-1 2 0,-19-2 0,25 4-1,-25-4 0,0 0 0,17 7 0,-17-7-1,0 0 0,0 0-8,0 0-6,-22 2-4,22-2-5,0 0-4,0 0-4,0 0-1,0 0 1,-15-17 8</inkml:trace>
    <inkml:trace contextRef="#ctx0" brushRef="#br0" timeOffset="23783.0666">5991 2234 26,'-5'-16'14,"5"16"-6,0 0-12,0 0-6,0 0-4,0 0-2,0 0 13</inkml:trace>
    <inkml:trace contextRef="#ctx0" brushRef="#br0" timeOffset="-21304.2544">8921 312 83,'0'0'33,"0"0"0,0 28-10,6-8-13,-2 2-14,-1-4-13,10 2-8,-13-20-5,20 22-3,-20-22 0,23-7 1</inkml:trace>
    <inkml:trace contextRef="#ctx0" brushRef="#br0" timeOffset="-21165.1609">8964 123 33,'-17'-18'7,"17"18"-8,0 0-9,9-20-10,12 14 12</inkml:trace>
    <inkml:trace contextRef="#ctx0" brushRef="#br0" timeOffset="-20283.8531">9124 373 123,'0'0'34,"0"0"-2,24-15-17,-6 9-11,10 1-7,7-1-5,0-6-1,11 1 0,-6-8-1,4 1 1,-7-6-1,0 4 2,-11-2 2,-4 4 5,-9 1 2,-13 17 1,-2-20 1,2 20 5,-30-4 1,5 12 0,3 4 0,-8 5 0,6 7-1,0 1 0,11 8-1,2 4-5,13 0-1,6-1-1,12-1 1,11-4-1,8-5 0,5-8 0,4-6-4,3-9-4,-5-10-3,4-1-3,-13-14-1,-1 0-1,-12-9 1,-2 0 1,-9-4 10,-9-3 12,3 8 3,-10-1 2,1 9 2,-9 2 0,11 20 0,0 0-1,-20 0-6,20 0-8,-8 35 0,8-9 0,4 3 0,1 2 0,6 0 0,0 0 0,2-3 1,0-4-1,-2-8 0,-11-16-3,19 17-2,-19-17 0,0 0-1,3-28 0,-8 6 1,1-2-1,-5-3 1,2-2 2,-1-1 3,3 5-5,1-1-5,11 6-6,1 0-5,10 3-4,6 6-2,7 2-2,4 3 0,4 1 25</inkml:trace>
    <inkml:trace contextRef="#ctx0" brushRef="#br0" timeOffset="-20942.8344">9129 22 111,'0'0'35,"0"0"-4,0 26-12,8-2-6,-3 7-8,6 6-5,2 5 0,2 2 1,0 4-1,1-3 0,-1-4 0,-6-6-9,4-2-11,-9-11-7,1-2-6,-5-20-1,-4 16 0,4-16-1,-16-3 13</inkml:trace>
    <inkml:trace contextRef="#ctx0" brushRef="#br0" timeOffset="-19940.5583">10228 187 103,'-32'2'34,"3"6"-5,-6-5-11,7 10-5,3-4-6,4 4-3,21-13-1,-16 26-3,16-26 0,16 25 1,7-12-1,4 0 1,10 2-1,2 1 0,7 3 1,0-1-1,-4 2 0,-5 2 0,-8 2 0,-10 0 1,-12-2-1,-14 0 0,-12-4 0,-7 1 1,-5-7 1,-4-2-2,0-5 0,4-5-1,5-2-10,6-7-13,20 9-8,-15-27-3,24 10-1,6-5 0,16 0-1</inkml:trace>
    <inkml:trace contextRef="#ctx0" brushRef="#br0" timeOffset="-18940.5138">10978 341 119,'-16'4'35,"16"-4"0,-13 22-8,7-2-26,6 2-1,2 0 0,6 0-2,3-2-10,-11-20-7,20 21-5,-20-21-5,16-6-4,-16 6 0,4-26-1,-9 6 4</inkml:trace>
    <inkml:trace contextRef="#ctx0" brushRef="#br0" timeOffset="-18375.4915">11195 270 117,'0'0'34,"-13"22"-5,10-4-8,3-18-7,-11 39-9,9-15-5,6-1 1,1-2-1,-1-1 0,3-2 1,-7-18-1,11 24 0,-11-24 0,0 0-9,0 0-6,19 5-3,-19-5-2,1-16-1,-4-1-1,3 17 1,3-34 2,1 12 10,3-6 8,3 1 6,6-3 4,4 5 1,6 3 3,2 0 3,7 12 4,-4 1-3,8 17-2,-4-1-2,5 13-2,-7 0-1,4 11-1,-8-1-4,1-1-5,-6 2 0,-2-5 0,-8-2-1,-4-8-9,-10-16-8,14 17-5,-14-17-5,0 0-4,17-22 0,-15 2-2,5-4 1</inkml:trace>
    <inkml:trace contextRef="#ctx0" brushRef="#br0" timeOffset="-18812.3764">10916 257 41,'-13'-26'17,"13"26"-6,0 0-9,0 0-10,29-11-8,-8 11-3,3 2 0,1-2 11</inkml:trace>
    <inkml:trace contextRef="#ctx0" brushRef="#br0" timeOffset="-18117.5182">11937 55 117,'0'0'34,"0"0"-1,9 26-7,2 0-17,7 12-5,2 6-3,1 6-1,3 1 1,0 0-1,-2-5 0,-6-4-1,-1-7-10,-8-13-11,4-5-8,-11-17-3,0 0 0,17-11-1,-10-6 1</inkml:trace>
    <inkml:trace contextRef="#ctx0" brushRef="#br0" timeOffset="-17945.4021">12332 343 129,'4'19'34,"-4"-1"-2,3 6-10,-1 1-17,4-3-19,7 4-10,-2-8-7,-11-18-1,25 17-2,-25-17 0,26-15-1</inkml:trace>
    <inkml:trace contextRef="#ctx0" brushRef="#br0" timeOffset="-17537.1241">12729 94 122,'-27'-15'20,"27"15"-4,-31-2-18,31 2-4,-26 15-5,26-15 0,-26 20 2,26-20 8,-24 22 6,24-22 4,-9 26 3,13-10 1,-4-16 1,25 32 0,-3-16-1,12 6-2,2-2-3,10 2-2,0 0-3,4 2-2,-4 2-1,-2 1 0,-5 3 1,-8-3 0,-11 2-1,-7-1 2,-11-2 0,-8-4-2,-10-8 0,-8-4-8,-2-5-10,-7-10-9,2-3-4,-2-10-3,3-2 0,1-10-1,7 1 1</inkml:trace>
    <inkml:trace contextRef="#ctx0" brushRef="#br0" timeOffset="-17340.1334">12748 167 129,'0'0'33,"0"0"0,0 0-8,29-13-21,-9 11-17,14 6-10,-3-8-3,2 3-6,4-7-1,0 1 0,-4 0-1,-2 1 5</inkml:trace>
    <inkml:trace contextRef="#ctx0" brushRef="#br0" timeOffset="-16407.4871">13377 367 128,'-9'17'40,"9"-17"-2,-13 33-13,7-10-24,8 1-1,2 4 0,3-1 0,2-3 1,1-4 0,-10-20 0,16 26-1,-16-26-1,0 0 1,17-2-1,-17 2 1,0-22-1,0 22-1,2-31 0,-1 13 2,1 1 0,4-1-1,-4 1 1,-2 17 0,16-29 0,-16 29 0,20-22 0,-20 22 0,22-13 0,-22 13 0,26 2 0,-26-2 1,26 11-1,-26-11 0,26 26 0,-26-26 0,20 33 1,-11-15-1,-2-1 0,1 1 0,-8-18 0,9 26 0,-9-26-1,0 0 1,0 0 0,18 5 0,-18-5 0,15-20 0,-6 3 0,4 1-1,0-1 1,4-1 0,3 1 0,0 3 0,2 3 0,-2 7 0,1 0 0,-5 6 0,1 6 0,-17-8 1,20 27-1,-13-7 0,-1 4 2,-1 0 0,1 2 0,-1-2-1,3-2 0,-8-22-11,20 29-9,-20-29-7,28 5-1,-12-16-3,6-1 1,-2-9 0,8 1 3,-4-5 12,-2 1 13,-4 0 12,-3 4 5,-15 20 7,17-26 4,-17 26 1,0 0-2,0 0-2,-4 18-5,4 2-5,-2 1-3,6-1-13,3 6-13,-1-6-9,5-2-4,-11-18-5,20 13 3,-20-13-3,20-17-1</inkml:trace>
    <inkml:trace contextRef="#ctx0" brushRef="#br0" timeOffset="-16264.9063">14144 354 103,'-30'-9'12,"30"9"-9,0 0-16,0 0-8,0 0-5,32 17-2,-8-14 2</inkml:trace>
    <inkml:trace contextRef="#ctx0" brushRef="#br0" timeOffset="-15861.3168">14339 365 135,'0'0'31,"0"0"0,5 19-12,-3-1-11,0 4-8,-2 4 0,2 3 0,0 0 2,1-1-1,3-2 1,-4-3 0,5-4 0,-7-19 0,0 0-2,19 13-3,-19-13-3,11-24-2,-8 4 1,5-2-1,-5-10 1,5-1 1,3-2 7,-2-1 3,6 1 1,-1 2 2,8 9 0,-1 2-1,4 15 0,3 7-3,1 13-3,5 9-1,0 9 1,3 7-1,2 4 2,-4 2 0,0 2 0,-4-5 0,-3-3 0,-4-8 0,-12-7-1,-12-23-18,21 22-13,-21-22-1,5-16-2,-7-1-1,-1-10-2</inkml:trace>
  </inkml:traceGroup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6.5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965421D-4568-46D4-BFCE-EBCC2238F25F}" emma:medium="tactile" emma:mode="ink">
          <msink:context xmlns:msink="http://schemas.microsoft.com/ink/2010/main" type="inkDrawing"/>
        </emma:interpretation>
      </emma:emma>
    </inkml:annotationXML>
    <inkml:trace contextRef="#ctx0" brushRef="#br0">236 0 137,'-29'18'39,"8"1"-9,10 10-18,-1 13-9,4 15-2,3 13 0,1 14-1,4 13 1,4 10-1,-1 8 0,3 16 0,-1 6 1,3 8 0,-3 7-1,-1 6 0,-2 5 1,0 10 0,-1 6 0,-1 3 0,0-4 1,-1 0-2,-1 7 2,4 2-1,-1 0 0,-1-3 1,2-1-1,0 2 0,0 1 0,-2 1 0,2-11 0,0 2 0,-4-2 0,-2 0 0,-1-2 0,-3-7-1,-3 0 1,-2 0-1,-1 2 0,-5-10 1,1-3-1,-2-5 0,-1-7-1,1 1 1,2-5-1,3-14 1,2-8 0,4-6-1,2-10 0,3-4 0,4-14 1,0-11-1,2-10 1,-2-16-17,7-3-13,-5-18-4,-2-26-1,0 0-2,-4-27-2,-1-32-2</inkml:trace>
  </inkml:traceGroup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8.3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C667D1-9B75-467D-81BD-9CBA65A287FC}" emma:medium="tactile" emma:mode="ink">
          <msink:context xmlns:msink="http://schemas.microsoft.com/ink/2010/main" type="inkDrawing"/>
        </emma:interpretation>
      </emma:emma>
    </inkml:annotationXML>
    <inkml:trace contextRef="#ctx0" brushRef="#br0">0 120 128,'0'0'36,"0"0"-2,22-4-4,15 10-19,13-2-8,18 3 0,20-2-3,26-1 0,22-4 0,24-2-1,30-3 0,23-4 1,28-6-1,31 0 0,23-1-1,14-1 1,18 4-1,6 4 0,11 0 0,-2 2 0,-9 3 0,-18 4 0,-23 0 0,-27-2 1,-37 2-1,-27-2 1,-49 4 0,-32-2 0,-36 2 1,-27-2-1,-25 0 0,-32 0-5,18 0-18,-18 0-8,-22-2-2,0-1-2,-4-5-2,-7-1-1</inkml:trace>
  </inkml:traceGroup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7.6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BCE5535-33D8-4651-A225-6FF30B553D5F}" emma:medium="tactile" emma:mode="ink">
          <msink:context xmlns:msink="http://schemas.microsoft.com/ink/2010/main" type="inkDrawing"/>
        </emma:interpretation>
      </emma:emma>
    </inkml:annotationXML>
    <inkml:trace contextRef="#ctx0" brushRef="#br0">-11 25 113,'4'-25'39,"-4"25"-7,0 0-13,0 0-6,0 0-5,9 36-6,-7-6-2,3 6 0,3 7 1,-3 4 0,5 3-1,1 1 0,1-3 0,5-4 0,5-7 0,4-6 1,3-9-1,4-9 0,4-8 1,0-7-1,5-7 1,-3-7-1,0-10 0,-5-2 0,0-5 0,-3-3 0,-4-5-1,-3-1 1,-5 0-1,-3-2 1,-5 5-1,-3 1 0,-5 5 1,-1 7-1,-2 6 1,0 20-1,-5-18 1,5 18 0,0 0-1,-4 36 1,6-8 1,3 7-1,3 5-1,3 4 1,5 4 0,3 1 1,-1 1-1,6-1 0,4 3 0,-4-1-2,1-3 2,-3-1-1,0-3 1,-5-1-1,-4-3 1,-2-3-2,-11-6 2,0-2 0,-7-3 0,-4-6 1,-6-2-1,-3-3 0,-4-6 0,-4-1 0,1-5 1,-6-3-1,1-5 1,3-1-1,3 3-16,2-5-14,8 1-3,16 7-2,-19-22-2,19 22-2</inkml:trace>
  </inkml:traceGroup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5.3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BB681EA-9176-4A19-97B9-95C93BD4EAF7}" emma:medium="tactile" emma:mode="ink">
          <msink:context xmlns:msink="http://schemas.microsoft.com/ink/2010/main" type="inkDrawing"/>
        </emma:interpretation>
      </emma:emma>
    </inkml:annotationXML>
    <inkml:trace contextRef="#ctx0" brushRef="#br0">-19-18 110,'0'0'33,"-13"-18"0,13 18-8,0 0-6,0 0-6,0 0-8,0 0-5,24 27 0,-2-3 0,5 7 1,5 6-1,4 3 0,5 6 0,3 0 0,2 2 0,5-1 0,2-1 0,0-3-2,1-3 3,-1-3-3,-2-4 3,1-2-3,-6-6 3,-6-3-2,-3-3 1,-6-5 0,-5-3 0,-6-1 0,-4-1 0,-16-9 0,0 0-1,0 0-13,17 5-12,-17-5-5,-11-16 0,0-1-2,0 1 0,-4-8-1</inkml:trace>
  </inkml:traceGroup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8:45.7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53E1205-9F20-4FD7-944C-79600B5E9364}" emma:medium="tactile" emma:mode="ink">
          <msink:context xmlns:msink="http://schemas.microsoft.com/ink/2010/main" type="inkDrawing"/>
        </emma:interpretation>
      </emma:emma>
    </inkml:annotationXML>
    <inkml:trace contextRef="#ctx0" brushRef="#br0">697-31 148,'-19'-20'39,"19"20"-8,-36-13-19,36 13-7,-26 19-5,13 3 1,-2 7-1,-1 6 0,-6 9 0,-4 5 1,-7 6 0,-7 4-1,-8 3 1,-3-1-1,-6-4 0,-4-2 0,2-7 1,3-4-1,6-10 0,10-6 0,8-12 1,14-6-1,18-10-16,0 0-15,31-21-2,-3-4-2,9-8-3,3-9-2</inkml:trace>
  </inkml:traceGroup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07.8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C5046F1-7AFA-4CD8-9128-1BBE999FAF66}" emma:medium="tactile" emma:mode="ink">
          <msink:context xmlns:msink="http://schemas.microsoft.com/ink/2010/main" type="inkDrawing" rotatedBoundingBox="5330,10980 10261,11974 10091,12818 5159,11824" semanticType="callout" shapeName="Other"/>
        </emma:interpretation>
      </emma:emma>
    </inkml:annotationXML>
    <inkml:trace contextRef="#ctx0" brushRef="#br0">1086 197 132,'0'0'35,"-29"-5"0,29 5-18,0 0-39,0 0-11,20 11-1,-3-9-2,5 0 0,0-1-1</inkml:trace>
    <inkml:trace contextRef="#ctx0" brushRef="#br0" timeOffset="255.1726">1390 251 141,'0'0'36,"0"0"-2,0 0-19,24 7-16,-2-9-12,14 8-13,-2-3-7,6 3-1,-7-6-2,0 4 0,-9-6-2</inkml:trace>
    <inkml:trace contextRef="#ctx0" brushRef="#br0" timeOffset="435.301">1434 440 136,'0'0'35,"-11"16"-16,11-16-24,35 6-30,3-5-1,6-6 1,2-2-2,-1-3-1</inkml:trace>
    <inkml:trace contextRef="#ctx0" brushRef="#br0" timeOffset="4735.5076">2865 1228 153,'2'-16'34,"-2"16"-3,27 2-23,-6-4-11,10 9-16,-5-5-10,7 5-5,-8-5-1,3 2-1,-4-2 0</inkml:trace>
    <inkml:trace contextRef="#ctx0" brushRef="#br0" timeOffset="6904.9005">4614 1067 164,'-16'16'36,"-5"-5"-2,21-11-33,-16 35-1,14-11 0,4 0 0,3 2 1,5-1-2,-1 1 2,0-4-1,-2-2 0,-7-20 0,15 20 0,-15-20-1,0 0 1,0 0-1,18-12 0,-18 12 1,11-30-1,-3 10 0,-1-4 1,1-2-1,1-1 1,2 1-1,-2 1 1,2 1 0,-2 5 1,-9 19-1,24-20 0,-24 20 1,30 2-1,-14 7 1,1 4 0,-1 7 0,3 4 0,-5 5-1,3 4 1,-2 2 0,-1-2-1,-3 2 1,4-4-1,-2-9 0,0-5-1,3-8 1,1-9-1,0-7 0,-1-6 1,2-7-1,-3-4-1,0-4 2,1-5-1,-1 2 0,-2 2 0,0 1 1,-4 4 1,0 8 0,-9 16 0,19-15 0,-19 15 0,18 20 0,-9 1 0,0 6 0,3 2 0,-1 4-1,0 2 1,0 2-1,0-6 0,0-3 0,0-4 0,-11-24-1,27 18 0,-27-18-1,30-11-7,-10 4-7,-7-14-2,7 5-2,-9-17-1,8 0 0,-10-11 2,7-4 3,-5-3 17,-5-10 14,3 10 2,-5-6 3,5 17 0,-7 1 0,5 19 1,-7 20-5,0 0-7,0 0-8,11 35 0,-7 0 1,0 9-1,-1 9 0,-1 7 0,2-1-1,-1-2 1,5-2-1,-1-9-1,2-6 1,2-16-1,13-6-16,-5-19-10,12-3-6,-3-16-1,8 0 0,-4-13 0,8 1 0</inkml:trace>
    <inkml:trace contextRef="#ctx0" brushRef="#br0" timeOffset="7211.7465">5880 1087 125,'-17'-18'34,"-1"9"0,-12-2-5,5 12-14,1 3-15,0 3 0,5 4 0,19-11 0,-16 35 0,20-11 0,7 2 0,9-1 0,2 1-1,5 0 1,5 3 0,-3-1 0,-3-4 0,-2-1 1,-4 1-1,-5-2 1,-10 0-1,-7-2 1,-5-3-1,-8-1 1,-3-3-1,-2-5 0,-2-5 0,0-8-5,22 5-16,-30-24-11,28 6-1,1-15-3,12-2 1,0-13-2</inkml:trace>
  </inkml:traceGroup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50.2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5A51BB-BAE6-4AFA-B03F-73ADD45EC2CA}" emma:medium="tactile" emma:mode="ink">
          <msink:context xmlns:msink="http://schemas.microsoft.com/ink/2010/main" type="inkDrawing" rotatedBoundingBox="6585,16810 6708,16401 7082,16513 6960,16922" semanticType="enclosure" shapeName="Other">
            <msink:destinationLink direction="with" ref="{FD9DC72C-93AA-46BB-8860-7E558010BC43}"/>
          </msink:context>
        </emma:interpretation>
      </emma:emma>
    </inkml:annotationXML>
    <inkml:trace contextRef="#ctx0" brushRef="#br0">2686 5586 85,'0'-27'41,"-7"-1"-6,3 10-9,-7-6-8,11 24-2,-25-25-6,8 19-8,-1 4 0,-6 8 0,-2 3-1,-3 7 0,-3 8-1,3 7-1,3 6 0,4 2 2,7 6-2,8 3 2,11-2-2,10-6 0,14-5 0,7-9 0,11-10-2,2-10 1,3-13 0,-1-8-1,-6-11 2,-7-3-1,-13-6 2,-10-3-1,-14-1 1,-9 4-1,-9 4 0,-10 0-10,3 11-9,-5-4-9,10 7-3,0 1-1,20 16-3,-13-28-1</inkml:trace>
  </inkml:traceGroup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08.7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ECC2F64-203A-4529-B6F2-49327BEC5118}" emma:medium="tactile" emma:mode="ink">
          <msink:context xmlns:msink="http://schemas.microsoft.com/ink/2010/main" type="inkDrawing"/>
        </emma:interpretation>
      </emma:emma>
    </inkml:annotationXML>
    <inkml:trace contextRef="#ctx0" brushRef="#br0">2335 16 141,'-27'-13'36,"3"6"-2,-11-1-23,5 7-10,-1 4 0,0 8-1,-2 4 1,-1 5 0,1 9 0,4 10-1,1 7 0,6 5 1,9 4-1,6 2 1,11 0-1,14-6 0,12-5 0,6-11 0,16-13 0,1-15 0,4-9-1,-2-14 1,-3-10-1,-10-10 0,-9-8 1,-11-6-1,-11-3 0,-9 0 0,-7 1 1,-6 6-1,-6 4 1,-3 9 0,0 8 0,-2 8 0,22 17-11,-35-13-12,35 13-9,-21 9-3,21-9-1,2 21-1,-2-21 0</inkml:trace>
  </inkml:traceGroup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09.6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559BA97-0D42-4A75-A498-78BFA027B62D}" emma:medium="tactile" emma:mode="ink">
          <msink:context xmlns:msink="http://schemas.microsoft.com/ink/2010/main" type="inkDrawing" rotatedBoundingBox="6789,10941 8172,10899 8188,11419 6805,11460" shapeName="Other"/>
        </emma:interpretation>
      </emma:emma>
    </inkml:annotationXML>
    <inkml:trace contextRef="#ctx0" brushRef="#br0">2565 142 154,'-2'17'37,"4"-1"-3,-2 6-33,6 6-1,5 1 0,2 4 1,1 2-1,1 0 0,-2-4 0,-2-7 0,-2-4 0,-9-20-1,15 17 0,-15-17 0,0 0 0,7-30 0,-7 7 0,4-7 0,-4-6 0,3-5 1,3 1-1,1 3 1,3 0 0,2 8 0,3 5 0,-15 24 0,33-20 1,-16 26-1,-1 3 1,1 7 0,-2 8 0,-1 5 0,1 3 0,0 1-1,-1-2 0,1-2-1,0-3 1,0-8 0,-15-18-1,24 11 1,-24-11-1,23-22 0,-10 0 1,-2-2-1,4-5 1,0-2-1,1-2 0,3 5 1,-5 3-1,-1 8 1,-13 17 1,26-20-1,-26 20 1,18 7 0,-18-7 0,15 33 0,-9-5 0,3 1 0,0 6 0,2 0-1,2 2 0,2-4 0,1-2 0,-1-9 0,3-6-1,1-10 0,-1-3-3,-18-3-9,33-25-6,-23-1-3,10 2-2,-9-14-1,5 1-1,-6-9 0,2 0 6,-2-1 14,-7-5 15,6 12 11,-12-4 3,5 15 2,-8-1 1,6 30 0,-2-18-1,2 18-6,8 22-9,1 2-8,0 7-1,4 9 1,2 10-2,1 3 1,-1 6 0,-2-4-1,0-2 0,-2-7 0,2-6-1,-2-16-7,3-6-16,-14-18-10,30-11 0,-14-13-1,5-9 0,-1-9-2</inkml:trace>
    <inkml:trace contextRef="#ctx0" brushRef="#br0" timeOffset="331.2254">3831-12 149,'-30'4'35,"-8"0"-2,10 7-26,4 3-7,4 3 0,11 1 0,5 4 0,9-2-1,6-1 1,8-1-1,5 0 1,7-1 0,0-1 0,2 3 0,1-3 0,-7 3 0,-1 1 1,-6 0 0,-9 2 0,-9 0 0,-9-2 0,-10-1 0,-1-5-1,-8-3 1,-2-3-2,3-5-24,-3-12-9,6-4-2,-2-9-3,6-5 0,-3-6-3</inkml:trace>
  </inkml:traceGroup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02.33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DA305C-0C29-46F7-AB1A-A877027A51EB}" emma:medium="tactile" emma:mode="ink">
          <msink:context xmlns:msink="http://schemas.microsoft.com/ink/2010/main" type="inkDrawing"/>
        </emma:interpretation>
      </emma:emma>
    </inkml:annotationXML>
    <inkml:trace contextRef="#ctx0" brushRef="#br0">2591 229 152,'-22'11'35,"22"-11"-2,-11 25-13,7-5-20,6 4 0,1 4 0,3-3 0,-1 1 0,-1 0 0,0-4-1,-2-4 1,-2-18 0,5 22-1,-5-22 0,0 0-3,0 0-1,0 0 0,9-27 1,-7 7 0,2-1 1,1-1 3,1-2 1,1 1 2,-1-1 2,3 4 0,-2 1 0,-7 19-1,17-22-1,-17 22-2,18 2-1,-18-2 1,21 22-1,-12-4 0,0 3 0,2 1 1,0 0-1,0-2-1,0-4 1,-11-16 0,24 21-1,-24-21 1,24 3-1,-24-3 0,22-16-5,-15-3-2,4 3-1,-5-6 0,5 3 1,-4-4-1,4 1 2,-1 3 4,-3 1 8,-7 18 3,20-20 1,-20 20 0,19 2 0,-19-2 0,14 25-1,-6-5-4,-1 6-3,0 2 0,1 1-1,1 0 0,-2-1-1,4-6 0,0-2 0,-11-20-7,26 18-10,-26-18-6,26-7-7,-26 7-1,20-31-2,-13 9 1,3-6 0</inkml:trace>
    <inkml:trace contextRef="#ctx0" brushRef="#br0" timeOffset="162.1095">3143-10 139,'0'0'34,"0"0"-1,7 40-12,2-1-11,2 7-10,2 5 1,4 4-1,-1 0 0,1-2-1,-3-9 1,3-7-9,-4-15-10,5-5-10,-18-17-4,24 0-1,-13-19-1,4-1 0,-4-11 0</inkml:trace>
    <inkml:trace contextRef="#ctx0" brushRef="#br0" timeOffset="407.6394">3442 100 142,'-18'-14'36,"18"14"-2,-33 9-11,33-9-22,-26 31-1,17-11 0,2 6 0,5-2-1,4-2 0,3-2 1,6 0-1,-11-20 0,30 31 1,-10-16 0,0-4 0,2 3-1,0 1 2,-2 0 0,-3 1-1,-2 1 0,-8 1 1,-5 1 0,-4-1 0,-7 0 0,9-18-1,-33 24-14,33-24-17,-39 15-3,19-13-2,-4-8 0,2-1-3</inkml:trace>
    <inkml:trace contextRef="#ctx0" brushRef="#br0" timeOffset="-3440.2656">6-1 100,'0'0'41,"0"0"-2,0 0-11,0 0-11,-16 2-7,16-2-5,13 26-5,-4-4 0,4 2 0,0 3 1,5 8-1,0-2 1,1 6-1,1-3 0,-2-3 0,-1 2 0,-2-6 0,-1 1 0,-3-8 0,2-2 0,-4-3 0,-9-17 1,15 27-1,-15-27 0,0 0 0,17 18 0,-17-18 0,0 0 0,0 0 0,0 0 0,0 0 0,0 0 0,0 0 0,0 0 0,0 0 0,0 0 0,0 0 1,0 0-1,0 0 0,0 0 0,0 0 1,16-7-2,-16 7 2,0 0-1,0 0-1,15-20 1,-15 20 1,11-22-1,-11 22 0,17-30 0,-8 12 0,2-4 0,0-2 0,0 0 0,0-3 0,-2-4 0,2 0 1,-3-1-1,1-1 0,-2 4 0,0 2 0,1 3 0,-3 3-1,3 5 1,-8 16 0,0 0-1,11-18 1,-11 18 0,0 0-1,0 0 1,9 27-8,-9-27-9,5 26-8,-5-26-6,11 29-2,-11-29-1,11 31 0,-7-12-2,2-3 12</inkml:trace>
    <inkml:trace contextRef="#ctx0" brushRef="#br0" timeOffset="-2793.4445">556 362 90,'0'0'34,"0"0"0,-20-18-8,20 18-5,0 0-3,0 0-4,0 0-7,22 26-7,-22-26 0,28 31 0,-12-11 0,3 2 0,1 0 0,2 0 0,-2-2 0,-3-1 0,1-1 0,-18-18 0,28 26 0,-28-26 0,24 16 0,-24-16 0,0 0 0,20 11-1,-20-11-7,0 0-5,0 0-7,0 0-4,0 0-6,0 0-2,5-18-2,-5 18 0,-9-20 7,9 20 7</inkml:trace>
    <inkml:trace contextRef="#ctx0" brushRef="#br0" timeOffset="-2608.3179">812 320 140,'0'0'35,"-24"-3"-1,7 1-10,17 2-16,-23 22-5,13-6-3,-1 4 0,0 2 0,2 2 0,-4 2 1,2-2-2,-2 0 2,0-2-1,2-4 0,2-1 0,9-17 0,-16 25 0,16-25-7,0 0-9,0 0-5,0 0-5,0 0-5,22-9-3,-6-6-1,5-1 0,2-4 5</inkml:trace>
    <inkml:trace contextRef="#ctx0" brushRef="#br0" timeOffset="-2360.7185">1042 170 147,'-19'-2'35,"19"2"0,0 0-11,0 0-24,34-9-5,-10 3-10,10 10-9,-4-8-5,7 10-4,-10-4-1,-1 5 0,-26-7 0,24 13 4</inkml:trace>
    <inkml:trace contextRef="#ctx0" brushRef="#br0" timeOffset="-2114.5458">1064 339 79,'0'0'25,"31"12"-1,-11-10-9,3-5-6,2 1-9,5 0-9,-5 0-10,1 2-4,-4-4-2,-3 3 0,-19 1-1,24-13 2</inkml:trace>
    <inkml:trace contextRef="#ctx0" brushRef="#br0" timeOffset="-1647.7015">1500 7 130,'7'-17'36,"-7"17"-2,0 0-14,0 0-10,13 22-3,-7-5-2,-3 3-4,1 6 0,-2-1-1,-4 5 0,2-3 1,-2 1-1,0-3 0,0-1 0,4-7-1,-2-17 1,10 23-1,-10-23 1,18 6-1,-18-6 0,28-9 1,-10-2-1,0-2 0,3-2 1,-1-1-1,4 1-7,-4-3-4,4 7-5,-6-6-4,2 8-4,-20 9-5,28-18-3,-28 18 1,13-17 6,-13 17 4</inkml:trace>
    <inkml:trace contextRef="#ctx0" brushRef="#br0" timeOffset="-1453.5681">1794-61 118,'0'0'34,"-22"20"0,15 2-6,1 4-14,4 7-5,4 5-6,2 4-3,3 4 0,1 0 1,-1 0-1,0-2 0,-1-6 0,-1-6 0,1-3-4,-4-12-10,-2-17-10,11 20-4,-11-20-6,0 0 1,24-11-1,-24 11 0,24-30 5</inkml:trace>
    <inkml:trace contextRef="#ctx0" brushRef="#br0" timeOffset="-1291.4492">1973 359 139,'0'0'33,"-6"25"-1,6-25-11,-5 32-9,5-14-13,0-18-13,14 24-10,-14-24-5,21 7-4,-21-7-1,27-13 0,-14-5-1,5-6 3</inkml:trace>
    <inkml:trace contextRef="#ctx0" brushRef="#br0" timeOffset="-797.6324">2210-15 141,'-17'-8'35,"17"8"-1,-18 9-10,14 8-18,2 7-6,1 3 0,2 10 0,1 2 0,0 3 0,2 2 1,0 2-1,1-4 0,2-6 0,3-3 0,1-7-1,3-6 1,-14-20 0,33 22 0,-12-20 0,-1-5-1,0-7 1,2-2 0,-3-7 0,-1-1-1,-1-4 1,-3-3 0,-5 1-1,-1-2 1,-4 5 0,-6 2 0,0 5 0,2 16 1,-17-13 0,17 13 0,-29 17 0,12-1 1,1 6-1,1 6 0,2 1-1,0 2 0,6 0-1,5-1 0,4-6 0,5-6-7,10 0-12,-1-10-7,6-5-7,1-10 1,0-2-1,0-8-1,0-1-1</inkml:trace>
    <inkml:trace contextRef="#ctx0" brushRef="#br0" timeOffset="1015.3469">174 1006 131,'-13'-24'36,"13"24"-1,0 0-5,0 0-15,16 37-15,3-8 1,3 12-1,4 5 0,3 3 0,0 4 0,3-1 0,-3 1 0,-3-5 0,-6-4-1,0-8 1,-3-4-1,-1-7-6,-16-25-11,21 28-7,-21-28-6,16-4-3,-16 4 0,8-29-1,-8 1 1</inkml:trace>
    <inkml:trace contextRef="#ctx0" brushRef="#br0" timeOffset="1275.5248">505 1078 156,'-8'-19'34,"-10"7"-2,18 12-14,-26 14-11,12 6-6,3 10-1,-2 7 0,0 8 0,-2 3 1,-2 3-1,1-3 0,-1 2 0,-1-6-1,1-8 1,1-3-1,3-5-2,-2-12-11,15-16-9,-7 21-7,7-21-3,0 0-1,9-22-1,-3 3-1,7-1 3</inkml:trace>
    <inkml:trace contextRef="#ctx0" brushRef="#br0" timeOffset="1547.4981">794 1274 159,'0'0'34,"0"0"-1,0 0-14,0 0-23,25 15-13,-3-17-9,11 9-5,-1-9-3,1 8 1,-9-4-2,0 3-1</inkml:trace>
    <inkml:trace contextRef="#ctx0" brushRef="#br0" timeOffset="1727.3351">854 1452 178,'0'0'19,"0"0"-13,32 9-40,-3-7-2,10-4 0,-4 2-1,3-2-1</inkml:trace>
    <inkml:trace contextRef="#ctx0" brushRef="#br0" timeOffset="2343.4829">486 2085 146,'-5'-20'35,"5"20"-2,0 0-14,-9 20-9,7 2-9,0 4-1,2 8 2,-4 7-1,1 3 0,-3 5 0,-1 3 0,-2 1-1,1-4 1,6-1 0,2-8-2,8-5 1,6-5 0,7-10 0,6-6-1,6-4 1,2-9 0,0-6-5,2-1-8,-8-8-6,3-1-6,-12-3-4,-3-1-4,-12-6 1,-5 3-1,-9 0 4,-10 0 8</inkml:trace>
    <inkml:trace contextRef="#ctx0" brushRef="#br0" timeOffset="2548.6259">256 2415 151,'-22'9'33,"6"-5"-1,16-4-16,0 0-5,33 5-5,2-8-6,11-3 0,7 2-8,1-7-12,3 6-11,-6-4-1,-3 1-2,-9 1-1,-8 2-1,-9 1-1</inkml:trace>
    <inkml:trace contextRef="#ctx0" brushRef="#br0" timeOffset="2983.9594">998 2331 173,'0'0'34,"-13"-19"-2,13 19-25,33-2-8,-9-1-7,9 8-13,-4-3-9,6 5-3,-7-1 0,-4 3-1,-24-9-1,26 13 0</inkml:trace>
    <inkml:trace contextRef="#ctx0" brushRef="#br0" timeOffset="3151.0715">1121 2466 148,'-18'8'36,"18"-8"-2,16 2-15,4-8-46,13 4-7,2-5 1,4 1-3,-4 3-8,-4-7-1</inkml:trace>
    <inkml:trace contextRef="#ctx0" brushRef="#br1" timeOffset="151839.2586">1686 1923 53,'-8'-17'22,"-3"-1"0,11 18-3,-22-26-3,22 26 1,-26-16-1,26 16-3,-25 2 1,25-2-3,-33 31-1,12-4-1,1 3-2,4 8-2,-1 4 0,6 2-1,9 0-2,10-1-1,10-9 1,11-4 0,10-6-1,9-12 1,1-6-2,5-6 0,-3-11 0,-7-6 0,-9-5 0,-11-3-1,-11-6 1,-15-1-1,-12-4 1,-8 3 0,-8 1-1,-5 5 0,-2 3 0,4 6 0,2 7 0,7 5 1,24 6-8,-20 8-8,20-8-8,18 23-4,10-6-4,3-2-1,13 3-1,2-3-1,8-3 7</inkml:trace>
    <inkml:trace contextRef="#ctx0" brushRef="#br1" timeOffset="151273.8742">1706 2622 105,'0'0'25,"-2"-28"-1,9 12-16,-7 16-4,34-30 0,-9 12-1,3 3-3,-1 1-1,5 3 0,-6-2 0,-3 3 0,-2 3 0,-3 0 1,-18 7 1,20-6 2,-20 6 2,0 0 0,17 4 2,-17-4 0,18 11 1,-18-11 0,35 18-1,-13-8-2,4 2-2,2 3-2,-1-4-8,4 4-11,-7-6-8,4 2-5,-10-7 0,-1-1-3,-17-3 0,0 0-1</inkml:trace>
    <inkml:trace contextRef="#ctx0" brushRef="#br1" timeOffset="152037.3939">2123 2150 144,'-23'30'35,"6"-21"-2,8 7-12,9-16-13,-13 24-2,13-24-17,0 0-10,29 22-7,-8-20-5,4-2 0,-1-7-3,6-1 0,-5-8-2</inkml:trace>
    <inkml:trace contextRef="#ctx0" brushRef="#br1" timeOffset="152395.6397">2473 1903 104,'-22'-10'34,"-6"3"-1,3 7-11,-3 0-7,6 11 0,-2-4-3,7 12-6,5-1-5,6 2 0,4 0-1,8 1 1,5-1 0,7 0 0,6-4 1,5 1-1,5-1-1,2-1 1,1 2-1,0-1 0,-6 1-1,-5-3 1,-8 5-1,-7-1 1,-9 0-1,-9 1 0,7-19 1,-33 29 0,9-14-6,-7-12-8,7 3-8,-4-10-5,10 1-4,-3-12-2,21 15 0,-16-35-2,16 13 7</inkml:trace>
    <inkml:trace contextRef="#ctx0" brushRef="#br1" timeOffset="152663.8203">2403 1998 123,'-13'-28'34,"13"28"-1,-5-23-13,5 23-6,18-21-1,2 12-8,8 7-18,-1-7-10,10 9-7,-4-5-3,4 7-1,-6-4-1,4 5-1,-3-1 1</inkml:trace>
    <inkml:trace contextRef="#ctx0" brushRef="#br1" timeOffset="153012.0572">3008 1908 98,'-20'-20'35,"2"18"-2,-8-7-9,4 13-7,-8-4-2,8 7-3,-9 4-7,7 4-4,-2 5-1,4 0 0,2 2 0,5-4 0,6 1 0,7-3 1,2-16 0,24 26 0,0-17 0,7-5 1,8 1-2,3 4 1,2-1-1,-1 1 0,-5 4-1,-4 1 1,-7 3-1,-8 1 0,-8 2 0,-8 2 0,-5-1 1,-7 1 0,-2-6 0,-5 2 0,-3-3 0,-1-4-3,2 0-8,-4-11-5,22 0-7,-30-4-4,30 4-5,-16-22 0,16 6-1,0-4 1,3-6 8</inkml:trace>
    <inkml:trace contextRef="#ctx0" brushRef="#br1" timeOffset="153397.3188">2900 1906 78,'7'-20'20,"-7"20"-3,28-20-11,-6 13-5,4-3-9,1 5-6,1-1-5,-3 8-1,-4 2-1,-5 3-2,-16-7 7</inkml:trace>
    <inkml:trace contextRef="#ctx0" brushRef="#br1" timeOffset="153936.8633">3384 2150 101,'-17'-3'29,"-3"-5"-2,3 8-13,17 0-3,-27 4-1,27-4-4,-24 13-3,24-13-2,-11 24 0,11-24 1,-2 29 0,2-29 1,5 26 2,-5-26 0,21 22-1,-21-22 1,29 14 0,-11-10-1,4 3 0,4-1-3,0 1 0,2 0-2,-3 4 1,-1 2 0,-5 4 0,-5 3-1,-6 0 1,-6 2 0,-10 0 0,-7 0 1,-5-2-1,-7-7 0,-3-2 1,-3-7-2,-4-4 2,6-4-12,-4-7-15,11-2-7,0-5-3,10-4-3,2-2-3,11-9-1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47.9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6E888A-D4B4-453B-904B-2EFE6E3C9783}" emma:medium="tactile" emma:mode="ink">
          <msink:context xmlns:msink="http://schemas.microsoft.com/ink/2010/main" type="inkDrawing"/>
        </emma:interpretation>
      </emma:emma>
    </inkml:annotationXML>
    <inkml:trace contextRef="#ctx0" brushRef="#br0">3948 974 42,'0'0'24,"-28"9"-4,15 8-8,0 1 4,6 13 4,-4-1-2,6 12 1,-5-2-1,5 14-2,-4-5-2,3 13-3,-3 1-5,0 1-6,-2 0 0,3 0 0,1-1 1,1 3-2,3 0 2,1-6-3,6-1 3,5 0-1,4-6 0,3-2 1,4-5-1,3-7 1,0-8-1,3-7 0,-4-4 0,-1-5 1,-3-6 0,-2-4-1,-16-5 0,19-2-9,-19 2-9,0 0-8,22-12-8,-22 12-6,4-19-3,-4 19-2,3-22 21</inkml:trace>
  </inkml:traceGroup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07.52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A92AF7-4BA0-4F5B-9400-AA44BB96052D}" emma:medium="tactile" emma:mode="ink">
          <msink:context xmlns:msink="http://schemas.microsoft.com/ink/2010/main" type="inkDrawing" rotatedBoundingBox="5960,9908 9320,15240 5636,17561 2276,12229" shapeName="Other"/>
        </emma:interpretation>
      </emma:emma>
    </inkml:annotationXML>
    <inkml:trace contextRef="#ctx0" brushRef="#br0">518 370 166,'0'0'35,"0"0"-5,-17-15-30,17 15 1,0 0-1,17 28 0,-10-8 0,0 4 1,-1 5-1,0 2 1,1 2-1,-3-2 0,3-1 0,2-8 0,4-4 0,5-7-1,3-7 1,3-8 0,1-7-1,1-5 1,0-6-1,-2-4 1,-6-3-1,-1 1 1,-6 1 0,-4 3 0,-5 2 0,0 3 0,-2 19 0,-6-18 1,6 18-1,0 0 0,0 0 1,-15 20-1,15-3 1,2 3-1,2 2 0,5 4 0,2-1 0,8 3 0,-3 1 0,4 1 0,1 1 1,-3 0-1,-1 0 1,-5 4-1,-6-2 0,-4 0 0,-6-2 1,-5-2-2,-8-1 2,-1-4-1,-6-6 0,-3-3 0,3-4 0,-2-7 0,2-4 0,2-8 0,22 8-1,-26-24 0,26 24-14,-5-38-10,12 14-9,2-7 0,8 1-2,1-1 1,4 0-2</inkml:trace>
    <inkml:trace contextRef="#ctx0" brushRef="#br0" timeOffset="203.1378">1075 436 144,'0'0'36,"-22"-9"-3,22 9-16,-4 18-17,4-1 1,-1 3-1,-1 5 1,2 5-1,0 1 2,0 4-2,0-2 0,5-2 0,3-3 0,4-6 0,5-8-1,7 1-13,-4-17-10,10-2-8,-7-10-2,5-5 0,-11-8-1,1-6 0</inkml:trace>
    <inkml:trace contextRef="#ctx0" brushRef="#br0" timeOffset="3552.4651">634 1228 165,'-19'2'35,"19"-2"0,0 0-31,0 0-5,43 15-5,-12-17-17,15 6-11,-4-6-1,2 4-1,-9-6-1,-5 4-1</inkml:trace>
    <inkml:trace contextRef="#ctx0" brushRef="#br0" timeOffset="3352.3328">429 1232 132,'-9'-18'35,"-2"-4"0,11 22-12,-22-35-14,11 16-8,11 19-1,-24-29 1,8 16 0,-5 8-1,-4 1 1,-3 4 0,-7 6 0,-2 8 0,-3 10-1,-2 9 1,1 6-1,4 5 0,4 7 0,7 0 0,15 3 0,10-7-1,13-8 1,11-8-1,10-9 0,7-11 0,10-11-1,-2-9 2,-2-10-2,-6-6 2,-5-8-1,-7-2 1,-10-4 0,-7 1 0,-5 3 0,-8 0 1,-2 10 0,-3 8 0,7 17 0,-21-6 0,21 6 0,-14 34 0,8-5 0,4 8-1,6 3 0,5-2 0,8 3-1,3-8 0,13 0-16,-5-15-12,10-5-5,-1-13-1,2-6-2,-10-12 1,6-6-1</inkml:trace>
    <inkml:trace contextRef="#ctx0" brushRef="#br0" timeOffset="3727.5832">779 1406 168,'0'0'28,"18"9"-16,8-7-45,7-5-2,8 1-1,1-7 0,4 3-2</inkml:trace>
    <inkml:trace contextRef="#ctx0" brushRef="#br0" timeOffset="4688.4766">2083 1144 135,'-26'0'37,"26"0"-3,0 0-9,0 0-26,22 20 1,13-18-6,10 11-13,-5-11-9,4 5-6,-7-7 0,-4 4-1,-15-8-1,-18 4 0</inkml:trace>
    <inkml:trace contextRef="#ctx0" brushRef="#br0" timeOffset="4489.3423">1691 1239 141,'-7'-29'35,"5"5"-4,-11-3-16,2 6-8,11 21-6,-33-18 0,7 20-1,-5 5 1,-6 10 0,-5 7 0,2 9-1,1 5 1,4 4-1,7 2 0,14 0 0,14-1-1,14-10 1,12-8-1,11-8 0,5-12 0,8-8 1,0-10-2,-3-7 0,-8-10-4,-6-1 1,-7-6-1,-8-3 4,-7 2 2,-9 3 0,-6 2 1,-3 3 1,0 10 4,7 20 0,-24-18-1,24 18-2,-19 14-2,18 7-1,2 4 1,7 12-1,6 5 0,3 6 0,3 1 0,1 5 0,-1 2 0,-4 1 1,-1-2-1,-8-1 1,-7-3-1,-7-7 1,-4-2-1,-7-2 1,-4-5-1,-2-9 1,-4-4-1,2-11 0,1-5 0,1-6-1,2-11 0,22 11-10,-32-37-14,27 15-9,-1-13 0,14 0-1,3-7-2,11-4-1</inkml:trace>
    <inkml:trace contextRef="#ctx0" brushRef="#br0" timeOffset="4877.605">2142 1351 153,'-6'22'36,"6"-22"-3,32 11-25,5-2-22,-6-9-12,13 6-8,-4-6-1,3 0 0,-10-4-2,0 2 0</inkml:trace>
    <inkml:trace contextRef="#ctx0" brushRef="#br0" timeOffset="10437.0321">-111 2081 147,'0'0'36,"0"0"-3,0 0-13,0 0-9,0 0-10,-15 30 0,17-5-1,1 6 0,3 1 0,0 4 0,3 1 0,-2-2-1,6-6 1,3-5-1,3-4 0,1-7 1,2-7-1,0-6 0,2-6 1,2-5-1,-4-4 0,-4-5 1,1 0 0,-3-4-1,-5 0 2,-1-1-1,-5-1 0,-5 0 0,0 4 0,-2 6 1,2 16 0,-9-24 0,9 24 0,0 0-1,0 0 1,-18 18 0,16 1-1,0 4 1,6 5-1,-1 5 0,5 4 0,-1 5 0,4 4 0,0 5 0,2 0 1,0 3-2,-4-5 2,-2 1-1,-1-4 0,-4-4 0,-8-9 1,-1-4-1,-4-3 0,-6-8 0,-1-5 0,-4-6 0,-4-3 0,0-6-1,-3-3 1,1-5 0,-1 1-1,-2-4-4,9 4-11,-6-5-7,28 14-9,-18-26-1,18 26-2,18-31 0,10 14-2</inkml:trace>
    <inkml:trace contextRef="#ctx0" brushRef="#br0" timeOffset="10710.2198">573 2314 174,'-22'2'34,"22"-2"1,-9 17-36,9-17 1,40 14-2,-9-8 0,10 3-13,-1-9-10,4 4-6,-7-4-3,-4 0 0,-12-6-1,-5 6 0</inkml:trace>
    <inkml:trace contextRef="#ctx0" brushRef="#br0" timeOffset="10913.3874">578 2481 164,'0'0'34,"2"17"-1,15-10-20,7-2-14,7-1 1,6 0-2,3-8-13,8 8-12,-4-8-7,2 2-1,-7-5 0,-2 1-1,-8-3 0</inkml:trace>
    <inkml:trace contextRef="#ctx0" brushRef="#br0" timeOffset="11292.711">1327 2422 172,'-26'0'36,"26"0"-1,0 0-36,22 6 1,10-2-3,3-8-12,11 8-9,-6-4-6,4 1-4,-9-4-1,0 3-1,-11-6 0</inkml:trace>
    <inkml:trace contextRef="#ctx0" brushRef="#br0" timeOffset="11554.8907">1820 2136 167,'0'0'35,"0"0"-3,0 0-27,0 37-5,9-6 1,0 4-1,1 7 1,-1 2-1,-2 2 0,-1 2 1,-3-4-1,1-4 1,-4-5-1,4-8-7,5 1-15,-3-11-10,-6-17-2,22 12-1,-6-15-1,-16 3 0</inkml:trace>
    <inkml:trace contextRef="#ctx0" brushRef="#br0" timeOffset="11745.0201">2168 2466 161,'0'0'35,"-17"28"0,15-12-24,4 5-12,4-5-2,10 4-15,-16-20-9,33 22-7,-33-22 0,33 0-1,-33 0-2,32-22 1</inkml:trace>
    <inkml:trace contextRef="#ctx0" brushRef="#br1" timeOffset="23179.9892">-178 3198 120,'-11'-20'35,"11"20"-1,24-11-7,0 9-12,4-1-7,7 1-7,2 2-14,-2-6-15,5 10-5,-11-8-2,1 6 0,-10-6-1,0 4 1</inkml:trace>
    <inkml:trace contextRef="#ctx0" brushRef="#br1" timeOffset="22968.8084">-12 3030 84,'-7'-26'33,"7"26"-4,0 0-6,-22-11-1,22 11-2,-11 27-5,7-1-4,-2 2-4,3 8 0,-3 5-3,2 3-4,3 3 0,-1-1 0,2 0 0,2-4 0,3-3 0,4-6 0,4-8 0,6-4 0,3-10 0,5-6 0,1-5 0,3-7 0,-1-2 0,-1-4 0,0 0-6,-7-4-9,1 6-5,-12-7-4,-11 18-4,14-22-3,-14 22-2,0 0 2,-13-24 7,13 24 3,-31-22 5</inkml:trace>
    <inkml:trace contextRef="#ctx0" brushRef="#br1" timeOffset="23416.1544">288 3112 109,'0'0'27,"0"0"-1,0 0-10,0 0-19,29-7-11,-3 9-7,7 3-3,-5-1-2,3 3-1,-9-1 0,-2 1 2</inkml:trace>
    <inkml:trace contextRef="#ctx0" brushRef="#br1" timeOffset="23585.2663">332 3275 89,'0'0'20,"0"0"-5,37-2-17,-6 1-12,11-1-4,2-2-2,6-1-1,-4-3-1,-5 1-1</inkml:trace>
    <inkml:trace contextRef="#ctx0" brushRef="#br0" timeOffset="12155.2989">2642 2155 157,'0'0'36,"-27"7"-2,27-7-21,-26 29-13,13-12 0,0 3 0,0 0 0,2 0 0,2-1 0,2-3-1,7-16 1,3 28-1,-3-28 1,28 22 0,-4-13-1,5-2 1,4 1 0,1-3 0,2 2 0,-4 3 0,-3 1 0,-5 0 1,-7 1 0,-6 5 0,-8 3-1,-5-3 1,-7-1 0,-2 1-1,-5-3 1,-1-3-2,-5-5-13,22-6-11,-35 5-9,35-5 0,-28-14-1,28 14-2,-20-39-1</inkml:trace>
    <inkml:trace contextRef="#ctx0" brushRef="#br0" timeOffset="12352.4343">2598 2151 139,'0'0'37,"0"0"-3,33-6-7,4 6-28,4 0-12,12 6-12,-5-8-8,3 8 0,-12-6-2,-1 5 0,-10-3-1</inkml:trace>
    <inkml:trace contextRef="#ctx0" brushRef="#br0" timeOffset="13011.8815">3121 2296 151,'-17'13'36,"8"11"-1,-4-4-15,7 9-20,12-1 0,3 1 0,0-5 0,2 0 0,2-8-1,-13-16 1,19 20-1,-19-20 1,0 0-1,20-5 0,-20 5 0,11-28 0,-4 10 1,1-8-1,1-1 1,2-1-1,2 1 1,0 1 1,1 4-1,1 4 1,3 5 0,-1 6-1,0 8 1,-1 3 0,3 9-1,-1 3 1,0 6-1,1 4 0,-1 0 0,0 1 0,-1-1 0,1-4 0,-3-4 0,-15-18 0,28 22 0,-28-22-1,16 4 0,-16-4-5,0 0-4,17-26-2,-17 26 0,13-31-1,-2 15 1,-4-10 1,8 6 2,1-2 10,-1-2 8,4 4 2,-3 3 2,4 10-1,-3 0 1,3 14-1,-20-7-1,31 22-6,-16-2-3,0 8-2,-2-5 1,-2 3-1,2-2-1,-1-4 1,-1-2-1,-11-18 0,24 21-6,-24-21-25,28 0-3,-28 0-2,29-30-3,-8 3-4</inkml:trace>
    <inkml:trace contextRef="#ctx0" brushRef="#br1" timeOffset="142737.7627">1211 3045 93,'-22'-16'42,"-5"-4"-7,6 9-15,-6 0-8,7 5 1,-4-1-1,3 11-7,1 3-3,4 8-2,-1 3 0,2 6 0,-1 1 0,3 8 1,4 6-1,1-1 0,3 5 1,5 1 0,5-2 0,6-5 0,11-3 1,8-4-1,8-8 1,7-6-1,8-7 1,2-7-1,-3-5 0,-3-8-1,-8-4 0,-8-5-1,-13-2-1,-11-4 1,-12-1-1,-12-1 0,-7-1-1,-9 1 2,-4 4 0,-4 2 0,4 6 1,0 3-1,4 4 1,9 5 0,22 4-9,0 0-11,0 0-7,18 22-6,17-11 0,4 0-2,9 2-6,1-4 6</inkml:trace>
    <inkml:trace contextRef="#ctx0" brushRef="#br1" timeOffset="142918.8853">1594 3390 132,'-26'15'42,"26"-15"-9,-24 13-21,24-13-13,0 0-10,0 0-14,0 0-8,19 7-1,-19-7-8,23-22-2,-10 6 16</inkml:trace>
    <inkml:trace contextRef="#ctx0" brushRef="#br1" timeOffset="143328.207">1813 3062 130,'-26'-4'41,"2"10"-11,-4-1-22,10 6 0,0 2 0,5 4-4,7 1-4,6 0 1,6 1 0,7-3 0,5-3 1,8 2 0,1-6 0,7 0 0,-1 0-2,0 0 1,-2 2-2,-3 2 0,-4 0 1,-8 2-1,-5 1 1,-7 1-1,-6 1 1,-7 0-1,-4-1 2,-6-2-1,-1-4 0,0-4 0,0 0-6,-2-9-7,22 2-8,-33-11-6,33 11-5,-13-29-2,16 13-1,-3-10 0,10 0 4</inkml:trace>
    <inkml:trace contextRef="#ctx0" brushRef="#br1" timeOffset="143552.3602">1781 3095 116,'0'0'37,"0"0"-1,-3-18-12,3 18-12,40-17-12,-1 15-16,-2-1-13,10 4-5,-2 1-2,1 2 0,-8-2-3,-3 1 5</inkml:trace>
    <inkml:trace contextRef="#ctx0" brushRef="#br1" timeOffset="144011.674">2469 3003 112,'0'0'42,"-29"-16"-9,29 16-15,-42 2-5,20 9-3,-10-2-6,-1 5-4,2 5 0,-4-1 0,4 2 0,5-1 0,4-3 1,22-16 0,-17 28-1,17-28 1,22 16-1,6-9 1,9-1-1,3-1 0,6 3 0,0-3 1,0 4-1,-2 1 0,-5 4 0,-6 3 0,-9 1 0,-9 2 1,-8 2-1,-7 2 0,-7-2 0,-10 0 0,-3-7 1,-4 1 0,0-6 0,-2-3-1,1-7 1,-1-6 0,7-1-12,-1-13-11,13 3-8,-4-8-4,11-3-1,-4-7-1,12 2-1,-1-3 0</inkml:trace>
    <inkml:trace contextRef="#ctx0" brushRef="#br1" timeOffset="144280.8559">2326 2985 115,'-24'-9'36,"24"9"-1,0 0-6,29-19-18,1 14-3,9-4-12,10 12-17,-3-5-8,8 10-5,-8-5-1,-6 5-2,-7-1-1,-3 6 3</inkml:trace>
    <inkml:trace contextRef="#ctx0" brushRef="#br1" timeOffset="144725.1616">3080 3084 84,'-31'-22'29,"11"16"-1,-10-1-12,6 11 2,-7-6-2,3 11-4,-7 0-4,10 4-1,-1-4-1,8 2 0,1 2-2,17-13-3,-4 18-1,4-18 0,32 15-1,-8-9 1,7-1-1,6 1 0,3-1 1,1 1-1,-1-1 1,-1 4 1,-6 2 1,-4 0-1,-9 4 0,-20-15-1,24 33 1,-24-17 0,-7 3 0,-8-3 0,-5 1 0,-4-2-1,-7-3 2,-2-4-2,1-5 2,1-3-1,2 0-14,-3-11-16,10 4-7,2-9-1,11-3-3,0-3-1,12-2-2</inkml:trace>
    <inkml:trace contextRef="#ctx0" brushRef="#br1" timeOffset="29105.1246">262 4519 130,'0'0'40,"-22"-9"-8,22 9-14,-18 13-6,18-13-3,-4 29-7,6 0-2,3 6 0,4 6 1,3-3 0,2 1-1,5-3 1,6-3-1,3-9 2,5-9-2,6-12 0,1-12 0,1-5 0,-1-10 0,-1-6-1,-6-4 0,-7-1 0,-6 2-1,-5 3 1,-8 1 0,-5 7 1,-4 4 0,2 18 1,-13-22-1,13 22 0,-18-10 1,18 10 0,-17 0-1,17 0 0,0 0 0,-13 22 0,15-5 0,0 5 0,5 2 0,2 7 0,4 6 0,0-1 1,4 10-2,1-2 1,1 4 0,1-2 0,-2 1-1,-1-4 1,-3-3 0,-4-1-1,-1-6 1,-7-2-1,-6-6 2,-3-3-1,-4-5 0,-4-1 0,-7-6 1,0-3-1,-8-3 1,1-6-1,-1 0 1,3-5-1,1 1-3,6-7-8,20 13-6,-19-20-8,19 20-6,17-26-2,5 12-1,-2 1 0,12-7 0</inkml:trace>
    <inkml:trace contextRef="#ctx0" brushRef="#br1" timeOffset="29791.5806">1053 4757 138,'0'0'34,"0"0"-1,0 0-14,22 4-10,0-4-3,6 0-10,-2-4-11,7 6-10,-8-5-8,3 4 0,-11-4-1,1 5-2,-18-2 0</inkml:trace>
    <inkml:trace contextRef="#ctx0" brushRef="#br1" timeOffset="29456.3563">1042 4548 145,'-26'-3'34,"26"3"0,0 0-9,0 0-18,28 5-7,-4-7-9,13 8-8,-6-4-6,9 5-7,-10-5-3,1 3 0,-9-3-1,0 5 1,-22-7 6</inkml:trace>
    <inkml:trace contextRef="#ctx0" brushRef="#br1" timeOffset="32337.5535">1631 4482 78,'1'-24'31,"-1"24"1,0-20-1,0 20-7,0 0-5,0 0-3,0 0-5,13 28-5,-3-8-3,1 4-2,0 9-1,3 0 0,-1 3 0,2 3 0,1 0 0,-1-3-1,4-1 1,-5-4 0,3-5 0,-1-10-1,1-6 1,1-9 0,-1-8 0,-17 7 0,28-33 0,-16 7 0,1-3 0,-4-4 0,-1 0 0,-1-2 0,-1 0 0,-1 2 1,-1 0-1,0 4 0,-1 0 0,1 7 0,0 1-1,-4 21-8,9-23-6,-9 23-8,0 0-6,29 5-3,-29-5-1,24 20 0,-24-20 0,30 30 6</inkml:trace>
    <inkml:trace contextRef="#ctx0" brushRef="#br1" timeOffset="33052.0868">2219 4669 124,'0'0'31,"-20"-25"0,20 25-10,0 0-5,-15 20-4,15-20-5,-2 38-5,4-12 0,6 3-1,-3 1 0,4-5 0,2-1-1,6-5 1,1-7-1,4-6 0,2-8-1,2-5 0,0-4-4,-2-9-1,2-2-3,-10-6 0,4 2-1,-7-3 1,-2 5 0,-5-1 1,-3 4 4,-3 3 2,0 18 3,-3-18 1,3 18 1,0 0 0,-17 9 2,17-9-1,-5 31-1,5-5 1,3-2-1,5 5-1,3-2 0,3 6 0,3-1-2,1 2 1,1-1 0,-3 2 0,-1-2-1,-4-1 1,-5-7-1,-5-3 0,-2-3-1,1-19 0,-19 20-1,19-20 0,-31 7-1,11-9-3,1 2-3,-5-5-3,8 3-5,-4-9-4,20 11-4,-19-24-1,19 24 0,6-29 2,7 10 2</inkml:trace>
    <inkml:trace contextRef="#ctx0" brushRef="#br1" timeOffset="41776.88">2817 4207 92,'0'0'42,"-22"17"-1,5-10-14,8 13-13,-5-2-4,2 10-1,-2 0-7,-3 5-2,-1 3 0,-6 3-1,-6 1 2,-3 4-2,-2 6 1,-3 3 0,-5 4 0,-1 0 0,0 5-1,0-2 1,4-1 1,5-6-2,3-5 2,8-8-1,10-8 0,6-14-11,8-18-9,19 13-8,3-17-5,-4-11-1,10-1-1,-10-10-1,4 2 0</inkml:trace>
    <inkml:trace contextRef="#ctx0" brushRef="#br1" timeOffset="42159.1389">2116 5007 64,'-7'18'24,"0"-1"-3,5 3-5,-4-4-1,10 3-2,-4-19-3,16 22-2,-16-22-2,32 13-1,-12-13-1,8 0 0,3 0-3,2-6 0,6 4-3,-1-5-9,6 7-9,-3-6-6,3 6-1,-4-5-2,-5 1-2,-5 1 0</inkml:trace>
    <inkml:trace contextRef="#ctx0" brushRef="#br1" timeOffset="33300.2592">2755 4655 124,'-19'14'27,"19"-14"-2,-11 41-13,9-12-5,6 4-4,1 2-5,5-6-7,4 2-5,1-10-8,5-5-4,-1-10-1,5-6 0,-4-10 0,4-4 4</inkml:trace>
    <inkml:trace contextRef="#ctx0" brushRef="#br1" timeOffset="33456.5945">2810 4539 59,'-17'-7'6,"17"7"-6,0 0-4,24-4-10,-4 2-1,4 4-1</inkml:trace>
    <inkml:trace contextRef="#ctx0" brushRef="#br1" timeOffset="33736.7855">3156 4548 168,'0'0'34,"-28"2"-4,28-2-24,0 17-17,0-17-13,18 20-7,-18-20-1,30 18-1,-30-18-1,33 7 0</inkml:trace>
    <inkml:trace contextRef="#ctx0" brushRef="#br1" timeOffset="34276.8364">3691 4236 116,'0'0'28,"0"0"2,0 0-6,-17 4-8,15 14-5,-3 4-3,1 6-1,-1 3-1,-1 6-1,1 1-3,-1 1-2,2 3 0,4 2 0,4 2 0,2-4-1,7-1 1,1-5-1,5-5 0,5-3-1,7-6-5,0-15-6,11-1-6,-3-15-4,7 3-4,-7-14-3,3 3-2,-11-6 1,1-3 5,-10 0 6,-10 0 4</inkml:trace>
    <inkml:trace contextRef="#ctx0" brushRef="#br1" timeOffset="34474.9695">3580 4440 118,'0'0'21,"26"-15"-6,2 6-22,9 4-11,1-4-3,6 3-1,-1-1-2,3 5-1,-6-4 0,2 5 14</inkml:trace>
    <inkml:trace contextRef="#ctx0" brushRef="#br1" timeOffset="34676.1082">4506 4402 101,'0'0'27,"16"-21"-2,3 16-3,3 1-19,7 1-9,13 3-7,-5-2-5,6 0-5,-10 0-1,0 0 0,-7-1 0,-4 1 3,-6-2 4</inkml:trace>
    <inkml:trace contextRef="#ctx0" brushRef="#br1" timeOffset="34884.2492">4640 4225 145,'-18'-1'34,"18"1"-1,-17 18-10,19 6-13,2 0-6,3 3-8,6 8-8,-4-6-6,8 4-11,-10-9-4,6 0-1,-13-24-1,27 20-3,-6-20 4</inkml:trace>
    <inkml:trace contextRef="#ctx0" brushRef="#br0" timeOffset="-753.1533">1 31 128,'0'0'40,"-4"-19"-6,4 19-15,0 0-12,0 0-6,2 17-1,5 1 1,3 6 0,-1 7-1,2 6 1,0 5-1,-2 6 1,2-2-1,-2-1 1,0 1-1,3-4-1,-1-5 1,1-13 0,3-8 0,-15-16 0,31 4-1,-12-15 1,-3-11 0,1-7 0,-1-10-1,-3-1 1,0-4-1,0-4 1,-2 0 0,0 4-1,2 2 1,-2 7-1,2 6 1,-2 3 0,2 10 0,-13 16-1,20-17 2,-20 17-1,0 0-6,4 17-13,-1-1-11,-4 1-3,2 5-1,-2 0-1,4 4-2</inkml:trace>
  </inkml:traceGroup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13.1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E476D1-ECD4-4D2F-9D51-D625E5387360}" emma:medium="tactile" emma:mode="ink">
          <msink:context xmlns:msink="http://schemas.microsoft.com/ink/2010/main" type="inkDrawing" rotatedBoundingBox="7556,11744 8755,11900 8668,12567 7469,12412" shapeName="Other"/>
        </emma:interpretation>
      </emma:emma>
    </inkml:annotationXML>
    <inkml:trace contextRef="#ctx0" brushRef="#br0">3568 1050 110,'-2'-18'35,"2"18"-1,-9-35-10,9 35-8,-17-25-10,17 25-5,-35-13 0,7 15 0,-1 3-1,-4 6 1,0 6-1,0 5 1,3 0-2,6 3 1,11 3 0,8-3 0,12 1-1,12-4 1,8-9-1,6-4 0,4-7 1,4-6-1,-5-7 1,-1-5-1,-5-4 1,-6-2 0,-10-2-1,-1 4 1,-7 3 1,-6 17-1,4-24 1,-4 24 0,0 0 0,0 0 0,-17 13 0,11 4 0,1 6 0,-1 9 0,3 4-1,-3 5 1,4 4-1,1 0 1,2 0-1,3-2 0,2-7 0,1-8 0,2-6-1,-9-22-11,26 18-14,-26-18-9,31-9 1,-31 9-2,37-26 0,-17 8-1</inkml:trace>
    <inkml:trace contextRef="#ctx0" brushRef="#br0" timeOffset="166.1174">3842 1382 134,'0'0'36,"-15"30"-1,15-30-8,-15 27-27,17-10-4,-2-17-12,15 25-13,-15-25-6,24 6 1,-24-6-2,33-18 0,-15-1-2</inkml:trace>
    <inkml:trace contextRef="#ctx0" brushRef="#br0" timeOffset="682.7835">4329 1021 139,'0'0'37,"0"0"-2,-22 13-14,22-13-20,-17 35-1,8-6 0,-2 6 1,-2 3-1,-1 3 1,-1 1-1,-2 0 0,3 2 0,3-2 1,3-7-1,8-5-1,6-7 1,10-6 0,5-6-1,2-6 1,9-3 0,-1-7-1,-2-4 1,3-4 0,-5-4 0,-3-3 0,-4 0 0,-5-6 0,-6 1 1,-5-5-1,-9 3 0,-8-4 0,-8-2 0,-8 3 0,-6 1 0,-7-1 0,-4 5-1,-2-3 1,2 4-1,5 2 1,7 6-1,2-4 1,12 1 0,9 1-1,9 2 1,11-3 0,8 5-1,7-3 1,7 6-10,0-2-16,10 8-8,-1-1 0,3 6-2,-1 0 0,2 7 0</inkml:trace>
  </inkml:traceGroup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31:33.3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96AB90-752B-487D-91D0-DCA826631D23}" emma:medium="tactile" emma:mode="ink">
          <msink:context xmlns:msink="http://schemas.microsoft.com/ink/2010/main" type="inkDrawing"/>
        </emma:interpretation>
      </emma:emma>
    </inkml:annotationXML>
    <inkml:trace contextRef="#ctx0" brushRef="#br0">1756 872 83,'-18'6'34,"-5"-4"0,23-2-14,-33 9-1,33-9-1,-27 13-1,27-13-6,-26 16-5,26-16-4,-33 15-1,9-8-1,-2 2-1,-5-1 1,-6-3 1,-3-1-1,-6-2 0,-2-2 0,0 0 1,-2-6-1,1-3 1,-1-2 0,0-4-1,1 1 1,-3-6 0,3-2-1,-3-4 0,1-3 1,1-3-1,2-2 1,0-1-1,2-4 1,0 1-2,-2-3 2,2 1 0,0 0-1,0-1 0,1 1 0,0 0 1,5 1-1,1-1 0,4 3 0,4-2 0,3 6 0,3 2 0,4 2 0,3 1 0,2 3 0,1 3 0,4 2 0,2 3 0,9 17 0,-21-26 0,21 26-1,-16-13 0,16 13 1,0 0-12,0 0-9,-8 28-7,8-28-4,15 29-1,-9-12-1,1 3-2,-3-3 0</inkml:trace>
  </inkml:traceGroup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31:40.0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D3FEEC4-E2BB-4861-91B2-D2F85B8BE796}" emma:medium="tactile" emma:mode="ink">
          <msink:context xmlns:msink="http://schemas.microsoft.com/ink/2010/main" type="inkDrawing" rotatedBoundingBox="11087,9271 12821,7824 14093,9348 12358,10795" semanticType="callout" shapeName="Other"/>
        </emma:interpretation>
      </emma:emma>
    </inkml:annotationXML>
    <inkml:trace contextRef="#ctx0" brushRef="#br0">12 12 126,'-17'-17'42,"17"17"-5,0 0-20,0 0-17,0 0 0,24 6 1,-8 7 0,5-1-1,-1 7 1,2 3-1,0 4 1,-2 1-1,2 2 1,0 4-1,2 4 1,2 2-1,2-3 1,3-1 0,0-2 0,4-2-1,-2 1 1,-1-7-1,-1-1 1,-5-6-1,-2-3 0,-6-2 0,-18-13-10,20 15-12,-20-15-9,0 0-3,0 0-1,-27-26-2,6 9-5</inkml:trace>
    <inkml:trace contextRef="#ctx0" brushRef="#br0" timeOffset="1105.5625">806 353 166,'0'0'34,"0"0"-2,30 9-33,-1-5 1,2-2-12,12 1-10,-5-1-7,5-2-3,-10-2-1,0-1-2,-11-5-1,-2 1 5</inkml:trace>
    <inkml:trace contextRef="#ctx0" brushRef="#br0" timeOffset="896.4144">836 149 133,'0'0'41,"-24"-1"-3,24 1-21,0 0-17,25 11-1,-2-8 0,2 1 1,7 0 0,-1-3-1,4 5-10,-11-8-10,3 4-8,-8 0-4,-19-2 0,20 3-1,-20-3 0</inkml:trace>
    <inkml:trace contextRef="#ctx0" brushRef="#br0" timeOffset="2304.3731">1564 426 157,'0'0'35,"-26"30"-1,26-30-19,-16 16-16,16-16-14,0 0-17,22 11-3,-22-11-1,15-22-6,-8 6-4</inkml:trace>
    <inkml:trace contextRef="#ctx0" brushRef="#br0" timeOffset="2120.2527">1514-186 159,'-1'-20'40,"1"20"-8,11-28-30,-11 28-3,33-22 1,-9 17 0,3-1 0,-1 4 0,5 6 0,-5 0 1,-2 5-1,-4 2 0,-20-11 0,24 31 0,-18-15 1,-5 3-1,-4-1 1,-5 4 0,-3-4 0,0 3 0,-5-3-1,1 0 1,-5 1-1,0 1 1,-1-2-1,1-1-1,5 1 1,-1-2-1,1 1 1,15-17-1,-22 29 0,22-29 0,-11 30-6,11-30-14,5 24-8,-5-24-4,13 23-1,-13-23-1,17 26 1,-17-26 0</inkml:trace>
    <inkml:trace contextRef="#ctx0" brushRef="#br0" timeOffset="9492.8302">19 1019 118,'-22'-15'41,"22"15"-2,0 0-15,0 0-17,-6 22-5,23-2-1,1 8 0,4 7 0,4 7 0,2 2 0,-3 4-1,-1-1 2,0-1-2,-4-2 1,-3-2-1,0-9 0,-5-3 0,-2-8 1,-10-22-1,20 24 1,-20-24-1,18-8 0,-18 8 0,15-31 1,-8 4-1,3-5 0,-3-4 0,-2-7-1,1-4 1,-1-3-1,1-3 1,0 2-2,-1-1 2,2 6-1,-1 4 1,1 11 0,1 7 0,-8 24 0,14-22 0,-14 22 0,17 6 0,-17-6-10,16 25-10,-3-4-7,-2-3-5,2 4 0,-4-4-2,2 1-1,-1-3-1</inkml:trace>
    <inkml:trace contextRef="#ctx0" brushRef="#br0" timeOffset="10154.28">797 1301 150,'-17'6'36,"-6"3"-1,6 9-13,-3 4-16,5 8-6,2 1 0,2 4 0,0 3-6,0-7-10,9 4-9,-5-11-5,5-4-4,2-20 0,0 0-1,0 0-1,22-25 5</inkml:trace>
    <inkml:trace contextRef="#ctx0" brushRef="#br0" timeOffset="10384.4373">1049 1188 165,'0'0'40,"0"0"-6,0 0-27,20-6-6,13 12-9,-3-6-12,12 3-7,-3-3-5,-1 2 0,-6-4-2,-7 6 0,-25-4-1</inkml:trace>
    <inkml:trace contextRef="#ctx0" brushRef="#br0" timeOffset="10586.5812">1128 1331 156,'0'0'35,"0"0"-1,0 0-27,33-4-24,4 0-13,2-1-2,3-1-6,0-3-2,1-2-2,-7-4 10</inkml:trace>
    <inkml:trace contextRef="#ctx0" brushRef="#br0" timeOffset="11006.9324">2004 773 123,'-22'-5'41,"-2"12"-1,-2 2-9,2 17-19,-2 5-9,4 7-3,0 3-1,2 1 0,1-4 0,1-6-9,9 1-10,0-11-9,7-6-4,2-16-1,0 0 0,0 0-2,20-13-1</inkml:trace>
  </inkml:traceGroup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15.45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9DCB180-D1C9-4B2D-8BA4-FFEAF654EEF6}" emma:medium="tactile" emma:mode="ink">
          <msink:context xmlns:msink="http://schemas.microsoft.com/ink/2010/main" type="writingRegion" rotatedBoundingBox="9685,11245 17579,11262 17569,15885 9675,15868"/>
        </emma:interpretation>
      </emma:emma>
    </inkml:annotationXML>
    <inkml:traceGroup>
      <inkml:annotationXML>
        <emma:emma xmlns:emma="http://www.w3.org/2003/04/emma" version="1.0">
          <emma:interpretation id="{BFDDD642-2371-4D2B-8BDF-A9B78CD35A41}" emma:medium="tactile" emma:mode="ink">
            <msink:context xmlns:msink="http://schemas.microsoft.com/ink/2010/main" type="paragraph" rotatedBoundingBox="10359,11173 15635,11266 15621,12059 10345,119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21382E4-8B74-4B0C-A37C-57AF6D5CF368}" emma:medium="tactile" emma:mode="ink">
              <msink:context xmlns:msink="http://schemas.microsoft.com/ink/2010/main" type="line" rotatedBoundingBox="10359,11173 15635,11266 15621,12059 10345,11966"/>
            </emma:interpretation>
          </emma:emma>
        </inkml:annotationXML>
        <inkml:traceGroup>
          <inkml:annotationXML>
            <emma:emma xmlns:emma="http://www.w3.org/2003/04/emma" version="1.0">
              <emma:interpretation id="{E689E438-BDD8-491F-BFBF-32C7EAF8F188}" emma:medium="tactile" emma:mode="ink">
                <msink:context xmlns:msink="http://schemas.microsoft.com/ink/2010/main" type="inkWord" rotatedBoundingBox="10354,11476 10762,11483 10756,11818 10348,11811"/>
              </emma:interpretation>
              <emma:one-of disjunction-type="recognition" id="oneOf0">
                <emma:interpretation id="interp0" emma:lang="en-US" emma:confidence="0">
                  <emma:literal>2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-1333 2854 148,'0'-22'34,"7"3"-1,-1-4-15,8 4-18,9 3 0,2 1 0,7 0 0,-1 2 0,0 4 0,-3 6 0,-4 1 1,-8 5-1,-16-3 1,13 24 0,-18-4 0,-6 6 0,-4 4 0,-4 1 0,3 2 0,-1-2-1,4 0 1,6-3-2,5-3 1,6-3-1,7-5 0,7-6 0,4-8 0,8-3-7,10-1-22,-7-5-3,6-1-3,-10-6 0,5 4-3</inkml:trace>
        </inkml:traceGroup>
        <inkml:traceGroup>
          <inkml:annotationXML>
            <emma:emma xmlns:emma="http://www.w3.org/2003/04/emma" version="1.0">
              <emma:interpretation id="{32031098-F231-4C7A-BAAB-7CD0885265D4}" emma:medium="tactile" emma:mode="ink">
                <msink:context xmlns:msink="http://schemas.microsoft.com/ink/2010/main" type="inkWord" rotatedBoundingBox="11970,11202 15634,11266 15621,12059 11956,11995"/>
              </emma:interpretation>
              <emma:one-of disjunction-type="recognition" id="oneOf1">
                <emma:interpretation id="interp5" emma:lang="en-US" emma:confidence="0">
                  <emma:literal>X=vxt</emma:literal>
                </emma:interpretation>
                <emma:interpretation id="interp6" emma:lang="en-US" emma:confidence="0">
                  <emma:literal>x Ext</emma:literal>
                </emma:interpretation>
                <emma:interpretation id="interp7" emma:lang="en-US" emma:confidence="0">
                  <emma:literal>X=Vx ☺</emma:literal>
                </emma:interpretation>
                <emma:interpretation id="interp8" emma:lang="en-US" emma:confidence="0">
                  <emma:literal>x =Vx.t</emma:literal>
                </emma:interpretation>
                <emma:interpretation id="interp9" emma:lang="en-US" emma:confidence="0">
                  <emma:literal>X=vx ☺</emma:literal>
                </emma:interpretation>
              </emma:one-of>
            </emma:emma>
          </inkml:annotationXML>
          <inkml:trace contextRef="#ctx0" brushRef="#br1" timeOffset="157143.6089">286 2587 150,'0'0'42,"-4"24"-1,6 2-27,11 8-14,11 10 0,11 6 0,9 1 0,7 3 1,4-3-1,4-3 0,-2-3 0,-3-4-1,-8-6 1,-10-10-7,-3 1-10,-16-15-10,-17-11-4,0 0-4,0 0 1,0 0-1,-18-24-1</inkml:trace>
          <inkml:trace contextRef="#ctx0" brushRef="#br1" timeOffset="157410.7936">613 2587 136,'0'0'36,"-35"-16"-1,19 19-5,-3 10-23,6 5-2,2 14-4,-2 4-1,0 12 0,-3 1 0,-2 3 0,-5-1 0,1-1 0,0-3 0,2-6-3,0-10-13,12 0-8,8-31-8,-5 26-1,5-26-2,28-8-2,-8-10 1</inkml:trace>
          <inkml:trace contextRef="#ctx0" brushRef="#br1" timeOffset="157658.9649">1009 2778 178,'0'0'41,"-17"0"-7,17 0-35,26 9 1,11-2-14,-3-7-11,14 4-6,-4-2-2,-1 2-1,-12-4-2,-5 1 1</inkml:trace>
          <inkml:trace contextRef="#ctx0" brushRef="#br1" timeOffset="157841.0893">1073 2967 166,'-15'22'36,"15"-22"-3,19 13-22,8-4-30,3-11-11,14 4-3,0-10 0,6 1-2,-4-6 0,-2 0-2</inkml:trace>
          <inkml:trace contextRef="#ctx0" brushRef="#br1" timeOffset="158227.6382">1652 2772 183,'-25'-2'34,"25"2"-1,-8 30-28,19-6-5,11 7 0,8 4 0,3 5 0,7 6 0,3-4 0,-3-2 0,2-5 0,-3-7-1,-6-8 1,-3-5-2,-6-13 1,-6-8 1,-2-9-1,-5-9 2,-1-3-2,-8-12 1,1-5 0,-5-5 0,1-4 0,-1-2 1,-2 7-1,2 2-1,2 6 1,4 7 0,0 9 0,1 6-7,-5 18-11,20 0-10,-20 0-4,28 25 0,-10-1-2,-3 2-1,2 5-1</inkml:trace>
          <inkml:trace contextRef="#ctx0" brushRef="#br1" timeOffset="158721.9736">2366 2976 151,'0'0'35,"4"-17"-1,-4 17-5,0 0-24,27 28-5,-5-10 0,2 6-1,4 0 1,1 3-1,4-1 1,1 0-1,-1 1-2,-8-6-12,9 1-7,-11-6-6,5-3-4,-8-6-1,0-1-1,-20-6 0,32-11 3</inkml:trace>
          <inkml:trace contextRef="#ctx0" brushRef="#br1" timeOffset="158725.9769">2646 2961 167,'-39'0'34,"6"11"-1,-4 4-18,10 11-10,4 1-5,3 4-1,5 2 1,3 2-1,4 0-3,1-7-12,7-5-9,0-23-6,5 26-3,-5-26 0,17-4-2,-17 4 0,29-31 4</inkml:trace>
          <inkml:trace contextRef="#ctx0" brushRef="#br1" timeOffset="158945.1273">2940 2892 158,'-28'0'37,"28"0"-2,-22 12-10,22-12-25,-2 24-10,2-24-11,15 19-10,-15-19-3,24 9 0,-24-9-1,22-6-2,-22 6 0</inkml:trace>
          <inkml:trace contextRef="#ctx0" brushRef="#br1" timeOffset="159529.6238">3398 2783 152,'0'0'35,"-18"-14"-1,34 8-3,17-1-31,11-2-12,17 7-18,0-4-2,3 1-1,-7-3-3,-3 1 0,-14-2-2</inkml:trace>
          <inkml:trace contextRef="#ctx0" brushRef="#br1" timeOffset="159340.3959">3427 2501 165,'-3'-26'35,"3"26"-1,0 0-17,-6 19-14,6 6-2,0 6-1,-2 8 0,1 7 0,-5 1 0,0 5 0,1 5 0,3-2 0,2 2 0,7-6 0,10-3-1,5-4-1,9-10 2,4-4-2,8-14 1,4-5-2,5-11 2,-2-7 0,-1-4-9,-10-13-7,5 2-9,-5-5-4,-8 1-3,-11-3 1,-3 3-2,-14 0 1,-4 2 7</inkml:trace>
        </inkml:traceGroup>
      </inkml:traceGroup>
    </inkml:traceGroup>
    <inkml:traceGroup>
      <inkml:annotationXML>
        <emma:emma xmlns:emma="http://www.w3.org/2003/04/emma" version="1.0">
          <emma:interpretation id="{69DDE8DD-72E7-47C4-A3A2-E7F99A8D60C5}" emma:medium="tactile" emma:mode="ink">
            <msink:context xmlns:msink="http://schemas.microsoft.com/ink/2010/main" type="paragraph" rotatedBoundingBox="11911,12666 17573,12410 17601,13024 11939,132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8C823F5-EA74-417E-859D-2395D953330D}" emma:medium="tactile" emma:mode="ink">
              <msink:context xmlns:msink="http://schemas.microsoft.com/ink/2010/main" type="line" rotatedBoundingBox="11911,12666 17573,12410 17601,13024 11939,13280"/>
            </emma:interpretation>
          </emma:emma>
        </inkml:annotationXML>
        <inkml:traceGroup>
          <inkml:annotationXML>
            <emma:emma xmlns:emma="http://www.w3.org/2003/04/emma" version="1.0">
              <emma:interpretation id="{06CF0EC8-DCC6-4F96-A9FA-1584EE29FDF3}" emma:medium="tactile" emma:mode="ink">
                <msink:context xmlns:msink="http://schemas.microsoft.com/ink/2010/main" type="inkWord" rotatedBoundingBox="11911,12666 17573,12410 17601,13024 11939,13280"/>
              </emma:interpretation>
              <emma:one-of disjunction-type="recognition" id="oneOf2">
                <emma:interpretation id="interp10" emma:lang="en-US" emma:confidence="0">
                  <emma:literal>4=4.6060055</emma:literal>
                </emma:interpretation>
                <emma:interpretation id="interp11" emma:lang="en-US" emma:confidence="0">
                  <emma:literal>4=4.60500055</emma:literal>
                </emma:interpretation>
                <emma:interpretation id="interp12" emma:lang="en-US" emma:confidence="0">
                  <emma:literal>4=4.60550055</emma:literal>
                </emma:interpretation>
                <emma:interpretation id="interp13" emma:lang="en-US" emma:confidence="0">
                  <emma:literal>4=4.6050055</emma:literal>
                </emma:interpretation>
                <emma:interpretation id="interp14" emma:lang="en-US" emma:confidence="0">
                  <emma:literal>4=4.60560055</emma:literal>
                </emma:interpretation>
              </emma:one-of>
            </emma:emma>
          </inkml:annotationXML>
          <inkml:trace contextRef="#ctx0" brushRef="#br1" timeOffset="168333.0689">525 3913 121,'-11'-16'42,"-6"-3"-1,17 19-9,-20-5-23,20 5-3,-13 24-3,8-4-2,-1 6-1,-3 7 0,-4 3 0,-2 5 0,-3-3 0,-2 1 0,-4 3 0,2-4 0,1 1 0,3-6 0,1-4 0,5-5 0,2-2 0,10-22-5,-5 22-9,5-22-6,0 0-6,0 0-3,20-16-5,-20 16-7,22-26 1,-22 26 4,31-33 27</inkml:trace>
          <inkml:trace contextRef="#ctx0" brushRef="#br1" timeOffset="167980.7761">267 3985 73,'0'0'38,"-20"-17"-4,20 17-3,0 0-5,0 0-2,0 0-6,0 0-7,11 28-13,7-1-1,4 3-1,6 4-1,3 5 1,4 1 0,0 1-1,2-1 1,-9-11 2,-3-5 2,-1-2 0,-5-3 0,-3-5-2,-16-14-11,22 17-10,-22-17-6,0 0-6,0 0-5,-3-17-2,-7 1 5</inkml:trace>
          <inkml:trace contextRef="#ctx0" brushRef="#br1" timeOffset="168621.2513">757 4007 177,'0'0'40,"-19"-6"-8,19 6-32,26-2 0,0 2-1,9 4-4,-2-6-10,11 8-8,-11-6-5,6 5-4,-17-3-4,-4 2-4,-18-4 0,0 0 12</inkml:trace>
          <inkml:trace contextRef="#ctx0" brushRef="#br1" timeOffset="168813.3814">817 4161 105,'0'0'40,"-20"15"-2,20-15-7,0 0-15,28 14-4,-1-10-14,1-8-16,12 8-8,-3-10-5,3 6-1,-6-7-8,-1 0-1,-6-2 0,-5-4 31</inkml:trace>
          <inkml:trace contextRef="#ctx0" brushRef="#br1" timeOffset="169129.3003">1295 3999 226,'6'24'-5,"0"0"1,-1-4 2,-3-1 3,3-1-2,-5-18 0,15 26 1,-15-26 0,20 9-1,-20-9 1,30-4-4,-12-5-5,6 3-4,-2-6-4,6 4-5,-6-6-4,4 4-4,-6-4-1,4 3 4,-8-2 5,-16 13 11</inkml:trace>
          <inkml:trace contextRef="#ctx0" brushRef="#br1" timeOffset="169369.5325">1586 3858 140,'-22'-22'45,"22"22"-13,-17 31-10,10-1-10,11 25-12,1 7-5,5 4 0,1 4 1,3-4 0,1-2 0,-2-7-1,11-6-12,-13-32-6,11-5-4,-6-14-5,7-3 0,-9-16-2,12 1 1</inkml:trace>
          <inkml:trace contextRef="#ctx0" brushRef="#br1" timeOffset="169558.6613">1895 4212 107,'2'19'40,"-2"-19"-3,-6 31-12,3-9-17,6 0-8,7 3 0,-3-6-11,11 3-8,-18-22-7,35 24-5,-35-24-1,39-8 0,-22-8-1,5-4 1</inkml:trace>
          <inkml:trace contextRef="#ctx0" brushRef="#br1" timeOffset="170025.3791">2180 3966 122,'-25'-20'40,"25"20"-7,-23 9-16,18 10-12,3 5-4,2 10-1,4 3 1,1 5-1,3 6 1,1-2-2,4-2 1,1-4 0,7-3-1,3-11 0,3-4 1,4-11-1,3-10 0,2-6-2,-1-13-6,6-1-5,-10-8-3,6 1-2,-13-11-1,1 8 0,-12-2 1,0 2 4,-13 3 9,-7 4 8,7 22 6,-31-28 4,10 26 3,-10 1 4,11 8 1,-8 4-3,8 7-2,-2 1-3,7 6-3,2 3-2,8 1-2,5 2-5,5-1 0,6 1-8,2-11-11,9 2-7,-1-13-5,4-1 0,-3-14-2,4 1-1,-7-12 3</inkml:trace>
          <inkml:trace contextRef="#ctx0" brushRef="#br1" timeOffset="175257.0017">3126 3858 116,'-28'-2'42,"12"10"-3,-8-3-15,5 8-12,1 4-2,1 3-3,-1 9-6,-2-1-1,1 3 0,-1 0 1,0 0-1,0 0 0,3 0-7,-3-10-14,12 1-10,8-22-9,-7 18-2,7-18-2,0 0-1,26-13 24</inkml:trace>
          <inkml:trace contextRef="#ctx0" brushRef="#br1" timeOffset="174947.7918">2848 3932 109,'-7'-21'40,"7"21"-3,0 0-11,0 0-12,0 0-3,14 17-5,1 3-5,3 2-1,6 4 1,4 1-1,3 3-1,2-1 1,2 0-1,-3-3 1,1-6-1,-4 0-9,-5-7-7,0-2-7,-8-7-3,1-2-6,-17-2-4,11-19-3,-11 3 0,-7-8 27</inkml:trace>
          <inkml:trace contextRef="#ctx0" brushRef="#br1" timeOffset="171084.4552">3876 3783 89,'0'0'40,"-26"-28"-3,10 25-10,-6 3-17,2 13-2,-6-1-7,-2 10 0,1 4 0,-1 7-1,-1 8 0,5-1 0,0 4 0,7-2-1,14 2 1,8-2 0,14-3-1,10-8 1,15-9 0,6-9 0,9-8 0,1-10-1,-3-6 0,-3-7 1,-10-8 0,-6-4-1,-14-1 1,-7-2 0,-13 0 0,-8 4 0,-3-2 0,-8 0-1,-4 7 1,-4 4 2,0 1-2,0 5-7,23 14-10,-26-11-7,26 11-7,0 0 1,0 0-2,20 20-1,4-9 0</inkml:trace>
          <inkml:trace contextRef="#ctx0" brushRef="#br1" timeOffset="171755.2994">4906 3739 119,'0'0'33,"-22"-15"-1,0 12-14,-2 10-14,0 2-3,-3 4 1,-3 3-1,5 3 0,1 1-1,5 0-1,8 0 2,9-3-1,8 1-1,7-1 0,11-3 1,5 3-2,6-4 3,4 0-1,3-1-1,-2 1 1,1-2 0,-4 4 0,-8-2 1,-3 1-1,-10 3 0,-6 1 1,-8-1-1,-8-1 1,6-16 0,-29 28-1,8-19 0,-6-4-8,3-1-9,-2-8-7,4-1-5,-4-8-2,8 0-1,-2-9 0,7 2 0</inkml:trace>
          <inkml:trace contextRef="#ctx0" brushRef="#br1" timeOffset="172004.4685">4831 3787 130,'0'0'31,"26"-22"-1,-2 16-18,-1 2-10,12 4-2,4 6-9,0-8-10,9 9-9,-6-5-2,2 6-2,-9-8 0,2 3 0</inkml:trace>
          <inkml:trace contextRef="#ctx0" brushRef="#br1" timeOffset="172387.7289">5668 3737 112,'-33'-18'33,"16"16"0,-10-5-9,3 12-19,2 4-4,-6 2 0,0 6-1,-1 1 1,1 2 0,1 2-2,3 0 1,6-1 0,6-1 0,9 2-2,10-6 2,8 3-1,9-3 1,7-1 0,2-2 0,6 1 0,-1-1 1,3-2-1,-4 0 0,-1 2 0,-4 0 0,-7 1 1,-1 1-1,-5 5 0,-8-1 0,-4-1 0,-10 2 0,-7-1 1,10-19-1,-31 27 0,7-18 1,0-5-1,0-6-1,-5-5-8,9 1-9,-4-10-8,7-1-4,1-5-2,6 0-1,-1-7 1,10-1 3</inkml:trace>
          <inkml:trace contextRef="#ctx0" brushRef="#br1" timeOffset="172560.8505">5504 3737 145,'13'-20'31,"13"14"-5,12 5-36,12-5-17,11 4-4,3 0-7,2-1-4,4 3-3</inkml:trace>
          <inkml:trace contextRef="#ctx0" brushRef="#br1" timeOffset="174264.3332">4377 4188 55,'0'0'25,"-23"-14"-4,23 14-5,0 0 0,-20-9 3,20 9 2,0 0-4,-24-2-2,24 2-1,0 0-3,0 0-2,-20 22-3,20-22-3,0 20-3,0-20-1,11 26 1,-11-26 0,22 25 0,-5-14 0,3-2 0,2-3 1,-2-4-1,-1-8 0,-1-1 0,-1-6 0,-17 13 0,14-29 0,-14 29-1,-5-30 1,5 30 0,-26-22 0,4 17 1,-4 3-1,-1 2 1,1 4-1,0 1 1,6 3-1,3 4 0,17-12-1,-16 30 1,16-14 0,9 4-10,-9-20-12,29 30-10,-12-19-9,1-4 0,1-7-2,-19 0-1</inkml:trace>
        </inkml:traceGroup>
      </inkml:traceGroup>
    </inkml:traceGroup>
    <inkml:traceGroup>
      <inkml:annotationXML>
        <emma:emma xmlns:emma="http://www.w3.org/2003/04/emma" version="1.0">
          <emma:interpretation id="{55D5B9D2-867D-425B-A8E6-186B77AF7FEF}" emma:medium="tactile" emma:mode="ink">
            <msink:context xmlns:msink="http://schemas.microsoft.com/ink/2010/main" type="paragraph" rotatedBoundingBox="12538,13593 16837,13602 16835,14587 12536,1457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6301D13-E4E0-4EE3-9476-A88B304C3543}" emma:medium="tactile" emma:mode="ink">
              <msink:context xmlns:msink="http://schemas.microsoft.com/ink/2010/main" type="line" rotatedBoundingBox="12538,13593 16837,13602 16835,14587 12536,14578"/>
            </emma:interpretation>
          </emma:emma>
        </inkml:annotationXML>
        <inkml:traceGroup>
          <inkml:annotationXML>
            <emma:emma xmlns:emma="http://www.w3.org/2003/04/emma" version="1.0">
              <emma:interpretation id="{DCB39817-2EEE-481A-9998-E2308EFE6CF6}" emma:medium="tactile" emma:mode="ink">
                <msink:context xmlns:msink="http://schemas.microsoft.com/ink/2010/main" type="inkWord" rotatedBoundingBox="12538,13593 16837,13602 16835,14587 12536,14578"/>
              </emma:interpretation>
              <emma:one-of disjunction-type="recognition" id="oneOf3">
                <emma:interpretation id="interp15" emma:lang="en-US" emma:confidence="0">
                  <emma:literal>212.55 m</emma:literal>
                </emma:interpretation>
                <emma:interpretation id="interp16" emma:lang="en-US" emma:confidence="0">
                  <emma:literal>212-55 m</emma:literal>
                </emma:interpretation>
                <emma:interpretation id="interp17" emma:lang="en-US" emma:confidence="0">
                  <emma:literal>2.55m,</emma:literal>
                </emma:interpretation>
                <emma:interpretation id="interp18" emma:lang="en-US" emma:confidence="0">
                  <emma:literal>212.55M</emma:literal>
                </emma:interpretation>
                <emma:interpretation id="interp19" emma:lang="en-US" emma:confidence="0">
                  <emma:literal>212.55m</emma:literal>
                </emma:interpretation>
              </emma:one-of>
            </emma:emma>
          </inkml:annotationXML>
          <inkml:trace contextRef="#ctx0" brushRef="#br1" timeOffset="182729.7447">1562 5054 74,'0'0'41,"-15"-18"-3,15 18-8,-5-20-8,5 20-4,9-26-2,-9 26-7,17-28-7,-17 28-1,27-23-1,-8 12 0,1 1 0,6 3 0,-2 5-1,3 4 1,1 5 0,-1 6 0,1 6 0,-4 3 0,-4 7 0,-1 6 0,-7 3 0,-4 3 0,-5 1 0,-4 0 0,-5-2 1,-5-1-1,-2-4 1,-3-4-1,-3-4 0,-3-3 0,2-4 0,2-1 0,1-6-1,17-13 1,-26 18 0,26-18 0,0 0 0,0 0 0,0 0 0,0 0 0,30 2 1,-12-4-1,4-2 0,4 2 1,3 2-1,1 2 0,3 2 1,-2 1-1,-1 3 0,-1 1 0,-3 0 0,-4 2 0,-6-2-1,-16-9 1,24 15 0,-24-15-8,0 0-12,0 0-9,0 0-5,0 0-5,0 0-3,20-15 1,-20 15 2</inkml:trace>
          <inkml:trace contextRef="#ctx0" brushRef="#br1" timeOffset="182955.2898">2243 5454 142,'0'0'41,"0"0"-1,0 0-15,0 0-25,0 0 0,0 0-10,13 26-11,-13-26-7,25 9-5,-25-9-6,24-4-1,-24 4-1,26-24 6</inkml:trace>
          <inkml:trace contextRef="#ctx0" brushRef="#br1" timeOffset="183412.2037">2714 5100 152,'0'0'40,"-11"-20"-8,11 20-19,0 0-5,-21 0-7,21 0-2,-20 18 1,20-18-1,-27 31 1,10-12 0,0-1 0,1 0 0,3 1 0,4-3 1,9-16-1,0 30 1,0-30-1,27 23 1,-4-10 0,6-2-1,4 0 1,4 0 0,1 0-1,3 2 1,-1 0-1,-3 2 0,0 1 0,-4 1 0,-2 3 0,-5 0-1,-4 6 1,-3-1 0,-10 3 0,-4-1 0,-8-1 0,-3 0 0,-7-6 0,-1-2 0,-7-5 0,-1-6-1,-2-7 1,-1-5-11,8-2-9,-7-12-8,8-1-5,-1-9-1,8-1-1,0-3 1,9 4-2</inkml:trace>
          <inkml:trace contextRef="#ctx0" brushRef="#br1" timeOffset="183815.5125">2681 5109 143,'0'0'40,"-13"-31"-2,13 31-19,35-22-14,-2 15-4,11 1-1,2-1-5,7 9-10,-3-6-7,-2 8-7,-8-3-3,-3 5-4,-9-2-4,-8-1-1,0 5 16</inkml:trace>
          <inkml:trace contextRef="#ctx0" brushRef="#br1" timeOffset="184183.7638">3600 5050 144,'0'0'40,"-27"-22"-3,27 22-18,-33-3-15,12 8-3,-1 4-1,-3 4 0,-3 2 1,-1 5-1,5 2-1,-2 2 1,7 0-1,7-2 0,8 0 1,8-4 0,10 1 0,7-7 0,10 3 1,6-6 0,9 0 0,0 1 0,5-1 0,2 2 0,-1 3-1,-6-1 0,-4 4 0,-7 3 0,-7 2-1,-8 0 2,-9 2-2,-7 1 1,-10-3 1,-5 0-1,-5-3 0,-6-6 1,-4-2-1,0-8 0,-3-3 0,-1-7-1,3-6 1,3-3-1,3-5-9,-1-8-8,9 2-8,-1-6-6,5 0-1,-2-4 0,7 4-2,-5-4 1</inkml:trace>
          <inkml:trace contextRef="#ctx0" brushRef="#br1" timeOffset="184414.9204">3486 5076 165,'-5'-27'36,"5"27"-1,33-35-16,2 18-19,9 3 0,4-3-5,9 10-17,-9-4-8,3 9-4,-9-2-2,-7 12 0,-11-3-1,-5 10-2</inkml:trace>
          <inkml:trace contextRef="#ctx0" brushRef="#br1" timeOffset="185094.0418">4253 5265 134,'-22'-2'40,"22"2"-1,0 0-10,8 28-30,1-8 1,4 4 0,0 1 0,3 3 0,-1 1 0,0-5 1,-4-6-1,-11-18 0,14 28 0,-14-28 0,0 0 0,0 0 0,0 0 0,-5-17 1,1-1-2,-1-6 2,-1-5-1,2-4 1,1-4-1,5-3 1,-1 0 0,9 1 0,-1 4 0,5 8 0,7 5-1,-1 9-1,8 9 1,-3 13-1,7 8 0,-1 10-1,-2 6 1,1 6 1,1 1 0,-2 1-1,-3-3 2,-4-5-1,-3-7 0,-3-8 1,-16-18 0,22 18 0,-22-18-1,0 0 1,11-23 0,-9 2-1,0-4 0,3-5 0,3-3 0,1-1 1,6-5-1,1 4 1,6 4-1,6 2 0,1 8 0,3 9 0,-1 10-2,0 9 1,-1 11 0,-3 8 0,-3 7 0,-4 6 0,-3 3 1,-4 0-1,-4-3 2,0-6-2,-3-2 1,1-6 0,-7-25-14,6 30-12,-6-30-6,0 0 0,0 0-3,0 0 0,7-28-2</inkml:trace>
          <inkml:trace contextRef="#ctx0" brushRef="#br1" timeOffset="176024.558">860 5192 163,'14'-17'43,"5"17"-9,8 0-41,1-2-8,12 6-6,-7-2-6,8 9-7,-6-2-7,-4 2 0,-9 0-2,-22-11 33</inkml:trace>
          <inkml:trace contextRef="#ctx0" brushRef="#br1" timeOffset="176208.6833">852 5397 146,'0'0'42,"13"18"-2,5-14-29,16-2-29,15 9-14,3-7-3,-3 1-7,-1 2-4,-7-7-2</inkml:trace>
          <inkml:trace contextRef="#ctx0" brushRef="#br1" timeOffset="186100.2608">1088 4812 116,'0'0'39,"-19"7"-4,16 12-13,-5 5-9,8 14-4,4 13-9,1 14 1,6 8-1,2 6 0,4 5 1,1 2 1,1-1-2,-1-3 1,2-8 0,-1-12 0,-1-9 0,0-11-1,-1-5-12,-8-20-12,8-10-7,-17-7-1,16-22-2,-18-9 0,1-10-2</inkml:trace>
        </inkml:traceGroup>
      </inkml:traceGroup>
    </inkml:traceGroup>
    <inkml:traceGroup>
      <inkml:annotationXML>
        <emma:emma xmlns:emma="http://www.w3.org/2003/04/emma" version="1.0">
          <emma:interpretation id="{7EAC4E93-205F-495C-8CEE-AE5F60A4FAA3}" emma:medium="tactile" emma:mode="ink">
            <msink:context xmlns:msink="http://schemas.microsoft.com/ink/2010/main" type="paragraph" rotatedBoundingBox="9623,15037 11752,14701 11892,15591 9764,159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CBE76A-1ABB-4652-AF85-F91235754079}" emma:medium="tactile" emma:mode="ink">
              <msink:context xmlns:msink="http://schemas.microsoft.com/ink/2010/main" type="line" rotatedBoundingBox="9623,15037 11752,14701 11892,15591 9764,15927"/>
            </emma:interpretation>
          </emma:emma>
        </inkml:annotationXML>
        <inkml:traceGroup>
          <inkml:annotationXML>
            <emma:emma xmlns:emma="http://www.w3.org/2003/04/emma" version="1.0">
              <emma:interpretation id="{3BC1B760-3EF0-4B52-AA96-48FB01064D8E}" emma:medium="tactile" emma:mode="ink">
                <msink:context xmlns:msink="http://schemas.microsoft.com/ink/2010/main" type="inkWord" rotatedBoundingBox="9623,15037 11752,14701 11892,15591 9764,15927"/>
              </emma:interpretation>
              <emma:one-of disjunction-type="recognition" id="oneOf4">
                <emma:interpretation id="interp20" emma:lang="en-US" emma:confidence="0">
                  <emma:literal>that</emma:literal>
                </emma:interpretation>
                <emma:interpretation id="interp21" emma:lang="en-US" emma:confidence="0">
                  <emma:literal>tat</emma:literal>
                </emma:interpretation>
                <emma:interpretation id="interp22" emma:lang="en-US" emma:confidence="0">
                  <emma:literal>'at?</emma:literal>
                </emma:interpretation>
                <emma:interpretation id="interp23" emma:lang="en-US" emma:confidence="0">
                  <emma:literal>'at'</emma:literal>
                </emma:interpretation>
                <emma:interpretation id="interp24" emma:lang="en-US" emma:confidence="0">
                  <emma:literal>'-at'</emma:literal>
                </emma:interpretation>
              </emma:one-of>
            </emma:emma>
          </inkml:annotationXML>
          <inkml:trace contextRef="#ctx0" brushRef="#br2" timeOffset="27763.0483">-2008 6594 168,'0'0'34,"0"0"-2,38-8-15,3 8-24,-2-5-13,10 9-11,-8-6-1,5 7-1,-15-3-1,-2 9-2,-29-11 0</inkml:trace>
          <inkml:trace contextRef="#ctx0" brushRef="#br2" timeOffset="27557.9086">-1907 6251 121,'0'0'34,"-17"-17"0,17 17-3,0 0-12,0 26-8,8-4-9,-1 5-2,2 3 1,1 3 0,-3 0-2,-3-6-10,5 6-9,-7-11-10,3 0-2,-5-22 0,6 26-3,-6-26-1,0 0 1</inkml:trace>
          <inkml:trace contextRef="#ctx0" brushRef="#br2" timeOffset="28004.2142">-1833 6762 156,'0'0'34,"0"0"-2,38-22-15,-12 15-11,9 3-3,2 1-2,-4-1-3,-2 4 1,-11 7-3,-20-7 0,19 24-1,-23-4 0,-9 4 2,-3 4-1,-6 5 0,-2 0 1,0 0 1,0 0 2,5-4 1,3-3-1,7-2 1,9-6-1,0-18 0,22 26-6,-6-26-7,16 7-8,-7-14-7,12 5-3,-8-11-1,10 6-2,-11-13 0</inkml:trace>
          <inkml:trace contextRef="#ctx0" brushRef="#br2" timeOffset="28643.8874">-1046 6674 47,'0'0'19,"-6"-33"2,6 33-3,-9-29-4,9 29-2,-27-18 8,6 16-3,-8 2-2,-1 9 0,-5 2-3,4 9-1,-2 4 0,2 7-2,12 2-9,8 6 2,8-3 0,8 3 0,8-4 0,9-9-2,6-6-1,7-11-1,2-7-3,-1-15 0,1-4-2,-7-10-1,-1-1 0,-9-5 1,-1 2 0,-10 2 2,-4 3 2,-1 4 3,-4 2 5,0 20 1,-7-26 3,7 26 0,0 0 0,0 0-1,-21 9 1,21-9-2,-3 32-5,5-12-2,3 2 0,4 3 0,4-1 0,4 0 0,5-2 0,2-4 0,3-3-1,1-9-9,7 3-8,-9-16-4,7 3-4,-9-9-3,3 0-3,-8-3 0,1 1 3,-20 15 6,26-26 6,-26 26 5,20-18 9</inkml:trace>
          <inkml:trace contextRef="#ctx0" brushRef="#br2" timeOffset="29272.3039">-579 6634 135,'0'0'35,"0"0"-4,0 0-12,26-7-26,9 1-14,11 4-8,-4-5-2,8 3-1,-12-10 0,1 1 1,-8-2 10,-9-5 8,-5-2 11,-2-2 2</inkml:trace>
          <inkml:trace contextRef="#ctx0" brushRef="#br2" timeOffset="29079.1724">-540 6359 139,'0'0'35,"0"0"-3,0 0-1,-21 9-16,21 17-12,4 3-3,-2 6 0,2 5 0,3 6 0,-1 2 0,3 0 0,0-1 0,4-1 0,5-6 0,4-3 0,4-6 0,2-9 0,3-1-14,-4-16-7,8-1-5,-7-15-5,1-4-1,-8-7 0,3 2-1,-10-8 3,-3 1 8,-5-1 9,-6-1 13</inkml:trace>
          <inkml:trace contextRef="#ctx0" brushRef="#br2" timeOffset="29611.5349">-169 6234 110,'4'-18'32,"-2"-6"-2,-2 24-1,29-35-9,-5 26-13,2 2-6,0 5-1,-2 4-3,-6 5 0,-18-7 1,17 28 0,-19-10 0,-11 2 1,-2 4 0,-3 2 1,-4-1 1,1 3 1,1-4-1,4 1 2,1-5 3,9 1 1,6-21-2,4 29 2,-4-29-2,29 15-6,3-8-15,-3-5-11,12 1-5,-8-6-3,5 3-1,-6-6-4,1 6-2,-6-3 20</inkml:trace>
        </inkml:traceGroup>
      </inkml:traceGroup>
    </inkml:traceGroup>
  </inkml:traceGroup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31:40.5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03842B9-8B2E-42D4-9C86-05C1BBBDD4F3}" emma:medium="tactile" emma:mode="ink">
          <msink:context xmlns:msink="http://schemas.microsoft.com/ink/2010/main" type="inkDrawing" rotatedBoundingBox="12025,8660 14302,10272 13642,11205 11365,9593" semanticType="callout" shapeName="Other"/>
        </emma:interpretation>
      </emma:emma>
    </inkml:annotationXML>
    <inkml:trace contextRef="#ctx0" brushRef="#br0">394-62 109,'0'0'38,"-7"-27"-8,7 27-11,0 0-3,-20 7-3,20-7-8,-30 39-4,10-10 0,-6 8 0,-5 3 0,-4 4 0,-7 6-1,-3-1 1,1 1-2,4-4 1,3-6 0,8-3-1,7-8 0,9-7-1,13-22 0,5 17 1,12-17-15,-1-11-8,12 0-7,-2-8-3,3-1-2,-1-4-1,7 0 1</inkml:trace>
    <inkml:trace contextRef="#ctx0" brushRef="#br0" timeOffset="9339.9237">582 1312 141,'-11'-16'39,"11"16"-7,0 0-15,0 0-6,0 0-5,27 25-5,-10-3 0,3 6-1,2 3 1,2 2-1,0 2 0,0 0 1,0-4-1,-2 0-1,-4-9-10,4 4-10,-22-26-8,33 22-4,-33-22-1,17-11 0,-15-6-2,0-3 0</inkml:trace>
    <inkml:trace contextRef="#ctx0" brushRef="#br0" timeOffset="10228.6007">1674 850 133,'-18'-4'40,"18"4"-1,0 19-12,15 1-19,9 4-8,5 5 0,6 4 0,4 2 0,3-2 0,-2-2 0,-1-1 1,-10-8-11,3 0-8,-10-11-8,-2 0-5,-20-11-3,22-2 1,-22 2-2,7-24-1</inkml:trace>
    <inkml:trace contextRef="#ctx0" brushRef="#br0" timeOffset="10755.401">1595 1329 163,'0'0'35,"26"3"-2,9-10-17,13 3-12,14-1-4,6-1 0,6 1-5,0-2-10,1 3-6,-12-3-6,-6 7-4,-15-2-1,-7 4-1,-15-1-1,-20-1 4</inkml:trace>
    <inkml:trace contextRef="#ctx0" brushRef="#br0" timeOffset="11186.6947">1880 1540 162,'0'0'35,"0"0"-3,0 0-17,0 0-6,-5 24-7,9-4-2,-1 5 0,-3 7 0,-2 4 0,-5 5 0,-2 1 0,-2 4 0,3-2 0,1 0 0,7-4 0,6-5 0,7-4 0,10-7-2,11-6 2,6-9-2,4-7 1,6-5 1,-1-10-8,1 2-7,-6-9-7,-1-1-5,-10-1-6,-6 0 2,-6-1-3,-10-1 1,-6 2 5</inkml:trace>
    <inkml:trace contextRef="#ctx0" brushRef="#br0" timeOffset="11425.8852">1853 1762 171,'0'0'34,"0"0"0,0 0-20,0 0-17,53-10-15,-14 1-13,12 2-1,-3-4-2,0 0-1,-8-7-3,-5 3-1</inkml:trace>
  </inkml:traceGroup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52.0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9DC72C-93AA-46BB-8860-7E558010BC43}" emma:medium="tactile" emma:mode="ink">
          <msink:context xmlns:msink="http://schemas.microsoft.com/ink/2010/main" type="inkDrawing" rotatedBoundingBox="6511,16324 12671,17492 12308,19408 6148,18240" semanticType="underline" shapeName="Other">
            <msink:sourceLink direction="with" ref="{FF5A51BB-BAE6-4AFA-B03F-73ADD45EC2CA}"/>
            <msink:sourceLink direction="with" ref="{8F2E998D-0F9B-478B-96D8-9643A6E9E617}"/>
            <msink:sourceLink direction="with" ref="{746F57EA-34D7-4B81-911B-DD352EBF418D}"/>
          </msink:context>
        </emma:interpretation>
      </emma:emma>
    </inkml:annotationXML>
    <inkml:trace contextRef="#ctx0" brushRef="#br0">2135 6309 132,'-21'22'35,"21"-22"-2,24 13-14,2-13-33,18 4-13,-3-6-5,5 4-1,-6-6-1,-1 4 0,-8-2-1</inkml:trace>
    <inkml:trace contextRef="#ctx0" brushRef="#br0" timeOffset="-224.152">2153 6043 108,'0'0'37,"0"0"3,-11 17-11,11-17-18,0 42-5,6-9-4,1 2-2,2 3-1,-2-3-9,8 5-9,-9-8-8,3 1-7,0-13 0,-9-20-2,18 18 1,-18-18-1</inkml:trace>
    <inkml:trace contextRef="#ctx0" brushRef="#br0" timeOffset="346.2378">2331 6526 131,'-14'16'35,"14"-16"-2,20 4-16,2-10-15,7 3 0,5-1-3,1-3 1,-2 1 0,-8 6 0,-4 0 1,-21 0 1,24 15-1,-24-15 0,1 27-1,-6-5 1,-4 4-1,-2 1 1,-2 5-1,0 1-1,2-2 1,0 0-1,5-3 0,1-6 0,5-2-1,0-20-6,16 24-8,-16-24-9,33-6-5,-9-7-4,6 0 1,-3-5-2,5-2 1</inkml:trace>
    <inkml:trace contextRef="#ctx0" brushRef="#br0" timeOffset="855.5912">3165 6428 117,'-15'-20'31,"15"20"-2,-26-33-18,26 33-6,-31-16 2,13 18 0,-8 1-2,0 10 0,-5 4 0,0 6-1,-1 7 0,5 3-2,6 2-2,9 3-1,10-1-1,7-6 0,14-2-1,6-12-3,16-3-2,-1-15 0,6-5 1,-3-10-1,-3-5 1,-7-4 1,-5-5 1,-12 1 4,-8 0 8,-5 7 0,-8-2 1,5 24 1,-15-28 1,15 28-2,-22 6 0,22-6-1,-16 31-6,12-5-1,4 7 0,7 0-1,6 7-1,7-5 1,10 2-1,-1-10-6,15 3-9,-5-19-8,7-6-4,-4-10-2,1-10-3,-5-7 1,-3-8-1</inkml:trace>
    <inkml:trace contextRef="#ctx0" brushRef="#br0" timeOffset="1098.7487">3573 6291 145,'-22'0'35,"5"14"0,-1 5-13,9 14-21,9 9-2,9 8 0,8 1-1,7 2 0,7 4 0,0-8 0,8-4 1,-3-7-1,3-14 1,-4-15-3,6-7-12,-14-13-8,4-9-6,-7-2-4,-3-8 1,-10-8-1,-4 3-1</inkml:trace>
    <inkml:trace contextRef="#ctx0" brushRef="#br0" timeOffset="1279.8746">3547 6485 142,'0'0'34,"0"0"-1,0 0-17,41 0-30,-12-13-12,14 4-6,-5-9-2,6 0 0,-7-6 0,0 2-1</inkml:trace>
    <inkml:trace contextRef="#ctx0" brushRef="#br0" timeOffset="1667.1362">3941 5968 159,'0'0'35,"6"-28"-4,-6 28-27,31-11-5,-9 13 1,0 4 0,2 7 0,-2 3 0,-2 2 1,-9 3 0,-2 4 0,-5-1 2,-4 6-2,-7-5 1,-3 1-1,-2 0 1,-3-4-2,-2 0 1,3-2-1,14-20-1,-22 29 0,22-29-1,-6 17 0,6-17 0,18 11 0,1-8 0,3-5 1,5 1 0,5-1 1,3 2-10,-6-8-15,8 3-8,-6-6 0,-1 2-2,-8-4-2,-6-4-3</inkml:trace>
    <inkml:trace contextRef="#ctx0" brushRef="#br0" timeOffset="56316.546">4991 7688 68,'0'0'32,"-16"6"0,16-6-10,0 0-12,5 20 0,-5-20 0,24 20-2,-7-7-2,3 6 0,-2-3-2,3-1-3,1 1-1,0 3 0,-2-5 1,0-1 0,-1-4 0,-1-1-1,0-7 1,1-2 0,-19 1-1,27-10 0,-27 10 1,26-20-1,-26 20 0,19-22 0,-19 22 0,11-20 0,-11 20 1,3-33-1,-3 17 0,-3-1 0,-1-5 0,-5-2 1,0 0-1,-8-5 5,-1 0-5,-6-6 4,-2-2-4,-4-5 5,-3-2-5,0-4 5,-2-3-6,2-4 1,-2-2-1,4 2 1,0-4-2,3-5 2,0 2 0,6-1-1,2 5 2,4 4-2,5 5 2,1 5-1,5 7 0,5 11 0,5 4 0,8 4 1,8 3-1,6 3 0,10 1 0,11 0 1,11-2 0,10-2 0,7-1 0,9-3-1,5 1 1,7-2 0,2-2 0,3 0 0,-5 0-1,-3 2 0,-8 3 1,-10 8-1,-10 5-4,-20-3-9,-7 18-8,-23 0-6,-7 13-6,-20-2-1,-5 7-1,-15-1-2,-4 1 4</inkml:trace>
    <inkml:trace contextRef="#ctx0" brushRef="#br0" timeOffset="57015.9225">5381 7015 56,'0'-22'25,"0"22"-1,6-27-6,-6 27-2,27-33 0,-5 22-4,1-6-3,6 10-3,-1 1 1,3 6 0,-2 6-1,-1 7-1,-8 0 0,0 9 0,-10 3-1,-5 5 0,-10 1 0,-3 4 0,-8-2-1,-6 2-2,-2 1 1,0-1-1,0-6 0,2-5 0,5 0-2,17-24-1,-22 26 2,22-26 0,0 0-1,0 0 0,24-8 1,-6 1 0,3-2-1,3 0 2,-1 3-1,0 4 0,-1 2 0,-4 2 0,-1-2-1,-17 0-4,23 8-6,-23-8-5,0 0-5,13 18-6,-13-18-6,0 0 0,0 0-3,0 0 6,0 0 7</inkml:trace>
    <inkml:trace contextRef="#ctx0" brushRef="#br0" timeOffset="57419.1952">5955 6775 13,'-20'-7'15,"20"7"-3,-20 2 0,20-2 0,-24 12 1,24-12-1,-26 28-1,26-28-1,-26 35 0,13-15-1,4 11 0,-2-7 0,4 9-1,-1-4 1,8 8 0,0-8 1,8 6-1,3-7 1,7-1-2,2-5 1,8 4-3,0-11 0,3-1-5,6-1-7,-8-11-9,6 3-10,-7-5-6,-1-1-4,-5-10 1,-5 1-2,-17 10-1</inkml:trace>
    <inkml:trace contextRef="#ctx0" brushRef="#br0" timeOffset="57933.6825">6097 7008 107,'0'0'32,"5"-17"-2,-5 17-20,32-14-3,-12 8-1,6 3-9,-1 3-8,-1-2-7,-4 7-3,-20-5-6,23 8-2,-23-8-1,0 0 2,0 0 4</inkml:trace>
    <inkml:trace contextRef="#ctx0" brushRef="#br0" timeOffset="58648.7483">6345 6709 62,'0'0'27,"0"0"1,0 0-4,0 0-7,-9 26 0,16 1 0,-3-1-4,5 9-3,-3-4-1,-1 7-2,-1-1-3,1-2-4,-1-6 0,-2-5-6,3 4-10,-5-12-7,8 1-8,-8-17-4,0 0 1,16-2-3,-16 2 0</inkml:trace>
    <inkml:trace contextRef="#ctx0" brushRef="#br0" timeOffset="58869.8972">6601 6968 167,'-20'12'37,"-4"-10"-3,24-2-34,-15 19-5,15-19-15,22 12-10,-2-8-5,10 0-1,-3-13-1,6 1-1</inkml:trace>
    <inkml:trace contextRef="#ctx0" brushRef="#br0" timeOffset="59155.0897">6950 6687 80,'-18'2'24,"1"-2"0,-1 5-12,18-5-10,-20 22 2,11-5 0,3 1-2,1 1 2,3 1-1,2 0 1,0-20 0,11 37 1,-11-37 0,27 27 0,-8-20 2,12 8 0,-5-9 1,9 5-2,-4-4 0,2 0 0,-5 4-1,-1 0-2,-8-2-1,-19-9-2,20 26 1,-20-26-1,-6 28 0,6-28-3,-24 29-7,1-20-6,2 8-5,-8-15-8,7 1-3,-6-6-3,10-3 1,-1-9 2,5-3 12</inkml:trace>
    <inkml:trace contextRef="#ctx0" brushRef="#br0" timeOffset="59352.2236">6939 6748 127,'0'0'36,"-14"-24"-1,14 24-12,0 0-17,11-17-8,7 17-13,0-2-12,8 6-6,-4 0-1,6 1-1,-8-3-2,4-2 1</inkml:trace>
    <inkml:trace contextRef="#ctx0" brushRef="#br0" timeOffset="59701.461">7083 6351 92,'33'11'30,"-13"4"3,15 14-13,0 1-3,11 12 1,0-2-6,7 12-3,-3-1-4,-6 6-1,-7-4-4,-8-2 0,-12-1-1,-8-8-2,-7 0-13,-15-11-12,-2-5-6,-5-13-1,0-4-1,-2-7-1,5-6-1</inkml:trace>
    <inkml:trace contextRef="#ctx0" brushRef="#br0" timeOffset="60130.8789">5539 7665 98,'45'-17'41,"12"-12"-6,25 1-14,14-5-5,20 4 3,11 0-14,13-1 1,7 5-5,-2 1 0,-1 5-7,-14-3-5,-10 13-5,-19-9-3,-16 10-6,-25-4-6,-19 6-4,-19 1 0,-22 5 4,0 0 6,-31-4 17</inkml:trace>
    <inkml:trace contextRef="#ctx0" brushRef="#br0" timeOffset="60527.1481">6095 7782 94,'18'-4'32,"8"4"-8,5-7-20,10 3-11,-1 1-12,8-1-9,-2 0-3,-5-5-2,-6 2-1</inkml:trace>
    <inkml:trace contextRef="#ctx0" brushRef="#br0" timeOffset="60983.4616">6744 7643 13,'0'0'17,"-11"-26"-1,11 26-7,-13-29-1,13 29-3,-25-17 2,3 13-3,-4 6 2,-9 4 4,0 7 4,-9-1 4,9 12-4,-4-4 4,13 12-5,4-9 2,17 9-3,7-10-3,12 0-9,20-4-13,-1-7-5,14-2-4,-1-12-3,4 1-2,-8-13 0,-3 6 0,-11-4 6,-10-2 12,-7-1 8,-11 16 7,2-26 7,-2 26 5,0 0 2,-24-18 1,24 18 4,0 0-3,0 0-3,-18 20-3,21-3-4,-3 1-2,6 2-2,-1 2-3,3 2-5,3 0 0,-2-4-5,6 2-13,-15-22-10,22 24-7,-22-24-1,25-2 1,-25 2-2</inkml:trace>
    <inkml:trace contextRef="#ctx0" brushRef="#br0" timeOffset="61156.5858">6947 7832 122,'-19'5'37,"19"-5"-6,-20 15-29,20-15-33,0 0-4,24 5 0,0-10-3,2-6 0</inkml:trace>
    <inkml:trace contextRef="#ctx0" brushRef="#br0" timeOffset="62343.3854">5981 6379 113,'-15'-18'36,"15"18"-1,20-10-17,12 12-3,3-7 0,16 6-7,10-2-5,12 2-2,12-2 0,7 1 0,6-2-1,-1-4 1,4-1-1,-1 0 0,-5-4 1,-8 3-3,-10 3-6,-13-6-6,-7 9-5,-13-2-6,-5 8-7,-17-4-1,0 9-2,-22-9 0,22 9 4</inkml:trace>
    <inkml:trace contextRef="#ctx0" brushRef="#br0" timeOffset="62879.5168">7986 6991 168,'-22'-12'37,"22"12"-3,-26-11-33,26 11-1,20-2 0,4 0-17,15 13-10,3 0-7,8 0-1,-6-2-1,2 4-1,-11-6-2</inkml:trace>
    <inkml:trace contextRef="#ctx0" brushRef="#br0" timeOffset="63081.6459">7964 7276 177,'0'0'36,"0"0"-7,26 11-50,16-2-13,13-7 0,9 3-3,5-5-2,-1-3-2</inkml:trace>
    <inkml:trace contextRef="#ctx0" brushRef="#br0" timeOffset="61663.9233">7245 7628 97,'-24'-7'36,"24"7"4,-21 5-19,21-5-8,-12 31-1,8-9-10,0 4-3,-1 2-4,-1 1 4,1 4-5,-3-2 6,3 0 0,1-1 0,6-5 0,4-3-1,3 0 2,7-7-1,6-4 1,4-6 0,2-5 0,1-7-1,1-2 1,-3-4 0,-1-7-1,-4-2 0,-7 0-1,-4 0-1,-11-2-3,-2 2-1,-11 2-1,-4 0 0,-8 3 0,-5 1 0,-3-1 1,-4 4 3,-3 0 5,-2 1 4,3-1 1,2 4 1,8-1 0,5-1 0,24 11 0,-19-23-2,19 23 2,32-26-7,-3 11 4,6 4-14,4-5-7,1 7-17,-1-4 4,-8 5-6,-9 1-1,-22 7-2</inkml:trace>
  </inkml:traceGroup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31:05.2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2E998D-0F9B-478B-96D8-9643A6E9E617}" emma:medium="tactile" emma:mode="ink">
          <msink:context xmlns:msink="http://schemas.microsoft.com/ink/2010/main" type="inkDrawing" rotatedBoundingBox="12908,18542 13014,17908 13535,17996 13428,18629" semanticType="enclosure" shapeName="Other">
            <msink:destinationLink direction="with" ref="{FD9DC72C-93AA-46BB-8860-7E558010BC43}"/>
            <msink:destinationLink direction="with" ref="{49F561F4-C9FA-4529-89FE-55190390F1D6}"/>
          </msink:context>
        </emma:interpretation>
      </emma:emma>
    </inkml:annotationXML>
    <inkml:trace contextRef="#ctx0" brushRef="#br0">8968 7112 1,'-20'0'13,"20"0"-4,0 0-5,0 0-1,0 0 0,0 0 1,7-20 2,-7 20 1,15-17 2,-15 17 2,13-16 1,-13 16 3,13-22 3,-13 5 6,0 17-2,0-22-2,0 22-2,-4-24-2,4 24-2,0 0-3,-18-20-5,18 20-6,-22 0 0,22 0 1,-33 13-1,12 0-1,-1 5 1,-2 8 0,-3 3 2,3 4-1,-2 9 1,4 8-1,4-2 2,5 5-3,4-2 0,9-1 0,7-1 0,9-5 0,10-5 0,7-8 0,8-4 0,3-8 0,6-10 0,-1-5 0,1-12 0,-4-3 0,-2-9 0,-5-11 0,-6-6 0,-6-9 0,-8-7 0,-10-4 0,-9-1 0,-7-1 0,-8 2 0,-7 9-1,-2 6-1,-2 9 0,2 11 1,0 7 1,8 8-1,16 7 1,-24 6-8,28 10-9,-4-16-9,22 46-6,-4-24 0,11 11-2,-1-2-8,5-1-1</inkml:trace>
  </inkml:traceGroup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31:05.4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F561F4-C9FA-4529-89FE-55190390F1D6}" emma:medium="tactile" emma:mode="ink">
          <msink:context xmlns:msink="http://schemas.microsoft.com/ink/2010/main" type="inkDrawing" rotatedBoundingBox="13623,18116 15048,17964 15101,18459 13676,18611" semanticType="underline" shapeName="Other">
            <msink:sourceLink direction="with" ref="{8F2E998D-0F9B-478B-96D8-9643A6E9E617}"/>
            <msink:sourceLink direction="with" ref="{BB724F68-794C-46C9-9ED4-7730839A2B95}"/>
          </msink:context>
        </emma:interpretation>
      </emma:emma>
    </inkml:annotationXML>
    <inkml:trace contextRef="#ctx0" brushRef="#br0">9465 7442 179,'0'0'42,"-30"17"-13,30-17-44,-7 18-11,7-18-8,0 0-6,26 4-3,-26-4-1,22-17-1</inkml:trace>
    <inkml:trace contextRef="#ctx0" brushRef="#br0" timeOffset="694.6451">9987 7141 117,'-11'-27'40,"11"27"-7,-14-28-13,14 28-3,0 0-3,0 0-6,-21-13-6,21 13-1,-16 15 0,16-15 0,-26 22 0,26-22-1,-29 29 0,29-29 0,-28 30 0,28-30 0,-18 25 0,18-25 0,0 24 0,0-24 0,18 17 0,0-10 0,4-1 0,6-1 0,3 4 0,4 0 0,4-3 0,-4 3 0,0-2 0,-4 4 0,-3 6 0,-6-1 0,-6 3 0,-7 1 0,-9-2 0,-3 4 0,-6 0 0,-8-3 0,-1-3 0,-4-1 0,-2-6 0,0-2 0,0-1 0,2-6 0,5-6 0,1-5-14,16 11-11,-15-25-5,15 25-5,5-39 0,6 19-1,2-8 0,6 5 1</inkml:trace>
    <inkml:trace contextRef="#ctx0" brushRef="#br0" timeOffset="927.8056">9982 7103 111,'0'0'35,"-22"-17"6,22 17-12,27-16-19,5 8-8,12 5-12,-2-3-12,10 8-7,-7-2-4,1 4 0,-9 1-9,-9-1 1,-6 1 24</inkml:trace>
    <inkml:trace contextRef="#ctx0" brushRef="#br0" timeOffset="1431.1516">10635 7057 101,'0'0'42,"-24"-17"-3,24 17-12,-33-5-12,33 5-3,-39 16-3,15-1-9,-3 3 0,1-1 1,0 3 0,0-2 0,6 3 0,4-5 0,16-16 0,-8 26 0,8-26-1,26 24 0,2-13 0,5 0-1,3 0 1,5 1 0,1 3 0,1-2-1,-5-2 1,-1 4 0,-8 3 0,-5 2 0,-7-3 0,-4-1 1,-8 3 0,-3 1-1,-7-2 0,5-18 1,-23 24-1,23-24 0,-33 11-10,8-15-6,3 4-8,-6-13-4,4 2-5,-2-9 0,4 0-2,0-6 1,7 2 8</inkml:trace>
    <inkml:trace contextRef="#ctx0" brushRef="#br0" timeOffset="1620.2817">10602 7068 143,'0'0'35,"13"-33"-2,3 22-10,2 2-26,3 1-17,8 10-5,-3-4-8,3 10 1,-3-5-2,-4 5-2,-3-3 0</inkml:trace>
  </inkml:traceGroup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4:11.13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1517EF-3607-4F29-B320-A191AD5D9BF2}" emma:medium="tactile" emma:mode="ink">
          <msink:context xmlns:msink="http://schemas.microsoft.com/ink/2010/main" type="inkDrawing" rotatedBoundingBox="22446,14220 30229,14853 29946,18336 22163,17703" semanticType="underline" shapeName="Other">
            <msink:sourceLink direction="with" ref="{49C1B34B-BC73-427B-92EB-7DD29A65319B}"/>
            <msink:sourceLink direction="with" ref="{75C6CB9C-E16F-49CD-A948-A495E46DED76}"/>
          </msink:context>
        </emma:interpretation>
      </emma:emma>
    </inkml:annotationXML>
    <inkml:trace contextRef="#ctx0" brushRef="#br0">3961 4181 131,'0'0'33,"-17"-11"-2,17 11-1,-17 11-13,19 6-9,4 7-7,-1 5-1,6 6 1,0 0-1,4 2 1,-2-3-1,2-2 0,-4-5 0,-2-5-1,-9-22 1,17 24-1,-17-24-3,0 0-2,12-17 0,-10-1 0,-4-9 0,2-5-1,-3-6 2,1-1 2,2-1 5,0 3 3,5 4 0,1 6 1,5 8 0,-11 19-1,31-3 1,-11 14-3,4 11-2,4 5-1,1 10 1,3 3-1,1 1 1,-4-3-1,-1 1 0,-4-6 1,-8-9-12,3-1-13,-19-23-5,0 0-1,0 0-1,0 0-1,0 0 0,-24-29-2,2 11 11,-2 3 20</inkml:trace>
    <inkml:trace contextRef="#ctx0" brushRef="#br0" timeOffset="156.1052">4104 4420 144,'0'0'33,"0"0"-1,0 0-2,26-9-31,7 7-24,17 4-5,-1-4-1,8 2-1,-5-4-2,1 4 0,-9-3 0,2-1 17</inkml:trace>
    <inkml:trace contextRef="#ctx0" brushRef="#br0" timeOffset="360.2448">4744 4425 139,'0'0'33,"-27"30"0,23-6-2,0-2-16,13 5-17,8 8-10,-2-9-9,3 3-8,-3-9 0,0-1-3,-15-19 0,16 11-2,-16-11 1,0 0 9,20-28 22</inkml:trace>
    <inkml:trace contextRef="#ctx0" brushRef="#br0" timeOffset="5664.7036">3999 5082 99,'0'0'33,"-9"-20"-1,9 20-1,0 0-1,0 0-11,0 0-9,13 22-9,5 0-1,3 5-1,4 3 1,3 1-1,1-2 1,1 1-1,-1-5 0,-3-6 1,-4-6-1,0-8 2,-5-5-2,-17 0 1,25-18 0,-17-1 0,-5-4 0,3-5 0,-4-3 1,-2 0-1,0-1 0,-2 1 1,2 6-1,2 1 1,1 7-2,-3 17-7,0 0-10,17-13-7,-17 13-4,22 17-1,-9-1-2,-13-16 0,29 32-1,-12-14 7,1 0 9</inkml:trace>
    <inkml:trace contextRef="#ctx0" brushRef="#br0" timeOffset="5848.8299">4534 5297 132,'-11'25'33,"11"-25"-1,-1 32-1,1-32-11,18 36-16,4-10-15,-4-8-13,5 2-6,-23-20-1,29 17-2,-29-17 0,0 0-2,17-22-1,-10 2 18</inkml:trace>
    <inkml:trace contextRef="#ctx0" brushRef="#br0" timeOffset="6088.9932">4932 5170 114,'0'0'31,"0"0"-2,20-20-8,8 18-21,5 6-15,5-2-6,1 3-5,-6-1-3,-5 3-1,-10-1 0,-18-6 6,0 0 8,7 20 13</inkml:trace>
    <inkml:trace contextRef="#ctx0" brushRef="#br0" timeOffset="6236.0936">5009 5277 105,'0'0'27,"0"0"-8,-2 18-12,24-9-17,11 2-12,10-5-3,5 1-1,1-5-3,5-2 1,-1-4 11</inkml:trace>
    <inkml:trace contextRef="#ctx0" brushRef="#br0" timeOffset="6778.7092">5783 5080 105,'-42'-14'34,"5"6"-2,-5 3-2,3 10-8,1 1-9,8 10-3,1 3-6,3 6-4,4 3 0,7 5 0,8 0 0,11 0 0,10-2 0,10-2-1,11-5 1,9-7 0,4-8 0,2-9-2,1-6 0,-10-6-3,-6-7 0,-11-8-1,-9-3 0,-12-4 0,-8 2 0,-10-1 1,-2 6 2,-5 3-1,2 9-5,2 2-6,18 13-6,-17 6-3,17-6-2,11 24 1,9-8-2,2 3 3,10-3 6,3 4 9,-2-3 9,0-1 11,-7-6 17,-1 2 2,-25-12 3,34 19-2,-34-19 1,18 18-1,-18-18-1,0 0-21,24 28-23,-24-28-12,27 16-4,-27-16-1,26 0-1,-26 0-1,22-18-1,-11 1 5,4-3 23</inkml:trace>
    <inkml:trace contextRef="#ctx0" brushRef="#br0" timeOffset="7264.0225">6260 5031 139,'0'0'34,"-22"-17"-4,22 17 1,0 0-20,-15 20-8,17 1-3,0 2 0,1 5 1,3 3-2,0 2 2,6 0-2,5-2 1,3-1 0,8-6 0,5-4-1,4-7 0,3-8 1,4-7 0,-5-5-1,0-6-2,-10-7-5,-1 0-1,-12-4-1,-5 0 1,-11 0 1,-5 4 2,5 20 6,-35-26 3,13 21 5,-10 3 1,7 7 0,-3 6 1,8 10-3,3-3-1,8 4-7,13 6-4,3-6-11,17 1-6,-2-8-5,11-2-3,-2-13 0,6 0-1,-6-11-1,1-4 5,-1-5 9,-7-2 14</inkml:trace>
    <inkml:trace contextRef="#ctx0" brushRef="#br0" timeOffset="7521.1988">6803 5086 136,'1'-31'32,"-1"31"-1,17-26-6,-1 19-12,1 1-7,1 2-6,1 1-1,-1 1 1,-18 2 0,26-2 0,-26 2 0,22 6 0,-22-6 0,22 16 0,-22-16 0,24 26 0,-11-8 0,0-1 0,0 3 1,0 2-2,1-2 1,1 2 0,-2-4 0,0 1 0,0 3-12,-13-22-12,14 27-6,-14-27 0,0 0-2,0 0 0,0 0-1,-18 8-1</inkml:trace>
    <inkml:trace contextRef="#ctx0" brushRef="#br0" timeOffset="7683.308">6950 5190 138,'-19'-14'34,"19"14"-2,21-10-12,-1 7-28,13 5-20,-2-4-3,10 4 0,-6-6-2,1 4 1,-6-6-1</inkml:trace>
    <inkml:trace contextRef="#ctx0" brushRef="#br0" timeOffset="8296.7257">7297 5119 141,'0'0'32,"0"0"0,0 0-10,0 0-7,0 0-10,2 22-5,-2-22 0,13 31 0,-6-15 0,1 1 0,-8-17-1,15 24-4,-15-24-6,0 0-4,23 16-2,-23-16 0,0 0 0,0 0 1,11-22-1,-11 22 6,0-29 9,0 29 7,6-33 5,3 16 6,-3-1 0,-6 18 1,24-27-1,-8 19 0,-16 8-3,33-7-3,-14 9-4,-1 5-5,0 2-1,1 2 0,-1 2 0,1 0 0,-1 2 0,-1-3-1,-17-12 1,29 19-2,-12-12-8,-17-7-6,25-2-5,-25 2-3,22-16 0,-22 16 0,22-24 0,-14 7 4,-8 17 9,16-23 9,-16 23 8,13-17 4,-13 17 6,0 0 3,17-11 5,-17 11-2,18 9-2,-18-9-1,26 20-5,-8-5-1,1-2-4,1 2-4,4-1-8,-4-5-8,8 4-9,-6-9-6,2 0-3,-6-10-1,6 1-1,-4-8 0,2-2 2,-5-1 9,1-8 9</inkml:trace>
    <inkml:trace contextRef="#ctx0" brushRef="#br0" timeOffset="8493.8597">8155 4871 116,'0'0'32,"-13"-26"0,13 26-2,-6 17-9,12 11-11,5 8-8,3 6-2,7 2 0,-1 0 0,6 0 0,-1-3 0,5-5-17,-6-8-11,3-6-2,-3-11-3,4-5 0,-4-14-2,5-5 0</inkml:trace>
    <inkml:trace contextRef="#ctx0" brushRef="#br0" timeOffset="8837.0954">8642 4928 136,'-20'-13'33,"-8"-1"-1,4 10-2,-5 6-22,3 7-6,2 7-3,2 5 0,7 1 0,4-2 0,8 2 0,3 0 0,11-4 1,7-1-1,8-1 1,11-1 0,1-1 0,8 1 1,-2-2 0,1 2 0,-5-1 0,-7 3 0,-7-1 0,-10-1-1,-16-15 1,2 28-1,-2-28 0,-38 20-4,12-9-13,-11-8-10,2 3-4,-3-10-1,3 2-2,1-3-3,9-2-1</inkml:trace>
    <inkml:trace contextRef="#ctx0" brushRef="#br0" timeOffset="13167.2364">6476 6340 170,'0'0'32,"0"0"-1,4 18-17,-4-18-16,27 18-14,-27-18-11,35 15-4,-18-15-1,3 2-1,-3-8-2,3 3-1,-2-7 2</inkml:trace>
    <inkml:trace contextRef="#ctx0" brushRef="#br0" timeOffset="13729.6171">6984 6018 104,'0'0'30,"-22"-13"1,22 13-3,0 0-11,-19 13-1,19-13-4,-13 34-7,4-10 0,2 5-3,0 1-1,1 5-1,4 1 0,8 3-1,5-5 1,5 3-1,10-4 0,3-4 1,8 0-1,4-8 1,3-5-1,0-5 1,2-6-1,-4-6 1,1-5-1,-7-5 0,-1-2 0,-9-5-6,0 2-1,-11-5 0,-1 1 0,-10-2 0,-2 0 0,-10 0 1,-3 2 2,-7 2 5,-8 0 4,1 7 2,-10 2 3,1 9-1,0 1 1,2 9-1,1 2-1,5 9 0,6-1-3,9 3-2,5 1-3,10-2 0,5 6-3,6-8-14,13 4-10,-1-12-3,8-1-1,-5-7-2,6-2-1,-1-8-1</inkml:trace>
    <inkml:trace contextRef="#ctx0" brushRef="#br0" timeOffset="14416.9877">7821 6129 53,'-2'-20'18,"2"20"-1,-6-18-3,6 18-2,0 0-2,0 0 1,-18-18-1,18 18 6,-18 1-2,18-1 1,-24 8-1,24-8-1,-32 20 0,18-2-5,-5 2-1,6 2-7,6 4 1,11 7-2,5-4 1,13 0-1,6-3 1,7-2-1,11 0-10,-4-10-11,6-1-7,-10-13-1,5-2-2,-8-9 0,0-2-1,-10-7 0</inkml:trace>
    <inkml:trace contextRef="#ctx0" brushRef="#br0" timeOffset="15048.4438">8176 6082 151,'0'0'34,"-22"-8"-2,22 8-7,-21 22-21,18-2-4,6 6 1,5 5-2,3 0 2,4 0-2,-3-3 0,7-4 1,-3-4-6,-16-20-6,17 22-5,-17-22-2,0 0-2,4-19 0,-4 19 0,-6-34 1,8 8 5,-4-3 11,11-2 6,2 0 8,-1-1 6,8 9 4,-5-3-1,7 11 2,-2 6-3,8 9-2,-7 4-2,-19-4-5,29 31-5,-12-7-3,1 3 0,0 3-1,-1-1 1,-2 2-1,-1-5-1,5-5 1,-3-2 0,-16-19-1,28 22-9,-28-22-5,0 0-5,0 0-1,15-22-2,-19 3 0,6 1 0,-4-6 0,6 1 12,-1-1 7,16 0 8,-6 6 5,9-4 5,2 11 7,-8-2 2,10 11 0,-8 2-2,10 9-3,-28-9-2,33 31-3,-26-10-4,10 4-7,-4 1-2,-2-1 0,0 1-6,-4-10-11,2 3-9,-9-19-4,0 0-2,0 0 0,19-2-1,-17-15-3</inkml:trace>
    <inkml:trace contextRef="#ctx0" brushRef="#br0" timeOffset="15528.7726">8893 5811 110,'0'-24'32,"6"6"-1,-3-4-5,-3 22-9,30-31-4,-8 18-5,2 4-8,2 1 0,-3 1 0,0 5 1,-5 0-1,-18 2 1,24 10-1,-24-10 1,4 27 0,-8-5 0,-7 2 0,-6 1 0,-3 5 0,-2-1 0,-4 0-1,-3-1 0,-1-5 0,5-1 0,2-5 0,7-1-1,16-16 0,-17 19 0,17-19 0,0 0 0,30 9 0,-8-11 1,4 0-1,5-1 1,-2 1-3,-1-4-9,1 10-13,-8-6-5,-3 8-1,-18-6-3,18 3-1,-18-3-2</inkml:trace>
    <inkml:trace contextRef="#ctx0" brushRef="#br0" timeOffset="16642.5361">9434 6036 161,'0'0'34,"7"-28"-3,15 18-18,4 4-13,9 2 0,4 3-1,-1-1-8,7 7-7,-9-5-8,-3 8-2,-12-7-5,-5 7 0,-16-8-1,0 0 0,-13 20 6</inkml:trace>
    <inkml:trace contextRef="#ctx0" brushRef="#br0" timeOffset="16834.6607">9537 6168 174,'0'0'33,"0"0"-2,37-15-34,-2 24-15,-2-5-10,7 5-3,-5-5-1,-2 3-1,-7-7-3,-8 2 0</inkml:trace>
    <inkml:trace contextRef="#ctx0" brushRef="#br0" timeOffset="17912.6314">10260 5928 112,'4'-16'33,"-10"-3"-2,6 19-4,0 0-11,0 0-3,0 0-10,-17 28-2,12-5 0,-2 7-1,-1 6 1,1 3-1,3 3 1,1 0-1,4-4 0,7-1 0,6-2 0,5-6-1,7-5 1,7-6-1,0-9 1,5-7 0,3-6 0,-2-5-1,-1-5-6,-5-10-5,-1 2-2,-12-7 0,-2 7-1,-12-8 1,-4 8 0,-10-3 1,-7 8 10,-1 6 7,-10 2 4,4 11 3,-6 2 4,8 8 0,-2 3-1,9 9 0,-1-2-4,10 7-2,4-3-4,7-2-14,12 1-14,1-8-6,6-5-1,-1-8-1,7-4-1,-5-11 0,6-4 0</inkml:trace>
    <inkml:trace contextRef="#ctx0" brushRef="#br0" timeOffset="18173.8073">10845 5935 161,'0'0'33,"0"0"-4,18 19-17,2 3-11,6 7-1,9 6 1,4 3-2,3 0 2,0 1-1,-1-4 1,-1-1-1,-3-2-4,-7-11-13,1 1-11,-5-12-2,-4-3-2,-22-7-1,25-7-1,-25 7 0</inkml:trace>
    <inkml:trace contextRef="#ctx0" brushRef="#br0" timeOffset="18402.9633">11204 5981 151,'-21'-9'33,"-1"2"-1,4 12-13,1 6-15,4 9-4,2 8 1,4 8-1,0 3 1,-3-1-2,7 2-8,-3-9-11,10 6-7,-6-15-5,8-2-1,-6-20-1,0 0 0,24 2-1</inkml:trace>
    <inkml:trace contextRef="#ctx0" brushRef="#br0" timeOffset="18693.1626">11386 5935 145,'0'0'33,"0"0"-2,18 17-16,-7 3-4,7 7-8,-1 4-2,1 8-1,1-3 1,-4 1-1,-3-4 1,1 2-1,-4-8 0,-1-3 0,1 0-10,-9-24-13,17 24-8,-17-24-1,0 0-1,20-17-1,-20 17-1</inkml:trace>
    <inkml:trace contextRef="#ctx0" brushRef="#br1" timeOffset="56142.082">4715 7212 62,'0'0'31,"-11"-21"2,11 21-2,0 0-5,0 0-4,0 0-4,0 0-5,0 0-4,11 19-1,-2-3-6,2 3-2,0 4 0,0 5 0,4 0 0,1 3 0,3 2 0,-3 3 0,3-4 0,-1-3 0,2-3 0,1-3 0,-3-1 0,0-1 0,-1-9 0,-17-12 0,26 19 0,-26-19 0,22 5 0,-22-5 0,16-11 0,-10-5 0,-1-3 0,1-3 0,-2-5 0,-3-2 0,-1-6 0,-1 4 0,1-6 0,-2 4 0,0 4 0,2-1 0,0 3 0,2 3 0,1 4 0,-3 20 0,4-28 0,-4 28 0,0 0 0,0 0 0,0 0 0,0 0 0,17 2-16,-17-2-11,7 16-4,-7-16-3,11 21-7,-11-21-1,15 25-2,-6-4 25</inkml:trace>
    <inkml:trace contextRef="#ctx0" brushRef="#br1" timeOffset="56741.6047">5263 7562 63,'0'0'29,"-2"-18"-2,2 18-5,0 0-3,4-21 0,-4 21-3,0 0-1,0 0 0,11-22-4,-11 22-3,0 0-4,16-5-4,-16 5 0,0 0 0,21 20-1,-21-20 1,16 28 0,-16-28-1,7 31 0,-5-11 1,-2 0 0,-2-1-1,-1-3 1,-3 4-2,-3-3 1,0-1 0,9-16 1,-22 26-1,22-26 1,-22 22-2,22-22 2,-17 13 1,17-13-1,0 0 0,0 0 2,0 0-2,0 0 1,0 0-1,19 3 0,-19-3 0,27-9 0,-27 9 0,33-5 0,-14 3 0,-1 2 0,0 2 0,1 0 0,-19-2 0,29 7 0,-29-7-3,22 5-8,-22-5-9,0 0-7,0 0-4,0 0-1,0 0-1,6-22-1,-6 22 0</inkml:trace>
    <inkml:trace contextRef="#ctx0" brushRef="#br1" timeOffset="57145.8794">5640 7278 171,'0'0'41,"0"0"-9,0 0-27,24 5-5,4 1-1,1 1 1,0 2-3,-5-5-7,2 5-8,-26-9-6,31 4-7,-31-4-1,0 0-5,0 0-4,17 0 3,-17 0 25</inkml:trace>
    <inkml:trace contextRef="#ctx0" brushRef="#br1" timeOffset="57333.0068">5666 7435 165,'-19'11'41,"19"-11"-7,17 17-30,7-12-9,13 8-11,-8-7-10,6 3-6,-9-5-2,-2-1-7,-8-3-2,-16 0-2</inkml:trace>
    <inkml:trace contextRef="#ctx0" brushRef="#br1" timeOffset="60721.3071">6283 7063 144,'0'0'40,"0"0"-6,-22-11-15,22 11-10,5 25-6,3-3-4,1 4 1,0 1-2,0 1 2,1-1-1,1 1 1,-4-5-1,-2 1 1,-5-24 0,13 28 0,-13-28 0,0 0 0,0 0 0,0 0 0,0 0 0,-1-30 0,-3 10 0,0-5 0,0-5 0,1-1 0,3 0 0,2 0 1,1 2 0,5 3-1,1 2 1,4 8 0,-13 16-1,33-24 1,-13 20 0,2 8-2,0 5 1,4 2-1,-2 7 0,2 3 1,-1 4-1,-1 4 0,0 1 0,0-1 1,-4-3 0,-1-4-1,-3 0 1,-3-4 0,-13-18-3,19 22-15,-19-22-9,0 0-4,-17 5-1,17-5-1,-31-14-1,12 4-1</inkml:trace>
    <inkml:trace contextRef="#ctx0" brushRef="#br1" timeOffset="60946.4593">6379 7211 166,'0'0'34,"31"-20"-6,-2 14-32,17 10-23,-3-4-4,4 7-2,-4-7 0,-3 6-2,-10-6-1</inkml:trace>
    <inkml:trace contextRef="#ctx0" brushRef="#br1" timeOffset="61151.599">6848 7194 160,'-6'24'33,"6"-24"-3,8 37-23,4-10-14,-2-5-8,6 7-11,-7-10-5,2 3-1,-11-22 0,0 0-3,0 0 3</inkml:trace>
    <inkml:trace contextRef="#ctx0" brushRef="#br1" timeOffset="61566.689">7146 7066 136,'0'0'34,"0"0"-2,0 0-14,-6 20-6,6-20-3,20 30-6,-5-10-2,5 0-1,2 0 1,0 0-2,4-3 1,0-3 0,2 1 0,-3-6 0,-1-7 0,-4-2 0,-3-6-1,-17 6 1,24-29 1,-19 7-1,-1-4 1,-4-5-1,-2 4 1,-3-6 0,1 6 0,0 3-1,3 2 1,2 5-1,-1 17 0,17-12-9,-17 12-13,28 1-7,-12 3-3,6 9 0,-3-4-3,5 7 0,-4-5-1</inkml:trace>
    <inkml:trace contextRef="#ctx0" brushRef="#br1" timeOffset="61774.8302">7799 7156 163,'-15'18'33,"15"-18"-1,4 28-19,-1-6-13,7 3 0,1-1 0,0 2-5,-4-8-12,6 4-12,-13-22-3,9 22-1,-9-22-2,0 0 0,-4-17-2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51.6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9C3F08B-5D04-475D-89CD-8CB5BEF46193}" emma:medium="tactile" emma:mode="ink">
          <msink:context xmlns:msink="http://schemas.microsoft.com/ink/2010/main" type="inkDrawing"/>
        </emma:interpretation>
      </emma:emma>
    </inkml:annotationXML>
    <inkml:trace contextRef="#ctx0" brushRef="#br0">4093 1150 70,'-4'22'36,"4"10"-5,-3-1-11,10 9-2,-1-5 0,7 3-2,-4-5-3,2 0-3,2-3-6,-4-10-12,6 4-10,-15-24-7,22 22-9,-22-22-4,24-2-5,-8-5 1,4-8 15</inkml:trace>
    <inkml:trace contextRef="#ctx0" brushRef="#br0" timeOffset="436.3085">4573 1191 62,'0'0'26,"-27"-28"-6,27 28-10,-24-16 0,24 16-4,-24-2 1,24 2 2,-28 18 4,12-3-1,5 12-1,-8-1-1,6 7 0,-1 0 0,6 6 0,5-6-3,6 0-4,8-2-2,6-7-1,9-10 1,3-3 0,8-9-1,1-6-2,-3-7-1,-5-7-6,-4-2-2,-10-8 0,-5 6-4,-11-5 0,-5 3 1,-14-3 1,5 8 1,-10 1 4,5 5-1,-5 4-1,24 9-3,-27-6-3,27 6-5,0 0-1,0 0 0,29 24 10</inkml:trace>
    <inkml:trace contextRef="#ctx0" brushRef="#br0" timeOffset="897.0986">4978 1271 32,'0'0'25,"2"-25"-2,-2 25-2,-9-24 0,9 24 1,-19-18-2,19 18-2,-29-11-2,29 11-4,-32 1-4,14 5-2,0 1-3,-1 6-3,3 5 0,1 3 1,0 2-1,1 3 0,6 3 1,5 1 1,3 3-1,5 0 1,8-4 0,3 0-2,8-5 1,6-5-1,5-8 0,3-9-2,1-8 1,0-9 0,-10-1-2,-5-10-3,-2 0-4,-13-5-1,-5 4-2,-13-3 1,-6 8-2,-7-5 1,4 10-1,-6-1 2,0 7 0,2 4-2,5 5-3,17 2-4,0 0-1,0 0-4,-7 18 14</inkml:trace>
    <inkml:trace contextRef="#ctx0" brushRef="#br0" timeOffset="1365.2253">5432 1290 58,'-11'-30'26,"-2"14"-4,13 16-7,-25-31-2,25 31-3,-35-19-1,35 19-1,-37-3-2,17 8 0,-4 6 2,2 8 0,0 3-2,7 5 1,-2 6-2,8 4 2,4-1-1,10 3-2,8-2-2,9-4-1,9-8 1,4-4-1,4-10 1,3-8-3,-3-12 2,-2-6 0,-8-5-2,-9-7-2,-3 1-3,-13-9-1,-3 2-2,-10 0 2,2 6-3,-13-3-1,5 12-4,-7-2-1,22 20-1,-31-13-3,31 13-5,-19 7-3,19-7 1,6 30-3,-6-30 30</inkml:trace>
    <inkml:trace contextRef="#ctx0" brushRef="#br0" timeOffset="2307.1607">6063 1359 53,'-11'-29'26,"11"29"-7,-27-26-5,6 15-1,3 8-1,-6-1 0,2 10 2,-4-1-2,4 10-1,0-1-2,7 8 2,-3 2-4,11 7-1,3-1-3,6 1-3,11-4 2,1-1-1,10-4 1,4-7-7,12-2-9,-7-13-8,12-2-3,-9-13-4,3 2-3,-8-9 0,2 4 0,-9-6 6,-3 4 17,-7-2 9,-3 2 15,-11 20 13,13-28 2,-13 28 2,0 0-1,0 0-2,0 0-4,0 0-7,-22 0-8,22 0-9,-5 24 0,6-7 1,3 5-2,3 3 0,4 3 0,4-1 0,-2-1 0,2-2 1,-1-4 0,-14-20-4,28 24-7,-28-24-6,0 0-1,11-18-2,-11 18 0,-5-33 0,3 11-1,-7-10 4,5 5 13,6-3 8,-2 1 7,7 9 7,-1-4-1,10 11 1,-16 13-1,37-11-1,-20 13-4,6 11-4,-6 2-3,5 8-4,-5 3-2,-1 7-1,1-2 2,-3 1-1,1-3 1,-4-3-2,0-6 2,-11-20-3,20 16-8,-20-16-3,0 0-4,15-29 0,-15 29-1,9-40 0,-1 14-1,-5-7 1,5 3 12,1 1 8,0 2 5,4 6 4,-4 1 4,8 11 3,-17 9-1,29-2 1,-29 2-3,26 19-3,-26-19-3,26 34-1,-17-8-5,2 0-3,-2-2 1,-1-1-4,3 0-9,-11-23-10,14 25-7,-14-25-7,0 0 2,0 0-1,20-35 1</inkml:trace>
    <inkml:trace contextRef="#ctx0" brushRef="#br0" timeOffset="2863.5401">6850 994 90,'-5'-25'40,"5"25"-6,9-24-17,8 18-3,-1-3-6,8 4-3,2 1-1,2 0-2,-3 6-2,-1 2 0,-4 3 1,-20-7-1,24 26 1,-20-8 0,-9 2 0,-5-1 0,-4 3 0,-3 2 0,-3-2 0,-2-2-1,-2-2 0,4-5 0,20-13-1,-26 24 1,26-24-1,0 0 1,0 0 0,26 14 0,-4-15 0,5 2 0,3-1 0,3 0 0,-2 2 0,-2 4 0,-3 1-1,-4 2 1,-22-9 0,26 28 1,-22-12-1,-6 3 1,-4-1-1,-5 0 1,-3-1 0,-3-2 0,-1-4-1,-4 1 0,0-4 0,1-5 0,5 5-12,-6-10-14,22 2-9,-24 0 0,24 0-6,0 0-3,0 0 14</inkml:trace>
  </inkml:traceGroup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4:24.12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9C1B34B-BC73-427B-92EB-7DD29A65319B}" emma:medium="tactile" emma:mode="ink">
          <msink:context xmlns:msink="http://schemas.microsoft.com/ink/2010/main" type="inkDrawing" rotatedBoundingBox="24530,16044 24942,16244 24769,16599 24357,16399" hotPoints="24836,16301 24624,16512 24413,16301 24624,16089" semanticType="enclosure" shapeName="Circle">
            <msink:destinationLink direction="with" ref="{501517EF-3607-4F29-B320-A191AD5D9BF2}"/>
          </msink:context>
        </emma:interpretation>
      </emma:emma>
    </inkml:annotationXML>
    <inkml:trace contextRef="#ctx0" brushRef="#br0">6232 6113 123,'-24'-26'33,"4"10"0,-4-4-4,4 9-14,-2 1-6,2 12-4,-1 6-3,-1 4-2,-3 5 1,-1 1-1,-2 6 2,1 2-2,1 3 1,4 4-2,7-2 1,10 2-1,10 4 0,14 0 0,12-2 0,13-6 0,9-5 0,4-10 0,2-8 0,-4-8 1,-5-13-1,-11-5 0,-10-7-3,-14-6-2,-10-2-1,-12-4 1,-8 6-1,-7-2 1,-4 6-1,-3 5-2,3 8-3,2 3-6,6 11-4,18 2-2,-17 7-1,17-7-1,17 28-1,5-12 4</inkml:trace>
  </inkml:traceGroup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4:30.21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5C6CB9C-E16F-49CD-A948-A495E46DED76}" emma:medium="tactile" emma:mode="ink">
          <msink:context xmlns:msink="http://schemas.microsoft.com/ink/2010/main" type="inkDrawing" rotatedBoundingBox="30332,15923 30652,16270 30425,16480 30105,16133" hotPoints="30543,16368 30257,16290 30195,16000 30482,16077" semanticType="enclosure" shapeName="Ellipse">
            <msink:destinationLink direction="with" ref="{501517EF-3607-4F29-B320-A191AD5D9BF2}"/>
          </msink:context>
        </emma:interpretation>
      </emma:emma>
    </inkml:annotationXML>
    <inkml:trace contextRef="#ctx0" brushRef="#br0">11868 5913 137,'-17'-18'33,"17"18"0,-35-20-13,35 20-10,-35 15-5,15 1-4,-2 4-1,2 8-1,1 3 3,4 3-2,6 1 0,4 4 0,10-1 0,12 1 0,10-1 0,10-3 0,7-6-1,6-9 0,0-7-1,1-8 1,-5-10 1,-9-8-1,-9-9 1,-14-9 0,-12-4 0,-11-1 0,-6-3 0,-11 4 1,-1 6-13,-6 0-11,7 11-8,-2 3 0,10 10-3,18 5-3,-18-6-1</inkml:trace>
  </inkml:traceGroup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31:08.1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724F68-794C-46C9-9ED4-7730839A2B95}" emma:medium="tactile" emma:mode="ink">
          <msink:context xmlns:msink="http://schemas.microsoft.com/ink/2010/main" type="inkDrawing" rotatedBoundingBox="15431,18096 15806,18498 15569,18720 15193,18318" semanticType="enclosure" shapeName="Other">
            <msink:destinationLink direction="with" ref="{49F561F4-C9FA-4529-89FE-55190390F1D6}"/>
          </msink:context>
        </emma:interpretation>
      </emma:emma>
    </inkml:annotationXML>
    <inkml:trace contextRef="#ctx0" brushRef="#br0">11302 7315 104,'0'0'35,"-1"-23"-1,1 23-6,-4-33-8,4 33-4,-6-32-6,6 32-9,-11-25 1,11 25-3,-24-17 2,6 15 1,-4-3-1,-2 12 0,-2-1 0,1-1-1,-1 3 0,2 1 0,7 4 0,3 3 0,14-16 0,-6 29 0,15-12-1,-9-17 0,39 33 0,-11-18 1,5-4-1,3 0 1,1-2 1,2-2-1,0 2-1,-3-3 1,-1-3-1,-2 5 1,-7-1 0,-2 1 0,-4 4 0,-3-1 0,-6 8 0,-6 1 0,-3 0 1,-4 2-1,-3 0 0,-6 2 0,-2-4 1,-5 0-1,-5-7 0,0-2 0,-5-7 0,-3-4 0,-1-6 0,-3-5 0,2-2-1,0-3 1,6 1 0,1-3-5,26 18-19,-30-17-9,30 17-2,0 0-2,0-20-3,0 20-1</inkml:trace>
  </inkml:traceGroup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29:51.3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CDF9B4-92ED-460B-B16D-118384E89DAA}" emma:medium="tactile" emma:mode="ink">
          <msink:context xmlns:msink="http://schemas.microsoft.com/ink/2010/main" type="inkDrawing" rotatedBoundingBox="4501,17300 8589,17970 8347,19445 4259,18774" semanticType="callout" shapeName="Other">
            <msink:sourceLink direction="with" ref="{746F57EA-34D7-4B81-911B-DD352EBF418D}"/>
          </msink:context>
        </emma:interpretation>
      </emma:emma>
    </inkml:annotationXML>
    <inkml:trace contextRef="#ctx0" brushRef="#br0">1231 6483 164,'-22'-5'36,"22"5"-4,24 5-42,0-6-10,17 8-9,-3-3-4,10 1-2,-7 1 0,-5 3 0,-8-6 1</inkml:trace>
    <inkml:trace contextRef="#ctx0" brushRef="#br0" timeOffset="178.149">1347 6645 151,'0'0'35,"22"16"-11,2-8-40,6-8-14,10 1-5,-3-1-1,7 0 0,-5-3-2</inkml:trace>
    <inkml:trace contextRef="#ctx0" brushRef="#br0" timeOffset="-217.2144">612 6377 137,'0'0'43,"-19"13"-8,15 9-18,1 5-13,5 5-3,3 6-1,6-1 0,6 1-1,3-1 0,6-8-1,3-7 0,4-9-1,0-9 1,1-10-1,-1-8 1,-6-8 1,-1-4 0,-6-3 1,-5-4 0,-4 1 1,-6 3-1,-3 0 2,-4 5 0,-1 7 0,3 17 0,0 0 0,-17-9 0,17 9 0,-3 31-1,12 10-5,2 10-1,5 8 0,3 7-1,-1 2 0,-1 5 0,-3 0 1,-4-5-2,-9-9 7,-4-8-1,-6-16 0,-6-2 3,-2-11 0,-3-7-1,-2-11-1,-4 1 3,0-16-5,3-11 0,4 6-11,-97-19-19,109-20-3,16 9 1,6-7-1,14 1-1</inkml:trace>
    <inkml:trace contextRef="#ctx0" brushRef="#br0" timeOffset="46962.879">319 7190 60,'0'0'38,"-26"-15"-2,26 15-10,-18 2-3,18-2-3,0 0-3,-15 35-6,8-13-5,3 7-1,-3 8-4,-1 1-1,3 4 0,-2 6 0,5 0-1,2-4 0,5-2 0,4 4-5,6-10 5,2 3-6,7-4 6,1-6-5,7-1 4,-1-1-5,6-1-2,-6-10-9,6-1-8,-4-6-6,-2-5-2,-3-10-2,-6-1 0,-9-11 18</inkml:trace>
    <inkml:trace contextRef="#ctx0" brushRef="#br0" timeOffset="47218.0556">76 7485 130,'0'0'35,"22"-13"-3,10 6-25,10 7-17,4-4-6,13 8-8,-2-1-7,0 3-2,-8-1 0,-6 3-1,-10-6 12</inkml:trace>
    <inkml:trace contextRef="#ctx0" brushRef="#br0" timeOffset="47562.2895">895 7432 58,'0'0'6,"0"0"-10,33 14-16,-5-8-2,5 5 5</inkml:trace>
    <inkml:trace contextRef="#ctx0" brushRef="#br0" timeOffset="47891.0062">932 7611 42,'16'15'6,"10"-15"-6,9 6-20,9-8-1,4 0 15</inkml:trace>
    <inkml:trace contextRef="#ctx0" brushRef="#br0" timeOffset="48405.678">1469 7267 59,'0'-17'32,"0"-3"-7,7-2-13,8 2-5,7 3-2,4 6-2,1 8-2,5 1-1,-5 9 0,1 4 0,-4 9 1,-6 4-1,-3 4 0,-2 3 1,-8 0-1,1 7 0,-8-5 1,-4 4 0,-3-4-1,-2 2 0,-4-2 0,-1-5 0,-4-3-1,-3 1-3,1-2 3,0-2-4,2-4 4,0 0-4,20-18 4,-28 24-5,28-24 5,0 0 0,0 0 0,0 0 0,17 0 1,3-5-1,4 1 1,7 0 0,-1-1 0,1 5 0,0 2-1,-3 1-2,-4 3-5,-6-1-5,-18-5-8,22 21-3,-22-21 1,0 0-2</inkml:trace>
    <inkml:trace contextRef="#ctx0" brushRef="#br0" timeOffset="51737.3414">3076 7582 61,'-1'-22'25,"-1"4"2,2 18-20,0-28 1,0 28-5,-8-20-1,8 20-1,-25-9 1,-1 5 0,0 10 1,-7-3 1,2 7 3,-6 2 1,8 10 1,-1-1 2,10 8-5,5 0 3,11 2-6,8-7 4,11 4-7,9-6 2,5-2-7,12-9 2,-5-2-4,9-5-2,-9-6-3,1 2-2,-13-9-2,0 0 0,-11-8 1,-13 17 1,5-31 4,-5 31 4,-11-31 6,11 31 3,-20-26 5,20 26 2,-20-7 6,20 7 1,0 0-1,-11 18 0,20-1-5,2-1 0,9 4-7,6 0-15,0 1-15,5-3-7,-1-7-2,-1-4-1,-5-10-1</inkml:trace>
    <inkml:trace contextRef="#ctx0" brushRef="#br0" timeOffset="53831.467">3934 7419 103,'24'0'24,"-6"-2"-9,11 0-28,6-3-6,8 3-2,3 0-2,-2 0-2,-4 2-1,-10 0 12</inkml:trace>
    <inkml:trace contextRef="#ctx0" brushRef="#br0" timeOffset="54066.6266">4015 7608 68,'18'13'26,"-18"-13"-3,37 5-25,-10-1-12,10-2-8,2-1-2,-1-2-2,1-1 3</inkml:trace>
  </inkml:traceGroup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30:41.1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6F57EA-34D7-4B81-911B-DD352EBF418D}" emma:medium="tactile" emma:mode="ink">
          <msink:context xmlns:msink="http://schemas.microsoft.com/ink/2010/main" type="inkDrawing" rotatedBoundingBox="5398,17518 7276,17935 7016,19106 5138,18688" semanticType="enclosure" shapeName="Other">
            <msink:destinationLink direction="with" ref="{FD9DC72C-93AA-46BB-8860-7E558010BC43}"/>
            <msink:destinationLink direction="with" ref="{26CDF9B4-92ED-460B-B16D-118384E89DAA}"/>
          </msink:context>
        </emma:interpretation>
      </emma:emma>
    </inkml:annotationXML>
    <inkml:trace contextRef="#ctx0" brushRef="#br0">1279 7626 39,'0'0'23,"0"0"-4,-9 22-5,9-22-6,24 24 6,-6-6-5,1-1 2,3 1-1,-4-1 1,2 1 0,-3-1-3,-2 1-2,-15-18 0,22 24-1,-22-24-3,0 0 1,18 7-3,-18-7 0,0 0-1,6-27 1,-6 27-1,-6-33 0,3 9 0,-3-4 5,1-1-5,-5-4 5,1-4-4,-4-7 5,-1-2-4,-5-9 4,-1 2-3,-2-8-1,-2-1 0,-2 3-1,-1-1 0,1 5-1,2 2 1,-2 10 0,2 5 0,6 9-1,-1 3 1,7 2 0,1 8 1,3-1-1,8 17 0,-2-26 0,2 26 0,21-16 1,-3 3-2,6 2 2,5-2-1,8 6 1,4-4-1,3 4 0,7-3 1,3 5-1,4 3 0,5 2 0,0 4 0,3-2 0,4 1 0,3 3-1,4 3-1,1-2-2,1 2-2,-7-3-2,1 7 0,-10-4-5,-1 9-3,-14-9-6,-4 2-4,-16 2-4,-8 0 2,-20-13 0,11 26 2</inkml:trace>
    <inkml:trace contextRef="#ctx0" brushRef="#br0" timeOffset="1041.2748">1978 7331 47,'0'0'24,"0"0"2,0 0-8,0 0 1,19 16 1,-19-16-4,22 31-2,-9-14-1,1 11-2,3-5-2,3 3-3,-1 2-4,1-5-3,2-1 0,0-3 0,0-5 1,4-3-6,-2-7 1,-2-6-3,2-5-2,-8-8-2,6 4-2,-13-9-1,6 4 1,-11-8 5,1 4-2,-6-4 4,-3 7 3,-2 1 2,6 16 3,-16-26 1,16 26-1,-17-17 0,17 17 1,0 0 0,0 0 0,-16 6-1,16-6 0,0 0 0,0 0-1,11 24 1,-11-24 0,7 20 1,-7-20 1,9 24-1,-9-24 1,15 31 1,-8-14 0,4 1 0,0 2 1,4 4-5,-4-4 4,4 6-3,-2-2 3,0 7-4,-2-7 4,0 5-5,-4-5 4,-1 5-1,-5-5 1,-4 2-1,-3-4-1,-5 0 1,-5-2-1,-3-4-1,-7-3-1,-3-2 1,-4-5-2,-2-1 0,-2-3-3,-3-6-3,5 4-5,2-5-4,5 3-5,8-9-6,20 11-1,-13-16-1,13 16 14,26-30 16</inkml:trace>
    <inkml:trace contextRef="#ctx0" brushRef="#br0" timeOffset="1352.8363">2633 7278 28,'-13'45'17,"-5"5"-3,7 3-2,-2 6-5,6-2 2,-3 5-7,7-11 1,-3 1-6,6-4-1,0-4-12,0-11-1,6-6-4,-6-27 0,7 26 12</inkml:trace>
    <inkml:trace contextRef="#ctx0" brushRef="#br0" timeOffset="2535.1753">2247 6913 52,'-6'-19'24,"6"19"0,0 0-11,26-18-2,-4 14-1,2-1-2,7 5-1,4-6 2,8 6 0,-1-2 0,8 4-1,-1-2-1,6 6-3,-1-1-2,-1 1-10,6 8-8,-9-3-7,3 8-6,-9-5-3,-2 3-1,-8-4-2,-3-4 15</inkml:trace>
  </inkml:traceGroup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32:22.53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ED974D3-F4E4-4CC4-9FFC-C3F2B8FC9885}" emma:medium="tactile" emma:mode="ink">
          <msink:context xmlns:msink="http://schemas.microsoft.com/ink/2010/main" type="inkDrawing" rotatedBoundingBox="12725,13291 17700,13401 17669,14806 12694,14696" shapeName="Other"/>
        </emma:interpretation>
      </emma:emma>
    </inkml:annotationXML>
    <inkml:trace contextRef="#ctx0" brushRef="#br0">0 279 160,'13'-28'36,"8"-3"-1,21 7-20,13 2-14,13 7-1,13 2 0,9 8 0,11 3 0,6 0 0,5 2 0,6-2 0,5-1 0,2-5 1,13-1 0,8-2-1,4-3 1,7 1-2,5-2 2,5 2-1,10 6 0,1-2 0,-3 1 0,-6 5-1,-2-1 1,-3 2 0,0 0 0,-12 1 0,-4-5 0,-7 4 0,-8 0 0,-1 1 0,-9-1 0,-10 4 0,-14-4-1,-7 2 1,-13 2 0,-9-1 0,-8 1-1,-16 4 0,-7-3 0,-6 3 1,-7-1-1,-2 5 0,-4-1 1,-3 4 0,-17-13-1,25 29 2,-10-11-1,0 6-1,0 2 2,-1 3-2,1 2 2,-2 4-2,0 2 1,-2 5-1,0 6 1,-2-1 1,-2 10-1,1 2 0,-3 5 0,1 2 0,-3 4 0,1 0 0,-2-3 0,3 3 0,-1-9 0,2-1 0,1-7 0,-1-1 0,-1-8 0,1-2 0,-3-7 0,-1-4 0,-2-5 0,-2-4 0,0-4-1,2-18 2,-9 22-1,9-22 0,-20 7 0,3-8 0,-5-1-1,-7-4 1,-13-1 1,-10-2-2,-12-2 1,-17 2 0,-11-4 0,-15 2-1,-7-2 1,-13 0 0,-11-2 0,-7 3-1,-10 1 2,-3-2-1,-6 2 0,-5 3 1,-7-1-1,-5 4 0,1-3-1,-2 3 1,0-1 0,-4 1-1,2-1 1,2 1-1,7-4 1,-1 1 1,-3 3 0,8-3-1,8 3 0,8-2 1,12 3 0,14-3 0,11 7-1,24-2-1,26 2 1,20-4 1,30 4-13,18 0-16,22-9-5,17 2-2,12-3-3,8-4-2,2-6-4</inkml:trace>
  </inkml:traceGroup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1:13.0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49506FF-FAF1-4AFB-8F26-8EB24254F372}" emma:medium="tactile" emma:mode="ink">
          <msink:context xmlns:msink="http://schemas.microsoft.com/ink/2010/main" type="writingRegion" rotatedBoundingBox="955,10691 22781,10982 22756,12808 930,12517"/>
        </emma:interpretation>
      </emma:emma>
    </inkml:annotationXML>
    <inkml:traceGroup>
      <inkml:annotationXML>
        <emma:emma xmlns:emma="http://www.w3.org/2003/04/emma" version="1.0">
          <emma:interpretation id="{FEEF2C43-B202-4193-9611-01C961341E42}" emma:medium="tactile" emma:mode="ink">
            <msink:context xmlns:msink="http://schemas.microsoft.com/ink/2010/main" type="paragraph" rotatedBoundingBox="955,10691 22781,10982 22756,12808 930,125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867294-AF63-4812-BACF-56CF22FE3077}" emma:medium="tactile" emma:mode="ink">
              <msink:context xmlns:msink="http://schemas.microsoft.com/ink/2010/main" type="line" rotatedBoundingBox="955,10691 22781,10982 22756,12808 930,12517"/>
            </emma:interpretation>
          </emma:emma>
        </inkml:annotationXML>
        <inkml:traceGroup>
          <inkml:annotationXML>
            <emma:emma xmlns:emma="http://www.w3.org/2003/04/emma" version="1.0">
              <emma:interpretation id="{D607FA3C-E8C2-49DB-A51E-44EABEE429B4}" emma:medium="tactile" emma:mode="ink">
                <msink:context xmlns:msink="http://schemas.microsoft.com/ink/2010/main" type="inkWord" rotatedBoundingBox="1272,10809 2008,11873 1386,12303 650,11239"/>
              </emma:interpretation>
              <emma:one-of disjunction-type="recognition" id="oneOf0">
                <emma:interpretation id="interp0" emma:lang="en-US" emma:confidence="0">
                  <emma:literal>P,</emma:literal>
                </emma:interpretation>
                <emma:interpretation id="interp1" emma:lang="en-US" emma:confidence="0">
                  <emma:literal>P.</emma:literal>
                </emma:interpretation>
                <emma:interpretation id="interp2" emma:lang="en-US" emma:confidence="0">
                  <emma:literal>Pi</emma:literal>
                </emma:interpretation>
                <emma:interpretation id="interp3" emma:lang="en-US" emma:confidence="0">
                  <emma:literal>p,</emma:literal>
                </emma:interpretation>
                <emma:interpretation id="interp4" emma:lang="en-US" emma:confidence="0">
                  <emma:literal>p.</emma:literal>
                </emma:interpretation>
              </emma:one-of>
            </emma:emma>
          </inkml:annotationXML>
          <inkml:trace contextRef="#ctx0" brushRef="#br0">109 182 56,'-28'-9'32,"28"9"-1,-13 35-2,0-7-6,17 19-3,-8 4-2,17 15-3,-10 0-5,10 6-2,-7 1-4,7-4-3,-4-6-1,1-6 0,-4-10-1,-3-9 1,-3-7 0,0-31 0,7 35 0,-7-35 0,0 0-4,-4-32-4,4 32-1,-6-66-3,9 31 1,-12-15-2,9 6 1,-13-6 1,7 2 3,-7-2 2,1 0 4,-4-1 0,0 4 3,3 3 0,-2-3 2,8 6 1,-2-3 2,12 6 3,0-3-1,13 9 0,-3-2 0,15 5-1,4 1-1,9 6-1,0 3-1,6 13-2,0 3 1,7 12-2,-7 7 1,-2 9 1,-11 10-1,-2 3 0,-13 3-1,-10 3 1,-12 3 0,-6 0 0,-13-6 0,-10-3-1,-6-4-1,-6-8 1,-3-14 0,-4-2 0,4-7-1,2-10 0,1-2 0,10-7-1,34 16 0,-45-25-6,45 25-5,0 0-7,35-3-6,-7 0-6,20 12-2,6-2 1,2 5-1,1 1 5,3 2 5</inkml:trace>
          <inkml:trace contextRef="#ctx0" brushRef="#br0" timeOffset="274.9213">835 784 114,'0'0'41,"0"0"-2,0 0-12,-34 38-15,37-10-4,0 7-4,3-1-4,1 10-2,-1-6-6,3 6-8,-9-12-5,7-1-7,-7-31-4,0 0-1,0 0 0,0 0 0,16-28 6</inkml:trace>
        </inkml:traceGroup>
        <inkml:traceGroup>
          <inkml:annotationXML>
            <emma:emma xmlns:emma="http://www.w3.org/2003/04/emma" version="1.0">
              <emma:interpretation id="{DFBD014A-0CD7-495F-B6FC-450CC796F7B8}" emma:medium="tactile" emma:mode="ink">
                <msink:context xmlns:msink="http://schemas.microsoft.com/ink/2010/main" type="inkWord" rotatedBoundingBox="2022,11140 2835,11260 2744,11876 1932,11757"/>
              </emma:interpretation>
              <emma:one-of disjunction-type="recognition" id="oneOf1">
                <emma:interpretation id="interp5" emma:lang="en-US" emma:confidence="0">
                  <emma:literal>K</emma:literal>
                </emma:interpretation>
                <emma:interpretation id="interp6" emma:lang="en-US" emma:confidence="0">
                  <emma:literal>*</emma:literal>
                </emma:interpretation>
                <emma:interpretation id="interp7" emma:lang="en-US" emma:confidence="0">
                  <emma:literal>¥</emma:literal>
                </emma:interpretation>
                <emma:interpretation id="interp8" emma:lang="en-US" emma:confidence="0">
                  <emma:literal>k</emma:literal>
                </emma:interpretation>
                <emma:interpretation id="interp9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531.7181">1038 482 152,'0'0'41,"0"0"-6,0 0-20,0 0-16,69 18-14,-22-14-6,23 5-7,-7-3-4,10 1-2,-17-7 0,-2 6-1,-16-6 3</inkml:trace>
          <inkml:trace contextRef="#ctx0" brushRef="#br0" timeOffset="719.5228">1145 715 77,'0'0'29,"0"0"-7,57 28-14,-10-31-11,10 0-7,12-1-8,-2-5-3,2 3-4,-2 3-5,-14-7 2</inkml:trace>
          <inkml:trace contextRef="#ctx0" brushRef="#br0" timeOffset="1667.4731">1028 554 91,'0'0'36,"0"0"-5,0 0-6,0 0-4,0 0-5,47 3-3,-9-3-5,13 3-5,9 0-4,6-3 1,10 4 0,6-4 0,-3 0 0,0 3 0,-10-3 0,-9 0 0,-9 0 0,-13 0 1,-38 0-2,31 0-10,-31 0-8,0 0-7,0 0-5,0 0-2,-28 6 0,28-6-1,-44-13-5</inkml:trace>
          <inkml:trace contextRef="#ctx0" brushRef="#br0" timeOffset="1995.2172">1379 296 98,'-29'-32'41,"29"32"-5,0 0-10,-35 22-8,32 13-3,0-4-5,9 17-9,-2 5 0,2 4-1,0 0 0,1 2 0,-7-5 0,3-7 0,0-3 0,-6-3 0,0-9 0,3-32 0,0 44-6,0-44-9,0 0-6,0 0-6,31 9-4,-31-9-2,51-31-1,-23 9-5,10-7 3</inkml:trace>
        </inkml:traceGroup>
        <inkml:traceGroup>
          <inkml:annotationXML>
            <emma:emma xmlns:emma="http://www.w3.org/2003/04/emma" version="1.0">
              <emma:interpretation id="{58CE00FE-4D50-461B-93F8-304F09B21BDC}" emma:medium="tactile" emma:mode="ink">
                <msink:context xmlns:msink="http://schemas.microsoft.com/ink/2010/main" type="inkWord" rotatedBoundingBox="3433,10724 6553,10766 6528,12592 3408,12550"/>
              </emma:interpretation>
              <emma:one-of disjunction-type="recognition" id="oneOf2">
                <emma:interpretation id="interp10" emma:lang="en-US" emma:confidence="0">
                  <emma:literal>¥</emma:literal>
                </emma:interpretation>
                <emma:interpretation id="interp11" emma:lang="en-US" emma:confidence="0">
                  <emma:literal>!</emma:literal>
                </emma:interpretation>
                <emma:interpretation id="interp12" emma:lang="en-US" emma:confidence="0">
                  <emma:literal>y</emma:literal>
                </emma:interpretation>
                <emma:interpretation id="interp13" emma:lang="en-US" emma:confidence="0">
                  <emma:literal>☹</emma:literal>
                </emma:interpretation>
                <emma:interpretation id="interp14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2560.0497">2477 507 155,'0'0'41,"0"0"-5,0 0-24,0 0-13,67 6-1,-4 0-13,-6-12-9,19 12-7,-13-6-2,0 3-1,-19 4 0,-9 2-7,-35-9 13</inkml:trace>
          <inkml:trace contextRef="#ctx0" brushRef="#br0" timeOffset="2952.3441">2705 840 151,'0'0'39,"0"0"-9,-6-28-17,6 28-6,56-22-8,-18 16 1,10 3 0,-4 3 0,0 0 0,-9 6 0,-7 7 1,-28-13 0,29 34 0,-29-34-1,-19 54 1,-7-26-1,-5 4 1,-7 2-2,-6 1 2,3 3-1,0-1 0,3-2 0,9-3 0,7-4 0,22-28 0,-12 44-1,12-44 1,0 0-1,53 22 0,-12-22 0,-3-6-10,19 6-12,-10-7-9,4 4-1,-4 0-7,-6-10-2,-3 4-1</inkml:trace>
          <inkml:trace contextRef="#ctx0" brushRef="#br0" timeOffset="2335.9974">2768-164 98,'0'0'41,"-28"-25"-2,28 25-9,0 0-12,-13 47-5,13-9-6,3 6-7,3 13 0,1-1 0,-4 4-1,0-3 1,3 6-8,-6-22-10,10 3-9,-7-16-6,-3-28-1,9 35-2,-9-35-5,0 0-1</inkml:trace>
        </inkml:traceGroup>
        <inkml:traceGroup>
          <inkml:annotationXML>
            <emma:emma xmlns:emma="http://www.w3.org/2003/04/emma" version="1.0">
              <emma:interpretation id="{DD273514-25DD-4383-988E-B73CF7FD0026}" emma:medium="tactile" emma:mode="ink">
                <msink:context xmlns:msink="http://schemas.microsoft.com/ink/2010/main" type="inkWord" rotatedBoundingBox="4315,11635 6360,10924 6780,12133 4736,12844"/>
              </emma:interpretation>
              <emma:one-of disjunction-type="recognition" id="oneOf3">
                <emma:interpretation id="interp15" emma:lang="en-US" emma:confidence="0">
                  <emma:literal>pu?</emma:literal>
                </emma:interpretation>
                <emma:interpretation id="interp16" emma:lang="en-US" emma:confidence="0">
                  <emma:literal>put</emma:literal>
                </emma:interpretation>
                <emma:interpretation id="interp17" emma:lang="en-US" emma:confidence="0">
                  <emma:literal>Pus</emma:literal>
                </emma:interpretation>
                <emma:interpretation id="interp18" emma:lang="en-US" emma:confidence="0">
                  <emma:literal>Pru?</emma:literal>
                </emma:interpretation>
                <emma:interpretation id="interp19" emma:lang="en-US" emma:confidence="0">
                  <emma:literal>pv?</emma:literal>
                </emma:interpretation>
              </emma:one-of>
            </emma:emma>
          </inkml:annotationXML>
          <inkml:trace contextRef="#ctx0" brushRef="#br0" timeOffset="3703.7076">3693 1650 65,'0'0'39,"0"0"-2,0 0-9,0 0-6,0 0-4,0 0-3,0 0-5,13-38-5,-13 38-5,12-54 0,-12 17 0,-3-7 0,-3-13 0,-3 0 0,-1-9 0,-6-3-1,4-4 1,-1 1 0,0-4 1,4 4-2,6 3 1,6 3 0,6 6 0,10 9 0,7 7 0,5 10 0,10 8-1,7 17 1,2 9 0,1 16 1,-7 12-1,0 10 1,-9 9 0,-4 7 0,-9 5 0,-12 4 0,-13-6-1,-7 0 1,-6-4-1,-12-12 1,-7-9-1,-6-7 0,-3-12 0,-10-10 0,7-10 1,-7-5-1,7-10 0,3 3-1,12 3-2,-3-6-11,35 22-13,0 0-6,-6-28-2,6 28-1,54-16-1,-7 3-2</inkml:trace>
          <inkml:trace contextRef="#ctx0" brushRef="#br0" timeOffset="5769.1368">4401 686 124,'0'0'38,"0"0"-7,0 0-10,-19 38-6,31-10-4,1 1-7,12 5-4,-3 1 0,10 0 1,-4-1-2,-3 1 1,1-1 0,2-5 0,-6-1 0,-22-28 0,41 32-1,-41-32 1,29 19-1,-29-19 1,0 0-1,34-13 0,-34 13 1,16-28-1,-16 28 1,22-44 0,-9 12-1,-4 1 1,4-4 0,-3-6-1,2 3 1,-2 0 0,-1 1 0,4 2 0,-4 7 0,-9 28 1,19-41-1,-19 41-2,0 0-9,0 0-7,0 0-6,0 0-5,25 47-4,-25-47 0,13 38-2,-13-38 3,0 0 12</inkml:trace>
          <inkml:trace contextRef="#ctx0" brushRef="#br0" timeOffset="6983.53">5190 214 70,'0'0'37,"0"0"0,-19-28-9,19 28-5,0 0-4,0 0-4,3-29-6,-3 29-5,0 0-3,0 0-1,0 0 0,38-6 0,-38 6 0,0 0 0,0 0 0,0 0 0,28 0 0,-28 0 0,0 0 0,0 0 0,0 0 0,38-10 0,-38 10 0,0 0 0,35-12 0,-35 12 1,32 3-1,-32-3 1,0 0 0,34 28 0,-34-28-1,16 41-1,-16-41 1,10 60-1,-13-22 0,-4 3-1,-5-3 1,-1-1-1,-9 4 1,-3-6 1,-4 0-1,29-35 2,-47 41-1,47-41 0,-32 22 0,32-22-1,0 0 0,0 0 1,29-16-1,-29 16 0,44-25 0,-44 25 0,57-26 0,-29 14 1,1 6 1,-1-1-1,-28 7 0,50 0 1,-50 0-1,48 7 1,-48-7-1,38 12 1,-38-12-3,0 0-9,31 19-6,-31-19-8,0 0-4,0 0-3,0 0-2,-6 32 1,6-32 1,-32 18 13</inkml:trace>
          <inkml:trace contextRef="#ctx0" brushRef="#br0" timeOffset="7315.4649">5272 1155 60,'0'0'36,"0"0"-1,0 0-5,-9 38-7,12-6-3,-3-32-4,3 56-5,0-24-7,0-4-9,4 4-12,-7-32-7,3 34-7,-3-34-2,0 0-1,0 0-7,0 0 1</inkml:trace>
        </inkml:traceGroup>
        <inkml:traceGroup>
          <inkml:annotationXML>
            <emma:emma xmlns:emma="http://www.w3.org/2003/04/emma" version="1.0">
              <emma:interpretation id="{18E3CF10-A883-4B3F-AB73-15F675FE465E}" emma:medium="tactile" emma:mode="ink">
                <msink:context xmlns:msink="http://schemas.microsoft.com/ink/2010/main" type="inkWord" rotatedBoundingBox="7096,11252 10329,11360 10287,12629 7053,12520"/>
              </emma:interpretation>
              <emma:one-of disjunction-type="recognition" id="oneOf4">
                <emma:interpretation id="interp20" emma:lang="en-US" emma:confidence="0">
                  <emma:literal>+pgh,</emma:literal>
                </emma:interpretation>
                <emma:interpretation id="interp21" emma:lang="en-US" emma:confidence="0">
                  <emma:literal>+pgh.</emma:literal>
                </emma:interpretation>
                <emma:interpretation id="interp22" emma:lang="en-US" emma:confidence="0">
                  <emma:literal>+pghi</emma:literal>
                </emma:interpretation>
                <emma:interpretation id="interp23" emma:lang="en-US" emma:confidence="0">
                  <emma:literal>+pghe</emma:literal>
                </emma:interpretation>
                <emma:interpretation id="interp24" emma:lang="en-US" emma:confidence="0">
                  <emma:literal>tight</emma:literal>
                </emma:interpretation>
              </emma:one-of>
            </emma:emma>
          </inkml:annotationXML>
          <inkml:trace contextRef="#ctx0" brushRef="#br0" timeOffset="8367.916">6134 787 143,'0'0'41,"0"0"-4,41-16-20,-3 7-18,19-1 1,6 7-1,3-6-9,10 9-7,-16-7-5,0 11-4,-22-4-2,-10 3-4,-28-3-1,0 0 0,0 0 3,0 0 26</inkml:trace>
          <inkml:trace contextRef="#ctx0" brushRef="#br0" timeOffset="8623.3349">6409 592 107,'0'0'41,"-41"31"-7,41-31-15,-16 57-5,13-19-1,19 3-5,-4 6-9,-2-9-14,12 3-8,-16-10-8,7-3-3,-13-28-7,0 0 0,0 0-2,0 0 37</inkml:trace>
          <inkml:trace contextRef="#ctx0" brushRef="#br0" timeOffset="9833.0361">7012 1634 145,'0'0'39,"-25"-47"-5,9 12-19,10 0-9,6-5-6,3-5-1,0-8 1,6-4-1,4-9 1,-4 6-1,4-9 1,0 3-1,3-3 1,-1-1 0,1 7 0,6 7-1,3 5 1,4 1 0,-1 9 0,4 13 0,3 6 1,-1 9 0,4 13 0,-3 6 0,0 13 0,-7 6-1,4 7 1,-13 6-1,0 3 1,-13 0-1,-6-1 0,-6 1 0,-13-3-1,-7-3 2,-8-4-1,-4-2 0,-10-7 0,1-3 0,-3-4-1,2 1 1,1-3 0,12-10 0,7 3-3,28-6-7,0 0-7,0 0-7,0 0-5,31-22-4,13 13-1,7-4 0,9-6 2,6 3 9</inkml:trace>
          <inkml:trace contextRef="#ctx0" brushRef="#br0" timeOffset="10532.623">7962 837 95,'0'-37'34,"0"37"-3,0-41-9,0 41-3,-6-38-4,6 38-3,-22-35-4,22 35-4,-38-16-3,7 16-1,-1 10 1,-6 2-1,-3 7 0,0 7 0,0 5 0,3 4 0,6 2 0,10 4 0,10-6 0,15 3-1,13-10 1,12-6-1,16-9 0,7-10 0,6-6 0,0-13 0,-1-6 0,-8-6 1,-4-1-1,-13-2 1,-8-4-1,-8 4 2,-8 2-1,-7 1 1,0 28 0,-13-41 0,13 41 0,0 0 0,-38-22 0,38 22 0,0 0 0,-22 38-1,22-38 0,6 47 1,4-12-1,6 6 1,3 0-1,3 3 1,3 9-1,7 4 0,-7 3 1,-3 0-1,-3-4 0,-10 1 0,-2-4 0,-11-5-1,-11-4 1,-11-3 0,-8-13 0,-4-3 0,-10-3-1,-2-9 1,-7-10 0,0-3 0,7-6 0,9-7-4,3-9-9,38 22-6,-25-44-7,25 44-5,44-60-3,0 32-1,6-13 1,7 3 3</inkml:trace>
          <inkml:trace contextRef="#ctx0" brushRef="#br0" timeOffset="11115.8677">8310 453 107,'-25'-31'40,"25"31"-6,0 0-9,-29-16-7,29 16-3,6 44-9,4-12-6,3 8 0,2 8 0,1 8 0,6 4 1,-3 3-1,3 0 0,-6-6 0,0-4 1,-4-5-1,4-11 0,-3-5 0,-13-32-1,22 28 0,-22-28 0,0 0-1,0 0 1,32-41 0,-23 13-1,1-7 1,2-2 0,1-4 1,6 3 0,0 0 0,3 10 0,-22 28 1,47-32-1,-47 32 1,57 10 1,-57-10-1,57 44 0,-32-10 0,4 4 1,-4 6-2,-3 0 1,-3-3 0,-3-3-1,-4-7 0,-12-31 0,22 41-14,-22-41-10,0 0-7,0 0-3,32-31-1,-29-1 0,16 4-2</inkml:trace>
          <inkml:trace contextRef="#ctx0" brushRef="#br0" timeOffset="11287.4943">9298 929 139,'-9'47'37,"9"-47"3,-10 60-14,4-26-21,3-5-20,25 2-10,-22-31-7,35 38-2,-35-38-1,31 9-1,-31-9-2</inkml:trace>
        </inkml:traceGroup>
        <inkml:traceGroup>
          <inkml:annotationXML>
            <emma:emma xmlns:emma="http://www.w3.org/2003/04/emma" version="1.0">
              <emma:interpretation id="{2B0A8C17-C3BC-40DF-9A3E-63311AA7F4FA}" emma:medium="tactile" emma:mode="ink">
                <msink:context xmlns:msink="http://schemas.microsoft.com/ink/2010/main" type="inkWord" rotatedBoundingBox="10875,11384 11267,11682 11042,11978 10650,11680"/>
              </emma:interpretation>
              <emma:one-of disjunction-type="recognition" id="oneOf5">
                <emma:interpretation id="interp25" emma:lang="en-US" emma:confidence="1">
                  <emma:literal>=</emma:literal>
                </emma:interpretation>
                <emma:interpretation id="interp26" emma:lang="en-US" emma:confidence="0">
                  <emma:literal>I</emma:literal>
                </emma:interpretation>
                <emma:interpretation id="interp27" emma:lang="en-US" emma:confidence="0">
                  <emma:literal>☺</emma:literal>
                </emma:interpretation>
                <emma:interpretation id="interp28" emma:lang="en-US" emma:confidence="0">
                  <emma:literal>•</emma:literal>
                </emma:interpretation>
                <emma:interpretation id="interp29" emma:lang="en-US" emma:confidence="0">
                  <emma:literal>•A</emma:literal>
                </emma:interpretation>
              </emma:one-of>
            </emma:emma>
          </inkml:annotationXML>
          <inkml:trace contextRef="#ctx0" brushRef="#br0" timeOffset="11611.7327">9800 636 140,'0'0'42,"0"0"-5,0 0-17,38 0-13,0 0-19,16 12-11,-4-8-7,10 5-4,-9-6-1,-4 0-6,-6 7-1,-12-7 14</inkml:trace>
          <inkml:trace contextRef="#ctx0" brushRef="#br0" timeOffset="11780.1733">9904 916 151,'0'0'37,"0"0"-20,60 6-37,-3-9-16,10-6-7,8-1-1,-5-9-1</inkml:trace>
        </inkml:traceGroup>
        <inkml:traceGroup>
          <inkml:annotationXML>
            <emma:emma xmlns:emma="http://www.w3.org/2003/04/emma" version="1.0">
              <emma:interpretation id="{870210E5-7AFD-4990-A77C-57A5EEC7797A}" emma:medium="tactile" emma:mode="ink">
                <msink:context xmlns:msink="http://schemas.microsoft.com/ink/2010/main" type="inkWord" rotatedBoundingBox="11812,11101 13702,11126 13687,12215 11798,12190"/>
              </emma:interpretation>
              <emma:one-of disjunction-type="recognition" id="oneOf6">
                <emma:interpretation id="interp30" emma:lang="en-US" emma:confidence="0">
                  <emma:literal>P2+</emma:literal>
                </emma:interpretation>
                <emma:interpretation id="interp31" emma:lang="en-US" emma:confidence="0">
                  <emma:literal>Pat</emma:literal>
                </emma:interpretation>
                <emma:interpretation id="interp32" emma:lang="en-US" emma:confidence="0">
                  <emma:literal>P2t</emma:literal>
                </emma:interpretation>
                <emma:interpretation id="interp33" emma:lang="en-US" emma:confidence="0">
                  <emma:literal>Pyt</emma:literal>
                </emma:interpretation>
                <emma:interpretation id="interp34" emma:lang="en-US" emma:confidence="0">
                  <emma:literal>Pat.</emma:literal>
                </emma:interpretation>
              </emma:one-of>
            </emma:emma>
          </inkml:annotationXML>
          <inkml:trace contextRef="#ctx0" brushRef="#br0" timeOffset="13739.0855">10905 434 93,'0'0'34,"-28"-56"1,28 56-6,-13-60-7,13 60-5,29-51-6,6 26-6,9 3-5,13 6 1,-1 7-1,11 3-1,-7 6 1,-3 6 0,-7 7 1,-12 5-1,-6 14 0,-13 3 1,-13-1-1,-9 7 1,-10-3-1,-9 0 1,-10-4-1,-6 4-1,-6-16 1,-3-3 0,0-3 0,-1-4 0,10-5 0,7-4-6,31-3-7,-32 0-5,32 0-9,0 0-5,41 0-2,-9-3-1,6 6-1,3 0 6</inkml:trace>
          <inkml:trace contextRef="#ctx0" brushRef="#br0" timeOffset="13388.8987">10915 378 106,'0'0'37,"-29"-4"-6,29 4-6,-6 38-5,12 0-4,-2-6-7,8 12-6,7 6-2,3 4-1,0-1 0,-3-3 0,3-2 0,1-11 0,-8-5 0,-15-32 0,26 44-1,-26-44-10,0 0-9,0 0-8,0 0-3,0-28-3,0 28 0,-22-54-1,9 20 0</inkml:trace>
          <inkml:trace contextRef="#ctx0" brushRef="#br0" timeOffset="14682.7418">11559 913 66,'0'0'28,"0"0"-1,0 0-6,0 0-3,-3-32 1,3 32-3,0 0-5,38-18-1,-38 18-2,28-16-1,-28 16-2,0 0-2,35-13-2,-35 13-1,0 0 0,41 10 1,-41-10-1,38 22 1,-38-22 0,41 34 0,-41-34 0,28 54 0,-18-23 0,-10 1-1,-3 2 1,-4 4-1,-5-3 1,-4-4-1,0-2-1,16-29 1,-47 47 0,47-47 1,-48 35-1,48-35-1,-44 18 2,44-18-2,0 0 0,0 0 0,0 0 0,0 0 0,0 0 0,38-31 0,-3 22 0,0 2 1,3 4 0,3 0 0,0 0 0,0 3 0,-7 3 0,-2 3 0,-4-3 0,-28-3 0,45 10-10,-45-10-10,0 0-7,0 0-6,34-16-1,-34 16 0,3-44-2,-3 44 0</inkml:trace>
          <inkml:trace contextRef="#ctx0" brushRef="#br0" timeOffset="14990.9522">12358 683 114,'0'0'42,"0"0"-4,0-41-12,0 41-14,44-9-5,-9 9-7,6-3 0,3 3 0,0 0 0,-3-7-2,1 14-11,-42-7-5,63-4-8,-63 4-4,38-3-3,-38 3 0,0 0-2,0 0 4,0 0 14</inkml:trace>
          <inkml:trace contextRef="#ctx0" brushRef="#br0" timeOffset="15235.1184">12547 516 130,'-44'0'41,"44"0"-4,-31 22-13,31-22-13,-13 41-6,19-6-5,7-1-1,3 1 1,0 0 0,3-1-9,-19-34-8,28 57-8,-28-57-6,0 0-3,35 22-1,-35-22-1,0 0 0,34-44 13</inkml:trace>
        </inkml:traceGroup>
        <inkml:traceGroup>
          <inkml:annotationXML>
            <emma:emma xmlns:emma="http://www.w3.org/2003/04/emma" version="1.0">
              <emma:interpretation id="{21966E5F-6A50-4580-90B0-2E15E891818F}" emma:medium="tactile" emma:mode="ink">
                <msink:context xmlns:msink="http://schemas.microsoft.com/ink/2010/main" type="inkWord" rotatedBoundingBox="14502,10755 16144,11694 15548,12736 13906,11798"/>
              </emma:interpretation>
              <emma:one-of disjunction-type="recognition" id="oneOf7">
                <emma:interpretation id="interp35" emma:lang="en-US" emma:confidence="0">
                  <emma:literal>Is</emma:literal>
                </emma:interpretation>
                <emma:interpretation id="interp36" emma:lang="en-US" emma:confidence="0">
                  <emma:literal>tap</emma:literal>
                </emma:interpretation>
                <emma:interpretation id="interp37" emma:lang="en-US" emma:confidence="0">
                  <emma:literal>tsp</emma:literal>
                </emma:interpretation>
                <emma:interpretation id="interp38" emma:lang="en-US" emma:confidence="0">
                  <emma:literal>toss</emma:literal>
                </emma:interpretation>
                <emma:interpretation id="interp39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15722.5677">13245 626 155,'0'0'43,"0"0"-5,38-3-29,16-3-9,15 0-11,23 12-14,-10-6-8,6 6-1,-15-3-1,-13 4-1,-22 2-6</inkml:trace>
          <inkml:trace contextRef="#ctx0" brushRef="#br0" timeOffset="15535.9449">13444 34 130,'0'0'42,"0"0"-6,0 0-15,-9 29-7,12-1-6,6 13-7,4 13-1,-3 2 0,2 1 0,-6 0 0,7-7-1,-10-6-10,10-3-13,-10-13-8,-3-28-3,0 0 0,0 0-4,0 0-4,0 0 12</inkml:trace>
          <inkml:trace contextRef="#ctx0" brushRef="#br0" timeOffset="16082.8136">13552 894 159,'0'0'42,"0"0"-9,28-28-22,13 15-11,10 4-1,2-1 1,4 4 0,0 3 0,-10 3 1,-9 6-1,-9 3 1,-29-9-1,19 35 1,-26-7 0,-9 4-1,-6 9 1,-6 0-1,-4 6 0,1 0 1,-1 4-2,4-7 1,9 0 0,9-10 0,10-2-1,0-32 1,35 35-1,3-32 1,9-3-7,-2-19-14,15 9-9,-10-12-5,7 3 0,-13-3-1,-3 4-1,-9 5-1</inkml:trace>
          <inkml:trace contextRef="#ctx0" brushRef="#br0" timeOffset="16644.9246">14568 1716 135,'0'34'42,"0"-34"-1,0 0-15,29 23-25,-29-23-1,35-13-1,-35 13 0,25-38 1,-22 7 0,-3-7 0,-9-9 0,-10-13 0,-4-9 0,-2-10 0,-3-9 0,-4-7 0,4 1 0,3 2 0,9 1-1,13 6 1,9 6-1,16 13 1,10 10 0,12 8 0,9 17 0,7 9 0,-3 16 0,3 12 1,-6 16 0,-13 9 0,-6 10 0,-13 6 0,-16 4 0,-12 2-1,-7-2 1,-15 2-1,-10-9 1,-3-3-1,-10-9 0,1-4 0,-1-9-1,-2-10 1,5-2-1,7-7 1,6-7-1,35 7 0,-37-22-3,37 22-11,0 0-8,31-25-9,1 13-1,12 2-3,6-9 0,10 4 0</inkml:trace>
        </inkml:traceGroup>
        <inkml:traceGroup>
          <inkml:annotationXML>
            <emma:emma xmlns:emma="http://www.w3.org/2003/04/emma" version="1.0">
              <emma:interpretation id="{FC32D357-8F8D-490B-B5ED-62FC6D3FAF2D}" emma:medium="tactile" emma:mode="ink">
                <msink:context xmlns:msink="http://schemas.microsoft.com/ink/2010/main" type="inkWord" rotatedBoundingBox="16022,11691 17115,10611 18077,11585 16985,12665"/>
              </emma:interpretation>
              <emma:one-of disjunction-type="recognition" id="oneOf8">
                <emma:interpretation id="interp40" emma:lang="en-US" emma:confidence="0">
                  <emma:literal>viz</emma:literal>
                </emma:interpretation>
                <emma:interpretation id="interp41" emma:lang="en-US" emma:confidence="0">
                  <emma:literal>V22</emma:literal>
                </emma:interpretation>
                <emma:interpretation id="interp42" emma:lang="en-US" emma:confidence="0">
                  <emma:literal>via</emma:literal>
                </emma:interpretation>
                <emma:interpretation id="interp43" emma:lang="en-US" emma:confidence="0">
                  <emma:literal>vie</emma:literal>
                </emma:interpretation>
                <emma:interpretation id="interp44" emma:lang="en-US" emma:confidence="0">
                  <emma:literal>vis</emma:literal>
                </emma:interpretation>
              </emma:one-of>
            </emma:emma>
          </inkml:annotationXML>
          <inkml:trace contextRef="#ctx0" brushRef="#br0" timeOffset="17035.1901">15235 680 155,'-45'-10'37,"45"10"-2,-31 22-16,28 7-19,19 9-1,12 9 2,7 10-2,3 2 1,6 1 0,-6 0 0,3-10-1,-3-6 1,-7-12 0,-31-32-1,41 22 1,-41-22-1,29-31 1,-17-4-1,-2-12 1,-4-10 0,0-9-1,-2-3 1,-4-1 0,0 1 0,-4 6 0,4 3 0,-3 16 0,0 10 0,3 34 0,6-32 1,-6 32-1,0 0-5,38 32-16,-28-4-8,9 10-4,-3-1-1,-1 7-1,-2-3-1,6 4-1</inkml:trace>
          <inkml:trace contextRef="#ctx0" brushRef="#br0" timeOffset="17471.3762">15898 1077 160,'-3'-32'35,"3"32"-2,22-38-20,-22 38-14,47-22 1,-15 16 0,-4-3 0,1 9 1,-1-4-1,-28 4 1,38 16 0,-38-16-1,16 35 1,-16-4 0,0 4 1,-10 3-2,1 9 1,-7 0-1,-3 0 0,3 1 0,0-4 0,1-10-1,8-2 1,7-32-1,-3 38 0,3-38 1,32 15-1,-4-15 0,4-6 1,6 0-1,3-4 1,3-2-1,-3-7-9,6 13-8,-12-13-7,0 9-5,-35 10-3,47-38-1,-47 38-1,13-47 1</inkml:trace>
          <inkml:trace contextRef="#ctx0" brushRef="#br0" timeOffset="17885.8042">16293 167 143,'0'-35'36,"9"4"-2,-3-4-16,23 13-7,-29 22-9,50-35-2,-50 35 1,54-12-1,-54 12 1,38 12 0,-38-12 0,3 44-1,-9-12 1,-7 6 0,-6 6-1,0 3 0,-6 3 0,3 4-1,0-7 1,6 0-1,3-6 1,10-3-1,9-10 1,-6-28-2,32 38 2,-32-38 0,60 13-1,-28-20-11,21 11-12,-15-11-7,6 4-4,-6-3 1,3 0-2,-12-1-1</inkml:trace>
        </inkml:traceGroup>
        <inkml:traceGroup>
          <inkml:annotationXML>
            <emma:emma xmlns:emma="http://www.w3.org/2003/04/emma" version="1.0">
              <emma:interpretation id="{A4F0548B-1CBE-4D07-A407-9D6B4FCD81FF}" emma:medium="tactile" emma:mode="ink">
                <msink:context xmlns:msink="http://schemas.microsoft.com/ink/2010/main" type="inkWord" rotatedBoundingBox="18160,11435 18656,11442 18650,11853 18154,11846"/>
              </emma:interpretation>
              <emma:one-of disjunction-type="recognition" id="oneOf9">
                <emma:interpretation id="interp45" emma:lang="en-US" emma:confidence="1">
                  <emma:literal>x</emma:literal>
                </emma:interpretation>
                <emma:interpretation id="interp46" emma:lang="en-US" emma:confidence="0">
                  <emma:literal>+</emma:literal>
                </emma:interpretation>
                <emma:interpretation id="interp47" emma:lang="en-US" emma:confidence="0">
                  <emma:literal>X</emma:literal>
                </emma:interpretation>
                <emma:interpretation id="interp48" emma:lang="en-US" emma:confidence="0">
                  <emma:literal>^</emma:literal>
                </emma:interpretation>
                <emma:interpretation id="interp4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18199.0118">17240 705 160,'-29'-16'36,"29"16"-2,0 0-16,57-9-19,-13 12 1,13 0-7,6 7-9,-3-10-7,0 9-7,-9-9-4,-7 3-1,-15-9 0,-29 6-1,31-16 6</inkml:trace>
          <inkml:trace contextRef="#ctx0" brushRef="#br0" timeOffset="18403.1514">17445 522 160,'-31'10'38,"31"-10"-2,-19 50-18,25-12-18,19 9 1,10 4-1,3 5-7,-7-8-15,4-1-12,-13-16-1,-22-31-2,19 35-1,-19-35-2</inkml:trace>
        </inkml:traceGroup>
        <inkml:traceGroup>
          <inkml:annotationXML>
            <emma:emma xmlns:emma="http://www.w3.org/2003/04/emma" version="1.0">
              <emma:interpretation id="{169EA4E6-3927-4A11-B53A-F2087E7868B0}" emma:medium="tactile" emma:mode="ink">
                <msink:context xmlns:msink="http://schemas.microsoft.com/ink/2010/main" type="inkWord" rotatedBoundingBox="19449,11135 22806,11302 22745,12539 19388,12373"/>
              </emma:interpretation>
              <emma:one-of disjunction-type="recognition" id="oneOf10">
                <emma:interpretation id="interp50" emma:lang="en-US" emma:confidence="0">
                  <emma:literal>pgh2</emma:literal>
                </emma:interpretation>
                <emma:interpretation id="interp51" emma:lang="en-US" emma:confidence="0">
                  <emma:literal>pghz</emma:literal>
                </emma:interpretation>
                <emma:interpretation id="interp52" emma:lang="en-US" emma:confidence="0">
                  <emma:literal>Pghz</emma:literal>
                </emma:interpretation>
                <emma:interpretation id="interp53" emma:lang="en-US" emma:confidence="0">
                  <emma:literal>Pgh2</emma:literal>
                </emma:interpretation>
                <emma:interpretation id="interp54" emma:lang="en-US" emma:confidence="0">
                  <emma:literal>sight</emma:literal>
                </emma:interpretation>
              </emma:one-of>
            </emma:emma>
          </inkml:annotationXML>
          <inkml:trace contextRef="#ctx0" brushRef="#br0" timeOffset="19242.5782">18512 1439 160,'-37'3'36,"37"-3"-1,-23-54-16,20 20-19,3-13 0,7-7-1,5-6 1,1-9 0,6-7 0,-7 1 0,4-7-1,0 3 2,3 0-1,0 7 0,3 3 0,6 9 0,-2 6 0,5 10 1,7 13-1,0 18 1,3 16 0,-3 13 0,-3 16 0,-7 12 0,-6 9-1,-6 10 0,-13 6 0,-6-2 0,-10-4 0,-12-7 0,-3-2 0,-10-13 0,-3-7 0,-3-15 0,-1-9 0,-2-10 0,0-10 0,2-6 0,4-2 0,13-1-1,3-10-13,25 29-11,-7-28-7,7 28-3,51-13-1,-7 17 0,7-8-1,15 11 1</inkml:trace>
          <inkml:trace contextRef="#ctx0" brushRef="#br0" timeOffset="19840.1059">19646 790 157,'0'-31'35,"3"2"-1,-19-2-17,16 31-10,-15-35-5,15 35-2,-38-16 1,6 20 0,-9 5 0,-9 10-1,-4 6 0,0 0 0,1 10 0,8 6 0,11 0 0,15-3-1,22-4 0,19-2 0,16-10 0,12-10 0,7-9-1,9-12 0,4-7-1,-13-9 0,-4-3 0,-15-10 0,-9 3 1,-17 1 0,-2 2 3,-16 4 1,6 28 1,-29-38 1,29 38-1,-28-9 2,28 9-2,0 0 0,-22 41-3,37-13 0,8 3-1,14 10 1,11 10-1,5-1 1,11 10-1,2 3 1,-9 3 1,-7 3 0,-9 1-1,-15-7 1,-20-7 0,-16-5-1,-18-10 0,-10-13 0,-9-9 0,-7-13 0,-9-9 0,0-13 0,12 4-10,-6-23-10,26 0-9,6-9-5,15-6-1,7-10-1,31-6-1,7-7 0</inkml:trace>
          <inkml:trace contextRef="#ctx0" brushRef="#br0" timeOffset="20274.6571">20180 302 188,'-38'19'37,"38"-19"-7,-3 72-30,18-12 0,14 9 0,6 7 0,-1 3 0,1-1 0,0-8 0,-10-10 0,-6-10 0,-3-12 0,-16-38 0,16 34-2,-16-34-7,0 0-2,19-44 0,-4 13 0,-2-13 0,9 0 2,0-4 4,0 1 9,7 9 4,-1 4 1,4 15 1,-32 19 1,63-10-1,-63 10-1,60 38-4,-22-3-4,-4 9 0,-5 3 0,2 7-1,-2-1 0,-4-6 0,-3-2 0,-9-17-15,6 0-14,-19-28-6,0 0-1,28-3 0,-28 3-2,13-47 1</inkml:trace>
          <inkml:trace contextRef="#ctx0" brushRef="#br0" timeOffset="20626.8969">21178 847 155,'0'0'36,"37"-22"-1,-2 19-10,13-1-26,2 1 1,1 3 0,2 3 0,-9 1 0,-2 5 1,-14 7-1,-28-16 1,22 34 0,-22-34 0,-6 48-1,-10-20 1,-6 7-1,-3-4 0,-7 4 0,4-1 0,-1 1 0,7-3 0,13-4 0,5 0 0,4-28-1,29 41 0,6-31 1,6-4-1,12 3-11,-2-12-15,6 0-7,-7-10-1,-6 1-1,-9-10-3,-6 0-1</inkml:trace>
        </inkml:traceGroup>
      </inkml:traceGroup>
    </inkml:traceGroup>
  </inkml:traceGroup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1:13.0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E4DEDBF-A1FD-4CB5-8B65-25EEAE1402AC}" emma:medium="tactile" emma:mode="ink">
          <msink:context xmlns:msink="http://schemas.microsoft.com/ink/2010/main" type="inkDrawing" rotatedBoundingBox="942,10769 17629,10517 17657,12370 970,12622" semanticType="scratchOut" shapeName="Other">
            <msink:sourceLink direction="with" ref="{993BB462-B992-4ED5-990E-8710EF404904}"/>
            <msink:sourceLink direction="with" ref="{21DBD7BC-8B52-433E-BF7D-974113623958}"/>
          </msink:context>
        </emma:interpretation>
      </emma:emma>
    </inkml:annotationXML>
    <inkml:trace contextRef="#ctx0" brushRef="#br0">109 182 56,'-28'-9'32,"28"9"-1,-13 35-2,0-7-6,17 19-3,-8 4-2,17 15-3,-10 0-5,10 6-2,-7 1-4,7-4-3,-4-6-1,1-6 0,-4-10-1,-3-9 1,-3-7 0,0-31 0,7 35 0,-7-35 0,0 0-4,-4-32-4,4 32-1,-6-66-3,9 31 1,-12-15-2,9 6 1,-13-6 1,7 2 3,-7-2 2,1 0 4,-4-1 0,0 4 3,3 3 0,-2-3 2,8 6 1,-2-3 2,12 6 3,0-3-1,13 9 0,-3-2 0,15 5-1,4 1-1,9 6-1,0 3-1,6 13-2,0 3 1,7 12-2,-7 7 1,-2 9 1,-11 10-1,-2 3 0,-13 3-1,-10 3 1,-12 3 0,-6 0 0,-13-6 0,-10-3-1,-6-4-1,-6-8 1,-3-14 0,-4-2 0,4-7-1,2-10 0,1-2 0,10-7-1,34 16 0,-45-25-6,45 25-5,0 0-7,35-3-6,-7 0-6,20 12-2,6-2 1,2 5-1,1 1 5,3 2 5</inkml:trace>
    <inkml:trace contextRef="#ctx0" brushRef="#br0" timeOffset="274.9213">835 784 114,'0'0'41,"0"0"-2,0 0-12,-34 38-15,37-10-4,0 7-4,3-1-4,1 10-2,-1-6-6,3 6-8,-9-12-5,7-1-7,-7-31-4,0 0-1,0 0 0,0 0 0,16-28 6</inkml:trace>
    <inkml:trace contextRef="#ctx0" brushRef="#br0" timeOffset="531.7181">1038 482 152,'0'0'41,"0"0"-6,0 0-20,0 0-16,69 18-14,-22-14-6,23 5-7,-7-3-4,10 1-2,-17-7 0,-2 6-1,-16-6 3</inkml:trace>
    <inkml:trace contextRef="#ctx0" brushRef="#br0" timeOffset="719.5228">1145 715 77,'0'0'29,"0"0"-7,57 28-14,-10-31-11,10 0-7,12-1-8,-2-5-3,2 3-4,-2 3-5,-14-7 2</inkml:trace>
    <inkml:trace contextRef="#ctx0" brushRef="#br0" timeOffset="1667.4731">1028 554 91,'0'0'36,"0"0"-5,0 0-6,0 0-4,0 0-5,47 3-3,-9-3-5,13 3-5,9 0-4,6-3 1,10 4 0,6-4 0,-3 0 0,0 3 0,-10-3 0,-9 0 0,-9 0 0,-13 0 1,-38 0-2,31 0-10,-31 0-8,0 0-7,0 0-5,0 0-2,-28 6 0,28-6-1,-44-13-5</inkml:trace>
    <inkml:trace contextRef="#ctx0" brushRef="#br0" timeOffset="1995.2172">1379 296 98,'-29'-32'41,"29"32"-5,0 0-10,-35 22-8,32 13-3,0-4-5,9 17-9,-2 5 0,2 4-1,0 0 0,1 2 0,-7-5 0,3-7 0,0-3 0,-6-3 0,0-9 0,3-32 0,0 44-6,0-44-9,0 0-6,0 0-6,31 9-4,-31-9-2,51-31-1,-23 9-5,10-7 3</inkml:trace>
    <inkml:trace contextRef="#ctx0" brushRef="#br0" timeOffset="2560.0497">2477 507 155,'0'0'41,"0"0"-5,0 0-24,0 0-13,67 6-1,-4 0-13,-6-12-9,19 12-7,-13-6-2,0 3-1,-19 4 0,-9 2-7,-35-9 13</inkml:trace>
    <inkml:trace contextRef="#ctx0" brushRef="#br0" timeOffset="2335.9974">2768-164 98,'0'0'41,"-28"-25"-2,28 25-9,0 0-12,-13 47-5,13-9-6,3 6-7,3 13 0,1-1 0,-4 4-1,0-3 1,3 6-8,-6-22-10,10 3-9,-7-16-6,-3-28-1,9 35-2,-9-35-5,0 0-1</inkml:trace>
    <inkml:trace contextRef="#ctx0" brushRef="#br0" timeOffset="2952.3441">2705 840 151,'0'0'39,"0"0"-9,-6-28-17,6 28-6,56-22-8,-18 16 1,10 3 0,-4 3 0,0 0 0,-9 6 0,-7 7 1,-28-13 0,29 34 0,-29-34-1,-19 54 1,-7-26-1,-5 4 1,-7 2-2,-6 1 2,3 3-1,0-1 0,3-2 0,9-3 0,7-4 0,22-28 0,-12 44-1,12-44 1,0 0-1,53 22 0,-12-22 0,-3-6-10,19 6-12,-10-7-9,4 4-1,-4 0-7,-6-10-2,-3 4-1</inkml:trace>
    <inkml:trace contextRef="#ctx0" brushRef="#br0" timeOffset="3703.7076">3693 1650 65,'0'0'39,"0"0"-2,0 0-9,0 0-6,0 0-4,0 0-3,0 0-5,13-38-5,-13 38-5,12-54 0,-12 17 0,-3-7 0,-3-13 0,-3 0 0,-1-9 0,-6-3-1,4-4 1,-1 1 0,0-4 1,4 4-2,6 3 1,6 3 0,6 6 0,10 9 0,7 7 0,5 10 0,10 8-1,7 17 1,2 9 0,1 16 1,-7 12-1,0 10 1,-9 9 0,-4 7 0,-9 5 0,-12 4 0,-13-6-1,-7 0 1,-6-4-1,-12-12 1,-7-9-1,-6-7 0,-3-12 0,-10-10 0,7-10 1,-7-5-1,7-10 0,3 3-1,12 3-2,-3-6-11,35 22-13,0 0-6,-6-28-2,6 28-1,54-16-1,-7 3-2</inkml:trace>
    <inkml:trace contextRef="#ctx0" brushRef="#br0" timeOffset="5769.1368">4401 686 124,'0'0'38,"0"0"-7,0 0-10,-19 38-6,31-10-4,1 1-7,12 5-4,-3 1 0,10 0 1,-4-1-2,-3 1 1,1-1 0,2-5 0,-6-1 0,-22-28 0,41 32-1,-41-32 1,29 19-1,-29-19 1,0 0-1,34-13 0,-34 13 1,16-28-1,-16 28 1,22-44 0,-9 12-1,-4 1 1,4-4 0,-3-6-1,2 3 1,-2 0 0,-1 1 0,4 2 0,-4 7 0,-9 28 1,19-41-1,-19 41-2,0 0-9,0 0-7,0 0-6,0 0-5,25 47-4,-25-47 0,13 38-2,-13-38 3,0 0 12</inkml:trace>
    <inkml:trace contextRef="#ctx0" brushRef="#br0" timeOffset="6983.53">5190 214 70,'0'0'37,"0"0"0,-19-28-9,19 28-5,0 0-4,0 0-4,3-29-6,-3 29-5,0 0-3,0 0-1,0 0 0,38-6 0,-38 6 0,0 0 0,0 0 0,0 0 0,28 0 0,-28 0 0,0 0 0,0 0 0,0 0 0,38-10 0,-38 10 0,0 0 0,35-12 0,-35 12 1,32 3-1,-32-3 1,0 0 0,34 28 0,-34-28-1,16 41-1,-16-41 1,10 60-1,-13-22 0,-4 3-1,-5-3 1,-1-1-1,-9 4 1,-3-6 1,-4 0-1,29-35 2,-47 41-1,47-41 0,-32 22 0,32-22-1,0 0 0,0 0 1,29-16-1,-29 16 0,44-25 0,-44 25 0,57-26 0,-29 14 1,1 6 1,-1-1-1,-28 7 0,50 0 1,-50 0-1,48 7 1,-48-7-1,38 12 1,-38-12-3,0 0-9,31 19-6,-31-19-8,0 0-4,0 0-3,0 0-2,-6 32 1,6-32 1,-32 18 13</inkml:trace>
    <inkml:trace contextRef="#ctx0" brushRef="#br0" timeOffset="7315.4649">5272 1155 60,'0'0'36,"0"0"-1,0 0-5,-9 38-7,12-6-3,-3-32-4,3 56-5,0-24-7,0-4-9,4 4-12,-7-32-7,3 34-7,-3-34-2,0 0-1,0 0-7,0 0 1</inkml:trace>
    <inkml:trace contextRef="#ctx0" brushRef="#br0" timeOffset="13739.0855">10905 434 93,'0'0'34,"-28"-56"1,28 56-6,-13-60-7,13 60-5,29-51-6,6 26-6,9 3-5,13 6 1,-1 7-1,11 3-1,-7 6 1,-3 6 0,-7 7 1,-12 5-1,-6 14 0,-13 3 1,-13-1-1,-9 7 1,-10-3-1,-9 0 1,-10-4-1,-6 4-1,-6-16 1,-3-3 0,0-3 0,-1-4 0,10-5 0,7-4-6,31-3-7,-32 0-5,32 0-9,0 0-5,41 0-2,-9-3-1,6 6-1,3 0 6</inkml:trace>
    <inkml:trace contextRef="#ctx0" brushRef="#br0" timeOffset="14990.9522">12358 683 114,'0'0'42,"0"0"-4,0-41-12,0 41-14,44-9-5,-9 9-7,6-3 0,3 3 0,0 0 0,-3-7-2,1 14-11,-42-7-5,63-4-8,-63 4-4,38-3-3,-38 3 0,0 0-2,0 0 4,0 0 14</inkml:trace>
    <inkml:trace contextRef="#ctx0" brushRef="#br0" timeOffset="15722.5677">13245 626 155,'0'0'43,"0"0"-5,38-3-29,16-3-9,15 0-11,23 12-14,-10-6-8,6 6-1,-15-3-1,-13 4-1,-22 2-6</inkml:trace>
    <inkml:trace contextRef="#ctx0" brushRef="#br0" timeOffset="15535.9449">13444 34 130,'0'0'42,"0"0"-6,0 0-15,-9 29-7,12-1-6,6 13-7,4 13-1,-3 2 0,2 1 0,-6 0 0,7-7-1,-10-6-10,10-3-13,-10-13-8,-3-28-3,0 0 0,0 0-4,0 0-4,0 0 12</inkml:trace>
    <inkml:trace contextRef="#ctx0" brushRef="#br0" timeOffset="17885.8042">16293 167 143,'0'-35'36,"9"4"-2,-3-4-16,23 13-7,-29 22-9,50-35-2,-50 35 1,54-12-1,-54 12 1,38 12 0,-38-12 0,3 44-1,-9-12 1,-7 6 0,-6 6-1,0 3 0,-6 3 0,3 4-1,0-7 1,6 0-1,3-6 1,10-3-1,9-10 1,-6-28-2,32 38 2,-32-38 0,60 13-1,-28-20-11,21 11-12,-15-11-7,6 4-4,-6-3 1,3 0-2,-12-1-1</inkml:trace>
  </inkml:traceGroup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1:21.42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412E0F-0C71-4C37-B2B6-FF8BF41698B0}" emma:medium="tactile" emma:mode="ink">
          <msink:context xmlns:msink="http://schemas.microsoft.com/ink/2010/main" type="writingRegion" rotatedBoundingBox="7078,10830 22762,10789 22773,14884 7089,14925"/>
        </emma:interpretation>
      </emma:emma>
    </inkml:annotationXML>
    <inkml:traceGroup>
      <inkml:annotationXML>
        <emma:emma xmlns:emma="http://www.w3.org/2003/04/emma" version="1.0">
          <emma:interpretation id="{53E1AF37-DBF2-4C61-B027-FF5857FF44E1}" emma:medium="tactile" emma:mode="ink">
            <msink:context xmlns:msink="http://schemas.microsoft.com/ink/2010/main" type="paragraph" rotatedBoundingBox="7078,10830 22762,10789 22767,12671 7083,12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C23DBE-FAF6-4D14-8E50-805B092772E9}" emma:medium="tactile" emma:mode="ink">
              <msink:context xmlns:msink="http://schemas.microsoft.com/ink/2010/main" type="line" rotatedBoundingBox="7078,10830 22762,10789 22767,12671 7083,12712"/>
            </emma:interpretation>
          </emma:emma>
        </inkml:annotationXML>
        <inkml:traceGroup>
          <inkml:annotationXML>
            <emma:emma xmlns:emma="http://www.w3.org/2003/04/emma" version="1.0">
              <emma:interpretation id="{993BB462-B992-4ED5-990E-8710EF404904}" emma:medium="tactile" emma:mode="ink">
                <msink:context xmlns:msink="http://schemas.microsoft.com/ink/2010/main" type="inkWord" rotatedBoundingBox="7078,10858 13570,10841 13575,12536 7083,12553">
                  <msink:destinationLink direction="with" ref="{CE4DEDBF-A1FD-4CB5-8B65-25EEAE1402AC}"/>
                </msink:context>
              </emma:interpretation>
              <emma:one-of disjunction-type="recognition" id="oneOf0">
                <emma:interpretation id="interp0" emma:lang="en-US" emma:confidence="0">
                  <emma:literal>tighter's'</emma:literal>
                </emma:interpretation>
                <emma:interpretation id="interp1" emma:lang="en-US" emma:confidence="0">
                  <emma:literal>tighter.'</emma:literal>
                </emma:interpretation>
                <emma:interpretation id="interp2" emma:lang="en-US" emma:confidence="0">
                  <emma:literal>Tighter.'</emma:literal>
                </emma:interpretation>
                <emma:interpretation id="interp3" emma:lang="en-US" emma:confidence="0">
                  <emma:literal>"pgh.='2'</emma:literal>
                </emma:interpretation>
                <emma:interpretation id="interp4" emma:lang="en-US" emma:confidence="0">
                  <emma:literal>"pgh.=iz'</emma:literal>
                </emma:interpretation>
              </emma:one-of>
            </emma:emma>
          </inkml:annotationXML>
          <inkml:trace contextRef="#ctx0" brushRef="#br0">6134 787 143,'0'0'41,"0"0"-4,41-16-20,-3 7-18,19-1 1,6 7-1,3-6-9,10 9-7,-16-7-5,0 11-4,-22-4-2,-10 3-4,-28-3-1,0 0 0,0 0 3,0 0 26</inkml:trace>
          <inkml:trace contextRef="#ctx0" brushRef="#br0" timeOffset="255.4189">6409 592 107,'0'0'41,"-41"31"-7,41-31-15,-16 57-5,13-19-1,19 3-5,-4 6-9,-2-9-14,12 3-8,-16-10-8,7-3-3,-13-28-7,0 0 0,0 0-2,0 0 37</inkml:trace>
          <inkml:trace contextRef="#ctx0" brushRef="#br0" timeOffset="1465.1199">7012 1634 145,'0'0'39,"-25"-47"-5,9 12-19,10 0-9,6-5-6,3-5-1,0-8 1,6-4-1,4-9 1,-4 6-1,4-9 1,0 3-1,3-3 1,-1-1 0,1 7 0,6 7-1,3 5 1,4 1 0,-1 9 0,4 13 0,3 6 1,-1 9 0,4 13 0,-3 6 0,0 13 0,-7 6-1,4 7 1,-13 6-1,0 3 1,-13 0-1,-6-1 0,-6 1 0,-13-3-1,-7-3 2,-8-4-1,-4-2 0,-10-7 0,1-3 0,-3-4-1,2 1 1,1-3 0,12-10 0,7 3-3,28-6-7,0 0-7,0 0-7,0 0-5,31-22-4,13 13-1,7-4 0,9-6 2,6 3 9</inkml:trace>
          <inkml:trace contextRef="#ctx0" brushRef="#br0" timeOffset="2164.707">7962 837 95,'0'-37'34,"0"37"-3,0-41-9,0 41-3,-6-38-4,6 38-3,-22-35-4,22 35-4,-38-16-3,7 16-1,-1 10 1,-6 2-1,-3 7 0,0 7 0,0 5 0,3 4 0,6 2 0,10 4 0,10-6 0,15 3-1,13-10 1,12-6-1,16-9 0,7-10 0,6-6 0,0-13 0,-1-6 0,-8-6 1,-4-1-1,-13-2 1,-8-4-1,-8 4 2,-8 2-1,-7 1 1,0 28 0,-13-41 0,13 41 0,0 0 0,-38-22 0,38 22 0,0 0 0,-22 38-1,22-38 0,6 47 1,4-12-1,6 6 1,3 0-1,3 3 1,3 9-1,7 4 0,-7 3 1,-3 0-1,-3-4 0,-10 1 0,-2-4 0,-11-5-1,-11-4 1,-11-3 0,-8-13 0,-4-3 0,-10-3-1,-2-9 1,-7-10 0,0-3 0,7-6 0,9-7-4,3-9-9,38 22-6,-25-44-7,25 44-5,44-60-3,0 32-1,6-13 1,7 3 3</inkml:trace>
          <inkml:trace contextRef="#ctx0" brushRef="#br0" timeOffset="2747.952">8310 453 107,'-25'-31'40,"25"31"-6,0 0-9,-29-16-7,29 16-3,6 44-9,4-12-6,3 8 0,2 8 0,1 8 0,6 4 1,-3 3-1,3 0 0,-6-6 0,0-4 1,-4-5-1,4-11 0,-3-5 0,-13-32-1,22 28 0,-22-28 0,0 0-1,0 0 1,32-41 0,-23 13-1,1-7 1,2-2 0,1-4 1,6 3 0,0 0 0,3 10 0,-22 28 1,47-32-1,-47 32 1,57 10 1,-57-10-1,57 44 0,-32-10 0,4 4 1,-4 6-2,-3 0 1,-3-3 0,-3-3-1,-4-7 0,-12-31 0,22 41-14,-22-41-10,0 0-7,0 0-3,32-31-1,-29-1 0,16 4-2</inkml:trace>
          <inkml:trace contextRef="#ctx0" brushRef="#br0" timeOffset="2919.5783">9298 929 139,'-9'47'37,"9"-47"3,-10 60-14,4-26-21,3-5-20,25 2-10,-22-31-7,35 38-2,-35-38-1,31 9-1,-31-9-2</inkml:trace>
          <inkml:trace contextRef="#ctx0" brushRef="#br1" timeOffset="20981.0652">9004-47 121,'0'0'41,"-50"-19"-7,50 19-14,-60 37-6,28-2-1,-12 0-4,6 15-8,-9 16-2,-4 13 1,-5 0-1,-11 9 1,-5 3-2,-7 4 2,-7 2-2,-5 4 2,2-7-1,-8-2 2,-5 2-2,8-2 1,5-11 0,4-2 0,12-6 0,10-14 0,6-8 0,20-13 0,8-13 1,29-25-1,0 0 0,0 0-7,0 0-11,0 0-11,60-35-6,-25 7-6,3-4-2,6-2-1,-3-10 15</inkml:trace>
          <inkml:trace contextRef="#ctx0" brushRef="#br0" timeOffset="3243.8167">9800 636 140,'0'0'42,"0"0"-5,0 0-17,38 0-13,0 0-19,16 12-11,-4-8-7,10 5-4,-9-6-1,-4 0-6,-6 7-1,-12-7 14</inkml:trace>
          <inkml:trace contextRef="#ctx0" brushRef="#br0" timeOffset="3412.2573">9904 916 151,'0'0'37,"0"0"-20,60 6-37,-3-9-16,10-6-7,8-1-1,-5-9-1</inkml:trace>
          <inkml:trace contextRef="#ctx0" brushRef="#br0" timeOffset="5020.9829">10915 378 106,'0'0'37,"-29"-4"-6,29 4-6,-6 38-5,12 0-4,-2-6-7,8 12-6,7 6-2,3 4-1,0-1 0,-3-3 0,3-2 0,1-11 0,-8-5 0,-15-32 0,26 44-1,-26-44-10,0 0-9,0 0-8,0 0-3,0-28-3,0 28 0,-22-54-1,9 20 0</inkml:trace>
          <inkml:trace contextRef="#ctx0" brushRef="#br0" timeOffset="6314.8258">11559 913 66,'0'0'28,"0"0"-1,0 0-6,0 0-3,-3-32 1,3 32-3,0 0-5,38-18-1,-38 18-2,28-16-1,-28 16-2,0 0-2,35-13-2,-35 13-1,0 0 0,41 10 1,-41-10-1,38 22 1,-38-22 0,41 34 0,-41-34 0,28 54 0,-18-23 0,-10 1-1,-3 2 1,-4 4-1,-5-3 1,-4-4-1,0-2-1,16-29 1,-47 47 0,47-47 1,-48 35-1,48-35-1,-44 18 2,44-18-2,0 0 0,0 0 0,0 0 0,0 0 0,0 0 0,38-31 0,-3 22 0,0 2 1,3 4 0,3 0 0,0 0 0,0 3 0,-7 3 0,-2 3 0,-4-3 0,-28-3 0,45 10-10,-45-10-10,0 0-7,0 0-6,34-16-1,-34 16 0,3-44-2,-3 44 0</inkml:trace>
          <inkml:trace contextRef="#ctx0" brushRef="#br0" timeOffset="6867.2024">12547 516 130,'-44'0'41,"44"0"-4,-31 22-13,31-22-13,-13 41-6,19-6-5,7-1-1,3 1 1,0 0 0,3-1-9,-19-34-8,28 57-8,-28-57-6,0 0-3,35 22-1,-35-22-1,0 0 0,34-44 13</inkml:trace>
        </inkml:traceGroup>
        <inkml:traceGroup>
          <inkml:annotationXML>
            <emma:emma xmlns:emma="http://www.w3.org/2003/04/emma" version="1.0">
              <emma:interpretation id="{21DBD7BC-8B52-433E-BF7D-974113623958}" emma:medium="tactile" emma:mode="ink">
                <msink:context xmlns:msink="http://schemas.microsoft.com/ink/2010/main" type="inkWord" rotatedBoundingBox="14498,11435 18653,11424 18656,12681 14501,12692">
                  <msink:destinationLink direction="with" ref="{CE4DEDBF-A1FD-4CB5-8B65-25EEAE1402AC}"/>
                </msink:context>
              </emma:interpretation>
              <emma:one-of disjunction-type="recognition" id="oneOf1">
                <emma:interpretation id="interp5" emma:lang="en-US" emma:confidence="0">
                  <emma:literal>2512 t</emma:literal>
                </emma:interpretation>
                <emma:interpretation id="interp6" emma:lang="en-US" emma:confidence="0">
                  <emma:literal>spurt</emma:literal>
                </emma:interpretation>
                <emma:interpretation id="interp7" emma:lang="en-US" emma:confidence="0">
                  <emma:literal>sprit</emma:literal>
                </emma:interpretation>
                <emma:interpretation id="interp8" emma:lang="en-US" emma:confidence="0">
                  <emma:literal>sprat</emma:literal>
                </emma:interpretation>
                <emma:interpretation id="interp9" emma:lang="en-US" emma:confidence="0">
                  <emma:literal>apr..</emma:literal>
                </emma:interpretation>
              </emma:one-of>
            </emma:emma>
          </inkml:annotationXML>
          <inkml:trace contextRef="#ctx0" brushRef="#br0" timeOffset="8277.0085">14568 1716 135,'0'34'42,"0"-34"-1,0 0-15,29 23-25,-29-23-1,35-13-1,-35 13 0,25-38 1,-22 7 0,-3-7 0,-9-9 0,-10-13 0,-4-9 0,-2-10 0,-3-9 0,-4-7 0,4 1 0,3 2 0,9 1-1,13 6 1,9 6-1,16 13 1,10 10 0,12 8 0,9 17 0,7 9 0,-3 16 0,3 12 1,-6 16 0,-13 9 0,-6 10 0,-13 6 0,-16 4 0,-12 2-1,-7-2 1,-15 2-1,-10-9 1,-3-3-1,-10-9 0,1-4 0,-1-9-1,-2-10 1,5-2-1,7-7 1,6-7-1,35 7 0,-37-22-3,37 22-11,0 0-8,31-25-9,1 13-1,12 2-3,6-9 0,10 4 0</inkml:trace>
          <inkml:trace contextRef="#ctx0" brushRef="#br0" timeOffset="8667.2743">15235 680 155,'-45'-10'37,"45"10"-2,-31 22-16,28 7-19,19 9-1,12 9 2,7 10-2,3 2 1,6 1 0,-6 0 0,3-10-1,-3-6 1,-7-12 0,-31-32-1,41 22 1,-41-22-1,29-31 1,-17-4-1,-2-12 1,-4-10 0,0-9-1,-2-3 1,-4-1 0,0 1 0,-4 6 0,4 3 0,-3 16 0,0 10 0,3 34 0,6-32 1,-6 32-1,0 0-5,38 32-16,-28-4-8,9 10-4,-3-1-1,-1 7-1,-2-3-1,6 4-1</inkml:trace>
          <inkml:trace contextRef="#ctx0" brushRef="#br0" timeOffset="9103.4602">15898 1077 160,'-3'-32'35,"3"32"-2,22-38-20,-22 38-14,47-22 1,-15 16 0,-4-3 0,1 9 1,-1-4-1,-28 4 1,38 16 0,-38-16-1,16 35 1,-16-4 0,0 4 1,-10 3-2,1 9 1,-7 0-1,-3 0 0,3 1 0,0-4 0,1-10-1,8-2 1,7-32-1,-3 38 0,3-38 1,32 15-1,-4-15 0,4-6 1,6 0-1,3-4 1,3-2-1,-3-7-9,6 13-8,-12-13-7,0 9-5,-35 10-3,47-38-1,-47 38-1,13-47 1</inkml:trace>
          <inkml:trace contextRef="#ctx0" brushRef="#br0" timeOffset="7714.8976">13552 894 159,'0'0'42,"0"0"-9,28-28-22,13 15-11,10 4-1,2-1 1,4 4 0,0 3 0,-10 3 1,-9 6-1,-9 3 1,-29-9-1,19 35 1,-26-7 0,-9 4-1,-6 9 1,-6 0-1,-4 6 0,1 0 1,-1 4-2,4-7 1,9 0 0,9-10 0,10-2-1,0-32 1,35 35-1,3-32 1,9-3-7,-2-19-14,15 9-9,-10-12-5,7 3 0,-13-3-1,-3 4-1,-9 5-1</inkml:trace>
          <inkml:trace contextRef="#ctx0" brushRef="#br0" timeOffset="9831.0957">17240 705 160,'-29'-16'36,"29"16"-2,0 0-16,57-9-19,-13 12 1,13 0-7,6 7-9,-3-10-7,0 9-7,-9-9-4,-7 3-1,-15-9 0,-29 6-1,31-16 6</inkml:trace>
          <inkml:trace contextRef="#ctx0" brushRef="#br0" timeOffset="10035.2354">17445 522 160,'-31'10'38,"31"-10"-2,-19 50-18,25-12-18,19 9 1,10 4-1,3 5-7,-7-8-15,4-1-12,-13-16-1,-22-31-2,19 35-1,-19-35-2</inkml:trace>
        </inkml:traceGroup>
        <inkml:traceGroup>
          <inkml:annotationXML>
            <emma:emma xmlns:emma="http://www.w3.org/2003/04/emma" version="1.0">
              <emma:interpretation id="{6C0325BA-767D-4F1F-B1F2-560CAEC4CB2F}" emma:medium="tactile" emma:mode="ink">
                <msink:context xmlns:msink="http://schemas.microsoft.com/ink/2010/main" type="inkWord" rotatedBoundingBox="19392,10798 22762,10789 22766,12442 19396,12450"/>
              </emma:interpretation>
              <emma:one-of disjunction-type="recognition" id="oneOf2">
                <emma:interpretation id="interp10" emma:lang="en-US" emma:confidence="0">
                  <emma:literal>sight</emma:literal>
                </emma:interpretation>
                <emma:interpretation id="interp11" emma:lang="en-US" emma:confidence="0">
                  <emma:literal>sigh</emma:literal>
                </emma:interpretation>
                <emma:interpretation id="interp12" emma:lang="en-US" emma:confidence="0">
                  <emma:literal>mpg</emma:literal>
                </emma:interpretation>
                <emma:interpretation id="interp13" emma:lang="en-US" emma:confidence="0">
                  <emma:literal>sighs</emma:literal>
                </emma:interpretation>
                <emma:interpretation id="interp14" emma:lang="en-US" emma:confidence="0">
                  <emma:literal>Pugh</emma:literal>
                </emma:interpretation>
              </emma:one-of>
            </emma:emma>
          </inkml:annotationXML>
          <inkml:trace contextRef="#ctx0" brushRef="#br0" timeOffset="11906.7411">20180 302 188,'-38'19'37,"38"-19"-7,-3 72-30,18-12 0,14 9 0,6 7 0,-1 3 0,1-1 0,0-8 0,-10-10 0,-6-10 0,-3-12 0,-16-38 0,16 34-2,-16-34-7,0 0-2,19-44 0,-4 13 0,-2-13 0,9 0 2,0-4 4,0 1 9,7 9 4,-1 4 1,4 15 1,-32 19 1,63-10-1,-63 10-1,60 38-4,-22-3-4,-4 9 0,-5 3 0,2 7-1,-2-1 0,-4-6 0,-3-2 0,-9-17-15,6 0-14,-19-28-6,0 0-1,28-3 0,-28 3-2,13-47 1</inkml:trace>
          <inkml:trace contextRef="#ctx0" brushRef="#br0" timeOffset="12258.9808">21178 847 155,'0'0'36,"37"-22"-1,-2 19-10,13-1-26,2 1 1,1 3 0,2 3 0,-9 1 0,-2 5 1,-14 7-1,-28-16 1,22 34 0,-22-34 0,-6 48-1,-10-20 1,-6 7-1,-3-4 0,-7 4 0,4-1 0,-1 1 0,7-3 0,13-4 0,5 0 0,4-28-1,29 41 0,6-31 1,6-4-1,12 3-11,-2-12-15,6 0-7,-7-10-1,-6 1-1,-9-10-3,-6 0-1</inkml:trace>
          <inkml:trace contextRef="#ctx0" brushRef="#br0" timeOffset="10874.6622">18512 1439 160,'-37'3'36,"37"-3"-1,-23-54-16,20 20-19,3-13 0,7-7-1,5-6 1,1-9 0,6-7 0,-7 1 0,4-7-1,0 3 2,3 0-1,0 7 0,3 3 0,6 9 0,-2 6 0,5 10 1,7 13-1,0 18 1,3 16 0,-3 13 0,-3 16 0,-7 12 0,-6 9-1,-6 10 0,-13 6 0,-6-2 0,-10-4 0,-12-7 0,-3-2 0,-10-13 0,-3-7 0,-3-15 0,-1-9 0,-2-10 0,0-10 0,2-6 0,4-2 0,13-1-1,3-10-13,25 29-11,-7-28-7,7 28-3,51-13-1,-7 17 0,7-8-1,15 11 1</inkml:trace>
          <inkml:trace contextRef="#ctx0" brushRef="#br1" timeOffset="21919.9563">21241-47 146,'6'-48'43,"-6"48"-4,-22-31-16,22 31-19,-32 12-4,32-12 0,-60 54 0,16-13 0,-6 12 0,-17 7 0,-12 19 0,-15 6 0,-17 3 0,-15 7 0,-10-1 0,-12 7 0,-10 3 0,-3 3 0,6-10 0,7-2 0,5-1 0,20-2 0,13-14 0,21-5 0,17-13 0,18-16 0,13-10 0,9-18-15,32-16-16,0 0-7,0 0-4,48-57-3,-4 10 0,13-3 7</inkml:trace>
          <inkml:trace contextRef="#ctx0" brushRef="#br0" timeOffset="11472.1899">19646 790 157,'0'-31'35,"3"2"-1,-19-2-17,16 31-10,-15-35-5,15 35-2,-38-16 1,6 20 0,-9 5 0,-9 10-1,-4 6 0,0 0 0,1 10 0,8 6 0,11 0 0,15-3-1,22-4 0,19-2 0,16-10 0,12-10 0,7-9-1,9-12 0,4-7-1,-13-9 0,-4-3 0,-15-10 0,-9 3 1,-17 1 0,-2 2 3,-16 4 1,6 28 1,-29-38 1,29 38-1,-28-9 2,28 9-2,0 0 0,-22 41-3,37-13 0,8 3-1,14 10 1,11 10-1,5-1 1,11 10-1,2 3 1,-9 3 1,-7 3 0,-9 1-1,-15-7 1,-20-7 0,-16-5-1,-18-10 0,-10-13 0,-9-9 0,-7-13 0,-9-9 0,0-13 0,12 4-10,-6-23-10,26 0-9,6-9-5,15-6-1,7-10-1,31-6-1,7-7 0</inkml:trace>
        </inkml:traceGroup>
      </inkml:traceGroup>
    </inkml:traceGroup>
    <inkml:traceGroup>
      <inkml:annotationXML>
        <emma:emma xmlns:emma="http://www.w3.org/2003/04/emma" version="1.0">
          <emma:interpretation id="{77ED7A3A-67D6-4100-A018-D7D0BCA16008}" emma:medium="tactile" emma:mode="ink">
            <msink:context xmlns:msink="http://schemas.microsoft.com/ink/2010/main" type="paragraph" rotatedBoundingBox="8398,13136 21159,13284 21138,15067 8377,149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A76180-36ED-47EF-92B9-3F838A9A6229}" emma:medium="tactile" emma:mode="ink">
              <msink:context xmlns:msink="http://schemas.microsoft.com/ink/2010/main" type="line" rotatedBoundingBox="8398,13136 21159,13284 21150,14040 8389,13893"/>
            </emma:interpretation>
          </emma:emma>
        </inkml:annotationXML>
        <inkml:traceGroup>
          <inkml:annotationXML>
            <emma:emma xmlns:emma="http://www.w3.org/2003/04/emma" version="1.0">
              <emma:interpretation id="{6ED79C9A-9E8F-4148-A742-46DAD41F193B}" emma:medium="tactile" emma:mode="ink">
                <msink:context xmlns:msink="http://schemas.microsoft.com/ink/2010/main" type="inkWord" rotatedBoundingBox="8398,13136 14808,13210 14800,13911 8390,13837"/>
              </emma:interpretation>
              <emma:one-of disjunction-type="recognition" id="oneOf3">
                <emma:interpretation id="interp15" emma:lang="en-US" emma:confidence="1">
                  <emma:literal>horizontal</emma:literal>
                </emma:interpretation>
                <emma:interpretation id="interp16" emma:lang="en-US" emma:confidence="0">
                  <emma:literal>horizon-at</emma:literal>
                </emma:interpretation>
                <emma:interpretation id="interp17" emma:lang="en-US" emma:confidence="0">
                  <emma:literal>horizon-al</emma:literal>
                </emma:interpretation>
                <emma:interpretation id="interp18" emma:lang="en-US" emma:confidence="0">
                  <emma:literal>horizontae</emma:literal>
                </emma:interpretation>
                <emma:interpretation id="interp19" emma:lang="en-US" emma:confidence="0">
                  <emma:literal>norizontae</emma:literal>
                </emma:interpretation>
              </emma:one-of>
            </emma:emma>
          </inkml:annotationXML>
          <inkml:trace contextRef="#ctx0" brushRef="#br1" timeOffset="24219.9669">7517 2248 119,'0'0'41,"-22"-28"-4,22 28-10,0 0-9,-38 12-10,32 17-7,9 12-1,13 9 0,0 10 1,6 6-1,0 3 1,0-3-1,-3-3-4,6-3 0,-9-16-1,0-6 0,-16-38 0,28 28 0,-28-28 0,32-15-1,-13-17 5,3-6 0,-3-9 1,6 0-1,0 0 0,1 2 1,-1 8-1,-3 8 2,-22 29-1,47-22 1,-47 22-1,38 22 1,-19 7-1,-9 8 1,-1 8 0,-3 2-1,-3-3 0,4 3 0,-1 0 0,0-12 0,7-4 0,-13-31-5,25 32-11,-25-32-8,45 0-5,-17-10-4,-6-18-1,-22 28-2,51-53 0</inkml:trace>
          <inkml:trace contextRef="#ctx0" brushRef="#br1" timeOffset="24656.1954">8477 2465 93,'0'0'35,"-3"-38"-6,3 38-9,-16-34-4,16 34-5,0 0-6,-28-25-5,28 25 1,-32 6 0,32-6-1,-47 28 1,47-28-1,-51 57 0,26-19 0,3 3 0,9 3 0,1 3 1,12-6-1,12 0-1,-12-41 1,51 47-1,-13-37 1,3-7 0,0-13-1,3-9 1,-3-6 0,-9-3-1,-32 28 2,34-57-2,-27 29 1,-7-4 0,0 32 0,-22-53 0,22 53 0,-35-35 0,35 35-5,-29-19-7,29 19-7,0 0-5,0 0-6,0 0-3,0 0 0,35-6-7,-3 9 28</inkml:trace>
          <inkml:trace contextRef="#ctx0" brushRef="#br1" timeOffset="25003.0003">8790 2434 107,'0'0'41,"0"0"-5,0 0-12,-19 34-21,25-5-2,7 5-1,3 4 1,-1 3-1,7 0 0,-6-3 0,0-7 1,-3-2-1,-13-29 0,19 28 0,-19-28-1,0 0 1,0-35 0,0 35 0,-10-56-1,4 18 1,3 0-1,3 0 1,9-3 0,7 7 0,3 2-1,9 4 1,10 3 0,13 12-8,-10-3-8,19 13-6,-16-3-7,10 9-2,-16 0-2,6 10-1,-44-13 1</inkml:trace>
          <inkml:trace contextRef="#ctx0" brushRef="#br1" timeOffset="25201.3177">9440 2500 87,'0'0'33,"-3"35"-3,9-4-6,-12-3-6,16 7-5,-4 0-7,7-4-5,-1-3-1,-12-28 1,25 48-6,-25-48-10,0 0-8,0 0-6,35-13-4,-35 13 0,0-47-1,-6 15-3</inkml:trace>
          <inkml:trace contextRef="#ctx0" brushRef="#br1" timeOffset="25545.3805">9570 2468 103,'31'-41'35,"1"32"-5,-32 9-9,69-25-6,-28 15-9,7 7-6,-1 3 0,0 3 1,-5 7-1,-8 2 1,-34-12-1,38 45 0,-38-14 0,-9 4 1,-13 9-2,-10 3 1,0 0 0,-5 0 0,5 4 0,7-7 0,6 0 0,6-6 1,13-38-1,25 47 0,4-34 0,9-7 0,6-9-1,6-7 1,1-9 0,3-6-3,-4 9-8,-12-18-7,6 15-6,-22-16-6,-22 35-3,29-56 0,-29 56-1,-19-41 9</inkml:trace>
          <inkml:trace contextRef="#ctx0" brushRef="#br1" timeOffset="25695.8949">9873 2689 79,'0'0'33,"0"0"-2,0 0-9,35 3-6,9-9-14,6 9-14,7-16-11,13 13-9,-14-16-1,11 10-5,-10-6-2</inkml:trace>
          <inkml:trace contextRef="#ctx0" brushRef="#br1" timeOffset="26084.0019">10801 2478 74,'-3'-35'37,"3"35"-5,-41-22-7,41 22-5,-69 0-6,31 16-5,-10 0-8,1 12-1,-4 10 1,4 6-1,6 9 1,3 7-1,13 0 0,15-6 0,17 2-1,15-9 1,13-12-2,15-13 2,13-16-1,7-12 1,2-10 0,-5-12-1,-7-3-2,-16-13-1,-9-1 0,-20-2-1,-12 6 1,-15-3 1,-7 10 0,-13 5 0,-2 4 3,2 9 0,4 7-6,-1-1-8,29 10-7,0 0-7,0 0-2,0 0 0,51-19-6,-10 16 22</inkml:trace>
          <inkml:trace contextRef="#ctx0" brushRef="#br1" timeOffset="26504.344">10997 2494 120,'0'0'40,"-35"3"-7,35-3-12,0 44-21,7-13 0,2 4 0,7 6-1,3 0 1,0 3 0,0-3 0,-4-3-1,4-7 0,-19-31-3,29 41-9,-29-41-4,0 0-2,0 0-1,0 0 0,-6-44 0,9 16 2,-13-16 6,10-7 14,10 4 6,2-10 5,14 13 2,-7-3 3,25 19 1,-16-4-1,23 26-3,-17 3-5,14 15-2,-13 4-2,2 19-1,-8 2-2,-4 7-2,-3 4 0,-3 2 0,-3-6-1,-3 0 0,-1-9 0,-12-35-12,22 38-9,-22-38-7,0 0-5,38-22 0,-38 22-1,29-66 1</inkml:trace>
          <inkml:trace contextRef="#ctx0" brushRef="#br1" timeOffset="26858.5846">11698 2575 106,'-3'-31'34,"3"31"-1,31-6-8,7 9-13,13 16-22,-7-16-10,26 16-8,-10-16-3,9 13-2,-12-13 0,6 9-1</inkml:trace>
          <inkml:trace contextRef="#ctx0" brushRef="#br1" timeOffset="26715.4877">11736 2314 111,'0'0'35,"0"0"-2,0 0-10,9 50-10,7 1-12,3 15-1,3 6 0,4 4 1,-1 0-2,0-10 1,-6-3 0,-3-16-5,3 0-15,-19-47-11,0 28-3,0-28 0,-32-28-1,4-7 0</inkml:trace>
          <inkml:trace contextRef="#ctx0" brushRef="#br1" timeOffset="27549.3148">12472 2557 83,'28'-41'32,"-28"41"-4,10-35-4,-10 35-5,-16-28-6,16 28-5,-38-3-5,6 9-3,-2 3 0,-11 13-1,1 10 1,3 2 0,3 7 1,7 7 0,9 2 0,15-3 0,14 4-1,11-10 0,20-7 0,7-12 0,8-9-1,1-13 1,3-7-1,-4-8 1,-5-17 0,-10-2 0,-7-7 0,-9 3 0,-6-3 1,-6 6-1,-7 1 0,-6 5 1,3 29 0,0 0-1,-29-19 1,29 19-1,-22 35 1,22-35 0,-6 63-1,15-22 0,7 3 0,9-3 0,13-3-1,6-7 0,7-9 0,6-6 0,-3-13 1,2-12-1,-5-13 0,-4-7 1,-9-12-1,-6-6 1,-10-13 0,-3 1 0,-7-8 0,-5 8 1,-7 2-1,-7 7 0,1 12 0,6 38 0,-25-38 1,25 38-1,-22 28 1,15 7-1,4 9 1,10 16 0,5 6 0,10 3 0,4 4-1,2-13 0,4 9-10,-4-22-21,10-6-4,-38-41-1,54 16-3,6-86-1,15-27 15,26-26 25,26-41 0,21-18 0</inkml:trace>
        </inkml:traceGroup>
        <inkml:traceGroup>
          <inkml:annotationXML>
            <emma:emma xmlns:emma="http://www.w3.org/2003/04/emma" version="1.0">
              <emma:interpretation id="{4A0DCDDB-65B5-4DB8-8B1C-8E6E5AA3CA49}" emma:medium="tactile" emma:mode="ink">
                <msink:context xmlns:msink="http://schemas.microsoft.com/ink/2010/main" type="inkWord" rotatedBoundingBox="15271,13296 17678,13323 17670,14000 15263,13972"/>
              </emma:interpretation>
              <emma:one-of disjunction-type="recognition" id="oneOf4">
                <emma:interpretation id="interp20" emma:lang="en-US" emma:confidence="1">
                  <emma:literal>tube</emma:literal>
                </emma:interpretation>
                <emma:interpretation id="interp21" emma:lang="en-US" emma:confidence="0">
                  <emma:literal>toke</emma:literal>
                </emma:interpretation>
                <emma:interpretation id="interp22" emma:lang="en-US" emma:confidence="0">
                  <emma:literal>tuba</emma:literal>
                </emma:interpretation>
                <emma:interpretation id="interp23" emma:lang="en-US" emma:confidence="0">
                  <emma:literal>fobs</emma:literal>
                </emma:interpretation>
                <emma:interpretation id="interp24" emma:lang="en-US" emma:confidence="0">
                  <emma:literal>fube</emma:literal>
                </emma:interpretation>
              </emma:one-of>
            </emma:emma>
          </inkml:annotationXML>
          <inkml:trace contextRef="#ctx0" brushRef="#br1" timeOffset="28803.0938">14319 2824 154,'0'0'35,"28"-19"-3,13 19-12,4-12-13,15 5-7,9 1-1,1-6-9,9 12-6,-16-16-4,0 13 0,-22-16 0,3 16 2,-44 3 4,41-29 8,-41 29 16,0-28 7,0 28 2,0 0 1,-38-3 1,38 3-2,-31 25-5,31-25-6,-22 53-7,18-15 0,30 10-6,8-4 1,14-3 0,9-10-1,9-6 0,3-9-1,1-13 1,2-9-1,-24-19 6,-10-4-7,-19-12-4,-7 7-3,-21-20-4,3 20-3,-23-14-3,10 17-4,-12-7-2,8 10 4,23 28 7,-12-41 5,12 41 14,0 0 0,50-32 0</inkml:trace>
          <inkml:trace contextRef="#ctx0" brushRef="#br1" timeOffset="28360.6729">14663 2736 14,'3'-38'14,"0"0"4,-9-12 12,6 19 0,-9-10 0,9 41 0,-19-54-4,19 54-3,-22-31-4,22 31-7,0 0-11,-22 37-1,18 1 0,4 6 0,4 13 0,5 6 1,-3 6 0,10 1 0,-3-8 1,-1-2-1,-2-16-1,2-9 1,1-7-13,-13-28-11,0 0-9,0 0-2,-38-15-1,3-14-1,7 7 1</inkml:trace>
          <inkml:trace contextRef="#ctx0" brushRef="#br1" timeOffset="29645.7348">15525 2393 160,'0'0'35,"0"0"0,0 0-16,-9 53-18,25-5 0,2 5 0,8 10 0,-1 6 0,7 1 0,-10-4-1,3-3 0,-3-16 0,-3-9 0,-19-38 0,25 38 0,-25-38 0,0 0-1,3-32 0,-6-3 0,-3 1 0,3-10 0,0 0 1,6-7-1,3 7 1,7 3-1,12 10 1,3 9 0,7 9 0,6 13 1,3 10 0,1 12 0,-1 6 0,-6 7-1,-7 5 0,-9 1 0,-12 0 0,-7-3 0,-16 0-1,-9-10 1,-9-3-1,-10-6 1,-7-6 0,1-10 0,3-6 0,3-3 1,9-4-1,32 10-2,0 0-7,-19-44-7,19 44-5,54-28-7,-10 21-4,0-11-2,7 11 0,-1-5 2,-9 9 10,-3-4 8,-6 7 12,-32 0 10,41-3 11,-41 3 7,0 0 7,41-16 1,-41 16-3,35-15-2,-35 15-5,53-22-5,-53 22-6,54-32-6,-22 16-7,-1-3 0,-2-3 1,-29 22-1,47-41 1,-47 41 0,19-37 0,-19 37-1,-3-32 0,3 32-1,-32-12 0,32 12 0,-60 12 0,25 7 0,1 6 0,-4 10 1,9 6 0,7 3 2,6 3-1,13 0 0,16-6 0,6-6-1,12-4-1,7-12-14,26 0-12,-11-19-6,17 3-1,-7-22-1,3 7 0,-6-16 0</inkml:trace>
        </inkml:traceGroup>
        <inkml:traceGroup>
          <inkml:annotationXML>
            <emma:emma xmlns:emma="http://www.w3.org/2003/04/emma" version="1.0">
              <emma:interpretation id="{FEE64BE8-1F89-4AC2-85A1-2DC54F4150B7}" emma:medium="tactile" emma:mode="ink">
                <msink:context xmlns:msink="http://schemas.microsoft.com/ink/2010/main" type="inkWord" rotatedBoundingBox="18201,13301 21158,13336 21151,13933 18194,13899"/>
              </emma:interpretation>
              <emma:one-of disjunction-type="recognition" id="oneOf5">
                <emma:interpretation id="interp25" emma:lang="en-US" emma:confidence="0">
                  <emma:literal>sono</emma:literal>
                </emma:interpretation>
                <emma:interpretation id="interp26" emma:lang="en-US" emma:confidence="0">
                  <emma:literal>so no</emma:literal>
                </emma:interpretation>
                <emma:interpretation id="interp27" emma:lang="en-US" emma:confidence="0">
                  <emma:literal>50 no</emma:literal>
                </emma:interpretation>
                <emma:interpretation id="interp28" emma:lang="en-US" emma:confidence="0">
                  <emma:literal>song</emma:literal>
                </emma:interpretation>
                <emma:interpretation id="interp29" emma:lang="en-US" emma:confidence="0">
                  <emma:literal>So no</emma:literal>
                </emma:interpretation>
              </emma:one-of>
            </emma:emma>
          </inkml:annotationXML>
          <inkml:trace contextRef="#ctx0" brushRef="#br1" timeOffset="30072.4431">17502 2472 159,'-22'-29'35,"22"29"-2,-41-9-15,41 9-10,-41 6-9,41-6 0,-51 32 0,23-14 0,28-18 2,-48 45-1,48-45 1,-19 50 0,19-50-1,23 50 1,-23-50-1,60 41 1,-19-19-1,3 0-1,3-6 1,-3 3 0,-6 0 1,0 0 0,-9 3-1,-29-22 0,31 47 0,-31-47 0,-3 50 0,3-50 0,-38 44-1,10-31 1,-1 3-8,-2-16-8,31 0-8,-48 0-6,48 0-4,-12-29 0,12 29-1,28-44 0,7 19 5</inkml:trace>
          <inkml:trace contextRef="#ctx0" brushRef="#br1" timeOffset="30446.6979">18187 2525 155,'0'0'35,"-57"-41"-1,26 41-15,-13-3-8,2 9-10,-5 13-2,9 3 1,0 13 0,7 6 1,6 3-1,9 3 0,6 0 0,20-3 0,12 1 0,19-11 0,13-9-1,9-12 0,3-7 0,3-12 0,1-10 1,-13-9 0,-10-6 0,-22-7 0,-18-6 1,-10 3 0,-20-3-1,-11 3 0,2 15-8,-15-2-8,47 28-8,-57-22-8,57 22-2,0 0 0,0 0-2,0 0 0,66 19 8</inkml:trace>
          <inkml:trace contextRef="#ctx0" brushRef="#br1" timeOffset="30899.7665">18740 2528 165,'0'0'36,"12"-28"-1,-12 28-16,38 31-19,-38-31 0,41 60 0,-15-19 0,-1 3 0,-3 3 0,-3-6 0,-10-3 0,4-3 0,-13-35 0,16 41 0,-16-41 0,0 0 0,0 0 0,0 0 0,-6-47-2,6 15 1,0-9 0,3-3 1,6-6-1,1 2 1,12 1 0,-3 9 0,9 7 1,0 6-1,7 15 1,0 13-1,-3 10 1,9 12 0,-7 10 0,1 6-1,0 9 0,-4 1 0,-2-1 0,2 0 0,-2-6 0,-7-6 0,-22-38-8,47 44-14,-47-44-9,51 3-4,-51-3 1,50-34-1,-24 2 0,15 1 0</inkml:trace>
          <inkml:trace contextRef="#ctx0" brushRef="#br1" timeOffset="31215.9379">19905 2440 156,'0'0'35,"-44"-25"-1,44 25-13,-57 9-12,19 7-9,3 12 0,1 7 0,2 6 0,10 9 0,6 7 0,16 0 0,16-4 0,22 1 0,12-13 0,10-7-1,13-15-1,3-12 1,0-14 1,-13-15 0,-7-9 0,-14-10 1,-20-10 0,-13 1-1,-25 3-1,-12 0-10,3 18-10,-13-2-10,9 12-2,-9 0-3,38 19-2,-28-10-1,28 10 1</inkml:trace>
        </inkml:traceGroup>
      </inkml:traceGroup>
      <inkml:traceGroup>
        <inkml:annotationXML>
          <emma:emma xmlns:emma="http://www.w3.org/2003/04/emma" version="1.0">
            <emma:interpretation id="{6EB1C46F-613C-4DD2-B01A-15EBC423AA80}" emma:medium="tactile" emma:mode="ink">
              <msink:context xmlns:msink="http://schemas.microsoft.com/ink/2010/main" type="line" rotatedBoundingBox="8465,14292 17505,14209 17511,14849 8471,14933"/>
            </emma:interpretation>
          </emma:emma>
        </inkml:annotationXML>
        <inkml:traceGroup>
          <inkml:annotationXML>
            <emma:emma xmlns:emma="http://www.w3.org/2003/04/emma" version="1.0">
              <emma:interpretation id="{64100253-2484-4231-B2E0-FEF6747749B5}" emma:medium="tactile" emma:mode="ink">
                <msink:context xmlns:msink="http://schemas.microsoft.com/ink/2010/main" type="inkWord" rotatedBoundingBox="8465,14292 14456,14237 14462,14878 8471,14933"/>
              </emma:interpretation>
              <emma:one-of disjunction-type="recognition" id="oneOf6">
                <emma:interpretation id="interp30" emma:lang="en-US" emma:confidence="1">
                  <emma:literal>difference</emma:literal>
                </emma:interpretation>
                <emma:interpretation id="interp31" emma:lang="en-US" emma:confidence="0">
                  <emma:literal>differenced</emma:literal>
                </emma:interpretation>
                <emma:interpretation id="interp32" emma:lang="en-US" emma:confidence="0">
                  <emma:literal>differences</emma:literal>
                </emma:interpretation>
                <emma:interpretation id="interp33" emma:lang="en-US" emma:confidence="0">
                  <emma:literal>diffidence</emma:literal>
                </emma:interpretation>
                <emma:interpretation id="interp34" emma:lang="en-US" emma:confidence="0">
                  <emma:literal>dissonance</emma:literal>
                </emma:interpretation>
              </emma:one-of>
            </emma:emma>
          </inkml:annotationXML>
          <inkml:trace contextRef="#ctx0" brushRef="#br1" timeOffset="32440.1812">8038 3917 136,'0'0'35,"-22"-44"0,6 15-4,16 29-16,-15-47-12,15 47-3,-23-44 0,23 44 0,-31-38 0,31 38 0,-51-22 0,17 22 0,-7 7-1,-7 5-1,1 7 1,-1 6 1,1 7 0,6 2 0,9 4 1,17 0 0,12-3 0,15-7-1,17-3 0,12-12 0,12-7 0,7-12-5,10-4-7,-13-12-5,6 3-4,-19-12-3,6-1-3,-24-5-1,2 2-2,-15-9 5,-4 3 7,-9-9 6,-3 2 8,-10 1 6,1-3 8,-4 6 6,-9 0 9,9 15 3,-12 1 1,28 28 0,-45-16-4,45 16-2,-31 47-7,31-3-3,-3 0-6,6 10-6,9 3-1,7-1 0,3-2 0,4-7 0,2-9 0,1-3 0,-1-13 0,0-7 0,1-2-10,-29-13-10,47-6-9,-47 6-4,32-32-1,-26 4 0,-6 28 0,19-51 0</inkml:trace>
          <inkml:trace contextRef="#ctx0" brushRef="#br1" timeOffset="32622.2642">8247 3696 134,'0'0'34,"-29"48"0,29-48-8,-3 59-10,6-27-7,16-1-8,0 1 0,-19-32-1,47 47-15,-47-47-9,42 22-7,-42-22-2,0 0-1,18-31-1,-18 31 2,-15-57 0</inkml:trace>
          <inkml:trace contextRef="#ctx0" brushRef="#br1" timeOffset="32723.4185">8228 3671 53,'-7'-31'12,"7"31"-7,38-7-10,-9 11-6,9 5-2,-1 0-2,17 10 0</inkml:trace>
          <inkml:trace contextRef="#ctx0" brushRef="#br1" timeOffset="33020.9191">8825 3974 158,'0'0'34,"0"0"0,0 0-13,-32-41-13,32 41-8,-19-54 0,-3 23 0,-3-1 0,-7-6 0,-3-3 0,-3 4 0,1-8 0,2 5 0,10-1 0,12 6 0,13 3 0,0 32 0,41-40-5,6 46-15,1 3-8,12 13-5,-7 4-2,11 8 1,-27 4-1,1 6 1</inkml:trace>
          <inkml:trace contextRef="#ctx0" brushRef="#br1" timeOffset="33172.3686">8720 3870 129,'-31'6'34,"2"-12"-1,29 6-3,0 0-14,13-35-8,31 29-24,4-7-10,18 7-7,0-1-1,13 7 0,-9 0 0,5 10-1</inkml:trace>
          <inkml:trace contextRef="#ctx0" brushRef="#br1" timeOffset="34836.1865">9428 3999 141,'0'0'35,"0"0"-2,-38-7-10,38 7-10,0 0-6,-29-41-6,29 41 0,-34-44-2,8 13 1,-5-4 0,-4-6 0,-3 0 0,0 0-1,7-6 1,9 0-1,9 6 2,19 3-1,16 10 1,10 6-1,12 3-1,16 22-11,-6 10-6,12 15-6,-22-3-4,10 10 0,-26 0-2,-2 5 2,-26 1 0,-7-6 15,-15-7 9,-12 1 8,-8-7 8,-5-3 6,6 3 7,-6-19 3,47-3 0,-48 6-3,48-6-3,0 0-3,45-16-4,-8 1-6,20-1-5,10 0-4,-4 0-1,0 1 0,-3-1-1,-10 0-1,-9 0 2,-12 4 0,-29 12 1,0 0-1,0 0 1,0 0 1,-29-16 1,1 22 0,-7 7-1,-3 3 0,7 3-1,-4 6 1,13 3 0,9 4 0,13-4 0,16 0 0,16 1-1,15-10 0,13-7-7,16 1-8,-7-16-5,13-1-2,-15-11-2,2 2 0,-15-12 0,-7 3 1,-15-10 10,-13 1 14,-7-1 11,-24-5 10,12 37 1,-25-57 1,25 57 0,-38-35 0,38 35-3,-29 0-7,29 0-7,0 29-6,10-1-1,2 3 1,10 4 0,4 3-1,2 0 0,4-7-1,-1-2 1,-2-4-2,-29-25-8,50 19-5,-50-19 1,0 0 0,16-35-1,-16 35 3,-16-47 4,7 12 5,-1 4 12,1-7 4,12 6 1,-3-2-1,0 34 1,54-48-3,-13 36-5,6 9-10,0 3-8,13 12-1,-9-2 0,6 12 0,-16-6 0,0 12 2,-10-3 5,-31-25 10,57 44 7,-57-44 3,51 32-1,-51-32 0,50 9-1,-50-9 0,60-16-4,-31 4-3,-1-4-6,1-3 1,-29 19 0,44-44 1,-44 44-1,28-50 1,-28 50-1,0-41 0,0 41 0,0 0-1,-50-29 1,50 29-1,-57 13 1,25 3-1,1 9 0,5 6 1,7 4 2,7 3-1,18 0 0,13-4-1,16 4 1,9-13-2,13-6-7,12-3-8,-2-13-6,8-3-5,-15-16-3,4 4-2,-17-17-1,0 7 2,-12-12 12,-6 2 14,-11-2 12,-8-7 20,-1 12 3,-15 1 3,6 28 1,-16-41-1,16 41-4,0 0-7,0 0-7,-28 13-14,28-13-1,13 44 0,-1-16 0,7 3 0,3 4 0,3-3 0,-2-1 0,2-3-1,-25-28-1,44 38 1,-44-38-7,28 10-6,-28-10-2,0 0-2,7-35 0,-7 35 0,-7-50 1,11 21 0,-4-8 6,3-4 9,9 3 4,4 3 3,9 1 4,7 5 6,9 17 2,-6 2 1,12 23 0,-6-1-1,3 20-3,-9-4-1,3 19-3,-13-6-6,1 3-3,-7-3-1,-1-3 0,-2-6-4,-16-32-11,32 37-10,-32-37-7,31 4-2,-31-4 0,35-32-1,-16 4 0,10-1 3</inkml:trace>
          <inkml:trace contextRef="#ctx0" brushRef="#br1" timeOffset="35368.0449">12709 3586 124,'0'0'34,"-45"-31"0,45 31-3,-57 19-13,57-19-8,-44 56-9,22-21-1,6 0 0,10 5 0,6 1 1,28 4-5,17-11-1,8-6 0,11-9 0,5-12 0,4-10 0,-1-7-1,4-12 1,-29-13 4,-6-2 2,-12-4-1,-4-3 0,-15 0 0,-7-1 0,-6 1 1,-10 10-1,13 34 0,-41-35 0,12 32 0,1 9 0,28-6 0,-44 47 0,28-9 0,7 3 1,12 0-1,9 0 0,14-3 0,8-4 0,7-5-1,10-1-4,-1-15-9,14 6-8,-14-19-7,13 0-3,-18-13-1,11 4 0,-8-10-1</inkml:trace>
        </inkml:traceGroup>
        <inkml:traceGroup>
          <inkml:annotationXML>
            <emma:emma xmlns:emma="http://www.w3.org/2003/04/emma" version="1.0">
              <emma:interpretation id="{156D9FE7-3533-4F63-ADFA-1B7B50A22C64}" emma:medium="tactile" emma:mode="ink">
                <msink:context xmlns:msink="http://schemas.microsoft.com/ink/2010/main" type="inkWord" rotatedBoundingBox="15103,14406 16302,14395 16306,14805 15106,14816"/>
              </emma:interpretation>
              <emma:one-of disjunction-type="recognition" id="oneOf7">
                <emma:interpretation id="interp35" emma:lang="en-US" emma:confidence="1">
                  <emma:literal>in</emma:literal>
                </emma:interpretation>
                <emma:interpretation id="interp36" emma:lang="en-US" emma:confidence="0">
                  <emma:literal>en</emma:literal>
                </emma:interpretation>
                <emma:interpretation id="interp37" emma:lang="en-US" emma:confidence="0">
                  <emma:literal>on</emma:literal>
                </emma:interpretation>
                <emma:interpretation id="interp38" emma:lang="en-US" emma:confidence="0">
                  <emma:literal>[n</emma:literal>
                </emma:interpretation>
                <emma:interpretation id="interp39" emma:lang="en-US" emma:confidence="0">
                  <emma:literal>an</emma:literal>
                </emma:interpretation>
              </emma:one-of>
            </emma:emma>
          </inkml:annotationXML>
          <inkml:trace contextRef="#ctx0" brushRef="#br1" timeOffset="35603.2053">14227 3586 177,'-41'7'36,"41"-7"-3,-28 28-24,28-28-9,0 63 0,16-32 0,-1 4 0,11 0 0,-4-1 0,6-12-4,1 7-15,-29-29-10,41 28-4,-41-28-2,0 0 1,0 0-2,25-32 0</inkml:trace>
          <inkml:trace contextRef="#ctx0" brushRef="#br1" timeOffset="35751.3047">14196 3504 164,'0'0'20,"0"0"-11,0 0-25,57-15-15,-13 30-3,-6-2-2,9 6 1</inkml:trace>
          <inkml:trace contextRef="#ctx0" brushRef="#br1" timeOffset="36178.5971">14600 3586 160,'0'0'35,"-32"0"0,32 0-13,10 41-19,-10-41-3,25 54 0,-3-20-1,0-2 1,0 2 0,-22-34-1,38 48 1,-38-48-1,0 0 1,38 28-4,-38-28-5,0 0-4,7-28-2,-7 28 1,0-44-1,0 44 1,0-60 1,9 25 5,1-3 8,-1 1 8,-9 37 5,44-57 1,-6 38 0,-6 6 0,18 17-1,-6 2-2,7 16-2,-4 0-3,-3 3-6,1 7 2,-11 2-1,-2-5 0,-32-29-1,47 50 1,-47-50-9,35 31-19,-35-31-5,0 0-3,0 0-1,35-9-3,-35 9 0</inkml:trace>
        </inkml:traceGroup>
        <inkml:traceGroup>
          <inkml:annotationXML>
            <emma:emma xmlns:emma="http://www.w3.org/2003/04/emma" version="1.0">
              <emma:interpretation id="{F81E71BE-48FD-4A1C-9275-2774A676BAF4}" emma:medium="tactile" emma:mode="ink">
                <msink:context xmlns:msink="http://schemas.microsoft.com/ink/2010/main" type="inkWord" rotatedBoundingBox="16799,14245 17506,14238 17511,14801 16804,14808"/>
              </emma:interpretation>
              <emma:one-of disjunction-type="recognition" id="oneOf8">
                <emma:interpretation id="interp40" emma:lang="en-US" emma:confidence="1">
                  <emma:literal>h</emma:literal>
                </emma:interpretation>
                <emma:interpretation id="interp41" emma:lang="en-US" emma:confidence="0">
                  <emma:literal>n</emma:literal>
                </emma:interpretation>
                <emma:interpretation id="interp42" emma:lang="en-US" emma:confidence="0">
                  <emma:literal>u</emma:literal>
                </emma:interpretation>
                <emma:interpretation id="interp43" emma:lang="en-US" emma:confidence="0">
                  <emma:literal>G</emma:literal>
                </emma:interpretation>
                <emma:interpretation id="interp44" emma:lang="en-US" emma:confidence="0">
                  <emma:literal>a</emma:literal>
                </emma:interpretation>
              </emma:one-of>
            </emma:emma>
          </inkml:annotationXML>
          <inkml:trace contextRef="#ctx0" brushRef="#br1" timeOffset="40915.8218">15882 3328 140,'0'0'44,"-28"57"-10,28-10-15,0-3-7,15 13-6,1-1-6,3 1 0,0-3 0,0-4 0,0-9 0,-3-10 0,-16-31 0,28 41 0,-28-41 0,0 0 0,32 7 0,-32-7 0,22-32 0,-22 32 0,19-47 0,-10 19 0,1-1 0,-4-2 0,-6 31 0,16-54 0,-16 54 0,19-44 0,-19 44 0,31-28 0,-31 28 0,41-16 0,-12 13 0,2 3 0,-2 9 0,2 1 0,-2 6 0,2 6 0,-31-22 0,54 56 0,-32-21 0,-3-1 0,0-2 0,-3 3 0,-16-35 0,28 47 0,-28-47 0,16 31 0,-16-31 0,0 0 0,0 0 0,0 0-4,0-28-24,0 28-6,-6-35-1,6 35-9,0-41-2,0 41-1</inkml:trace>
        </inkml:traceGroup>
      </inkml:traceGroup>
    </inkml:traceGroup>
  </inkml:traceGroup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1:23.58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00C23F-75D8-4259-864C-D0BB5C861233}" emma:medium="tactile" emma:mode="ink">
          <msink:context xmlns:msink="http://schemas.microsoft.com/ink/2010/main" type="inkDrawing" rotatedBoundingBox="8072,11042 22494,9532 22986,14228 8563,15738" semanticType="callout" shapeName="Other">
            <msink:sourceLink direction="with" ref="{3511529C-4B82-49F2-A028-B3C7DD369F14}"/>
          </msink:context>
        </emma:interpretation>
      </emma:emma>
    </inkml:annotationXML>
    <inkml:trace contextRef="#ctx0" brushRef="#br0">7962 837 95,'0'-37'34,"0"37"-3,0-41-9,0 41-3,-6-38-4,6 38-3,-22-35-4,22 35-4,-38-16-3,7 16-1,-1 10 1,-6 2-1,-3 7 0,0 7 0,0 5 0,3 4 0,6 2 0,10 4 0,10-6 0,15 3-1,13-10 1,12-6-1,16-9 0,7-10 0,6-6 0,0-13 0,-1-6 0,-8-6 1,-4-1-1,-13-2 1,-8-4-1,-8 4 2,-8 2-1,-7 1 1,0 28 0,-13-41 0,13 41 0,0 0 0,-38-22 0,38 22 0,0 0 0,-22 38-1,22-38 0,6 47 1,4-12-1,6 6 1,3 0-1,3 3 1,3 9-1,7 4 0,-7 3 1,-3 0-1,-3-4 0,-10 1 0,-2-4 0,-11-5-1,-11-4 1,-11-3 0,-8-13 0,-4-3 0,-10-3-1,-2-9 1,-7-10 0,0-3 0,7-6 0,9-7-4,3-9-9,38 22-6,-25-44-7,25 44-5,44-60-3,0 32-1,6-13 1,7 3 3</inkml:trace>
    <inkml:trace contextRef="#ctx0" brushRef="#br0" timeOffset="583.245">8310 453 107,'-25'-31'40,"25"31"-6,0 0-9,-29-16-7,29 16-3,6 44-9,4-12-6,3 8 0,2 8 0,1 8 0,6 4 1,-3 3-1,3 0 0,-6-6 0,0-4 1,-4-5-1,4-11 0,-3-5 0,-13-32-1,22 28 0,-22-28 0,0 0-1,0 0 1,32-41 0,-23 13-1,1-7 1,2-2 0,1-4 1,6 3 0,0 0 0,3 10 0,-22 28 1,47-32-1,-47 32 1,57 10 1,-57-10-1,57 44 0,-32-10 0,4 4 1,-4 6-2,-3 0 1,-3-3 0,-3-3-1,-4-7 0,-12-31 0,22 41-14,-22-41-10,0 0-7,0 0-3,32-31-1,-29-1 0,16 4-2</inkml:trace>
    <inkml:trace contextRef="#ctx0" brushRef="#br1" timeOffset="18816.3582">9004-47 121,'0'0'41,"-50"-19"-7,50 19-14,-60 37-6,28-2-1,-12 0-4,6 15-8,-9 16-2,-4 13 1,-5 0-1,-11 9 1,-5 3-2,-7 4 2,-7 2-2,-5 4 2,2-7-1,-8-2 2,-5 2-2,8-2 1,5-11 0,4-2 0,12-6 0,10-14 0,6-8 0,20-13 0,8-13 1,29-25-1,0 0 0,0 0-7,0 0-11,0 0-11,60-35-6,-25 7-6,3-4-2,6-2-1,-3-10 15</inkml:trace>
    <inkml:trace contextRef="#ctx0" brushRef="#br1" timeOffset="22055.2598">7517 2248 119,'0'0'41,"-22"-28"-4,22 28-10,0 0-9,-38 12-10,32 17-7,9 12-1,13 9 0,0 10 1,6 6-1,0 3 1,0-3-1,-3-3-4,6-3 0,-9-16-1,0-6 0,-16-38 0,28 28 0,-28-28 0,32-15-1,-13-17 5,3-6 0,-3-9 1,6 0-1,0 0 0,1 2 1,-1 8-1,-3 8 2,-22 29-1,47-22 1,-47 22-1,38 22 1,-19 7-1,-9 8 1,-1 8 0,-3 2-1,-3-3 0,4 3 0,-1 0 0,0-12 0,7-4 0,-13-31-5,25 32-11,-25-32-8,45 0-5,-17-10-4,-6-18-1,-22 28-2,51-53 0</inkml:trace>
    <inkml:trace contextRef="#ctx0" brushRef="#br1" timeOffset="22491.4885">8477 2465 93,'0'0'35,"-3"-38"-6,3 38-9,-16-34-4,16 34-5,0 0-6,-28-25-5,28 25 1,-32 6 0,32-6-1,-47 28 1,47-28-1,-51 57 0,26-19 0,3 3 0,9 3 0,1 3 1,12-6-1,12 0-1,-12-41 1,51 47-1,-13-37 1,3-7 0,0-13-1,3-9 1,-3-6 0,-9-3-1,-32 28 2,34-57-2,-27 29 1,-7-4 0,0 32 0,-22-53 0,22 53 0,-35-35 0,35 35-5,-29-19-7,29 19-7,0 0-5,0 0-6,0 0-3,0 0 0,35-6-7,-3 9 28</inkml:trace>
    <inkml:trace contextRef="#ctx0" brushRef="#br0" timeOffset="8709.9549">18512 1439 160,'-37'3'36,"37"-3"-1,-23-54-16,20 20-19,3-13 0,7-7-1,5-6 1,1-9 0,6-7 0,-7 1 0,4-7-1,0 3 2,3 0-1,0 7 0,3 3 0,6 9 0,-2 6 0,5 10 1,7 13-1,0 18 1,3 16 0,-3 13 0,-3 16 0,-7 12 0,-6 9-1,-6 10 0,-13 6 0,-6-2 0,-10-4 0,-12-7 0,-3-2 0,-10-13 0,-3-7 0,-3-15 0,-1-9 0,-2-10 0,0-10 0,2-6 0,4-2 0,13-1-1,3-10-13,25 29-11,-7-28-7,7 28-3,51-13-1,-7 17 0,7-8-1,15 11 1</inkml:trace>
    <inkml:trace contextRef="#ctx0" brushRef="#br0" timeOffset="9307.4828">19646 790 157,'0'-31'35,"3"2"-1,-19-2-17,16 31-10,-15-35-5,15 35-2,-38-16 1,6 20 0,-9 5 0,-9 10-1,-4 6 0,0 0 0,1 10 0,8 6 0,11 0 0,15-3-1,22-4 0,19-2 0,16-10 0,12-10 0,7-9-1,9-12 0,4-7-1,-13-9 0,-4-3 0,-15-10 0,-9 3 1,-17 1 0,-2 2 3,-16 4 1,6 28 1,-29-38 1,29 38-1,-28-9 2,28 9-2,0 0 0,-22 41-3,37-13 0,8 3-1,14 10 1,11 10-1,5-1 1,11 10-1,2 3 1,-9 3 1,-7 3 0,-9 1-1,-15-7 1,-20-7 0,-16-5-1,-18-10 0,-10-13 0,-9-9 0,-7-13 0,-9-9 0,0-13 0,12 4-10,-6-23-10,26 0-9,6-9-5,15-6-1,7-10-1,31-6-1,7-7 0</inkml:trace>
    <inkml:trace contextRef="#ctx0" brushRef="#br0" timeOffset="9742.0341">20180 302 188,'-38'19'37,"38"-19"-7,-3 72-30,18-12 0,14 9 0,6 7 0,-1 3 0,1-1 0,0-8 0,-10-10 0,-6-10 0,-3-12 0,-16-38 0,16 34-2,-16-34-7,0 0-2,19-44 0,-4 13 0,-2-13 0,9 0 2,0-4 4,0 1 9,7 9 4,-1 4 1,4 15 1,-32 19 1,63-10-1,-63 10-1,60 38-4,-22-3-4,-4 9 0,-5 3 0,2 7-1,-2-1 0,-4-6 0,-3-2 0,-9-17-15,6 0-14,-19-28-6,0 0-1,28-3 0,-28 3-2,13-47 1</inkml:trace>
    <inkml:trace contextRef="#ctx0" brushRef="#br0" timeOffset="10094.2739">21178 847 155,'0'0'36,"37"-22"-1,-2 19-10,13-1-26,2 1 1,1 3 0,2 3 0,-9 1 0,-2 5 1,-14 7-1,-28-16 1,22 34 0,-22-34 0,-6 48-1,-10-20 1,-6 7-1,-3-4 0,-7 4 0,4-1 0,-1 1 0,7-3 0,13-4 0,5 0 0,4-28-1,29 41 0,6-31 1,6-4-1,12 3-11,-2-12-15,6 0-7,-7-10-1,-6 1-1,-9-10-3,-6 0-1</inkml:trace>
    <inkml:trace contextRef="#ctx0" brushRef="#br1" timeOffset="19755.2493">21241-47 146,'6'-48'43,"-6"48"-4,-22-31-16,22 31-19,-32 12-4,32-12 0,-60 54 0,16-13 0,-6 12 0,-17 7 0,-12 19 0,-15 6 0,-17 3 0,-15 7 0,-10-1 0,-12 7 0,-10 3 0,-3 3 0,6-10 0,7-2 0,5-1 0,20-2 0,13-14 0,21-5 0,17-13 0,18-16 0,13-10 0,9-18-15,32-16-16,0 0-7,0 0-4,48-57-3,-4 10 0,13-3 7</inkml:trace>
    <inkml:trace contextRef="#ctx0" brushRef="#br1" timeOffset="28735.0594">18740 2528 165,'0'0'36,"12"-28"-1,-12 28-16,38 31-19,-38-31 0,41 60 0,-15-19 0,-1 3 0,-3 3 0,-3-6 0,-10-3 0,4-3 0,-13-35 0,16 41 0,-16-41 0,0 0 0,0 0 0,0 0 0,-6-47-2,6 15 1,0-9 0,3-3 1,6-6-1,1 2 1,12 1 0,-3 9 0,9 7 1,0 6-1,7 15 1,0 13-1,-3 10 1,9 12 0,-7 10 0,1 6-1,0 9 0,-4 1 0,-2-1 0,2 0 0,-2-6 0,-7-6 0,-22-38-8,47 44-14,-47-44-9,51 3-4,-51-3 1,50-34-1,-24 2 0,15 1 0</inkml:trace>
    <inkml:trace contextRef="#ctx0" brushRef="#br1" timeOffset="29051.2309">19905 2440 156,'0'0'35,"-44"-25"-1,44 25-13,-57 9-12,19 7-9,3 12 0,1 7 0,2 6 0,10 9 0,6 7 0,16 0 0,16-4 0,22 1 0,12-13 0,10-7-1,13-15-1,3-12 1,0-14 1,-13-15 0,-7-9 0,-14-10 1,-20-10 0,-13 1-1,-25 3-1,-12 0-10,3 18-10,-13-2-10,9 12-2,-9 0-3,38 19-2,-28-10-1,28 10 1</inkml:trace>
    <inkml:trace contextRef="#ctx0" brushRef="#br1" timeOffset="30275.4742">8038 3917 136,'0'0'35,"-22"-44"0,6 15-4,16 29-16,-15-47-12,15 47-3,-23-44 0,23 44 0,-31-38 0,31 38 0,-51-22 0,17 22 0,-7 7-1,-7 5-1,1 7 1,-1 6 1,1 7 0,6 2 0,9 4 1,17 0 0,12-3 0,15-7-1,17-3 0,12-12 0,12-7 0,7-12-5,10-4-7,-13-12-5,6 3-4,-19-12-3,6-1-3,-24-5-1,2 2-2,-15-9 5,-4 3 7,-9-9 6,-3 2 8,-10 1 6,1-3 8,-4 6 6,-9 0 9,9 15 3,-12 1 1,28 28 0,-45-16-4,45 16-2,-31 47-7,31-3-3,-3 0-6,6 10-6,9 3-1,7-1 0,3-2 0,4-7 0,2-9 0,1-3 0,-1-13 0,0-7 0,1-2-10,-29-13-10,47-6-9,-47 6-4,32-32-1,-26 4 0,-6 28 0,19-51 0</inkml:trace>
    <inkml:trace contextRef="#ctx0" brushRef="#br1" timeOffset="30457.5572">8247 3696 134,'0'0'34,"-29"48"0,29-48-8,-3 59-10,6-27-7,16-1-8,0 1 0,-19-32-1,47 47-15,-47-47-9,42 22-7,-42-22-2,0 0-1,18-31-1,-18 31 2,-15-57 0</inkml:trace>
    <inkml:trace contextRef="#ctx0" brushRef="#br1" timeOffset="30558.7115">8228 3671 53,'-7'-31'12,"7"31"-7,38-7-10,-9 11-6,9 5-2,-1 0-2,17 10 0</inkml:trace>
    <inkml:trace contextRef="#ctx0" brushRef="#br1" timeOffset="30856.2121">8825 3974 158,'0'0'34,"0"0"0,0 0-13,-32-41-13,32 41-8,-19-54 0,-3 23 0,-3-1 0,-7-6 0,-3-3 0,-3 4 0,1-8 0,2 5 0,10-1 0,12 6 0,13 3 0,0 32 0,41-40-5,6 46-15,1 3-8,12 13-5,-7 4-2,11 8 1,-27 4-1,1 6 1</inkml:trace>
    <inkml:trace contextRef="#ctx0" brushRef="#br1" timeOffset="31007.6616">8720 3870 129,'-31'6'34,"2"-12"-1,29 6-3,0 0-14,13-35-8,31 29-24,4-7-10,18 7-7,0-1-1,13 7 0,-9 0 0,5 10-1</inkml:trace>
    <inkml:trace contextRef="#ctx0" brushRef="#br1" timeOffset="32671.4795">9428 3999 141,'0'0'35,"0"0"-2,-38-7-10,38 7-10,0 0-6,-29-41-6,29 41 0,-34-44-2,8 13 1,-5-4 0,-4-6 0,-3 0 0,0 0-1,7-6 1,9 0-1,9 6 2,19 3-1,16 10 1,10 6-1,12 3-1,16 22-11,-6 10-6,12 15-6,-22-3-4,10 10 0,-26 0-2,-2 5 2,-26 1 0,-7-6 15,-15-7 9,-12 1 8,-8-7 8,-5-3 6,6 3 7,-6-19 3,47-3 0,-48 6-3,48-6-3,0 0-3,45-16-4,-8 1-6,20-1-5,10 0-4,-4 0-1,0 1 0,-3-1-1,-10 0-1,-9 0 2,-12 4 0,-29 12 1,0 0-1,0 0 1,0 0 1,-29-16 1,1 22 0,-7 7-1,-3 3 0,7 3-1,-4 6 1,13 3 0,9 4 0,13-4 0,16 0 0,16 1-1,15-10 0,13-7-7,16 1-8,-7-16-5,13-1-2,-15-11-2,2 2 0,-15-12 0,-7 3 1,-15-10 10,-13 1 14,-7-1 11,-24-5 10,12 37 1,-25-57 1,25 57 0,-38-35 0,38 35-3,-29 0-7,29 0-7,0 29-6,10-1-1,2 3 1,10 4 0,4 3-1,2 0 0,4-7-1,-1-2 1,-2-4-2,-29-25-8,50 19-5,-50-19 1,0 0 0,16-35-1,-16 35 3,-16-47 4,7 12 5,-1 4 12,1-7 4,12 6 1,-3-2-1,0 34 1,54-48-3,-13 36-5,6 9-10,0 3-8,13 12-1,-9-2 0,6 12 0,-16-6 0,0 12 2,-10-3 5,-31-25 10,57 44 7,-57-44 3,51 32-1,-51-32 0,50 9-1,-50-9 0,60-16-4,-31 4-3,-1-4-6,1-3 1,-29 19 0,44-44 1,-44 44-1,28-50 1,-28 50-1,0-41 0,0 41 0,0 0-1,-50-29 1,50 29-1,-57 13 1,25 3-1,1 9 0,5 6 1,7 4 2,7 3-1,18 0 0,13-4-1,16 4 1,9-13-2,13-6-7,12-3-8,-2-13-6,8-3-5,-15-16-3,4 4-2,-17-17-1,0 7 2,-12-12 12,-6 2 14,-11-2 12,-8-7 20,-1 12 3,-15 1 3,6 28 1,-16-41-1,16 41-4,0 0-7,0 0-7,-28 13-14,28-13-1,13 44 0,-1-16 0,7 3 0,3 4 0,3-3 0,-2-1 0,2-3-1,-25-28-1,44 38 1,-44-38-7,28 10-6,-28-10-2,0 0-2,7-35 0,-7 35 0,-7-50 1,11 21 0,-4-8 6,3-4 9,9 3 4,4 3 3,9 1 4,7 5 6,9 17 2,-6 2 1,12 23 0,-6-1-1,3 20-3,-9-4-1,3 19-3,-13-6-6,1 3-3,-7-3-1,-1-3 0,-2-6-4,-16-32-11,32 37-10,-32-37-7,31 4-2,-31-4 0,35-32-1,-16 4 0,10-1 3</inkml:trace>
    <inkml:trace contextRef="#ctx0" brushRef="#br1" timeOffset="33203.3379">12709 3586 124,'0'0'34,"-45"-31"0,45 31-3,-57 19-13,57-19-8,-44 56-9,22-21-1,6 0 0,10 5 0,6 1 1,28 4-5,17-11-1,8-6 0,11-9 0,5-12 0,4-10 0,-1-7-1,4-12 1,-29-13 4,-6-2 2,-12-4-1,-4-3 0,-15 0 0,-7-1 0,-6 1 1,-10 10-1,13 34 0,-41-35 0,12 32 0,1 9 0,28-6 0,-44 47 0,28-9 0,7 3 1,12 0-1,9 0 0,14-3 0,8-4 0,7-5-1,10-1-4,-1-15-9,14 6-8,-14-19-7,13 0-3,-18-13-1,11 4 0,-8-10-1</inkml:trace>
    <inkml:trace contextRef="#ctx0" brushRef="#br1" timeOffset="33438.4986">14227 3586 177,'-41'7'36,"41"-7"-3,-28 28-24,28-28-9,0 63 0,16-32 0,-1 4 0,11 0 0,-4-1 0,6-12-4,1 7-15,-29-29-10,41 28-4,-41-28-2,0 0 1,0 0-2,25-32 0</inkml:trace>
    <inkml:trace contextRef="#ctx0" brushRef="#br1" timeOffset="33586.5974">14196 3504 164,'0'0'20,"0"0"-11,0 0-25,57-15-15,-13 30-3,-6-2-2,9 6 1</inkml:trace>
    <inkml:trace contextRef="#ctx0" brushRef="#br1" timeOffset="34013.8903">14600 3586 160,'0'0'35,"-32"0"0,32 0-13,10 41-19,-10-41-3,25 54 0,-3-20-1,0-2 1,0 2 0,-22-34-1,38 48 1,-38-48-1,0 0 1,38 28-4,-38-28-5,0 0-4,7-28-2,-7 28 1,0-44-1,0 44 1,0-60 1,9 25 5,1-3 8,-1 1 8,-9 37 5,44-57 1,-6 38 0,-6 6 0,18 17-1,-6 2-2,7 16-2,-4 0-3,-3 3-6,1 7 2,-11 2-1,-2-5 0,-32-29-1,47 50 1,-47-50-9,35 31-19,-35-31-5,0 0-3,0 0-1,35-9-3,-35 9 0</inkml:trace>
    <inkml:trace contextRef="#ctx0" brushRef="#br1" timeOffset="38751.1149">15882 3328 140,'0'0'44,"-28"57"-10,28-10-15,0-3-7,15 13-6,1-1-6,3 1 0,0-3 0,0-4 0,0-9 0,-3-10 0,-16-31 0,28 41 0,-28-41 0,0 0 0,32 7 0,-32-7 0,22-32 0,-22 32 0,19-47 0,-10 19 0,1-1 0,-4-2 0,-6 31 0,16-54 0,-16 54 0,19-44 0,-19 44 0,31-28 0,-31 28 0,41-16 0,-12 13 0,2 3 0,-2 9 0,2 1 0,-2 6 0,2 6 0,-31-22 0,54 56 0,-32-21 0,-3-1 0,0-2 0,-3 3 0,-16-35 0,28 47 0,-28-47 0,16 31 0,-16-31 0,0 0 0,0 0 0,0 0-4,0-28-24,0 28-6,-6-35-1,6 35-9,0-41-2,0 41-1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1.9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B81979-E275-49D8-8085-7E81F8096A78}" emma:medium="tactile" emma:mode="ink">
          <msink:context xmlns:msink="http://schemas.microsoft.com/ink/2010/main" type="inkDrawing"/>
        </emma:interpretation>
      </emma:emma>
    </inkml:annotationXML>
    <inkml:trace contextRef="#ctx0" brushRef="#br0">0 0 13,'0'0'16,"0"0"-7,0 0-2,20 7 2,-20-7 2,24 30 3,-7-6 3,-4 1 5,9 18-1,-6-1-1,8 13-2,-7 0-4,8 9-1,-8 0-3,9 6-2,-6-2-7,0-4 0,-1-4-1,-3-1 0,-1-2 1,0-2-1,-4 2 1,-4 2-3,-3-3 3,-4 1-1,-4 2 1,0-2-1,-5 0 1,-4-2-1,-3-4 1,-1-5-1,-3-4 1,0-3-1,1-4 1,-3-2-1,0-6 0,0 2-1,4-7 1,-3 2 0,5-7 0,16-17-1,-26 27 2,26-27-1,0 0 0,0 0 1,0 0-1,0 0 0,0 0-1,0 0-12,11-22-13,-11 22-9,13-24-1,-13 6 0,0 18-2,0-31-1</inkml:trace>
  </inkml:traceGroup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22.2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B7BFB2-B2FE-42C0-BB87-990C9AE7BDFA}" emma:medium="tactile" emma:mode="ink">
          <msink:context xmlns:msink="http://schemas.microsoft.com/ink/2010/main" type="writingRegion" rotatedBoundingBox="15624,833 24927,702 24938,1513 15636,1645"/>
        </emma:interpretation>
      </emma:emma>
    </inkml:annotationXML>
    <inkml:traceGroup>
      <inkml:annotationXML>
        <emma:emma xmlns:emma="http://www.w3.org/2003/04/emma" version="1.0">
          <emma:interpretation id="{69D47C9F-6058-4A92-8BA1-03BC3BB83A4C}" emma:medium="tactile" emma:mode="ink">
            <msink:context xmlns:msink="http://schemas.microsoft.com/ink/2010/main" type="paragraph" rotatedBoundingBox="15624,833 24927,702 24938,1513 15636,16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C746F0-D3AC-4D9E-B62C-5686FD705D68}" emma:medium="tactile" emma:mode="ink">
              <msink:context xmlns:msink="http://schemas.microsoft.com/ink/2010/main" type="line" rotatedBoundingBox="15624,833 24927,702 24938,1513 15636,1645"/>
            </emma:interpretation>
          </emma:emma>
        </inkml:annotationXML>
        <inkml:traceGroup>
          <inkml:annotationXML>
            <emma:emma xmlns:emma="http://www.w3.org/2003/04/emma" version="1.0">
              <emma:interpretation id="{2C8CBFEB-9D83-484E-A809-0A51A9040779}" emma:medium="tactile" emma:mode="ink">
                <msink:context xmlns:msink="http://schemas.microsoft.com/ink/2010/main" type="inkWord" rotatedBoundingBox="15624,833 24927,702 24938,1513 15636,1645"/>
              </emma:interpretation>
              <emma:one-of disjunction-type="recognition" id="oneOf0">
                <emma:interpretation id="interp0" emma:lang="en-US" emma:confidence="0">
                  <emma:literal>Vawhatwerinow</emma:literal>
                </emma:interpretation>
                <emma:interpretation id="interp1" emma:lang="en-US" emma:confidence="0">
                  <emma:literal>v=wharweunew</emma:literal>
                </emma:interpretation>
                <emma:interpretation id="interp2" emma:lang="en-US" emma:confidence="0">
                  <emma:literal>v=wnarweunew</emma:literal>
                </emma:interpretation>
                <emma:interpretation id="interp3" emma:lang="en-US" emma:confidence="0">
                  <emma:literal>v=wharweanew</emma:literal>
                </emma:interpretation>
                <emma:interpretation id="interp4" emma:lang="en-US" emma:confidence="0">
                  <emma:literal>v=wharwdenew</emma:literal>
                </emma:interpretation>
              </emma:one-of>
            </emma:emma>
          </inkml:annotationXML>
          <inkml:trace contextRef="#ctx0" brushRef="#br0">2 361 98,'0'-32'41,"0"32"-5,0 0-7,0 0-7,-3-28-2,3 28-11,0 0-9,22 44 0,-6-16 0,-3 4 0,9 9 0,0 6 0,0 3 0,6 1 0,-6-4 0,7-6 0,-4-3 0,-3-7 0,-22-31 0,32 38 0,-32-38 0,28 10 0,-28-10 0,0 0 0,35-54 0,-29 23 0,4-10 0,-1-4 0,-2-8 0,2 3 0,-3 2 0,1-5 0,2-1 0,4 7 0,-4-3 0,7 2 0,0 1 0,3 6 0,0 3 0,0 7 0,-19 31 0,28-47 0,-28 47 0,0 0 0,32-25 0,-32 25 0,0 0 0,0 0-4,0 0-19,0 0-5,28 31-5,-28-31-1,0 0 0,35 28-1,-35-28-1,38 29 12</inkml:trace>
          <inkml:trace contextRef="#ctx0" brushRef="#br0" timeOffset="540.9028">871 458 109,'0'0'30,"0"0"0,0 0-7,41-12-9,-10 9-9,4 3-13,6-3-11,3 3-7,-6 0-4,0 3 0,-6 3-5,-32-6-1,50 0 10</inkml:trace>
          <inkml:trace contextRef="#ctx0" brushRef="#br0" timeOffset="361.3001">855 266 126,'0'0'41,"0"0"-2,22-31-12,-22 31-14,50-10-4,-18 7-9,3 10-6,-7-11-11,7 14-6,-35-10-5,47 9-5,-47-9 1,0 0-2,0 0 3,-6 29 7,6-29 6</inkml:trace>
          <inkml:trace contextRef="#ctx0" brushRef="#br0" timeOffset="1173.1427">1477 172 123,'0'0'39,"0"0"-5,0 0-11,-19 41-5,28-13-4,-9 1-10,7 8-4,2-2 0,4 0 0,-1-4 0,-12-31 0,32 44 0,-32-44 0,41 13 0,-41-13-6,54-25-7,-29-7-1,3 7 0,-12-16 0,13 9 1,-17-8 0,7 8 5,-9 4 8,-10 28 7,6-41 7,-6 41 0,0 0 1,0 0-1,0 0 0,-3 41-2,9-7-7,4 1-5,2 3 0,17 0 0,2-10 0,7 0 0,6-6 0,7-9 0,-1-10 0,1-6 0,3-16 0,-10 0 0,-13-9-10,4 3-5,-22-16-2,3 9-1,-23-9 0,7 10 0,-19-4 0,19 35 3,-41-47 3,41 47 0,-41-25-2,41 25-2,0 0 1,0 0-1,0 0-1,0 0 3,26-29 5</inkml:trace>
          <inkml:trace contextRef="#ctx0" brushRef="#br0" timeOffset="1609.2935">2408-36 176,'-28'-6'36,"28"6"-3,-3 34-23,12-2-10,7 9 0,3 3 0,6 3 0,1 4 0,-4-1 0,0-9 0,-3-3 0,-3-7 0,-16-31 0,25 28 0,-25-28 0,0 0-6,0 0-4,19-37 0,-13 8 0,-6-12 0,16 10 1,-10-10 1,10 6 6,3 7 5,-19 28 5,41-31 2,-41 31 0,44 0 0,-44 0 0,35 31 0,-35-31-6,22 54-4,-9-26 0,-7 3 0,3-2 0,-9-29 0,23 53 0,-23-53-19,18 38-9,-18-38-5,0 0-1,35 13 0,-35-13-1,32-7 1,-32 7 11,41-25 9</inkml:trace>
          <inkml:trace contextRef="#ctx0" brushRef="#br0" timeOffset="2492.1739">3305 197 104,'0'0'27,"7"-41"-1,-7 41-6,-7-31-6,7 31-1,0 0-2,-28-29-2,28 29-1,-44-3-2,44 3 1,-60 19-1,28-3-2,-3 6-4,7 6 0,3 1 0,6 5 0,3 1 0,13-1 0,6-2 0,10-4 0,-13-28 0,44 35 0,-13-26 0,1-12 0,6 0-5,-7-16-8,4 0 0,-13-12 0,7 9 0,-17-13 1,-12 35 0,29-53 6,-29 53 9,6-41 5,-6 41 5,0 0 0,-28-16 1,28 16-1,-16 31 0,16-31-3,-13 51-10,23-20 0,-1 1 0,10-4 0,6 0 0,7-6 0,9-6 0,3-6 0,10-7 0,-7-9 0,13-4-8,-16-15-9,7 3-2,-20-16-1,11 7 0,-20-17 1,0 7 2,-10-6 11,-2 0 15,2 12 7,-15-6 3,3 41 2,0-37 0,0 37-1,0 0-3,0 0-14,-12 47-3,12-13 0,6 7 0,0 3 0,1-3 0,12 7 0,-4-4 0,1-6 0,3-1 0,-19-37 0,35 51-5,-35-51-24,0 0-3,0 0-2,0 0 1,6-38-2,-6 38 1,-31-47 4,8 18 14,23 29 14,-37-44 17,37 44 7,-41-41 11,41 41 1,0 0-1,0 0 0,-26-37 1,26 37-6,32-13-10,6 10-18,9 12-5,-6-15-19,19 12-6,0-6-2,0 7-1,-9-7 0,-4 9-2,-6-6 3,0 0 12,3 4 10</inkml:trace>
          <inkml:trace contextRef="#ctx0" brushRef="#br0" timeOffset="4884.2021">4625 166 142,'0'0'35,"0"0"0,0 0-1,0 0-25,0 0-9,0 0 0,-19 50 0,26-15 0,8-4 0,1 1 0,6-4 0,3 0 0,-25-28 0,51 38 0,-19-32 0,-1-9 0,-2-3 0,-1-10 0,-28 16 0,41-47 0,-25 19 0,-4-10 0,-5 3 0,-1 1 0,-9 5 0,3 29 0,-10-41 0,10 41 0,0 0 0,0 0 0,0 0 0,-9 44 0,25-12 0,-4-1 0,20 4 0,3 0 0,12-1 0,4-9 0,-1-3 0,1-12 0,-4-7 0,-3-12 0,-6-10 0,-9-10 0,-11-5 0,-8-7 0,-7 0 0,-9-3 0,3 12-13,-10-5-3,13 37-1,-19-35 0,19 35-1,0 0 0,0 0 5,13 35 4,-13-35 6,44 47 7,-13-28 7,17 6 6,-7-13 1,13 4-1,-13-13 1,19 4 0,-19-17-1,9 4-13,-12-13-4,-3-3 0,-7-3 0,-28 25 0,32-47 0,-32 47 0,-6-38 0,6 38 0,-51-7 0,13 17 0,-3 6 0,0 6 0,3 9 0,7 4 0,12 6 0,9 0 0,16 0 0,17 0 0,14-7 0,4-5 0,13-4 0,3-19-1,12-3-22,-9-12-5,4-7-4,-11-19-2,-2 4 0,-4-13 0,-6-7 5,-12 4 9,-1-3 17,-6-1 15,-9-2 15,-1 15 6,-15-3 2,3 41-1,-6-38 1,6 38-1,0 0-7,-28 26-26,18 5-1,10 7 0,3 9 0,7 3 0,6 1 0,6-1 0,3-3 0,-3-2 0,0-11 0,6-12 0,-28-22 0,54 6 0,-25-21 0,-29 15 0,50-54 0,-25 16 0,1 1 0,-7-4 0,3 6 0,-10 7 0,-12 28 0,13-35 0,-13 35 0,0 0 0,0 0 0,-32 60 0,13-22 0,13 3 0,-3 0-2,15 0-2,7-7 0,12-2 0,-25-32-1,66 34 6,-22-31-2,7-3-4,-7-15-9,10 5-7,-16-18-4,9 6-2,-12-10-2,0 7 1,-13-9 2,3 5 9,-25 29 15,19-53 14,-19 53 13,0-38 2,0 38 2,0 0 0,0 0-2,0 0-5,0 0-6,0 0-7,-13 41-9,13-41 1,22 56-1,-9-21 0,3 0 1,-4-4-1,-2 1 1,-10-32-1,22 44 0,-22-44 0,0 0-1,0 0-3,0 0-5,32-16-1,-32 16 0,6-53 0,-6 12-1,9 6 1,-2-9 1,5 9 3,4 1 7,3-1 8,9 16 1,-28 19 0,57-19 0,-28 22 1,5 16-1,-5 0-1,6 16-2,-10 6-6,0-4-1,3 8 0,-2-4 0,-4-4 0,3-2 0,-3-7 0,-22-28-1,51 32-11,-51-32-6,50-3-5,-50 3-3,54-38-2,-29 6-1,13 7 0,-13-13 1,7 4 11,0-1 9,-7 0 9,-6 4 5,0-4 7,-4 7 6,-11 0 7,-4 28 3,0-44-2,0 44-2,-32-22-4,32 22-2,-54 6-5,20 13-5,-7 0-6,6 6-4,0 9 3,4 4-1,5 0 1,10 0-1,13 3-1,16-7 1,15-2 0,4-10-1,18-10-1,4-8-1,6-11 0,-12-12-1,2-3-2,-18-9 1,-13-1 0,-10-2 0,-6-1 0,-12 1-2,9 34-5,-10-51-4,10 51-3,3-38-1,-3 38 0,35-28 0,-35 28 2,44-16 6,-44 16 14,48-9 15,-48 9 4,38 0 1,-38 0 1,0 0-1,0 0-1,34 47-4,-34-47-8,10 47-9,-7-15 0,3-1-1,1 4 1,5 0-2,4-7 1,-16-28-1,41 47 1,-41-47-1,47 16 1,-47-16-1,57-19 1,-28-6-1,-1-4 0,-3-5 1,1-4 0,-7-3 1,0 10-1,-7-1 0,-9 4 1,-3 28 0,0 0 2,0 0-2,0 0 0,0 0 0,-12 31 0,12 1-1,6 6 0,7 2 0,6 8-1,9-7 0,10-4 0,6-8 1,7-4-1,9-12 0,3-10 0,-6-13 1,-4-12 0,-5-6-1,-7-7 1,-13-3 0,-15-9 1,-13 3-1,-16 3 1,0 0 0,-6-9-2,-13 15-31,7 13 1,28 22-3,-32-38-3,32 38-1</inkml:trace>
        </inkml:traceGroup>
      </inkml:traceGroup>
    </inkml:traceGroup>
  </inkml:traceGroup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33.9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99ACF18-AE83-473A-8F30-66568592F16A}" emma:medium="tactile" emma:mode="ink">
          <msink:context xmlns:msink="http://schemas.microsoft.com/ink/2010/main" type="writingRegion" rotatedBoundingBox="1084,9410 19504,10826 19221,14507 801,13091"/>
        </emma:interpretation>
      </emma:emma>
    </inkml:annotationXML>
    <inkml:traceGroup>
      <inkml:annotationXML>
        <emma:emma xmlns:emma="http://www.w3.org/2003/04/emma" version="1.0">
          <emma:interpretation id="{4DC74D3A-16A6-4B34-9927-B218126E0761}" emma:medium="tactile" emma:mode="ink">
            <msink:context xmlns:msink="http://schemas.microsoft.com/ink/2010/main" type="paragraph" rotatedBoundingBox="1203,9419 18718,10766 18540,13073 1026,117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EF6742-BCC1-4D8F-937C-BF7BFC31CD2C}" emma:medium="tactile" emma:mode="ink">
              <msink:context xmlns:msink="http://schemas.microsoft.com/ink/2010/main" type="line" rotatedBoundingBox="1203,9419 18718,10766 18540,13073 1026,11726"/>
            </emma:interpretation>
          </emma:emma>
        </inkml:annotationXML>
        <inkml:traceGroup>
          <inkml:annotationXML>
            <emma:emma xmlns:emma="http://www.w3.org/2003/04/emma" version="1.0">
              <emma:interpretation id="{90BBADC3-12F4-45AF-812E-751EE1199246}" emma:medium="tactile" emma:mode="ink">
                <msink:context xmlns:msink="http://schemas.microsoft.com/ink/2010/main" type="inkWord" rotatedBoundingBox="1177,9762 1773,9808 1720,10487 1124,10442"/>
              </emma:interpretation>
              <emma:one-of disjunction-type="recognition" id="oneOf0">
                <emma:interpretation id="interp0" emma:lang="en-US" emma:confidence="0">
                  <emma:literal>v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w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7 610 38,'0'0'18,"0"0"-5,10-40-8,-10 40-1,0 0 0,0 0 2,0 0 0,0 0 1,0 0 0,10 40 2,-10-40 2,0 0 0,0 0 0,16 59 0,-16-59 0,14 50 1,-14-50 0,16 59-1,-16-59-2,23 59-1,-23-59-1,23 50-2,-23-50-1,0 0-3,32 40-1,-32-40 1,0 0-1,33-4 0,-33 4 0,23-46 0,-23 46 0,39-63 0,-19 18 0,3-1 0,3-3 0,0-5 0,7-1 1,0-3-1,-1-1 0,4 0 0,-3 4 0,-1 2 1,-6-1-1,1 8 1,-27 46-2,29-68-7,-29 68-11,0 0-10,0 0-4,29-50-1,-29 50-3,0 0-3,11-63-2</inkml:trace>
        </inkml:traceGroup>
        <inkml:traceGroup>
          <inkml:annotationXML>
            <emma:emma xmlns:emma="http://www.w3.org/2003/04/emma" version="1.0">
              <emma:interpretation id="{5FB6593A-8D07-497F-BBA2-C9BB64036498}" emma:medium="tactile" emma:mode="ink">
                <msink:context xmlns:msink="http://schemas.microsoft.com/ink/2010/main" type="inkWord" rotatedBoundingBox="4564,10368 6435,10511 6383,11184 4513,11041"/>
              </emma:interpretation>
              <emma:one-of disjunction-type="recognition" id="oneOf1">
                <emma:interpretation id="interp5" emma:lang="en-US" emma:confidence="0">
                  <emma:literal>u</emma:literal>
                </emma:interpretation>
                <emma:interpretation id="interp6" emma:lang="en-US" emma:confidence="0">
                  <emma:literal>v</emma:literal>
                </emma:interpretation>
                <emma:interpretation id="interp7" emma:lang="en-US" emma:confidence="0">
                  <emma:literal>V</emma:literal>
                </emma:interpretation>
                <emma:interpretation id="interp8" emma:lang="en-US" emma:confidence="0">
                  <emma:literal>4</emma:literal>
                </emma:interpretation>
                <emma:interpretation id="interp9" emma:lang="en-US" emma:confidence="0">
                  <emma:literal>w</emma:literal>
                </emma:interpretation>
              </emma:one-of>
            </emma:emma>
          </inkml:annotationXML>
          <inkml:trace contextRef="#ctx0" brushRef="#br0" timeOffset="10036.5645">3523 1722 17,'0'0'20,"-13"-40"-3,13 40-4,-3-42-2,3 42 0,0 0 1,10-44-2,-10 44-2,0 0-2,0 0 0,49-19 0,-49 19-2,33 10 1,-33-10-2,35 17-1,-35-17 0,33 19 0,-33-19 0,0 0-1,0 0 0,40 31 0,-40-31-1,0 0 2,0 0-1,36 5 0,-36-5 1,0 0 0,35-23 0,-35 23 0,36-27 1,-36 27-1,40-49 0,-40 49-1,51-73 0,-20 28 0,-6-5 0,5-5-1,-1-8 0,0 4 1,-2-8-1,-1 8 0,0 5 0,-3 9 0,-3 5 0,-20 40 0,33-59 0,-33 59-1,0 0-4,0 0-4,36-14-5,-36 14-5,0 0-2,12 41-3,-12-41-1,0 0-1,0 0 4,37 49 5</inkml:trace>
          <inkml:trace contextRef="#ctx0" brushRef="#br0" timeOffset="10713.8815">4642 1465 39,'-33'-19'14,"33"19"-1,0 0-5,0 0-2,0 0 1,0 0 0,4 55 0,-4-55 0,12 67-1,-1-26 0,-2 4-1,1 0 0,0-3 0,0 2-1,-10-44 0,19 63-1,-19-63 0,24 46 0,-24-46 1,32 9-2,-32-9 1,48-28-1,-11 1 0,2-13-1,6-10 0,2-5 0,8-8-1,4 0 0,-3-9 0,3 9 0,-10 4 0,-1 5 1,-11 9-1,-4 4 1,-33 41-1,35-53-3,-35 53-8,0 0-8,30-15-5,-30 15-1,0 0-2,39-36-3,-19-18 0</inkml:trace>
        </inkml:traceGroup>
        <inkml:traceGroup>
          <inkml:annotationXML>
            <emma:emma xmlns:emma="http://www.w3.org/2003/04/emma" version="1.0">
              <emma:interpretation id="{A4365A94-2124-4B49-99DA-884411E53C85}" emma:medium="tactile" emma:mode="ink">
                <msink:context xmlns:msink="http://schemas.microsoft.com/ink/2010/main" type="inkWord" rotatedBoundingBox="10072,10556 13564,10209 13787,12449 10294,12796"/>
              </emma:interpretation>
              <emma:one-of disjunction-type="recognition" id="oneOf2">
                <emma:interpretation id="interp10" emma:lang="en-US" emma:confidence="0">
                  <emma:literal>Eater</emma:literal>
                </emma:interpretation>
                <emma:interpretation id="interp11" emma:lang="en-US" emma:confidence="0">
                  <emma:literal>( = Patter?</emma:literal>
                </emma:interpretation>
                <emma:interpretation id="interp12" emma:lang="en-US" emma:confidence="0">
                  <emma:literal>( = Potter?</emma:literal>
                </emma:interpretation>
                <emma:interpretation id="interp13" emma:lang="en-US" emma:confidence="0">
                  <emma:literal>Emptive</emma:literal>
                </emma:interpretation>
                <emma:interpretation id="interp14" emma:lang="en-US" emma:confidence="0">
                  <emma:literal>( = Poster?</emma:literal>
                </emma:interpretation>
              </emma:one-of>
            </emma:emma>
          </inkml:annotationXML>
          <inkml:trace contextRef="#ctx0" brushRef="#br1" timeOffset="-67105.5391">11101 2214 93,'0'0'34,"-29"-80"1,29 80-6,-14-86-7,14 86-5,30-74-6,7 39-6,8 3-5,14 9 1,-1 10-1,12 5-1,-8 8 1,-3 8 0,-7 11 1,-13 7-1,-6 20 0,-13 4 1,-14-1-1,-9 9 1,-11-3-1,-8-1 1,-11-5-1,-7 6-1,-5-24 1,-4-3 0,0-5 0,0-6 0,9-7 0,8-6-6,32-4-7,-33 0-5,33 0-9,0 0-5,42 0-2,-8-4-1,5 8-1,3 0 6</inkml:trace>
          <inkml:trace contextRef="#ctx0" brushRef="#br1" timeOffset="-65853.6724">12606 2571 114,'0'0'42,"0"0"-4,0-58-12,0 58-14,45-13-5,-8 13-7,5-5 0,4 5 0,-1 0 0,-2-10-2,0 20-11,-43-10-5,65-5-8,-65 5-4,40-5-3,-40 5 0,0 0-2,0 0 4,0 0 14</inkml:trace>
          <inkml:trace contextRef="#ctx0" brushRef="#br1" timeOffset="-69557.1303">9436 2924 139,'-9'68'37,"9"-68"3,-10 86-14,3-37-21,4-8-20,26 4-10,-23-45-7,36 54-2,-36-54-1,33 13-1,-33-13-2</inkml:trace>
          <inkml:trace contextRef="#ctx0" brushRef="#br1" timeOffset="-69232.8919">9956 2504 140,'0'0'42,"0"0"-5,0 0-17,40 0-13,-1 0-19,17 17-11,-4-11-7,10 7-4,-9-9-1,-5 0-6,-5 11-1,-13-11 14</inkml:trace>
          <inkml:trace contextRef="#ctx0" brushRef="#br1" timeOffset="-69064.4513">10064 2906 151,'0'0'37,"0"0"-20,62 8-37,-3-12-16,11-9-7,7-1-1,-4-14-1</inkml:trace>
          <inkml:trace contextRef="#ctx0" brushRef="#br1" timeOffset="-67455.7257">11111 2134 106,'0'0'37,"-30"-6"-6,30 6-6,-6 55-5,12-1-4,-2-8-7,9 17-6,6 9-2,4 5-1,0-1 0,-3-4 0,2-3 0,2-16 0,-8-7 0,-16-46 0,27 63-1,-27-63-10,0 0-9,0 0-8,0 0-3,0-40-3,0 40 0,-23-78-1,9 30 0</inkml:trace>
          <inkml:trace contextRef="#ctx0" brushRef="#br1" timeOffset="-66161.8827">11778 2901 66,'0'0'28,"0"0"-1,0 0-6,0 0-3,-3-46 1,3 46-3,0 0-5,39-25-1,-39 25-2,29-23-1,-29 23-2,0 0-2,37-19-2,-37 19-1,0 0 0,42 14 1,-42-14-1,40 32 1,-40-32 0,42 49 0,-42-49 0,29 77 0,-19-32 0,-10 1-1,-3 2 1,-4 7-1,-5-5 1,-5-5-1,0-4-1,17-41 1,-48 68 0,48-68 1,-50 50-1,50-50-1,-46 26 2,46-26-2,0 0 0,0 0 0,0 0 0,0 0 0,0 0 0,40-45 0,-4 32 0,0 3 1,4 6 0,2 0 0,1-1 0,-1 5 0,-7 5 0,-2 3 0,-4-3 0,-29-5 0,47 14-10,-47-14-10,0 0-7,0 0-6,35-23-1,-35 23 0,3-63-2,-3 63 0</inkml:trace>
          <inkml:trace contextRef="#ctx0" brushRef="#br1" timeOffset="-65609.5061">12802 2332 130,'-46'0'41,"46"0"-4,-32 31-13,32-31-13,-14 59-6,21-9-5,6-1-1,4 1 1,-1 1 0,4-3-9,-20-48-8,29 82-8,-29-82-6,0 0-3,36 32-1,-36-32-1,0 0 0,35-63 13</inkml:trace>
          <inkml:trace contextRef="#ctx0" brushRef="#br2" timeOffset="16316.5597">12063 1360 32,'-20'-67'29,"10"12"-2,-10 7-10,-6 2-5,26 46 3,-45-68 2,45 68-2,-59-23-1,27 38-3,-15-3 0,-2 33 1,-16 1-3,-7 30-1,-19 10-2,-8 19-3,-9 17-1,-2 17 0,-5 10-1,10 15-2,7 11 0,20 1 0,19-3 0,20 12 1,22-13 1,23-6 0,21-8 0,12-13 0,16-14-1,18-9 1,12-13 0,9-23 0,4-15-1,10-16 0,0-19 0,4-17 0,2-15-1,-6-19 1,0-10 0,0-17-1,-4-17 1,-5-8 0,-5-19-1,-9-9 1,-6-23 0,-10-8 0,-17-9-1,-13-5 1,-13-5 0,-15-5 0,-15 7 0,-9 2 0,-17 1 0,-8 9 1,-15 0 1,-6 9-1,-13 9 0,0 4-1,-7 10 1,-2 9 0,3 14 0,8 2-1,12 3 0,12-1-1,26 3-11,-3-11-15,23-2-8,14-4-2,2-5-8,27 15-2,13-14 2</inkml:trace>
        </inkml:traceGroup>
        <inkml:traceGroup>
          <inkml:annotationXML>
            <emma:emma xmlns:emma="http://www.w3.org/2003/04/emma" version="1.0">
              <emma:interpretation id="{3511529C-4B82-49F2-A028-B3C7DD369F14}" emma:medium="tactile" emma:mode="ink">
                <msink:context xmlns:msink="http://schemas.microsoft.com/ink/2010/main" type="inkWord" rotatedBoundingBox="14273,10477 18714,10818 18552,12921 14112,12579">
                  <msink:destinationLink direction="with" ref="{F200C23F-75D8-4259-864C-D0BB5C861233}"/>
                </msink:context>
              </emma:interpretation>
            </emma:emma>
          </inkml:annotationXML>
          <inkml:trace contextRef="#ctx0" brushRef="#br1" timeOffset="-65122.0569">13524 2490 155,'0'0'43,"0"0"-5,40-5-29,16-3-9,15-1-11,25 18-14,-12-9-8,8 8-1,-17-3-1,-13 5-1,-22 3-6</inkml:trace>
          <inkml:trace contextRef="#ctx0" brushRef="#br1" timeOffset="-65308.6796">13731 1640 130,'0'0'42,"0"0"-6,0 0-15,-10 42-7,13-2-6,7 19-7,3 18-1,-2 4 0,1 0 0,-6 1 0,8-10-1,-11-9-10,10-4-13,-10-19-8,-3-40-3,0 0 0,0 0-4,0 0-4,0 0 12</inkml:trace>
          <inkml:trace contextRef="#ctx0" brushRef="#br1" timeOffset="-64761.811">13842 2874 159,'0'0'42,"0"0"-9,29-40-22,14 21-11,10 6-1,2-1 1,4 5 0,0 5 0,-11 4 1,-8 9-1,-10 4 1,-30-13-1,19 50 1,-26-10 0,-9 6-1,-7 13 1,-6 0-1,-4 8 0,1 1 1,-2 5-2,5-10 1,10 0 0,8-14 0,11-3-1,0-46 1,37 50-1,2-46 1,10-4-7,-3-27-14,16 13-9,-10-18-5,7 5 0,-13-5-1,-4 6-1,-9 8-1</inkml:trace>
          <inkml:trace contextRef="#ctx0" brushRef="#br1" timeOffset="-64199.7">14895 4054 135,'0'48'42,"0"-48"-1,0 0-15,30 33-25,-30-33-1,36-18-1,-36 18 0,26-55 1,-23 11 0,-3-11 0,-9-12 0,-11-19 0,-4-13 0,-2-15 0,-3-12 0,-4-10 0,4 1 0,3 3 0,10 1-1,13 9 1,9 9-1,17 18 1,10 15 0,12 11 0,10 25 0,7 12 0,-3 23 0,4 18 1,-8 23 0,-12 12 0,-7 15 0,-13 8 0,-17 6 0,-12 4-1,-7-4 1,-16 3-1,-11-13 1,-2-4-1,-11-13 0,1-6 0,-1-13-1,-2-14 1,6-3-1,6-10 1,7-10-1,36 10 0,-38-32-3,38 32-11,0 0-8,32-35-9,1 17-1,12 4-3,7-13 0,10 5 0</inkml:trace>
          <inkml:trace contextRef="#ctx0" brushRef="#br0" timeOffset="12512.0826">15004 1713 10,'-5'-59'12,"5"59"-4,0 0-5,0 0 0,14-40 2,-14 40 1,0 0 0,0 0 0,0 0 1,0 0-1,0 0-1,0 0-1,0 0 0,0 0-2,0 0 0,0 0-1,0 0 2,0 0-1,0 0 1,0 0 0,0 0-1,0 0 1,26 45-1,-26-45 1,0 0-1,23 50-1,-23-50 1,23 44 0,-23-44-1,20 51 2,-20-51-1,16 54 0,-16-54-1,13 53 1,-13-53-1,9 42 0,-9-42 0,0 0 1,14 40-1,-14-40 1,0 0 2,0 0 0,0 0 1,29-36-1,-29 36 1,0 0-1,39-59 0,-39 59-2,50-58 1,-18 22-2,4-6 0,7 2 0,5-10 0,2-3-1,-1 2 1,-4-7-1,2 7 1,-9-2 0,-1 12 0,-7 0-1,-30 41 1,35-63 0,-35 63 0,23-40-1,-23 40-1,0 0-4,0 0-7,33-23-6,-33 23-6,29 9-1,-29-9-2,33-5-2,-33 5-1</inkml:trace>
          <inkml:trace contextRef="#ctx0" brushRef="#br2" timeOffset="17563.1731">17057 1741 45,'-19'-55'30,"-8"15"-5,27 40-8,-58-69-1,58 69 1,-62-45 2,32 37 0,-10-6-4,8 18-2,-13-4-3,-2 18-1,-8 0-3,-4 13-2,-6 7-3,-8 6-2,-5 11 1,-4 8 0,1 8 0,-1 7 0,3-2-1,4 10 1,0 0 0,6 9 0,4 5 0,6-1 0,4 5 0,5 13 0,4 10 1,4 5-1,6-2 0,4 1 0,5-1 0,4-2 0,10-6 0,0-10 0,16-12-1,7-15 2,16-12-2,14-10 2,11-12-1,19-11 0,15-17 0,16-6 0,16-13 0,8-8 0,2-5 0,5-14 0,-2-4 0,-3-9 0,-12-4 0,-7-14 0,-10-5 1,-6-9-1,-11-5 1,-12-7-1,-7-2 0,-9-8 0,-14-5 0,-7-4 0,-9-2 0,-9-6 0,-4-7 0,-7 1 0,-6-9 0,-7 0 0,-7-4-1,-6-9 0,-6-6 2,-4 6-2,-9 9 1,-10-2 0,-7 25 1,-14 13 0,2 22-1,-2 22 1,2 38-6,-2-5-18,15 30-12,5 15-3,14-5-1,19 13-8,20-40-1</inkml:trace>
          <inkml:trace contextRef="#ctx0" brushRef="#br1" timeOffset="-63809.4343">15586 2567 155,'-47'-14'37,"47"14"-2,-32 31-16,29 11-19,19 12-1,13 14 2,8 14-2,2 2 1,7 2 0,-7 1 0,3-16-1,-2-8 1,-8-17 0,-32-46-1,42 32 1,-42-32-1,30-45 1,-17-5-1,-3-17 1,-4-15 0,1-13-1,-3-4 1,-4-1 0,0 1 0,-4 8 0,4 5 0,-4 23 0,1 14 0,3 49 0,7-46 1,-7 46-1,0 0-5,39 46-16,-29-5-8,10 13-4,-3-1-1,-2 10-1,-1-4-1,5 6-1</inkml:trace>
          <inkml:trace contextRef="#ctx0" brushRef="#br1" timeOffset="-63373.2484">16272 3137 160,'-3'-46'35,"3"46"-2,23-55-20,-23 55-14,49-31 1,-16 22 0,-4-4 0,1 13 1,-1-6-1,-29 6 1,39 23 0,-39-23-1,17 51 1,-17-7 0,0 6 1,-11 5-2,2 12 1,-7 1-1,-4-1 0,3 2 0,1-6 0,0-14-1,9-3 1,7-46-1,-3 54 0,3-54 1,33 22-1,-4-22 0,4-9 1,6 1-1,4-7 1,2-2-1,-2-10-9,6 18-8,-13-18-7,0 13-5,-36 14-3,49-55-1,-49 55-1,13-67 1</inkml:trace>
          <inkml:trace contextRef="#ctx0" brushRef="#br1" timeOffset="-62958.8204">16681 1831 143,'0'-50'36,"10"5"-2,-4-5-16,24 18-7,-30 32-9,52-50-2,-52 50 1,56-17-1,-56 17 1,39 17 0,-39-17 0,3 63-1,-9-17 1,-8 9 0,-5 8-1,-1 4 0,-6 5 0,3 6-1,1-11 1,5 1-1,4-10 1,10-3-1,9-15 1,-6-40-2,33 55 2,-33-55 0,62 18-1,-29-28-11,22 16-12,-16-16-7,7 6-4,-7-5 1,4 0-2,-13-1-1</inkml:trace>
          <inkml:trace contextRef="#ctx0" brushRef="#br1" timeOffset="-62645.6128">17662 2603 160,'-30'-23'36,"30"23"-2,0 0-16,59-13-19,-13 17 1,13 1-7,6 9-9,-3-14-7,0 13-7,-9-13-4,-7 4-1,-16-12 0,-30 8-1,32-23 6</inkml:trace>
          <inkml:trace contextRef="#ctx0" brushRef="#br1" timeOffset="-62441.4732">17875 2340 160,'-33'15'38,"33"-15"-2,-19 71-18,25-16-18,20 12 1,10 7-1,4 6-7,-8-11-15,4-2-12,-13-22-1,-23-45-2,19 50-1,-19-50-2</inkml:trace>
        </inkml:traceGroup>
      </inkml:traceGroup>
    </inkml:traceGroup>
    <inkml:traceGroup>
      <inkml:annotationXML>
        <emma:emma xmlns:emma="http://www.w3.org/2003/04/emma" version="1.0">
          <emma:interpretation id="{E6AA99CC-0E3F-4812-86D8-6C2EE7B50881}" emma:medium="tactile" emma:mode="ink">
            <msink:context xmlns:msink="http://schemas.microsoft.com/ink/2010/main" type="paragraph" rotatedBoundingBox="958,10676 19336,11024 19278,14046 901,136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12A1C0-F767-4DAA-A84E-A36B8751AE6A}" emma:medium="tactile" emma:mode="ink">
              <msink:context xmlns:msink="http://schemas.microsoft.com/ink/2010/main" type="line" rotatedBoundingBox="986,10560 8484,11025 8374,12798 876,12333"/>
            </emma:interpretation>
          </emma:emma>
        </inkml:annotationXML>
        <inkml:traceGroup>
          <inkml:annotationXML>
            <emma:emma xmlns:emma="http://www.w3.org/2003/04/emma" version="1.0">
              <emma:interpretation id="{A5DC9C6D-1624-4ACE-8BBD-93BD36B816EE}" emma:medium="tactile" emma:mode="ink">
                <msink:context xmlns:msink="http://schemas.microsoft.com/ink/2010/main" type="inkWord" rotatedBoundingBox="965,10901 2831,11016 2764,12085 899,11969"/>
              </emma:interpretation>
              <emma:one-of disjunction-type="recognition" id="oneOf3">
                <emma:interpretation id="interp15" emma:lang="en-US" emma:confidence="0">
                  <emma:literal>Pit</emma:literal>
                </emma:interpretation>
                <emma:interpretation id="interp16" emma:lang="en-US" emma:confidence="0">
                  <emma:literal>Pit I</emma:literal>
                </emma:interpretation>
                <emma:interpretation id="interp17" emma:lang="en-US" emma:confidence="0">
                  <emma:literal>Pi I</emma:literal>
                </emma:interpretation>
                <emma:interpretation id="interp18" emma:lang="en-US" emma:confidence="0">
                  <emma:literal>PE</emma:literal>
                </emma:interpretation>
                <emma:interpretation id="interp19" emma:lang="en-US" emma:confidence="0">
                  <emma:literal>P,' I</emma:literal>
                </emma:interpretation>
              </emma:one-of>
            </emma:emma>
          </inkml:annotationXML>
          <inkml:trace contextRef="#ctx0" brushRef="#br1" timeOffset="-80844.6246">-81 1852 56,'-29'-12'32,"29"12"-1,-14 50-2,1-10-6,17 27-3,-8 7-2,17 20-3,-9 1-5,9 8-2,-7 2-4,8-6-3,-5-9-1,1-8 0,-3-14-1,-4-14 1,-3-9 0,0-45 0,7 50 0,-7-50 0,0 0-4,-4-46-4,4 46-1,-6-95-3,9 45 1,-13-22-2,10 9 1,-13-9 1,7 4 3,-8-4 2,2 0 4,-5-1 0,1 5 3,2 5 0,-1-4 2,7 8 1,-1-4 2,12 8 3,0-3-1,14 12 0,-4-3 0,16 7-1,4 2-1,10 9-1,-1 3-1,7 20-2,0 3 1,7 18-2,-8 10 1,-1 13 1,-12 14-1,-2 5 0,-13 4-1,-11 4 1,-12 4 0,-6 1 0,-14-9 0,-10-5-1,-6-5-1,-7-12 1,-3-20 0,-3-2 0,3-11-1,2-14 0,2-3 0,9-10-1,36 23 0,-46-36-6,46 36-5,0 0-7,36-4-6,-7 0-6,21 17-2,6-3 1,2 7-1,1 1 5,3 4 5</inkml:trace>
          <inkml:trace contextRef="#ctx0" brushRef="#br1" timeOffset="-80569.703">671 2716 114,'0'0'41,"0"0"-2,0 0-12,-35 55-15,38-15-4,0 10-4,3-1-4,1 14-2,0-8-6,2 8-8,-9-17-5,7-2-7,-7-44-4,0 0-1,0 0 0,0 0 0,17-40 6</inkml:trace>
          <inkml:trace contextRef="#ctx0" brushRef="#br1" timeOffset="-80312.9062">881 2283 152,'0'0'41,"0"0"-6,0 0-20,0 0-16,72 26-14,-24-20-6,25 6-7,-8-3-4,11 1-2,-18-10 0,-2 9-1,-17-9 3</inkml:trace>
          <inkml:trace contextRef="#ctx0" brushRef="#br1" timeOffset="-80125.1017">992 2617 77,'0'0'29,"0"0"-7,59 40-14,-10-44-11,10 0-7,12-2-8,-1-7-3,1 5-4,-2 3-5,-14-9 2</inkml:trace>
          <inkml:trace contextRef="#ctx0" brushRef="#br1" timeOffset="-79177.1514">871 2386 91,'0'0'36,"0"0"-5,0 0-6,0 0-4,0 0-5,48 5-3,-8-5-5,13 4-5,9 0-4,6-4 1,11 6 0,6-6 0,-3 0 0,-1 4 0,-9-4 0,-10 0 0,-9 0 0,-14 0 1,-39 0-2,32 0-10,-32 0-8,0 0-7,0 0-5,0 0-2,-29 9 0,29-9-1,-45-19-5</inkml:trace>
          <inkml:trace contextRef="#ctx0" brushRef="#br1" timeOffset="-78849.4074">1234 2016 98,'-30'-46'41,"30"46"-5,0 0-10,-36 32-8,33 18-3,0-6-5,9 25-9,-2 7 0,2 6-1,1 0 0,0 3 0,-7-8 0,3-9 0,0-5 0,-6-5 0,0-12 0,3-46 0,0 64-6,0-64-9,0 0-6,0 0-6,32 12-4,-32-12-2,53-44-1,-24 12-5,10-9 3</inkml:trace>
        </inkml:traceGroup>
        <inkml:traceGroup>
          <inkml:annotationXML>
            <emma:emma xmlns:emma="http://www.w3.org/2003/04/emma" version="1.0">
              <emma:interpretation id="{EADB1D7D-EEF2-44E7-B29C-F4FE77832EF2}" emma:medium="tactile" emma:mode="ink">
                <msink:context xmlns:msink="http://schemas.microsoft.com/ink/2010/main" type="inkWord" rotatedBoundingBox="3468,10714 4125,10755 4036,12192 3378,12151"/>
              </emma:interpretation>
              <emma:one-of disjunction-type="recognition" id="oneOf4">
                <emma:interpretation id="interp20" emma:lang="en-US" emma:confidence="0">
                  <emma:literal>¥</emma:literal>
                </emma:interpretation>
                <emma:interpretation id="interp21" emma:lang="en-US" emma:confidence="0">
                  <emma:literal>:</emma:literal>
                </emma:interpretation>
                <emma:interpretation id="interp22" emma:lang="en-US" emma:confidence="0">
                  <emma:literal>Y</emma:literal>
                </emma:interpretation>
                <emma:interpretation id="interp23" emma:lang="en-US" emma:confidence="0">
                  <emma:literal>I</emma:literal>
                </emma:interpretation>
                <emma:interpretation id="interp24" emma:lang="en-US" emma:confidence="0">
                  <emma:literal>k</emma:literal>
                </emma:interpretation>
              </emma:one-of>
            </emma:emma>
          </inkml:annotationXML>
          <inkml:trace contextRef="#ctx0" brushRef="#br1" timeOffset="-78284.5749">2372 2319 155,'0'0'41,"0"0"-5,0 0-24,0 0-13,69 8-1,-4 1-13,-6-18-9,20 18-7,-14-9-2,0 4-1,-19 6 0,-10 3-7,-36-13 13</inkml:trace>
          <inkml:trace contextRef="#ctx0" brushRef="#br1" timeOffset="-78508.6272">2673 1356 98,'0'0'41,"-29"-36"-2,29 36-9,0 0-12,-14 68-5,14-14-6,4 9-7,2 19 0,1-2 0,-4 6-1,0-4 1,3 9-8,-6-33-10,11 6-9,-8-24-6,-3-40-1,9 50-2,-9-50-5,0 0-1</inkml:trace>
          <inkml:trace contextRef="#ctx0" brushRef="#br1" timeOffset="-77892.2804">2608 2797 151,'0'0'39,"0"0"-9,-7-41-17,7 41-6,58-31-8,-18 22 1,10 5 0,-5 4 0,1 0 0,-10 9 0,-7 9 1,-29-18 0,30 49 0,-30-49-1,-20 78 1,-7-38-1,-5 6 1,-7 2-2,-7 3 2,4 3-1,-1-1 0,4-3 0,9-4 0,7-5 0,23-41 0,-12 63-1,12-63 1,0 0-1,55 31 0,-13-31 0,-2-8-10,19 8-12,-11-10-9,5 5-1,-4 1-7,-7-15-2,-2 6-1</inkml:trace>
        </inkml:traceGroup>
        <inkml:traceGroup>
          <inkml:annotationXML>
            <emma:emma xmlns:emma="http://www.w3.org/2003/04/emma" version="1.0">
              <emma:interpretation id="{E65DA97B-B9BA-404B-B8F7-33860E5083C0}" emma:medium="tactile" emma:mode="ink">
                <msink:context xmlns:msink="http://schemas.microsoft.com/ink/2010/main" type="inkWord" rotatedBoundingBox="4601,10943 8474,11183 8374,12798 4501,12558"/>
              </emma:interpretation>
              <emma:one-of disjunction-type="recognition" id="oneOf5">
                <emma:interpretation id="interp25" emma:lang="en-US" emma:confidence="0">
                  <emma:literal>suit</emma:literal>
                </emma:interpretation>
                <emma:interpretation id="interp26" emma:lang="en-US" emma:confidence="0">
                  <emma:literal>suit p</emma:literal>
                </emma:interpretation>
                <emma:interpretation id="interp27" emma:lang="en-US" emma:confidence="0">
                  <emma:literal>Prize p</emma:literal>
                </emma:interpretation>
                <emma:interpretation id="interp28" emma:lang="en-US" emma:confidence="0">
                  <emma:literal>suits</emma:literal>
                </emma:interpretation>
                <emma:interpretation id="interp29" emma:lang="en-US" emma:confidence="0">
                  <emma:literal>Print p</emma:literal>
                </emma:interpretation>
              </emma:one-of>
            </emma:emma>
          </inkml:annotationXML>
          <inkml:trace contextRef="#ctx0" brushRef="#br1" timeOffset="-72476.7086">6159 2721 143,'0'0'41,"0"0"-4,43-23-20,-4 10-18,20-2 1,6 11-1,4-9-9,9 13-7,-15-10-5,-1 16-4,-23-6-2,-10 4-4,-29-4-1,0 0 0,0 0 3,0 0 26</inkml:trace>
          <inkml:trace contextRef="#ctx0" brushRef="#br1" timeOffset="-72221.2897">6444 2441 107,'0'0'41,"-42"44"-7,42-44-15,-17 82-5,14-27-1,20 3-5,-5 10-9,-2-14-14,13 5-8,-17-14-8,8-5-3,-14-40-7,0 0 0,0 0-2,0 0 37</inkml:trace>
          <inkml:trace contextRef="#ctx0" brushRef="#br1" timeOffset="-71011.5885">7069 3936 145,'0'0'39,"-26"-67"-5,9 16-19,11 1-9,6-7-6,3-8-1,0-11 1,7-6-1,3-12 1,-4 7-1,5-12 1,-1 5-1,4-5 1,-2-2 0,2 11 0,6 10-1,3 6 1,4 3 0,-1 12 0,4 19 0,3 8 1,-1 13 0,5 19 0,-4 9 0,0 18 0,-7 9-1,4 10 1,-13 9-1,0 3 1,-14 1-1,-6-1 0,-6 0 0,-14-3-1,-7-5 2,-8-5-1,-5-4 0,-9-9 0,0-5 0,-3-5-1,3 1 1,0-5 0,13-13 0,7 3-3,29-8-7,0 0-7,0 0-7,0 0-5,32-31-4,13 18-1,8-6 0,9-8 2,7 4 9</inkml:trace>
          <inkml:trace contextRef="#ctx0" brushRef="#br1" timeOffset="-77140.9167">3631 3959 65,'0'0'39,"0"0"-2,0 0-9,0 0-6,0 0-4,0 0-3,0 0-5,13-55-5,-13 55-5,13-77 0,-13 24 0,-3-10 0,-3-19 0,-4 0 0,0-13 0,-7-4-1,5-5 1,-2 0 0,1-5 1,4 6-2,6 4 1,6 4 0,6 9 0,11 13 0,7 10 0,5 14 0,10 12-1,8 24 1,2 13 0,0 23 1,-6 17-1,0 15 1,-10 12 0,-4 10 0,-9 8 0,-13 5 0,-13-8-1,-7 0 1,-7-6-1,-12-17 1,-7-13-1,-7-10 0,-2-18 0,-11-13 0,7-15 1,-7-8-1,8-13 0,2 4-1,13 4-2,-3-9-11,36 32-13,0 0-6,-7-40-2,7 40-1,56-23-1,-7 4-2</inkml:trace>
          <inkml:trace contextRef="#ctx0" brushRef="#br1" timeOffset="-75075.4877">4364 2576 124,'0'0'38,"0"0"-7,0 0-10,-19 54-6,31-14-4,2 2-7,11 7-4,-2 1 0,10 0 1,-4-1-2,-3 1 1,1-1 0,2-7 0,-6-2 0,-23-40 0,42 46-1,-42-46 1,30 27-1,-30-27 1,0 0-1,36-19 0,-36 19 1,16-40-1,-16 40 1,23-63 0,-9 17-1,-5 2 1,4-7 0,-2-7-1,1 3 1,-2 1 0,0 0 0,3 4 0,-3 10 0,-10 40 1,19-59-1,-19 59-2,0 0-9,0 0-7,0 0-6,0 0-5,26 68-4,-26-68 0,14 54-2,-14-54 3,0 0 12</inkml:trace>
          <inkml:trace contextRef="#ctx0" brushRef="#br1" timeOffset="-73861.0946">5182 1898 70,'0'0'37,"0"0"0,-20-40-9,20 40-5,0 0-4,0 0-4,3-41-6,-3 41-5,0 0-3,0 0-1,0 0 0,39-9 0,-39 9 0,0 0 0,0 0 0,0 0 0,29 0 0,-29 0 0,0 0 0,0 0 0,0 0 0,40-14 0,-40 14 0,0 0 0,36-18 0,-36 18 1,33 5-1,-33-5 1,0 0 0,35 40 0,-35-40-1,17 59-1,-17-59 1,10 86-1,-13-32 0,-4 5-1,-6-4 1,0-2-1,-10 6 1,-3-9 1,-4 0-1,30-50 2,-48 59-1,48-59 0,-34 31 0,34-31-1,0 0 0,0 0 1,30-22-1,-30 22 0,46-36 0,-46 36 0,59-38 0,-30 21 1,1 9 1,-1-3-1,-29 11 0,52 0 1,-52 0-1,50 11 1,-50-11-1,39 17 1,-39-17-3,0 0-9,32 27-6,-32-27-8,0 0-4,0 0-3,0 0-2,-6 46 1,6-46 1,-33 26 13</inkml:trace>
          <inkml:trace contextRef="#ctx0" brushRef="#br1" timeOffset="-73529.1597">5266 3249 60,'0'0'36,"0"0"-1,0 0-5,-9 54-7,12-8-3,-3-46-4,3 80-5,0-34-7,1-5-9,3 4-12,-7-45-7,3 49-7,-3-49-2,0 0-1,0 0-7,0 0 1</inkml:trace>
        </inkml:traceGroup>
      </inkml:traceGroup>
    </inkml:traceGroup>
  </inkml:traceGroup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1:23.58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3F4ABF8-8F2E-43F5-B1FA-AA5D04C748E5}" emma:medium="tactile" emma:mode="ink">
          <msink:context xmlns:msink="http://schemas.microsoft.com/ink/2010/main" type="inkDrawing" rotatedBoundingBox="8333,10879 22738,10618 22796,13798 8391,14059" semanticType="callout" shapeName="Other">
            <msink:sourceLink direction="to" ref="{8F885F59-359E-4EC1-9FA8-FA1D3A8ABE7E}"/>
          </msink:context>
        </emma:interpretation>
      </emma:emma>
    </inkml:annotationXML>
    <inkml:trace contextRef="#ctx0" brushRef="#br0">7962 837 95,'0'-37'34,"0"37"-3,0-41-9,0 41-3,-6-38-4,6 38-3,-22-35-4,22 35-4,-38-16-3,7 16-1,-1 10 1,-6 2-1,-3 7 0,0 7 0,0 5 0,3 4 0,6 2 0,10 4 0,10-6 0,15 3-1,13-10 1,12-6-1,16-9 0,7-10 0,6-6 0,0-13 0,-1-6 0,-8-6 1,-4-1-1,-13-2 1,-8-4-1,-8 4 2,-8 2-1,-7 1 1,0 28 0,-13-41 0,13 41 0,0 0 0,-38-22 0,38 22 0,0 0 0,-22 38-1,22-38 0,6 47 1,4-12-1,6 6 1,3 0-1,3 3 1,3 9-1,7 4 0,-7 3 1,-3 0-1,-3-4 0,-10 1 0,-2-4 0,-11-5-1,-11-4 1,-11-3 0,-8-13 0,-4-3 0,-10-3-1,-2-9 1,-7-10 0,0-3 0,7-6 0,9-7-4,3-9-9,38 22-6,-25-44-7,25 44-5,44-60-3,0 32-1,6-13 1,7 3 3</inkml:trace>
    <inkml:trace contextRef="#ctx0" brushRef="#br0" timeOffset="583.245">8310 453 107,'-25'-31'40,"25"31"-6,0 0-9,-29-16-7,29 16-3,6 44-9,4-12-6,3 8 0,2 8 0,1 8 0,6 4 1,-3 3-1,3 0 0,-6-6 0,0-4 1,-4-5-1,4-11 0,-3-5 0,-13-32-1,22 28 0,-22-28 0,0 0-1,0 0 1,32-41 0,-23 13-1,1-7 1,2-2 0,1-4 1,6 3 0,0 0 0,3 10 0,-22 28 1,47-32-1,-47 32 1,57 10 1,-57-10-1,57 44 0,-32-10 0,4 4 1,-4 6-2,-3 0 1,-3-3 0,-3-3-1,-4-7 0,-12-31 0,22 41-14,-22-41-10,0 0-7,0 0-3,32-31-1,-29-1 0,16 4-2</inkml:trace>
    <inkml:trace contextRef="#ctx0" brushRef="#br1" timeOffset="18816.3582">9004-47 121,'0'0'41,"-50"-19"-7,50 19-14,-60 37-6,28-2-1,-12 0-4,6 15-8,-9 16-2,-4 13 1,-5 0-1,-11 9 1,-5 3-2,-7 4 2,-7 2-2,-5 4 2,2-7-1,-8-2 2,-5 2-2,8-2 1,5-11 0,4-2 0,12-6 0,10-14 0,6-8 0,20-13 0,8-13 1,29-25-1,0 0 0,0 0-7,0 0-11,0 0-11,60-35-6,-25 7-6,3-4-2,6-2-1,-3-10 15</inkml:trace>
    <inkml:trace contextRef="#ctx0" brushRef="#br1" timeOffset="22055.2598">7517 2248 119,'0'0'41,"-22"-28"-4,22 28-10,0 0-9,-38 12-10,32 17-7,9 12-1,13 9 0,0 10 1,6 6-1,0 3 1,0-3-1,-3-3-4,6-3 0,-9-16-1,0-6 0,-16-38 0,28 28 0,-28-28 0,32-15-1,-13-17 5,3-6 0,-3-9 1,6 0-1,0 0 0,1 2 1,-1 8-1,-3 8 2,-22 29-1,47-22 1,-47 22-1,38 22 1,-19 7-1,-9 8 1,-1 8 0,-3 2-1,-3-3 0,4 3 0,-1 0 0,0-12 0,7-4 0,-13-31-5,25 32-11,-25-32-8,45 0-5,-17-10-4,-6-18-1,-22 28-2,51-53 0</inkml:trace>
    <inkml:trace contextRef="#ctx0" brushRef="#br1" timeOffset="22491.4885">8477 2465 93,'0'0'35,"-3"-38"-6,3 38-9,-16-34-4,16 34-5,0 0-6,-28-25-5,28 25 1,-32 6 0,32-6-1,-47 28 1,47-28-1,-51 57 0,26-19 0,3 3 0,9 3 0,1 3 1,12-6-1,12 0-1,-12-41 1,51 47-1,-13-37 1,3-7 0,0-13-1,3-9 1,-3-6 0,-9-3-1,-32 28 2,34-57-2,-27 29 1,-7-4 0,0 32 0,-22-53 0,22 53 0,-35-35 0,35 35-5,-29-19-7,29 19-7,0 0-5,0 0-6,0 0-3,0 0 0,35-6-7,-3 9 28</inkml:trace>
    <inkml:trace contextRef="#ctx0" brushRef="#br0" timeOffset="8709.9549">18512 1439 160,'-37'3'36,"37"-3"-1,-23-54-16,20 20-19,3-13 0,7-7-1,5-6 1,1-9 0,6-7 0,-7 1 0,4-7-1,0 3 2,3 0-1,0 7 0,3 3 0,6 9 0,-2 6 0,5 10 1,7 13-1,0 18 1,3 16 0,-3 13 0,-3 16 0,-7 12 0,-6 9-1,-6 10 0,-13 6 0,-6-2 0,-10-4 0,-12-7 0,-3-2 0,-10-13 0,-3-7 0,-3-15 0,-1-9 0,-2-10 0,0-10 0,2-6 0,4-2 0,13-1-1,3-10-13,25 29-11,-7-28-7,7 28-3,51-13-1,-7 17 0,7-8-1,15 11 1</inkml:trace>
    <inkml:trace contextRef="#ctx0" brushRef="#br0" timeOffset="9307.4828">19646 790 157,'0'-31'35,"3"2"-1,-19-2-17,16 31-10,-15-35-5,15 35-2,-38-16 1,6 20 0,-9 5 0,-9 10-1,-4 6 0,0 0 0,1 10 0,8 6 0,11 0 0,15-3-1,22-4 0,19-2 0,16-10 0,12-10 0,7-9-1,9-12 0,4-7-1,-13-9 0,-4-3 0,-15-10 0,-9 3 1,-17 1 0,-2 2 3,-16 4 1,6 28 1,-29-38 1,29 38-1,-28-9 2,28 9-2,0 0 0,-22 41-3,37-13 0,8 3-1,14 10 1,11 10-1,5-1 1,11 10-1,2 3 1,-9 3 1,-7 3 0,-9 1-1,-15-7 1,-20-7 0,-16-5-1,-18-10 0,-10-13 0,-9-9 0,-7-13 0,-9-9 0,0-13 0,12 4-10,-6-23-10,26 0-9,6-9-5,15-6-1,7-10-1,31-6-1,7-7 0</inkml:trace>
    <inkml:trace contextRef="#ctx0" brushRef="#br0" timeOffset="9742.0341">20180 302 188,'-38'19'37,"38"-19"-7,-3 72-30,18-12 0,14 9 0,6 7 0,-1 3 0,1-1 0,0-8 0,-10-10 0,-6-10 0,-3-12 0,-16-38 0,16 34-2,-16-34-7,0 0-2,19-44 0,-4 13 0,-2-13 0,9 0 2,0-4 4,0 1 9,7 9 4,-1 4 1,4 15 1,-32 19 1,63-10-1,-63 10-1,60 38-4,-22-3-4,-4 9 0,-5 3 0,2 7-1,-2-1 0,-4-6 0,-3-2 0,-9-17-15,6 0-14,-19-28-6,0 0-1,28-3 0,-28 3-2,13-47 1</inkml:trace>
    <inkml:trace contextRef="#ctx0" brushRef="#br0" timeOffset="10094.2739">21178 847 155,'0'0'36,"37"-22"-1,-2 19-10,13-1-26,2 1 1,1 3 0,2 3 0,-9 1 0,-2 5 1,-14 7-1,-28-16 1,22 34 0,-22-34 0,-6 48-1,-10-20 1,-6 7-1,-3-4 0,-7 4 0,4-1 0,-1 1 0,7-3 0,13-4 0,5 0 0,4-28-1,29 41 0,6-31 1,6-4-1,12 3-11,-2-12-15,6 0-7,-7-10-1,-6 1-1,-9-10-3,-6 0-1</inkml:trace>
    <inkml:trace contextRef="#ctx0" brushRef="#br1" timeOffset="19755.2493">21241-47 146,'6'-48'43,"-6"48"-4,-22-31-16,22 31-19,-32 12-4,32-12 0,-60 54 0,16-13 0,-6 12 0,-17 7 0,-12 19 0,-15 6 0,-17 3 0,-15 7 0,-10-1 0,-12 7 0,-10 3 0,-3 3 0,6-10 0,7-2 0,5-1 0,20-2 0,13-14 0,21-5 0,17-13 0,18-16 0,13-10 0,9-18-15,32-16-16,0 0-7,0 0-4,48-57-3,-4 10 0,13-3 7</inkml:trace>
    <inkml:trace contextRef="#ctx0" brushRef="#br1" timeOffset="28735.0594">18740 2528 165,'0'0'36,"12"-28"-1,-12 28-16,38 31-19,-38-31 0,41 60 0,-15-19 0,-1 3 0,-3 3 0,-3-6 0,-10-3 0,4-3 0,-13-35 0,16 41 0,-16-41 0,0 0 0,0 0 0,0 0 0,-6-47-2,6 15 1,0-9 0,3-3 1,6-6-1,1 2 1,12 1 0,-3 9 0,9 7 1,0 6-1,7 15 1,0 13-1,-3 10 1,9 12 0,-7 10 0,1 6-1,0 9 0,-4 1 0,-2-1 0,2 0 0,-2-6 0,-7-6 0,-22-38-8,47 44-14,-47-44-9,51 3-4,-51-3 1,50-34-1,-24 2 0,15 1 0</inkml:trace>
    <inkml:trace contextRef="#ctx0" brushRef="#br1" timeOffset="29051.2309">19905 2440 156,'0'0'35,"-44"-25"-1,44 25-13,-57 9-12,19 7-9,3 12 0,1 7 0,2 6 0,10 9 0,6 7 0,16 0 0,16-4 0,22 1 0,12-13 0,10-7-1,13-15-1,3-12 1,0-14 1,-13-15 0,-7-9 0,-14-10 1,-20-10 0,-13 1-1,-25 3-1,-12 0-10,3 18-10,-13-2-10,9 12-2,-9 0-3,38 19-2,-28-10-1,28 10 1</inkml:trace>
  </inkml:traceGroup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22.2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CA4C186-B7FA-4ABD-9F17-013285B9EFE4}" emma:medium="tactile" emma:mode="ink">
          <msink:context xmlns:msink="http://schemas.microsoft.com/ink/2010/main" type="inkDrawing"/>
        </emma:interpretation>
      </emma:emma>
    </inkml:annotationXML>
    <inkml:trace contextRef="#ctx0" brushRef="#br0">2 361 98,'0'-32'41,"0"32"-5,0 0-7,0 0-7,-3-28-2,3 28-11,0 0-9,22 44 0,-6-16 0,-3 4 0,9 9 0,0 6 0,0 3 0,6 1 0,-6-4 0,7-6 0,-4-3 0,-3-7 0,-22-31 0,32 38 0,-32-38 0,28 10 0,-28-10 0,0 0 0,35-54 0,-29 23 0,4-10 0,-1-4 0,-2-8 0,2 3 0,-3 2 0,1-5 0,2-1 0,4 7 0,-4-3 0,7 2 0,0 1 0,3 6 0,0 3 0,0 7 0,-19 31 0,28-47 0,-28 47 0,0 0 0,32-25 0,-32 25 0,0 0 0,0 0-4,0 0-19,0 0-5,28 31-5,-28-31-1,0 0 0,35 28-1,-35-28-1,38 29 12</inkml:trace>
    <inkml:trace contextRef="#ctx0" brushRef="#br0" timeOffset="540.9028">871 458 109,'0'0'30,"0"0"0,0 0-7,41-12-9,-10 9-9,4 3-13,6-3-11,3 3-7,-6 0-4,0 3 0,-6 3-5,-32-6-1,50 0 10</inkml:trace>
    <inkml:trace contextRef="#ctx0" brushRef="#br0" timeOffset="361.3001">855 266 126,'0'0'41,"0"0"-2,22-31-12,-22 31-14,50-10-4,-18 7-9,3 10-6,-7-11-11,7 14-6,-35-10-5,47 9-5,-47-9 1,0 0-2,0 0 3,-6 29 7,6-29 6</inkml:trace>
    <inkml:trace contextRef="#ctx0" brushRef="#br0" timeOffset="1173.1427">1477 172 123,'0'0'39,"0"0"-5,0 0-11,-19 41-5,28-13-4,-9 1-10,7 8-4,2-2 0,4 0 0,-1-4 0,-12-31 0,32 44 0,-32-44 0,41 13 0,-41-13-6,54-25-7,-29-7-1,3 7 0,-12-16 0,13 9 1,-17-8 0,7 8 5,-9 4 8,-10 28 7,6-41 7,-6 41 0,0 0 1,0 0-1,0 0 0,-3 41-2,9-7-7,4 1-5,2 3 0,17 0 0,2-10 0,7 0 0,6-6 0,7-9 0,-1-10 0,1-6 0,3-16 0,-10 0 0,-13-9-10,4 3-5,-22-16-2,3 9-1,-23-9 0,7 10 0,-19-4 0,19 35 3,-41-47 3,41 47 0,-41-25-2,41 25-2,0 0 1,0 0-1,0 0-1,0 0 3,26-29 5</inkml:trace>
    <inkml:trace contextRef="#ctx0" brushRef="#br0" timeOffset="1609.2935">2408-36 176,'-28'-6'36,"28"6"-3,-3 34-23,12-2-10,7 9 0,3 3 0,6 3 0,1 4 0,-4-1 0,0-9 0,-3-3 0,-3-7 0,-16-31 0,25 28 0,-25-28 0,0 0-6,0 0-4,19-37 0,-13 8 0,-6-12 0,16 10 1,-10-10 1,10 6 6,3 7 5,-19 28 5,41-31 2,-41 31 0,44 0 0,-44 0 0,35 31 0,-35-31-6,22 54-4,-9-26 0,-7 3 0,3-2 0,-9-29 0,23 53 0,-23-53-19,18 38-9,-18-38-5,0 0-1,35 13 0,-35-13-1,32-7 1,-32 7 11,41-25 9</inkml:trace>
    <inkml:trace contextRef="#ctx0" brushRef="#br0" timeOffset="2492.1739">3305 197 104,'0'0'27,"7"-41"-1,-7 41-6,-7-31-6,7 31-1,0 0-2,-28-29-2,28 29-1,-44-3-2,44 3 1,-60 19-1,28-3-2,-3 6-4,7 6 0,3 1 0,6 5 0,3 1 0,13-1 0,6-2 0,10-4 0,-13-28 0,44 35 0,-13-26 0,1-12 0,6 0-5,-7-16-8,4 0 0,-13-12 0,7 9 0,-17-13 1,-12 35 0,29-53 6,-29 53 9,6-41 5,-6 41 5,0 0 0,-28-16 1,28 16-1,-16 31 0,16-31-3,-13 51-10,23-20 0,-1 1 0,10-4 0,6 0 0,7-6 0,9-6 0,3-6 0,10-7 0,-7-9 0,13-4-8,-16-15-9,7 3-2,-20-16-1,11 7 0,-20-17 1,0 7 2,-10-6 11,-2 0 15,2 12 7,-15-6 3,3 41 2,0-37 0,0 37-1,0 0-3,0 0-14,-12 47-3,12-13 0,6 7 0,0 3 0,1-3 0,12 7 0,-4-4 0,1-6 0,3-1 0,-19-37 0,35 51-5,-35-51-24,0 0-3,0 0-2,0 0 1,6-38-2,-6 38 1,-31-47 4,8 18 14,23 29 14,-37-44 17,37 44 7,-41-41 11,41 41 1,0 0-1,0 0 0,-26-37 1,26 37-6,32-13-10,6 10-18,9 12-5,-6-15-19,19 12-6,0-6-2,0 7-1,-9-7 0,-4 9-2,-6-6 3,0 0 12,3 4 10</inkml:trace>
    <inkml:trace contextRef="#ctx0" brushRef="#br0" timeOffset="4884.2021">4625 166 142,'0'0'35,"0"0"0,0 0-1,0 0-25,0 0-9,0 0 0,-19 50 0,26-15 0,8-4 0,1 1 0,6-4 0,3 0 0,-25-28 0,51 38 0,-19-32 0,-1-9 0,-2-3 0,-1-10 0,-28 16 0,41-47 0,-25 19 0,-4-10 0,-5 3 0,-1 1 0,-9 5 0,3 29 0,-10-41 0,10 41 0,0 0 0,0 0 0,0 0 0,-9 44 0,25-12 0,-4-1 0,20 4 0,3 0 0,12-1 0,4-9 0,-1-3 0,1-12 0,-4-7 0,-3-12 0,-6-10 0,-9-10 0,-11-5 0,-8-7 0,-7 0 0,-9-3 0,3 12-13,-10-5-3,13 37-1,-19-35 0,19 35-1,0 0 0,0 0 5,13 35 4,-13-35 6,44 47 7,-13-28 7,17 6 6,-7-13 1,13 4-1,-13-13 1,19 4 0,-19-17-1,9 4-13,-12-13-4,-3-3 0,-7-3 0,-28 25 0,32-47 0,-32 47 0,-6-38 0,6 38 0,-51-7 0,13 17 0,-3 6 0,0 6 0,3 9 0,7 4 0,12 6 0,9 0 0,16 0 0,17 0 0,14-7 0,4-5 0,13-4 0,3-19-1,12-3-22,-9-12-5,4-7-4,-11-19-2,-2 4 0,-4-13 0,-6-7 5,-12 4 9,-1-3 17,-6-1 15,-9-2 15,-1 15 6,-15-3 2,3 41-1,-6-38 1,6 38-1,0 0-7,-28 26-26,18 5-1,10 7 0,3 9 0,7 3 0,6 1 0,6-1 0,3-3 0,-3-2 0,0-11 0,6-12 0,-28-22 0,54 6 0,-25-21 0,-29 15 0,50-54 0,-25 16 0,1 1 0,-7-4 0,3 6 0,-10 7 0,-12 28 0,13-35 0,-13 35 0,0 0 0,0 0 0,-32 60 0,13-22 0,13 3 0,-3 0-2,15 0-2,7-7 0,12-2 0,-25-32-1,66 34 6,-22-31-2,7-3-4,-7-15-9,10 5-7,-16-18-4,9 6-2,-12-10-2,0 7 1,-13-9 2,3 5 9,-25 29 15,19-53 14,-19 53 13,0-38 2,0 38 2,0 0 0,0 0-2,0 0-5,0 0-6,0 0-7,-13 41-9,13-41 1,22 56-1,-9-21 0,3 0 1,-4-4-1,-2 1 1,-10-32-1,22 44 0,-22-44 0,0 0-1,0 0-3,0 0-5,32-16-1,-32 16 0,6-53 0,-6 12-1,9 6 1,-2-9 1,5 9 3,4 1 7,3-1 8,9 16 1,-28 19 0,57-19 0,-28 22 1,5 16-1,-5 0-1,6 16-2,-10 6-6,0-4-1,3 8 0,-2-4 0,-4-4 0,3-2 0,-3-7 0,-22-28-1,51 32-11,-51-32-6,50-3-5,-50 3-3,54-38-2,-29 6-1,13 7 0,-13-13 1,7 4 11,0-1 9,-7 0 9,-6 4 5,0-4 7,-4 7 6,-11 0 7,-4 28 3,0-44-2,0 44-2,-32-22-4,32 22-2,-54 6-5,20 13-5,-7 0-6,6 6-4,0 9 3,4 4-1,5 0 1,10 0-1,13 3-1,16-7 1,15-2 0,4-10-1,18-10-1,4-8-1,6-11 0,-12-12-1,2-3-2,-18-9 1,-13-1 0,-10-2 0,-6-1 0,-12 1-2,9 34-5,-10-51-4,10 51-3,3-38-1,-3 38 0,35-28 0,-35 28 2,44-16 6,-44 16 14,48-9 15,-48 9 4,38 0 1,-38 0 1,0 0-1,0 0-1,34 47-4,-34-47-8,10 47-9,-7-15 0,3-1-1,1 4 1,5 0-2,4-7 1,-16-28-1,41 47 1,-41-47-1,47 16 1,-47-16-1,57-19 1,-28-6-1,-1-4 0,-3-5 1,1-4 0,-7-3 1,0 10-1,-7-1 0,-9 4 1,-3 28 0,0 0 2,0 0-2,0 0 0,0 0 0,-12 31 0,12 1-1,6 6 0,7 2 0,6 8-1,9-7 0,10-4 0,6-8 1,7-4-1,9-12 0,3-10 0,-6-13 1,-4-12 0,-5-6-1,-7-7 1,-13-3 0,-15-9 1,-13 3-1,-16 3 1,0 0 0,-6-9-2,-13 15-31,7 13 1,28 22-3,-32-38-3,32 38-1</inkml:trace>
  </inkml:traceGroup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33.9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885F59-359E-4EC1-9FA8-FA1D3A8ABE7E}" emma:medium="tactile" emma:mode="ink">
          <msink:context xmlns:msink="http://schemas.microsoft.com/ink/2010/main" type="inkDrawing" rotatedBoundingBox="1110,9296 19526,10897 19205,14590 789,12989" shapeName="Other">
            <msink:destinationLink direction="to" ref="{E3F4ABF8-8F2E-43F5-B1FA-AA5D04C748E5}"/>
          </msink:context>
        </emma:interpretation>
      </emma:emma>
    </inkml:annotationXML>
    <inkml:trace contextRef="#ctx0" brushRef="#br0">0 425 38,'0'0'18,"0"0"-5,10-28-8,-10 28-1,0 0 0,0 0 2,0 0 0,0 0 1,0 0 0,9 28 2,-9-28 2,0 0 0,0 0 0,16 41 0,-16-41 0,13 35 1,-13-35 0,16 41-1,-16-41-2,22 41-1,-22-41-1,22 35-2,-22-35-1,0 0-3,31 28-1,-31-28 1,0 0-1,32-3 0,-32 3 0,22-32 0,-22 32 0,38-44 0,-19 13 0,3-1 0,3-2 0,1-4 0,5 0 1,1-3-1,-1 0 0,4 0 0,-3 3 0,-1 1 1,-6-1-1,1 6 1,-26 32-2,28-47-7,-28 47-11,0 0-10,0 0-4,28-35-1,-28 35-3,0 0-3,10-44-2</inkml:trace>
    <inkml:trace contextRef="#ctx0" brushRef="#br1" timeOffset="-80844.6246">-85 1291 56,'-28'-9'32,"28"9"-1,-13 35-2,0-7-6,17 19-3,-8 4-2,17 15-3,-10 0-5,10 6-2,-7 1-4,7-4-3,-4-6-1,1-6 0,-4-10-1,-3-9 1,-3-7 0,0-31 0,7 35 0,-7-35 0,0 0-4,-4-32-4,4 32-1,-6-66-3,9 31 1,-12-15-2,9 6 1,-13-6 1,7 2 3,-7-2 2,1 0 4,-4-1 0,0 4 3,3 3 0,-2-3 2,8 6 1,-2-3 2,12 6 3,0-3-1,13 9 0,-3-2 0,15 5-1,4 1-1,9 6-1,0 3-1,6 13-2,0 3 1,7 12-2,-7 7 1,-2 9 1,-11 10-1,-2 3 0,-13 3-1,-10 3 1,-12 3 0,-6 0 0,-13-6 0,-10-3-1,-6-4-1,-6-8 1,-3-14 0,-4-2 0,4-7-1,2-10 0,1-2 0,10-7-1,34 16 0,-45-25-6,45 25-5,0 0-7,35-3-6,-7 0-6,20 12-2,6-2 1,2 5-1,1 1 5,3 2 5</inkml:trace>
    <inkml:trace contextRef="#ctx0" brushRef="#br1" timeOffset="-80569.703">641 1893 114,'0'0'41,"0"0"-2,0 0-12,-34 38-15,37-10-4,0 7-4,3-1-4,1 10-2,-1-6-6,3 6-8,-9-12-5,7-1-7,-7-31-4,0 0-1,0 0 0,0 0 0,16-28 6</inkml:trace>
    <inkml:trace contextRef="#ctx0" brushRef="#br1" timeOffset="-80312.9062">844 1591 152,'0'0'41,"0"0"-6,0 0-20,0 0-16,69 18-14,-22-14-6,23 5-7,-7-3-4,10 1-2,-17-7 0,-2 6-1,-16-6 3</inkml:trace>
    <inkml:trace contextRef="#ctx0" brushRef="#br1" timeOffset="-80125.1017">951 1824 77,'0'0'29,"0"0"-7,57 28-14,-10-31-11,10 0-7,12-1-8,-2-5-3,2 3-4,-2 3-5,-14-7 2</inkml:trace>
    <inkml:trace contextRef="#ctx0" brushRef="#br1" timeOffset="-79177.1514">834 1663 91,'0'0'36,"0"0"-5,0 0-6,0 0-4,0 0-5,47 3-3,-9-3-5,13 3-5,9 0-4,6-3 1,10 4 0,6-4 0,-3 0 0,0 3 0,-10-3 0,-9 0 0,-9 0 0,-13 0 1,-38 0-2,31 0-10,-31 0-8,0 0-7,0 0-5,0 0-2,-28 6 0,28-6-1,-44-13-5</inkml:trace>
    <inkml:trace contextRef="#ctx0" brushRef="#br1" timeOffset="-78849.4074">1185 1405 98,'-29'-32'41,"29"32"-5,0 0-10,-35 22-8,32 13-3,0-4-5,9 17-9,-2 5 0,2 4-1,0 0 0,1 2 0,-7-5 0,3-7 0,0-3 0,-6-3 0,0-9 0,3-32 0,0 44-6,0-44-9,0 0-6,0 0-6,31 9-4,-31-9-2,51-31-1,-23 9-5,10-7 3</inkml:trace>
    <inkml:trace contextRef="#ctx0" brushRef="#br0" timeOffset="10036.5645">3395 1200 17,'0'0'20,"-13"-28"-3,13 28-4,-3-29-2,3 29 0,0 0 1,10-31-2,-10 31-2,0 0-2,0 0 0,47-13 0,-47 13-2,32 7 1,-32-7-2,34 12-1,-34-12 0,32 13 0,-32-13 0,0 0-1,0 0 0,38 22 0,-38-22-1,0 0 2,0 0-1,35 3 0,-35-3 1,0 0 0,34-16 0,-34 16 0,35-19 1,-35 19-1,38-34 0,-38 34-1,50-51 0,-21 20 0,-4-4 0,4-3-1,-1-6 0,0 3 1,-2-6-1,-1 6 0,0 3 0,-3 7 0,-3 3 0,-19 28 0,32-41 0,-32 41-1,0 0-4,0 0-4,35-10-5,-35 10-5,0 0-2,12 29-3,-12-29-1,0 0-1,0 0 4,35 34 5</inkml:trace>
    <inkml:trace contextRef="#ctx0" brushRef="#br1" timeOffset="-78284.5749">2283 1616 155,'0'0'41,"0"0"-5,0 0-24,0 0-13,67 6-1,-4 0-13,-6-12-9,19 12-7,-13-6-2,0 3-1,-19 4 0,-9 2-7,-35-9 13</inkml:trace>
    <inkml:trace contextRef="#ctx0" brushRef="#br1" timeOffset="-78508.6272">2574 945 98,'0'0'41,"-28"-25"-2,28 25-9,0 0-12,-13 47-5,13-9-6,3 6-7,3 13 0,1-1 0,-4 4-1,0-3 1,3 6-8,-6-22-10,10 3-9,-7-16-6,-3-28-1,9 35-2,-9-35-5,0 0-1</inkml:trace>
    <inkml:trace contextRef="#ctx0" brushRef="#br1" timeOffset="-77892.2804">2511 1949 151,'0'0'39,"0"0"-9,-6-28-17,6 28-6,56-22-8,-18 16 1,10 3 0,-4 3 0,0 0 0,-9 6 0,-7 7 1,-28-13 0,29 34 0,-29-34-1,-19 54 1,-7-26-1,-5 4 1,-7 2-2,-6 1 2,3 3-1,0-1 0,3-2 0,9-3 0,7-4 0,22-28 0,-12 44-1,12-44 1,0 0-1,53 22 0,-12-22 0,-3-6-10,19 6-12,-10-7-9,4 4-1,-4 0-7,-6-10-2,-3 4-1</inkml:trace>
    <inkml:trace contextRef="#ctx0" brushRef="#br1" timeOffset="-77140.9167">3499 2759 65,'0'0'39,"0"0"-2,0 0-9,0 0-6,0 0-4,0 0-3,0 0-5,13-38-5,-13 38-5,12-54 0,-12 17 0,-3-7 0,-3-13 0,-3 0 0,-1-9 0,-6-3-1,4-4 1,-1 1 0,0-4 1,4 4-2,6 3 1,6 3 0,6 6 0,10 9 0,7 7 0,5 10 0,10 8-1,7 17 1,2 9 0,1 16 1,-7 12-1,0 10 1,-9 9 0,-4 7 0,-9 5 0,-12 4 0,-13-6-1,-7 0 1,-6-4-1,-12-12 1,-7-9-1,-6-7 0,-3-12 0,-10-10 0,7-10 1,-7-5-1,7-10 0,3 3-1,12 3-2,-3-6-11,35 22-13,0 0-6,-6-28-2,6 28-1,54-16-1,-7 3-2</inkml:trace>
    <inkml:trace contextRef="#ctx0" brushRef="#br1" timeOffset="-75075.4877">4207 1795 124,'0'0'38,"0"0"-7,0 0-10,-19 38-6,31-10-4,1 1-7,12 5-4,-3 1 0,10 0 1,-4-1-2,-3 1 1,1-1 0,2-5 0,-6-1 0,-22-28 0,41 32-1,-41-32 1,29 19-1,-29-19 1,0 0-1,34-13 0,-34 13 1,16-28-1,-16 28 1,22-44 0,-9 12-1,-4 1 1,4-4 0,-3-6-1,2 3 1,-2 0 0,-1 1 0,4 2 0,-4 7 0,-9 28 1,19-41-1,-19 41-2,0 0-9,0 0-7,0 0-6,0 0-5,25 47-4,-25-47 0,13 38-2,-13-38 3,0 0 12</inkml:trace>
    <inkml:trace contextRef="#ctx0" brushRef="#br1" timeOffset="-73861.0946">4996 1323 70,'0'0'37,"0"0"0,-19-28-9,19 28-5,0 0-4,0 0-4,3-29-6,-3 29-5,0 0-3,0 0-1,0 0 0,38-6 0,-38 6 0,0 0 0,0 0 0,0 0 0,28 0 0,-28 0 0,0 0 0,0 0 0,0 0 0,38-10 0,-38 10 0,0 0 0,35-12 0,-35 12 1,32 3-1,-32-3 1,0 0 0,34 28 0,-34-28-1,16 41-1,-16-41 1,10 60-1,-13-22 0,-4 3-1,-5-3 1,-1-1-1,-9 4 1,-3-6 1,-4 0-1,29-35 2,-47 41-1,47-41 0,-32 22 0,32-22-1,0 0 0,0 0 1,29-16-1,-29 16 0,44-25 0,-44 25 0,57-26 0,-29 14 1,1 6 1,-1-1-1,-28 7 0,50 0 1,-50 0-1,48 7 1,-48-7-1,38 12 1,-38-12-3,0 0-9,31 19-6,-31-19-8,0 0-4,0 0-3,0 0-2,-6 32 1,6-32 1,-32 18 13</inkml:trace>
    <inkml:trace contextRef="#ctx0" brushRef="#br1" timeOffset="-73529.1597">5078 2264 60,'0'0'36,"0"0"-1,0 0-5,-9 38-7,12-6-3,-3-32-4,3 56-5,0-24-7,0-4-9,4 4-12,-7-32-7,3 34-7,-3-34-2,0 0-1,0 0-7,0 0 1</inkml:trace>
    <inkml:trace contextRef="#ctx0" brushRef="#br0" timeOffset="10713.8815">4475 1021 39,'-32'-13'14,"32"13"-1,0 0-5,0 0-2,0 0 1,0 0 0,4 38 0,-4-38 0,12 47-1,-2-19 0,-1 4-1,1-1 0,-1-2 0,1 2-1,-10-31 0,18 44-1,-18-44 0,23 32 0,-23-32 1,31 6-2,-31-6 1,47-19-1,-12 0 0,3-9-1,6-7 0,1-3 0,8-6-1,4 0 0,-3-6 0,3 6 0,-10 3 0,0 3 1,-12 7-1,-3 2 1,-32 29-1,34-37-3,-34 37-8,0 0-8,29-10-5,-29 10-1,0 0-2,38-25-3,-19-13 0</inkml:trace>
    <inkml:trace contextRef="#ctx0" brushRef="#br1" timeOffset="-72476.7086">5940 1896 143,'0'0'41,"0"0"-4,41-16-20,-3 7-18,19-1 1,6 7-1,3-6-9,10 9-7,-16-7-5,0 11-4,-22-4-2,-10 3-4,-28-3-1,0 0 0,0 0 3,0 0 26</inkml:trace>
    <inkml:trace contextRef="#ctx0" brushRef="#br1" timeOffset="-72221.2897">6215 1701 107,'0'0'41,"-41"31"-7,41-31-15,-16 57-5,13-19-1,19 3-5,-4 6-9,-2-9-14,12 3-8,-16-10-8,7-3-3,-13-28-7,0 0 0,0 0-2,0 0 37</inkml:trace>
    <inkml:trace contextRef="#ctx0" brushRef="#br1" timeOffset="-71011.5885">6818 2743 145,'0'0'39,"-25"-47"-5,9 12-19,10 0-9,6-5-6,3-5-1,0-8 1,6-4-1,4-9 1,-4 6-1,4-9 1,0 3-1,3-3 1,-1-1 0,1 7 0,6 7-1,3 5 1,4 1 0,-1 9 0,4 13 0,3 6 1,-1 9 0,4 13 0,-3 6 0,0 13 0,-7 6-1,4 7 1,-13 6-1,0 3 1,-13 0-1,-6-1 0,-6 1 0,-13-3-1,-7-3 2,-8-4-1,-4-2 0,-10-7 0,1-3 0,-3-4-1,2 1 1,1-3 0,12-10 0,7 3-3,28-6-7,0 0-7,0 0-7,0 0-5,31-22-4,13 13-1,7-4 0,9-6 2,6 3 9</inkml:trace>
    <inkml:trace contextRef="#ctx0" brushRef="#br1" timeOffset="-67105.5391">10711 1543 93,'0'0'34,"-28"-56"1,28 56-6,-13-60-7,13 60-5,29-51-6,6 26-6,9 3-5,13 6 1,-1 7-1,11 3-1,-7 6 1,-3 6 0,-7 7 1,-12 5-1,-6 14 0,-13 3 1,-13-1-1,-9 7 1,-10-3-1,-9 0 1,-10-4-1,-6 4-1,-6-16 1,-3-3 0,0-3 0,-1-4 0,10-5 0,7-4-6,31-3-7,-32 0-5,32 0-9,0 0-5,41 0-2,-9-3-1,6 6-1,3 0 6</inkml:trace>
    <inkml:trace contextRef="#ctx0" brushRef="#br1" timeOffset="-65853.6724">12164 1792 114,'0'0'42,"0"0"-4,0-41-12,0 41-14,44-9-5,-9 9-7,6-3 0,3 3 0,0 0 0,-3-7-2,1 14-11,-42-7-5,63-4-8,-63 4-4,38-3-3,-38 3 0,0 0-2,0 0 4,0 0 14</inkml:trace>
    <inkml:trace contextRef="#ctx0" brushRef="#br1" timeOffset="-65122.0569">13051 1735 155,'0'0'43,"0"0"-5,38-3-29,16-3-9,15 0-11,23 12-14,-10-6-8,6 6-1,-15-3-1,-13 4-1,-22 2-6</inkml:trace>
    <inkml:trace contextRef="#ctx0" brushRef="#br1" timeOffset="-65308.6796">13250 1143 130,'0'0'42,"0"0"-6,0 0-15,-9 29-7,12-1-6,6 13-7,4 13-1,-3 2 0,2 1 0,-6 0 0,7-7-1,-10-6-10,10-3-13,-10-13-8,-3-28-3,0 0 0,0 0-4,0 0-4,0 0 12</inkml:trace>
    <inkml:trace contextRef="#ctx0" brushRef="#br1" timeOffset="-64761.811">13358 2003 159,'0'0'42,"0"0"-9,28-28-22,13 15-11,10 4-1,2-1 1,4 4 0,0 3 0,-10 3 1,-9 6-1,-9 3 1,-29-9-1,19 35 1,-26-7 0,-9 4-1,-6 9 1,-6 0-1,-4 6 0,1 0 1,-1 4-2,4-7 1,9 0 0,9-10 0,10-2-1,0-32 1,35 35-1,3-32 1,9-3-7,-2-19-14,15 9-9,-10-12-5,7 3 0,-13-3-1,-3 4-1,-9 5-1</inkml:trace>
    <inkml:trace contextRef="#ctx0" brushRef="#br1" timeOffset="-64199.7">14374 2825 135,'0'34'42,"0"-34"-1,0 0-15,29 23-25,-29-23-1,35-13-1,-35 13 0,25-38 1,-22 7 0,-3-7 0,-9-9 0,-10-13 0,-4-9 0,-2-10 0,-3-9 0,-4-7 0,4 1 0,3 2 0,9 1-1,13 6 1,9 6-1,16 13 1,10 10 0,12 8 0,9 17 0,7 9 0,-3 16 0,3 12 1,-6 16 0,-13 9 0,-6 10 0,-13 6 0,-16 4 0,-12 2-1,-7-2 1,-15 2-1,-10-9 1,-3-3-1,-10-9 0,1-4 0,-1-9-1,-2-10 1,5-2-1,7-7 1,6-7-1,35 7 0,-37-22-3,37 22-11,0 0-8,31-25-9,1 13-1,12 2-3,6-9 0,10 4 0</inkml:trace>
    <inkml:trace contextRef="#ctx0" brushRef="#br0" timeOffset="12512.0826">14479 1194 10,'-4'-41'12,"4"41"-4,0 0-5,0 0 0,13-28 2,-13 28 1,0 0 0,0 0 0,0 0 1,0 0-1,0 0-1,0 0-1,0 0 0,0 0-2,0 0 0,0 0-1,0 0 2,0 0-1,0 0 1,0 0 0,0 0-1,0 0 1,25 31-1,-25-31 1,0 0-1,22 35-1,-22-35 1,23 31 0,-23-31-1,19 35 2,-19-35-1,15 38 0,-15-38-1,13 37 1,-13-37-1,9 29 0,-9-29 0,0 0 1,13 28-1,-13-28 1,0 0 2,0 0 0,0 0 1,28-25-1,-28 25 1,0 0-1,38-41 0,-38 41-2,48-41 1,-17 16-2,4-4 0,6 1 0,6-7 0,1-2-1,-1 2 1,-3-6-1,1 6 1,-8-2 0,-2 8 0,-6 1-1,-29 28 1,34-44 0,-34 44 0,22-28-1,-22 28-1,0 0-4,0 0-7,32-16-6,-32 16-6,28 6-1,-28-6-2,32-3-2,-32 3-1</inkml:trace>
    <inkml:trace contextRef="#ctx0" brushRef="#br1" timeOffset="-63809.4343">15041 1789 155,'-45'-10'37,"45"10"-2,-31 22-16,28 7-19,19 9-1,12 9 2,7 10-2,3 2 1,6 1 0,-6 0 0,3-10-1,-3-6 1,-7-12 0,-31-32-1,41 22 1,-41-22-1,29-31 1,-17-4-1,-2-12 1,-4-10 0,0-9-1,-2-3 1,-4-1 0,0 1 0,-4 6 0,4 3 0,-3 16 0,0 10 0,3 34 0,6-32 1,-6 32-1,0 0-5,38 32-16,-28-4-8,9 10-4,-3-1-1,-1 7-1,-2-3-1,6 4-1</inkml:trace>
    <inkml:trace contextRef="#ctx0" brushRef="#br1" timeOffset="-63373.2484">15704 2186 160,'-3'-32'35,"3"32"-2,22-38-20,-22 38-14,47-22 1,-15 16 0,-4-3 0,1 9 1,-1-4-1,-28 4 1,38 16 0,-38-16-1,16 35 1,-16-4 0,0 4 1,-10 3-2,1 9 1,-7 0-1,-3 0 0,3 1 0,0-4 0,1-10-1,8-2 1,7-32-1,-3 38 0,3-38 1,32 15-1,-4-15 0,4-6 1,6 0-1,3-4 1,3-2-1,-3-7-9,6 13-8,-12-13-7,0 9-5,-35 10-3,47-38-1,-47 38-1,13-47 1</inkml:trace>
    <inkml:trace contextRef="#ctx0" brushRef="#br1" timeOffset="-62958.8204">16099 1276 143,'0'-35'36,"9"4"-2,-3-4-16,23 13-7,-29 22-9,50-35-2,-50 35 1,54-12-1,-54 12 1,38 12 0,-38-12 0,3 44-1,-9-12 1,-7 6 0,-6 6-1,0 3 0,-6 3 0,3 4-1,0-7 1,6 0-1,3-6 1,10-3-1,9-10 1,-6-28-2,32 38 2,-32-38 0,60 13-1,-28-20-11,21 11-12,-15-11-7,6 4-4,-6-3 1,3 0-2,-12-1-1</inkml:trace>
    <inkml:trace contextRef="#ctx0" brushRef="#br1" timeOffset="-69557.1303">9104 2038 139,'-9'47'37,"9"-47"3,-10 60-14,4-26-21,3-5-20,25 2-10,-22-31-7,35 38-2,-35-38-1,31 9-1,-31-9-2</inkml:trace>
    <inkml:trace contextRef="#ctx0" brushRef="#br1" timeOffset="-69232.8919">9606 1745 140,'0'0'42,"0"0"-5,0 0-17,38 0-13,0 0-19,16 12-11,-4-8-7,10 5-4,-9-6-1,-4 0-6,-6 7-1,-12-7 14</inkml:trace>
    <inkml:trace contextRef="#ctx0" brushRef="#br1" timeOffset="-69064.4513">9710 2025 151,'0'0'37,"0"0"-20,60 6-37,-3-9-16,10-6-7,8-1-1,-5-9-1</inkml:trace>
    <inkml:trace contextRef="#ctx0" brushRef="#br2" timeOffset="16316.5597">11640 948 32,'-19'-47'29,"9"9"-2,-9 4-10,-6 2-5,25 32 3,-44-47 2,44 47-2,-57-16-1,26 26-3,-14-1 0,-2 22 1,-16 1-3,-7 21-1,-18 7-2,-7 13-3,-9 12-1,-3 12 0,-4 7-1,10 10-2,6 8 0,20 1 0,18-3 0,19 9 1,22-9 1,22-4 0,20-6 0,12-9 0,15-10-1,17-6 1,12-9 0,9-16 0,4-10-1,9-12 0,0-13 0,4-12 0,2-10-1,-5-13 1,-1-8 0,0-11-1,-3-12 1,-6-6 0,-4-13-1,-9-6 1,-6-16 0,-9-6 0,-17-6-1,-12-4 1,-13-3 0,-15-3 0,-13 4 0,-10 2 0,-16 0 0,-8 7 1,-14 0 1,-6 6-1,-12 6 0,-1 3-1,-6 7 1,-2 6 0,2 10 0,9 2-1,11 1 0,11 0-1,26 2-11,-3-8-15,22-1-8,13-3-2,3-3-8,25 10-2,13-10 2</inkml:trace>
    <inkml:trace contextRef="#ctx0" brushRef="#br1" timeOffset="-67455.7257">10721 1487 106,'0'0'37,"-29"-4"-6,29 4-6,-6 38-5,12 0-4,-2-6-7,8 12-6,7 6-2,3 4-1,0-1 0,-3-3 0,3-2 0,1-11 0,-8-5 0,-15-32 0,26 44-1,-26-44-10,0 0-9,0 0-8,0 0-3,0-28-3,0 28 0,-22-54-1,9 20 0</inkml:trace>
    <inkml:trace contextRef="#ctx0" brushRef="#br1" timeOffset="-66161.8827">11365 2022 66,'0'0'28,"0"0"-1,0 0-6,0 0-3,-3-32 1,3 32-3,0 0-5,38-18-1,-38 18-2,28-16-1,-28 16-2,0 0-2,35-13-2,-35 13-1,0 0 0,41 10 1,-41-10-1,38 22 1,-38-22 0,41 34 0,-41-34 0,28 54 0,-18-23 0,-10 1-1,-3 2 1,-4 4-1,-5-3 1,-4-4-1,0-2-1,16-29 1,-47 47 0,47-47 1,-48 35-1,48-35-1,-44 18 2,44-18-2,0 0 0,0 0 0,0 0 0,0 0 0,0 0 0,38-31 0,-3 22 0,0 2 1,3 4 0,3 0 0,0 0 0,0 3 0,-7 3 0,-2 3 0,-4-3 0,-28-3 0,45 10-10,-45-10-10,0 0-7,0 0-6,34-16-1,-34 16 0,3-44-2,-3 44 0</inkml:trace>
    <inkml:trace contextRef="#ctx0" brushRef="#br1" timeOffset="-65609.5061">12353 1625 130,'-44'0'41,"44"0"-4,-31 22-13,31-22-13,-13 41-6,19-6-5,7-1-1,3 1 1,0 0 0,3-1-9,-19-34-8,28 57-8,-28-57-6,0 0-3,35 22-1,-35-22-1,0 0 0,34-44 13</inkml:trace>
    <inkml:trace contextRef="#ctx0" brushRef="#br2" timeOffset="17563.1731">16462 1213 45,'-19'-38'30,"-7"10"-5,26 28-8,-56-48-1,56 48 1,-60-31 2,31 25 0,-9-4-4,7 13-2,-13-3-3,-1 13-1,-8-1-3,-4 10-2,-6 4-3,-7 5-2,-6 7 1,-3 6 0,1 6 0,-1 4 0,3-1-1,3 7 1,1 0 0,5 6 0,4 4 0,6-1 0,4 3 0,5 10 0,4 6 1,3 4-1,6-1 0,4 0 0,5 0 0,4-2 0,10-4 0,-1-7 0,16-8-1,7-11 2,15-8-2,13-7 2,12-9-1,17-7 0,15-12 0,16-4 0,15-9 0,7-6 0,3-3 0,4-10 0,-1-3 0,-3-6 0,-12-3 0,-7-10 0,-9-3 1,-7-6-1,-9-4 1,-13-5-1,-6-1 0,-9-6 0,-13-3 0,-7-3 0,-9-1 0,-9-5 0,-3-4 0,-7 0 0,-6-6 0,-7 0 0,-6-3-1,-6-6 0,-6-4 2,-4 4-2,-9 6 1,-9-1 0,-7 17 1,-13 9 0,1 16-1,-1 15 1,1 26-6,-1-3-18,14 21-12,5 10-3,13-3-1,19 9-8,19-28-1</inkml:trace>
    <inkml:trace contextRef="#ctx0" brushRef="#br1" timeOffset="-62645.6128">17046 1814 160,'-29'-16'36,"29"16"-2,0 0-16,57-9-19,-13 12 1,13 0-7,6 7-9,-3-10-7,0 9-7,-9-9-4,-7 3-1,-15-9 0,-29 6-1,31-16 6</inkml:trace>
    <inkml:trace contextRef="#ctx0" brushRef="#br1" timeOffset="-62441.4732">17251 1631 160,'-31'10'38,"31"-10"-2,-19 50-18,25-12-18,19 9 1,10 4-1,3 5-7,-7-8-15,4-1-12,-13-16-1,-22-31-2,19 35-1,-19-35-2</inkml:trace>
    <inkml:trace contextRef="#ctx0" brushRef="#br3" timeOffset="-47473.7083">8596 3543 107,'0'0'41,"0"0"-5,0 0-12,-19 34-21,25-5-2,7 5-1,3 4 1,-1 3-1,7 0 0,-6-3 0,0-7 1,-3-2-1,-13-29 0,19 28 0,-19-28-1,0 0 1,0-35 0,0 35 0,-10-56-1,4 18 1,3 0-1,3 0 1,9-3 0,7 7 0,3 2-1,9 4 1,10 3 0,13 12-8,-10-3-8,19 13-6,-16-3-7,10 9-2,-16 0-2,6 10-1,-44-13 1</inkml:trace>
    <inkml:trace contextRef="#ctx0" brushRef="#br3" timeOffset="-47275.3909">9246 3609 87,'0'0'33,"-3"35"-3,9-4-6,-12-3-6,16 7-5,-4 0-7,7-4-5,-1-3-1,-12-28 1,25 48-6,-25-48-10,0 0-8,0 0-6,35-13-4,-35 13 0,0-47-1,-6 15-3</inkml:trace>
    <inkml:trace contextRef="#ctx0" brushRef="#br3" timeOffset="-46931.3281">9376 3577 103,'31'-41'35,"1"32"-5,-32 9-9,69-25-6,-28 15-9,7 7-6,-1 3 0,0 3 1,-5 7-1,-8 2 1,-34-12-1,38 45 0,-38-14 0,-9 4 1,-13 9-2,-10 3 1,0 0 0,-5 0 0,5 4 0,7-7 0,6 0 0,6-6 1,13-38-1,25 47 0,4-34 0,9-7 0,6-9-1,6-7 1,1-9 0,3-6-3,-4 9-8,-12-18-7,6 15-6,-22-16-6,-22 35-3,29-56 0,-29 56-1,-19-41 9</inkml:trace>
    <inkml:trace contextRef="#ctx0" brushRef="#br3" timeOffset="-46780.8137">9679 3798 79,'0'0'33,"0"0"-2,0 0-9,35 3-6,9-9-14,6 9-14,7-16-11,13 13-9,-14-16-1,11 10-5,-10-6-2</inkml:trace>
    <inkml:trace contextRef="#ctx0" brushRef="#br3" timeOffset="-46392.7066">10607 3587 74,'-3'-35'37,"3"35"-5,-41-22-7,41 22-5,-69 0-6,31 16-5,-10 0-8,1 12-1,-4 10 1,4 6-1,6 9 1,3 7-1,13 0 0,15-6 0,17 2-1,15-9 1,13-12-2,15-13 2,13-16-1,7-12 1,2-10 0,-5-12-1,-7-3-2,-16-13-1,-9-1 0,-20-2-1,-12 6 1,-15-3 1,-7 10 0,-13 5 0,-2 4 3,2 9 0,4 7-6,-1-1-8,29 10-7,0 0-7,0 0-2,0 0 0,51-19-6,-10 16 22</inkml:trace>
    <inkml:trace contextRef="#ctx0" brushRef="#br3" timeOffset="-45972.3646">10803 3603 120,'0'0'40,"-35"3"-7,35-3-12,0 44-21,7-13 0,2 4 0,7 6-1,3 0 1,0 3 0,0-3 0,-4-3-1,4-7 0,-19-31-3,29 41-9,-29-41-4,0 0-2,0 0-1,0 0 0,-6-44 0,9 16 2,-13-16 6,10-7 14,10 4 6,2-10 5,14 13 2,-7-3 3,25 19 1,-16-4-1,23 26-3,-17 3-5,14 15-2,-13 4-2,2 19-1,-8 2-2,-4 7-2,-3 4 0,-3 2 0,-3-6-1,-3 0 0,-1-9 0,-12-35-12,22 38-9,-22-38-7,0 0-5,38-22 0,-38 22-1,29-66 1</inkml:trace>
    <inkml:trace contextRef="#ctx0" brushRef="#br3" timeOffset="-45618.1237">11504 3684 106,'-3'-31'34,"3"31"-1,31-6-8,7 9-13,13 16-22,-7-16-10,26 16-8,-10-16-3,9 13-2,-12-13 0,6 9-1</inkml:trace>
    <inkml:trace contextRef="#ctx0" brushRef="#br3" timeOffset="-45761.2206">11542 3423 111,'0'0'35,"0"0"-2,0 0-10,9 50-10,7 1-12,3 15-1,3 6 0,4 4 1,-1 0-2,0-10 1,-6-3 0,-3-16-5,3 0-15,-19-47-11,0 28-3,0-28 0,-32-28-1,4-7 0</inkml:trace>
    <inkml:trace contextRef="#ctx0" brushRef="#br3" timeOffset="-44927.3938">12278 3666 83,'28'-41'32,"-28"41"-4,10-35-4,-10 35-5,-16-28-6,16 28-5,-38-3-5,6 9-3,-2 3 0,-11 13-1,1 10 1,3 2 0,3 7 1,7 7 0,9 2 0,15-3 0,14 4-1,11-10 0,20-7 0,7-12 0,8-9-1,1-13 1,3-7-1,-4-8 1,-5-17 0,-10-2 0,-7-7 0,-9 3 0,-6-3 1,-6 6-1,-7 1 0,-6 5 1,3 29 0,0 0-1,-29-19 1,29 19-1,-22 35 1,22-35 0,-6 63-1,15-22 0,7 3 0,9-3 0,13-3-1,6-7 0,7-9 0,6-6 0,-3-13 1,2-12-1,-5-13 0,-4-7 1,-9-12-1,-6-6 1,-10-13 0,-3 1 0,-7-8 0,-5 8 1,-7 2-1,-7 7 0,1 12 0,6 38 0,-25-38 1,25 38-1,-22 28 1,15 7-1,4 9 1,10 16 0,5 6 0,10 3 0,4 4-1,2-13 0,4 9-10,-4-22-21,10-6-4,-38-41-1,54 16-3,6-86-1,15-27 15,26-26 25,26-41 0,21-18 0</inkml:trace>
    <inkml:trace contextRef="#ctx0" brushRef="#br3" timeOffset="-43673.6148">14125 3933 154,'0'0'35,"28"-19"-3,13 19-12,4-12-13,15 5-7,9 1-1,1-6-9,9 12-6,-16-16-4,0 13 0,-22-16 0,3 16 2,-44 3 4,41-29 8,-41 29 16,0-28 7,0 28 2,0 0 1,-38-3 1,38 3-2,-31 25-5,31-25-6,-22 53-7,18-15 0,30 10-6,8-4 1,14-3 0,9-10-1,9-6 0,3-9-1,1-13 1,2-9-1,-24-19 6,-10-4-7,-19-12-4,-7 7-3,-21-20-4,3 20-3,-23-14-3,10 17-4,-12-7-2,8 10 4,23 28 7,-12-41 5,12 41 14,0 0 0,50-32 0</inkml:trace>
    <inkml:trace contextRef="#ctx0" brushRef="#br3" timeOffset="-44116.0355">14469 3845 14,'3'-38'14,"0"0"4,-9-12 12,6 19 0,-9-10 0,9 41 0,-19-54-4,19 54-3,-22-31-4,22 31-7,0 0-11,-22 37-1,18 1 0,4 6 0,4 13 0,5 6 1,-3 6 0,10 1 0,-3-8 1,-1-2-1,-2-16-1,2-9 1,1-7-13,-13-28-11,0 0-9,0 0-2,-38-15-1,3-14-1,7 7 1</inkml:trace>
    <inkml:trace contextRef="#ctx0" brushRef="#br3" timeOffset="-42830.9738">15331 3502 160,'0'0'35,"0"0"0,0 0-16,-9 53-18,25-5 0,2 5 0,8 10 0,-1 6 0,7 1 0,-10-4-1,3-3 0,-3-16 0,-3-9 0,-19-38 0,25 38 0,-25-38 0,0 0-1,3-32 0,-6-3 0,-3 1 0,3-10 0,0 0 1,6-7-1,3 7 1,7 3-1,12 10 1,3 9 0,7 9 0,6 13 1,3 10 0,1 12 0,-1 6 0,-6 7-1,-7 5 0,-9 1 0,-12 0 0,-7-3 0,-16 0-1,-9-10 1,-9-3-1,-10-6 1,-7-6 0,1-10 0,3-6 0,3-3 1,9-4-1,32 10-2,0 0-7,-19-44-7,19 44-5,54-28-7,-10 21-4,0-11-2,7 11 0,-1-5 2,-9 9 10,-3-4 8,-6 7 12,-32 0 10,41-3 11,-41 3 7,0 0 7,41-16 1,-41 16-3,35-15-2,-35 15-5,53-22-5,-53 22-6,54-32-6,-22 16-7,-1-3 0,-2-3 1,-29 22-1,47-41 1,-47 41 0,19-37 0,-19 37-1,-3-32 0,3 32-1,-32-12 0,32 12 0,-60 12 0,25 7 0,1 6 0,-4 10 1,9 6 0,7 3 2,6 3-1,13 0 0,16-6 0,6-6-1,12-4-1,7-12-14,26 0-12,-11-19-6,17 3-1,-7-22-1,3 7 0,-6-16 0</inkml:trace>
    <inkml:trace contextRef="#ctx0" brushRef="#br3" timeOffset="-42404.2652">17308 3581 159,'-22'-29'35,"22"29"-2,-41-9-15,41 9-10,-41 6-9,41-6 0,-51 32 0,23-14 0,28-18 2,-48 45-1,48-45 1,-19 50 0,19-50-1,23 50 1,-23-50-1,60 41 1,-19-19-1,3 0-1,3-6 1,-3 3 0,-6 0 1,0 0 0,-9 3-1,-29-22 0,31 47 0,-31-47 0,-3 50 0,3-50 0,-38 44-1,10-31 1,-1 3-8,-2-16-8,31 0-8,-48 0-6,48 0-4,-12-29 0,12 29-1,28-44 0,7 19 5</inkml:trace>
    <inkml:trace contextRef="#ctx0" brushRef="#br3" timeOffset="-42030.0107">17993 3634 155,'0'0'35,"-57"-41"-1,26 41-15,-13-3-8,2 9-10,-5 13-2,9 3 1,0 13 0,7 6 1,6 3-1,9 3 0,6 0 0,20-3 0,12 1 0,19-11 0,13-9-1,9-12 0,3-7 0,3-12 0,1-10 1,-13-9 0,-10-6 0,-22-7 0,-18-6 1,-10 3 0,-20-3-1,-11 3 0,2 15-8,-15-2-8,47 28-8,-57-22-8,57 22-2,0 0 0,0 0-2,0 0 0,66 19 8</inkml:trace>
  </inkml:traceGroup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1:53.8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0C8DDA6-8925-42EA-86CF-8317C588B00F}" emma:medium="tactile" emma:mode="ink">
          <msink:context xmlns:msink="http://schemas.microsoft.com/ink/2010/main" type="writingRegion" rotatedBoundingBox="472,14091 30516,14373 30487,17511 442,17228"/>
        </emma:interpretation>
      </emma:emma>
    </inkml:annotationXML>
    <inkml:traceGroup>
      <inkml:annotationXML>
        <emma:emma xmlns:emma="http://www.w3.org/2003/04/emma" version="1.0">
          <emma:interpretation id="{F5258FCE-652B-4B56-9670-E1533EB1A155}" emma:medium="tactile" emma:mode="ink">
            <msink:context xmlns:msink="http://schemas.microsoft.com/ink/2010/main" type="paragraph" rotatedBoundingBox="8465,14292 17505,14209 17511,14849 8471,149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F189AD-153E-45DF-BEBF-EC14D7934597}" emma:medium="tactile" emma:mode="ink">
              <msink:context xmlns:msink="http://schemas.microsoft.com/ink/2010/main" type="line" rotatedBoundingBox="8465,14292 17505,14209 17511,14849 8471,14933"/>
            </emma:interpretation>
          </emma:emma>
        </inkml:annotationXML>
        <inkml:traceGroup>
          <inkml:annotationXML>
            <emma:emma xmlns:emma="http://www.w3.org/2003/04/emma" version="1.0">
              <emma:interpretation id="{9C38D020-2148-4F28-82C0-48F91D001EB3}" emma:medium="tactile" emma:mode="ink">
                <msink:context xmlns:msink="http://schemas.microsoft.com/ink/2010/main" type="inkWord" rotatedBoundingBox="8465,14292 14456,14237 14462,14878 8471,14933"/>
              </emma:interpretation>
              <emma:one-of disjunction-type="recognition" id="oneOf0">
                <emma:interpretation id="interp0" emma:lang="en-US" emma:confidence="1">
                  <emma:literal>difference</emma:literal>
                </emma:interpretation>
                <emma:interpretation id="interp1" emma:lang="en-US" emma:confidence="0">
                  <emma:literal>differenced</emma:literal>
                </emma:interpretation>
                <emma:interpretation id="interp2" emma:lang="en-US" emma:confidence="0">
                  <emma:literal>differences</emma:literal>
                </emma:interpretation>
                <emma:interpretation id="interp3" emma:lang="en-US" emma:confidence="0">
                  <emma:literal>diffidence</emma:literal>
                </emma:interpretation>
                <emma:interpretation id="interp4" emma:lang="en-US" emma:confidence="0">
                  <emma:literal>dissonance</emma:literal>
                </emma:interpretation>
              </emma:one-of>
            </emma:emma>
          </inkml:annotationXML>
          <inkml:trace contextRef="#ctx0" brushRef="#br0">8536-1005 136,'0'0'35,"-22"-44"0,6 15-4,16 29-16,-15-47-12,15 47-3,-23-44 0,23 44 0,-31-38 0,31 38 0,-51-22 0,17 22 0,-7 7-1,-7 5-1,1 7 1,-1 6 1,1 7 0,6 2 0,9 4 1,17 0 0,12-3 0,15-7-1,17-3 0,12-12 0,12-7 0,7-12-5,10-4-7,-13-12-5,6 3-4,-19-12-3,6-1-3,-24-5-1,2 2-2,-15-9 5,-4 3 7,-9-9 6,-3 2 8,-10 1 6,1-3 8,-4 6 6,-9 0 9,9 15 3,-12 1 1,28 28 0,-45-16-4,45 16-2,-31 47-7,31-3-3,-3 0-6,6 10-6,9 3-1,7-1 0,3-2 0,4-7 0,2-9 0,1-3 0,-1-13 0,0-7 0,1-2-10,-29-13-10,47-6-9,-47 6-4,32-32-1,-26 4 0,-6 28 0,19-51 0</inkml:trace>
          <inkml:trace contextRef="#ctx0" brushRef="#br0" timeOffset="182.083">8745-1226 134,'0'0'34,"-29"48"0,29-48-8,-3 59-10,6-27-7,16-1-8,0 1 0,-19-32-1,47 47-15,-47-47-9,42 22-7,-42-22-2,0 0-1,18-31-1,-18 31 2,-15-57 0</inkml:trace>
          <inkml:trace contextRef="#ctx0" brushRef="#br0" timeOffset="283.237">8726-1251 53,'-7'-31'12,"7"31"-7,38-7-10,-9 11-6,9 5-2,-1 0-2,17 10 0</inkml:trace>
          <inkml:trace contextRef="#ctx0" brushRef="#br0" timeOffset="580.7379">9323-948 158,'0'0'34,"0"0"0,0 0-13,-32-41-13,32 41-8,-19-54 0,-3 23 0,-3-1 0,-7-6 0,-3-3 0,-3 4 0,1-8 0,2 5 0,10-1 0,12 6 0,13 3 0,0 32 0,41-40-5,6 46-15,1 3-8,12 13-5,-7 4-2,11 8 1,-27 4-1,1 6 1</inkml:trace>
          <inkml:trace contextRef="#ctx0" brushRef="#br0" timeOffset="732.1874">9218-1052 129,'-31'6'34,"2"-12"-1,29 6-3,0 0-14,13-35-8,31 29-24,4-7-10,18 7-7,0-1-1,13 7 0,-9 0 0,5 10-1</inkml:trace>
          <inkml:trace contextRef="#ctx0" brushRef="#br0" timeOffset="2396.0053">9926-923 141,'0'0'35,"0"0"-2,-38-7-10,38 7-10,0 0-6,-29-41-6,29 41 0,-34-44-2,8 13 1,-5-4 0,-4-6 0,-3 0 0,0 0-1,7-6 1,9 0-1,9 6 2,19 3-1,16 10 1,10 6-1,12 3-1,16 22-11,-6 10-6,12 15-6,-22-3-4,10 10 0,-26 0-2,-2 5 2,-26 1 0,-7-6 15,-15-7 9,-12 1 8,-8-7 8,-5-3 6,6 3 7,-6-19 3,47-3 0,-48 6-3,48-6-3,0 0-3,45-16-4,-8 1-6,20-1-5,10 0-4,-4 0-1,0 1 0,-3-1-1,-10 0-1,-9 0 2,-12 4 0,-29 12 1,0 0-1,0 0 1,0 0 1,-29-16 1,1 22 0,-7 7-1,-3 3 0,7 3-1,-4 6 1,13 3 0,9 4 0,13-4 0,16 0 0,16 1-1,15-10 0,13-7-7,16 1-8,-7-16-5,13-1-2,-15-11-2,2 2 0,-15-12 0,-7 3 1,-15-10 10,-13 1 14,-7-1 11,-24-5 10,12 37 1,-25-57 1,25 57 0,-38-35 0,38 35-3,-29 0-7,29 0-7,0 29-6,10-1-1,2 3 1,10 4 0,4 3-1,2 0 0,4-7-1,-1-2 1,-2-4-2,-29-25-8,50 19-5,-50-19 1,0 0 0,16-35-1,-16 35 3,-16-47 4,7 12 5,-1 4 12,1-7 4,12 6 1,-3-2-1,0 34 1,54-48-3,-13 36-5,6 9-10,0 3-8,13 12-1,-9-2 0,6 12 0,-16-6 0,0 12 2,-10-3 5,-31-25 10,57 44 7,-57-44 3,51 32-1,-51-32 0,50 9-1,-50-9 0,60-16-4,-31 4-3,-1-4-6,1-3 1,-29 19 0,44-44 1,-44 44-1,28-50 1,-28 50-1,0-41 0,0 41 0,0 0-1,-50-29 1,50 29-1,-57 13 1,25 3-1,1 9 0,5 6 1,7 4 2,7 3-1,18 0 0,13-4-1,16 4 1,9-13-2,13-6-7,12-3-8,-2-13-6,8-3-5,-15-16-3,4 4-2,-17-17-1,0 7 2,-12-12 12,-6 2 14,-11-2 12,-8-7 20,-1 12 3,-15 1 3,6 28 1,-16-41-1,16 41-4,0 0-7,0 0-7,-28 13-14,28-13-1,13 44 0,-1-16 0,7 3 0,3 4 0,3-3 0,-2-1 0,2-3-1,-25-28-1,44 38 1,-44-38-7,28 10-6,-28-10-2,0 0-2,7-35 0,-7 35 0,-7-50 1,11 21 0,-4-8 6,3-4 9,9 3 4,4 3 3,9 1 4,7 5 6,9 17 2,-6 2 1,12 23 0,-6-1-1,3 20-3,-9-4-1,3 19-3,-13-6-6,1 3-3,-7-3-1,-1-3 0,-2-6-4,-16-32-11,32 37-10,-32-37-7,31 4-2,-31-4 0,35-32-1,-16 4 0,10-1 3</inkml:trace>
          <inkml:trace contextRef="#ctx0" brushRef="#br0" timeOffset="2927.8637">13207-1336 124,'0'0'34,"-45"-31"0,45 31-3,-57 19-13,57-19-8,-44 56-9,22-21-1,6 0 0,10 5 0,6 1 1,28 4-5,17-11-1,8-6 0,11-9 0,5-12 0,4-10 0,-1-7-1,4-12 1,-29-13 4,-6-2 2,-12-4-1,-4-3 0,-15 0 0,-7-1 0,-6 1 1,-10 10-1,13 34 0,-41-35 0,12 32 0,1 9 0,28-6 0,-44 47 0,28-9 0,7 3 1,12 0-1,9 0 0,14-3 0,8-4 0,7-5-1,10-1-4,-1-15-9,14 6-8,-14-19-7,13 0-3,-18-13-1,11 4 0,-8-10-1</inkml:trace>
        </inkml:traceGroup>
        <inkml:traceGroup>
          <inkml:annotationXML>
            <emma:emma xmlns:emma="http://www.w3.org/2003/04/emma" version="1.0">
              <emma:interpretation id="{0182F167-95E6-438C-AB57-954287526EFE}" emma:medium="tactile" emma:mode="ink">
                <msink:context xmlns:msink="http://schemas.microsoft.com/ink/2010/main" type="inkWord" rotatedBoundingBox="15103,14406 16302,14395 16306,14805 15106,14816"/>
              </emma:interpretation>
              <emma:one-of disjunction-type="recognition" id="oneOf1">
                <emma:interpretation id="interp5" emma:lang="en-US" emma:confidence="1">
                  <emma:literal>in</emma:literal>
                </emma:interpretation>
                <emma:interpretation id="interp6" emma:lang="en-US" emma:confidence="0">
                  <emma:literal>en</emma:literal>
                </emma:interpretation>
                <emma:interpretation id="interp7" emma:lang="en-US" emma:confidence="0">
                  <emma:literal>on</emma:literal>
                </emma:interpretation>
                <emma:interpretation id="interp8" emma:lang="en-US" emma:confidence="0">
                  <emma:literal>[n</emma:literal>
                </emma:interpretation>
                <emma:interpretation id="interp9" emma:lang="en-US" emma:confidence="0">
                  <emma:literal>an</emma:literal>
                </emma:interpretation>
              </emma:one-of>
            </emma:emma>
          </inkml:annotationXML>
          <inkml:trace contextRef="#ctx0" brushRef="#br0" timeOffset="3163.0243">14725-1336 177,'-41'7'36,"41"-7"-3,-28 28-24,28-28-9,0 63 0,16-32 0,-1 4 0,11 0 0,-4-1 0,6-12-4,1 7-15,-29-29-10,41 28-4,-41-28-2,0 0 1,0 0-2,25-32 0</inkml:trace>
          <inkml:trace contextRef="#ctx0" brushRef="#br0" timeOffset="3738.4162">15098-1336 160,'0'0'35,"-32"0"0,32 0-13,10 41-19,-10-41-3,25 54 0,-3-20-1,0-2 1,0 2 0,-22-34-1,38 48 1,-38-48-1,0 0 1,38 28-4,-38-28-5,0 0-4,7-28-2,-7 28 1,0-44-1,0 44 1,0-60 1,9 25 5,1-3 8,-1 1 8,-9 37 5,44-57 1,-6 38 0,-6 6 0,18 17-1,-6 2-2,7 16-2,-4 0-3,-3 3-6,1 7 2,-11 2-1,-2-5 0,-32-29-1,47 50 1,-47-50-9,35 31-19,-35-31-5,0 0-3,0 0-1,35-9-3,-35 9 0</inkml:trace>
          <inkml:trace contextRef="#ctx0" brushRef="#br0" timeOffset="3311.1235">14694-1418 164,'0'0'20,"0"0"-11,0 0-25,57-15-15,-13 30-3,-6-2-2,9 6 1</inkml:trace>
        </inkml:traceGroup>
        <inkml:traceGroup>
          <inkml:annotationXML>
            <emma:emma xmlns:emma="http://www.w3.org/2003/04/emma" version="1.0">
              <emma:interpretation id="{72A7E985-F498-4534-96FD-576B67AA3F90}" emma:medium="tactile" emma:mode="ink">
                <msink:context xmlns:msink="http://schemas.microsoft.com/ink/2010/main" type="inkWord" rotatedBoundingBox="16799,14245 17506,14238 17511,14801 16804,14808"/>
              </emma:interpretation>
              <emma:one-of disjunction-type="recognition" id="oneOf2">
                <emma:interpretation id="interp10" emma:lang="en-US" emma:confidence="1">
                  <emma:literal>h</emma:literal>
                </emma:interpretation>
                <emma:interpretation id="interp11" emma:lang="en-US" emma:confidence="0">
                  <emma:literal>n</emma:literal>
                </emma:interpretation>
                <emma:interpretation id="interp12" emma:lang="en-US" emma:confidence="0">
                  <emma:literal>u</emma:literal>
                </emma:interpretation>
                <emma:interpretation id="interp13" emma:lang="en-US" emma:confidence="0">
                  <emma:literal>G</emma:literal>
                </emma:interpretation>
                <emma:interpretation id="interp14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8475.6407">16380-1594 140,'0'0'44,"-28"57"-10,28-10-15,0-3-7,15 13-6,1-1-6,3 1 0,0-3 0,0-4 0,0-9 0,-3-10 0,-16-31 0,28 41 0,-28-41 0,0 0 0,32 7 0,-32-7 0,22-32 0,-22 32 0,19-47 0,-10 19 0,1-1 0,-4-2 0,-6 31 0,16-54 0,-16 54 0,19-44 0,-19 44 0,31-28 0,-31 28 0,41-16 0,-12 13 0,2 3 0,-2 9 0,2 1 0,-2 6 0,2 6 0,-31-22 0,54 56 0,-32-21 0,-3-1 0,0-2 0,-3 3 0,-16-35 0,28 47 0,-28-47 0,16 31 0,-16-31 0,0 0 0,0 0 0,0 0-4,0-28-24,0 28-6,-6-35-1,6 35-9,0-41-2,0 41-1</inkml:trace>
        </inkml:traceGroup>
      </inkml:traceGroup>
    </inkml:traceGroup>
    <inkml:traceGroup>
      <inkml:annotationXML>
        <emma:emma xmlns:emma="http://www.w3.org/2003/04/emma" version="1.0">
          <emma:interpretation id="{F0DA9264-0828-4E80-B19C-374557AC3221}" emma:medium="tactile" emma:mode="ink">
            <msink:context xmlns:msink="http://schemas.microsoft.com/ink/2010/main" type="paragraph" rotatedBoundingBox="458,15581 30502,15864 30487,17511 442,17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7B302F-BE9C-4CA5-8B6C-3E1BBA27DDE3}" emma:medium="tactile" emma:mode="ink">
              <msink:context xmlns:msink="http://schemas.microsoft.com/ink/2010/main" type="line" rotatedBoundingBox="458,15581 30502,15864 30487,17511 442,17228"/>
            </emma:interpretation>
          </emma:emma>
        </inkml:annotationXML>
        <inkml:traceGroup>
          <inkml:annotationXML>
            <emma:emma xmlns:emma="http://www.w3.org/2003/04/emma" version="1.0">
              <emma:interpretation id="{B6BA4B3D-1051-4206-B578-28FC3D11BC5E}" emma:medium="tactile" emma:mode="ink">
                <msink:context xmlns:msink="http://schemas.microsoft.com/ink/2010/main" type="inkWord" rotatedBoundingBox="487,15764 2107,15850 2053,16878 432,16792"/>
              </emma:interpretation>
              <emma:one-of disjunction-type="recognition" id="oneOf3">
                <emma:interpretation id="interp15" emma:lang="en-US" emma:confidence="0">
                  <emma:literal>Oh</emma:literal>
                </emma:interpretation>
                <emma:interpretation id="interp16" emma:lang="en-US" emma:confidence="0">
                  <emma:literal>on</emma:literal>
                </emma:interpretation>
                <emma:interpretation id="interp17" emma:lang="en-US" emma:confidence="0">
                  <emma:literal>oh</emma:literal>
                </emma:interpretation>
                <emma:interpretation id="interp18" emma:lang="en-US" emma:confidence="0">
                  <emma:literal>On</emma:literal>
                </emma:interpretation>
                <emma:interpretation id="interp19" emma:lang="en-US" emma:confidence="0">
                  <emma:literal>or</emma:literal>
                </emma:interpretation>
              </emma:one-of>
            </emma:emma>
          </inkml:annotationXML>
          <inkml:trace contextRef="#ctx0" brushRef="#br1" timeOffset="97505.473">724 116 120,'0'0'33,"-44"-54"-2,15 35-8,-9-3-7,1 10-2,-11 2-9,-2 10-5,-4 10 1,-3 9-1,-6 6 0,9 16-1,-3 9 1,7 16-1,3 4 1,12 8-1,3 7 1,10 7-1,16-4 1,9-3 1,13-7-1,12-15 1,13-6 0,19-16 0,13-22 1,6-19-1,3-19 0,3-19 0,-3-9 0,-12-13-1,-10-9 0,-16 0 0,-19-10-1,-22 0 0,-12 7 0,-16 6-1,-16 3 1,0 9-1,-10 10 1,-3 3 1,7 16-1,6 3-4,41 22-11,0 0-7,0 0-7,0 0-1,60-16 0,-10 10-1,17 3 0</inkml:trace>
          <inkml:trace contextRef="#ctx0" brushRef="#br1" timeOffset="97966.632">1011-23 124,'0'0'33,"-53"22"-1,31 7-1,-1 2-8,11 19-24,12 7 1,6 12-1,10 4 1,3 2-1,3 1 1,0-7-1,-3-3 1,-3-9 0,-4-13 0,-2-9 0,-10-35 0,13 28 0,-13-28 1,0 0-2,0-57-1,0 13-1,9-9 1,-3-7 0,10 3 0,6 1 1,0 5 1,13 10 0,-3 10 2,6 15 0,-1 13 0,1 16-1,-3 5 1,-7 17-2,1 6 0,-7 6 1,0 0-1,-6 4 0,-3-4 0,-1-3 0,-6-6 0,-6-38-8,23 53-13,-23-53-9,0 0 0,37 10-2,-37-10 0,42-41-1,-14 16 0</inkml:trace>
        </inkml:traceGroup>
        <inkml:traceGroup>
          <inkml:annotationXML>
            <emma:emma xmlns:emma="http://www.w3.org/2003/04/emma" version="1.0">
              <emma:interpretation id="{67E30C9D-52A9-4DEF-A02C-405C054FBB50}" emma:medium="tactile" emma:mode="ink">
                <msink:context xmlns:msink="http://schemas.microsoft.com/ink/2010/main" type="inkWord" rotatedBoundingBox="2226,15939 4124,15596 4292,16523 2393,16866"/>
              </emma:interpretation>
              <emma:one-of disjunction-type="recognition" id="oneOf4">
                <emma:interpretation id="interp20" emma:lang="en-US" emma:confidence="1">
                  <emma:literal>no!</emma:literal>
                </emma:interpretation>
                <emma:interpretation id="interp21" emma:lang="en-US" emma:confidence="0">
                  <emma:literal>nod!</emma:literal>
                </emma:interpretation>
                <emma:interpretation id="interp22" emma:lang="en-US" emma:confidence="0">
                  <emma:literal>nolo</emma:literal>
                </emma:interpretation>
                <emma:interpretation id="interp23" emma:lang="en-US" emma:confidence="0">
                  <emma:literal>no.!</emma:literal>
                </emma:interpretation>
                <emma:interpretation id="interp24" emma:lang="en-US" emma:confidence="0">
                  <emma:literal>nog!</emma:literal>
                </emma:interpretation>
              </emma:one-of>
            </emma:emma>
          </inkml:annotationXML>
          <inkml:trace contextRef="#ctx0" brushRef="#br1" timeOffset="98383.7941">1918 405 176,'-45'26'32,"45"-26"-2,-22 44-30,22-10 0,16 4 1,3 3-1,6 0 0,-3-3 0,1-4 0,-5-2 0,-18-32-1,26 31-2,-26-31-5,0 0-1,16-28-1,-16 28 0,3-63 0,6 19 0,-3-9 0,10-1 4,6 4 4,0-4 5,13 13 5,-3 0 3,9 22-2,-6 10 1,6 21 0,-7 4 0,-5 22-1,-4 3-3,0 6-5,-3 10-1,0-7 0,-6 4 0,3-10 0,-3-3-1,-16-41-11,35 47-12,-35-47-6,34 0-1,-34 0 0,42-35-1,-17 1-1</inkml:trace>
          <inkml:trace contextRef="#ctx0" brushRef="#br1" timeOffset="98790.0217">3023 213 158,'0'0'33,"-32"-41"-1,32 41-19,-38 0-11,38 0-1,-44 38-1,19-3 1,-4 9-1,1 13 0,0 2-1,6 4 2,12-3-2,10 3 2,16-12-1,15-4 0,7-13 2,16-15-1,6-15 0,6-14 0,-6-12 0,-6-9-1,-10-7 1,-9-6-1,-13-7 0,-13 4-1,-12 0 0,-6 3 0,-7 3 0,0 3-1,-6 10 1,22 28 0,-35-44-10,35 44-7,-15-29-9,15 29-3,0 0-1,31-41 0,7 22-2,-3-9 2</inkml:trace>
          <inkml:trace contextRef="#ctx0" brushRef="#br1" timeOffset="99008.1674">3575-224 158,'0'0'32,"-19"41"0,13-4-13,9 11-17,10 5-2,0 7-1,6 0 1,-1-7-8,8 7-11,-10-13-11,2-2 0,-5-8-3,0-5 0,-13-32 0,25 50 0</inkml:trace>
          <inkml:trace contextRef="#ctx0" brushRef="#br1" timeOffset="99156.2687">3733 635 169,'0'0'32,"-12"38"-9,12-38-41,0 0-13,38 25-1,-10-28 0,-28 3-1,54-22-1</inkml:trace>
        </inkml:traceGroup>
        <inkml:traceGroup>
          <inkml:annotationXML>
            <emma:emma xmlns:emma="http://www.w3.org/2003/04/emma" version="1.0">
              <emma:interpretation id="{CAFA1032-0C77-424E-A165-508E882F9E3B}" emma:medium="tactile" emma:mode="ink">
                <msink:context xmlns:msink="http://schemas.microsoft.com/ink/2010/main" type="inkWord" rotatedBoundingBox="4790,15812 8211,15845 8203,16624 4782,16591"/>
              </emma:interpretation>
              <emma:one-of disjunction-type="recognition" id="oneOf5">
                <emma:interpretation id="interp25" emma:lang="en-US" emma:confidence="0">
                  <emma:literal>there</emma:literal>
                </emma:interpretation>
                <emma:interpretation id="interp26" emma:lang="en-US" emma:confidence="0">
                  <emma:literal>There</emma:literal>
                </emma:interpretation>
                <emma:interpretation id="interp27" emma:lang="en-US" emma:confidence="0">
                  <emma:literal>(here</emma:literal>
                </emma:interpretation>
                <emma:interpretation id="interp28" emma:lang="en-US" emma:confidence="0">
                  <emma:literal>theme</emma:literal>
                </emma:interpretation>
                <emma:interpretation id="interp29" emma:lang="en-US" emma:confidence="0">
                  <emma:literal>Thane</emma:literal>
                </emma:interpretation>
              </emma:one-of>
            </emma:emma>
          </inkml:annotationXML>
          <inkml:trace contextRef="#ctx0" brushRef="#br1" timeOffset="99618.197">4340 94 141,'0'0'32,"0"0"1,0 0-5,28-10-19,7 4-7,18 0-2,7-4 1,7 1-1,2-7-2,10 10-12,-19-13-8,6 13-8,-18-7-2,-1 10 0,-18-7 1,-29 10-1,0 0 1</inkml:trace>
          <inkml:trace contextRef="#ctx0" brushRef="#br1" timeOffset="99736.2774">4643 157 164,'-38'28'32,"13"13"-2,-1 0-17,20 3-12,9 6-1,10 1-1,9-4 1,3-6 0,4 0-3,-29-41-12,63 50-10,-63-50-7,53 16 1,-53-16-1,57-25 0,-57 25 0</inkml:trace>
          <inkml:trace contextRef="#ctx0" brushRef="#br1" timeOffset="100945.8269">5091 169 161,'-28'-28'33,"28"28"-2,-22 41-17,22-6-13,6 12-1,7 9-1,2 1 1,11 3 0,-7 0 0,3-13 0,-3 3 0,-4-12 0,1-9 0,-16-29-1,0 0-4,0 0-2,0 0 0,0 0 0,32-48 0,-29 1 0,13 0 2,3 0 6,0-4 4,15 7 1,-8 3 1,8 16 0,-5 9-1,-1 19 0,-28-3 0,48 26-6,-26 5 0,-3 4 0,3 6 0,0 3 0,0-3 0,6 0 1,7-4 0,3-5-1,3-13 1,6-3-1,4-13 1,3-16 0,2-6-1,-2-3 0,0-12 0,-7-7 0,1-4-1,-14-5 1,-5 3-1,-10 9 0,-13 3 0,-9 4-1,3 31 2,-44-25 0,9 28 0,-3 13 0,-6 6 0,0 12 1,6 7-1,9 3 1,7 7-1,13 2 0,15 4 0,16-10 1,10-3-1,15-12 1,10-10-1,12-13-4,10-6-9,-6-15-7,9-7-3,-16-9-2,10-4-2,-19-9 1,0 10 5,-23-7 10,-5-6 20,-4 9 10,-22-3 3,-3 38 3,3-50 1,-3 50-1,0 0-4,0 0-6,-28 9-11,28-9-3,3 60-1,4-22 1,8 6-1,4 3 0,7 1 0,-4-7 0,6 3 0,-9-10 0,-19-34 0,41 38 0,-41-38 0,0 0 0,22-35 0,-22 35-1,-16-69 1,7 19 0,-1-1 0,1 1 0,6-4 0,9 10 1,7 3-1,9 7 1,9 9-1,7 9-1,0 6 0,3 14 0,0 8 1,0 7-1,-6 6 0,3 4 0,0-1 1,0 3-1,-4 1 2,8-7 0,-1-3 0,6-9 0,-3-7 0,0-9-1,1-10 1,-1-6 0,-6-12-1,0-1 0,-10-9 0,-9 1-1,-10 2 0,-9 3 0,-15 7 0,-17 12 1,-9 13 0,-16 6 0,0 16 0,0 12 1,4 10-1,12 10 1,9 2-1,20-2 1,21-4-1,23-6-8,21 3-24,4-19 0,22-6-1,-6-16-3,12-15-1</inkml:trace>
        </inkml:traceGroup>
        <inkml:traceGroup>
          <inkml:annotationXML>
            <emma:emma xmlns:emma="http://www.w3.org/2003/04/emma" version="1.0">
              <emma:interpretation id="{4A2B5579-5FE3-42DA-87D4-668D27540000}" emma:medium="tactile" emma:mode="ink">
                <msink:context xmlns:msink="http://schemas.microsoft.com/ink/2010/main" type="inkWord" rotatedBoundingBox="9553,16049 11027,16146 10989,16724 9515,16627"/>
              </emma:interpretation>
              <emma:one-of disjunction-type="recognition" id="oneOf6">
                <emma:interpretation id="interp30" emma:lang="en-US" emma:confidence="0">
                  <emma:literal>are</emma:literal>
                </emma:interpretation>
                <emma:interpretation id="interp31" emma:lang="en-US" emma:confidence="0">
                  <emma:literal>ane</emma:literal>
                </emma:interpretation>
                <emma:interpretation id="interp32" emma:lang="en-US" emma:confidence="0">
                  <emma:literal>ave</emma:literal>
                </emma:interpretation>
                <emma:interpretation id="interp33" emma:lang="en-US" emma:confidence="0">
                  <emma:literal>an</emma:literal>
                </emma:interpretation>
                <emma:interpretation id="interp34" emma:lang="en-US" emma:confidence="0">
                  <emma:literal>Ane</emma:literal>
                </emma:interpretation>
              </emma:one-of>
            </emma:emma>
          </inkml:annotationXML>
          <inkml:trace contextRef="#ctx0" brushRef="#br1" timeOffset="102291.7957">9632 446 123,'-13'-34'33,"13"34"-2,-12-41-7,-1 9-8,13 32-6,-13-44-10,13 44 0,-37-44 0,8 35-1,-9 2 1,-6 7 0,-3 10 0,-4 9 0,-3 6 0,1 16 0,2 6 0,10 7-1,10-1 1,12 7 0,12-6 0,17-7 0,15-3 0,16-16 1,10-15-1,9-10 1,6-13-1,-3-8 0,-6-11 0,-16-2 0,-13-7-1,-15 3 0,-10 4 1,-15 3-1,12 28 1,-54-41-1,19 31 1,7 10 1,28 0-1,-44 19 0,44-19 0,-23 44 1,30-16-1,12 4 0,9-1 1,10 1-1,13-4 1,2-6 0,7-6-1,-3-13-6,9 7-9,-15-20-5,6-2-3,-23-10 0,1 3-1,-19-13 4,0 4 4,-16-4 17,-13-9 14,13 41 5,-28-56 2,28 56 1,-41-41 0,41 41-3,-35-3-6,35 3-8,-13 41-6,13-10-1,3 1 1,7 9 1,6 9-2,0-6 1,6 3 0,-7-9 0,4-3 0,-19-35 0,32 34 1,-32-34-1,0 0 0,13-47 0,-20 9 1,7-6-1,-3-6 0,6 3 0,0-1 0,7 7 1,3 10-1,-13 31 0,34-44 0,-34 44-1,54 3 1,-54-3-1,50 28 1,-21-6-1,-1 7 1,4-1 0,-1 0 0,4-6 0,-3-3 0,3-9 1,-4-7 0,4-9-1,-4-7 1,1-12-1,-7-4 1,-9-8-1,-7-1 0,-9-3-1,-6 6 0,6 35 1,-44-44 0,9 38-1,-9 12 1,-3 13 0,2 13 0,1 15 1,10 6-1,8 4 0,20 9 0,15-6 1,29 3-17,7-9-16,18-14 0,3-18-1,7-12-2,2-20-2</inkml:trace>
        </inkml:traceGroup>
        <inkml:traceGroup>
          <inkml:annotationXML>
            <emma:emma xmlns:emma="http://www.w3.org/2003/04/emma" version="1.0">
              <emma:interpretation id="{574FD167-C21D-40BA-ADB7-6F190E6096B9}" emma:medium="tactile" emma:mode="ink">
                <msink:context xmlns:msink="http://schemas.microsoft.com/ink/2010/main" type="inkWord" rotatedBoundingBox="11941,16064 14330,16142 14308,16799 11920,16722"/>
              </emma:interpretation>
              <emma:one-of disjunction-type="recognition" id="oneOf7">
                <emma:interpretation id="interp35" emma:lang="en-US" emma:confidence="1">
                  <emma:literal>two</emma:literal>
                </emma:interpretation>
                <emma:interpretation id="interp36" emma:lang="en-US" emma:confidence="0">
                  <emma:literal>Two</emma:literal>
                </emma:interpretation>
                <emma:interpretation id="interp37" emma:lang="en-US" emma:confidence="0">
                  <emma:literal>twos</emma:literal>
                </emma:interpretation>
                <emma:interpretation id="interp38" emma:lang="en-US" emma:confidence="0">
                  <emma:literal>too</emma:literal>
                </emma:interpretation>
                <emma:interpretation id="interp39" emma:lang="en-US" emma:confidence="0">
                  <emma:literal>Theo</emma:literal>
                </emma:interpretation>
              </emma:one-of>
            </emma:emma>
          </inkml:annotationXML>
          <inkml:trace contextRef="#ctx0" brushRef="#br1" timeOffset="102792.2619">11618 245 143,'0'0'33,"0"0"-1,-28-16-9,28 16-20,-7 51-2,14-11-2,-1 11 1,4 2 0,5 13 0,-2 4-1,3 2 1,0-3 0,-4-12-1,4 3-7,-10-29-14,4 7-9,-10-38 0,0 0-1,0 0 0,-26-34 0</inkml:trace>
          <inkml:trace contextRef="#ctx0" brushRef="#br1" timeOffset="103424.8682">11530 635 136,'-38'-47'33,"38"47"-1,-10-41-5,10 41-18,41-22-8,-3 13 0,10-1 0,9 1-1,-1-7 0,8 7 0,-8-1 0,-8 1-1,-4-1 1,-9 4-1,-35 6 1,38-9-1,-38 9 0,0 0 0,0 0 1,6 34-1,-6-34 0,-6 44 1,9-12 0,3-1 1,7 10-1,2 3 1,11-3-1,8 0 2,8-6-2,5-7 1,3-9 0,7-13 0,0-12 0,0-16-1,-7-10 1,-12-2-1,-6-13 0,-7-1 0,-12-2-1,-10 6 0,-6 6 0,-13 3 0,16 35 0,-32-40 0,32 40 0,-31-4 0,31 4 1,-16 32 0,16-4 0,10 7 0,12-1 1,6 4 0,10 3-1,12 0 1,4-6 0,6-7 0,0-12 0,6-10 0,-9-9 0,-3-6-1,-10-14 0,-6-8 0,-13 0-1,-9-7 0,-10-6 0,-12 6 0,-10 3 0,-6 1-1,0 5 1,-6 4-2,28 25-10,-48-25-8,48 25-9,0 0-1,0 0-2,0 0 0,26 35-1</inkml:trace>
          <inkml:trace contextRef="#ctx0" brushRef="#br1" timeOffset="103867.1642">13800 402 139,'0'0'34,"-57"-37"-2,23 30-14,-11 1-10,1 12-8,-3 10 0,3 6 1,-1 10-1,4 5 0,3 7 0,10 10 0,9 6 0,13 3 1,15 3 0,20-6-1,12-7 2,16-9-1,9-12 0,6-20 0,-2-18 0,-4-19 0,-15-19-1,-16-3 0,-17-13-1,-24 0-1,-16 0 1,-19 7 0,-6 5-1,-7 7-5,7 19-16,-7-6-10,13 15 0,6-2-2,35 15-1,0 0-1</inkml:trace>
        </inkml:traceGroup>
        <inkml:traceGroup>
          <inkml:annotationXML>
            <emma:emma xmlns:emma="http://www.w3.org/2003/04/emma" version="1.0">
              <emma:interpretation id="{89663EB7-B383-4ECC-9E69-E7030A7C3210}" emma:medium="tactile" emma:mode="ink">
                <msink:context xmlns:msink="http://schemas.microsoft.com/ink/2010/main" type="inkWord" rotatedBoundingBox="15299,15791 19683,16238 19582,17227 15198,16780"/>
              </emma:interpretation>
              <emma:one-of disjunction-type="recognition" id="oneOf8">
                <emma:interpretation id="interp40" emma:lang="en-US" emma:confidence="0.5">
                  <emma:literal>things</emma:literal>
                </emma:interpretation>
                <emma:interpretation id="interp41" emma:lang="en-US" emma:confidence="0">
                  <emma:literal>Things</emma:literal>
                </emma:interpretation>
                <emma:interpretation id="interp42" emma:lang="en-US" emma:confidence="0">
                  <emma:literal>Chinas</emma:literal>
                </emma:interpretation>
                <emma:interpretation id="interp43" emma:lang="en-US" emma:confidence="0">
                  <emma:literal>Shinas</emma:literal>
                </emma:interpretation>
                <emma:interpretation id="interp44" emma:lang="en-US" emma:confidence="0">
                  <emma:literal>thingies</emma:literal>
                </emma:interpretation>
              </emma:one-of>
            </emma:emma>
          </inkml:annotationXML>
          <inkml:trace contextRef="#ctx0" brushRef="#br1" timeOffset="104971.9193">14814 535 153,'-19'-35'34,"19"35"-2,47-32-16,1 17-15,21-4 0,10 0 0,16 0 0,-4 3-1,1-3 0,-10 0 0,-13 1 0,-12-4-1,-13 0 0,-15 3 1,-29 19-1,19-41 1,-19 41-1,-6-29 0,6 29 1,0 0 0,0 0 0,0 0 0,-16 38 0,25-6-1,4 12 1,6 6 1,9 7-1,1-1 1,5 4-1,4-3 0,0-4 1,-6-15 0,-4-3-1,1-13 1,-29-22 0,37 6-1,-37-6 1,23-38-1,-11 4 0,-2-4 0,9-6 0,0 6-1,3 0 1,6 4 0,4 12-1,-1 9 0,-2 10 0,2 12 1,1 10-2,-4 10 2,1 2-1,-4 10 0,-3 3 1,6 3 1,1-6 0,-1-3 0,7-3-14,-7-16-11,7 0-8,-35-19 0,60-19-1,-60 19-1,51-51 0</inkml:trace>
          <inkml:trace contextRef="#ctx0" brushRef="#br1" timeOffset="104443.5647">15139 245 127,'-16'-47'35,"4"9"0,-4-3-12,16 41-11,-19-44-6,19 44-4,0 0-2,-16 34-2,16 7 1,3 13 0,4 9 1,5 6-1,4 4 1,3-1-1,3-6 1,3-15 0,1-1 0,-14-22-12,10 4-13,-22-32-7,0 0 1,0 0-2,-41 0 0,-3-19-1</inkml:trace>
          <inkml:trace contextRef="#ctx0" brushRef="#br1" timeOffset="105264.1194">16655 428 108,'0'0'31,"-44"-45"-2,44 45-17,0 0-18,0 0-14,44 22-8,-6-6-3,12 3-2,-2 3 0</inkml:trace>
          <inkml:trace contextRef="#ctx0" brushRef="#br1" timeOffset="105144.0377">16652 525 159,'-19'47'32,"19"-9"0,0 3-25,15-3-7,14 6-5,-29-44-10,60 57-8,-32-51-7,1 0-1,-29-6-1,28-31 1,-31-4-1</inkml:trace>
          <inkml:trace contextRef="#ctx0" brushRef="#br1" timeOffset="105672.276">17027 538 124,'0'0'33,"0"0"-1,0 0-4,0 0-13,0 0-14,0 0-1,35 56-1,-10-15 1,1 7 0,2 5 0,-3 1 0,1-4 0,-1-6 0,-3-3 0,-3-9-8,-19-32-6,0 0-5,0 0-1,0 0 0,13-45 1,-13 1 3,-16-12 3,6-10 13,10 6 11,-3-16 7,19 19 2,-7-2 1,23 24-2,-7 7-3,19 21-4,-3 17-4,4 15-5,-4 13-3,0 15 0,0 7-1,-3 6 1,0-3 0,-1-3 1,1-6-1,-6-23-12,12 4-11,-6-29-6,9-12-2,-9-26-1,3-2 0,-3-14-1</inkml:trace>
          <inkml:trace contextRef="#ctx0" brushRef="#br1" timeOffset="106112.8848">18205 396 125,'-9'-28'32,"-23"6"0,4 15-7,-13 4-12,0 16-8,0 12-5,-4 13 0,7 9-1,4 13 1,12 6 0,12 6 1,16 1-1,20-7 1,8-6 0,17-16 0,6-10 0,3-24 0,0-20 0,-6-18 0,-7-13-1,-12-12 0,-13-13 0,-10-1-1,-8-5 1,-11 9-1,-2 6 1,-4 16-1,0 10 1,13 31-1,0 0 1,0 0 0,0 0-1,-6 63 1,22-6 0,12 9 0,7 16 0,-3 9 0,6 3-1,3 4 1,-4-7 0,-2 1 0,-3-20 0,-7-12 1,3-13-16,-28-47-11,38 13-5,-38-13 0,38-60-1,-19-3 0,10-6-1</inkml:trace>
          <inkml:trace contextRef="#ctx0" brushRef="#br1" timeOffset="106416.6683">18916 399 142,'-51'-25'32,"7"12"-1,-13 4-3,13 12-28,12 13 0,32-16 0,-31 53 0,34-15 0,19 3 0,10-3 0,18 9 0,10-6 0,3 6 0,4 0 0,2-2 0,-9-1 0,-9-3 0,-17-4 0,-21-5 0,-13-32-1,-13 41 1,-15-35 0,-7-6 0,-15-22-17,12 6-15,-3-18 0,15-1-3,4-12-1,25-4-1</inkml:trace>
        </inkml:traceGroup>
        <inkml:traceGroup>
          <inkml:annotationXML>
            <emma:emma xmlns:emma="http://www.w3.org/2003/04/emma" version="1.0">
              <emma:interpretation id="{17B59FDB-A1AA-4F60-95DC-C1B2217D6409}" emma:medium="tactile" emma:mode="ink">
                <msink:context xmlns:msink="http://schemas.microsoft.com/ink/2010/main" type="inkWord" rotatedBoundingBox="20933,16170 22310,16197 22300,16699 20923,16672"/>
              </emma:interpretation>
              <emma:one-of disjunction-type="recognition" id="oneOf9">
                <emma:interpretation id="interp45" emma:lang="en-US" emma:confidence="1">
                  <emma:literal>we</emma:literal>
                </emma:interpretation>
                <emma:interpretation id="interp46" emma:lang="en-US" emma:confidence="0">
                  <emma:literal>wc</emma:literal>
                </emma:interpretation>
                <emma:interpretation id="interp47" emma:lang="en-US" emma:confidence="0">
                  <emma:literal>ve</emma:literal>
                </emma:interpretation>
                <emma:interpretation id="interp48" emma:lang="en-US" emma:confidence="0">
                  <emma:literal>vs</emma:literal>
                </emma:interpretation>
                <emma:interpretation id="interp49" emma:lang="en-US" emma:confidence="0">
                  <emma:literal>woe</emma:literal>
                </emma:interpretation>
              </emma:one-of>
            </emma:emma>
          </inkml:annotationXML>
          <inkml:trace contextRef="#ctx0" brushRef="#br1" timeOffset="107429.0619">20583 487 75,'-28'-28'33,"28"28"-1,-41-38-4,41 38-6,0 0-2,0 0-3,-32 22-9,32-22-6,6 51-2,4-20 0,-1 7 1,7 3-1,6 0 0,6 3 1,4-10 0,3-2 0,9-16 1,3-10-2,4-19 2,-7-5-1,-6-14 0,-3-9-1,-13-6 0,-6 0 0,-10-1-1,-12 4 1,-1 10-1,7 34 0,-19-41-1,19 41 2,0 0-1,-28 3 0,28-3 0,0 53 1,6-21 1,10 6-1,3 0 2,13-1-2,5 1 1,5-6 0,-1-14 0,0-8 1,0-10-1,-7-3-1,-5-13 0,-29 16-1,22-60 1,-25 22-11,6 7-8,-16-1-7,13 32-2,-15-50-1,15 50 1,0 0 1,0 0 4,0 0 15,0 0 14,37 6 16,-37-6 5,38 26 1,-38-26 0,54 15 0,-26-15-4,17 7-5,-11-14-7,7-2-9,-3-4-2,-3-6-1,-35 19 0,41-50-1,-41 50 0,-3-50 0,3 50 0,-54-32 0,16 29 0,-9 9 0,0 13 0,-4 6 1,7 10-1,9 6 1,13 6 0,9 4 1,17 2-1,18-3 2,19 7-2,9-19-15,23 0-11,3-16-6,12 0 0,-9-22-1,9 0-2,-9-13 0</inkml:trace>
        </inkml:traceGroup>
        <inkml:traceGroup>
          <inkml:annotationXML>
            <emma:emma xmlns:emma="http://www.w3.org/2003/04/emma" version="1.0">
              <emma:interpretation id="{4689D96D-02F2-45E2-B193-5545C6D80B87}" emma:medium="tactile" emma:mode="ink">
                <msink:context xmlns:msink="http://schemas.microsoft.com/ink/2010/main" type="inkWord" rotatedBoundingBox="22752,16000 25830,15891 25859,16706 22781,16816"/>
              </emma:interpretation>
              <emma:one-of disjunction-type="recognition" id="oneOf10">
                <emma:interpretation id="interp50" emma:lang="en-US" emma:confidence="0.5">
                  <emma:literal>dent</emma:literal>
                </emma:interpretation>
                <emma:interpretation id="interp51" emma:lang="en-US" emma:confidence="0">
                  <emma:literal>don't</emma:literal>
                </emma:interpretation>
                <emma:interpretation id="interp52" emma:lang="en-US" emma:confidence="0">
                  <emma:literal>donut</emma:literal>
                </emma:interpretation>
                <emma:interpretation id="interp53" emma:lang="en-US" emma:confidence="0">
                  <emma:literal>daunt</emma:literal>
                </emma:interpretation>
                <emma:interpretation id="interp54" emma:lang="en-US" emma:confidence="0">
                  <emma:literal>dents</emma:literal>
                </emma:interpretation>
              </emma:one-of>
            </emma:emma>
          </inkml:annotationXML>
          <inkml:trace contextRef="#ctx0" brushRef="#br1" timeOffset="108241.2201">22686 679 131,'41'-41'34,"-28"10"-1,-13 31-7,22-41-15,-22 41-5,9-35-6,-9 35-2,-25-34 2,25 34-1,-57-16 0,13 16 1,-3 13-1,-10 6 2,6 6-2,-2 13 2,5 9-2,7 6 1,22 7 1,16 0 0,19-7-1,19-2 2,15-10-1,10-16 0,10-22 0,-1-19 0,-6-21-1,-9-11 0,-13-15 0,-6-15 0,-20-7 0,-2-7-1,-13 1 1,0 3 1,-6 15 0,-4 4-1,-2 19 0,-1 15 0,13 35 0,0 0-1,-32 25 1,20 19-2,9 10 1,6 12 0,9 3 1,7 4-1,10-1 2,15-6 0,10-6 0,15-10 0,7-9-6,0-28-9,12 0-7,-15-26-4,15-3-1,-31-22-1,6-2 3,-28-17 4,0 0 11,-20 10 15,-18-13 14,3 16 4,-31-3 1,31 47 0,-73-51-2,35 51-4,-22 7-5,10 18-6,-4 13-7,10 9-1,12 10 0,16 9 1,23 3-1,18-3 1,16-3 0,16-9 1,12-17-2,4-18 1,0-12 0,-10-20-1,-6-15-2,-20-13-1,-14-13 0,-20-2 0,-10-1 1,-15 0-2,0 10-9,-9 0-8,12 15-8,0 1 0,19 31-1,3-38-2,-3 38 0,57-9 1</inkml:trace>
          <inkml:trace contextRef="#ctx0" brushRef="#br1" timeOffset="108636.4505">23889 380 162,'13'35'34,"-13"-35"-2,3 47-19,3-12-13,7 3 1,6 6-1,3 6 0,6-3 1,1-3-1,-7-6 0,-22-38-4,41 38-9,-41-38-6,0 0-3,25-44-2,-12 12 1,-10-18 2,13 0 5,-7-10 10,1-10 20,12 20 5,-6-7 4,9 20 1,-9-1-1,-16 38-2,44-22-5,-16 34-7,-28-12-9,48 57-1,-20-13-1,-3 0 2,7 3-1,-1 1 1,-2-4 1,2-3 0,-2-13-1,2-12-6,10-4-13,-41-12-8,67-3-5,-36-19 0,10-3-1,-9-13 1,12 4-1</inkml:trace>
          <inkml:trace contextRef="#ctx0" brushRef="#br1" timeOffset="108848.9729">24988 169 152,'0'0'32,"0"0"1,0 0-11,-13 29-18,17 18-6,11 10 2,7 9-1,7 0 1,9 9-1,-4-2 1,-2-4 0,0-6 1,-4-19-5,4 3-15,-32-47-11,34 41-1,-34-41-1,0 0-1,-9-44 0,-7 13 0</inkml:trace>
          <inkml:trace contextRef="#ctx0" brushRef="#br1" timeOffset="109000.5115">24900 509 147,'3'-28'33,"25"19"0,7-4-5,9 4-46,32 5-14,-3 1 0,12 0-1,-9-3-1,-1 0-1</inkml:trace>
        </inkml:traceGroup>
        <inkml:traceGroup>
          <inkml:annotationXML>
            <emma:emma xmlns:emma="http://www.w3.org/2003/04/emma" version="1.0">
              <emma:interpretation id="{06566D10-CACA-47A5-83EC-2029BBC48623}" emma:medium="tactile" emma:mode="ink">
                <msink:context xmlns:msink="http://schemas.microsoft.com/ink/2010/main" type="inkWord" rotatedBoundingBox="26559,15900 30500,15926 30489,17503 26548,17476"/>
              </emma:interpretation>
              <emma:one-of disjunction-type="recognition" id="oneOf11">
                <emma:interpretation id="interp55" emma:lang="en-US" emma:confidence="1">
                  <emma:literal>knew!</emma:literal>
                </emma:interpretation>
                <emma:interpretation id="interp56" emma:lang="en-US" emma:confidence="0">
                  <emma:literal>Sinew!</emma:literal>
                </emma:interpretation>
                <emma:interpretation id="interp57" emma:lang="en-US" emma:confidence="0">
                  <emma:literal>know!</emma:literal>
                </emma:interpretation>
                <emma:interpretation id="interp58" emma:lang="en-US" emma:confidence="0">
                  <emma:literal>threw!</emma:literal>
                </emma:interpretation>
                <emma:interpretation id="interp59" emma:lang="en-US" emma:confidence="0">
                  <emma:literal>thew!</emma:literal>
                </emma:interpretation>
              </emma:one-of>
            </emma:emma>
          </inkml:annotationXML>
          <inkml:trace contextRef="#ctx0" brushRef="#br1" timeOffset="110377.0334">26144 248 157,'-10'-28'33,"10"28"-1,0 0-13,-25 60-18,34-13-1,1 16 0,6 3 0,6 9 0,0-2 0,6-1 0,-2-12 0,-1-19 0,3-13 1,1-21-1,-29-7 1,50-38-1,-21-3 0,-7-9 0,6-4 1,-3-3-1,-6 7-1,-3 9 1,-6 13 0,-10 28-1,0 0 1,0 0 0,-29 0-1,10 31 1,4 7-1,-1 12 1,6 4 0,13 3 0,10-1 0,15-5 1,10-10 0,7-13 0,15 0-9,-4-34-10,14-4-7,-10-18-5,0-6 0,-10-14-1,-2 4 3,-14-9 6,-2-1 20,-7 13 20,-18-9 7,2 15 4,-12 4 2,3 31 0,-10-35-4,10 35-6,0 0-10,-15 41-11,15-10 0,9 10 0,7 10 0,0 5 0,6 7 0,0-6 0,3-6 0,4-4 0,-1-3 0,-28-44 1,38 34-2,-38-34 1,32-25 0,-23-9 0,0-10 0,-2-10-1,-1-3 2,10 1-1,-3-1 0,2 3 1,7 10-1,10 13 0,-4 12 1,4 10-1,0 15-1,-4 13 0,4 6 0,-7 10 1,0 12-1,-6 6 1,0 4-1,9-3 2,-2-7-1,5-3 1,10-3-6,-3-22-9,22-4-7,-12-24-4,15-7-2,-13-12-2,10-4 2,-12-15 0,-1 3 11,-12-3 12,-13-7 12,3 13 12,-25-3 7,6 7 2,-18-1-2,12 38-1,-54-44-4,19 41-3,-12 6-7,-4 12-7,7 11-5,-3 11 0,6 14 0,12 5-1,17 11 1,21-1 0,13 0 0,19-13 1,7-5 0,9-11 0,9-21-2,-6-16-3,-3-16-3,-16-18-1,0-4-2,-19-12 0,-3-4-2,-19-3-5,6 10-4,-6 3-3,0 6-2,0 10 2,3 0 0,-3 28 0,38-29 1</inkml:trace>
          <inkml:trace contextRef="#ctx0" brushRef="#br1" timeOffset="110823.3327">28657 500 162,'0'0'34,"-25"28"-1,25 1-17,-3 8-16,12 14 0,7 5 0,16 1 1,2 3-1,11-10 0,2-6 0,4-12 0,5-16 0,-2-19-6,0-1-9,-16-24-3,9 0-1,-19-23-1,1 1 0,-17-7 4,4 4 6,-13 2 16,-6-5 7,3 15 5,-19 6 1,19 35 1,0 0-1,-28-6-4,28 6-6,-13 53-8,16-5-1,10 8 0,12 10-1,7 0 1,15-3 1,-3-3-1,20-9 2,5-14-1,-6-21 1,4-13-1,-4-18 0,-6-20 0,-23-9-2,-5-13 2,-20-6-2,-12-6 0,-13 0 0,-3-1 0,-9 14-7,-16-7-10,18 22-7,-2 0-8,28 41 0,-19-47 0,19 47-1,0 0-1</inkml:trace>
          <inkml:trace contextRef="#ctx0" brushRef="#br1" timeOffset="111028.4707">29905 87 149,'0'0'35,"-26"51"-1,29-4-4,4 13-30,-4 6 0,35 6-19,-19 1-11,12-1-3,-12-12-1,3 0-1,-9-10-1,0 1 0</inkml:trace>
          <inkml:trace contextRef="#ctx0" brushRef="#br1" timeOffset="111164.5627">30034 1278 162,'-41'34'5,"41"-34"-4,0 0-30,0 0-7,0 0-3,38-15 0</inkml:trace>
          <inkml:trace contextRef="#ctx0" brushRef="#br1" timeOffset="118704.3611">26769 1602 162,'0'0'46,"0"0"-5,0 0-35,28 9-11,-28-9-15,0 0-17,48 29-8,-48-29-2,38 3-1,-38-3-3</inkml:trace>
        </inkml:traceGroup>
      </inkml:traceGroup>
    </inkml:traceGroup>
  </inkml:traceGroup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1:23.58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70A1B9-6820-4AB1-9974-0C65E4B3A363}" emma:medium="tactile" emma:mode="ink">
          <msink:context xmlns:msink="http://schemas.microsoft.com/ink/2010/main" type="inkDrawing" rotatedBoundingBox="8333,10879 22738,10618 22796,13798 8391,14059" semanticType="underline" shapeName="Other">
            <msink:sourceLink direction="with" ref="{DFFC8A25-71D8-45BE-90DE-8FDFD2A6673A}"/>
            <msink:sourceLink direction="with" ref="{00087860-7C09-46C1-846A-3563C73A373E}"/>
            <msink:sourceLink direction="with" ref="{C3FDC0FF-4079-4D56-A9B9-411311592A9B}"/>
            <msink:sourceLink direction="with" ref="{94870AE1-047F-48FC-8825-2B0A51A7C968}"/>
          </msink:context>
        </emma:interpretation>
      </emma:emma>
    </inkml:annotationXML>
    <inkml:trace contextRef="#ctx0" brushRef="#br0">7962 837 95,'0'-37'34,"0"37"-3,0-41-9,0 41-3,-6-38-4,6 38-3,-22-35-4,22 35-4,-38-16-3,7 16-1,-1 10 1,-6 2-1,-3 7 0,0 7 0,0 5 0,3 4 0,6 2 0,10 4 0,10-6 0,15 3-1,13-10 1,12-6-1,16-9 0,7-10 0,6-6 0,0-13 0,-1-6 0,-8-6 1,-4-1-1,-13-2 1,-8-4-1,-8 4 2,-8 2-1,-7 1 1,0 28 0,-13-41 0,13 41 0,0 0 0,-38-22 0,38 22 0,0 0 0,-22 38-1,22-38 0,6 47 1,4-12-1,6 6 1,3 0-1,3 3 1,3 9-1,7 4 0,-7 3 1,-3 0-1,-3-4 0,-10 1 0,-2-4 0,-11-5-1,-11-4 1,-11-3 0,-8-13 0,-4-3 0,-10-3-1,-2-9 1,-7-10 0,0-3 0,7-6 0,9-7-4,3-9-9,38 22-6,-25-44-7,25 44-5,44-60-3,0 32-1,6-13 1,7 3 3</inkml:trace>
    <inkml:trace contextRef="#ctx0" brushRef="#br0" timeOffset="583.245">8310 453 107,'-25'-31'40,"25"31"-6,0 0-9,-29-16-7,29 16-3,6 44-9,4-12-6,3 8 0,2 8 0,1 8 0,6 4 1,-3 3-1,3 0 0,-6-6 0,0-4 1,-4-5-1,4-11 0,-3-5 0,-13-32-1,22 28 0,-22-28 0,0 0-1,0 0 1,32-41 0,-23 13-1,1-7 1,2-2 0,1-4 1,6 3 0,0 0 0,3 10 0,-22 28 1,47-32-1,-47 32 1,57 10 1,-57-10-1,57 44 0,-32-10 0,4 4 1,-4 6-2,-3 0 1,-3-3 0,-3-3-1,-4-7 0,-12-31 0,22 41-14,-22-41-10,0 0-7,0 0-3,32-31-1,-29-1 0,16 4-2</inkml:trace>
    <inkml:trace contextRef="#ctx0" brushRef="#br1" timeOffset="18816.3582">9004-47 121,'0'0'41,"-50"-19"-7,50 19-14,-60 37-6,28-2-1,-12 0-4,6 15-8,-9 16-2,-4 13 1,-5 0-1,-11 9 1,-5 3-2,-7 4 2,-7 2-2,-5 4 2,2-7-1,-8-2 2,-5 2-2,8-2 1,5-11 0,4-2 0,12-6 0,10-14 0,6-8 0,20-13 0,8-13 1,29-25-1,0 0 0,0 0-7,0 0-11,0 0-11,60-35-6,-25 7-6,3-4-2,6-2-1,-3-10 15</inkml:trace>
    <inkml:trace contextRef="#ctx0" brushRef="#br1" timeOffset="22055.2598">7517 2248 119,'0'0'41,"-22"-28"-4,22 28-10,0 0-9,-38 12-10,32 17-7,9 12-1,13 9 0,0 10 1,6 6-1,0 3 1,0-3-1,-3-3-4,6-3 0,-9-16-1,0-6 0,-16-38 0,28 28 0,-28-28 0,32-15-1,-13-17 5,3-6 0,-3-9 1,6 0-1,0 0 0,1 2 1,-1 8-1,-3 8 2,-22 29-1,47-22 1,-47 22-1,38 22 1,-19 7-1,-9 8 1,-1 8 0,-3 2-1,-3-3 0,4 3 0,-1 0 0,0-12 0,7-4 0,-13-31-5,25 32-11,-25-32-8,45 0-5,-17-10-4,-6-18-1,-22 28-2,51-53 0</inkml:trace>
    <inkml:trace contextRef="#ctx0" brushRef="#br1" timeOffset="22491.4885">8477 2465 93,'0'0'35,"-3"-38"-6,3 38-9,-16-34-4,16 34-5,0 0-6,-28-25-5,28 25 1,-32 6 0,32-6-1,-47 28 1,47-28-1,-51 57 0,26-19 0,3 3 0,9 3 0,1 3 1,12-6-1,12 0-1,-12-41 1,51 47-1,-13-37 1,3-7 0,0-13-1,3-9 1,-3-6 0,-9-3-1,-32 28 2,34-57-2,-27 29 1,-7-4 0,0 32 0,-22-53 0,22 53 0,-35-35 0,35 35-5,-29-19-7,29 19-7,0 0-5,0 0-6,0 0-3,0 0 0,35-6-7,-3 9 28</inkml:trace>
    <inkml:trace contextRef="#ctx0" brushRef="#br0" timeOffset="8709.9549">18512 1439 160,'-37'3'36,"37"-3"-1,-23-54-16,20 20-19,3-13 0,7-7-1,5-6 1,1-9 0,6-7 0,-7 1 0,4-7-1,0 3 2,3 0-1,0 7 0,3 3 0,6 9 0,-2 6 0,5 10 1,7 13-1,0 18 1,3 16 0,-3 13 0,-3 16 0,-7 12 0,-6 9-1,-6 10 0,-13 6 0,-6-2 0,-10-4 0,-12-7 0,-3-2 0,-10-13 0,-3-7 0,-3-15 0,-1-9 0,-2-10 0,0-10 0,2-6 0,4-2 0,13-1-1,3-10-13,25 29-11,-7-28-7,7 28-3,51-13-1,-7 17 0,7-8-1,15 11 1</inkml:trace>
    <inkml:trace contextRef="#ctx0" brushRef="#br0" timeOffset="9307.4828">19646 790 157,'0'-31'35,"3"2"-1,-19-2-17,16 31-10,-15-35-5,15 35-2,-38-16 1,6 20 0,-9 5 0,-9 10-1,-4 6 0,0 0 0,1 10 0,8 6 0,11 0 0,15-3-1,22-4 0,19-2 0,16-10 0,12-10 0,7-9-1,9-12 0,4-7-1,-13-9 0,-4-3 0,-15-10 0,-9 3 1,-17 1 0,-2 2 3,-16 4 1,6 28 1,-29-38 1,29 38-1,-28-9 2,28 9-2,0 0 0,-22 41-3,37-13 0,8 3-1,14 10 1,11 10-1,5-1 1,11 10-1,2 3 1,-9 3 1,-7 3 0,-9 1-1,-15-7 1,-20-7 0,-16-5-1,-18-10 0,-10-13 0,-9-9 0,-7-13 0,-9-9 0,0-13 0,12 4-10,-6-23-10,26 0-9,6-9-5,15-6-1,7-10-1,31-6-1,7-7 0</inkml:trace>
    <inkml:trace contextRef="#ctx0" brushRef="#br0" timeOffset="9742.0341">20180 302 188,'-38'19'37,"38"-19"-7,-3 72-30,18-12 0,14 9 0,6 7 0,-1 3 0,1-1 0,0-8 0,-10-10 0,-6-10 0,-3-12 0,-16-38 0,16 34-2,-16-34-7,0 0-2,19-44 0,-4 13 0,-2-13 0,9 0 2,0-4 4,0 1 9,7 9 4,-1 4 1,4 15 1,-32 19 1,63-10-1,-63 10-1,60 38-4,-22-3-4,-4 9 0,-5 3 0,2 7-1,-2-1 0,-4-6 0,-3-2 0,-9-17-15,6 0-14,-19-28-6,0 0-1,28-3 0,-28 3-2,13-47 1</inkml:trace>
    <inkml:trace contextRef="#ctx0" brushRef="#br0" timeOffset="10094.2739">21178 847 155,'0'0'36,"37"-22"-1,-2 19-10,13-1-26,2 1 1,1 3 0,2 3 0,-9 1 0,-2 5 1,-14 7-1,-28-16 1,22 34 0,-22-34 0,-6 48-1,-10-20 1,-6 7-1,-3-4 0,-7 4 0,4-1 0,-1 1 0,7-3 0,13-4 0,5 0 0,4-28-1,29 41 0,6-31 1,6-4-1,12 3-11,-2-12-15,6 0-7,-7-10-1,-6 1-1,-9-10-3,-6 0-1</inkml:trace>
    <inkml:trace contextRef="#ctx0" brushRef="#br1" timeOffset="19755.2493">21241-47 146,'6'-48'43,"-6"48"-4,-22-31-16,22 31-19,-32 12-4,32-12 0,-60 54 0,16-13 0,-6 12 0,-17 7 0,-12 19 0,-15 6 0,-17 3 0,-15 7 0,-10-1 0,-12 7 0,-10 3 0,-3 3 0,6-10 0,7-2 0,5-1 0,20-2 0,13-14 0,21-5 0,17-13 0,18-16 0,13-10 0,9-18-15,32-16-16,0 0-7,0 0-4,48-57-3,-4 10 0,13-3 7</inkml:trace>
    <inkml:trace contextRef="#ctx0" brushRef="#br1" timeOffset="28735.0594">18740 2528 165,'0'0'36,"12"-28"-1,-12 28-16,38 31-19,-38-31 0,41 60 0,-15-19 0,-1 3 0,-3 3 0,-3-6 0,-10-3 0,4-3 0,-13-35 0,16 41 0,-16-41 0,0 0 0,0 0 0,0 0 0,-6-47-2,6 15 1,0-9 0,3-3 1,6-6-1,1 2 1,12 1 0,-3 9 0,9 7 1,0 6-1,7 15 1,0 13-1,-3 10 1,9 12 0,-7 10 0,1 6-1,0 9 0,-4 1 0,-2-1 0,2 0 0,-2-6 0,-7-6 0,-22-38-8,47 44-14,-47-44-9,51 3-4,-51-3 1,50-34-1,-24 2 0,15 1 0</inkml:trace>
    <inkml:trace contextRef="#ctx0" brushRef="#br1" timeOffset="29051.2309">19905 2440 156,'0'0'35,"-44"-25"-1,44 25-13,-57 9-12,19 7-9,3 12 0,1 7 0,2 6 0,10 9 0,6 7 0,16 0 0,16-4 0,22 1 0,12-13 0,10-7-1,13-15-1,3-12 1,0-14 1,-13-15 0,-7-9 0,-14-10 1,-20-10 0,-13 1-1,-25 3-1,-12 0-10,3 18-10,-13-2-10,9 12-2,-9 0-3,38 19-2,-28-10-1,28 10 1</inkml:trace>
  </inkml:traceGroup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22.2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25DA001-D884-419B-9EA7-3BB34E19E204}" emma:medium="tactile" emma:mode="ink">
          <msink:context xmlns:msink="http://schemas.microsoft.com/ink/2010/main" type="inkDrawing"/>
        </emma:interpretation>
      </emma:emma>
    </inkml:annotationXML>
    <inkml:trace contextRef="#ctx0" brushRef="#br0">2 361 98,'0'-32'41,"0"32"-5,0 0-7,0 0-7,-3-28-2,3 28-11,0 0-9,22 44 0,-6-16 0,-3 4 0,9 9 0,0 6 0,0 3 0,6 1 0,-6-4 0,7-6 0,-4-3 0,-3-7 0,-22-31 0,32 38 0,-32-38 0,28 10 0,-28-10 0,0 0 0,35-54 0,-29 23 0,4-10 0,-1-4 0,-2-8 0,2 3 0,-3 2 0,1-5 0,2-1 0,4 7 0,-4-3 0,7 2 0,0 1 0,3 6 0,0 3 0,0 7 0,-19 31 0,28-47 0,-28 47 0,0 0 0,32-25 0,-32 25 0,0 0 0,0 0-4,0 0-19,0 0-5,28 31-5,-28-31-1,0 0 0,35 28-1,-35-28-1,38 29 12</inkml:trace>
    <inkml:trace contextRef="#ctx0" brushRef="#br0" timeOffset="540.9028">871 458 109,'0'0'30,"0"0"0,0 0-7,41-12-9,-10 9-9,4 3-13,6-3-11,3 3-7,-6 0-4,0 3 0,-6 3-5,-32-6-1,50 0 10</inkml:trace>
    <inkml:trace contextRef="#ctx0" brushRef="#br0" timeOffset="361.3001">855 266 126,'0'0'41,"0"0"-2,22-31-12,-22 31-14,50-10-4,-18 7-9,3 10-6,-7-11-11,7 14-6,-35-10-5,47 9-5,-47-9 1,0 0-2,0 0 3,-6 29 7,6-29 6</inkml:trace>
    <inkml:trace contextRef="#ctx0" brushRef="#br0" timeOffset="1173.1427">1477 172 123,'0'0'39,"0"0"-5,0 0-11,-19 41-5,28-13-4,-9 1-10,7 8-4,2-2 0,4 0 0,-1-4 0,-12-31 0,32 44 0,-32-44 0,41 13 0,-41-13-6,54-25-7,-29-7-1,3 7 0,-12-16 0,13 9 1,-17-8 0,7 8 5,-9 4 8,-10 28 7,6-41 7,-6 41 0,0 0 1,0 0-1,0 0 0,-3 41-2,9-7-7,4 1-5,2 3 0,17 0 0,2-10 0,7 0 0,6-6 0,7-9 0,-1-10 0,1-6 0,3-16 0,-10 0 0,-13-9-10,4 3-5,-22-16-2,3 9-1,-23-9 0,7 10 0,-19-4 0,19 35 3,-41-47 3,41 47 0,-41-25-2,41 25-2,0 0 1,0 0-1,0 0-1,0 0 3,26-29 5</inkml:trace>
    <inkml:trace contextRef="#ctx0" brushRef="#br0" timeOffset="1609.2935">2408-36 176,'-28'-6'36,"28"6"-3,-3 34-23,12-2-10,7 9 0,3 3 0,6 3 0,1 4 0,-4-1 0,0-9 0,-3-3 0,-3-7 0,-16-31 0,25 28 0,-25-28 0,0 0-6,0 0-4,19-37 0,-13 8 0,-6-12 0,16 10 1,-10-10 1,10 6 6,3 7 5,-19 28 5,41-31 2,-41 31 0,44 0 0,-44 0 0,35 31 0,-35-31-6,22 54-4,-9-26 0,-7 3 0,3-2 0,-9-29 0,23 53 0,-23-53-19,18 38-9,-18-38-5,0 0-1,35 13 0,-35-13-1,32-7 1,-32 7 11,41-25 9</inkml:trace>
    <inkml:trace contextRef="#ctx0" brushRef="#br0" timeOffset="2492.1739">3305 197 104,'0'0'27,"7"-41"-1,-7 41-6,-7-31-6,7 31-1,0 0-2,-28-29-2,28 29-1,-44-3-2,44 3 1,-60 19-1,28-3-2,-3 6-4,7 6 0,3 1 0,6 5 0,3 1 0,13-1 0,6-2 0,10-4 0,-13-28 0,44 35 0,-13-26 0,1-12 0,6 0-5,-7-16-8,4 0 0,-13-12 0,7 9 0,-17-13 1,-12 35 0,29-53 6,-29 53 9,6-41 5,-6 41 5,0 0 0,-28-16 1,28 16-1,-16 31 0,16-31-3,-13 51-10,23-20 0,-1 1 0,10-4 0,6 0 0,7-6 0,9-6 0,3-6 0,10-7 0,-7-9 0,13-4-8,-16-15-9,7 3-2,-20-16-1,11 7 0,-20-17 1,0 7 2,-10-6 11,-2 0 15,2 12 7,-15-6 3,3 41 2,0-37 0,0 37-1,0 0-3,0 0-14,-12 47-3,12-13 0,6 7 0,0 3 0,1-3 0,12 7 0,-4-4 0,1-6 0,3-1 0,-19-37 0,35 51-5,-35-51-24,0 0-3,0 0-2,0 0 1,6-38-2,-6 38 1,-31-47 4,8 18 14,23 29 14,-37-44 17,37 44 7,-41-41 11,41 41 1,0 0-1,0 0 0,-26-37 1,26 37-6,32-13-10,6 10-18,9 12-5,-6-15-19,19 12-6,0-6-2,0 7-1,-9-7 0,-4 9-2,-6-6 3,0 0 12,3 4 10</inkml:trace>
    <inkml:trace contextRef="#ctx0" brushRef="#br0" timeOffset="4884.2021">4625 166 142,'0'0'35,"0"0"0,0 0-1,0 0-25,0 0-9,0 0 0,-19 50 0,26-15 0,8-4 0,1 1 0,6-4 0,3 0 0,-25-28 0,51 38 0,-19-32 0,-1-9 0,-2-3 0,-1-10 0,-28 16 0,41-47 0,-25 19 0,-4-10 0,-5 3 0,-1 1 0,-9 5 0,3 29 0,-10-41 0,10 41 0,0 0 0,0 0 0,0 0 0,-9 44 0,25-12 0,-4-1 0,20 4 0,3 0 0,12-1 0,4-9 0,-1-3 0,1-12 0,-4-7 0,-3-12 0,-6-10 0,-9-10 0,-11-5 0,-8-7 0,-7 0 0,-9-3 0,3 12-13,-10-5-3,13 37-1,-19-35 0,19 35-1,0 0 0,0 0 5,13 35 4,-13-35 6,44 47 7,-13-28 7,17 6 6,-7-13 1,13 4-1,-13-13 1,19 4 0,-19-17-1,9 4-13,-12-13-4,-3-3 0,-7-3 0,-28 25 0,32-47 0,-32 47 0,-6-38 0,6 38 0,-51-7 0,13 17 0,-3 6 0,0 6 0,3 9 0,7 4 0,12 6 0,9 0 0,16 0 0,17 0 0,14-7 0,4-5 0,13-4 0,3-19-1,12-3-22,-9-12-5,4-7-4,-11-19-2,-2 4 0,-4-13 0,-6-7 5,-12 4 9,-1-3 17,-6-1 15,-9-2 15,-1 15 6,-15-3 2,3 41-1,-6-38 1,6 38-1,0 0-7,-28 26-26,18 5-1,10 7 0,3 9 0,7 3 0,6 1 0,6-1 0,3-3 0,-3-2 0,0-11 0,6-12 0,-28-22 0,54 6 0,-25-21 0,-29 15 0,50-54 0,-25 16 0,1 1 0,-7-4 0,3 6 0,-10 7 0,-12 28 0,13-35 0,-13 35 0,0 0 0,0 0 0,-32 60 0,13-22 0,13 3 0,-3 0-2,15 0-2,7-7 0,12-2 0,-25-32-1,66 34 6,-22-31-2,7-3-4,-7-15-9,10 5-7,-16-18-4,9 6-2,-12-10-2,0 7 1,-13-9 2,3 5 9,-25 29 15,19-53 14,-19 53 13,0-38 2,0 38 2,0 0 0,0 0-2,0 0-5,0 0-6,0 0-7,-13 41-9,13-41 1,22 56-1,-9-21 0,3 0 1,-4-4-1,-2 1 1,-10-32-1,22 44 0,-22-44 0,0 0-1,0 0-3,0 0-5,32-16-1,-32 16 0,6-53 0,-6 12-1,9 6 1,-2-9 1,5 9 3,4 1 7,3-1 8,9 16 1,-28 19 0,57-19 0,-28 22 1,5 16-1,-5 0-1,6 16-2,-10 6-6,0-4-1,3 8 0,-2-4 0,-4-4 0,3-2 0,-3-7 0,-22-28-1,51 32-11,-51-32-6,50-3-5,-50 3-3,54-38-2,-29 6-1,13 7 0,-13-13 1,7 4 11,0-1 9,-7 0 9,-6 4 5,0-4 7,-4 7 6,-11 0 7,-4 28 3,0-44-2,0 44-2,-32-22-4,32 22-2,-54 6-5,20 13-5,-7 0-6,6 6-4,0 9 3,4 4-1,5 0 1,10 0-1,13 3-1,16-7 1,15-2 0,4-10-1,18-10-1,4-8-1,6-11 0,-12-12-1,2-3-2,-18-9 1,-13-1 0,-10-2 0,-6-1 0,-12 1-2,9 34-5,-10-51-4,10 51-3,3-38-1,-3 38 0,35-28 0,-35 28 2,44-16 6,-44 16 14,48-9 15,-48 9 4,38 0 1,-38 0 1,0 0-1,0 0-1,34 47-4,-34-47-8,10 47-9,-7-15 0,3-1-1,1 4 1,5 0-2,4-7 1,-16-28-1,41 47 1,-41-47-1,47 16 1,-47-16-1,57-19 1,-28-6-1,-1-4 0,-3-5 1,1-4 0,-7-3 1,0 10-1,-7-1 0,-9 4 1,-3 28 0,0 0 2,0 0-2,0 0 0,0 0 0,-12 31 0,12 1-1,6 6 0,7 2 0,6 8-1,9-7 0,10-4 0,6-8 1,7-4-1,9-12 0,3-10 0,-6-13 1,-4-12 0,-5-6-1,-7-7 1,-13-3 0,-15-9 1,-13 3-1,-16 3 1,0 0 0,-6-9-2,-13 15-31,7 13 1,28 22-3,-32-38-3,32 38-1</inkml:trace>
  </inkml:traceGroup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33.9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BAD228-8BBF-4CA3-8244-426D884B54D2}" emma:medium="tactile" emma:mode="ink">
          <msink:context xmlns:msink="http://schemas.microsoft.com/ink/2010/main" type="writingRegion" rotatedBoundingBox="311,9795 30553,10062 30476,18821 233,18554"/>
        </emma:interpretation>
      </emma:emma>
    </inkml:annotationXML>
    <inkml:traceGroup>
      <inkml:annotationXML>
        <emma:emma xmlns:emma="http://www.w3.org/2003/04/emma" version="1.0">
          <emma:interpretation id="{6F850DB6-A51C-437A-BE02-4D670347C6FD}" emma:medium="tactile" emma:mode="ink">
            <msink:context xmlns:msink="http://schemas.microsoft.com/ink/2010/main" type="paragraph" rotatedBoundingBox="1220,9727 6446,10484 6332,11267 1106,105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BE74BD-4B17-4020-8177-BAB450CDFC8B}" emma:medium="tactile" emma:mode="ink">
              <msink:context xmlns:msink="http://schemas.microsoft.com/ink/2010/main" type="line" rotatedBoundingBox="1220,9727 6446,10484 6332,11267 1106,10510"/>
            </emma:interpretation>
          </emma:emma>
        </inkml:annotationXML>
        <inkml:traceGroup>
          <inkml:annotationXML>
            <emma:emma xmlns:emma="http://www.w3.org/2003/04/emma" version="1.0">
              <emma:interpretation id="{E0D9C6D5-4250-4468-A605-081860EA693D}" emma:medium="tactile" emma:mode="ink">
                <msink:context xmlns:msink="http://schemas.microsoft.com/ink/2010/main" type="inkWord" rotatedBoundingBox="1220,9727 1779,9807 1677,10510 1118,10429"/>
              </emma:interpretation>
              <emma:one-of disjunction-type="recognition" id="oneOf0">
                <emma:interpretation id="interp0" emma:lang="en-US" emma:confidence="1">
                  <emma:literal>v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w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0 425 38,'0'0'18,"0"0"-5,10-28-8,-10 28-1,0 0 0,0 0 2,0 0 0,0 0 1,0 0 0,9 28 2,-9-28 2,0 0 0,0 0 0,16 41 0,-16-41 0,13 35 1,-13-35 0,15 41-1,-15-41-2,22 41-1,-22-41-1,23 35-2,-23-35-1,0 0-3,31 28-1,-31-28 1,0 0-1,32-3 0,-32 3 0,22-32 0,-22 32 0,38-44 0,-19 13 0,3-1 0,3-2 0,0-4 0,7 0 1,-1-3-1,1 0 0,3 0 0,-4 3 0,1 1 1,-7-1-1,0 6 1,-25 32-2,29-47-7,-29 47-11,0 0-10,0 0-4,28-35-1,-28 35-3,0 0-3,10-44-2</inkml:trace>
        </inkml:traceGroup>
        <inkml:traceGroup>
          <inkml:annotationXML>
            <emma:emma xmlns:emma="http://www.w3.org/2003/04/emma" version="1.0">
              <emma:interpretation id="{3AA03887-3196-4495-9262-4EB59EED5DC6}" emma:medium="tactile" emma:mode="ink">
                <msink:context xmlns:msink="http://schemas.microsoft.com/ink/2010/main" type="inkWord" rotatedBoundingBox="4619,10300 6435,10564 6332,11267 4517,11004"/>
              </emma:interpretation>
              <emma:one-of disjunction-type="recognition" id="oneOf1">
                <emma:interpretation id="interp5" emma:lang="en-US" emma:confidence="0">
                  <emma:literal>or</emma:literal>
                </emma:interpretation>
                <emma:interpretation id="interp6" emma:lang="en-US" emma:confidence="0">
                  <emma:literal>r</emma:literal>
                </emma:interpretation>
                <emma:interpretation id="interp7" emma:lang="en-US" emma:confidence="0">
                  <emma:literal>s</emma:literal>
                </emma:interpretation>
                <emma:interpretation id="interp8" emma:lang="en-US" emma:confidence="0">
                  <emma:literal>w</emma:literal>
                </emma:interpretation>
                <emma:interpretation id="interp9" emma:lang="en-US" emma:confidence="0">
                  <emma:literal>~r</emma:literal>
                </emma:interpretation>
              </emma:one-of>
            </emma:emma>
          </inkml:annotationXML>
          <inkml:trace contextRef="#ctx0" brushRef="#br0" timeOffset="10036.5645">3394 1200 17,'0'0'20,"-12"-28"-3,12 28-4,-4-29-2,4 29 0,0 0 1,10-31-2,-10 31-2,0 0-2,0 0 0,47-13 0,-47 13-2,32 7 1,-32-7-2,34 12-1,-34-12 0,32 13 0,-32-13 0,0 0-1,0 0 0,38 22 0,-38-22-1,0 0 2,0 0-1,35 3 0,-35-3 1,0 0 0,34-16 0,-34 16 0,35-19 1,-35 19-1,38-34 0,-38 34-1,51-51 0,-23 20 0,-3-4 0,4-3-1,-1-6 0,0 3 1,-2-6-1,-1 6 0,0 3 0,-3 7 0,-3 3 0,-19 28 0,32-41 0,-32 41-1,0 0-4,0 0-4,35-10-5,-35 10-5,0 0-2,12 29-3,-12-29-1,0 0-1,0 0 4,35 34 5</inkml:trace>
          <inkml:trace contextRef="#ctx0" brushRef="#br0" timeOffset="10713.8815">4474 1021 39,'-32'-13'14,"32"13"-1,0 0-5,0 0-2,0 0 1,0 0 0,3 38 0,-3-38 0,13 47-1,-3-19 0,-1 4-1,0-1 0,1-2 0,-1 2-1,-9-31 0,19 44-1,-19-44 0,22 32 0,-22-32 1,32 6-2,-32-6 1,47-19-1,-12 0 0,3-9-1,6-7 0,0-3 0,10-6-1,3 0 0,-3-6 0,2 6 0,-8 3 0,-1 3 1,-12 7-1,-4 2 1,-31 29-1,35-37-3,-35 37-8,0 0-8,29-10-5,-29 10-1,0 0-2,37-25-3,-18-13 0</inkml:trace>
        </inkml:traceGroup>
      </inkml:traceGroup>
    </inkml:traceGroup>
    <inkml:traceGroup>
      <inkml:annotationXML>
        <emma:emma xmlns:emma="http://www.w3.org/2003/04/emma" version="1.0">
          <emma:interpretation id="{6DCDFBA5-5F3A-4395-98D8-11A46B7A9C23}" emma:medium="tactile" emma:mode="ink">
            <msink:context xmlns:msink="http://schemas.microsoft.com/ink/2010/main" type="paragraph" rotatedBoundingBox="960,10236 18663,10332 18650,12719 947,126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6268C0-726A-4A5D-8DAD-606905499E76}" emma:medium="tactile" emma:mode="ink">
              <msink:context xmlns:msink="http://schemas.microsoft.com/ink/2010/main" type="line" rotatedBoundingBox="960,10236 18663,10332 18650,12719 947,12623"/>
            </emma:interpretation>
          </emma:emma>
        </inkml:annotationXML>
        <inkml:traceGroup>
          <inkml:annotationXML>
            <emma:emma xmlns:emma="http://www.w3.org/2003/04/emma" version="1.0">
              <emma:interpretation id="{4EB83FAB-FE51-4FC1-A178-5EE957C71FDF}" emma:medium="tactile" emma:mode="ink">
                <msink:context xmlns:msink="http://schemas.microsoft.com/ink/2010/main" type="inkWord" rotatedBoundingBox="956,10915 2811,10925 2805,12030 950,12020"/>
              </emma:interpretation>
              <emma:one-of disjunction-type="recognition" id="oneOf2">
                <emma:interpretation id="interp10" emma:lang="en-US" emma:confidence="0">
                  <emma:literal>PE</emma:literal>
                </emma:interpretation>
                <emma:interpretation id="interp11" emma:lang="en-US" emma:confidence="0">
                  <emma:literal>Pit</emma:literal>
                </emma:interpretation>
                <emma:interpretation id="interp12" emma:lang="en-US" emma:confidence="0">
                  <emma:literal>PI</emma:literal>
                </emma:interpretation>
                <emma:interpretation id="interp13" emma:lang="en-US" emma:confidence="0">
                  <emma:literal>Pitt</emma:literal>
                </emma:interpretation>
                <emma:interpretation id="interp14" emma:lang="en-US" emma:confidence="0">
                  <emma:literal>PK</emma:literal>
                </emma:interpretation>
              </emma:one-of>
            </emma:emma>
          </inkml:annotationXML>
          <inkml:trace contextRef="#ctx0" brushRef="#br1" timeOffset="-80844.6246">-85 1291 56,'-28'-9'32,"28"9"-1,-13 35-2,0-7-6,16 19-3,-6 4-2,16 15-3,-10 0-5,10 6-2,-7 1-4,7-4-3,-4-6-1,1-6 0,-4-10-1,-3-9 1,-3-7 0,0-31 0,6 35 0,-6-35 0,0 0-4,-3-32-4,3 32-1,-6-66-3,9 31 1,-12-15-2,9 6 1,-13-6 1,7 2 3,-7-2 2,0 0 4,-2-1 0,-1 4 3,3 3 0,-3-3 2,10 6 1,-3-3 2,12 6 3,0-3-1,13 9 0,-4-2 0,17 5-1,2 1-1,10 6-1,0 3-1,7 13-2,-1 3 1,7 12-2,-7 7 1,-3 9 1,-9 10-1,-3 3 0,-13 3-1,-10 3 1,-12 3 0,-7 0 0,-12-6 0,-9-3-1,-7-4-1,-6-8 1,-4-14 0,-2-2 0,2-7-1,4-10 0,0-2 0,9-7-1,35 16 0,-44-25-6,44 25-5,0 0-7,35-3-6,-7 0-6,20 12-2,5-2 1,4 5-1,0 1 5,3 2 5</inkml:trace>
          <inkml:trace contextRef="#ctx0" brushRef="#br1" timeOffset="-80569.703">641 1893 114,'0'0'41,"0"0"-2,0 0-12,-35 38-15,39-10-4,-1 7-4,3-1-4,0 10-2,1-6-6,2 6-8,-9-12-5,6-1-7,-6-31-4,0 0-1,0 0 0,0 0 0,16-28 6</inkml:trace>
          <inkml:trace contextRef="#ctx0" brushRef="#br1" timeOffset="-80312.9062">843 1591 152,'0'0'41,"0"0"-6,0 0-20,0 0-16,70 18-14,-23-14-6,22 5-7,-5-3-4,8 1-2,-15-7 0,-3 6-1,-16-6 3</inkml:trace>
          <inkml:trace contextRef="#ctx0" brushRef="#br1" timeOffset="-80125.1017">951 1824 77,'0'0'29,"0"0"-7,56 28-14,-8-31-11,9 0-7,12-1-8,-3-5-3,4 3-4,-4 3-5,-12-7 2</inkml:trace>
          <inkml:trace contextRef="#ctx0" brushRef="#br1" timeOffset="-79177.1514">834 1663 91,'0'0'36,"0"0"-5,0 0-6,0 0-4,0 0-5,47 3-3,-9-3-5,12 3-5,10 0-4,7-3 1,9 4 0,6-4 0,-3 0 0,-1 3 0,-8-3 0,-10 0 0,-10 0 0,-12 0 1,-38 0-2,32 0-10,-32 0-8,0 0-7,0 0-5,0 0-2,-29 6 0,29-6-1,-44-13-5</inkml:trace>
          <inkml:trace contextRef="#ctx0" brushRef="#br1" timeOffset="-78849.4074">1184 1405 98,'-28'-32'41,"28"32"-5,0 0-10,-35 22-8,32 13-3,0-4-5,9 17-9,-3 5 0,3 4-1,1 0 0,-1 2 0,-6-5 0,3-7 0,0-3 0,-6-3 0,0-9 0,3-32 0,0 44-6,0-44-9,0 0-6,0 0-6,32 9-4,-32-9-2,50-31-1,-21 9-5,8-7 3</inkml:trace>
        </inkml:traceGroup>
        <inkml:traceGroup>
          <inkml:annotationXML>
            <emma:emma xmlns:emma="http://www.w3.org/2003/04/emma" version="1.0">
              <emma:interpretation id="{1C0C9219-75D5-4771-A9BB-C73F0857C086}" emma:medium="tactile" emma:mode="ink">
                <msink:context xmlns:msink="http://schemas.microsoft.com/ink/2010/main" type="inkWord" rotatedBoundingBox="3433,10726 6552,10743 6542,12577 3423,12560"/>
              </emma:interpretation>
              <emma:one-of disjunction-type="recognition" id="oneOf3">
                <emma:interpretation id="interp15" emma:lang="en-US" emma:confidence="0">
                  <emma:literal>ipu?</emma:literal>
                </emma:interpretation>
                <emma:interpretation id="interp16" emma:lang="en-US" emma:confidence="0">
                  <emma:literal>I's?</emma:literal>
                </emma:interpretation>
                <emma:interpretation id="interp17" emma:lang="en-US" emma:confidence="0">
                  <emma:literal>iou?</emma:literal>
                </emma:interpretation>
                <emma:interpretation id="interp18" emma:lang="en-US" emma:confidence="0">
                  <emma:literal>ipv?</emma:literal>
                </emma:interpretation>
                <emma:interpretation id="interp19" emma:lang="en-US" emma:confidence="0">
                  <emma:literal>Iou?</emma:literal>
                </emma:interpretation>
              </emma:one-of>
            </emma:emma>
          </inkml:annotationXML>
          <inkml:trace contextRef="#ctx0" brushRef="#br1" timeOffset="-78284.5749">2283 1616 155,'0'0'41,"0"0"-5,0 0-24,0 0-13,66 6-1,-3 0-13,-6-12-9,19 12-7,-13-6-2,0 3-1,-19 4 0,-9 2-7,-35-9 13</inkml:trace>
          <inkml:trace contextRef="#ctx0" brushRef="#br1" timeOffset="-78508.6272">2573 945 98,'0'0'41,"-28"-25"-2,28 25-9,0 0-12,-13 47-5,13-9-6,3 6-7,4 13 0,-1-1 0,-3 4-1,0-3 1,4 6-8,-7-22-10,9 3-9,-6-16-6,-3-28-1,10 35-2,-10-35-5,0 0-1</inkml:trace>
          <inkml:trace contextRef="#ctx0" brushRef="#br1" timeOffset="-77892.2804">2510 1949 151,'0'0'39,"0"0"-9,-6-28-17,6 28-6,57-22-8,-19 16 1,9 3 0,-3 3 0,0 0 0,-9 6 0,-7 7 1,-28-13 0,29 34 0,-29-34-1,-19 54 1,-6-26-1,-7 4 1,-6 2-2,-6 1 2,3 3-1,0-1 0,3-2 0,10-3 0,6-4 0,22-28 0,-13 44-1,13-44 1,0 0-1,54 22 0,-13-22 0,-4-6-10,20 6-12,-9-7-9,2 4-1,-2 0-7,-7-10-2,-4 4-1</inkml:trace>
          <inkml:trace contextRef="#ctx0" brushRef="#br1" timeOffset="-77140.9167">3498 2759 65,'0'0'39,"0"0"-2,0 0-9,0 0-6,0 0-4,0 0-3,0 0-5,13-38-5,-13 38-5,13-54 0,-13 17 0,-4-7 0,-2-13 0,-3 0 0,-1-9 0,-6-3-1,4-4 1,-1 1 0,0-4 1,4 4-2,6 3 1,6 3 0,6 6 0,10 9 0,7 7 0,5 10 0,10 8-1,7 17 1,2 9 0,1 16 1,-7 12-1,0 10 1,-9 9 0,-4 7 0,-9 5 0,-12 4 0,-13-6-1,-7 0 1,-5-4-1,-14-12 1,-6-9-1,-6-7 0,-3-12 0,-10-10 0,7-10 1,-7-5-1,7-10 0,3 3-1,12 3-2,-2-6-11,34 22-13,0 0-6,-7-28-2,7 28-1,54-16-1,-7 3-2</inkml:trace>
          <inkml:trace contextRef="#ctx0" brushRef="#br1" timeOffset="-75075.4877">4206 1795 124,'0'0'38,"0"0"-7,0 0-10,-19 38-6,31-10-4,1 1-7,12 5-4,-3 1 0,10 0 1,-4-1-2,-3 1 1,1-1 0,2-5 0,-6-1 0,-22-28 0,41 32-1,-41-32 1,29 19-1,-29-19 1,0 0-1,34-13 0,-34 13 1,16-28-1,-16 28 1,22-44 0,-9 12-1,-4 1 1,4-4 0,-4-6-1,4 3 1,-3 0 0,-1 1 0,4 2 0,-4 7 0,-9 28 1,19-41-1,-19 41-2,0 0-9,0 0-7,0 0-6,0 0-5,25 47-4,-25-47 0,13 38-2,-13-38 3,0 0 12</inkml:trace>
          <inkml:trace contextRef="#ctx0" brushRef="#br1" timeOffset="-73861.0946">4995 1323 70,'0'0'37,"0"0"0,-19-28-9,19 28-5,0 0-4,0 0-4,3-29-6,-3 29-5,0 0-3,0 0-1,0 0 0,38-6 0,-38 6 0,0 0 0,0 0 0,0 0 0,28 0 0,-28 0 0,0 0 0,0 0 0,0 0 0,38-10 0,-38 10 0,0 0 0,35-12 0,-35 12 1,31 3-1,-31-3 1,0 0 0,35 28 0,-35-28-1,16 41-1,-16-41 1,9 60-1,-12-22 0,-3 3-1,-7-3 1,1-1-1,-10 4 1,-4-6 1,-2 0-1,28-35 2,-47 41-1,47-41 0,-32 22 0,32-22-1,0 0 0,0 0 1,28-16-1,-28 16 0,45-25 0,-45 25 0,56-26 0,-27 14 1,-1 6 1,1-1-1,-29 7 0,50 0 1,-50 0-1,48 7 1,-48-7-1,37 12 1,-37-12-3,0 0-9,32 19-6,-32-19-8,0 0-4,0 0-3,0 0-2,-6 32 1,6-32 1,-32 18 13</inkml:trace>
          <inkml:trace contextRef="#ctx0" brushRef="#br1" timeOffset="-73529.1597">5077 2264 60,'0'0'36,"0"0"-1,0 0-5,-10 38-7,14-6-3,-4-32-4,3 56-5,0-24-7,0-4-9,3 4-12,-6-32-7,3 34-7,-3-34-2,0 0-1,0 0-7,0 0 1</inkml:trace>
        </inkml:traceGroup>
        <inkml:traceGroup>
          <inkml:annotationXML>
            <emma:emma xmlns:emma="http://www.w3.org/2003/04/emma" version="1.0">
              <emma:interpretation id="{DFFC8A25-71D8-45BE-90DE-8FDFD2A6673A}" emma:medium="tactile" emma:mode="ink">
                <msink:context xmlns:msink="http://schemas.microsoft.com/ink/2010/main" type="inkWord" rotatedBoundingBox="7087,11507 10312,11525 10306,12563 7081,12546">
                  <msink:destinationLink direction="with" ref="{2B70A1B9-6820-4AB1-9974-0C65E4B3A363}"/>
                </msink:context>
              </emma:interpretation>
              <emma:one-of disjunction-type="recognition" id="oneOf4">
                <emma:interpretation id="interp20" emma:lang="en-US" emma:confidence="0">
                  <emma:literal>to.</emma:literal>
                </emma:interpretation>
                <emma:interpretation id="interp21" emma:lang="en-US" emma:confidence="0">
                  <emma:literal>+p.</emma:literal>
                </emma:interpretation>
                <emma:interpretation id="interp22" emma:lang="en-US" emma:confidence="0">
                  <emma:literal>op.</emma:literal>
                </emma:interpretation>
                <emma:interpretation id="interp23" emma:lang="en-US" emma:confidence="0">
                  <emma:literal>t.</emma:literal>
                </emma:interpretation>
                <emma:interpretation id="interp24" emma:lang="en-US" emma:confidence="0">
                  <emma:literal>t'</emma:literal>
                </emma:interpretation>
              </emma:one-of>
            </emma:emma>
          </inkml:annotationXML>
          <inkml:trace contextRef="#ctx0" brushRef="#br1" timeOffset="-72476.7086">5939 1896 143,'0'0'41,"0"0"-4,41-16-20,-3 7-18,19-1 1,6 7-1,3-6-9,10 9-7,-16-7-5,0 11-4,-22-4-2,-10 3-4,-28-3-1,0 0 0,0 0 3,0 0 26</inkml:trace>
          <inkml:trace contextRef="#ctx0" brushRef="#br1" timeOffset="-72221.2897">6213 1701 107,'0'0'41,"-41"31"-7,41-31-15,-15 57-5,11-19-1,20 3-5,-3 6-9,-4-9-14,13 3-8,-15-10-8,5-3-3,-12-28-7,0 0 0,0 0-2,0 0 37</inkml:trace>
          <inkml:trace contextRef="#ctx0" brushRef="#br1" timeOffset="-71011.5885">6816 2743 145,'0'0'39,"-25"-47"-5,9 12-19,10 0-9,6-5-6,3-5-1,0-8 1,7-4-1,2-9 1,-2 6-1,3-9 1,-1 3-1,4-3 1,0-1 0,0 7 0,6 7-1,3 5 1,3 1 0,1 9 0,2 13 0,4 6 1,0 9 0,3 13 0,-4 6 0,1 13 0,-6 6-1,2 7 1,-12 6-1,0 3 1,-13 0-1,-6-1 0,-6 1 0,-13-3-1,-6-3 2,-10-4-1,-3-2 0,-9-7 0,-1-3 0,-2-4-1,3 1 1,-1-3 0,14-10 0,5 3-3,29-6-7,0 0-7,0 0-7,0 0-5,32-22-4,12 13-1,6-4 0,10-6 2,7 3 9</inkml:trace>
          <inkml:trace contextRef="#ctx0" brushRef="#br1" timeOffset="-69557.1303">9102 2038 139,'-9'47'37,"9"-47"3,-10 60-14,4-26-21,3-5-20,25 2-10,-22-31-7,35 38-2,-35-38-1,31 9-1,-31-9-2</inkml:trace>
        </inkml:traceGroup>
        <inkml:traceGroup>
          <inkml:annotationXML>
            <emma:emma xmlns:emma="http://www.w3.org/2003/04/emma" version="1.0">
              <emma:interpretation id="{00087860-7C09-46C1-846A-3563C73A373E}" emma:medium="tactile" emma:mode="ink">
                <msink:context xmlns:msink="http://schemas.microsoft.com/ink/2010/main" type="inkWord" rotatedBoundingBox="10751,11552 11185,11554 11183,11840 10749,11838">
                  <msink:destinationLink direction="with" ref="{2B70A1B9-6820-4AB1-9974-0C65E4B3A363}"/>
                </msink:context>
              </emma:interpretation>
              <emma:one-of disjunction-type="recognition" id="oneOf5">
                <emma:interpretation id="interp25" emma:lang="en-US" emma:confidence="1">
                  <emma:literal>=</emma:literal>
                </emma:interpretation>
                <emma:interpretation id="interp26" emma:lang="en-US" emma:confidence="0">
                  <emma:literal>e</emma:literal>
                </emma:interpretation>
                <emma:interpretation id="interp27" emma:lang="en-US" emma:confidence="0">
                  <emma:literal>C</emma:literal>
                </emma:interpretation>
                <emma:interpretation id="interp28" emma:lang="en-US" emma:confidence="0">
                  <emma:literal>c</emma:literal>
                </emma:interpretation>
                <emma:interpretation id="interp29" emma:lang="en-US" emma:confidence="0">
                  <emma:literal>Z</emma:literal>
                </emma:interpretation>
              </emma:one-of>
            </emma:emma>
          </inkml:annotationXML>
          <inkml:trace contextRef="#ctx0" brushRef="#br1" timeOffset="-69064.4513">9708 2025 151,'0'0'37,"0"0"-20,60 6-37,-3-9-16,9-6-7,10-1-1,-6-9-1</inkml:trace>
          <inkml:trace contextRef="#ctx0" brushRef="#br1" timeOffset="-69232.8919">9604 1745 140,'0'0'42,"0"0"-5,0 0-17,38 0-13,0 0-19,16 12-11,-4-8-7,10 5-4,-9-6-1,-4 0-6,-6 7-1,-13-7 14</inkml:trace>
        </inkml:traceGroup>
        <inkml:traceGroup>
          <inkml:annotationXML>
            <emma:emma xmlns:emma="http://www.w3.org/2003/04/emma" version="1.0">
              <emma:interpretation id="{C3FDC0FF-4079-4D56-A9B9-411311592A9B}" emma:medium="tactile" emma:mode="ink">
                <msink:context xmlns:msink="http://schemas.microsoft.com/ink/2010/main" type="inkWord" rotatedBoundingBox="11476,10293 13706,10305 13694,12599 11463,12587">
                  <msink:destinationLink direction="with" ref="{2B70A1B9-6820-4AB1-9974-0C65E4B3A363}"/>
                </msink:context>
              </emma:interpretation>
              <emma:one-of disjunction-type="recognition" id="oneOf6">
                <emma:interpretation id="interp30" emma:lang="en-US" emma:confidence="0">
                  <emma:literal>PDQ</emma:literal>
                </emma:interpretation>
                <emma:interpretation id="interp31" emma:lang="en-US" emma:confidence="0">
                  <emma:literal>PDQ:</emma:literal>
                </emma:interpretation>
                <emma:interpretation id="interp32" emma:lang="en-US" emma:confidence="0">
                  <emma:literal>PDQ.</emma:literal>
                </emma:interpretation>
                <emma:interpretation id="interp33" emma:lang="en-US" emma:confidence="0">
                  <emma:literal>20's.</emma:literal>
                </emma:interpretation>
                <emma:interpretation id="interp34" emma:lang="en-US" emma:confidence="0">
                  <emma:literal>P.Q.</emma:literal>
                </emma:interpretation>
              </emma:one-of>
            </emma:emma>
          </inkml:annotationXML>
          <inkml:trace contextRef="#ctx0" brushRef="#br1" timeOffset="-65853.6724">12161 1792 114,'0'0'42,"0"0"-4,0-41-12,0 41-14,45-9-5,-11 9-7,7-3 0,4 3 0,-1 0 0,-3-7-2,0 14-11,-41-7-5,63-4-8,-63 4-4,38-3-3,-38 3 0,0 0-2,0 0 4,0 0 14</inkml:trace>
          <inkml:trace contextRef="#ctx0" brushRef="#br1" timeOffset="-66161.8827">11363 2022 66,'0'0'28,"0"0"-1,0 0-6,0 0-3,-3-32 1,3 32-3,0 0-5,37-18-1,-37 18-2,29-16-1,-29 16-2,0 0-2,35-13-2,-35 13-1,0 0 0,41 10 1,-41-10-1,37 22 1,-37-22 0,42 34 0,-42-34 0,28 54 0,-19-23 0,-9 1-1,-3 2 1,-3 4-1,-7-3 1,-2-4-1,-1-2-1,16-29 1,-48 47 0,48-47 1,-47 35-1,47-35-1,-44 18 2,44-18-2,0 0 0,0 0 0,0 0 0,0 0 0,0 0 0,38-31 0,-4 22 0,1 2 1,3 4 0,3 0 0,0 0 0,0 3 0,-6 3 0,-4 3 0,-2-3 0,-29-3 0,44 10-10,-44-10-10,0 0-7,0 0-6,35-16-1,-35 16 0,3-44-2,-3 44 0</inkml:trace>
          <inkml:trace contextRef="#ctx0" brushRef="#br2" timeOffset="16316.5597">11637 948 32,'-19'-47'29,"10"9"-2,-10 4-10,-6 2-5,25 32 3,-44-47 2,44 47-2,-57-16-1,25 26-3,-12-1 0,-3 22 1,-17 1-3,-5 21-1,-19 7-2,-7 13-3,-9 12-1,-4 12 0,-2 7-1,9 10-2,6 8 0,19 1 0,19-3 0,20 9 1,21-9 1,22-4 0,19-6 0,13-9 0,16-10-1,15-6 1,13-9 0,10-16 0,3-10-1,9-12 0,0-13 0,3-12 0,4-10-1,-7-13 1,0-8 0,1-11-1,-4-12 1,-7-6 0,-2-13-1,-10-6 1,-6-16 0,-10-6 0,-16-6-1,-12-4 1,-12-3 0,-17-3 0,-12 4 0,-10 2 0,-15 0 0,-10 7 1,-13 0 1,-5 6-1,-14 6 0,1 3-1,-7 7 1,-3 6 0,3 10 0,10 2-1,9 1 0,13 0-1,25 2-11,-3-8-15,22-1-8,13-3-2,2-3-8,26 10-2,13-10 2</inkml:trace>
          <inkml:trace contextRef="#ctx0" brushRef="#br1" timeOffset="-65609.5061">12351 1625 130,'-44'0'41,"44"0"-4,-32 22-13,32-22-13,-13 41-6,20-6-5,5-1-1,4 1 1,0 0 0,3-1-9,-19-34-8,28 57-8,-28-57-6,0 0-3,35 22-1,-35-22-1,0 0 0,35-44 13</inkml:trace>
          <inkml:trace contextRef="#ctx0" brushRef="#br1" timeOffset="-67105.5391">10709 1543 93,'0'0'34,"-28"-56"1,28 56-6,-13-60-7,13 60-5,29-51-6,5 26-6,10 3-5,13 6 1,0 7-1,9 3-1,-6 6 1,-3 6 0,-6 7 1,-13 5-1,-7 14 0,-12 3 1,-13-1-1,-9 7 1,-9-3-1,-10 0 1,-10-4-1,-6 4-1,-6-16 1,-3-3 0,-1-3 0,1-4 0,9-5 0,6-4-6,32-3-7,-31 0-5,31 0-9,0 0-5,41 0-2,-10-3-1,7 6-1,3 0 6</inkml:trace>
          <inkml:trace contextRef="#ctx0" brushRef="#br1" timeOffset="-67455.7257">10719 1487 106,'0'0'37,"-29"-4"-6,29 4-6,-6 38-5,12 0-4,-3-6-7,10 12-6,6 6-2,3 4-1,0-1 0,-3-3 0,3-2 0,0-11 0,-6-5 0,-16-32 0,25 44-1,-25-44-10,0 0-9,0 0-8,0 0-3,0-28-3,0 28 0,-22-54-1,10 20 0</inkml:trace>
        </inkml:traceGroup>
        <inkml:traceGroup>
          <inkml:annotationXML>
            <emma:emma xmlns:emma="http://www.w3.org/2003/04/emma" version="1.0">
              <emma:interpretation id="{94870AE1-047F-48FC-8825-2B0A51A7C968}" emma:medium="tactile" emma:mode="ink">
                <msink:context xmlns:msink="http://schemas.microsoft.com/ink/2010/main" type="inkWord" rotatedBoundingBox="14200,10630 18662,10655 18650,12719 14189,12695">
                  <msink:destinationLink direction="with" ref="{2B70A1B9-6820-4AB1-9974-0C65E4B3A363}"/>
                </msink:context>
              </emma:interpretation>
              <emma:one-of disjunction-type="recognition" id="oneOf7">
                <emma:interpretation id="interp35" emma:lang="en-US" emma:confidence="0">
                  <emma:literal>tapir☺</emma:literal>
                </emma:interpretation>
                <emma:interpretation id="interp36" emma:lang="en-US" emma:confidence="0">
                  <emma:literal>tarsi☺</emma:literal>
                </emma:interpretation>
                <emma:interpretation id="interp37" emma:lang="en-US" emma:confidence="0">
                  <emma:literal>trivia☺</emma:literal>
                </emma:interpretation>
                <emma:interpretation id="interp38" emma:lang="en-US" emma:confidence="0">
                  <emma:literal>tasking:</emma:literal>
                </emma:interpretation>
                <emma:interpretation id="interp39" emma:lang="en-US" emma:confidence="0">
                  <emma:literal>Iseki☺</emma:literal>
                </emma:interpretation>
              </emma:one-of>
            </emma:emma>
          </inkml:annotationXML>
          <inkml:trace contextRef="#ctx0" brushRef="#br1" timeOffset="-64199.7">14371 2825 135,'0'34'42,"0"-34"-1,0 0-15,29 23-25,-29-23-1,35-13-1,-35 13 0,25-38 1,-22 7 0,-3-7 0,-10-9 0,-8-13 0,-5-9 0,-2-10 0,-3-9 0,-4-7 0,4 1 0,3 2 0,9 1-1,13 6 1,9 6-1,16 13 1,10 10 0,12 8 0,9 17 0,7 9 0,-3 16 0,3 12 1,-6 16 0,-13 9 0,-6 10 0,-13 6 0,-16 4 0,-12 2-1,-7-2 1,-15 2-1,-10-9 1,-3-3-1,-10-9 0,1-4 0,-1-9-1,-2-10 1,5-2-1,7-7 1,6-7-1,35 7 0,-37-22-3,37 22-11,0 0-8,31-25-9,1 13-1,12 2-3,6-9 0,10 4 0</inkml:trace>
          <inkml:trace contextRef="#ctx0" brushRef="#br0" timeOffset="12512.0826">14476 1194 10,'-4'-41'12,"4"41"-4,0 0-5,0 0 0,13-28 2,-13 28 1,0 0 0,0 0 0,0 0 1,0 0-1,0 0-1,0 0-1,0 0 0,0 0-2,0 0 0,0 0-1,0 0 2,0 0-1,0 0 1,0 0 0,0 0-1,0 0 1,25 31-1,-25-31 1,0 0-1,22 35-1,-22-35 1,22 31 0,-22-31-1,19 35 2,-19-35-1,16 38 0,-16-38-1,13 37 1,-13-37-1,9 29 0,-9-29 0,0 0 1,13 28-1,-13-28 1,0 0 2,0 0 0,0 0 1,28-25-1,-28 25 1,0 0-1,38-41 0,-38 41-2,48-41 1,-17 16-2,4-4 0,6 1 0,6-7 0,1-2-1,-1 2 1,-3-6-1,0 6 1,-6-2 0,-3 8 0,-7 1-1,-28 28 1,35-44 0,-35 44 0,22-28-1,-22 28-1,0 0-4,0 0-7,32-16-6,-32 16-6,28 6-1,-28-6-2,32-3-2,-32 3-1</inkml:trace>
          <inkml:trace contextRef="#ctx0" brushRef="#br1" timeOffset="-63373.2484">15701 2186 160,'-4'-32'35,"4"32"-2,22-38-20,-22 38-14,48-22 1,-17 16 0,-2-3 0,-1 9 1,1-4-1,-29 4 1,38 16 0,-38-16-1,15 35 1,-15-4 0,0 4 1,-9 3-2,-1 9 1,-5 0-1,-4 0 0,3 1 0,0-4 0,0-10-1,10-2 1,6-32-1,-3 38 0,3-38 1,31 15-1,-2-15 0,2-6 1,7 0-1,3-4 1,3-2-1,-2-7-9,5 13-8,-12-13-7,-1 9-5,-34 10-3,48-38-1,-48 38-1,12-47 1</inkml:trace>
          <inkml:trace contextRef="#ctx0" brushRef="#br1" timeOffset="-62958.8204">16095 1276 143,'0'-35'36,"10"4"-2,-4-4-16,22 13-7,-28 22-9,51-35-2,-51 35 1,54-12-1,-54 12 1,37 12 0,-37-12 0,4 44-1,-11-12 1,-5 6 0,-7 6-1,0 3 0,-6 3 0,2 4-1,1-7 1,7 0-1,2-6 1,10-3-1,9-10 1,-6-28-2,32 38 2,-32-38 0,60 13-1,-29-20-11,23 11-12,-16-11-7,6 4-4,-6-3 1,3 0-2,-13-1-1</inkml:trace>
          <inkml:trace contextRef="#ctx0" brushRef="#br2" timeOffset="17563.1731">16458 1213 45,'-19'-38'30,"-6"10"-5,25 28-8,-57-48-1,57 48 1,-60-31 2,32 25 0,-10-4-4,6 13-2,-12-3-3,0 13-1,-10-1-3,-3 10-2,-6 4-3,-6 5-2,-7 7 1,-3 6 0,0 6 0,0 4 0,4-1-1,2 7 1,0 0 0,7 6 0,3 4 0,6-1 0,3 3 0,7 10 0,3 6 1,3 4-1,6-1 0,3 0 0,7 0 0,3-2 0,9-4 0,1-7 0,15-8-1,6-11 2,17-8-2,12-7 2,12-9-1,16-7 0,17-12 0,14-4 0,17-9 0,6-6 0,3-3 0,3-10 0,1-3 0,-4-6 0,-13-3 0,-5-10 0,-11-3 1,-5-6-1,-10-4 1,-13-5-1,-6-1 0,-10-6 0,-12-3 0,-6-3 0,-10-1 0,-9-5 0,-4-4 0,-6 0 0,-6-6 0,-6 0 0,-7-3-1,-6-6 0,-7-4 2,-2 4-2,-10 6 1,-10-1 0,-6 17 1,-12 9 0,-1 16-1,1 15 1,-1 26-6,1-3-18,12 21-12,7 10-3,12-3-1,19 9-8,19-28-1</inkml:trace>
          <inkml:trace contextRef="#ctx0" brushRef="#br1" timeOffset="-63809.4343">15038 1789 155,'-45'-10'37,"45"10"-2,-31 22-16,28 7-19,18 9-1,14 9 2,6 10-2,2 2 1,8 1 0,-7 0 0,3-10-1,-4-6 1,-5-12 0,-32-32-1,41 22 1,-41-22-1,28-31 1,-15-4-1,-3-12 1,-4-10 0,0-9-1,-3-3 1,-3-1 0,0 1 0,-3 6 0,3 3 0,-3 16 0,0 10 0,3 34 0,6-32 1,-6 32-1,0 0-5,38 32-16,-28-4-8,8 10-4,-2-1-1,0 7-1,-3-3-1,6 4-1</inkml:trace>
          <inkml:trace contextRef="#ctx0" brushRef="#br1" timeOffset="-65122.0569">13049 1735 155,'0'0'43,"0"0"-5,37-3-29,17-3-9,16 0-11,21 12-14,-9-6-8,7 6-1,-17-3-1,-12 4-1,-22 2-6</inkml:trace>
          <inkml:trace contextRef="#ctx0" brushRef="#br1" timeOffset="-65308.6796">13247 1143 130,'0'0'42,"0"0"-6,0 0-15,-9 29-7,12-1-6,7 13-7,2 13-1,-2 2 0,2 1 0,-5 0 0,5-7-1,-9-6-10,10-3-13,-10-13-8,-3-28-3,0 0 0,0 0-4,0 0-4,0 0 12</inkml:trace>
          <inkml:trace contextRef="#ctx0" brushRef="#br1" timeOffset="-64761.811">13355 2003 159,'0'0'42,"0"0"-9,28-28-22,13 15-11,10 4-1,2-1 1,4 4 0,0 3 0,-10 3 1,-9 6-1,-9 3 1,-29-9-1,19 35 1,-26-7 0,-8 4-1,-8 9 1,-5 0-1,-3 6 0,-1 0 1,0 4-2,4-7 1,9 0 0,10-10 0,9-2-1,0-32 1,34 35-1,4-32 1,10-3-7,-4-19-14,16 9-9,-10-12-5,7 3 0,-13-3-1,-3 4-1,-9 5-1</inkml:trace>
          <inkml:trace contextRef="#ctx0" brushRef="#br1" timeOffset="-62645.6128">17042 1814 160,'-28'-16'36,"28"16"-2,0 0-16,57-9-19,-13 12 1,13 0-7,6 7-9,-3-10-7,0 9-7,-10-9-4,-5 3-1,-17-9 0,-28 6-1,32-16 6</inkml:trace>
          <inkml:trace contextRef="#ctx0" brushRef="#br1" timeOffset="-62441.4732">17248 1631 160,'-32'10'38,"32"-10"-2,-19 50-18,25-12-18,20 9 1,8 4-1,4 5-7,-6-8-15,2-1-12,-11-16-1,-23-31-2,19 35-1,-19-35-2</inkml:trace>
        </inkml:traceGroup>
      </inkml:traceGroup>
    </inkml:traceGroup>
    <inkml:traceGroup>
      <inkml:annotationXML>
        <emma:emma xmlns:emma="http://www.w3.org/2003/04/emma" version="1.0">
          <emma:interpretation id="{C7BCC6CC-76F5-4934-A7B5-750811202223}" emma:medium="tactile" emma:mode="ink">
            <msink:context xmlns:msink="http://schemas.microsoft.com/ink/2010/main" type="paragraph" rotatedBoundingBox="9726,13125 19294,13307 19280,14046 9712,1386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08FD022-9088-46BF-975D-C351FD68BB2E}" emma:medium="tactile" emma:mode="ink">
              <msink:context xmlns:msink="http://schemas.microsoft.com/ink/2010/main" type="line" rotatedBoundingBox="9726,13125 19294,13307 19280,14046 9712,13864"/>
            </emma:interpretation>
          </emma:emma>
        </inkml:annotationXML>
        <inkml:traceGroup>
          <inkml:annotationXML>
            <emma:emma xmlns:emma="http://www.w3.org/2003/04/emma" version="1.0">
              <emma:interpretation id="{6FC631E4-5260-4553-A7A2-CA8601A62C7C}" emma:medium="tactile" emma:mode="ink">
                <msink:context xmlns:msink="http://schemas.microsoft.com/ink/2010/main" type="inkWord" rotatedBoundingBox="9726,13125 14811,13222 14797,13936 9713,13840"/>
              </emma:interpretation>
              <emma:one-of disjunction-type="recognition" id="oneOf8">
                <emma:interpretation id="interp40" emma:lang="en-US" emma:confidence="0">
                  <emma:literal>rizontal</emma:literal>
                </emma:interpretation>
                <emma:interpretation id="interp41" emma:lang="en-US" emma:confidence="0">
                  <emma:literal>riz antae</emma:literal>
                </emma:interpretation>
                <emma:interpretation id="interp42" emma:lang="en-US" emma:confidence="0">
                  <emma:literal>re antae</emma:literal>
                </emma:interpretation>
                <emma:interpretation id="interp43" emma:lang="en-US" emma:confidence="0">
                  <emma:literal>rizontar</emma:literal>
                </emma:interpretation>
                <emma:interpretation id="interp44" emma:lang="en-US" emma:confidence="0">
                  <emma:literal>viz antae</emma:literal>
                </emma:interpretation>
              </emma:one-of>
            </emma:emma>
          </inkml:annotationXML>
          <inkml:trace contextRef="#ctx0" brushRef="#br3" timeOffset="-47473.7083">8594 3543 107,'0'0'41,"0"0"-5,0 0-12,-19 34-21,25-5-2,7 5-1,3 4 1,-1 3-1,8 0 0,-8-3 0,1-7 1,-3-2-1,-13-29 0,19 28 0,-19-28-1,0 0 1,0-35 0,0 35 0,-10-56-1,4 18 1,3 0-1,3 0 1,9-3 0,7 7 0,3 2-1,9 4 1,10 3 0,13 12-8,-10-3-8,19 13-6,-16-3-7,10 9-2,-16 0-2,6 10-1,-44-13 1</inkml:trace>
          <inkml:trace contextRef="#ctx0" brushRef="#br3" timeOffset="-47275.3909">9244 3609 87,'0'0'33,"-3"35"-3,9-4-6,-12-3-6,16 7-5,-4 0-7,7-4-5,-1-3-1,-12-28 1,25 48-6,-25-48-10,0 0-8,0 0-6,35-13-4,-35 13 0,0-47-1,-6 15-3</inkml:trace>
          <inkml:trace contextRef="#ctx0" brushRef="#br3" timeOffset="-46931.3281">9374 3577 103,'31'-41'35,"1"32"-5,-32 9-9,69-25-6,-28 15-9,7 7-6,-1 3 0,0 3 1,-6 7-1,-6 2 1,-35-12-1,38 45 0,-38-14 0,-9 4 1,-14 9-2,-8 3 1,-1 0 0,-6 0 0,7 4 0,6-7 0,6 0 0,6-6 1,13-38-1,25 47 0,4-34 0,9-7 0,6-9-1,6-7 1,1-9 0,3-6-3,-4 9-8,-12-18-7,6 15-6,-22-16-6,-22 35-3,29-56 0,-29 56-1,-19-41 9</inkml:trace>
          <inkml:trace contextRef="#ctx0" brushRef="#br3" timeOffset="-46780.8137">9677 3798 79,'0'0'33,"0"0"-2,0 0-9,34 3-6,11-9-14,5 9-14,7-16-11,12 13-9,-12-16-1,10 10-5,-11-6-2</inkml:trace>
          <inkml:trace contextRef="#ctx0" brushRef="#br3" timeOffset="-46392.7066">10605 3587 74,'-3'-35'37,"3"35"-5,-41-22-7,41 22-5,-70 0-6,32 16-5,-9 0-8,0 12-1,-4 10 1,4 6-1,6 9 1,3 7-1,13 0 0,15-6 0,16 2-1,17-9 1,11-12-2,17-13 2,12-16-1,6-12 1,4-10 0,-7-12-1,-6-3-2,-15-13-1,-11-1 0,-18-2-1,-13 6 1,-15-3 1,-7 10 0,-13 5 0,-3 4 3,4 9 0,2 7-6,1-1-8,28 10-7,0 0-7,0 0-2,0 0 0,50-19-6,-9 16 22</inkml:trace>
          <inkml:trace contextRef="#ctx0" brushRef="#br3" timeOffset="-45972.3646">10801 3603 120,'0'0'40,"-35"3"-7,35-3-12,0 44-21,6-13 0,4 4 0,6 6-1,2 0 1,1 3 0,0-3 0,-3-3-1,3-7 0,-19-31-3,29 41-9,-29-41-4,0 0-2,0 0-1,0 0 0,-7-44 0,10 16 2,-12-16 6,9-7 14,9 4 6,4-10 5,12 13 2,-6-3 3,25 19 1,-15-4-1,21 26-3,-15 3-5,12 15-2,-12 4-2,3 19-1,-10 2-2,-2 7-2,-4 4 0,-3 2 0,-3-6-1,-4 0 0,1-9 0,-13-35-12,22 38-9,-22-38-7,0 0-5,38-22 0,-38 22-1,28-66 1</inkml:trace>
          <inkml:trace contextRef="#ctx0" brushRef="#br3" timeOffset="-45618.1237">11502 3684 106,'-4'-31'34,"4"31"-1,32-6-8,6 9-13,12 16-22,-5-16-10,24 16-8,-9-16-3,9 13-2,-12-13 0,6 9-1</inkml:trace>
          <inkml:trace contextRef="#ctx0" brushRef="#br3" timeOffset="-45761.2206">11539 3423 111,'0'0'35,"0"0"-2,0 0-10,10 50-10,6 1-12,3 15-1,3 6 0,3 4 1,0 0-2,1-10 1,-8-3 0,-2-16-5,3 0-15,-19-47-11,0 28-3,0-28 0,-31-28-1,2-7 0</inkml:trace>
          <inkml:trace contextRef="#ctx0" brushRef="#br3" timeOffset="-44927.3938">12275 3666 83,'28'-41'32,"-28"41"-4,10-35-4,-10 35-5,-16-28-6,16 28-5,-38-3-5,7 9-3,-4 3 0,-9 13-1,0 10 1,3 2 0,3 7 1,6 7 0,10 2 0,16-3 0,12 4-1,13-10 0,19-7 0,6-12 0,10-9-1,-1-13 1,4-7-1,-3-8 1,-7-17 0,-9-2 0,-6-7 0,-10 3 0,-6-3 1,-7 6-1,-6 1 0,-6 5 1,3 29 0,0 0-1,-28-19 1,28 19-1,-22 35 1,22-35 0,-7 63-1,17-22 0,5 3 0,11-3 0,12-3-1,6-7 0,6-9 0,7-6 0,-3-13 1,3-12-1,-7-13 0,-2-7 1,-11-12-1,-5-6 1,-10-13 0,-3 1 0,-6-8 0,-7 8 1,-6 2-1,-6 7 0,-1 12 0,7 38 0,-25-38 1,25 38-1,-22 28 1,16 7-1,2 9 1,11 16 0,5 6 0,11 3 0,2 4-1,3-13 0,4 9-10,-4-22-21,10-6-4,-38-41-1,54 16-3,6-86-1,15-27 15,27-26 25,24-41 0,22-18 0</inkml:trace>
        </inkml:traceGroup>
        <inkml:traceGroup>
          <inkml:annotationXML>
            <emma:emma xmlns:emma="http://www.w3.org/2003/04/emma" version="1.0">
              <emma:interpretation id="{808396E9-19AF-4976-A420-EE9956ECC1F8}" emma:medium="tactile" emma:mode="ink">
                <msink:context xmlns:msink="http://schemas.microsoft.com/ink/2010/main" type="inkWord" rotatedBoundingBox="15277,13287 17684,13332 17671,14015 15264,13970"/>
              </emma:interpretation>
              <emma:one-of disjunction-type="recognition" id="oneOf9">
                <emma:interpretation id="interp45" emma:lang="en-US" emma:confidence="0">
                  <emma:literal>tube</emma:literal>
                </emma:interpretation>
                <emma:interpretation id="interp46" emma:lang="en-US" emma:confidence="0">
                  <emma:literal>Tube</emma:literal>
                </emma:interpretation>
                <emma:interpretation id="interp47" emma:lang="en-US" emma:confidence="0">
                  <emma:literal>Elbe</emma:literal>
                </emma:interpretation>
                <emma:interpretation id="interp48" emma:lang="en-US" emma:confidence="0">
                  <emma:literal>cube</emma:literal>
                </emma:interpretation>
                <emma:interpretation id="interp49" emma:lang="en-US" emma:confidence="0">
                  <emma:literal>Lube</emma:literal>
                </emma:interpretation>
              </emma:one-of>
            </emma:emma>
          </inkml:annotationXML>
          <inkml:trace contextRef="#ctx0" brushRef="#br3" timeOffset="-43673.6148">14122 3933 154,'0'0'35,"28"-19"-3,13 19-12,4-12-13,15 5-7,9 1-1,1-6-9,8 12-6,-14-16-4,-1 13 0,-22-16 0,3 16 2,-44 3 4,41-29 8,-41 29 16,0-28 7,0 28 2,0 0 1,-38-3 1,38 3-2,-31 25-5,31-25-6,-23 53-7,20-15 0,29 10-6,8-4 1,14-3 0,8-10-1,11-6 0,2-9-1,1-13 1,2-9-1,-24-19 6,-10-4-7,-20-12-4,-5 7-3,-22-20-4,2 20-3,-21-14-3,9 17-4,-13-7-2,10 10 4,22 28 7,-12-41 5,12 41 14,0 0 0,50-32 0</inkml:trace>
          <inkml:trace contextRef="#ctx0" brushRef="#br3" timeOffset="-44116.0355">14466 3845 14,'3'-38'14,"0"0"4,-9-12 12,6 19 0,-9-10 0,9 41 0,-19-54-4,19 54-3,-22-31-4,22 31-7,0 0-11,-23 37-1,20 1 0,3 6 0,3 13 0,7 6 1,-4 6 0,10 1 0,-3-8 1,-1-2-1,-2-16-1,2-9 1,1-7-13,-13-28-11,0 0-9,0 0-2,-38-15-1,3-14-1,7 7 1</inkml:trace>
          <inkml:trace contextRef="#ctx0" brushRef="#br3" timeOffset="-42830.9738">15328 3502 160,'0'0'35,"0"0"0,0 0-16,-9 53-18,24-5 0,4 5 0,7 10 0,-1 6 0,6 1 0,-9-4-1,4-3 0,-4-16 0,-3-9 0,-19-38 0,25 38 0,-25-38 0,0 0-1,3-32 0,-6-3 0,-3 1 0,3-10 0,-1 0 1,8-7-1,2 7 1,6 3-1,14 10 1,2 9 0,7 9 0,6 13 1,3 10 0,0 12 0,0 6 0,-6 7-1,-6 5 0,-10 1 0,-12 0 0,-7-3 0,-16 0-1,-9-10 1,-10-3-1,-9-6 1,-6-6 0,0-10 0,2-6 0,4-3 1,10-4-1,31 10-2,0 0-7,-19-44-7,19 44-5,54-28-7,-10 21-4,0-11-2,6 11 0,1-5 2,-10 9 10,-3-4 8,-7 7 12,-31 0 10,42-3 11,-42 3 7,0 0 7,41-16 1,-41 16-3,34-15-2,-34 15-5,54-22-5,-54 22-6,54-32-6,-23 16-7,1-3 0,-4-3 1,-28 22-1,48-41 1,-48 41 0,18-37 0,-18 37-1,-3-32 0,3 32-1,-31-12 0,31 12 0,-60 12 0,25 7 0,0 6 0,-3 10 1,10 6 0,6 3 2,6 3-1,13 0 0,16-6 0,6-6-1,12-4-1,7-12-14,25 0-12,-9-19-6,15 3-1,-6-22-1,4 7 0,-7-16 0</inkml:trace>
        </inkml:traceGroup>
        <inkml:traceGroup>
          <inkml:annotationXML>
            <emma:emma xmlns:emma="http://www.w3.org/2003/04/emma" version="1.0">
              <emma:interpretation id="{C7CC5EC7-0212-4212-86CA-C5418309C0C5}" emma:medium="tactile" emma:mode="ink">
                <msink:context xmlns:msink="http://schemas.microsoft.com/ink/2010/main" type="inkWord" rotatedBoundingBox="18204,13347 19293,13368 19283,13918 18194,13897"/>
              </emma:interpretation>
              <emma:one-of disjunction-type="recognition" id="oneOf10">
                <emma:interpretation id="interp50" emma:lang="en-US" emma:confidence="1">
                  <emma:literal>so</emma:literal>
                </emma:interpretation>
                <emma:interpretation id="interp51" emma:lang="en-US" emma:confidence="0">
                  <emma:literal>50</emma:literal>
                </emma:interpretation>
                <emma:interpretation id="interp52" emma:lang="en-US" emma:confidence="0">
                  <emma:literal>So</emma:literal>
                </emma:interpretation>
                <emma:interpretation id="interp53" emma:lang="en-US" emma:confidence="0">
                  <emma:literal>SO</emma:literal>
                </emma:interpretation>
                <emma:interpretation id="interp54" emma:lang="en-US" emma:confidence="0">
                  <emma:literal>so.</emma:literal>
                </emma:interpretation>
              </emma:one-of>
            </emma:emma>
          </inkml:annotationXML>
          <inkml:trace contextRef="#ctx0" brushRef="#br3" timeOffset="-42404.2652">17304 3581 159,'-22'-29'35,"22"29"-2,-41-9-15,41 9-10,-41 6-9,41-6 0,-50 32 0,21-14 0,29-18 2,-47 45-1,47-45 1,-19 50 0,19-50-1,22 50 1,-22-50-1,60 41 1,-19-19-1,3 0-1,4-6 1,-4 3 0,-6 0 1,0 0 0,-10 3-1,-28-22 0,32 47 0,-32-47 0,-4 50 0,4-50 0,-37 44-1,8-31 1,1 3-8,-4-16-8,32 0-8,-47 0-6,47 0-4,-13-29 0,13 29-1,29-44 0,5 19 5</inkml:trace>
          <inkml:trace contextRef="#ctx0" brushRef="#br3" timeOffset="-42030.0107">17989 3634 155,'0'0'35,"-56"-41"-1,24 41-15,-12-3-8,3 9-10,-7 13-2,11 3 1,-1 13 0,6 6 1,7 3-1,9 3 0,7 0 0,18-3 0,13 1 0,19-11 0,13-9-1,9-12 0,3-7 0,4-12 0,-1-10 1,-12-9 0,-10-6 0,-21-7 0,-20-6 1,-9 3 0,-19-3-1,-13 3 0,3 15-8,-15-2-8,47 28-8,-57-22-8,57 22-2,0 0 0,0 0-2,0 0 0,67 19 8</inkml:trace>
        </inkml:traceGroup>
      </inkml:traceGroup>
    </inkml:traceGroup>
    <inkml:traceGroup>
      <inkml:annotationXML>
        <emma:emma xmlns:emma="http://www.w3.org/2003/04/emma" version="1.0">
          <emma:interpretation id="{E90F1F64-B2FE-4FB8-9FA3-248AE4C6133E}" emma:medium="tactile" emma:mode="ink">
            <msink:context xmlns:msink="http://schemas.microsoft.com/ink/2010/main" type="paragraph" rotatedBoundingBox="8469,14292 17508,14209 17514,14849 8475,149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915923-18AF-4F0C-8482-49A9D3C52DDF}" emma:medium="tactile" emma:mode="ink">
              <msink:context xmlns:msink="http://schemas.microsoft.com/ink/2010/main" type="line" rotatedBoundingBox="8469,14292 17508,14209 17514,14849 8475,14933"/>
            </emma:interpretation>
          </emma:emma>
        </inkml:annotationXML>
        <inkml:traceGroup>
          <inkml:annotationXML>
            <emma:emma xmlns:emma="http://www.w3.org/2003/04/emma" version="1.0">
              <emma:interpretation id="{8EB57BDC-E7F8-41FE-AA83-0815307AB75D}" emma:medium="tactile" emma:mode="ink">
                <msink:context xmlns:msink="http://schemas.microsoft.com/ink/2010/main" type="inkWord" rotatedBoundingBox="8469,14292 14459,14237 14465,14878 8475,14933"/>
              </emma:interpretation>
              <emma:one-of disjunction-type="recognition" id="oneOf11">
                <emma:interpretation id="interp55" emma:lang="en-US" emma:confidence="1">
                  <emma:literal>difference</emma:literal>
                </emma:interpretation>
                <emma:interpretation id="interp56" emma:lang="en-US" emma:confidence="0">
                  <emma:literal>differenced</emma:literal>
                </emma:interpretation>
                <emma:interpretation id="interp57" emma:lang="en-US" emma:confidence="0">
                  <emma:literal>differences</emma:literal>
                </emma:interpretation>
                <emma:interpretation id="interp58" emma:lang="en-US" emma:confidence="0">
                  <emma:literal>dissonance</emma:literal>
                </emma:interpretation>
                <emma:interpretation id="interp59" emma:lang="en-US" emma:confidence="0">
                  <emma:literal>diffidence</emma:literal>
                </emma:interpretation>
              </emma:one-of>
            </emma:emma>
          </inkml:annotationXML>
          <inkml:trace contextRef="#ctx0" brushRef="#br3" timeOffset="-40036.5271">7842 5026 136,'0'0'35,"-22"-44"0,7 15-4,15 29-16,-16-47-12,16 47-3,-22-44 0,22 44 0,-32-38 0,32 38 0,-50-22 0,15 22 0,-6 7-1,-6 5-1,-1 7 1,1 6 1,-1 7 0,7 2 0,10 4 1,15 0 0,13-3 0,16-7-1,15-3 0,13-12 0,13-7 0,6-12-5,9-4-7,-12-12-5,6 3-4,-19-12-3,7-1-3,-26-5-1,3 2-2,-15-9 5,-3 3 7,-10-9 6,-4 2 8,-8 1 6,-1-3 8,-3 6 6,-9 0 9,9 15 3,-12 1 1,28 28 0,-44-16-4,44 16-2,-32 47-7,32-3-3,-3 0-6,6 10-6,10 3-1,6-1 0,3-2 0,3-7 0,3-9 0,1-3 0,-1-13 0,1-7 0,-1-2-10,-28-13-10,47-6-9,-47 6-4,32-32-1,-26 4 0,-6 28 0,19-51 0</inkml:trace>
          <inkml:trace contextRef="#ctx0" brushRef="#br3" timeOffset="-39854.4444">8051 4805 134,'0'0'34,"-29"48"0,29-48-8,-3 59-10,6-27-7,16-1-8,0 1 0,-19-32-1,48 47-15,-48-47-9,41 22-7,-41-22-2,0 0-1,19-31-1,-19 31 2,-16-57 0</inkml:trace>
          <inkml:trace contextRef="#ctx0" brushRef="#br3" timeOffset="-39753.2898">8032 4780 53,'-6'-31'12,"6"31"-7,37-7-10,-8 11-6,9 5-2,0 0-2,15 10 0</inkml:trace>
          <inkml:trace contextRef="#ctx0" brushRef="#br3" timeOffset="-39455.7895">8629 5083 158,'0'0'34,"0"0"0,0 0-13,-32-41-13,32 41-8,-19-54 0,-3 23 0,-3-1 0,-7-6 0,-3-3 0,-2 4 0,-1-8 0,3 5 0,10-1 0,12 6 0,13 3 0,0 32 0,41-40-5,6 46-15,1 3-8,12 13-5,-7 4-2,11 8 1,-27 4-1,1 6 1</inkml:trace>
          <inkml:trace contextRef="#ctx0" brushRef="#br3" timeOffset="-39304.34">8524 4979 129,'-31'6'34,"2"-12"-1,29 6-3,0 0-14,13-35-8,31 29-24,4-7-10,18 7-7,0-1-1,13 7 0,-9 0 0,5 10-1</inkml:trace>
          <inkml:trace contextRef="#ctx0" brushRef="#br3" timeOffset="-37640.522">9232 5108 141,'0'0'35,"0"0"-2,-38-7-10,38 7-10,0 0-6,-29-41-6,29 41 0,-34-44-2,8 13 1,-5-4 0,-4-6 0,-3 0 0,0 0-1,7-6 1,9 0-1,9 6 2,19 3-1,16 10 1,10 6-1,12 3-1,16 22-11,-6 10-6,12 15-6,-22-3-4,10 10 0,-26 0-2,-2 5 2,-26 1 0,-7-6 15,-15-7 9,-12 1 8,-8-7 8,-5-3 6,6 3 7,-6-19 3,47-3 0,-48 6-3,48-6-3,0 0-3,45-16-4,-8 1-6,20-1-5,10 0-4,-4 0-1,0 1 0,-3-1-1,-10 0-1,-9 0 2,-12 4 0,-29 12 1,0 0-1,0 0 1,0 0 1,-29-16 1,1 22 0,-7 7-1,-3 3 0,7 3-1,-4 6 1,13 3 0,9 4 0,13-4 0,16 0 0,16 1-1,15-10 0,13-7-7,16 1-8,-7-16-5,13-1-2,-15-11-2,2 2 0,-15-12 0,-7 3 1,-15-10 10,-13 1 14,-7-1 11,-24-5 10,12 37 1,-26-57 1,26 57 0,-38-35 0,38 35-3,-28 0-7,28 0-7,0 29-6,10-1-1,2 3 1,10 4 0,4 3-1,2 0 0,4-7-1,-1-2 1,-2-4-2,-29-25-8,50 19-5,-50-19 1,0 0 0,16-35-1,-16 35 3,-16-47 4,7 12 5,-1 4 12,1-7 4,12 6 1,-3-2-1,0 34 1,53-48-3,-12 36-5,7 9-10,-1 3-8,13 12-1,-9-2 0,6 12 0,-16-6 0,0 12 2,-10-3 5,-31-25 10,57 44 7,-57-44 3,51 32-1,-51-32 0,50 9-1,-50-9 0,60-16-4,-32 4-3,1-4-6,-1-3 1,-28 19 0,44-44 1,-44 44-1,29-50 1,-29 50-1,0-41 0,0 41 0,0 0-1,-51-29 1,51 29-1,-56 13 1,24 3-1,0 9 0,7 6 1,6 4 2,7 3-1,18 0 0,13-4-1,16 4 1,9-13-2,13-6-7,12-3-8,-3-13-6,10-3-5,-16-16-3,3 4-2,-15-17-1,-1 7 2,-12-12 12,-7 2 14,-9-2 12,-10-7 20,1 12 3,-16 1 3,6 28 1,-16-41-1,16 41-4,0 0-7,0 0-7,-29 13-14,29-13-1,13 44 0,0-16 0,6 3 0,3 4 0,3-3 0,-3-1 0,3-3-1,-25-28-1,45 38 1,-45-38-7,28 10-6,-28-10-2,0 0-2,6-35 0,-6 35 0,-6-50 1,9 21 0,-3-8 6,3-4 9,10 3 4,3 3 3,9 1 4,7 5 6,9 17 2,-7 2 1,14 23 0,-7-1-1,3 20-3,-9-4-1,3 19-3,-13-6-6,0 3-3,-6-3-1,0-3 0,-3-6-4,-16-32-11,31 37-10,-31-37-7,32 4-2,-32-4 0,35-32-1,-16 4 0,9-1 3</inkml:trace>
          <inkml:trace contextRef="#ctx0" brushRef="#br3" timeOffset="-37108.6634">12512 4695 124,'0'0'34,"-44"-31"0,44 31-3,-57 19-13,57-19-8,-44 56-9,22-21-1,6 0 0,9 5 0,7 1 1,29 4-5,15-11-1,10-6 0,9-9 0,6-12 0,4-10 0,0-7-1,2-12 1,-27-13 4,-7-2 2,-13-4-1,-3-3 0,-15 0 0,-7-1 0,-6 1 1,-10 10-1,13 34 0,-41-35 0,13 32 0,-1 9 0,29-6 0,-44 47 0,28-9 0,7 3 1,12 0-1,10 0 0,12-3 0,10-4 0,6-5-1,9-1-4,1-15-9,12 6-8,-13-19-7,14 0-3,-20-13-1,13 4 0,-10-10-1</inkml:trace>
        </inkml:traceGroup>
        <inkml:traceGroup>
          <inkml:annotationXML>
            <emma:emma xmlns:emma="http://www.w3.org/2003/04/emma" version="1.0">
              <emma:interpretation id="{0B70399F-54F9-4805-8E0B-BFAA423668F1}" emma:medium="tactile" emma:mode="ink">
                <msink:context xmlns:msink="http://schemas.microsoft.com/ink/2010/main" type="inkWord" rotatedBoundingBox="15106,14406 16305,14395 16309,14805 15109,14816"/>
              </emma:interpretation>
              <emma:one-of disjunction-type="recognition" id="oneOf12">
                <emma:interpretation id="interp60" emma:lang="en-US" emma:confidence="1">
                  <emma:literal>in</emma:literal>
                </emma:interpretation>
                <emma:interpretation id="interp61" emma:lang="en-US" emma:confidence="0">
                  <emma:literal>en</emma:literal>
                </emma:interpretation>
                <emma:interpretation id="interp62" emma:lang="en-US" emma:confidence="0">
                  <emma:literal>on</emma:literal>
                </emma:interpretation>
                <emma:interpretation id="interp63" emma:lang="en-US" emma:confidence="0">
                  <emma:literal>[n</emma:literal>
                </emma:interpretation>
                <emma:interpretation id="interp64" emma:lang="en-US" emma:confidence="0">
                  <emma:literal>an</emma:literal>
                </emma:interpretation>
              </emma:one-of>
            </emma:emma>
          </inkml:annotationXML>
          <inkml:trace contextRef="#ctx0" brushRef="#br3" timeOffset="-36873.5029">14030 4695 177,'-41'7'36,"41"-7"-3,-28 28-24,28-28-9,0 63 0,16-32 0,0 4 0,9 0 0,-3-1 0,6-12-4,1 7-15,-29-29-10,41 28-4,-41-28-2,0 0 1,0 0-2,25-32 0</inkml:trace>
          <inkml:trace contextRef="#ctx0" brushRef="#br3" timeOffset="-36298.1112">14403 4695 160,'0'0'35,"-32"0"0,32 0-13,10 41-19,-10-41-3,25 54 0,-3-20-1,0-2 1,0 2 0,-22-34-1,38 48 1,-38-48-1,0 0 1,38 28-4,-38-28-5,0 0-4,6-28-2,-6 28 1,0-44-1,0 44 1,0-60 1,10 25 5,-1-3 8,1 1 8,-10 37 5,44-57 1,-6 38 0,-6 6 0,18 17-1,-6 2-2,7 16-2,-4 0-3,-3 3-6,1 7 2,-11 2-1,-2-5 0,-32-29-1,47 50 1,-47-50-9,35 31-19,-35-31-5,0 0-3,0 0-1,35-9-3,-35 9 0</inkml:trace>
          <inkml:trace contextRef="#ctx0" brushRef="#br3" timeOffset="-36725.4039">13999 4613 164,'0'0'20,"0"0"-11,0 0-25,57-15-15,-13 30-3,-6-2-2,9 6 1</inkml:trace>
        </inkml:traceGroup>
        <inkml:traceGroup>
          <inkml:annotationXML>
            <emma:emma xmlns:emma="http://www.w3.org/2003/04/emma" version="1.0">
              <emma:interpretation id="{DAC0C69C-3FB6-46FE-845A-469EC3F83AD5}" emma:medium="tactile" emma:mode="ink">
                <msink:context xmlns:msink="http://schemas.microsoft.com/ink/2010/main" type="inkWord" rotatedBoundingBox="16801,14245 17509,14238 17514,14801 16806,14808"/>
              </emma:interpretation>
              <emma:one-of disjunction-type="recognition" id="oneOf13">
                <emma:interpretation id="interp65" emma:lang="en-US" emma:confidence="1">
                  <emma:literal>h</emma:literal>
                </emma:interpretation>
                <emma:interpretation id="interp66" emma:lang="en-US" emma:confidence="0">
                  <emma:literal>n</emma:literal>
                </emma:interpretation>
                <emma:interpretation id="interp67" emma:lang="en-US" emma:confidence="0">
                  <emma:literal>u</emma:literal>
                </emma:interpretation>
                <emma:interpretation id="interp68" emma:lang="en-US" emma:confidence="0">
                  <emma:literal>G</emma:literal>
                </emma:interpretation>
                <emma:interpretation id="interp69" emma:lang="en-US" emma:confidence="0">
                  <emma:literal>a</emma:literal>
                </emma:interpretation>
              </emma:one-of>
            </emma:emma>
          </inkml:annotationXML>
          <inkml:trace contextRef="#ctx0" brushRef="#br3" timeOffset="-31560.8867">15685 4437 140,'0'0'44,"-29"57"-10,29-10-15,0-3-7,16 13-6,0-1-6,3 1 0,0-3 0,0-4 0,0-9 0,-4-10 0,-15-31 0,29 41 0,-29-41 0,0 0 0,31 7 0,-31-7 0,23-32 0,-23 32 0,18-47 0,-8 19 0,-1-1 0,-2-2 0,-7 31 0,16-54 0,-16 54 0,18-44 0,-18 44 0,32-28 0,-32 28 0,41-16 0,-13 13 0,4 3 0,-4 9 0,4 1 0,-4 6 0,4 6 0,-32-22 0,54 56 0,-32-21 0,-3-1 0,0-2 0,-4 3 0,-15-35 0,29 47 0,-29-47 0,16 31 0,-16-31 0,0 0 0,0 0 0,0 0-4,0-28-24,0 28-6,-7-35-1,7 35-9,0-41-2,0 41-1</inkml:trace>
        </inkml:traceGroup>
      </inkml:traceGroup>
    </inkml:traceGroup>
    <inkml:traceGroup>
      <inkml:annotationXML>
        <emma:emma xmlns:emma="http://www.w3.org/2003/04/emma" version="1.0">
          <emma:interpretation id="{C02310DC-B708-4A42-BBE7-955AB6B68CC5}" emma:medium="tactile" emma:mode="ink">
            <msink:context xmlns:msink="http://schemas.microsoft.com/ink/2010/main" type="paragraph" rotatedBoundingBox="464,15581 30502,15864 30487,17511 448,172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CA5482-346B-46B1-9139-C253B28C679E}" emma:medium="tactile" emma:mode="ink">
              <msink:context xmlns:msink="http://schemas.microsoft.com/ink/2010/main" type="line" rotatedBoundingBox="464,15581 30502,15864 30487,17511 448,17228"/>
            </emma:interpretation>
          </emma:emma>
        </inkml:annotationXML>
        <inkml:traceGroup>
          <inkml:annotationXML>
            <emma:emma xmlns:emma="http://www.w3.org/2003/04/emma" version="1.0">
              <emma:interpretation id="{97622B6B-79DC-47FC-9350-7EC7F9864608}" emma:medium="tactile" emma:mode="ink">
                <msink:context xmlns:msink="http://schemas.microsoft.com/ink/2010/main" type="inkWord" rotatedBoundingBox="493,15764 2114,15850 2059,16878 438,16792"/>
              </emma:interpretation>
              <emma:one-of disjunction-type="recognition" id="oneOf14">
                <emma:interpretation id="interp70" emma:lang="en-US" emma:confidence="0">
                  <emma:literal>Oh</emma:literal>
                </emma:interpretation>
                <emma:interpretation id="interp71" emma:lang="en-US" emma:confidence="0">
                  <emma:literal>on</emma:literal>
                </emma:interpretation>
                <emma:interpretation id="interp72" emma:lang="en-US" emma:confidence="0">
                  <emma:literal>oh</emma:literal>
                </emma:interpretation>
                <emma:interpretation id="interp73" emma:lang="en-US" emma:confidence="0">
                  <emma:literal>On</emma:literal>
                </emma:interpretation>
                <emma:interpretation id="interp74" emma:lang="en-US" emma:confidence="0">
                  <emma:literal>or</emma:literal>
                </emma:interpretation>
              </emma:one-of>
            </emma:emma>
          </inkml:annotationXML>
          <inkml:trace contextRef="#ctx0" brushRef="#br2" timeOffset="57468.9456">32 6147 120,'0'0'33,"-44"-54"-2,15 35-8,-9-3-7,0 10-2,-9 2-9,-3 10-5,-4 10 1,-3 9-1,-6 6 0,9 16-1,-3 9 1,7 16-1,3 4 1,12 8-1,3 7 1,10 7-1,16-4 1,9-3 1,13-7-1,12-15 1,13-6 0,19-16 0,13-22 1,6-19-1,3-19 0,3-19 0,-3-9 0,-12-13-1,-10-9 0,-16 0 0,-19-10-1,-22 0 0,-12 7 0,-17 6-1,-15 3 1,0 9-1,-9 10 1,-4 3 1,7 16-1,6 3-4,41 22-11,0 0-7,0 0-7,0 0-1,60-16 0,-10 10-1,17 3 0</inkml:trace>
          <inkml:trace contextRef="#ctx0" brushRef="#br2" timeOffset="57930.1046">319 6008 124,'0'0'33,"-54"22"-1,32 7-1,0 2-8,10 19-24,12 7 1,6 12-1,10 4 1,3 2-1,3 1 1,0-7-1,-3-3 1,-3-9 0,-4-13 0,-2-9 0,-10-35 0,12 28 0,-12-28 1,0 0-2,0-57-1,0 13-1,10-9 1,-4-7 0,10 3 0,6 1 1,0 5 1,13 10 0,-4 10 2,7 15 0,0 13 0,0 16-1,-3 5 1,-7 17-2,1 6 0,-7 6 1,0 0-1,-6 4 0,-4-4 0,1-3 0,-7-6 0,-6-38-8,22 53-13,-22-53-9,0 0 0,38 10-2,-38-10 0,41-41-1,-12 16 0</inkml:trace>
        </inkml:traceGroup>
        <inkml:traceGroup>
          <inkml:annotationXML>
            <emma:emma xmlns:emma="http://www.w3.org/2003/04/emma" version="1.0">
              <emma:interpretation id="{CDDBC041-6164-4C6B-A765-A032AFD5EE9A}" emma:medium="tactile" emma:mode="ink">
                <msink:context xmlns:msink="http://schemas.microsoft.com/ink/2010/main" type="inkWord" rotatedBoundingBox="2232,15939 4129,15596 4297,16523 2399,16866"/>
              </emma:interpretation>
              <emma:one-of disjunction-type="recognition" id="oneOf15">
                <emma:interpretation id="interp75" emma:lang="en-US" emma:confidence="1">
                  <emma:literal>no!</emma:literal>
                </emma:interpretation>
                <emma:interpretation id="interp76" emma:lang="en-US" emma:confidence="0">
                  <emma:literal>nod!</emma:literal>
                </emma:interpretation>
                <emma:interpretation id="interp77" emma:lang="en-US" emma:confidence="0">
                  <emma:literal>nor!</emma:literal>
                </emma:interpretation>
                <emma:interpretation id="interp78" emma:lang="en-US" emma:confidence="0">
                  <emma:literal>nolo</emma:literal>
                </emma:interpretation>
                <emma:interpretation id="interp79" emma:lang="en-US" emma:confidence="0">
                  <emma:literal>no.!</emma:literal>
                </emma:interpretation>
              </emma:one-of>
            </emma:emma>
          </inkml:annotationXML>
          <inkml:trace contextRef="#ctx0" brushRef="#br2" timeOffset="58347.2666">1225 6436 176,'-44'26'32,"44"-26"-2,-22 44-30,22-10 0,16 4 1,3 3-1,6 0 0,-3-3 0,0-4 0,-3-2 0,-19-32-1,25 31-2,-25-31-5,0 0-1,16-28-1,-16 28 0,3-63 0,7 19 0,-4-9 0,10-1 4,6 4 4,0-4 5,13 13 5,-4 0 3,10 22-2,-6 10 1,6 21 0,-6 4 0,-7 22-1,-2 3-3,-1 6-5,-3 10-1,0-7 0,-6 4 0,3-10 0,-4-3-1,-15-41-11,35 47-12,-35-47-6,35 0-1,-35 0 0,41-35-1,-16 1-1</inkml:trace>
          <inkml:trace contextRef="#ctx0" brushRef="#br2" timeOffset="58753.4943">2330 6244 158,'0'0'33,"-31"-41"-1,31 41-19,-38 0-11,38 0-1,-44 38-1,18-3 1,-2 9-1,-1 13 0,1 2-1,6 4 2,12-3-2,10 3 2,16-12-1,16-4 0,6-13 2,15-15-1,7-15 0,7-14 0,-7-12 0,-7-9-1,-8-7 1,-11-6-1,-12-7 0,-12 4-1,-13 0 0,-7 3 0,-6 3 0,1 3-1,-7 10 1,22 28 0,-35-44-10,35 44-7,-16-29-9,16 29-3,0 0-1,32-41 0,5 22-2,-2-9 2</inkml:trace>
          <inkml:trace contextRef="#ctx0" brushRef="#br2" timeOffset="58971.64">2883 5807 158,'0'0'32,"-19"41"0,12-4-13,11 11-17,8 5-2,1 7-1,6 0 1,0-7-8,6 7-11,-9-13-11,3-2 0,-7-8-3,1-5 0,-13-32 0,25 50 0</inkml:trace>
          <inkml:trace contextRef="#ctx0" brushRef="#br2" timeOffset="59119.7413">3041 6666 169,'0'0'32,"-13"38"-9,13-38-41,0 0-13,38 25-1,-10-28 0,-28 3-1,54-22-1</inkml:trace>
        </inkml:traceGroup>
        <inkml:traceGroup>
          <inkml:annotationXML>
            <emma:emma xmlns:emma="http://www.w3.org/2003/04/emma" version="1.0">
              <emma:interpretation id="{CDCD6159-765E-4BB3-8457-48EA2F458C17}" emma:medium="tactile" emma:mode="ink">
                <msink:context xmlns:msink="http://schemas.microsoft.com/ink/2010/main" type="inkWord" rotatedBoundingBox="4795,15812 8216,15845 8208,16624 4787,16591"/>
              </emma:interpretation>
              <emma:one-of disjunction-type="recognition" id="oneOf16">
                <emma:interpretation id="interp80" emma:lang="en-US" emma:confidence="0">
                  <emma:literal>there</emma:literal>
                </emma:interpretation>
                <emma:interpretation id="interp81" emma:lang="en-US" emma:confidence="0">
                  <emma:literal>There</emma:literal>
                </emma:interpretation>
                <emma:interpretation id="interp82" emma:lang="en-US" emma:confidence="0">
                  <emma:literal>(here</emma:literal>
                </emma:interpretation>
                <emma:interpretation id="interp83" emma:lang="en-US" emma:confidence="0">
                  <emma:literal>Where</emma:literal>
                </emma:interpretation>
                <emma:interpretation id="interp84" emma:lang="en-US" emma:confidence="0">
                  <emma:literal>where</emma:literal>
                </emma:interpretation>
              </emma:one-of>
            </emma:emma>
          </inkml:annotationXML>
          <inkml:trace contextRef="#ctx0" brushRef="#br2" timeOffset="59581.6695">3647 6125 141,'0'0'32,"0"0"1,0 0-5,28-10-19,7 4-7,19 0-2,5-4 1,8 1-1,2-7-2,10 10-12,-19-13-8,6 13-8,-18-7-2,-1 10 0,-18-7 1,-29 10-1,0 0 1</inkml:trace>
          <inkml:trace contextRef="#ctx0" brushRef="#br2" timeOffset="59699.75">3950 6188 164,'-38'28'32,"13"13"-2,-1 0-17,20 3-12,9 6-1,10 1-1,9-4 1,3-6 0,4 0-3,-29-41-12,63 50-10,-63-50-7,53 16 1,-53-16-1,57-25 0,-57 25 0</inkml:trace>
          <inkml:trace contextRef="#ctx0" brushRef="#br2" timeOffset="60909.2992">4398 6200 161,'-28'-28'33,"28"28"-2,-22 41-17,22-6-13,6 12-1,7 9-1,2 1 1,11 3 0,-7 0 0,3-13 0,-3 3 0,-4-12 0,1-9 0,-16-29-1,0 0-4,0 0-2,0 0 0,0 0 0,32-48 0,-29 1 0,13 0 2,3 0 6,0-4 4,15 7 1,-8 3 1,8 16 0,-5 9-1,-1 19 0,-28-3 0,47 26-6,-24 5 0,-5 4 0,5 6 0,-1 3 0,0-3 0,6 0 1,7-4 0,3-5-1,3-13 1,6-3-1,4-13 1,2-16 0,4-6-1,-3-3 0,0-12 0,-7-7 0,0-4-1,-12-5 1,-7 3-1,-9 9 0,-12 3 0,-11 4-1,4 31 2,-44-25 0,10 28 0,-4 13 0,-7 6 0,1 12 1,6 7-1,10 3 1,6 7-1,12 2 0,17 4 0,15-10 1,9-3-1,17-12 1,9-10-1,12-13-4,10-6-9,-6-15-7,9-7-3,-16-9-2,10-4-2,-19-9 1,-1 10 5,-21-7 10,-6-6 20,-4 9 10,-22-3 3,-3 38 3,3-50 1,-3 50-1,0 0-4,0 0-6,-28 9-11,28-9-3,3 60-1,3-22 1,10 6-1,3 3 0,6 1 0,-3-7 0,7 3 0,-10-10 0,-19-34 0,41 38 0,-41-38 0,0 0 0,22-35 0,-22 35-1,-16-69 1,6 19 0,1-1 0,0 1 0,5-4 0,11 10 1,5 3-1,10 7 1,10 9-1,6 9-1,0 6 0,3 14 0,0 8 1,0 7-1,-6 6 0,3 4 0,-1-1 1,1 3-1,-3 1 2,6-7 0,0-3 0,6-9 0,-2-7 0,-1-9-1,0-10 1,0-6 0,-6-12-1,0-1 0,-10-9 0,-9 1-1,-9 2 0,-10 3 0,-16 7 0,-16 12 1,-9 13 0,-15 6 0,-1 16 0,0 12 1,3 10-1,13 10 1,10 2-1,18-2 1,23-4-1,21-6-8,23 3-24,3-19 0,22-6-1,-7-16-3,13-15-1</inkml:trace>
        </inkml:traceGroup>
        <inkml:traceGroup>
          <inkml:annotationXML>
            <emma:emma xmlns:emma="http://www.w3.org/2003/04/emma" version="1.0">
              <emma:interpretation id="{43A463DC-0AD3-4614-928A-8C54978C6D54}" emma:medium="tactile" emma:mode="ink">
                <msink:context xmlns:msink="http://schemas.microsoft.com/ink/2010/main" type="inkWord" rotatedBoundingBox="9558,16049 11031,16146 10993,16724 9520,16628"/>
              </emma:interpretation>
              <emma:one-of disjunction-type="recognition" id="oneOf17">
                <emma:interpretation id="interp85" emma:lang="en-US" emma:confidence="0">
                  <emma:literal>are</emma:literal>
                </emma:interpretation>
                <emma:interpretation id="interp86" emma:lang="en-US" emma:confidence="0">
                  <emma:literal>ane</emma:literal>
                </emma:interpretation>
                <emma:interpretation id="interp87" emma:lang="en-US" emma:confidence="0">
                  <emma:literal>ave</emma:literal>
                </emma:interpretation>
                <emma:interpretation id="interp88" emma:lang="en-US" emma:confidence="0">
                  <emma:literal>an</emma:literal>
                </emma:interpretation>
                <emma:interpretation id="interp89" emma:lang="en-US" emma:confidence="0">
                  <emma:literal>Ane</emma:literal>
                </emma:interpretation>
              </emma:one-of>
            </emma:emma>
          </inkml:annotationXML>
          <inkml:trace contextRef="#ctx0" brushRef="#br2" timeOffset="62255.2683">8938 6477 123,'-13'-34'33,"13"34"-2,-12-41-7,-1 9-8,13 32-6,-13-44-10,13 44 0,-37-44 0,8 35-1,-9 2 1,-6 7 0,-3 10 0,-4 9 0,-2 6 0,-1 16 0,3 6 0,10 7-1,10-1 1,12 7 0,13-6 0,15-7 0,16-3 0,16-16 1,10-15-1,9-10 1,6-13-1,-3-8 0,-6-11 0,-16-2 0,-12-7-1,-17 3 0,-9 4 1,-15 3-1,12 28 1,-54-41-1,19 31 1,7 10 1,28 0-1,-44 19 0,44-19 0,-22 44 1,28-16-1,13 4 0,9-1 1,10 1-1,13-4 1,2-6 0,7-6-1,-3-13-6,9 7-9,-15-20-5,6-2-3,-23-10 0,1 3-1,-19-13 4,0 4 4,-16-4 17,-13-9 14,13 41 5,-28-56 2,28 56 1,-41-41 0,41 41-3,-35-3-6,35 3-8,-13 41-6,13-10-1,3 1 1,7 9 1,6 9-2,0-6 1,6 3 0,-7-9 0,4-3 0,-19-35 0,32 34 1,-32-34-1,0 0 0,13-47 0,-20 9 1,7-6-1,-3-6 0,6 3 0,0-1 0,7 7 1,3 10-1,-13 31 0,34-44 0,-34 44-1,54 3 1,-54-3-1,50 28 1,-21-6-1,-1 7 1,4-1 0,-1 0 0,4-6 0,-3-3 0,2-9 1,-2-7 0,3-9-1,-4-7 1,1-12-1,-7-4 1,-9-8-1,-7-1 0,-9-3-1,-6 6 0,6 35 1,-44-44 0,9 38-1,-9 12 1,-3 13 0,2 13 0,1 15 1,9 6-1,10 4 0,19 9 0,15-6 1,29 3-17,6-9-16,20-14 0,2-18-1,6-12-2,4-20-2</inkml:trace>
        </inkml:traceGroup>
        <inkml:traceGroup>
          <inkml:annotationXML>
            <emma:emma xmlns:emma="http://www.w3.org/2003/04/emma" version="1.0">
              <emma:interpretation id="{83DC1F1A-F2FE-4982-8910-02F7F8237FC0}" emma:medium="tactile" emma:mode="ink">
                <msink:context xmlns:msink="http://schemas.microsoft.com/ink/2010/main" type="inkWord" rotatedBoundingBox="11945,16064 14334,16142 14312,16799 11924,16722"/>
              </emma:interpretation>
              <emma:one-of disjunction-type="recognition" id="oneOf18">
                <emma:interpretation id="interp90" emma:lang="en-US" emma:confidence="0">
                  <emma:literal>two</emma:literal>
                </emma:interpretation>
                <emma:interpretation id="interp91" emma:lang="en-US" emma:confidence="0">
                  <emma:literal>Two</emma:literal>
                </emma:interpretation>
                <emma:interpretation id="interp92" emma:lang="en-US" emma:confidence="0">
                  <emma:literal>who</emma:literal>
                </emma:interpretation>
                <emma:interpretation id="interp93" emma:lang="en-US" emma:confidence="0">
                  <emma:literal>too</emma:literal>
                </emma:interpretation>
                <emma:interpretation id="interp94" emma:lang="en-US" emma:confidence="0">
                  <emma:literal>Theo</emma:literal>
                </emma:interpretation>
              </emma:one-of>
            </emma:emma>
          </inkml:annotationXML>
          <inkml:trace contextRef="#ctx0" brushRef="#br2" timeOffset="63388.3408">10835 6666 136,'-37'-47'33,"37"47"-1,-10-41-5,10 41-18,41-22-8,-3 13 0,9-1 0,10 1-1,0-7 0,6 7 0,-6-1 0,-10 1-1,-2-1 1,-11 4-1,-34 6 1,38-9-1,-38 9 0,0 0 0,0 0 1,6 34-1,-6-34 0,-6 44 1,9-12 0,4-1 1,5 10-1,4 3 1,9-3-1,10 0 2,6-6-2,6-7 1,4-9 0,6-13 0,0-12 0,-1-16-1,-5-10 1,-13-2-1,-7-13 0,-5-1 0,-14-2-1,-9 6 0,-6 6 0,-13 3 0,16 35 0,-31-40 0,31 40 0,-32-4 0,32 4 1,-15 32 0,15-4 0,9 7 0,13-1 1,7 4 0,8 3-1,14 0 1,3-6 0,6-7 0,0-12 0,6-10 0,-9-9 0,-4-6-1,-8-14 0,-8-8 0,-11 0-1,-10-7 0,-10-6 0,-12 6 0,-10 3 0,-6 1-1,0 5 1,-7 4-2,29 25-10,-47-25-8,47 25-9,0 0-1,0 0-2,0 0 0,25 35-1</inkml:trace>
          <inkml:trace contextRef="#ctx0" brushRef="#br2" timeOffset="62755.7346">10924 6276 143,'0'0'33,"0"0"-1,-29-16-9,29 16-20,-6 51-2,12-11-2,1 11 1,2 2 0,7 13 0,-3 4-1,2 2 1,1-3 0,-3-12-1,3 3-7,-10-29-14,3 7-9,-9-38 0,0 0-1,0 0 0,-25-34 0</inkml:trace>
          <inkml:trace contextRef="#ctx0" brushRef="#br2" timeOffset="63830.6368">13105 6433 139,'0'0'34,"-56"-37"-2,21 30-14,-9 1-10,-1 12-8,-2 10 0,3 6 1,0 10-1,3 5 0,3 7 0,9 10 0,10 6 0,13 3 1,16 3 0,18-6-1,13-7 2,16-9-1,9-12 0,7-20 0,-4-18 0,-2-19 0,-17-19-1,-15-3 0,-16-13-1,-26 0-1,-15 0 1,-19 7 0,-6 5-1,-7 7-5,7 19-16,-7-6-10,13 15 0,6-2-2,35 15-1,0 0-1</inkml:trace>
        </inkml:traceGroup>
        <inkml:traceGroup>
          <inkml:annotationXML>
            <emma:emma xmlns:emma="http://www.w3.org/2003/04/emma" version="1.0">
              <emma:interpretation id="{AB90A7D8-BC41-47F8-974F-315CB602895E}" emma:medium="tactile" emma:mode="ink">
                <msink:context xmlns:msink="http://schemas.microsoft.com/ink/2010/main" type="inkWord" rotatedBoundingBox="15302,15791 19685,16238 19584,17227 15201,16780"/>
              </emma:interpretation>
              <emma:one-of disjunction-type="recognition" id="oneOf19">
                <emma:interpretation id="interp95" emma:lang="en-US" emma:confidence="0">
                  <emma:literal>things</emma:literal>
                </emma:interpretation>
                <emma:interpretation id="interp96" emma:lang="en-US" emma:confidence="0">
                  <emma:literal>Things</emma:literal>
                </emma:interpretation>
                <emma:interpretation id="interp97" emma:lang="en-US" emma:confidence="0">
                  <emma:literal>minas</emma:literal>
                </emma:interpretation>
                <emma:interpretation id="interp98" emma:lang="en-US" emma:confidence="0">
                  <emma:literal>thingies</emma:literal>
                </emma:interpretation>
                <emma:interpretation id="interp99" emma:lang="en-US" emma:confidence="0">
                  <emma:literal>kinas</emma:literal>
                </emma:interpretation>
              </emma:one-of>
            </emma:emma>
          </inkml:annotationXML>
          <inkml:trace contextRef="#ctx0" brushRef="#br2" timeOffset="64935.3919">14119 6566 153,'-19'-35'34,"19"35"-2,47-32-16,1 17-15,21-4 0,10 0 0,16 0 0,-4 3-1,1-3 0,-10 0 0,-13 1 0,-12-4-1,-13 0 0,-15 3 1,-29 19-1,19-41 1,-19 41-1,-7-29 0,7 29 1,0 0 0,0 0 0,0 0 0,-15 38 0,24-6-1,4 12 1,6 6 1,9 7-1,0-1 1,7 4-1,3-3 0,0-4 1,-6-15 0,-4-3-1,0-13 1,-28-22 0,38 6-1,-38-6 1,22-38-1,-9 4 0,-4-4 0,10-6 0,0 6-1,3 0 1,7 4 0,2 12-1,1 9 0,-4 10 0,4 12 1,0 10-2,-4 10 2,0 2-1,-2 10 0,-4 3 1,6 3 1,1-6 0,-1-3 0,7-3-14,-7-16-11,7 0-8,-35-19 0,60-19-1,-60 19-1,50-51 0</inkml:trace>
          <inkml:trace contextRef="#ctx0" brushRef="#br2" timeOffset="64407.0373">14444 6276 127,'-16'-47'35,"4"9"0,-4-3-12,16 41-11,-19-44-6,19 44-4,0 0-2,-16 34-2,16 7 1,3 13 0,4 9 1,5 6-1,4 4 1,3-1-1,3-6 1,3-15 0,1-1 0,-14-22-12,10 4-13,-22-32-7,0 0 1,0 0-2,-41 0 0,-3-19-1</inkml:trace>
          <inkml:trace contextRef="#ctx0" brushRef="#br2" timeOffset="65227.592">15959 6459 108,'0'0'31,"-44"-45"-2,44 45-17,0 0-18,0 0-14,44 22-8,-6-6-3,13 3-2,-4 3 0</inkml:trace>
          <inkml:trace contextRef="#ctx0" brushRef="#br2" timeOffset="65107.5103">15956 6556 159,'-19'47'32,"19"-9"0,0 3-25,16-3-7,13 6-5,-29-44-10,59 57-8,-30-51-7,-1 0-1,-28-6-1,29-31 1,-32-4-1</inkml:trace>
          <inkml:trace contextRef="#ctx0" brushRef="#br2" timeOffset="65635.7484">16332 6569 124,'0'0'33,"0"0"-1,0 0-4,0 0-13,0 0-14,0 0-1,35 56-1,-10-15 1,0 7 0,4 5 0,-4 1 0,0-4 0,0-6 0,-3-3 0,-3-9-8,-19-32-6,0 0-5,0 0-1,0 0 0,13-45 1,-13 1 3,-16-12 3,7-10 13,9 6 11,-3-16 7,18 19 2,-5-2 1,21 24-2,-5 7-3,18 21-4,-3 17-4,3 15-5,-3 13-3,0 15 0,0 7-1,-3 6 1,0-3 0,0-3 1,0-6-1,-7-23-12,14 4-11,-8-29-6,11-12-2,-10-26-1,3-2 0,-3-14-1</inkml:trace>
          <inkml:trace contextRef="#ctx0" brushRef="#br2" timeOffset="66076.3574">17510 6427 125,'-10'-28'32,"-21"6"0,2 15-7,-12 4-12,0 16-8,0 12-5,-3 13 0,6 9-1,3 13 1,13 6 0,13 6 1,15 1-1,19-7 1,10-6 0,15-16 0,7-10 0,3-24 0,0-20 0,-6-18 0,-7-13-1,-12-12 0,-13-13 0,-9-1-1,-10-5 1,-9 9-1,-4 6 1,-3 16-1,1 10 1,12 31-1,0 0 1,0 0 0,0 0-1,-7 63 1,23-6 0,13 9 0,5 16 0,-2 9 0,6 3-1,3 4 1,-3-7 0,-3 1 0,-4-20 0,-6-12 1,4-13-16,-29-47-11,38 13-5,-38-13 0,38-60-1,-20-3 0,11-6-1</inkml:trace>
          <inkml:trace contextRef="#ctx0" brushRef="#br2" timeOffset="66380.1409">18220 6430 142,'-51'-25'32,"7"12"-1,-13 4-3,13 12-28,13 13 0,31-16 0,-32 53 0,35-15 0,19 3 0,10-3 0,18 9 0,10-6 0,3 6 0,4 0 0,2-2 0,-9-1 0,-9-3 0,-17-4 0,-21-5 0,-13-32-1,-13 41 1,-15-35 0,-7-6 0,-15-22-17,12 6-15,-3-18 0,16-1-3,3-12-1,25-4-1</inkml:trace>
        </inkml:traceGroup>
        <inkml:traceGroup>
          <inkml:annotationXML>
            <emma:emma xmlns:emma="http://www.w3.org/2003/04/emma" version="1.0">
              <emma:interpretation id="{F4037546-A033-4332-9A69-508F6E52B414}" emma:medium="tactile" emma:mode="ink">
                <msink:context xmlns:msink="http://schemas.microsoft.com/ink/2010/main" type="inkWord" rotatedBoundingBox="20935,16170 22312,16197 22302,16699 20925,16672"/>
              </emma:interpretation>
              <emma:one-of disjunction-type="recognition" id="oneOf20">
                <emma:interpretation id="interp100" emma:lang="en-US" emma:confidence="1">
                  <emma:literal>we</emma:literal>
                </emma:interpretation>
                <emma:interpretation id="interp101" emma:lang="en-US" emma:confidence="0">
                  <emma:literal>wc</emma:literal>
                </emma:interpretation>
                <emma:interpretation id="interp102" emma:lang="en-US" emma:confidence="0">
                  <emma:literal>ve</emma:literal>
                </emma:interpretation>
                <emma:interpretation id="interp103" emma:lang="en-US" emma:confidence="0">
                  <emma:literal>vs</emma:literal>
                </emma:interpretation>
                <emma:interpretation id="interp104" emma:lang="en-US" emma:confidence="0">
                  <emma:literal>woe</emma:literal>
                </emma:interpretation>
              </emma:one-of>
            </emma:emma>
          </inkml:annotationXML>
          <inkml:trace contextRef="#ctx0" brushRef="#br2" timeOffset="67392.5345">19887 6518 75,'-29'-28'33,"29"28"-1,-41-38-4,41 38-6,0 0-2,0 0-3,-31 22-9,31-22-6,6 51-2,4-20 0,-1 7 1,7 3-1,6 0 0,6 3 1,4-10 0,3-2 0,9-16 1,3-10-2,4-19 2,-7-5-1,-6-14 0,-3-9-1,-13-6 0,-7 0 0,-8-1-1,-14 4 1,1 10-1,6 34 0,-19-41-1,19 41 2,0 0-1,-28 3 0,28-3 0,0 53 1,6-21 1,10 6-1,3 0 2,12-1-2,7 1 1,3-6 0,0-14 0,0-8 1,0-10-1,-6-3-1,-6-13 0,-29 16-1,22-60 1,-25 22-11,6 7-8,-16-1-7,13 32-2,-16-50-1,16 50 1,0 0 1,0 0 4,0 0 15,0 0 14,38 6 16,-38-6 5,38 26 1,-38-26 0,54 15 0,-26-15-4,16 7-5,-9-14-7,6-2-9,-3-4-2,-3-6-1,-35 19 0,41-50-1,-41 50 0,-3-50 0,3 50 0,-54-32 0,16 29 0,-9 9 0,-1 13 0,-2 6 1,6 10-1,9 6 1,13 6 0,9 4 1,16 2-1,19-3 2,19 7-2,10-19-15,22 0-11,2-16-6,14 0 0,-10-22-1,9 0-2,-9-13 0</inkml:trace>
        </inkml:traceGroup>
        <inkml:traceGroup>
          <inkml:annotationXML>
            <emma:emma xmlns:emma="http://www.w3.org/2003/04/emma" version="1.0">
              <emma:interpretation id="{B43C415A-6823-4080-9E72-27167D2E4600}" emma:medium="tactile" emma:mode="ink">
                <msink:context xmlns:msink="http://schemas.microsoft.com/ink/2010/main" type="inkWord" rotatedBoundingBox="22754,16000 25831,15891 25860,16706 22783,16815"/>
              </emma:interpretation>
              <emma:one-of disjunction-type="recognition" id="oneOf21">
                <emma:interpretation id="interp105" emma:lang="en-US" emma:confidence="0">
                  <emma:literal>don't</emma:literal>
                </emma:interpretation>
                <emma:interpretation id="interp106" emma:lang="en-US" emma:confidence="0">
                  <emma:literal>dent</emma:literal>
                </emma:interpretation>
                <emma:interpretation id="interp107" emma:lang="en-US" emma:confidence="0">
                  <emma:literal>done</emma:literal>
                </emma:interpretation>
                <emma:interpretation id="interp108" emma:lang="en-US" emma:confidence="0">
                  <emma:literal>don'ts</emma:literal>
                </emma:interpretation>
                <emma:interpretation id="interp109" emma:lang="en-US" emma:confidence="0">
                  <emma:literal>dont</emma:literal>
                </emma:interpretation>
              </emma:one-of>
            </emma:emma>
          </inkml:annotationXML>
          <inkml:trace contextRef="#ctx0" brushRef="#br2" timeOffset="68204.6927">21989 6710 131,'42'-41'34,"-30"10"-1,-12 31-7,22-41-15,-22 41-5,10-35-6,-10 35-2,-26-34 2,26 34-1,-56-16 0,11 16 1,-2 13-1,-10 6 2,7 6-2,-4 13 2,7 9-2,6 6 1,22 7 1,16 0 0,18-7-1,20-2 2,16-10-1,9-16 0,9-22 0,0-19 0,-5-21-1,-11-11 0,-12-15 0,-6-15 0,-19-7 0,-4-7-1,-12 1 1,0 3 1,-6 15 0,-3 4-1,-4 19 0,0 15 0,13 35 0,0 0-1,-31 25 1,18 19-2,10 10 1,6 12 0,10 3 1,6 4-1,9-1 2,16-6 0,10-6 0,16-10 0,5-9-6,1-28-9,13 0-7,-17-26-4,17-3-1,-33-22-1,7-2 3,-28-17 4,0 0 11,-19 10 15,-19-13 14,3 16 4,-32-3 1,32 47 0,-73-51-2,35 51-4,-21 7-5,8 18-6,-3 13-7,10 9-1,13 10 0,15 9 1,22 3-1,19-3 1,16-3 0,16-9 1,13-17-2,2-18 1,1-12 0,-10-20-1,-6-15-2,-19-13-1,-16-13 0,-19-2 0,-9-1 1,-16 0-2,-1 10-9,-8 0-8,12 15-8,0 1 0,19 31-1,3-38-2,-3 38 0,57-9 1</inkml:trace>
          <inkml:trace contextRef="#ctx0" brushRef="#br2" timeOffset="68599.9231">23192 6411 162,'13'35'34,"-13"-35"-2,3 47-19,3-12-13,7 3 1,6 6-1,3 6 0,7-3 1,-1-3-1,-6-6 0,-22-38-4,41 38-9,-41-38-6,0 0-3,25-44-2,-12 12 1,-10-18 2,13 0 5,-7-10 10,1-10 20,12 20 5,-6-7 4,9 20 1,-9-1-1,-16 38-2,44-22-5,-16 34-7,-28-12-9,48 57-1,-20-13-1,-3 0 2,7 3-1,0 1 1,-4-4 1,4-3 0,-4-13-1,4-12-6,9-4-13,-41-12-8,66-3-5,-35-19 0,10-3-1,-9-13 1,12 4-1</inkml:trace>
          <inkml:trace contextRef="#ctx0" brushRef="#br2" timeOffset="68963.9841">24203 6540 147,'3'-28'33,"25"19"0,7-4-5,9 4-46,32 5-14,-4 1 0,14 0-1,-10-3-1,-1 0-1</inkml:trace>
          <inkml:trace contextRef="#ctx0" brushRef="#br2" timeOffset="68812.4454">24291 6200 152,'0'0'32,"0"0"1,0 0-11,-13 29-18,17 18-6,11 10 2,7 9-1,7 0 1,9 9-1,-4-2 1,-2-4 0,0-6 1,-4-19-5,4 3-15,-32-47-11,34 41-1,-34-41-1,0 0-1,-9-44 0,-7 13 0</inkml:trace>
        </inkml:traceGroup>
        <inkml:traceGroup>
          <inkml:annotationXML>
            <emma:emma xmlns:emma="http://www.w3.org/2003/04/emma" version="1.0">
              <emma:interpretation id="{C374EA1B-9B8D-4BFE-B238-0A2632B59EA5}" emma:medium="tactile" emma:mode="ink">
                <msink:context xmlns:msink="http://schemas.microsoft.com/ink/2010/main" type="inkWord" rotatedBoundingBox="26560,15900 30500,15926 30489,17503 26549,17476"/>
              </emma:interpretation>
              <emma:one-of disjunction-type="recognition" id="oneOf22">
                <emma:interpretation id="interp110" emma:lang="en-US" emma:confidence="0">
                  <emma:literal>know!</emma:literal>
                </emma:interpretation>
                <emma:interpretation id="interp111" emma:lang="en-US" emma:confidence="0">
                  <emma:literal>knew!</emma:literal>
                </emma:interpretation>
                <emma:interpretation id="interp112" emma:lang="en-US" emma:confidence="0">
                  <emma:literal>threw!</emma:literal>
                </emma:interpretation>
                <emma:interpretation id="interp113" emma:lang="en-US" emma:confidence="0">
                  <emma:literal>thew!</emma:literal>
                </emma:interpretation>
                <emma:interpretation id="interp114" emma:lang="en-US" emma:confidence="0">
                  <emma:literal>wrote</emma:literal>
                </emma:interpretation>
              </emma:one-of>
            </emma:emma>
          </inkml:annotationXML>
          <inkml:trace contextRef="#ctx0" brushRef="#br2" timeOffset="70340.5059">25447 6279 157,'-10'-28'33,"10"28"-1,0 0-13,-25 60-18,34-13-1,1 16 0,6 3 0,6 9 0,0-2 0,6-1 0,-3-12 0,1-19 0,2-13 1,0-21-1,-28-7 1,51-38-1,-23-3 0,-6-9 0,7-4 1,-4-3-1,-6 7-1,-3 9 1,-7 13 0,-9 28-1,0 0 1,0 0 0,-28 0-1,9 31 1,3 7-1,0 12 1,7 4 0,12 3 0,10-1 0,15-5 1,10-10 0,6-13 0,16 0-9,-3-34-10,13-4-7,-10-18-5,-1-6 0,-8-14-1,-4 4 3,-12-9 6,-3-1 20,-7 13 20,-19-9 7,4 15 4,-13 4 2,3 31 0,-10-35-4,10 35-6,0 0-10,-16 41-11,16-10 0,10 10 0,6 10 0,-1 5 0,7 7 0,1-6 0,2-6 0,3-4 0,1-3 0,-29-44 1,37 34-2,-37-34 1,32-25 0,-22-9 0,-1-10 0,-3-10-1,1-3 2,8 1-1,-2-1 0,3 3 1,6 10-1,10 13 0,-4 12 1,3 10-1,1 15-1,-4 13 0,4 6 0,-7 10 1,1 12-1,-7 6 1,-1 4-1,11-3 2,-4-7-1,7-3 1,9-3-6,-3-22-9,22-4-7,-13-24-4,16-7-2,-12-12-2,9-4 2,-13-15 0,0 3 11,-12-3 12,-13-7 12,3 13 12,-25-3 7,7 7 2,-20-1-2,13 38-1,-54-44-4,20 41-3,-14 6-7,-2 12-7,6 11-5,-4 11 0,7 14 0,13 5-1,15 11 1,23-1 0,12 0 0,19-13 1,6-5 0,10-11 0,9-21-2,-6-16-3,-3-16-3,-16-18-1,0-4-2,-19-12 0,-3-4-2,-19-3-5,7 10-4,-7 3-3,0 6-2,0 10 2,3 0 0,-3 28 0,38-29 1</inkml:trace>
          <inkml:trace contextRef="#ctx0" brushRef="#br2" timeOffset="78667.8337">26072 7633 162,'0'0'46,"0"0"-5,0 0-35,28 9-11,-28-9-15,0 0-17,47 29-8,-47-29-2,38 3-1,-38-3-3</inkml:trace>
          <inkml:trace contextRef="#ctx0" brushRef="#br2" timeOffset="70786.8053">27960 6531 162,'0'0'34,"-26"28"-1,26 1-17,-3 8-16,13 14 0,5 5 0,17 1 1,3 3-1,9-10 0,3-6 0,4-12 0,6-16 0,-4-19-6,1-1-9,-16-24-3,9 0-1,-18-23-1,-1 1 0,-15-7 4,2 4 6,-11 2 16,-8-5 7,4 15 5,-19 6 1,19 35 1,0 0-1,-28-6-4,28 6-6,-13 53-8,17-5-1,8 8 0,13 10-1,7 0 1,15-3 1,-2-3-1,18-9 2,6-14-1,-6-21 1,4-13-1,-4-18 0,-6-20 0,-23-9-2,-5-13 2,-20-6-2,-12-6 0,-13 0 0,-3-1 0,-9 14-7,-16-7-10,18 22-7,-2 0-8,28 41 0,-19-47 0,19 47-1,0 0-1</inkml:trace>
          <inkml:trace contextRef="#ctx0" brushRef="#br2" timeOffset="70991.943">29207 6118 149,'0'0'35,"-26"51"-1,30-4-4,2 13-30,-3 6 0,35 6-19,-19 1-11,12-1-3,-12-12-1,3 0-1,-9-10-1,0 1 0</inkml:trace>
          <inkml:trace contextRef="#ctx0" brushRef="#br2" timeOffset="71128.0354">29336 7309 162,'-41'34'5,"41"-34"-4,0 0-30,0 0-7,0 0-3,38-15 0</inkml:trace>
        </inkml:traceGroup>
      </inkml:traceGroup>
    </inkml:traceGroup>
    <inkml:traceGroup>
      <inkml:annotationXML>
        <emma:emma xmlns:emma="http://www.w3.org/2003/04/emma" version="1.0">
          <emma:interpretation id="{D40C5276-67A8-472A-B5E4-07C32BBC89E7}" emma:medium="tactile" emma:mode="ink">
            <msink:context xmlns:msink="http://schemas.microsoft.com/ink/2010/main" type="paragraph" rotatedBoundingBox="244,17306 21219,17491 21208,18739 233,185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02159E-BF6E-49C0-B149-E4C4F3F7AB5F}" emma:medium="tactile" emma:mode="ink">
              <msink:context xmlns:msink="http://schemas.microsoft.com/ink/2010/main" type="line" rotatedBoundingBox="244,17306 21219,17491 21208,18739 233,18554"/>
            </emma:interpretation>
          </emma:emma>
        </inkml:annotationXML>
        <inkml:traceGroup>
          <inkml:annotationXML>
            <emma:emma xmlns:emma="http://www.w3.org/2003/04/emma" version="1.0">
              <emma:interpretation id="{0E12E42A-590A-4BCB-8A97-0143F68034C5}" emma:medium="tactile" emma:mode="ink">
                <msink:context xmlns:msink="http://schemas.microsoft.com/ink/2010/main" type="inkWord" rotatedBoundingBox="297,17251 2540,17808 2310,18735 67,18179"/>
              </emma:interpretation>
              <emma:one-of disjunction-type="recognition" id="oneOf23">
                <emma:interpretation id="interp115" emma:lang="en-US" emma:confidence="0">
                  <emma:literal>Equ</emma:literal>
                </emma:interpretation>
                <emma:interpretation id="interp116" emma:lang="en-US" emma:confidence="0">
                  <emma:literal>Eqn</emma:literal>
                </emma:interpretation>
                <emma:interpretation id="interp117" emma:lang="en-US" emma:confidence="0">
                  <emma:literal>Econ</emma:literal>
                </emma:interpretation>
                <emma:interpretation id="interp118" emma:lang="en-US" emma:confidence="0">
                  <emma:literal>ton</emma:literal>
                </emma:interpretation>
                <emma:interpretation id="interp119" emma:lang="en-US" emma:confidence="0">
                  <emma:literal>Equal</emma:literal>
                </emma:interpretation>
              </emma:one-of>
            </emma:emma>
          </inkml:annotationXML>
          <inkml:trace contextRef="#ctx0" brushRef="#br0" timeOffset="89364.2184">-868 7942 104,'0'0'38,"-38"6"-4,38-6-9,0 0-8,41 0-3,7 0-11,8 3-14,4-6-11,22 3-8,-9-3-5,6 6-5,-3-6 0,0 3 0,-10 6 24</inkml:trace>
          <inkml:trace contextRef="#ctx0" brushRef="#br0" timeOffset="89177.0357">-830 7554 142,'0'0'41,"-38"29"-3,38-29-13,-28 47-16,24-6-9,4 6 0,4 7 0,2 5 0,-3 4 0,0-3 0,0 6 0,7-6 0,3 0 0,5-3 0,11-7 0,-1-6 0,13-12 0,4-7 0,8-6-1,1-22-15,6-4-9,-10-21-5,1 0-4,-20-10-4,-5-6-3,-20 0 0,-15-4 13</inkml:trace>
          <inkml:trace contextRef="#ctx0" brushRef="#br0" timeOffset="88868.8401">-773 7579 164,'0'0'41,"6"-31"-8,-6 31-16,47-6-17,-9 3 0,7 3 0,5 0 0,7 6 0,-7-3 0,1 3 0,-16-3 0,6 13-14,-41-16-13,44 16-5,-44-16-6,0 0-3,0 0-1,-44 9-1,15-9 26</inkml:trace>
          <inkml:trace contextRef="#ctx0" brushRef="#br0" timeOffset="89987.6452">294 7879 139,'-44'-26'40,"12"11"-4,32 15-14,-56-10-11,24 17-5,0 2-6,-2 10 0,-1 6 0,-3 3-1,0 7 1,3 0 1,7-1 0,12 1-1,10-4 0,6-31 0,22 38 0,10-28-1,12-13 1,9-7 0,1-6-1,0-3 1,-4-6 0,-2 3 0,-10 0 0,-10 3 0,-28 19 0,0 0 0,0 0 0,0 0 0,0 0 0,-19 44 0,-6-9 1,0 9-1,-1 10 0,1 2 1,6 7-1,3 7 0,7-1 0,9-3 0,12-3 0,14-6 0,5-13 0,7-13 0,13-15 0,-1-13 0,4-16 0,0-12 0,-10-13 0,-10-9 0,-11-9-1,-11-7 0,-12-7 1,-19 4 0,-6 9 0,-10 4-1,-9 9 2,-3 6-1,6 13-1,0 9-7,41 16-7,-48 0-7,48 0-6,0 0-3,0 0-7,60 6-1,-19-9-1,13-3 10,-7-7 30</inkml:trace>
          <inkml:trace contextRef="#ctx0" brushRef="#br0" timeOffset="90422.9393">654 7948 154,'0'0'40,"-44"-6"-6,44 6-14,-32 28-17,32-28-2,-6 57-2,12-20 1,7 11 0,0 2 0,2 4 0,-2-1 0,6-9 0,-3-6 0,-7-7 0,-9-31 0,19 29-2,-19-29-5,0 0-3,10-57 0,-4 19-1,-3-12 1,10-7 0,-7 1 1,13-1 7,0 6 8,-3 4 3,12 16 1,-28 31 1,51-32-1,-51 32 0,47 19-1,-47-19-5,44 57-3,-22-13-1,-3 3 0,-3 4 0,-3-1 0,-1-3 1,7-9-1,-3-3 0,-16-35-8,47 34-13,-47-34-8,57-19-3,-19-9-6,-3 0-2,6-10-1,9 0 0</inkml:trace>
        </inkml:traceGroup>
        <inkml:traceGroup>
          <inkml:annotationXML>
            <emma:emma xmlns:emma="http://www.w3.org/2003/04/emma" version="1.0">
              <emma:interpretation id="{B11B1413-E47F-454C-832A-1F0F0F90CEC8}" emma:medium="tactile" emma:mode="ink">
                <msink:context xmlns:msink="http://schemas.microsoft.com/ink/2010/main" type="inkWord" rotatedBoundingBox="2830,17713 3940,17256 4189,17860 3079,18318"/>
              </emma:interpretation>
              <emma:one-of disjunction-type="recognition" id="oneOf24">
                <emma:interpretation id="interp120" emma:lang="en-US" emma:confidence="1">
                  <emma:literal>of</emma:literal>
                </emma:interpretation>
                <emma:interpretation id="interp121" emma:lang="en-US" emma:confidence="0">
                  <emma:literal>oof</emma:literal>
                </emma:interpretation>
                <emma:interpretation id="interp122" emma:lang="en-US" emma:confidence="0">
                  <emma:literal>Of</emma:literal>
                </emma:interpretation>
                <emma:interpretation id="interp123" emma:lang="en-US" emma:confidence="0">
                  <emma:literal>oaf</emma:literal>
                </emma:interpretation>
                <emma:interpretation id="interp124" emma:lang="en-US" emma:confidence="0">
                  <emma:literal>oft</emma:literal>
                </emma:interpretation>
              </emma:one-of>
            </emma:emma>
          </inkml:annotationXML>
          <inkml:trace contextRef="#ctx0" brushRef="#br0" timeOffset="90859.2364">2271 7916 146,'0'0'38,"-26"-37"-7,26 37-14,-47-29-5,47 29-9,-60-12-2,25 15 0,-9 16-1,-3 3 1,-4 6-1,4 7 1,3 6-1,3 9 0,15 0 0,14 1 0,18-7 1,22 3-1,10-12 0,16-7 0,12-12 1,4-19-1,-1-10 1,-3-12-1,-12-10-1,-10-9 1,-15-6-1,-17 3 0,-12-1 0,-19 7 1,0 7-4,19 34-8,-53-47-7,53 47-6,-41-16-3,41 16-3,0 0-1,3 34-1,-3-34 0,38 45 9</inkml:trace>
          <inkml:trace contextRef="#ctx0" brushRef="#br0" timeOffset="91116.4114">2485 8206 115,'0'0'36,"51"38"-3,-51-38-6,28 6-6,-28-6-7,16-34-8,-16 5-6,-3-9 0,-10-9 0,-6-3 0,-3-7 0,-6-3-1,-4 4 1,1-4 0,5 6 0,4 7-1,10 6 1,8 10-1,4 31-8,38-38-10,10 38-8,-4 3-4,16 13-1,-10-1-3,1 11-4,-16 2 0,-10 7 22</inkml:trace>
          <inkml:trace contextRef="#ctx0" brushRef="#br0" timeOffset="91260.5101">2450 8001 118,'0'0'39,"-31"-3"-1,31 3-10,44-22-28,13 13-19,12-7-14,17 7-6,8-4-1,11 0-1,2 1 0</inkml:trace>
        </inkml:traceGroup>
        <inkml:traceGroup>
          <inkml:annotationXML>
            <emma:emma xmlns:emma="http://www.w3.org/2003/04/emma" version="1.0">
              <emma:interpretation id="{4C314329-A977-4493-9B5C-37EDE13C972F}" emma:medium="tactile" emma:mode="ink">
                <msink:context xmlns:msink="http://schemas.microsoft.com/ink/2010/main" type="inkWord" rotatedBoundingBox="4627,17345 10785,17399 10774,18647 4616,18593"/>
              </emma:interpretation>
              <emma:one-of disjunction-type="recognition" id="oneOf25">
                <emma:interpretation id="interp125" emma:lang="en-US" emma:confidence="0.5">
                  <emma:literal>continuity:</emma:literal>
                </emma:interpretation>
                <emma:interpretation id="interp126" emma:lang="en-US" emma:confidence="0">
                  <emma:literal>Continuity:</emma:literal>
                </emma:interpretation>
                <emma:interpretation id="interp127" emma:lang="en-US" emma:confidence="0">
                  <emma:literal>continuity!</emma:literal>
                </emma:interpretation>
                <emma:interpretation id="interp128" emma:lang="en-US" emma:confidence="0">
                  <emma:literal>continuity</emma:literal>
                </emma:interpretation>
                <emma:interpretation id="interp129" emma:lang="en-US" emma:confidence="0">
                  <emma:literal>Continuity!</emma:literal>
                </emma:interpretation>
              </emma:one-of>
            </emma:emma>
          </inkml:annotationXML>
          <inkml:trace contextRef="#ctx0" brushRef="#br0" timeOffset="92346.9747">3866 7617 132,'0'0'40,"-60"-41"-4,31 35-11,-5 3-14,2 15-7,-3 11-4,-3 8 0,1 7 0,-1 12 0,3 7 0,7 6 1,12 0 0,9 0-1,17 0 1,18-7-1,13-5 0,13-20-11,19 4-9,2-29-8,8 1-2,-11-20-3,4-9 0,-16-10 1,3 1-1,-6-4 11,-13-6 14,-6 7 8,-6-1 11,-10 4 9,-13-4 10,-9 35 3,3-57 0,-3 57 0,-34-31-2,34 31-5,-70-10-7,35 23-7,-6 3-9,0 9-3,3 9 1,7 4-1,2 6 0,10 7 0,13 2 1,6-2 0,19 2-1,13-12 0,15-6 0,13-13 0,10-13 0,-1-21-3,7-7-5,-19-13-2,-1-6 0,-21-9 0,-10 0 1,-28 0 0,-6 3 4,-10 9 8,-16-3 5,7 13 1,-10-3 0,6 12 1,4 0-2,28 16 0,0 0-6,0 0-13,0 0-8,31-25-4,17 31-4,-10-9 0,19 10-1,-16-7 2,6 6 7,-9-3 13,-7-3 13,-31 0 14,35-3 6,-35 3 1,0 0 0,0 0-2,0 0-3,3 41-5,-3-41-6,-6 44-9,6-13-3,0 4 0,6 3 0,4-4 0,2 1 0,1-7 0,3 1 0,-16-29 0,38 34 0,-38-34 0,38 7-3,-38-7-3,28-26 0,-28 26 0,22-50 0,-19 9 0,7 6 2,-4 1 3,4-7 5,2 9 1,1-2 1,-13 34-1,35-41 1,-7 35-1,-28 6-1,47 12-4,-47-12 0,54 54 1,-32-20-1,3 10 0,-3 7 0,1-4 1,-1 3-1,3-9 0,0-6-5,-25-35-10,60 41-9,-31-47-6,9-7-2,-38 13-1,60-57 1,-38 13-2,6-3 5</inkml:trace>
          <inkml:trace contextRef="#ctx0" brushRef="#br0" timeOffset="92859.3219">5303 7960 159,'0'0'34,"9"-34"-2,19 24-12,17-2-23,-1-1-17,32 7-6,-7-10-4,13 13-1,-12-6-1,2 9 2,-18-4 4,-10 4 14,-12 7 15,-32-7 14,28 25 11,-28-25 3,-9 41 1,9-41-2,-16 57-3,16-57-4,-6 62-6,6-27-7,12 0-10,7-1-3,-19-34-13,54 44-10,-54-44-6,54 4-1,-54-4-6,34-32-2,-24-6 0,-10-6 20</inkml:trace>
          <inkml:trace contextRef="#ctx0" brushRef="#br0" timeOffset="92559.1186">5517 7772 137,'-44'-32'33,"44"32"1,-44 13-3,44-13-15,-25 59-12,25-14-4,9 8 0,7 10 0,3-3 0,3 3 0,0-10 0,-3-2 0,3-23-6,0 4-15,-22-32-8,0 0-3,0 0-1,0 0 0,-9-60-1,-7 28 0</inkml:trace>
          <inkml:trace contextRef="#ctx0" brushRef="#br0" timeOffset="92979.4037">5909 7750 51,'0'0'9,"0"0"-9,31-13-9,7 16-12,22 7-3,-3-7 19</inkml:trace>
          <inkml:trace contextRef="#ctx0" brushRef="#br0" timeOffset="93414.7012">6323 7822 137,'0'0'41,"0"0"-3,-29 31-10,29-31-18,3 54-9,7-19-1,9-1 0,-4 7 0,8-3 0,-8 3 0,-2-10 0,-13-31 0,19 41 0,-19-41-2,0 0-6,0 0-6,0 0 0,0 0 0,3-28-1,3-4 2,-6-8 2,10-5 8,3 8 11,-4-14 5,10 17 1,-10-4 1,-9 38-1,45-35 0,-14 42-4,-31-7-6,48 37-3,-30 1-1,11 3 1,-10 6-1,3 7 0,-3-1 0,0-2 0,0-4 0,3-9 0,0-7-1,-22-31-15,54 22-11,-54-22-5,53-34-1,-31-1 0,4 3-1,-7-21 0,3 9 2</inkml:trace>
          <inkml:trace contextRef="#ctx0" brushRef="#br0" timeOffset="93871.0122">6998 7885 151,'0'0'33,"-34"12"1,34-12-6,-23 51-19,23-16-9,13 5 0,9 1 0,10 3 0,9-3 0,6-3 0,7-13 0,-4-6 0,4-12 0,0-14 0,-10-8 0,-6-14 0,-10-5 0,-15-4-1,-7-6 0,-9 3-1,-10 0 0,-9 6-3,-3 1-4,25 34-5,-38-51-5,38 51-6,-9-28-4,9 28-2,28-16 0,1 16 3,5 3 4,1 0 10,3 4 10,-10-4 15,1 13 16,-29-16 5,31 28 1,-31-28 0,22 44-1,-22-44-3,16 60-6,-13-29-7,16 4-13,-3 6-3,6-10 0,3 10-7,-25-41-11,38 38-10,-38-38-4,41 3-1,-41-3 0,29-31-1,-23-4 0</inkml:trace>
          <inkml:trace contextRef="#ctx0" brushRef="#br0" timeOffset="94816.7202">7797 7750 61,'0'0'7,"10"-48"-4,-10 48-6,41-28-9,-13 18-2,13 7-1,-3 3 4,0 0 7,-38 0 12,54 0 14,-54 0 11,0 0 0,0 0 1,0 0-2,0 0-3,0 0-5,12 35-6,-12 0-8,7-1-10,2 13 0,-3 7 0,4 3 0,-1-1 0,4 4 0,-4-6 0,1-4-1,6-3-12,-16-47-11,15 41-8,-15-41-1,0 0 0,0 0 0,-18-44-3,-1 10 3,0-1 17,-3-3 22,-1 3 17,4 1 9,-3-1 1,22 35-1,-19-50 4,19 50-3,23-41-4,8 28-11,7-2-9,13 8-9,2-2 0,1 6-1,-4 3 1,-2-3 0,-10 6 0,-10 6 0,-28-9 0,29 25 0,-29-25 0,3 44 1,-6-15-1,-1 5 0,4 1 0,4-4 0,5 4 1,4 0-1,12-4 0,3-9 0,13-3 0,10-19 0,-1 0 0,4-6 0,3-10 0,-3-12 0,-4-13 0,-6 0-1,-9-3 1,-10 3 0,-9 0 0,-10 6-1,-6 7 1,0 28-1,0 0 2,-31-19-1,31 19 0,-19 44 0,22-6 0,10 9 1,6 10-2,9 12 2,10 13-2,6 3 2,0 6-1,1-6 0,-8 0 0,-2-3 0,-13-9 0,-9-17 0,-13-12 0,-13-15 0,13-29-1,-47 22 1,12-28 0,-3-7 0,-3-12 0,7-10-1,8-3-11,1-15-9,19-1-7,3-18-5,21-1 0,1-8-1,19 2 0,0-3 0</inkml:trace>
          <inkml:trace contextRef="#ctx0" brushRef="#br0" timeOffset="94966.8219">9357 7589 165,'-35'6'35,"35"-6"-2,0 0-21,-9 35-29,9-35-14,38 50-7,-13-15-3,0 3-2,1 3 0,-7 3 12</inkml:trace>
          <inkml:trace contextRef="#ctx0" brushRef="#br0" timeOffset="95103.9141">9506 8341 147,'-45'35'40,"45"-35"-30,0 0-31,0 0-21,51-12-3,-4-17-2,26-2 6</inkml:trace>
        </inkml:traceGroup>
        <inkml:traceGroup>
          <inkml:annotationXML>
            <emma:emma xmlns:emma="http://www.w3.org/2003/04/emma" version="1.0">
              <emma:interpretation id="{E34BABA7-8521-4662-921F-6D085C2EA9E0}" emma:medium="tactile" emma:mode="ink">
                <msink:context xmlns:msink="http://schemas.microsoft.com/ink/2010/main" type="inkWord" rotatedBoundingBox="12192,17456 15435,17591 15397,18507 12154,18372"/>
              </emma:interpretation>
              <emma:one-of disjunction-type="recognition" id="oneOf26">
                <emma:interpretation id="interp130" emma:lang="en-US" emma:confidence="0">
                  <emma:literal>Air,</emma:literal>
                </emma:interpretation>
                <emma:interpretation id="interp131" emma:lang="en-US" emma:confidence="0">
                  <emma:literal>A, 'v,</emma:literal>
                </emma:interpretation>
                <emma:interpretation id="interp132" emma:lang="en-US" emma:confidence="0">
                  <emma:literal>A, 'V,</emma:literal>
                </emma:interpretation>
                <emma:interpretation id="interp133" emma:lang="en-US" emma:confidence="0">
                  <emma:literal>Air</emma:literal>
                </emma:interpretation>
                <emma:interpretation id="interp134" emma:lang="en-US" emma:confidence="0">
                  <emma:literal>A, 'r,</emma:literal>
                </emma:interpretation>
              </emma:one-of>
            </emma:emma>
          </inkml:annotationXML>
          <inkml:trace contextRef="#ctx0" brushRef="#br0" timeOffset="96171.644">11078 7756 134,'0'0'41,"0"0"-5,-35-19-12,35 19-11,-3 50-12,6-9-1,4 10 0,2 5 0,-3 10-1,7 10 1,-3-4 0,2 1 0,-2-10 0,-1-7 1,1-15-1,-1-9 0,-9-32 0,0 0 1,0 0-1,35-41 0,-26-3 0,-6-7-1,7-8 1,-7-4-1,0-7 0,0-2 1,-3 3 0,0 3-1,4 3 2,-1 12-1,3 7 0,3 13 1,-9 31-1,32-22 0,-32 22 1,51 34-1,-20 4 0,4 6 0,0 10-1,3 5 1,-4 8 0,4-1 0,-3 3 0,0 0 0,-7-6 0,-6-6 0,0-13 0,-15-12-15,12-4-14,-19-28-3,0 0-1,0 0-1,-35-38-1,13 7-7</inkml:trace>
          <inkml:trace contextRef="#ctx0" brushRef="#br0" timeOffset="96359.7692">11141 8096 169,'0'0'41,"48"-41"-8,-1 28-27,13 13-17,6-3-12,10 6-9,-10 4-5,1-4-4,-14 6-1,-5 7 0</inkml:trace>
          <inkml:trace contextRef="#ctx0" brushRef="#br0" timeOffset="96711.0089">12063 8231 147,'0'0'37,"-28"-9"-6,28 9-11,-3 50-9,9-12-10,0 6-2,4 3 2,-1 4-1,1-7 0,2-3 0,-5-13-9,12 0-14,-19-28-9,28 19 0,-28-19-9,22-28 0,-6 0-2</inkml:trace>
          <inkml:trace contextRef="#ctx0" brushRef="#br0" timeOffset="97127.6185">12660 7979 108,'0'0'41,"-28"-12"-5,28 12-6,0 0-11,-29 9-8,29-9-10,0 0-1,-16 38 0,16-38 0,0 0 0,-9 31 0,9-31-11,0 0-11,0 0-8,0 0-6,41 0-5,-41 0 0,35-31-1</inkml:trace>
          <inkml:trace contextRef="#ctx0" brushRef="#br0" timeOffset="97598.9399">13153 7916 129,'0'0'41,"-29"-15"-5,29 15-10,0 31-14,0-31-10,29 60-2,-4-16 0,7 10 0,5-4 0,4 3 0,1-2 0,5-7 0,-3-13 0,-3-5 0,-3-14 0,-6-15 0,-32 3 0,41-31 1,-29-4-1,-2-6 0,-7 0 0,0-12 0,0-4 0,-6 3-1,3 1 2,3-1-2,4 10 1,-1 3 0,3 3 0,-9 38 0,32-40 0,-32 40-1,35-13-14,-35 13-9,34 22-8,-34-22 0,32 47-1,-32-47-7,25 57-1</inkml:trace>
          <inkml:trace contextRef="#ctx0" brushRef="#br0" timeOffset="97815.0861">14087 8193 163,'0'0'40,"22"45"-8,-18-17-23,5 7-9,10 5 0,3-5-1,3 12-17,-12-15-12,6-1-7,-19-31-3,0 0-2,38 22-1,-38-22 11</inkml:trace>
        </inkml:traceGroup>
        <inkml:traceGroup>
          <inkml:annotationXML>
            <emma:emma xmlns:emma="http://www.w3.org/2003/04/emma" version="1.0">
              <emma:interpretation id="{C5B7E406-AB84-4ED4-8FD1-5A7396E6A240}" emma:medium="tactile" emma:mode="ink">
                <msink:context xmlns:msink="http://schemas.microsoft.com/ink/2010/main" type="inkWord" rotatedBoundingBox="16224,17662 16725,17787 16680,17966 16180,17841"/>
              </emma:interpretation>
              <emma:one-of disjunction-type="recognition" id="oneOf27">
                <emma:interpretation id="interp135" emma:lang="en-US" emma:confidence="1">
                  <emma:literal>=</emma:literal>
                </emma:interpretation>
                <emma:interpretation id="interp136" emma:lang="en-US" emma:confidence="0">
                  <emma:literal>I</emma:literal>
                </emma:interpretation>
                <emma:interpretation id="interp137" emma:lang="en-US" emma:confidence="0">
                  <emma:literal>t</emma:literal>
                </emma:interpretation>
                <emma:interpretation id="interp138" emma:lang="en-US" emma:confidence="0">
                  <emma:literal>[</emma:literal>
                </emma:interpretation>
                <emma:interpretation id="interp13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98156.3173">15088 7929 127,'-28'-3'41,"28"3"-5,0 0-10,0 0-12,0 0-14,35 3 0,15 0 0,10 7-6,-3-10-12,19 9-11,-16-6-5,-3 0-6,-13 0-2,-13 4 0,-31-7 10</inkml:trace>
          <inkml:trace contextRef="#ctx0" brushRef="#br0" timeOffset="98287.4063">15284 8096 154,'0'0'17,"0"0"-18,54 3-29,6-6-13,12-3-1,11-4-2</inkml:trace>
        </inkml:traceGroup>
        <inkml:traceGroup>
          <inkml:annotationXML>
            <emma:emma xmlns:emma="http://www.w3.org/2003/04/emma" version="1.0">
              <emma:interpretation id="{F3348109-9BCC-4F45-B312-D7B470362735}" emma:medium="tactile" emma:mode="ink">
                <msink:context xmlns:msink="http://schemas.microsoft.com/ink/2010/main" type="inkWord" rotatedBoundingBox="17683,17401 21256,17605 21200,18596 17627,18392"/>
              </emma:interpretation>
              <emma:one-of disjunction-type="recognition" id="oneOf28">
                <emma:interpretation id="interp140" emma:lang="en-US" emma:confidence="0">
                  <emma:literal>Azov</emma:literal>
                </emma:interpretation>
                <emma:interpretation id="interp141" emma:lang="en-US" emma:confidence="0">
                  <emma:literal>A2^V2</emma:literal>
                </emma:interpretation>
                <emma:interpretation id="interp142" emma:lang="en-US" emma:confidence="0">
                  <emma:literal>Azov.</emma:literal>
                </emma:interpretation>
                <emma:interpretation id="interp143" emma:lang="en-US" emma:confidence="0">
                  <emma:literal>Above</emma:literal>
                </emma:interpretation>
                <emma:interpretation id="interp144" emma:lang="en-US" emma:confidence="0">
                  <emma:literal>A2=V2</emma:literal>
                </emma:interpretation>
              </emma:one-of>
            </emma:emma>
          </inkml:annotationXML>
          <inkml:trace contextRef="#ctx0" brushRef="#br0" timeOffset="99047.6313">16620 7778 121,'-29'-25'38,"29"25"-4,-31-7-7,31 7-10,0 0-10,-35 54-7,35-16-1,0 12 1,3 10-1,4 12 2,2-2-1,4 2 0,6-6 0,0-6 0,0-13 1,0-12-1,-19-35-2,41 25-7,-41-25-2,19-38-2,-19-6-1,6-3 1,-12-19 0,9 0 1,-10-13 5,4-3 15,10 10 3,-4 2 2,12 20 0,-2 3 0,-13 47 0,44-32 0,-9 45-5,-3 12-7,2 16-2,4 13 1,3 5 0,-3 7 0,-3 10-1,0-7 0,-10-6 1,-3 3-12,-9-25-13,-4-3-7,-9-38-1,0 0-5,-35 3-3,7-25-1</inkml:trace>
          <inkml:trace contextRef="#ctx0" brushRef="#br0" timeOffset="99256.8057">16658 8118 152,'0'0'41,"66"-25"-9,-12 22-40,12 3-23,19 3-6,1 0-3,-7 3-1,-10-3-1</inkml:trace>
          <inkml:trace contextRef="#ctx0" brushRef="#br0" timeOffset="99589.1396">17308 8121 122,'0'0'41,"16"-41"-2,-16 41-10,41-35-19,-9 32-10,6 3 0,-4 7 0,-2 5 0,-32-12 0,44 47-1,-38-15 1,-6 12 0,-6-3-1,-10 9 1,-3 4-1,-6-1 0,-3-5 1,-1 2 0,4-9 0,3-6 0,6-4 0,16-31 0,-13 38 1,13-38-1,0 0 1,54 12 0,-16-15-1,0 0 0,3-3 0,0-4-12,13 10-9,-16-9-9,12 3-3,-12-4-2,0-2-6,-3-4-2,6-3 19</inkml:trace>
          <inkml:trace contextRef="#ctx0" brushRef="#br0" timeOffset="100063.4552">18164 8014 128,'-51'-25'39,"23"9"-4,28 16-14,-44 6-9,44-6-8,-35 29-4,35-29 0,-19 41 0,19-41 1,3 37-1,-3-37 1,29 26-1,-29-26 1,57 3-1,-29-10 0,0-5 0,-28 12 0,48-32 0,-48 32-1,6-37 0,-6 37 0,-22-29-3,22 29-5,-41-9-6,41 9-6,-32 6-6,32-6-5,0 0 1,7 32-1,-7-32 1,53 18 6</inkml:trace>
          <inkml:trace contextRef="#ctx0" brushRef="#br0" timeOffset="100506.7571">18717 7910 133,'-32'-22'42,"32"22"-5,0 0-11,-6 47-20,15-12-6,10 6 1,6 9-1,4 4-1,2 2 1,4-2 0,-3-4 1,2-6-2,1-3 1,-3-12 0,2-14 0,-5-11 0,-1-11 0,1-8 1,-7-14-1,-3-12 0,-3-6 0,-10-10 1,0-6-2,-6 0 2,-6-3-1,0 0 0,-4 9 0,4 7 0,-4 6 0,7 13 0,3 31 0,-3-32 0,3 32-1,0 0-15,35 25-10,-35-25-7,41 47 1,-10-9-2,-5-9-1,12 12 0</inkml:trace>
          <inkml:trace contextRef="#ctx0" brushRef="#br0" timeOffset="100895.0214">19490 8134 159,'-19'-29'34,"19"29"-1,13-31-15,-13 31-18,47-16 0,-15 13 0,3 0 0,-1 3 0,1 0 0,-35 0 0,47 25 0,-47-25-1,26 44 1,-20-9 0,-6-1-1,-6 10 1,-10-3-1,-6 7 1,-7-4-1,1-3 1,0-4 0,-4-2 0,10 3 0,22-38 1,-29 50-1,29-50 1,23 29-1,5-20 1,13-6 0,10 0-1,9-9 0,3 3 0,-3-10-15,9 13-16,-15-6-2,-7 3-10,-12 3-1,-35 0-3</inkml:trace>
        </inkml:traceGroup>
      </inkml:traceGroup>
    </inkml:traceGroup>
  </inkml:traceGroup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1:23.58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96E63F-36AB-422C-B9F5-2E8BD5FF97A3}" emma:medium="tactile" emma:mode="ink">
          <msink:context xmlns:msink="http://schemas.microsoft.com/ink/2010/main" type="inkDrawing" rotatedBoundingBox="8333,10879 22738,10618 22796,13798 8391,14059" shapeName="Other"/>
        </emma:interpretation>
      </emma:emma>
    </inkml:annotationXML>
    <inkml:trace contextRef="#ctx0" brushRef="#br0">7962 837 95,'0'-37'34,"0"37"-3,0-41-9,0 41-3,-6-38-4,6 38-3,-22-35-4,22 35-4,-38-16-3,7 16-1,-1 10 1,-6 2-1,-3 7 0,0 7 0,0 5 0,3 4 0,6 2 0,10 4 0,10-6 0,15 3-1,13-10 1,12-6-1,16-9 0,7-10 0,6-6 0,0-13 0,-1-6 0,-8-6 1,-4-1-1,-13-2 1,-8-4-1,-8 4 2,-8 2-1,-7 1 1,0 28 0,-13-41 0,13 41 0,0 0 0,-38-22 0,38 22 0,0 0 0,-22 38-1,22-38 0,6 47 1,4-12-1,6 6 1,3 0-1,3 3 1,3 9-1,7 4 0,-7 3 1,-3 0-1,-3-4 0,-10 1 0,-2-4 0,-11-5-1,-11-4 1,-11-3 0,-8-13 0,-4-3 0,-10-3-1,-2-9 1,-7-10 0,0-3 0,7-6 0,9-7-4,3-9-9,38 22-6,-25-44-7,25 44-5,44-60-3,0 32-1,6-13 1,7 3 3</inkml:trace>
    <inkml:trace contextRef="#ctx0" brushRef="#br0" timeOffset="583.245">8310 453 107,'-25'-31'40,"25"31"-6,0 0-9,-29-16-7,29 16-3,6 44-9,4-12-6,3 8 0,2 8 0,1 8 0,6 4 1,-3 3-1,3 0 0,-6-6 0,0-4 1,-4-5-1,4-11 0,-3-5 0,-13-32-1,22 28 0,-22-28 0,0 0-1,0 0 1,32-41 0,-23 13-1,1-7 1,2-2 0,1-4 1,6 3 0,0 0 0,3 10 0,-22 28 1,47-32-1,-47 32 1,57 10 1,-57-10-1,57 44 0,-32-10 0,4 4 1,-4 6-2,-3 0 1,-3-3 0,-3-3-1,-4-7 0,-12-31 0,22 41-14,-22-41-10,0 0-7,0 0-3,32-31-1,-29-1 0,16 4-2</inkml:trace>
    <inkml:trace contextRef="#ctx0" brushRef="#br1" timeOffset="18816.3582">9004-47 121,'0'0'41,"-50"-19"-7,50 19-14,-60 37-6,28-2-1,-12 0-4,6 15-8,-9 16-2,-4 13 1,-5 0-1,-11 9 1,-5 3-2,-7 4 2,-7 2-2,-5 4 2,2-7-1,-8-2 2,-5 2-2,8-2 1,5-11 0,4-2 0,12-6 0,10-14 0,6-8 0,20-13 0,8-13 1,29-25-1,0 0 0,0 0-7,0 0-11,0 0-11,60-35-6,-25 7-6,3-4-2,6-2-1,-3-10 15</inkml:trace>
    <inkml:trace contextRef="#ctx0" brushRef="#br1" timeOffset="22055.2598">7517 2248 119,'0'0'41,"-22"-28"-4,22 28-10,0 0-9,-38 12-10,32 17-7,9 12-1,13 9 0,0 10 1,6 6-1,0 3 1,0-3-1,-3-3-4,6-3 0,-9-16-1,0-6 0,-16-38 0,28 28 0,-28-28 0,32-15-1,-13-17 5,3-6 0,-3-9 1,6 0-1,0 0 0,1 2 1,-1 8-1,-3 8 2,-22 29-1,47-22 1,-47 22-1,38 22 1,-19 7-1,-9 8 1,-1 8 0,-3 2-1,-3-3 0,4 3 0,-1 0 0,0-12 0,7-4 0,-13-31-5,25 32-11,-25-32-8,45 0-5,-17-10-4,-6-18-1,-22 28-2,51-53 0</inkml:trace>
    <inkml:trace contextRef="#ctx0" brushRef="#br1" timeOffset="22491.4885">8477 2465 93,'0'0'35,"-3"-38"-6,3 38-9,-16-34-4,16 34-5,0 0-6,-28-25-5,28 25 1,-32 6 0,32-6-1,-47 28 1,47-28-1,-51 57 0,26-19 0,3 3 0,9 3 0,1 3 1,12-6-1,12 0-1,-12-41 1,51 47-1,-13-37 1,3-7 0,0-13-1,3-9 1,-3-6 0,-9-3-1,-32 28 2,34-57-2,-27 29 1,-7-4 0,0 32 0,-22-53 0,22 53 0,-35-35 0,35 35-5,-29-19-7,29 19-7,0 0-5,0 0-6,0 0-3,0 0 0,35-6-7,-3 9 28</inkml:trace>
    <inkml:trace contextRef="#ctx0" brushRef="#br0" timeOffset="8709.9549">18512 1439 160,'-37'3'36,"37"-3"-1,-23-54-16,20 20-19,3-13 0,7-7-1,5-6 1,1-9 0,6-7 0,-7 1 0,4-7-1,0 3 2,3 0-1,0 7 0,3 3 0,6 9 0,-2 6 0,5 10 1,7 13-1,0 18 1,3 16 0,-3 13 0,-3 16 0,-7 12 0,-6 9-1,-6 10 0,-13 6 0,-6-2 0,-10-4 0,-12-7 0,-3-2 0,-10-13 0,-3-7 0,-3-15 0,-1-9 0,-2-10 0,0-10 0,2-6 0,4-2 0,13-1-1,3-10-13,25 29-11,-7-28-7,7 28-3,51-13-1,-7 17 0,7-8-1,15 11 1</inkml:trace>
    <inkml:trace contextRef="#ctx0" brushRef="#br0" timeOffset="9307.4828">19646 790 157,'0'-31'35,"3"2"-1,-19-2-17,16 31-10,-15-35-5,15 35-2,-38-16 1,6 20 0,-9 5 0,-9 10-1,-4 6 0,0 0 0,1 10 0,8 6 0,11 0 0,15-3-1,22-4 0,19-2 0,16-10 0,12-10 0,7-9-1,9-12 0,4-7-1,-13-9 0,-4-3 0,-15-10 0,-9 3 1,-17 1 0,-2 2 3,-16 4 1,6 28 1,-29-38 1,29 38-1,-28-9 2,28 9-2,0 0 0,-22 41-3,37-13 0,8 3-1,14 10 1,11 10-1,5-1 1,11 10-1,2 3 1,-9 3 1,-7 3 0,-9 1-1,-15-7 1,-20-7 0,-16-5-1,-18-10 0,-10-13 0,-9-9 0,-7-13 0,-9-9 0,0-13 0,12 4-10,-6-23-10,26 0-9,6-9-5,15-6-1,7-10-1,31-6-1,7-7 0</inkml:trace>
    <inkml:trace contextRef="#ctx0" brushRef="#br0" timeOffset="9742.0341">20180 302 188,'-38'19'37,"38"-19"-7,-3 72-30,18-12 0,14 9 0,6 7 0,-1 3 0,1-1 0,0-8 0,-10-10 0,-6-10 0,-3-12 0,-16-38 0,16 34-2,-16-34-7,0 0-2,19-44 0,-4 13 0,-2-13 0,9 0 2,0-4 4,0 1 9,7 9 4,-1 4 1,4 15 1,-32 19 1,63-10-1,-63 10-1,60 38-4,-22-3-4,-4 9 0,-5 3 0,2 7-1,-2-1 0,-4-6 0,-3-2 0,-9-17-15,6 0-14,-19-28-6,0 0-1,28-3 0,-28 3-2,13-47 1</inkml:trace>
    <inkml:trace contextRef="#ctx0" brushRef="#br0" timeOffset="10094.2739">21178 847 155,'0'0'36,"37"-22"-1,-2 19-10,13-1-26,2 1 1,1 3 0,2 3 0,-9 1 0,-2 5 1,-14 7-1,-28-16 1,22 34 0,-22-34 0,-6 48-1,-10-20 1,-6 7-1,-3-4 0,-7 4 0,4-1 0,-1 1 0,7-3 0,13-4 0,5 0 0,4-28-1,29 41 0,6-31 1,6-4-1,12 3-11,-2-12-15,6 0-7,-7-10-1,-6 1-1,-9-10-3,-6 0-1</inkml:trace>
    <inkml:trace contextRef="#ctx0" brushRef="#br1" timeOffset="19755.2493">21241-47 146,'6'-48'43,"-6"48"-4,-22-31-16,22 31-19,-32 12-4,32-12 0,-60 54 0,16-13 0,-6 12 0,-17 7 0,-12 19 0,-15 6 0,-17 3 0,-15 7 0,-10-1 0,-12 7 0,-10 3 0,-3 3 0,6-10 0,7-2 0,5-1 0,20-2 0,13-14 0,21-5 0,17-13 0,18-16 0,13-10 0,9-18-15,32-16-16,0 0-7,0 0-4,48-57-3,-4 10 0,13-3 7</inkml:trace>
    <inkml:trace contextRef="#ctx0" brushRef="#br1" timeOffset="28735.0594">18740 2528 165,'0'0'36,"12"-28"-1,-12 28-16,38 31-19,-38-31 0,41 60 0,-15-19 0,-1 3 0,-3 3 0,-3-6 0,-10-3 0,4-3 0,-13-35 0,16 41 0,-16-41 0,0 0 0,0 0 0,0 0 0,-6-47-2,6 15 1,0-9 0,3-3 1,6-6-1,1 2 1,12 1 0,-3 9 0,9 7 1,0 6-1,7 15 1,0 13-1,-3 10 1,9 12 0,-7 10 0,1 6-1,0 9 0,-4 1 0,-2-1 0,2 0 0,-2-6 0,-7-6 0,-22-38-8,47 44-14,-47-44-9,51 3-4,-51-3 1,50-34-1,-24 2 0,15 1 0</inkml:trace>
    <inkml:trace contextRef="#ctx0" brushRef="#br1" timeOffset="29051.2309">19905 2440 156,'0'0'35,"-44"-25"-1,44 25-13,-57 9-12,19 7-9,3 12 0,1 7 0,2 6 0,10 9 0,6 7 0,16 0 0,16-4 0,22 1 0,12-13 0,10-7-1,13-15-1,3-12 1,0-14 1,-13-15 0,-7-9 0,-14-10 1,-20-10 0,-13 1-1,-25 3-1,-12 0-10,3 18-10,-13-2-10,9 12-2,-9 0-3,38 19-2,-28-10-1,28 10 1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4.2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E0D60D8-A6C1-4D10-9D3A-2A1E29C77762}" emma:medium="tactile" emma:mode="ink">
          <msink:context xmlns:msink="http://schemas.microsoft.com/ink/2010/main" type="inkDrawing"/>
        </emma:interpretation>
      </emma:emma>
    </inkml:annotationXML>
    <inkml:trace contextRef="#ctx0" brushRef="#br0">382 0 33,'0'0'21,"-24"37"-6,9-10-5,4 8 4,-5 4 4,4 10 3,-8-3-1,6 11-1,-10-6-1,7 8-1,-11 0-4,5 5-4,-7-4-5,1 3-3,-1-1-1,5 0 1,-1 6 0,7 2-2,6-4 0,6 0 1,5-2 0,10 0 0,3 1 0,5-5 0,6-5 0,-1-3 0,6-3 1,-3-3-2,0-4 2,0-3-1,0-6-1,-2-4 1,0-5-1,0-4 0,-4-5 1,3-6 0,-1-4-1,-2-5 0,-1-1 1,-17 1-1,27-8 1,-27 8-10,17-14-10,-17 14-8,5-17-7,-5 17 0,-1-24-1,-7 6-1</inkml:trace>
  </inkml:traceGroup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22.2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06ABC8-CC68-4710-82EF-5CAFE5A605FE}" emma:medium="tactile" emma:mode="ink">
          <msink:context xmlns:msink="http://schemas.microsoft.com/ink/2010/main" type="inkDrawing"/>
        </emma:interpretation>
      </emma:emma>
    </inkml:annotationXML>
    <inkml:trace contextRef="#ctx0" brushRef="#br0">2 361 98,'0'-32'41,"0"32"-5,0 0-7,0 0-7,-3-28-2,3 28-11,0 0-9,22 44 0,-6-16 0,-3 4 0,9 9 0,0 6 0,0 3 0,6 1 0,-6-4 0,7-6 0,-4-3 0,-3-7 0,-22-31 0,32 38 0,-32-38 0,28 10 0,-28-10 0,0 0 0,35-54 0,-29 23 0,4-10 0,-1-4 0,-2-8 0,2 3 0,-3 2 0,1-5 0,2-1 0,4 7 0,-4-3 0,7 2 0,0 1 0,3 6 0,0 3 0,0 7 0,-19 31 0,28-47 0,-28 47 0,0 0 0,32-25 0,-32 25 0,0 0 0,0 0-4,0 0-19,0 0-5,28 31-5,-28-31-1,0 0 0,35 28-1,-35-28-1,38 29 12</inkml:trace>
    <inkml:trace contextRef="#ctx0" brushRef="#br0" timeOffset="540.9028">871 458 109,'0'0'30,"0"0"0,0 0-7,41-12-9,-10 9-9,4 3-13,6-3-11,3 3-7,-6 0-4,0 3 0,-6 3-5,-32-6-1,50 0 10</inkml:trace>
    <inkml:trace contextRef="#ctx0" brushRef="#br0" timeOffset="361.3001">855 266 126,'0'0'41,"0"0"-2,22-31-12,-22 31-14,50-10-4,-18 7-9,3 10-6,-7-11-11,7 14-6,-35-10-5,47 9-5,-47-9 1,0 0-2,0 0 3,-6 29 7,6-29 6</inkml:trace>
    <inkml:trace contextRef="#ctx0" brushRef="#br0" timeOffset="1173.1427">1477 172 123,'0'0'39,"0"0"-5,0 0-11,-19 41-5,28-13-4,-9 1-10,7 8-4,2-2 0,4 0 0,-1-4 0,-12-31 0,32 44 0,-32-44 0,41 13 0,-41-13-6,54-25-7,-29-7-1,3 7 0,-12-16 0,13 9 1,-17-8 0,7 8 5,-9 4 8,-10 28 7,6-41 7,-6 41 0,0 0 1,0 0-1,0 0 0,-3 41-2,9-7-7,4 1-5,2 3 0,17 0 0,2-10 0,7 0 0,6-6 0,7-9 0,-1-10 0,1-6 0,3-16 0,-10 0 0,-13-9-10,4 3-5,-22-16-2,3 9-1,-23-9 0,7 10 0,-19-4 0,19 35 3,-41-47 3,41 47 0,-41-25-2,41 25-2,0 0 1,0 0-1,0 0-1,0 0 3,26-29 5</inkml:trace>
    <inkml:trace contextRef="#ctx0" brushRef="#br0" timeOffset="1609.2935">2408-36 176,'-28'-6'36,"28"6"-3,-3 34-23,12-2-10,7 9 0,3 3 0,6 3 0,1 4 0,-4-1 0,0-9 0,-3-3 0,-3-7 0,-16-31 0,25 28 0,-25-28 0,0 0-6,0 0-4,19-37 0,-13 8 0,-6-12 0,16 10 1,-10-10 1,10 6 6,3 7 5,-19 28 5,41-31 2,-41 31 0,44 0 0,-44 0 0,35 31 0,-35-31-6,22 54-4,-9-26 0,-7 3 0,3-2 0,-9-29 0,23 53 0,-23-53-19,18 38-9,-18-38-5,0 0-1,35 13 0,-35-13-1,32-7 1,-32 7 11,41-25 9</inkml:trace>
    <inkml:trace contextRef="#ctx0" brushRef="#br0" timeOffset="2492.1739">3305 197 104,'0'0'27,"7"-41"-1,-7 41-6,-7-31-6,7 31-1,0 0-2,-28-29-2,28 29-1,-44-3-2,44 3 1,-60 19-1,28-3-2,-3 6-4,7 6 0,3 1 0,6 5 0,3 1 0,13-1 0,6-2 0,10-4 0,-13-28 0,44 35 0,-13-26 0,1-12 0,6 0-5,-7-16-8,4 0 0,-13-12 0,7 9 0,-17-13 1,-12 35 0,29-53 6,-29 53 9,6-41 5,-6 41 5,0 0 0,-28-16 1,28 16-1,-16 31 0,16-31-3,-13 51-10,23-20 0,-1 1 0,10-4 0,6 0 0,7-6 0,9-6 0,3-6 0,10-7 0,-7-9 0,13-4-8,-16-15-9,7 3-2,-20-16-1,11 7 0,-20-17 1,0 7 2,-10-6 11,-2 0 15,2 12 7,-15-6 3,3 41 2,0-37 0,0 37-1,0 0-3,0 0-14,-12 47-3,12-13 0,6 7 0,0 3 0,1-3 0,12 7 0,-4-4 0,1-6 0,3-1 0,-19-37 0,35 51-5,-35-51-24,0 0-3,0 0-2,0 0 1,6-38-2,-6 38 1,-31-47 4,8 18 14,23 29 14,-37-44 17,37 44 7,-41-41 11,41 41 1,0 0-1,0 0 0,-26-37 1,26 37-6,32-13-10,6 10-18,9 12-5,-6-15-19,19 12-6,0-6-2,0 7-1,-9-7 0,-4 9-2,-6-6 3,0 0 12,3 4 10</inkml:trace>
    <inkml:trace contextRef="#ctx0" brushRef="#br0" timeOffset="4884.2021">4625 166 142,'0'0'35,"0"0"0,0 0-1,0 0-25,0 0-9,0 0 0,-19 50 0,26-15 0,8-4 0,1 1 0,6-4 0,3 0 0,-25-28 0,51 38 0,-19-32 0,-1-9 0,-2-3 0,-1-10 0,-28 16 0,41-47 0,-25 19 0,-4-10 0,-5 3 0,-1 1 0,-9 5 0,3 29 0,-10-41 0,10 41 0,0 0 0,0 0 0,0 0 0,-9 44 0,25-12 0,-4-1 0,20 4 0,3 0 0,12-1 0,4-9 0,-1-3 0,1-12 0,-4-7 0,-3-12 0,-6-10 0,-9-10 0,-11-5 0,-8-7 0,-7 0 0,-9-3 0,3 12-13,-10-5-3,13 37-1,-19-35 0,19 35-1,0 0 0,0 0 5,13 35 4,-13-35 6,44 47 7,-13-28 7,17 6 6,-7-13 1,13 4-1,-13-13 1,19 4 0,-19-17-1,9 4-13,-12-13-4,-3-3 0,-7-3 0,-28 25 0,32-47 0,-32 47 0,-6-38 0,6 38 0,-51-7 0,13 17 0,-3 6 0,0 6 0,3 9 0,7 4 0,12 6 0,9 0 0,16 0 0,17 0 0,14-7 0,4-5 0,13-4 0,3-19-1,12-3-22,-9-12-5,4-7-4,-11-19-2,-2 4 0,-4-13 0,-6-7 5,-12 4 9,-1-3 17,-6-1 15,-9-2 15,-1 15 6,-15-3 2,3 41-1,-6-38 1,6 38-1,0 0-7,-28 26-26,18 5-1,10 7 0,3 9 0,7 3 0,6 1 0,6-1 0,3-3 0,-3-2 0,0-11 0,6-12 0,-28-22 0,54 6 0,-25-21 0,-29 15 0,50-54 0,-25 16 0,1 1 0,-7-4 0,3 6 0,-10 7 0,-12 28 0,13-35 0,-13 35 0,0 0 0,0 0 0,-32 60 0,13-22 0,13 3 0,-3 0-2,15 0-2,7-7 0,12-2 0,-25-32-1,66 34 6,-22-31-2,7-3-4,-7-15-9,10 5-7,-16-18-4,9 6-2,-12-10-2,0 7 1,-13-9 2,3 5 9,-25 29 15,19-53 14,-19 53 13,0-38 2,0 38 2,0 0 0,0 0-2,0 0-5,0 0-6,0 0-7,-13 41-9,13-41 1,22 56-1,-9-21 0,3 0 1,-4-4-1,-2 1 1,-10-32-1,22 44 0,-22-44 0,0 0-1,0 0-3,0 0-5,32-16-1,-32 16 0,6-53 0,-6 12-1,9 6 1,-2-9 1,5 9 3,4 1 7,3-1 8,9 16 1,-28 19 0,57-19 0,-28 22 1,5 16-1,-5 0-1,6 16-2,-10 6-6,0-4-1,3 8 0,-2-4 0,-4-4 0,3-2 0,-3-7 0,-22-28-1,51 32-11,-51-32-6,50-3-5,-50 3-3,54-38-2,-29 6-1,13 7 0,-13-13 1,7 4 11,0-1 9,-7 0 9,-6 4 5,0-4 7,-4 7 6,-11 0 7,-4 28 3,0-44-2,0 44-2,-32-22-4,32 22-2,-54 6-5,20 13-5,-7 0-6,6 6-4,0 9 3,4 4-1,5 0 1,10 0-1,13 3-1,16-7 1,15-2 0,4-10-1,18-10-1,4-8-1,6-11 0,-12-12-1,2-3-2,-18-9 1,-13-1 0,-10-2 0,-6-1 0,-12 1-2,9 34-5,-10-51-4,10 51-3,3-38-1,-3 38 0,35-28 0,-35 28 2,44-16 6,-44 16 14,48-9 15,-48 9 4,38 0 1,-38 0 1,0 0-1,0 0-1,34 47-4,-34-47-8,10 47-9,-7-15 0,3-1-1,1 4 1,5 0-2,4-7 1,-16-28-1,41 47 1,-41-47-1,47 16 1,-47-16-1,57-19 1,-28-6-1,-1-4 0,-3-5 1,1-4 0,-7-3 1,0 10-1,-7-1 0,-9 4 1,-3 28 0,0 0 2,0 0-2,0 0 0,0 0 0,-12 31 0,12 1-1,6 6 0,7 2 0,6 8-1,9-7 0,10-4 0,6-8 1,7-4-1,9-12 0,3-10 0,-6-13 1,-4-12 0,-5-6-1,-7-7 1,-13-3 0,-15-9 1,-13 3-1,-16 3 1,0 0 0,-6-9-2,-13 15-31,7 13 1,28 22-3,-32-38-3,32 38-1</inkml:trace>
  </inkml:traceGroup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33.9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B7AC01-0EB0-415D-9F3E-0B523265D93E}" emma:medium="tactile" emma:mode="ink">
          <msink:context xmlns:msink="http://schemas.microsoft.com/ink/2010/main" type="inkDrawing" rotatedBoundingBox="83,9841 30349,9238 30528,18242 262,18845" rotationAngle="1762863580"/>
        </emma:interpretation>
      </emma:emma>
    </inkml:annotationXML>
    <inkml:trace contextRef="#ctx0" brushRef="#br0">0 425 38,'0'0'18,"0"0"-5,10-28-8,-10 28-1,0 0 0,0 0 2,0 0 0,0 0 1,0 0 0,9 28 2,-9-28 2,0 0 0,0 0 0,16 41 0,-16-41 0,13 35 1,-13-35 0,15 41-1,-15-41-2,22 41-1,-22-41-1,23 35-2,-23-35-1,0 0-3,31 28-1,-31-28 1,0 0-1,32-3 0,-32 3 0,22-32 0,-22 32 0,38-44 0,-19 13 0,3-1 0,3-2 0,0-4 0,7 0 1,-1-3-1,1 0 0,3 0 0,-4 3 0,1 1 1,-7-1-1,0 6 1,-25 32-2,29-47-7,-29 47-11,0 0-10,0 0-4,28-35-1,-28 35-3,0 0-3,10-44-2</inkml:trace>
    <inkml:trace contextRef="#ctx0" brushRef="#br0" timeOffset="10036.5645">3394 1200 17,'0'0'20,"-12"-28"-3,12 28-4,-4-29-2,4 29 0,0 0 1,10-31-2,-10 31-2,0 0-2,0 0 0,47-13 0,-47 13-2,32 7 1,-32-7-2,34 12-1,-34-12 0,32 13 0,-32-13 0,0 0-1,0 0 0,38 22 0,-38-22-1,0 0 2,0 0-1,35 3 0,-35-3 1,0 0 0,34-16 0,-34 16 0,35-19 1,-35 19-1,38-34 0,-38 34-1,51-51 0,-23 20 0,-3-4 0,4-3-1,-1-6 0,0 3 1,-2-6-1,-1 6 0,0 3 0,-3 7 0,-3 3 0,-19 28 0,32-41 0,-32 41-1,0 0-4,0 0-4,35-10-5,-35 10-5,0 0-2,12 29-3,-12-29-1,0 0-1,0 0 4,35 34 5</inkml:trace>
    <inkml:trace contextRef="#ctx0" brushRef="#br0" timeOffset="10713.8815">4474 1021 39,'-32'-13'14,"32"13"-1,0 0-5,0 0-2,0 0 1,0 0 0,3 38 0,-3-38 0,13 47-1,-3-19 0,-1 4-1,0-1 0,1-2 0,-1 2-1,-9-31 0,19 44-1,-19-44 0,22 32 0,-22-32 1,32 6-2,-32-6 1,47-19-1,-12 0 0,3-9-1,6-7 0,0-3 0,10-6-1,3 0 0,-3-6 0,2 6 0,-8 3 0,-1 3 1,-12 7-1,-4 2 1,-31 29-1,35-37-3,-35 37-8,0 0-8,29-10-5,-29 10-1,0 0-2,37-25-3,-18-13 0</inkml:trace>
    <inkml:trace contextRef="#ctx0" brushRef="#br1" timeOffset="-80844.6246">-85 1291 56,'-28'-9'32,"28"9"-1,-13 35-2,0-7-6,16 19-3,-6 4-2,16 15-3,-10 0-5,10 6-2,-7 1-4,7-4-3,-4-6-1,1-6 0,-4-10-1,-3-9 1,-3-7 0,0-31 0,6 35 0,-6-35 0,0 0-4,-3-32-4,3 32-1,-6-66-3,9 31 1,-12-15-2,9 6 1,-13-6 1,7 2 3,-7-2 2,0 0 4,-2-1 0,-1 4 3,3 3 0,-3-3 2,10 6 1,-3-3 2,12 6 3,0-3-1,13 9 0,-4-2 0,17 5-1,2 1-1,10 6-1,0 3-1,7 13-2,-1 3 1,7 12-2,-7 7 1,-3 9 1,-9 10-1,-3 3 0,-13 3-1,-10 3 1,-12 3 0,-7 0 0,-12-6 0,-9-3-1,-7-4-1,-6-8 1,-4-14 0,-2-2 0,2-7-1,4-10 0,0-2 0,9-7-1,35 16 0,-44-25-6,44 25-5,0 0-7,35-3-6,-7 0-6,20 12-2,5-2 1,4 5-1,0 1 5,3 2 5</inkml:trace>
    <inkml:trace contextRef="#ctx0" brushRef="#br1" timeOffset="-80569.703">641 1893 114,'0'0'41,"0"0"-2,0 0-12,-35 38-15,39-10-4,-1 7-4,3-1-4,0 10-2,1-6-6,2 6-8,-9-12-5,6-1-7,-6-31-4,0 0-1,0 0 0,0 0 0,16-28 6</inkml:trace>
    <inkml:trace contextRef="#ctx0" brushRef="#br1" timeOffset="-80312.9062">843 1591 152,'0'0'41,"0"0"-6,0 0-20,0 0-16,70 18-14,-23-14-6,22 5-7,-5-3-4,8 1-2,-15-7 0,-3 6-1,-16-6 3</inkml:trace>
    <inkml:trace contextRef="#ctx0" brushRef="#br1" timeOffset="-80125.1017">951 1824 77,'0'0'29,"0"0"-7,56 28-14,-8-31-11,9 0-7,12-1-8,-3-5-3,4 3-4,-4 3-5,-12-7 2</inkml:trace>
    <inkml:trace contextRef="#ctx0" brushRef="#br1" timeOffset="-79177.1514">834 1663 91,'0'0'36,"0"0"-5,0 0-6,0 0-4,0 0-5,47 3-3,-9-3-5,12 3-5,10 0-4,7-3 1,9 4 0,6-4 0,-3 0 0,-1 3 0,-8-3 0,-10 0 0,-10 0 0,-12 0 1,-38 0-2,32 0-10,-32 0-8,0 0-7,0 0-5,0 0-2,-29 6 0,29-6-1,-44-13-5</inkml:trace>
    <inkml:trace contextRef="#ctx0" brushRef="#br1" timeOffset="-78849.4074">1184 1405 98,'-28'-32'41,"28"32"-5,0 0-10,-35 22-8,32 13-3,0-4-5,9 17-9,-3 5 0,3 4-1,1 0 0,-1 2 0,-6-5 0,3-7 0,0-3 0,-6-3 0,0-9 0,3-32 0,0 44-6,0-44-9,0 0-6,0 0-6,32 9-4,-32-9-2,50-31-1,-21 9-5,8-7 3</inkml:trace>
    <inkml:trace contextRef="#ctx0" brushRef="#br1" timeOffset="-78284.5749">2283 1616 155,'0'0'41,"0"0"-5,0 0-24,0 0-13,66 6-1,-3 0-13,-6-12-9,19 12-7,-13-6-2,0 3-1,-19 4 0,-9 2-7,-35-9 13</inkml:trace>
    <inkml:trace contextRef="#ctx0" brushRef="#br1" timeOffset="-78508.6272">2573 945 98,'0'0'41,"-28"-25"-2,28 25-9,0 0-12,-13 47-5,13-9-6,3 6-7,4 13 0,-1-1 0,-3 4-1,0-3 1,4 6-8,-7-22-10,9 3-9,-6-16-6,-3-28-1,10 35-2,-10-35-5,0 0-1</inkml:trace>
    <inkml:trace contextRef="#ctx0" brushRef="#br1" timeOffset="-77892.2804">2510 1949 151,'0'0'39,"0"0"-9,-6-28-17,6 28-6,57-22-8,-19 16 1,9 3 0,-3 3 0,0 0 0,-9 6 0,-7 7 1,-28-13 0,29 34 0,-29-34-1,-19 54 1,-6-26-1,-7 4 1,-6 2-2,-6 1 2,3 3-1,0-1 0,3-2 0,10-3 0,6-4 0,22-28 0,-13 44-1,13-44 1,0 0-1,54 22 0,-13-22 0,-4-6-10,20 6-12,-9-7-9,2 4-1,-2 0-7,-7-10-2,-4 4-1</inkml:trace>
    <inkml:trace contextRef="#ctx0" brushRef="#br1" timeOffset="-77140.9167">3498 2759 65,'0'0'39,"0"0"-2,0 0-9,0 0-6,0 0-4,0 0-3,0 0-5,13-38-5,-13 38-5,13-54 0,-13 17 0,-4-7 0,-2-13 0,-3 0 0,-1-9 0,-6-3-1,4-4 1,-1 1 0,0-4 1,4 4-2,6 3 1,6 3 0,6 6 0,10 9 0,7 7 0,5 10 0,10 8-1,7 17 1,2 9 0,1 16 1,-7 12-1,0 10 1,-9 9 0,-4 7 0,-9 5 0,-12 4 0,-13-6-1,-7 0 1,-5-4-1,-14-12 1,-6-9-1,-6-7 0,-3-12 0,-10-10 0,7-10 1,-7-5-1,7-10 0,3 3-1,12 3-2,-2-6-11,34 22-13,0 0-6,-7-28-2,7 28-1,54-16-1,-7 3-2</inkml:trace>
    <inkml:trace contextRef="#ctx0" brushRef="#br1" timeOffset="-75075.4877">4206 1795 124,'0'0'38,"0"0"-7,0 0-10,-19 38-6,31-10-4,1 1-7,12 5-4,-3 1 0,10 0 1,-4-1-2,-3 1 1,1-1 0,2-5 0,-6-1 0,-22-28 0,41 32-1,-41-32 1,29 19-1,-29-19 1,0 0-1,34-13 0,-34 13 1,16-28-1,-16 28 1,22-44 0,-9 12-1,-4 1 1,4-4 0,-4-6-1,4 3 1,-3 0 0,-1 1 0,4 2 0,-4 7 0,-9 28 1,19-41-1,-19 41-2,0 0-9,0 0-7,0 0-6,0 0-5,25 47-4,-25-47 0,13 38-2,-13-38 3,0 0 12</inkml:trace>
    <inkml:trace contextRef="#ctx0" brushRef="#br1" timeOffset="-73861.0946">4995 1323 70,'0'0'37,"0"0"0,-19-28-9,19 28-5,0 0-4,0 0-4,3-29-6,-3 29-5,0 0-3,0 0-1,0 0 0,38-6 0,-38 6 0,0 0 0,0 0 0,0 0 0,28 0 0,-28 0 0,0 0 0,0 0 0,0 0 0,38-10 0,-38 10 0,0 0 0,35-12 0,-35 12 1,31 3-1,-31-3 1,0 0 0,35 28 0,-35-28-1,16 41-1,-16-41 1,9 60-1,-12-22 0,-3 3-1,-7-3 1,1-1-1,-10 4 1,-4-6 1,-2 0-1,28-35 2,-47 41-1,47-41 0,-32 22 0,32-22-1,0 0 0,0 0 1,28-16-1,-28 16 0,45-25 0,-45 25 0,56-26 0,-27 14 1,-1 6 1,1-1-1,-29 7 0,50 0 1,-50 0-1,48 7 1,-48-7-1,37 12 1,-37-12-3,0 0-9,32 19-6,-32-19-8,0 0-4,0 0-3,0 0-2,-6 32 1,6-32 1,-32 18 13</inkml:trace>
    <inkml:trace contextRef="#ctx0" brushRef="#br1" timeOffset="-73529.1597">5077 2264 60,'0'0'36,"0"0"-1,0 0-5,-10 38-7,14-6-3,-4-32-4,3 56-5,0-24-7,0-4-9,3 4-12,-6-32-7,3 34-7,-3-34-2,0 0-1,0 0-7,0 0 1</inkml:trace>
    <inkml:trace contextRef="#ctx0" brushRef="#br1" timeOffset="-72476.7086">5939 1896 143,'0'0'41,"0"0"-4,41-16-20,-3 7-18,19-1 1,6 7-1,3-6-9,10 9-7,-16-7-5,0 11-4,-22-4-2,-10 3-4,-28-3-1,0 0 0,0 0 3,0 0 26</inkml:trace>
    <inkml:trace contextRef="#ctx0" brushRef="#br1" timeOffset="-72221.2897">6213 1701 107,'0'0'41,"-41"31"-7,41-31-15,-15 57-5,11-19-1,20 3-5,-3 6-9,-4-9-14,13 3-8,-15-10-8,5-3-3,-12-28-7,0 0 0,0 0-2,0 0 37</inkml:trace>
    <inkml:trace contextRef="#ctx0" brushRef="#br1" timeOffset="-71011.5885">6816 2743 145,'0'0'39,"-25"-47"-5,9 12-19,10 0-9,6-5-6,3-5-1,0-8 1,7-4-1,2-9 1,-2 6-1,3-9 1,-1 3-1,4-3 1,0-1 0,0 7 0,6 7-1,3 5 1,3 1 0,1 9 0,2 13 0,4 6 1,0 9 0,3 13 0,-4 6 0,1 13 0,-6 6-1,2 7 1,-12 6-1,0 3 1,-13 0-1,-6-1 0,-6 1 0,-13-3-1,-6-3 2,-10-4-1,-3-2 0,-9-7 0,-1-3 0,-2-4-1,3 1 1,-1-3 0,14-10 0,5 3-3,29-6-7,0 0-7,0 0-7,0 0-5,32-22-4,12 13-1,6-4 0,10-6 2,7 3 9</inkml:trace>
    <inkml:trace contextRef="#ctx0" brushRef="#br1" timeOffset="-67105.5391">10709 1543 93,'0'0'34,"-28"-56"1,28 56-6,-13-60-7,13 60-5,29-51-6,5 26-6,10 3-5,13 6 1,0 7-1,9 3-1,-6 6 1,-3 6 0,-6 7 1,-13 5-1,-7 14 0,-12 3 1,-13-1-1,-9 7 1,-9-3-1,-10 0 1,-10-4-1,-6 4-1,-6-16 1,-3-3 0,-1-3 0,1-4 0,9-5 0,6-4-6,32-3-7,-31 0-5,31 0-9,0 0-5,41 0-2,-10-3-1,7 6-1,3 0 6</inkml:trace>
    <inkml:trace contextRef="#ctx0" brushRef="#br1" timeOffset="-65853.6724">12161 1792 114,'0'0'42,"0"0"-4,0-41-12,0 41-14,45-9-5,-11 9-7,7-3 0,4 3 0,-1 0 0,-3-7-2,0 14-11,-41-7-5,63-4-8,-63 4-4,38-3-3,-38 3 0,0 0-2,0 0 4,0 0 14</inkml:trace>
    <inkml:trace contextRef="#ctx0" brushRef="#br1" timeOffset="-69557.1303">9102 2038 139,'-9'47'37,"9"-47"3,-10 60-14,4-26-21,3-5-20,25 2-10,-22-31-7,35 38-2,-35-38-1,31 9-1,-31-9-2</inkml:trace>
    <inkml:trace contextRef="#ctx0" brushRef="#br1" timeOffset="-69232.8919">9604 1745 140,'0'0'42,"0"0"-5,0 0-17,38 0-13,0 0-19,16 12-11,-4-8-7,10 5-4,-9-6-1,-4 0-6,-6 7-1,-13-7 14</inkml:trace>
    <inkml:trace contextRef="#ctx0" brushRef="#br1" timeOffset="-69064.4513">9708 2025 151,'0'0'37,"0"0"-20,60 6-37,-3-9-16,9-6-7,10-1-1,-6-9-1</inkml:trace>
    <inkml:trace contextRef="#ctx0" brushRef="#br2" timeOffset="16316.5597">11637 948 32,'-19'-47'29,"10"9"-2,-10 4-10,-6 2-5,25 32 3,-44-47 2,44 47-2,-57-16-1,25 26-3,-12-1 0,-3 22 1,-17 1-3,-5 21-1,-19 7-2,-7 13-3,-9 12-1,-4 12 0,-2 7-1,9 10-2,6 8 0,19 1 0,19-3 0,20 9 1,21-9 1,22-4 0,19-6 0,13-9 0,16-10-1,15-6 1,13-9 0,10-16 0,3-10-1,9-12 0,0-13 0,3-12 0,4-10-1,-7-13 1,0-8 0,1-11-1,-4-12 1,-7-6 0,-2-13-1,-10-6 1,-6-16 0,-10-6 0,-16-6-1,-12-4 1,-12-3 0,-17-3 0,-12 4 0,-10 2 0,-15 0 0,-10 7 1,-13 0 1,-5 6-1,-14 6 0,1 3-1,-7 7 1,-3 6 0,3 10 0,10 2-1,9 1 0,13 0-1,25 2-11,-3-8-15,22-1-8,13-3-2,2-3-8,26 10-2,13-10 2</inkml:trace>
    <inkml:trace contextRef="#ctx0" brushRef="#br1" timeOffset="-67455.7257">10719 1487 106,'0'0'37,"-29"-4"-6,29 4-6,-6 38-5,12 0-4,-3-6-7,10 12-6,6 6-2,3 4-1,0-1 0,-3-3 0,3-2 0,0-11 0,-6-5 0,-16-32 0,25 44-1,-25-44-10,0 0-9,0 0-8,0 0-3,0-28-3,0 28 0,-22-54-1,10 20 0</inkml:trace>
    <inkml:trace contextRef="#ctx0" brushRef="#br1" timeOffset="-66161.8827">11363 2022 66,'0'0'28,"0"0"-1,0 0-6,0 0-3,-3-32 1,3 32-3,0 0-5,37-18-1,-37 18-2,29-16-1,-29 16-2,0 0-2,35-13-2,-35 13-1,0 0 0,41 10 1,-41-10-1,37 22 1,-37-22 0,42 34 0,-42-34 0,28 54 0,-19-23 0,-9 1-1,-3 2 1,-3 4-1,-7-3 1,-2-4-1,-1-2-1,16-29 1,-48 47 0,48-47 1,-47 35-1,47-35-1,-44 18 2,44-18-2,0 0 0,0 0 0,0 0 0,0 0 0,0 0 0,38-31 0,-4 22 0,1 2 1,3 4 0,3 0 0,0 0 0,0 3 0,-6 3 0,-4 3 0,-2-3 0,-29-3 0,44 10-10,-44-10-10,0 0-7,0 0-6,35-16-1,-35 16 0,3-44-2,-3 44 0</inkml:trace>
    <inkml:trace contextRef="#ctx0" brushRef="#br1" timeOffset="-65609.5061">12351 1625 130,'-44'0'41,"44"0"-4,-32 22-13,32-22-13,-13 41-6,20-6-5,5-1-1,4 1 1,0 0 0,3-1-9,-19-34-8,28 57-8,-28-57-6,0 0-3,35 22-1,-35-22-1,0 0 0,35-44 13</inkml:trace>
    <inkml:trace contextRef="#ctx0" brushRef="#br1" timeOffset="-65122.0569">13049 1735 155,'0'0'43,"0"0"-5,37-3-29,17-3-9,16 0-11,21 12-14,-9-6-8,7 6-1,-17-3-1,-12 4-1,-22 2-6</inkml:trace>
    <inkml:trace contextRef="#ctx0" brushRef="#br1" timeOffset="-65308.6796">13247 1143 130,'0'0'42,"0"0"-6,0 0-15,-9 29-7,12-1-6,7 13-7,2 13-1,-2 2 0,2 1 0,-5 0 0,5-7-1,-9-6-10,10-3-13,-10-13-8,-3-28-3,0 0 0,0 0-4,0 0-4,0 0 12</inkml:trace>
    <inkml:trace contextRef="#ctx0" brushRef="#br1" timeOffset="-64761.811">13355 2003 159,'0'0'42,"0"0"-9,28-28-22,13 15-11,10 4-1,2-1 1,4 4 0,0 3 0,-10 3 1,-9 6-1,-9 3 1,-29-9-1,19 35 1,-26-7 0,-8 4-1,-8 9 1,-5 0-1,-3 6 0,-1 0 1,0 4-2,4-7 1,9 0 0,10-10 0,9-2-1,0-32 1,34 35-1,4-32 1,10-3-7,-4-19-14,16 9-9,-10-12-5,7 3 0,-13-3-1,-3 4-1,-9 5-1</inkml:trace>
    <inkml:trace contextRef="#ctx0" brushRef="#br1" timeOffset="-64199.7">14371 2825 135,'0'34'42,"0"-34"-1,0 0-15,29 23-25,-29-23-1,35-13-1,-35 13 0,25-38 1,-22 7 0,-3-7 0,-10-9 0,-8-13 0,-5-9 0,-2-10 0,-3-9 0,-4-7 0,4 1 0,3 2 0,9 1-1,13 6 1,9 6-1,16 13 1,10 10 0,12 8 0,9 17 0,7 9 0,-3 16 0,3 12 1,-6 16 0,-13 9 0,-6 10 0,-13 6 0,-16 4 0,-12 2-1,-7-2 1,-15 2-1,-10-9 1,-3-3-1,-10-9 0,1-4 0,-1-9-1,-2-10 1,5-2-1,7-7 1,6-7-1,35 7 0,-37-22-3,37 22-11,0 0-8,31-25-9,1 13-1,12 2-3,6-9 0,10 4 0</inkml:trace>
    <inkml:trace contextRef="#ctx0" brushRef="#br0" timeOffset="12512.0826">14476 1194 10,'-4'-41'12,"4"41"-4,0 0-5,0 0 0,13-28 2,-13 28 1,0 0 0,0 0 0,0 0 1,0 0-1,0 0-1,0 0-1,0 0 0,0 0-2,0 0 0,0 0-1,0 0 2,0 0-1,0 0 1,0 0 0,0 0-1,0 0 1,25 31-1,-25-31 1,0 0-1,22 35-1,-22-35 1,22 31 0,-22-31-1,19 35 2,-19-35-1,16 38 0,-16-38-1,13 37 1,-13-37-1,9 29 0,-9-29 0,0 0 1,13 28-1,-13-28 1,0 0 2,0 0 0,0 0 1,28-25-1,-28 25 1,0 0-1,38-41 0,-38 41-2,48-41 1,-17 16-2,4-4 0,6 1 0,6-7 0,1-2-1,-1 2 1,-3-6-1,0 6 1,-6-2 0,-3 8 0,-7 1-1,-28 28 1,35-44 0,-35 44 0,22-28-1,-22 28-1,0 0-4,0 0-7,32-16-6,-32 16-6,28 6-1,-28-6-2,32-3-2,-32 3-1</inkml:trace>
    <inkml:trace contextRef="#ctx0" brushRef="#br1" timeOffset="-63809.4343">15038 1789 155,'-45'-10'37,"45"10"-2,-31 22-16,28 7-19,18 9-1,14 9 2,6 10-2,2 2 1,8 1 0,-7 0 0,3-10-1,-4-6 1,-5-12 0,-32-32-1,41 22 1,-41-22-1,28-31 1,-15-4-1,-3-12 1,-4-10 0,0-9-1,-3-3 1,-3-1 0,0 1 0,-3 6 0,3 3 0,-3 16 0,0 10 0,3 34 0,6-32 1,-6 32-1,0 0-5,38 32-16,-28-4-8,8 10-4,-2-1-1,0 7-1,-3-3-1,6 4-1</inkml:trace>
    <inkml:trace contextRef="#ctx0" brushRef="#br1" timeOffset="-63373.2484">15701 2186 160,'-4'-32'35,"4"32"-2,22-38-20,-22 38-14,48-22 1,-17 16 0,-2-3 0,-1 9 1,1-4-1,-29 4 1,38 16 0,-38-16-1,15 35 1,-15-4 0,0 4 1,-9 3-2,-1 9 1,-5 0-1,-4 0 0,3 1 0,0-4 0,0-10-1,10-2 1,6-32-1,-3 38 0,3-38 1,31 15-1,-2-15 0,2-6 1,7 0-1,3-4 1,3-2-1,-2-7-9,5 13-8,-12-13-7,-1 9-5,-34 10-3,48-38-1,-48 38-1,12-47 1</inkml:trace>
    <inkml:trace contextRef="#ctx0" brushRef="#br1" timeOffset="-62958.8204">16095 1276 143,'0'-35'36,"10"4"-2,-4-4-16,22 13-7,-28 22-9,51-35-2,-51 35 1,54-12-1,-54 12 1,37 12 0,-37-12 0,4 44-1,-11-12 1,-5 6 0,-7 6-1,0 3 0,-6 3 0,2 4-1,1-7 1,7 0-1,2-6 1,10-3-1,9-10 1,-6-28-2,32 38 2,-32-38 0,60 13-1,-29-20-11,23 11-12,-16-11-7,6 4-4,-6-3 1,3 0-2,-13-1-1</inkml:trace>
    <inkml:trace contextRef="#ctx0" brushRef="#br2" timeOffset="17563.1731">16458 1213 45,'-19'-38'30,"-6"10"-5,25 28-8,-57-48-1,57 48 1,-60-31 2,32 25 0,-10-4-4,6 13-2,-12-3-3,0 13-1,-10-1-3,-3 10-2,-6 4-3,-6 5-2,-7 7 1,-3 6 0,0 6 0,0 4 0,4-1-1,2 7 1,0 0 0,7 6 0,3 4 0,6-1 0,3 3 0,7 10 0,3 6 1,3 4-1,6-1 0,3 0 0,7 0 0,3-2 0,9-4 0,1-7 0,15-8-1,6-11 2,17-8-2,12-7 2,12-9-1,16-7 0,17-12 0,14-4 0,17-9 0,6-6 0,3-3 0,3-10 0,1-3 0,-4-6 0,-13-3 0,-5-10 0,-11-3 1,-5-6-1,-10-4 1,-13-5-1,-6-1 0,-10-6 0,-12-3 0,-6-3 0,-10-1 0,-9-5 0,-4-4 0,-6 0 0,-6-6 0,-6 0 0,-7-3-1,-6-6 0,-7-4 2,-2 4-2,-10 6 1,-10-1 0,-6 17 1,-12 9 0,-1 16-1,1 15 1,-1 26-6,1-3-18,12 21-12,7 10-3,12-3-1,19 9-8,19-28-1</inkml:trace>
    <inkml:trace contextRef="#ctx0" brushRef="#br1" timeOffset="-62645.6128">17042 1814 160,'-28'-16'36,"28"16"-2,0 0-16,57-9-19,-13 12 1,13 0-7,6 7-9,-3-10-7,0 9-7,-10-9-4,-5 3-1,-17-9 0,-28 6-1,32-16 6</inkml:trace>
    <inkml:trace contextRef="#ctx0" brushRef="#br1" timeOffset="-62441.4732">17248 1631 160,'-32'10'38,"32"-10"-2,-19 50-18,25-12-18,20 9 1,8 4-1,4 5-7,-6-8-15,2-1-12,-11-16-1,-23-31-2,19 35-1,-19-35-2</inkml:trace>
    <inkml:trace contextRef="#ctx0" brushRef="#br3" timeOffset="-47473.7083">8594 3543 107,'0'0'41,"0"0"-5,0 0-12,-19 34-21,25-5-2,7 5-1,3 4 1,-1 3-1,8 0 0,-8-3 0,1-7 1,-3-2-1,-13-29 0,19 28 0,-19-28-1,0 0 1,0-35 0,0 35 0,-10-56-1,4 18 1,3 0-1,3 0 1,9-3 0,7 7 0,3 2-1,9 4 1,10 3 0,13 12-8,-10-3-8,19 13-6,-16-3-7,10 9-2,-16 0-2,6 10-1,-44-13 1</inkml:trace>
    <inkml:trace contextRef="#ctx0" brushRef="#br3" timeOffset="-47275.3909">9244 3609 87,'0'0'33,"-3"35"-3,9-4-6,-12-3-6,16 7-5,-4 0-7,7-4-5,-1-3-1,-12-28 1,25 48-6,-25-48-10,0 0-8,0 0-6,35-13-4,-35 13 0,0-47-1,-6 15-3</inkml:trace>
    <inkml:trace contextRef="#ctx0" brushRef="#br3" timeOffset="-46931.3281">9374 3577 103,'31'-41'35,"1"32"-5,-32 9-9,69-25-6,-28 15-9,7 7-6,-1 3 0,0 3 1,-6 7-1,-6 2 1,-35-12-1,38 45 0,-38-14 0,-9 4 1,-14 9-2,-8 3 1,-1 0 0,-6 0 0,7 4 0,6-7 0,6 0 0,6-6 1,13-38-1,25 47 0,4-34 0,9-7 0,6-9-1,6-7 1,1-9 0,3-6-3,-4 9-8,-12-18-7,6 15-6,-22-16-6,-22 35-3,29-56 0,-29 56-1,-19-41 9</inkml:trace>
    <inkml:trace contextRef="#ctx0" brushRef="#br3" timeOffset="-46780.8137">9677 3798 79,'0'0'33,"0"0"-2,0 0-9,34 3-6,11-9-14,5 9-14,7-16-11,12 13-9,-12-16-1,10 10-5,-11-6-2</inkml:trace>
    <inkml:trace contextRef="#ctx0" brushRef="#br3" timeOffset="-46392.7066">10605 3587 74,'-3'-35'37,"3"35"-5,-41-22-7,41 22-5,-70 0-6,32 16-5,-9 0-8,0 12-1,-4 10 1,4 6-1,6 9 1,3 7-1,13 0 0,15-6 0,16 2-1,17-9 1,11-12-2,17-13 2,12-16-1,6-12 1,4-10 0,-7-12-1,-6-3-2,-15-13-1,-11-1 0,-18-2-1,-13 6 1,-15-3 1,-7 10 0,-13 5 0,-3 4 3,4 9 0,2 7-6,1-1-8,28 10-7,0 0-7,0 0-2,0 0 0,50-19-6,-9 16 22</inkml:trace>
    <inkml:trace contextRef="#ctx0" brushRef="#br3" timeOffset="-45972.3646">10801 3603 120,'0'0'40,"-35"3"-7,35-3-12,0 44-21,6-13 0,4 4 0,6 6-1,2 0 1,1 3 0,0-3 0,-3-3-1,3-7 0,-19-31-3,29 41-9,-29-41-4,0 0-2,0 0-1,0 0 0,-7-44 0,10 16 2,-12-16 6,9-7 14,9 4 6,4-10 5,12 13 2,-6-3 3,25 19 1,-15-4-1,21 26-3,-15 3-5,12 15-2,-12 4-2,3 19-1,-10 2-2,-2 7-2,-4 4 0,-3 2 0,-3-6-1,-4 0 0,1-9 0,-13-35-12,22 38-9,-22-38-7,0 0-5,38-22 0,-38 22-1,28-66 1</inkml:trace>
    <inkml:trace contextRef="#ctx0" brushRef="#br3" timeOffset="-45618.1237">11502 3684 106,'-4'-31'34,"4"31"-1,32-6-8,6 9-13,12 16-22,-5-16-10,24 16-8,-9-16-3,9 13-2,-12-13 0,6 9-1</inkml:trace>
    <inkml:trace contextRef="#ctx0" brushRef="#br3" timeOffset="-45761.2206">11539 3423 111,'0'0'35,"0"0"-2,0 0-10,10 50-10,6 1-12,3 15-1,3 6 0,3 4 1,0 0-2,1-10 1,-8-3 0,-2-16-5,3 0-15,-19-47-11,0 28-3,0-28 0,-31-28-1,2-7 0</inkml:trace>
    <inkml:trace contextRef="#ctx0" brushRef="#br3" timeOffset="-44927.3938">12275 3666 83,'28'-41'32,"-28"41"-4,10-35-4,-10 35-5,-16-28-6,16 28-5,-38-3-5,7 9-3,-4 3 0,-9 13-1,0 10 1,3 2 0,3 7 1,6 7 0,10 2 0,16-3 0,12 4-1,13-10 0,19-7 0,6-12 0,10-9-1,-1-13 1,4-7-1,-3-8 1,-7-17 0,-9-2 0,-6-7 0,-10 3 0,-6-3 1,-7 6-1,-6 1 0,-6 5 1,3 29 0,0 0-1,-28-19 1,28 19-1,-22 35 1,22-35 0,-7 63-1,17-22 0,5 3 0,11-3 0,12-3-1,6-7 0,6-9 0,7-6 0,-3-13 1,3-12-1,-7-13 0,-2-7 1,-11-12-1,-5-6 1,-10-13 0,-3 1 0,-6-8 0,-7 8 1,-6 2-1,-6 7 0,-1 12 0,7 38 0,-25-38 1,25 38-1,-22 28 1,16 7-1,2 9 1,11 16 0,5 6 0,11 3 0,2 4-1,3-13 0,4 9-10,-4-22-21,10-6-4,-38-41-1,54 16-3,6-86-1,15-27 15,27-26 25,24-41 0,22-18 0</inkml:trace>
    <inkml:trace contextRef="#ctx0" brushRef="#br3" timeOffset="-43673.6148">14122 3933 154,'0'0'35,"28"-19"-3,13 19-12,4-12-13,15 5-7,9 1-1,1-6-9,8 12-6,-14-16-4,-1 13 0,-22-16 0,3 16 2,-44 3 4,41-29 8,-41 29 16,0-28 7,0 28 2,0 0 1,-38-3 1,38 3-2,-31 25-5,31-25-6,-23 53-7,20-15 0,29 10-6,8-4 1,14-3 0,8-10-1,11-6 0,2-9-1,1-13 1,2-9-1,-24-19 6,-10-4-7,-20-12-4,-5 7-3,-22-20-4,2 20-3,-21-14-3,9 17-4,-13-7-2,10 10 4,22 28 7,-12-41 5,12 41 14,0 0 0,50-32 0</inkml:trace>
    <inkml:trace contextRef="#ctx0" brushRef="#br3" timeOffset="-44116.0355">14466 3845 14,'3'-38'14,"0"0"4,-9-12 12,6 19 0,-9-10 0,9 41 0,-19-54-4,19 54-3,-22-31-4,22 31-7,0 0-11,-23 37-1,20 1 0,3 6 0,3 13 0,7 6 1,-4 6 0,10 1 0,-3-8 1,-1-2-1,-2-16-1,2-9 1,1-7-13,-13-28-11,0 0-9,0 0-2,-38-15-1,3-14-1,7 7 1</inkml:trace>
    <inkml:trace contextRef="#ctx0" brushRef="#br3" timeOffset="-42830.9738">15328 3502 160,'0'0'35,"0"0"0,0 0-16,-9 53-18,24-5 0,4 5 0,7 10 0,-1 6 0,6 1 0,-9-4-1,4-3 0,-4-16 0,-3-9 0,-19-38 0,25 38 0,-25-38 0,0 0-1,3-32 0,-6-3 0,-3 1 0,3-10 0,-1 0 1,8-7-1,2 7 1,6 3-1,14 10 1,2 9 0,7 9 0,6 13 1,3 10 0,0 12 0,0 6 0,-6 7-1,-6 5 0,-10 1 0,-12 0 0,-7-3 0,-16 0-1,-9-10 1,-10-3-1,-9-6 1,-6-6 0,0-10 0,2-6 0,4-3 1,10-4-1,31 10-2,0 0-7,-19-44-7,19 44-5,54-28-7,-10 21-4,0-11-2,6 11 0,1-5 2,-10 9 10,-3-4 8,-7 7 12,-31 0 10,42-3 11,-42 3 7,0 0 7,41-16 1,-41 16-3,34-15-2,-34 15-5,54-22-5,-54 22-6,54-32-6,-23 16-7,1-3 0,-4-3 1,-28 22-1,48-41 1,-48 41 0,18-37 0,-18 37-1,-3-32 0,3 32-1,-31-12 0,31 12 0,-60 12 0,25 7 0,0 6 0,-3 10 1,10 6 0,6 3 2,6 3-1,13 0 0,16-6 0,6-6-1,12-4-1,7-12-14,25 0-12,-9-19-6,15 3-1,-6-22-1,4 7 0,-7-16 0</inkml:trace>
    <inkml:trace contextRef="#ctx0" brushRef="#br3" timeOffset="-42404.2652">17304 3581 159,'-22'-29'35,"22"29"-2,-41-9-15,41 9-10,-41 6-9,41-6 0,-50 32 0,21-14 0,29-18 2,-47 45-1,47-45 1,-19 50 0,19-50-1,22 50 1,-22-50-1,60 41 1,-19-19-1,3 0-1,4-6 1,-4 3 0,-6 0 1,0 0 0,-10 3-1,-28-22 0,32 47 0,-32-47 0,-4 50 0,4-50 0,-37 44-1,8-31 1,1 3-8,-4-16-8,32 0-8,-47 0-6,47 0-4,-13-29 0,13 29-1,29-44 0,5 19 5</inkml:trace>
    <inkml:trace contextRef="#ctx0" brushRef="#br3" timeOffset="-42030.0107">17989 3634 155,'0'0'35,"-56"-41"-1,24 41-15,-12-3-8,3 9-10,-7 13-2,11 3 1,-1 13 0,6 6 1,7 3-1,9 3 0,7 0 0,18-3 0,13 1 0,19-11 0,13-9-1,9-12 0,3-7 0,4-12 0,-1-10 1,-12-9 0,-10-6 0,-21-7 0,-20-6 1,-9 3 0,-19-3-1,-13 3 0,3 15-8,-15-2-8,47 28-8,-57-22-8,57 22-2,0 0 0,0 0-2,0 0 0,67 19 8</inkml:trace>
    <inkml:trace contextRef="#ctx0" brushRef="#br3" timeOffset="-40036.5271">7842 5026 136,'0'0'35,"-22"-44"0,7 15-4,15 29-16,-16-47-12,16 47-3,-22-44 0,22 44 0,-32-38 0,32 38 0,-50-22 0,15 22 0,-6 7-1,-6 5-1,-1 7 1,1 6 1,-1 7 0,7 2 0,10 4 1,15 0 0,13-3 0,16-7-1,15-3 0,13-12 0,13-7 0,6-12-5,9-4-7,-12-12-5,6 3-4,-19-12-3,7-1-3,-26-5-1,3 2-2,-15-9 5,-3 3 7,-10-9 6,-4 2 8,-8 1 6,-1-3 8,-3 6 6,-9 0 9,9 15 3,-12 1 1,28 28 0,-44-16-4,44 16-2,-32 47-7,32-3-3,-3 0-6,6 10-6,10 3-1,6-1 0,3-2 0,3-7 0,3-9 0,1-3 0,-1-13 0,1-7 0,-1-2-10,-28-13-10,47-6-9,-47 6-4,32-32-1,-26 4 0,-6 28 0,19-51 0</inkml:trace>
    <inkml:trace contextRef="#ctx0" brushRef="#br3" timeOffset="-39854.4444">8051 4805 134,'0'0'34,"-29"48"0,29-48-8,-3 59-10,6-27-7,16-1-8,0 1 0,-19-32-1,48 47-15,-48-47-9,41 22-7,-41-22-2,0 0-1,19-31-1,-19 31 2,-16-57 0</inkml:trace>
    <inkml:trace contextRef="#ctx0" brushRef="#br3" timeOffset="-39753.2898">8032 4780 53,'-6'-31'12,"6"31"-7,37-7-10,-8 11-6,9 5-2,0 0-2,15 10 0</inkml:trace>
    <inkml:trace contextRef="#ctx0" brushRef="#br3" timeOffset="-39455.7895">8629 5083 158,'0'0'34,"0"0"0,0 0-13,-32-41-13,32 41-8,-19-54 0,-3 23 0,-3-1 0,-7-6 0,-3-3 0,-2 4 0,-1-8 0,3 5 0,10-1 0,12 6 0,13 3 0,0 32 0,41-40-5,6 46-15,1 3-8,12 13-5,-7 4-2,11 8 1,-27 4-1,1 6 1</inkml:trace>
    <inkml:trace contextRef="#ctx0" brushRef="#br3" timeOffset="-39304.34">8524 4979 129,'-31'6'34,"2"-12"-1,29 6-3,0 0-14,13-35-8,31 29-24,4-7-10,18 7-7,0-1-1,13 7 0,-9 0 0,5 10-1</inkml:trace>
    <inkml:trace contextRef="#ctx0" brushRef="#br3" timeOffset="-37640.522">9232 5108 141,'0'0'35,"0"0"-2,-38-7-10,38 7-10,0 0-6,-29-41-6,29 41 0,-34-44-2,8 13 1,-5-4 0,-4-6 0,-3 0 0,0 0-1,7-6 1,9 0-1,9 6 2,19 3-1,16 10 1,10 6-1,12 3-1,16 22-11,-6 10-6,12 15-6,-22-3-4,10 10 0,-26 0-2,-2 5 2,-26 1 0,-7-6 15,-15-7 9,-12 1 8,-8-7 8,-5-3 6,6 3 7,-6-19 3,47-3 0,-48 6-3,48-6-3,0 0-3,45-16-4,-8 1-6,20-1-5,10 0-4,-4 0-1,0 1 0,-3-1-1,-10 0-1,-9 0 2,-12 4 0,-29 12 1,0 0-1,0 0 1,0 0 1,-29-16 1,1 22 0,-7 7-1,-3 3 0,7 3-1,-4 6 1,13 3 0,9 4 0,13-4 0,16 0 0,16 1-1,15-10 0,13-7-7,16 1-8,-7-16-5,13-1-2,-15-11-2,2 2 0,-15-12 0,-7 3 1,-15-10 10,-13 1 14,-7-1 11,-24-5 10,12 37 1,-26-57 1,26 57 0,-38-35 0,38 35-3,-28 0-7,28 0-7,0 29-6,10-1-1,2 3 1,10 4 0,4 3-1,2 0 0,4-7-1,-1-2 1,-2-4-2,-29-25-8,50 19-5,-50-19 1,0 0 0,16-35-1,-16 35 3,-16-47 4,7 12 5,-1 4 12,1-7 4,12 6 1,-3-2-1,0 34 1,53-48-3,-12 36-5,7 9-10,-1 3-8,13 12-1,-9-2 0,6 12 0,-16-6 0,0 12 2,-10-3 5,-31-25 10,57 44 7,-57-44 3,51 32-1,-51-32 0,50 9-1,-50-9 0,60-16-4,-32 4-3,1-4-6,-1-3 1,-28 19 0,44-44 1,-44 44-1,29-50 1,-29 50-1,0-41 0,0 41 0,0 0-1,-51-29 1,51 29-1,-56 13 1,24 3-1,0 9 0,7 6 1,6 4 2,7 3-1,18 0 0,13-4-1,16 4 1,9-13-2,13-6-7,12-3-8,-3-13-6,10-3-5,-16-16-3,3 4-2,-15-17-1,-1 7 2,-12-12 12,-7 2 14,-9-2 12,-10-7 20,1 12 3,-16 1 3,6 28 1,-16-41-1,16 41-4,0 0-7,0 0-7,-29 13-14,29-13-1,13 44 0,0-16 0,6 3 0,3 4 0,3-3 0,-3-1 0,3-3-1,-25-28-1,45 38 1,-45-38-7,28 10-6,-28-10-2,0 0-2,6-35 0,-6 35 0,-6-50 1,9 21 0,-3-8 6,3-4 9,10 3 4,3 3 3,9 1 4,7 5 6,9 17 2,-7 2 1,14 23 0,-7-1-1,3 20-3,-9-4-1,3 19-3,-13-6-6,0 3-3,-6-3-1,0-3 0,-3-6-4,-16-32-11,31 37-10,-31-37-7,32 4-2,-32-4 0,35-32-1,-16 4 0,9-1 3</inkml:trace>
    <inkml:trace contextRef="#ctx0" brushRef="#br3" timeOffset="-37108.6634">12512 4695 124,'0'0'34,"-44"-31"0,44 31-3,-57 19-13,57-19-8,-44 56-9,22-21-1,6 0 0,9 5 0,7 1 1,29 4-5,15-11-1,10-6 0,9-9 0,6-12 0,4-10 0,0-7-1,2-12 1,-27-13 4,-7-2 2,-13-4-1,-3-3 0,-15 0 0,-7-1 0,-6 1 1,-10 10-1,13 34 0,-41-35 0,13 32 0,-1 9 0,29-6 0,-44 47 0,28-9 0,7 3 1,12 0-1,10 0 0,12-3 0,10-4 0,6-5-1,9-1-4,1-15-9,12 6-8,-13-19-7,14 0-3,-20-13-1,13 4 0,-10-10-1</inkml:trace>
    <inkml:trace contextRef="#ctx0" brushRef="#br3" timeOffset="-36873.5029">14030 4695 177,'-41'7'36,"41"-7"-3,-28 28-24,28-28-9,0 63 0,16-32 0,0 4 0,9 0 0,-3-1 0,6-12-4,1 7-15,-29-29-10,41 28-4,-41-28-2,0 0 1,0 0-2,25-32 0</inkml:trace>
    <inkml:trace contextRef="#ctx0" brushRef="#br3" timeOffset="-36298.1112">14403 4695 160,'0'0'35,"-32"0"0,32 0-13,10 41-19,-10-41-3,25 54 0,-3-20-1,0-2 1,0 2 0,-22-34-1,38 48 1,-38-48-1,0 0 1,38 28-4,-38-28-5,0 0-4,6-28-2,-6 28 1,0-44-1,0 44 1,0-60 1,10 25 5,-1-3 8,1 1 8,-10 37 5,44-57 1,-6 38 0,-6 6 0,18 17-1,-6 2-2,7 16-2,-4 0-3,-3 3-6,1 7 2,-11 2-1,-2-5 0,-32-29-1,47 50 1,-47-50-9,35 31-19,-35-31-5,0 0-3,0 0-1,35-9-3,-35 9 0</inkml:trace>
    <inkml:trace contextRef="#ctx0" brushRef="#br3" timeOffset="-36725.4039">13999 4613 164,'0'0'20,"0"0"-11,0 0-25,57-15-15,-13 30-3,-6-2-2,9 6 1</inkml:trace>
    <inkml:trace contextRef="#ctx0" brushRef="#br3" timeOffset="-31560.8867">15685 4437 140,'0'0'44,"-29"57"-10,29-10-15,0-3-7,16 13-6,0-1-6,3 1 0,0-3 0,0-4 0,0-9 0,-4-10 0,-15-31 0,29 41 0,-29-41 0,0 0 0,31 7 0,-31-7 0,23-32 0,-23 32 0,18-47 0,-8 19 0,-1-1 0,-2-2 0,-7 31 0,16-54 0,-16 54 0,18-44 0,-18 44 0,32-28 0,-32 28 0,41-16 0,-13 13 0,4 3 0,-4 9 0,4 1 0,-4 6 0,4 6 0,-32-22 0,54 56 0,-32-21 0,-3-1 0,0-2 0,-4 3 0,-15-35 0,29 47 0,-29-47 0,16 31 0,-16-31 0,0 0 0,0 0 0,0 0-4,0-28-24,0 28-6,-7-35-1,7 35-9,0-41-2,0 41-1</inkml:trace>
    <inkml:trace contextRef="#ctx0" brushRef="#br0" timeOffset="89177.0357">-830 7554 142,'0'0'41,"-38"29"-3,38-29-13,-28 47-16,24-6-9,4 6 0,4 7 0,2 5 0,-3 4 0,0-3 0,0 6 0,7-6 0,3 0 0,5-3 0,11-7 0,-1-6 0,13-12 0,4-7 0,8-6-1,1-22-15,6-4-9,-10-21-5,1 0-4,-20-10-4,-5-6-3,-20 0 0,-15-4 13</inkml:trace>
    <inkml:trace contextRef="#ctx0" brushRef="#br0" timeOffset="88868.8401">-773 7579 164,'0'0'41,"6"-31"-8,-6 31-16,47-6-17,-9 3 0,7 3 0,5 0 0,7 6 0,-7-3 0,1 3 0,-16-3 0,6 13-14,-41-16-13,44 16-5,-44-16-6,0 0-3,0 0-1,-44 9-1,15-9 26</inkml:trace>
    <inkml:trace contextRef="#ctx0" brushRef="#br2" timeOffset="57468.9456">32 6147 120,'0'0'33,"-44"-54"-2,15 35-8,-9-3-7,0 10-2,-9 2-9,-3 10-5,-4 10 1,-3 9-1,-6 6 0,9 16-1,-3 9 1,7 16-1,3 4 1,12 8-1,3 7 1,10 7-1,16-4 1,9-3 1,13-7-1,12-15 1,13-6 0,19-16 0,13-22 1,6-19-1,3-19 0,3-19 0,-3-9 0,-12-13-1,-10-9 0,-16 0 0,-19-10-1,-22 0 0,-12 7 0,-17 6-1,-15 3 1,0 9-1,-9 10 1,-4 3 1,7 16-1,6 3-4,41 22-11,0 0-7,0 0-7,0 0-1,60-16 0,-10 10-1,17 3 0</inkml:trace>
    <inkml:trace contextRef="#ctx0" brushRef="#br2" timeOffset="57930.1046">319 6008 124,'0'0'33,"-54"22"-1,32 7-1,0 2-8,10 19-24,12 7 1,6 12-1,10 4 1,3 2-1,3 1 1,0-7-1,-3-3 1,-3-9 0,-4-13 0,-2-9 0,-10-35 0,12 28 0,-12-28 1,0 0-2,0-57-1,0 13-1,10-9 1,-4-7 0,10 3 0,6 1 1,0 5 1,13 10 0,-4 10 2,7 15 0,0 13 0,0 16-1,-3 5 1,-7 17-2,1 6 0,-7 6 1,0 0-1,-6 4 0,-4-4 0,1-3 0,-7-6 0,-6-38-8,22 53-13,-22-53-9,0 0 0,38 10-2,-38-10 0,41-41-1,-12 16 0</inkml:trace>
    <inkml:trace contextRef="#ctx0" brushRef="#br2" timeOffset="58347.2666">1225 6436 176,'-44'26'32,"44"-26"-2,-22 44-30,22-10 0,16 4 1,3 3-1,6 0 0,-3-3 0,0-4 0,-3-2 0,-19-32-1,25 31-2,-25-31-5,0 0-1,16-28-1,-16 28 0,3-63 0,7 19 0,-4-9 0,10-1 4,6 4 4,0-4 5,13 13 5,-4 0 3,10 22-2,-6 10 1,6 21 0,-6 4 0,-7 22-1,-2 3-3,-1 6-5,-3 10-1,0-7 0,-6 4 0,3-10 0,-4-3-1,-15-41-11,35 47-12,-35-47-6,35 0-1,-35 0 0,41-35-1,-16 1-1</inkml:trace>
    <inkml:trace contextRef="#ctx0" brushRef="#br2" timeOffset="58753.4943">2330 6244 158,'0'0'33,"-31"-41"-1,31 41-19,-38 0-11,38 0-1,-44 38-1,18-3 1,-2 9-1,-1 13 0,1 2-1,6 4 2,12-3-2,10 3 2,16-12-1,16-4 0,6-13 2,15-15-1,7-15 0,7-14 0,-7-12 0,-7-9-1,-8-7 1,-11-6-1,-12-7 0,-12 4-1,-13 0 0,-7 3 0,-6 3 0,1 3-1,-7 10 1,22 28 0,-35-44-10,35 44-7,-16-29-9,16 29-3,0 0-1,32-41 0,5 22-2,-2-9 2</inkml:trace>
    <inkml:trace contextRef="#ctx0" brushRef="#br2" timeOffset="58971.64">2883 5807 158,'0'0'32,"-19"41"0,12-4-13,11 11-17,8 5-2,1 7-1,6 0 1,0-7-8,6 7-11,-9-13-11,3-2 0,-7-8-3,1-5 0,-13-32 0,25 50 0</inkml:trace>
    <inkml:trace contextRef="#ctx0" brushRef="#br2" timeOffset="59119.7413">3041 6666 169,'0'0'32,"-13"38"-9,13-38-41,0 0-13,38 25-1,-10-28 0,-28 3-1,54-22-1</inkml:trace>
    <inkml:trace contextRef="#ctx0" brushRef="#br2" timeOffset="59581.6695">3647 6125 141,'0'0'32,"0"0"1,0 0-5,28-10-19,7 4-7,19 0-2,5-4 1,8 1-1,2-7-2,10 10-12,-19-13-8,6 13-8,-18-7-2,-1 10 0,-18-7 1,-29 10-1,0 0 1</inkml:trace>
    <inkml:trace contextRef="#ctx0" brushRef="#br2" timeOffset="59699.75">3950 6188 164,'-38'28'32,"13"13"-2,-1 0-17,20 3-12,9 6-1,10 1-1,9-4 1,3-6 0,4 0-3,-29-41-12,63 50-10,-63-50-7,53 16 1,-53-16-1,57-25 0,-57 25 0</inkml:trace>
    <inkml:trace contextRef="#ctx0" brushRef="#br2" timeOffset="60909.2992">4398 6200 161,'-28'-28'33,"28"28"-2,-22 41-17,22-6-13,6 12-1,7 9-1,2 1 1,11 3 0,-7 0 0,3-13 0,-3 3 0,-4-12 0,1-9 0,-16-29-1,0 0-4,0 0-2,0 0 0,0 0 0,32-48 0,-29 1 0,13 0 2,3 0 6,0-4 4,15 7 1,-8 3 1,8 16 0,-5 9-1,-1 19 0,-28-3 0,47 26-6,-24 5 0,-5 4 0,5 6 0,-1 3 0,0-3 0,6 0 1,7-4 0,3-5-1,3-13 1,6-3-1,4-13 1,2-16 0,4-6-1,-3-3 0,0-12 0,-7-7 0,0-4-1,-12-5 1,-7 3-1,-9 9 0,-12 3 0,-11 4-1,4 31 2,-44-25 0,10 28 0,-4 13 0,-7 6 0,1 12 1,6 7-1,10 3 1,6 7-1,12 2 0,17 4 0,15-10 1,9-3-1,17-12 1,9-10-1,12-13-4,10-6-9,-6-15-7,9-7-3,-16-9-2,10-4-2,-19-9 1,-1 10 5,-21-7 10,-6-6 20,-4 9 10,-22-3 3,-3 38 3,3-50 1,-3 50-1,0 0-4,0 0-6,-28 9-11,28-9-3,3 60-1,3-22 1,10 6-1,3 3 0,6 1 0,-3-7 0,7 3 0,-10-10 0,-19-34 0,41 38 0,-41-38 0,0 0 0,22-35 0,-22 35-1,-16-69 1,6 19 0,1-1 0,0 1 0,5-4 0,11 10 1,5 3-1,10 7 1,10 9-1,6 9-1,0 6 0,3 14 0,0 8 1,0 7-1,-6 6 0,3 4 0,-1-1 1,1 3-1,-3 1 2,6-7 0,0-3 0,6-9 0,-2-7 0,-1-9-1,0-10 1,0-6 0,-6-12-1,0-1 0,-10-9 0,-9 1-1,-9 2 0,-10 3 0,-16 7 0,-16 12 1,-9 13 0,-15 6 0,-1 16 0,0 12 1,3 10-1,13 10 1,10 2-1,18-2 1,23-4-1,21-6-8,23 3-24,3-19 0,22-6-1,-7-16-3,13-15-1</inkml:trace>
    <inkml:trace contextRef="#ctx0" brushRef="#br2" timeOffset="62255.2683">8938 6477 123,'-13'-34'33,"13"34"-2,-12-41-7,-1 9-8,13 32-6,-13-44-10,13 44 0,-37-44 0,8 35-1,-9 2 1,-6 7 0,-3 10 0,-4 9 0,-2 6 0,-1 16 0,3 6 0,10 7-1,10-1 1,12 7 0,13-6 0,15-7 0,16-3 0,16-16 1,10-15-1,9-10 1,6-13-1,-3-8 0,-6-11 0,-16-2 0,-12-7-1,-17 3 0,-9 4 1,-15 3-1,12 28 1,-54-41-1,19 31 1,7 10 1,28 0-1,-44 19 0,44-19 0,-22 44 1,28-16-1,13 4 0,9-1 1,10 1-1,13-4 1,2-6 0,7-6-1,-3-13-6,9 7-9,-15-20-5,6-2-3,-23-10 0,1 3-1,-19-13 4,0 4 4,-16-4 17,-13-9 14,13 41 5,-28-56 2,28 56 1,-41-41 0,41 41-3,-35-3-6,35 3-8,-13 41-6,13-10-1,3 1 1,7 9 1,6 9-2,0-6 1,6 3 0,-7-9 0,4-3 0,-19-35 0,32 34 1,-32-34-1,0 0 0,13-47 0,-20 9 1,7-6-1,-3-6 0,6 3 0,0-1 0,7 7 1,3 10-1,-13 31 0,34-44 0,-34 44-1,54 3 1,-54-3-1,50 28 1,-21-6-1,-1 7 1,4-1 0,-1 0 0,4-6 0,-3-3 0,2-9 1,-2-7 0,3-9-1,-4-7 1,1-12-1,-7-4 1,-9-8-1,-7-1 0,-9-3-1,-6 6 0,6 35 1,-44-44 0,9 38-1,-9 12 1,-3 13 0,2 13 0,1 15 1,9 6-1,10 4 0,19 9 0,15-6 1,29 3-17,6-9-16,20-14 0,2-18-1,6-12-2,4-20-2</inkml:trace>
    <inkml:trace contextRef="#ctx0" brushRef="#br2" timeOffset="62755.7346">10924 6276 143,'0'0'33,"0"0"-1,-29-16-9,29 16-20,-6 51-2,12-11-2,1 11 1,2 2 0,7 13 0,-3 4-1,2 2 1,1-3 0,-3-12-1,3 3-7,-10-29-14,3 7-9,-9-38 0,0 0-1,0 0 0,-25-34 0</inkml:trace>
    <inkml:trace contextRef="#ctx0" brushRef="#br2" timeOffset="63388.3408">10835 6666 136,'-37'-47'33,"37"47"-1,-10-41-5,10 41-18,41-22-8,-3 13 0,9-1 0,10 1-1,0-7 0,6 7 0,-6-1 0,-10 1-1,-2-1 1,-11 4-1,-34 6 1,38-9-1,-38 9 0,0 0 0,0 0 1,6 34-1,-6-34 0,-6 44 1,9-12 0,4-1 1,5 10-1,4 3 1,9-3-1,10 0 2,6-6-2,6-7 1,4-9 0,6-13 0,0-12 0,-1-16-1,-5-10 1,-13-2-1,-7-13 0,-5-1 0,-14-2-1,-9 6 0,-6 6 0,-13 3 0,16 35 0,-31-40 0,31 40 0,-32-4 0,32 4 1,-15 32 0,15-4 0,9 7 0,13-1 1,7 4 0,8 3-1,14 0 1,3-6 0,6-7 0,0-12 0,6-10 0,-9-9 0,-4-6-1,-8-14 0,-8-8 0,-11 0-1,-10-7 0,-10-6 0,-12 6 0,-10 3 0,-6 1-1,0 5 1,-7 4-2,29 25-10,-47-25-8,47 25-9,0 0-1,0 0-2,0 0 0,25 35-1</inkml:trace>
    <inkml:trace contextRef="#ctx0" brushRef="#br2" timeOffset="63830.6368">13105 6433 139,'0'0'34,"-56"-37"-2,21 30-14,-9 1-10,-1 12-8,-2 10 0,3 6 1,0 10-1,3 5 0,3 7 0,9 10 0,10 6 0,13 3 1,16 3 0,18-6-1,13-7 2,16-9-1,9-12 0,7-20 0,-4-18 0,-2-19 0,-17-19-1,-15-3 0,-16-13-1,-26 0-1,-15 0 1,-19 7 0,-6 5-1,-7 7-5,7 19-16,-7-6-10,13 15 0,6-2-2,35 15-1,0 0-1</inkml:trace>
    <inkml:trace contextRef="#ctx0" brushRef="#br2" timeOffset="64935.3919">14119 6566 153,'-19'-35'34,"19"35"-2,47-32-16,1 17-15,21-4 0,10 0 0,16 0 0,-4 3-1,1-3 0,-10 0 0,-13 1 0,-12-4-1,-13 0 0,-15 3 1,-29 19-1,19-41 1,-19 41-1,-7-29 0,7 29 1,0 0 0,0 0 0,0 0 0,-15 38 0,24-6-1,4 12 1,6 6 1,9 7-1,0-1 1,7 4-1,3-3 0,0-4 1,-6-15 0,-4-3-1,0-13 1,-28-22 0,38 6-1,-38-6 1,22-38-1,-9 4 0,-4-4 0,10-6 0,0 6-1,3 0 1,7 4 0,2 12-1,1 9 0,-4 10 0,4 12 1,0 10-2,-4 10 2,0 2-1,-2 10 0,-4 3 1,6 3 1,1-6 0,-1-3 0,7-3-14,-7-16-11,7 0-8,-35-19 0,60-19-1,-60 19-1,50-51 0</inkml:trace>
    <inkml:trace contextRef="#ctx0" brushRef="#br2" timeOffset="64407.0373">14444 6276 127,'-16'-47'35,"4"9"0,-4-3-12,16 41-11,-19-44-6,19 44-4,0 0-2,-16 34-2,16 7 1,3 13 0,4 9 1,5 6-1,4 4 1,3-1-1,3-6 1,3-15 0,1-1 0,-14-22-12,10 4-13,-22-32-7,0 0 1,0 0-2,-41 0 0,-3-19-1</inkml:trace>
    <inkml:trace contextRef="#ctx0" brushRef="#br2" timeOffset="65227.592">15959 6459 108,'0'0'31,"-44"-45"-2,44 45-17,0 0-18,0 0-14,44 22-8,-6-6-3,13 3-2,-4 3 0</inkml:trace>
    <inkml:trace contextRef="#ctx0" brushRef="#br2" timeOffset="65107.5103">15956 6556 159,'-19'47'32,"19"-9"0,0 3-25,16-3-7,13 6-5,-29-44-10,59 57-8,-30-51-7,-1 0-1,-28-6-1,29-31 1,-32-4-1</inkml:trace>
    <inkml:trace contextRef="#ctx0" brushRef="#br2" timeOffset="65635.7484">16332 6569 124,'0'0'33,"0"0"-1,0 0-4,0 0-13,0 0-14,0 0-1,35 56-1,-10-15 1,0 7 0,4 5 0,-4 1 0,0-4 0,0-6 0,-3-3 0,-3-9-8,-19-32-6,0 0-5,0 0-1,0 0 0,13-45 1,-13 1 3,-16-12 3,7-10 13,9 6 11,-3-16 7,18 19 2,-5-2 1,21 24-2,-5 7-3,18 21-4,-3 17-4,3 15-5,-3 13-3,0 15 0,0 7-1,-3 6 1,0-3 0,0-3 1,0-6-1,-7-23-12,14 4-11,-8-29-6,11-12-2,-10-26-1,3-2 0,-3-14-1</inkml:trace>
    <inkml:trace contextRef="#ctx0" brushRef="#br2" timeOffset="66076.3574">17510 6427 125,'-10'-28'32,"-21"6"0,2 15-7,-12 4-12,0 16-8,0 12-5,-3 13 0,6 9-1,3 13 1,13 6 0,13 6 1,15 1-1,19-7 1,10-6 0,15-16 0,7-10 0,3-24 0,0-20 0,-6-18 0,-7-13-1,-12-12 0,-13-13 0,-9-1-1,-10-5 1,-9 9-1,-4 6 1,-3 16-1,1 10 1,12 31-1,0 0 1,0 0 0,0 0-1,-7 63 1,23-6 0,13 9 0,5 16 0,-2 9 0,6 3-1,3 4 1,-3-7 0,-3 1 0,-4-20 0,-6-12 1,4-13-16,-29-47-11,38 13-5,-38-13 0,38-60-1,-20-3 0,11-6-1</inkml:trace>
    <inkml:trace contextRef="#ctx0" brushRef="#br2" timeOffset="66380.1409">18220 6430 142,'-51'-25'32,"7"12"-1,-13 4-3,13 12-28,13 13 0,31-16 0,-32 53 0,35-15 0,19 3 0,10-3 0,18 9 0,10-6 0,3 6 0,4 0 0,2-2 0,-9-1 0,-9-3 0,-17-4 0,-21-5 0,-13-32-1,-13 41 1,-15-35 0,-7-6 0,-15-22-17,12 6-15,-3-18 0,16-1-3,3-12-1,25-4-1</inkml:trace>
    <inkml:trace contextRef="#ctx0" brushRef="#br2" timeOffset="70991.943">29207 6118 149,'0'0'35,"-26"51"-1,30-4-4,2 13-30,-3 6 0,35 6-19,-19 1-11,12-1-3,-12-12-1,3 0-1,-9-10-1,0 1 0</inkml:trace>
    <inkml:trace contextRef="#ctx0" brushRef="#br2" timeOffset="71128.0354">29336 7309 162,'-41'34'5,"41"-34"-4,0 0-30,0 0-7,0 0-3,38-15 0</inkml:trace>
    <inkml:trace contextRef="#ctx0" brushRef="#br0" timeOffset="89364.2184">-868 7942 104,'0'0'38,"-38"6"-4,38-6-9,0 0-8,41 0-3,7 0-11,8 3-14,4-6-11,22 3-8,-9-3-5,6 6-5,-3-6 0,0 3 0,-10 6 24</inkml:trace>
    <inkml:trace contextRef="#ctx0" brushRef="#br0" timeOffset="89987.6452">294 7879 139,'-44'-26'40,"12"11"-4,32 15-14,-56-10-11,24 17-5,0 2-6,-2 10 0,-1 6 0,-3 3-1,0 7 1,3 0 1,7-1 0,12 1-1,10-4 0,6-31 0,22 38 0,10-28-1,12-13 1,9-7 0,1-6-1,0-3 1,-4-6 0,-2 3 0,-10 0 0,-10 3 0,-28 19 0,0 0 0,0 0 0,0 0 0,0 0 0,-19 44 0,-6-9 1,0 9-1,-1 10 0,1 2 1,6 7-1,3 7 0,7-1 0,9-3 0,12-3 0,14-6 0,5-13 0,7-13 0,13-15 0,-1-13 0,4-16 0,0-12 0,-10-13 0,-10-9 0,-11-9-1,-11-7 0,-12-7 1,-19 4 0,-6 9 0,-10 4-1,-9 9 2,-3 6-1,6 13-1,0 9-7,41 16-7,-48 0-7,48 0-6,0 0-3,0 0-7,60 6-1,-19-9-1,13-3 10,-7-7 30</inkml:trace>
    <inkml:trace contextRef="#ctx0" brushRef="#br0" timeOffset="90422.9393">654 7948 154,'0'0'40,"-44"-6"-6,44 6-14,-32 28-17,32-28-2,-6 57-2,12-20 1,7 11 0,0 2 0,2 4 0,-2-1 0,6-9 0,-3-6 0,-7-7 0,-9-31 0,19 29-2,-19-29-5,0 0-3,10-57 0,-4 19-1,-3-12 1,10-7 0,-7 1 1,13-1 7,0 6 8,-3 4 3,12 16 1,-28 31 1,51-32-1,-51 32 0,47 19-1,-47-19-5,44 57-3,-22-13-1,-3 3 0,-3 4 0,-3-1 0,-1-3 1,7-9-1,-3-3 0,-16-35-8,47 34-13,-47-34-8,57-19-3,-19-9-6,-3 0-2,6-10-1,9 0 0</inkml:trace>
    <inkml:trace contextRef="#ctx0" brushRef="#br0" timeOffset="90859.2364">2271 7916 146,'0'0'38,"-26"-37"-7,26 37-14,-47-29-5,47 29-9,-60-12-2,25 15 0,-9 16-1,-3 3 1,-4 6-1,4 7 1,3 6-1,3 9 0,15 0 0,14 1 0,18-7 1,22 3-1,10-12 0,16-7 0,12-12 1,4-19-1,-1-10 1,-3-12-1,-12-10-1,-10-9 1,-15-6-1,-17 3 0,-12-1 0,-19 7 1,0 7-4,19 34-8,-53-47-7,53 47-6,-41-16-3,41 16-3,0 0-1,3 34-1,-3-34 0,38 45 9</inkml:trace>
    <inkml:trace contextRef="#ctx0" brushRef="#br0" timeOffset="91116.4114">2485 8206 115,'0'0'36,"51"38"-3,-51-38-6,28 6-6,-28-6-7,16-34-8,-16 5-6,-3-9 0,-10-9 0,-6-3 0,-3-7 0,-6-3-1,-4 4 1,1-4 0,5 6 0,4 7-1,10 6 1,8 10-1,4 31-8,38-38-10,10 38-8,-4 3-4,16 13-1,-10-1-3,1 11-4,-16 2 0,-10 7 22</inkml:trace>
    <inkml:trace contextRef="#ctx0" brushRef="#br0" timeOffset="91260.5101">2450 8001 118,'0'0'39,"-31"-3"-1,31 3-10,44-22-28,13 13-19,12-7-14,17 7-6,8-4-1,11 0-1,2 1 0</inkml:trace>
    <inkml:trace contextRef="#ctx0" brushRef="#br0" timeOffset="92346.9747">3866 7617 132,'0'0'40,"-60"-41"-4,31 35-11,-5 3-14,2 15-7,-3 11-4,-3 8 0,1 7 0,-1 12 0,3 7 0,7 6 1,12 0 0,9 0-1,17 0 1,18-7-1,13-5 0,13-20-11,19 4-9,2-29-8,8 1-2,-11-20-3,4-9 0,-16-10 1,3 1-1,-6-4 11,-13-6 14,-6 7 8,-6-1 11,-10 4 9,-13-4 10,-9 35 3,3-57 0,-3 57 0,-34-31-2,34 31-5,-70-10-7,35 23-7,-6 3-9,0 9-3,3 9 1,7 4-1,2 6 0,10 7 0,13 2 1,6-2 0,19 2-1,13-12 0,15-6 0,13-13 0,10-13 0,-1-21-3,7-7-5,-19-13-2,-1-6 0,-21-9 0,-10 0 1,-28 0 0,-6 3 4,-10 9 8,-16-3 5,7 13 1,-10-3 0,6 12 1,4 0-2,28 16 0,0 0-6,0 0-13,0 0-8,31-25-4,17 31-4,-10-9 0,19 10-1,-16-7 2,6 6 7,-9-3 13,-7-3 13,-31 0 14,35-3 6,-35 3 1,0 0 0,0 0-2,0 0-3,3 41-5,-3-41-6,-6 44-9,6-13-3,0 4 0,6 3 0,4-4 0,2 1 0,1-7 0,3 1 0,-16-29 0,38 34 0,-38-34 0,38 7-3,-38-7-3,28-26 0,-28 26 0,22-50 0,-19 9 0,7 6 2,-4 1 3,4-7 5,2 9 1,1-2 1,-13 34-1,35-41 1,-7 35-1,-28 6-1,47 12-4,-47-12 0,54 54 1,-32-20-1,3 10 0,-3 7 0,1-4 1,-1 3-1,3-9 0,0-6-5,-25-35-10,60 41-9,-31-47-6,9-7-2,-38 13-1,60-57 1,-38 13-2,6-3 5</inkml:trace>
    <inkml:trace contextRef="#ctx0" brushRef="#br0" timeOffset="92859.3219">5303 7960 159,'0'0'34,"9"-34"-2,19 24-12,17-2-23,-1-1-17,32 7-6,-7-10-4,13 13-1,-12-6-1,2 9 2,-18-4 4,-10 4 14,-12 7 15,-32-7 14,28 25 11,-28-25 3,-9 41 1,9-41-2,-16 57-3,16-57-4,-6 62-6,6-27-7,12 0-10,7-1-3,-19-34-13,54 44-10,-54-44-6,54 4-1,-54-4-6,34-32-2,-24-6 0,-10-6 20</inkml:trace>
    <inkml:trace contextRef="#ctx0" brushRef="#br0" timeOffset="92559.1186">5517 7772 137,'-44'-32'33,"44"32"1,-44 13-3,44-13-15,-25 59-12,25-14-4,9 8 0,7 10 0,3-3 0,3 3 0,0-10 0,-3-2 0,3-23-6,0 4-15,-22-32-8,0 0-3,0 0-1,0 0 0,-9-60-1,-7 28 0</inkml:trace>
    <inkml:trace contextRef="#ctx0" brushRef="#br0" timeOffset="92979.4037">5909 7750 51,'0'0'9,"0"0"-9,31-13-9,7 16-12,22 7-3,-3-7 19</inkml:trace>
    <inkml:trace contextRef="#ctx0" brushRef="#br0" timeOffset="93414.7012">6323 7822 137,'0'0'41,"0"0"-3,-29 31-10,29-31-18,3 54-9,7-19-1,9-1 0,-4 7 0,8-3 0,-8 3 0,-2-10 0,-13-31 0,19 41 0,-19-41-2,0 0-6,0 0-6,0 0 0,0 0 0,3-28-1,3-4 2,-6-8 2,10-5 8,3 8 11,-4-14 5,10 17 1,-10-4 1,-9 38-1,45-35 0,-14 42-4,-31-7-6,48 37-3,-30 1-1,11 3 1,-10 6-1,3 7 0,-3-1 0,0-2 0,0-4 0,3-9 0,0-7-1,-22-31-15,54 22-11,-54-22-5,53-34-1,-31-1 0,4 3-1,-7-21 0,3 9 2</inkml:trace>
    <inkml:trace contextRef="#ctx0" brushRef="#br0" timeOffset="93871.0122">6998 7885 151,'0'0'33,"-34"12"1,34-12-6,-23 51-19,23-16-9,13 5 0,9 1 0,10 3 0,9-3 0,6-3 0,7-13 0,-4-6 0,4-12 0,0-14 0,-10-8 0,-6-14 0,-10-5 0,-15-4-1,-7-6 0,-9 3-1,-10 0 0,-9 6-3,-3 1-4,25 34-5,-38-51-5,38 51-6,-9-28-4,9 28-2,28-16 0,1 16 3,5 3 4,1 0 10,3 4 10,-10-4 15,1 13 16,-29-16 5,31 28 1,-31-28 0,22 44-1,-22-44-3,16 60-6,-13-29-7,16 4-13,-3 6-3,6-10 0,3 10-7,-25-41-11,38 38-10,-38-38-4,41 3-1,-41-3 0,29-31-1,-23-4 0</inkml:trace>
    <inkml:trace contextRef="#ctx0" brushRef="#br0" timeOffset="94816.7202">7797 7750 61,'0'0'7,"10"-48"-4,-10 48-6,41-28-9,-13 18-2,13 7-1,-3 3 4,0 0 7,-38 0 12,54 0 14,-54 0 11,0 0 0,0 0 1,0 0-2,0 0-3,0 0-5,12 35-6,-12 0-8,7-1-10,2 13 0,-3 7 0,4 3 0,-1-1 0,4 4 0,-4-6 0,1-4-1,6-3-12,-16-47-11,15 41-8,-15-41-1,0 0 0,0 0 0,-18-44-3,-1 10 3,0-1 17,-3-3 22,-1 3 17,4 1 9,-3-1 1,22 35-1,-19-50 4,19 50-3,23-41-4,8 28-11,7-2-9,13 8-9,2-2 0,1 6-1,-4 3 1,-2-3 0,-10 6 0,-10 6 0,-28-9 0,29 25 0,-29-25 0,3 44 1,-6-15-1,-1 5 0,4 1 0,4-4 0,5 4 1,4 0-1,12-4 0,3-9 0,13-3 0,10-19 0,-1 0 0,4-6 0,3-10 0,-3-12 0,-4-13 0,-6 0-1,-9-3 1,-10 3 0,-9 0 0,-10 6-1,-6 7 1,0 28-1,0 0 2,-31-19-1,31 19 0,-19 44 0,22-6 0,10 9 1,6 10-2,9 12 2,10 13-2,6 3 2,0 6-1,1-6 0,-8 0 0,-2-3 0,-13-9 0,-9-17 0,-13-12 0,-13-15 0,13-29-1,-47 22 1,12-28 0,-3-7 0,-3-12 0,7-10-1,8-3-11,1-15-9,19-1-7,3-18-5,21-1 0,1-8-1,19 2 0,0-3 0</inkml:trace>
    <inkml:trace contextRef="#ctx0" brushRef="#br0" timeOffset="94966.8219">9357 7589 165,'-35'6'35,"35"-6"-2,0 0-21,-9 35-29,9-35-14,38 50-7,-13-15-3,0 3-2,1 3 0,-7 3 12</inkml:trace>
    <inkml:trace contextRef="#ctx0" brushRef="#br0" timeOffset="95103.9141">9506 8341 147,'-45'35'40,"45"-35"-30,0 0-31,0 0-21,51-12-3,-4-17-2,26-2 6</inkml:trace>
    <inkml:trace contextRef="#ctx0" brushRef="#br0" timeOffset="96171.644">11078 7756 134,'0'0'41,"0"0"-5,-35-19-12,35 19-11,-3 50-12,6-9-1,4 10 0,2 5 0,-3 10-1,7 10 1,-3-4 0,2 1 0,-2-10 0,-1-7 1,1-15-1,-1-9 0,-9-32 0,0 0 1,0 0-1,35-41 0,-26-3 0,-6-7-1,7-8 1,-7-4-1,0-7 0,0-2 1,-3 3 0,0 3-1,4 3 2,-1 12-1,3 7 0,3 13 1,-9 31-1,32-22 0,-32 22 1,51 34-1,-20 4 0,4 6 0,0 10-1,3 5 1,-4 8 0,4-1 0,-3 3 0,0 0 0,-7-6 0,-6-6 0,0-13 0,-15-12-15,12-4-14,-19-28-3,0 0-1,0 0-1,-35-38-1,13 7-7</inkml:trace>
    <inkml:trace contextRef="#ctx0" brushRef="#br0" timeOffset="96359.7692">11141 8096 169,'0'0'41,"48"-41"-8,-1 28-27,13 13-17,6-3-12,10 6-9,-10 4-5,1-4-4,-14 6-1,-5 7 0</inkml:trace>
    <inkml:trace contextRef="#ctx0" brushRef="#br0" timeOffset="96711.0089">12063 8231 147,'0'0'37,"-28"-9"-6,28 9-11,-3 50-9,9-12-10,0 6-2,4 3 2,-1 4-1,1-7 0,2-3 0,-5-13-9,12 0-14,-19-28-9,28 19 0,-28-19-9,22-28 0,-6 0-2</inkml:trace>
    <inkml:trace contextRef="#ctx0" brushRef="#br0" timeOffset="97127.6185">12660 7979 108,'0'0'41,"-28"-12"-5,28 12-6,0 0-11,-29 9-8,29-9-10,0 0-1,-16 38 0,16-38 0,0 0 0,-9 31 0,9-31-11,0 0-11,0 0-8,0 0-6,41 0-5,-41 0 0,35-31-1</inkml:trace>
    <inkml:trace contextRef="#ctx0" brushRef="#br0" timeOffset="97598.9399">13153 7916 129,'0'0'41,"-29"-15"-5,29 15-10,0 31-14,0-31-10,29 60-2,-4-16 0,7 10 0,5-4 0,4 3 0,1-2 0,5-7 0,-3-13 0,-3-5 0,-3-14 0,-6-15 0,-32 3 0,41-31 1,-29-4-1,-2-6 0,-7 0 0,0-12 0,0-4 0,-6 3-1,3 1 2,3-1-2,4 10 1,-1 3 0,3 3 0,-9 38 0,32-40 0,-32 40-1,35-13-14,-35 13-9,34 22-8,-34-22 0,32 47-1,-32-47-7,25 57-1</inkml:trace>
    <inkml:trace contextRef="#ctx0" brushRef="#br0" timeOffset="97815.0861">14087 8193 163,'0'0'40,"22"45"-8,-18-17-23,5 7-9,10 5 0,3-5-1,3 12-17,-12-15-12,6-1-7,-19-31-3,0 0-2,38 22-1,-38-22 11</inkml:trace>
    <inkml:trace contextRef="#ctx0" brushRef="#br0" timeOffset="98156.3173">15088 7929 127,'-28'-3'41,"28"3"-5,0 0-10,0 0-12,0 0-14,35 3 0,15 0 0,10 7-6,-3-10-12,19 9-11,-16-6-5,-3 0-6,-13 0-2,-13 4 0,-31-7 10</inkml:trace>
    <inkml:trace contextRef="#ctx0" brushRef="#br0" timeOffset="98287.4063">15284 8096 154,'0'0'17,"0"0"-18,54 3-29,6-6-13,12-3-1,11-4-2</inkml:trace>
    <inkml:trace contextRef="#ctx0" brushRef="#br0" timeOffset="99047.6313">16620 7778 121,'-29'-25'38,"29"25"-4,-31-7-7,31 7-10,0 0-10,-35 54-7,35-16-1,0 12 1,3 10-1,4 12 2,2-2-1,4 2 0,6-6 0,0-6 0,0-13 1,0-12-1,-19-35-2,41 25-7,-41-25-2,19-38-2,-19-6-1,6-3 1,-12-19 0,9 0 1,-10-13 5,4-3 15,10 10 3,-4 2 2,12 20 0,-2 3 0,-13 47 0,44-32 0,-9 45-5,-3 12-7,2 16-2,4 13 1,3 5 0,-3 7 0,-3 10-1,0-7 0,-10-6 1,-3 3-12,-9-25-13,-4-3-7,-9-38-1,0 0-5,-35 3-3,7-25-1</inkml:trace>
    <inkml:trace contextRef="#ctx0" brushRef="#br0" timeOffset="99256.8057">16658 8118 152,'0'0'41,"66"-25"-9,-12 22-40,12 3-23,19 3-6,1 0-3,-7 3-1,-10-3-1</inkml:trace>
    <inkml:trace contextRef="#ctx0" brushRef="#br0" timeOffset="99589.1396">17308 8121 122,'0'0'41,"16"-41"-2,-16 41-10,41-35-19,-9 32-10,6 3 0,-4 7 0,-2 5 0,-32-12 0,44 47-1,-38-15 1,-6 12 0,-6-3-1,-10 9 1,-3 4-1,-6-1 0,-3-5 1,-1 2 0,4-9 0,3-6 0,6-4 0,16-31 0,-13 38 1,13-38-1,0 0 1,54 12 0,-16-15-1,0 0 0,3-3 0,0-4-12,13 10-9,-16-9-9,12 3-3,-12-4-2,0-2-6,-3-4-2,6-3 19</inkml:trace>
    <inkml:trace contextRef="#ctx0" brushRef="#br0" timeOffset="100063.4552">18164 8014 128,'-51'-25'39,"23"9"-4,28 16-14,-44 6-9,44-6-8,-35 29-4,35-29 0,-19 41 0,19-41 1,3 37-1,-3-37 1,29 26-1,-29-26 1,57 3-1,-29-10 0,0-5 0,-28 12 0,48-32 0,-48 32-1,6-37 0,-6 37 0,-22-29-3,22 29-5,-41-9-6,41 9-6,-32 6-6,32-6-5,0 0 1,7 32-1,-7-32 1,53 18 6</inkml:trace>
    <inkml:trace contextRef="#ctx0" brushRef="#br0" timeOffset="100506.7571">18717 7910 133,'-32'-22'42,"32"22"-5,0 0-11,-6 47-20,15-12-6,10 6 1,6 9-1,4 4-1,2 2 1,4-2 0,-3-4 1,2-6-2,1-3 1,-3-12 0,2-14 0,-5-11 0,-1-11 0,1-8 1,-7-14-1,-3-12 0,-3-6 0,-10-10 1,0-6-2,-6 0 2,-6-3-1,0 0 0,-4 9 0,4 7 0,-4 6 0,7 13 0,3 31 0,-3-32 0,3 32-1,0 0-15,35 25-10,-35-25-7,41 47 1,-10-9-2,-5-9-1,12 12 0</inkml:trace>
    <inkml:trace contextRef="#ctx0" brushRef="#br0" timeOffset="100895.0214">19490 8134 159,'-19'-29'34,"19"29"-1,13-31-15,-13 31-18,47-16 0,-15 13 0,3 0 0,-1 3 0,1 0 0,-35 0 0,47 25 0,-47-25-1,26 44 1,-20-9 0,-6-1-1,-6 10 1,-10-3-1,-6 7 1,-7-4-1,1-3 1,0-4 0,-4-2 0,10 3 0,22-38 1,-29 50-1,29-50 1,23 29-1,5-20 1,13-6 0,10 0-1,9-9 0,3 3 0,-3-10-15,9 13-16,-15-6-2,-7 3-10,-12 3-1,-35 0-3</inkml:trace>
  </inkml:traceGroup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3:41.29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5E497FA-EB4F-45C6-9433-9F6EB72E46F8}" emma:medium="tactile" emma:mode="ink">
          <msink:context xmlns:msink="http://schemas.microsoft.com/ink/2010/main" type="writingRegion" rotatedBoundingBox="20939,15927 30214,16093 30161,19075 20885,18908"/>
        </emma:interpretation>
      </emma:emma>
    </inkml:annotationXML>
    <inkml:traceGroup>
      <inkml:annotationXML>
        <emma:emma xmlns:emma="http://www.w3.org/2003/04/emma" version="1.0">
          <emma:interpretation id="{1E62FEEB-9633-43B1-9BA0-7B6A68D39029}" emma:medium="tactile" emma:mode="ink">
            <msink:context xmlns:msink="http://schemas.microsoft.com/ink/2010/main" type="paragraph" rotatedBoundingBox="20939,15927 30214,16093 30199,16937 20924,167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E011BF-CA0E-4C91-8D18-C3F6A1CCBB86}" emma:medium="tactile" emma:mode="ink">
              <msink:context xmlns:msink="http://schemas.microsoft.com/ink/2010/main" type="line" rotatedBoundingBox="20939,15927 30214,16093 30199,16937 20924,16770"/>
            </emma:interpretation>
          </emma:emma>
        </inkml:annotationXML>
        <inkml:traceGroup>
          <inkml:annotationXML>
            <emma:emma xmlns:emma="http://www.w3.org/2003/04/emma" version="1.0">
              <emma:interpretation id="{38197315-6EF8-4BEC-A31D-9F7775FC9023}" emma:medium="tactile" emma:mode="ink">
                <msink:context xmlns:msink="http://schemas.microsoft.com/ink/2010/main" type="inkWord" rotatedBoundingBox="20935,16170 22312,16197 22302,16699 20925,16672"/>
              </emma:interpretation>
              <emma:one-of disjunction-type="recognition" id="oneOf0">
                <emma:interpretation id="interp0" emma:lang="en-US" emma:confidence="1">
                  <emma:literal>we</emma:literal>
                </emma:interpretation>
                <emma:interpretation id="interp1" emma:lang="en-US" emma:confidence="0">
                  <emma:literal>wc</emma:literal>
                </emma:interpretation>
                <emma:interpretation id="interp2" emma:lang="en-US" emma:confidence="0">
                  <emma:literal>see</emma:literal>
                </emma:interpretation>
                <emma:interpretation id="interp3" emma:lang="en-US" emma:confidence="0">
                  <emma:literal>cue</emma:literal>
                </emma:interpretation>
                <emma:interpretation id="interp4" emma:lang="en-US" emma:confidence="0">
                  <emma:literal>cir</emma:literal>
                </emma:interpretation>
              </emma:one-of>
            </emma:emma>
          </inkml:annotationXML>
          <inkml:trace contextRef="#ctx0" brushRef="#br0">19887 6518 75,'-29'-28'33,"29"28"-1,-41-38-4,41 38-6,0 0-2,0 0-3,-31 22-9,31-22-6,6 51-2,4-20 0,-1 7 1,7 3-1,6 0 0,6 3 1,4-10 0,3-2 0,9-16 1,3-10-2,4-19 2,-7-5-1,-6-14 0,-3-9-1,-13-6 0,-7 0 0,-8-1-1,-14 4 1,1 10-1,6 34 0,-19-41-1,19 41 2,0 0-1,-28 3 0,28-3 0,0 53 1,6-21 1,10 6-1,3 0 2,12-1-2,7 1 1,3-6 0,0-14 0,0-8 1,0-10-1,-6-3-1,-6-13 0,-29 16-1,22-60 1,-25 22-11,6 7-8,-16-1-7,13 32-2,-16-50-1,16 50 1,0 0 1,0 0 4,0 0 15,0 0 14,38 6 16,-38-6 5,38 26 1,-38-26 0,54 15 0,-26-15-4,16 7-5,-9-14-7,6-2-9,-3-4-2,-3-6-1,-35 19 0,41-50-1,-41 50 0,-3-50 0,3 50 0,-54-32 0,16 29 0,-9 9 0,-1 13 0,-2 6 1,6 10-1,9 6 1,13 6 0,9 4 1,16 2-1,19-3 2,19 7-2,10-19-15,22 0-11,2-16-6,14 0 0,-10-22-1,9 0-2,-9-13 0</inkml:trace>
        </inkml:traceGroup>
        <inkml:traceGroup>
          <inkml:annotationXML>
            <emma:emma xmlns:emma="http://www.w3.org/2003/04/emma" version="1.0">
              <emma:interpretation id="{2B6CE07A-2A61-48DE-A662-26475D8FDFE9}" emma:medium="tactile" emma:mode="ink">
                <msink:context xmlns:msink="http://schemas.microsoft.com/ink/2010/main" type="inkWord" rotatedBoundingBox="22754,16000 25831,15891 25860,16706 22783,16815"/>
              </emma:interpretation>
              <emma:one-of disjunction-type="recognition" id="oneOf1">
                <emma:interpretation id="interp5" emma:lang="en-US" emma:confidence="0">
                  <emma:literal>don't</emma:literal>
                </emma:interpretation>
                <emma:interpretation id="interp6" emma:lang="en-US" emma:confidence="0">
                  <emma:literal>don'ts</emma:literal>
                </emma:interpretation>
                <emma:interpretation id="interp7" emma:lang="en-US" emma:confidence="0">
                  <emma:literal>dent</emma:literal>
                </emma:interpretation>
                <emma:interpretation id="interp8" emma:lang="en-US" emma:confidence="0">
                  <emma:literal>dont</emma:literal>
                </emma:interpretation>
                <emma:interpretation id="interp9" emma:lang="en-US" emma:confidence="0">
                  <emma:literal>done</emma:literal>
                </emma:interpretation>
              </emma:one-of>
            </emma:emma>
          </inkml:annotationXML>
          <inkml:trace contextRef="#ctx0" brushRef="#br0" timeOffset="812.1582">21989 6710 131,'42'-41'34,"-30"10"-1,-12 31-7,22-41-15,-22 41-5,10-35-6,-10 35-2,-26-34 2,26 34-1,-56-16 0,11 16 1,-2 13-1,-10 6 2,7 6-2,-4 13 2,7 9-2,6 6 1,22 7 1,16 0 0,18-7-1,20-2 2,16-10-1,9-16 0,9-22 0,0-19 0,-5-21-1,-11-11 0,-12-15 0,-6-15 0,-19-7 0,-4-7-1,-12 1 1,0 3 1,-6 15 0,-3 4-1,-4 19 0,0 15 0,13 35 0,0 0-1,-31 25 1,18 19-2,10 10 1,6 12 0,10 3 1,6 4-1,9-1 2,16-6 0,10-6 0,16-10 0,5-9-6,1-28-9,13 0-7,-17-26-4,17-3-1,-33-22-1,7-2 3,-28-17 4,0 0 11,-19 10 15,-19-13 14,3 16 4,-32-3 1,32 47 0,-73-51-2,35 51-4,-21 7-5,8 18-6,-3 13-7,10 9-1,13 10 0,15 9 1,22 3-1,19-3 1,16-3 0,16-9 1,13-17-2,2-18 1,1-12 0,-10-20-1,-6-15-2,-19-13-1,-16-13 0,-19-2 0,-9-1 1,-16 0-2,-1 10-9,-8 0-8,12 15-8,0 1 0,19 31-1,3-38-2,-3 38 0,57-9 1</inkml:trace>
          <inkml:trace contextRef="#ctx0" brushRef="#br0" timeOffset="1207.3886">23192 6411 162,'13'35'34,"-13"-35"-2,3 47-19,3-12-13,7 3 1,6 6-1,3 6 0,7-3 1,-1-3-1,-6-6 0,-22-38-4,41 38-9,-41-38-6,0 0-3,25-44-2,-12 12 1,-10-18 2,13 0 5,-7-10 10,1-10 20,12 20 5,-6-7 4,9 20 1,-9-1-1,-16 38-2,44-22-5,-16 34-7,-28-12-9,48 57-1,-20-13-1,-3 0 2,7 3-1,0 1 1,-4-4 1,4-3 0,-4-13-1,4-12-6,9-4-13,-41-12-8,66-3-5,-35-19 0,10-3-1,-9-13 1,12 4-1</inkml:trace>
          <inkml:trace contextRef="#ctx0" brushRef="#br0" timeOffset="1571.4496">24203 6540 147,'3'-28'33,"25"19"0,7-4-5,9 4-46,32 5-14,-4 1 0,14 0-1,-10-3-1,-1 0-1</inkml:trace>
          <inkml:trace contextRef="#ctx0" brushRef="#br0" timeOffset="1419.911">24291 6200 152,'0'0'32,"0"0"1,0 0-11,-13 29-18,17 18-6,11 10 2,7 9-1,7 0 1,9 9-1,-4-2 1,-2-4 0,0-6 1,-4-19-5,4 3-15,-32-47-11,34 41-1,-34-41-1,0 0-1,-9-44 0,-7 13 0</inkml:trace>
        </inkml:traceGroup>
        <inkml:traceGroup>
          <inkml:annotationXML>
            <emma:emma xmlns:emma="http://www.w3.org/2003/04/emma" version="1.0">
              <emma:interpretation id="{781EAD0A-4282-48AC-86D6-90AA7DEC2DB0}" emma:medium="tactile" emma:mode="ink">
                <msink:context xmlns:msink="http://schemas.microsoft.com/ink/2010/main" type="inkWord" rotatedBoundingBox="26562,16030 30224,16194 30194,16884 26532,16720"/>
              </emma:interpretation>
              <emma:one-of disjunction-type="recognition" id="oneOf2">
                <emma:interpretation id="interp10" emma:lang="en-US" emma:confidence="0">
                  <emma:literal>knew</emma:literal>
                </emma:interpretation>
                <emma:interpretation id="interp11" emma:lang="en-US" emma:confidence="0">
                  <emma:literal>know</emma:literal>
                </emma:interpretation>
                <emma:interpretation id="interp12" emma:lang="en-US" emma:confidence="0">
                  <emma:literal>anew</emma:literal>
                </emma:interpretation>
                <emma:interpretation id="interp13" emma:lang="en-US" emma:confidence="0">
                  <emma:literal>wow</emma:literal>
                </emma:interpretation>
                <emma:interpretation id="interp14" emma:lang="en-US" emma:confidence="0">
                  <emma:literal>new</emma:literal>
                </emma:interpretation>
              </emma:one-of>
            </emma:emma>
          </inkml:annotationXML>
          <inkml:trace contextRef="#ctx0" brushRef="#br0" timeOffset="2947.9715">25447 6279 157,'-10'-28'33,"10"28"-1,0 0-13,-25 60-18,34-13-1,1 16 0,6 3 0,6 9 0,0-2 0,6-1 0,-3-12 0,1-19 0,2-13 1,0-21-1,-28-7 1,51-38-1,-23-3 0,-6-9 0,7-4 1,-4-3-1,-6 7-1,-3 9 1,-7 13 0,-9 28-1,0 0 1,0 0 0,-28 0-1,9 31 1,3 7-1,0 12 1,7 4 0,12 3 0,10-1 0,15-5 1,10-10 0,6-13 0,16 0-9,-3-34-10,13-4-7,-10-18-5,-1-6 0,-8-14-1,-4 4 3,-12-9 6,-3-1 20,-7 13 20,-19-9 7,4 15 4,-13 4 2,3 31 0,-10-35-4,10 35-6,0 0-10,-16 41-11,16-10 0,10 10 0,6 10 0,-1 5 0,7 7 0,1-6 0,2-6 0,3-4 0,1-3 0,-29-44 1,37 34-2,-37-34 1,32-25 0,-22-9 0,-1-10 0,-3-10-1,1-3 2,8 1-1,-2-1 0,3 3 1,6 10-1,10 13 0,-4 12 1,3 10-1,1 15-1,-4 13 0,4 6 0,-7 10 1,1 12-1,-7 6 1,-1 4-1,11-3 2,-4-7-1,7-3 1,9-3-6,-3-22-9,22-4-7,-13-24-4,16-7-2,-12-12-2,9-4 2,-13-15 0,0 3 11,-12-3 12,-13-7 12,3 13 12,-25-3 7,7 7 2,-20-1-2,13 38-1,-54-44-4,20 41-3,-14 6-7,-2 12-7,6 11-5,-4 11 0,7 14 0,13 5-1,15 11 1,23-1 0,12 0 0,19-13 1,6-5 0,10-11 0,9-21-2,-6-16-3,-3-16-3,-16-18-1,0-4-2,-19-12 0,-3-4-2,-19-3-5,7 10-4,-7 3-3,0 6-2,0 10 2,3 0 0,-3 28 0,38-29 1</inkml:trace>
          <inkml:trace contextRef="#ctx0" brushRef="#br0" timeOffset="3394.2708">27960 6531 162,'0'0'34,"-26"28"-1,26 1-17,-3 8-16,13 14 0,5 5 0,17 1 1,3 3-1,9-10 0,3-6 0,4-12 0,6-16 0,-4-19-6,1-1-9,-16-24-3,9 0-1,-18-23-1,-1 1 0,-15-7 4,2 4 6,-11 2 16,-8-5 7,4 15 5,-19 6 1,19 35 1,0 0-1,-28-6-4,28 6-6,-13 53-8,17-5-1,8 8 0,13 10-1,7 0 1,15-3 1,-2-3-1,18-9 2,6-14-1,-6-21 1,4-13-1,-4-18 0,-6-20 0,-23-9-2,-5-13 2,-20-6-2,-12-6 0,-13 0 0,-3-1 0,-9 14-7,-16-7-10,18 22-7,-2 0-8,28 41 0,-19-47 0,19 47-1,0 0-1</inkml:trace>
        </inkml:traceGroup>
      </inkml:traceGroup>
    </inkml:traceGroup>
    <inkml:traceGroup>
      <inkml:annotationXML>
        <emma:emma xmlns:emma="http://www.w3.org/2003/04/emma" version="1.0">
          <emma:interpretation id="{5519396B-A159-4E06-8E09-3636F689B62C}" emma:medium="tactile" emma:mode="ink">
            <msink:context xmlns:msink="http://schemas.microsoft.com/ink/2010/main" type="paragraph" rotatedBoundingBox="23319,17330 27985,17462 27940,19068 23273,189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6902AD6-A991-442D-B9D1-97902BF1229A}" emma:medium="tactile" emma:mode="ink">
              <msink:context xmlns:msink="http://schemas.microsoft.com/ink/2010/main" type="line" rotatedBoundingBox="23319,17330 27985,17462 27940,19068 23273,18935"/>
            </emma:interpretation>
          </emma:emma>
        </inkml:annotationXML>
        <inkml:traceGroup>
          <inkml:annotationXML>
            <emma:emma xmlns:emma="http://www.w3.org/2003/04/emma" version="1.0">
              <emma:interpretation id="{3428448A-2870-4EB9-8754-9472431AEF80}" emma:medium="tactile" emma:mode="ink">
                <msink:context xmlns:msink="http://schemas.microsoft.com/ink/2010/main" type="inkWord" rotatedBoundingBox="23317,17390 26094,17469 26050,19014 23273,18935"/>
              </emma:interpretation>
              <emma:one-of disjunction-type="recognition" id="oneOf3">
                <emma:interpretation id="interp15" emma:lang="en-US" emma:confidence="0">
                  <emma:literal>aif</emma:literal>
                </emma:interpretation>
                <emma:interpretation id="interp16" emma:lang="en-US" emma:confidence="0">
                  <emma:literal>ai:</emma:literal>
                </emma:interpretation>
                <emma:interpretation id="interp17" emma:lang="en-US" emma:confidence="0">
                  <emma:literal>ate:</emma:literal>
                </emma:interpretation>
                <emma:interpretation id="interp18" emma:lang="en-US" emma:confidence="0">
                  <emma:literal>aif:</emma:literal>
                </emma:interpretation>
                <emma:interpretation id="interp19" emma:lang="en-US" emma:confidence="0">
                  <emma:literal>Aisin:</emma:literal>
                </emma:interpretation>
              </emma:one-of>
            </emma:emma>
          </inkml:annotationXML>
          <inkml:trace contextRef="#ctx0" brushRef="#br1" timeOffset="48531.3664">22159 7983 134,'9'-29'33,"-9"29"-4,60-19-21,-3 19-23,0-3-8,12 9-8,-3-9-2,4 3-1,-16-3 1,-1 0 1</inkml:trace>
          <inkml:trace contextRef="#ctx0" brushRef="#br1" timeOffset="48351.6475">22212 7781 89,'-6'-28'35,"6"28"-1,0 0-6,0 0-4,0 0-5,0 0-5,-16 31-11,16-3-2,3 10 0,-3 6-1,3 0 0,-3 1 0,7-5 0,-4-2 0,3 0 0,-3-6-1,-3-32 1,13 37-1,-13-37-1,0 0 1,0 0-1,0 0 1,13-50 0,-7 15-1,0-6 2,-6-9 0,7-4 0,-7-2 0,0-1 0,0 0 0,0 7 0,0 9 1,3 10-1,0 2 1,-3 29 0,19-31 0,-19 31 0,38 6 1,-38-6-1,47 38 0,-47-38 0,60 63-1,-25-19 0,-4 0 1,4 6-1,-3 1 0,-1-4 0,-2 0 0,-4-9 0,0-3 0,-9-7-1,-16-28-8,28 44-10,-28-44-9,0 0-4,0 0-1,-28 0-1,-7-16-1,4 4 0</inkml:trace>
          <inkml:trace contextRef="#ctx0" brushRef="#br1" timeOffset="48734.4955">22822 7948 161,'0'0'35,"-16"53"-1,6-24-20,20 5-14,9 7 0,-3-9-9,15 6-7,-31-38-7,38 34-6,-38-34-5,0 0 0,32-19-1,-32 19 1,22-44 7</inkml:trace>
          <inkml:trace contextRef="#ctx0" brushRef="#br1" timeOffset="49105.7089">23112 7737 138,'0'0'36,"0"0"-1,-28-3-5,28 3-20,28 56-10,-6-21 0,-3 9 0,6 0 0,-2-3 0,2 0 0,-3-9 0,-22-32-1,44 44 0,-44-44 0,38 9 0,-38-9 0,44-38 0,-31 4 0,0-7 1,-4-6-1,-6-4 2,0-2-1,-6 5 0,-3 7 1,0 7 0,6 34 0,-13-35-2,13 35-12,0 0-7,0 0-7,3 32-5,-3-32-1,28 47-2,-28-47 0,48 50 1</inkml:trace>
          <inkml:trace contextRef="#ctx0" brushRef="#br1" timeOffset="49319.8549">23728 7932 158,'0'0'36,"0"0"-2,-3 41-13,12-13-21,7 4 0,0-1 0,-4 1 0,7 6-16,-19-38-10,26 41-8,-26-41 0,0 0-1,0 0-2,0 0 0</inkml:trace>
          <inkml:trace contextRef="#ctx0" brushRef="#br1" timeOffset="49987.7914">22155 8543 67,'0'0'33,"-3"-31"-3,3 31-3,38-13-4,9 16-3,7-12-4,25 9-2,6-13-5,20 4-9,11-1 0,11 4 0,2-7 0,-3 1 0,4-7 1,-7 3-1,-6 3 1,-3-5-1,-10-1 0,-3 0-1,-3 12-11,-19-11-7,0 18-7,-26-4-4,1 4-2,-22 0-2,-32 0 0,31 19-1,-31-19 18</inkml:trace>
          <inkml:trace contextRef="#ctx0" brushRef="#br1" timeOffset="51844.9998">22878 8719 35,'0'0'18,"0"0"2,0 0 1,0 0 2,0 0 1,0 0-2,0 0-2,0 0-3,0 0-2,0 0-4,0 0-4,0 0-3,0 0-3,0 0-1,0 0 0,0 0 0,0 0 0,16-28-1,-16 28 2,0 0-1,0 0 0,0 0 0,0 0 0,0 0 1,0 0-1,0 0 0,0 0 0,0 0-1,0 0 1,0 0 0,0 0-1,0 0 1,0 0 0,0 0 0,0 0 0,0 0 0,0 0 0,0 0 0,0 0 0,0 0 0,0 0 0,0 0-1,0 0 1,0 0 0,0 0 1,0 0-1,0 0 1,0 0-1,0 0 0,0 0 0,0 0 1,0 0-1,0 0 0,0 0 0,0 0 0,29-16 0,-29 16 0,0 0-1,0 0 1,0 0 0,0 0 0,0 0 0,0 0 0,0 0 0,0 0 0,0 0 0,0 0 1,0 0-1,0 0 1,0 0-1,0 0 1,0 0 0,0 0 0,-13 41 0,13-41 0,6 38-1,-6-38 1,4 50 0,-4-50 0,6 54 0,-3-26-1,-3-28 1,13 47-1,-13-47 0,12 41 0,-12-41 0,10 29-1,-10-29 0,0 0 0,0 0 0,0 0 0,0 0 0,0 0-1,22-38 1,-19 10 0,-3-4 0,0-6 0,-6-3 1,3 0-1,-1-3 1,-2 0 0,6 0 0,0 6 0,0 1 0,3 5 0,-3 32 0,16-41 1,-16 41 0,35 0 0,-35 0 0,41 32 0,-13-4 0,4 10 0,-1 6 0,1 3 0,3 0-1,-7 1 1,-3-4 1,1-3-2,-11-7 1,-2 1-8,-13-35-13,16 38-9,-16-38-3,0 0-2,0 0-1,-38-7 0,38 7-1</inkml:trace>
          <inkml:trace contextRef="#ctx0" brushRef="#br1" timeOffset="52015.1163">22920 8902 170,'18'-28'32,"14"18"-4,12 7-40,10-10-15,9 10-4,0-6-2,-3 6 0,-9-7-1,-7 10-1</inkml:trace>
          <inkml:trace contextRef="#ctx0" brushRef="#br1" timeOffset="52385.2172">23516 8830 158,'16'-35'34,"-16"35"-4,35-3-20,-35 3-5,54 9-4,-26 1 0,-28-10 0,38 22-1,-38-22 1,6 37 0,-6-37 0,-16 51-1,4-23 1,-4 4-1,0 2 0,0-2 0,1-4 2,5 0-2,10-28 0,-9 38 0,9-38-1,0 0 1,38 29 0,-38-29-1,60-4 0,-23-2-1,11 6-13,-7-12-7,13 8-9,-7-5-1,7-4-1,-13-2-2,6-4 0,-12-6 0</inkml:trace>
          <inkml:trace contextRef="#ctx0" brushRef="#br1" timeOffset="52664.8134">24549 8305 119,'0'0'34,"-6"-51"-1,6 51-3,0 0-17,34-22-4,-34 22-9,57-3 1,-22 3-1,3-3-2,6 12-15,-9-12-10,3 10-5,-4-14-1,-2 14-1,-32-7 0,41 9-1</inkml:trace>
          <inkml:trace contextRef="#ctx0" brushRef="#br1" timeOffset="52861.0472">24631 8503 165,'0'0'24,"0"0"-14,32 10-32,21-10-12,4-13-1,6 4-1,0-7-1</inkml:trace>
        </inkml:traceGroup>
        <inkml:traceGroup>
          <inkml:annotationXML>
            <emma:emma xmlns:emma="http://www.w3.org/2003/04/emma" version="1.0">
              <emma:interpretation id="{1B8707E6-EBA1-4DE5-9C2A-476420A4A5C2}" emma:medium="tactile" emma:mode="ink">
                <msink:context xmlns:msink="http://schemas.microsoft.com/ink/2010/main" type="inkWord" rotatedBoundingBox="26628,17424 27985,17462 27953,18610 26595,18572"/>
              </emma:interpretation>
              <emma:one-of disjunction-type="recognition" id="oneOf4">
                <emma:interpretation id="interp20" emma:lang="en-US" emma:confidence="0">
                  <emma:literal>h</emma:literal>
                </emma:interpretation>
                <emma:interpretation id="interp21" emma:lang="en-US" emma:confidence="0">
                  <emma:literal>3</emma:literal>
                </emma:interpretation>
                <emma:interpretation id="interp22" emma:lang="en-US" emma:confidence="0">
                  <emma:literal>K</emma:literal>
                </emma:interpretation>
                <emma:interpretation id="interp23" emma:lang="en-US" emma:confidence="0">
                  <emma:literal>5</emma:literal>
                </emma:interpretation>
                <emma:interpretation id="interp24" emma:lang="en-US" emma:confidence="0">
                  <emma:literal>%</emma:literal>
                </emma:interpretation>
              </emma:one-of>
            </emma:emma>
          </inkml:annotationXML>
          <inkml:trace contextRef="#ctx0" brushRef="#br1" timeOffset="54082.6843">25503 7895 162,'0'0'36,"-29"-15"-3,29 15-14,0 0-18,3 53 0,16-12-1,10 10-1,2 5 1,10 10 0,0 0-1,0 1 1,0-4 0,1-7-1,-1-2 0,-7-13 0,-2-4 1,-4-14-1,-28-23 0,48 12-1,-48-12 2,41-22-1,-41 22 0,28-47 1,-15 15 0,-7 1 0,0-1 0,-2 1 0,-8-4 0,1 1 0,0 5 0,0-5 0,0 2 0,0-2 0,-1-4 0,4-6 1,0 6-1,0-6 0,0 0 0,0 0 0,4-4 1,-1 11-1,0-1 0,0 6 0,-3 32 0,16-37 2,-16 37-1,0 0-13,0 0-10,38 25-8,-38-25-2,25 56-2,-12-21 0,6 3-3,-4 3 0</inkml:trace>
          <inkml:trace contextRef="#ctx0" brushRef="#br0" timeOffset="11275.2992">26072 7633 162,'0'0'46,"0"0"-5,0 0-35,28 9-11,-28-9-15,0 0-17,47 29-8,-47-29-2,38 3-1,-38-3-3</inkml:trace>
          <inkml:trace contextRef="#ctx0" brushRef="#br1" timeOffset="54607.039">26371 8409 125,'-28'-32'34,"28"32"0,0-28-8,0 28-12,0 0-5,47-25-10,-47 25 1,57-7 0,-29 7 0,-28 0 1,51 16 0,-51-16 0,31 38 0,-31-38 0,16 60 1,-16-23-1,-3 4-1,-7 4 1,-2-1-1,-7 0 1,3-7-1,-3-2 0,19-35-1,-28 50 0,28-50 1,0 0-1,-7 29-1,7-29 1,29-6 0,-29 6-1,57-13 2,-26 3-1,7 10 1,-3-3 0,6 0 0,-6-3-7,3 15-16,-38-9-10,44 13 0,-44-13-3,0 0-1,0 0-3</inkml:trace>
        </inkml:traceGroup>
      </inkml:traceGroup>
    </inkml:traceGroup>
  </inkml:traceGroup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22.2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1EF0561-528D-4D76-8F52-6B0FF06C9831}" emma:medium="tactile" emma:mode="ink">
          <msink:context xmlns:msink="http://schemas.microsoft.com/ink/2010/main" type="inkDrawing"/>
        </emma:interpretation>
      </emma:emma>
    </inkml:annotationXML>
    <inkml:trace contextRef="#ctx0" brushRef="#br0">2 361 98,'0'-32'41,"0"32"-5,0 0-7,0 0-7,-3-28-2,3 28-11,0 0-9,22 44 0,-6-16 0,-3 4 0,9 9 0,0 6 0,0 3 0,6 1 0,-6-4 0,7-6 0,-4-3 0,-3-7 0,-22-31 0,32 38 0,-32-38 0,28 10 0,-28-10 0,0 0 0,35-54 0,-29 23 0,4-10 0,-1-4 0,-2-8 0,2 3 0,-3 2 0,1-5 0,2-1 0,4 7 0,-4-3 0,7 2 0,0 1 0,3 6 0,0 3 0,0 7 0,-19 31 0,28-47 0,-28 47 0,0 0 0,32-25 0,-32 25 0,0 0 0,0 0-4,0 0-19,0 0-5,28 31-5,-28-31-1,0 0 0,35 28-1,-35-28-1,38 29 12</inkml:trace>
    <inkml:trace contextRef="#ctx0" brushRef="#br0" timeOffset="540.9028">871 458 109,'0'0'30,"0"0"0,0 0-7,41-12-9,-10 9-9,4 3-13,6-3-11,3 3-7,-6 0-4,0 3 0,-6 3-5,-32-6-1,50 0 10</inkml:trace>
    <inkml:trace contextRef="#ctx0" brushRef="#br0" timeOffset="361.3001">855 266 126,'0'0'41,"0"0"-2,22-31-12,-22 31-14,50-10-4,-18 7-9,3 10-6,-7-11-11,7 14-6,-35-10-5,47 9-5,-47-9 1,0 0-2,0 0 3,-6 29 7,6-29 6</inkml:trace>
    <inkml:trace contextRef="#ctx0" brushRef="#br0" timeOffset="1173.1427">1477 172 123,'0'0'39,"0"0"-5,0 0-11,-19 41-5,28-13-4,-9 1-10,7 8-4,2-2 0,4 0 0,-1-4 0,-12-31 0,32 44 0,-32-44 0,41 13 0,-41-13-6,54-25-7,-29-7-1,3 7 0,-12-16 0,13 9 1,-17-8 0,7 8 5,-9 4 8,-10 28 7,6-41 7,-6 41 0,0 0 1,0 0-1,0 0 0,-3 41-2,9-7-7,4 1-5,2 3 0,17 0 0,2-10 0,7 0 0,6-6 0,7-9 0,-1-10 0,1-6 0,3-16 0,-10 0 0,-13-9-10,4 3-5,-22-16-2,3 9-1,-23-9 0,7 10 0,-19-4 0,19 35 3,-41-47 3,41 47 0,-41-25-2,41 25-2,0 0 1,0 0-1,0 0-1,0 0 3,26-29 5</inkml:trace>
    <inkml:trace contextRef="#ctx0" brushRef="#br0" timeOffset="1609.2935">2408-36 176,'-28'-6'36,"28"6"-3,-3 34-23,12-2-10,7 9 0,3 3 0,6 3 0,1 4 0,-4-1 0,0-9 0,-3-3 0,-3-7 0,-16-31 0,25 28 0,-25-28 0,0 0-6,0 0-4,19-37 0,-13 8 0,-6-12 0,16 10 1,-10-10 1,10 6 6,3 7 5,-19 28 5,41-31 2,-41 31 0,44 0 0,-44 0 0,35 31 0,-35-31-6,22 54-4,-9-26 0,-7 3 0,3-2 0,-9-29 0,23 53 0,-23-53-19,18 38-9,-18-38-5,0 0-1,35 13 0,-35-13-1,32-7 1,-32 7 11,41-25 9</inkml:trace>
    <inkml:trace contextRef="#ctx0" brushRef="#br0" timeOffset="2492.1739">3305 197 104,'0'0'27,"7"-41"-1,-7 41-6,-7-31-6,7 31-1,0 0-2,-28-29-2,28 29-1,-44-3-2,44 3 1,-60 19-1,28-3-2,-3 6-4,7 6 0,3 1 0,6 5 0,3 1 0,13-1 0,6-2 0,10-4 0,-13-28 0,44 35 0,-13-26 0,1-12 0,6 0-5,-7-16-8,4 0 0,-13-12 0,7 9 0,-17-13 1,-12 35 0,29-53 6,-29 53 9,6-41 5,-6 41 5,0 0 0,-28-16 1,28 16-1,-16 31 0,16-31-3,-13 51-10,23-20 0,-1 1 0,10-4 0,6 0 0,7-6 0,9-6 0,3-6 0,10-7 0,-7-9 0,13-4-8,-16-15-9,7 3-2,-20-16-1,11 7 0,-20-17 1,0 7 2,-10-6 11,-2 0 15,2 12 7,-15-6 3,3 41 2,0-37 0,0 37-1,0 0-3,0 0-14,-12 47-3,12-13 0,6 7 0,0 3 0,1-3 0,12 7 0,-4-4 0,1-6 0,3-1 0,-19-37 0,35 51-5,-35-51-24,0 0-3,0 0-2,0 0 1,6-38-2,-6 38 1,-31-47 4,8 18 14,23 29 14,-37-44 17,37 44 7,-41-41 11,41 41 1,0 0-1,0 0 0,-26-37 1,26 37-6,32-13-10,6 10-18,9 12-5,-6-15-19,19 12-6,0-6-2,0 7-1,-9-7 0,-4 9-2,-6-6 3,0 0 12,3 4 10</inkml:trace>
    <inkml:trace contextRef="#ctx0" brushRef="#br0" timeOffset="4884.2021">4625 166 142,'0'0'35,"0"0"0,0 0-1,0 0-25,0 0-9,0 0 0,-19 50 0,26-15 0,8-4 0,1 1 0,6-4 0,3 0 0,-25-28 0,51 38 0,-19-32 0,-1-9 0,-2-3 0,-1-10 0,-28 16 0,41-47 0,-25 19 0,-4-10 0,-5 3 0,-1 1 0,-9 5 0,3 29 0,-10-41 0,10 41 0,0 0 0,0 0 0,0 0 0,-9 44 0,25-12 0,-4-1 0,20 4 0,3 0 0,12-1 0,4-9 0,-1-3 0,1-12 0,-4-7 0,-3-12 0,-6-10 0,-9-10 0,-11-5 0,-8-7 0,-7 0 0,-9-3 0,3 12-13,-10-5-3,13 37-1,-19-35 0,19 35-1,0 0 0,0 0 5,13 35 4,-13-35 6,44 47 7,-13-28 7,17 6 6,-7-13 1,13 4-1,-13-13 1,19 4 0,-19-17-1,9 4-13,-12-13-4,-3-3 0,-7-3 0,-28 25 0,32-47 0,-32 47 0,-6-38 0,6 38 0,-51-7 0,13 17 0,-3 6 0,0 6 0,3 9 0,7 4 0,12 6 0,9 0 0,16 0 0,17 0 0,14-7 0,4-5 0,13-4 0,3-19-1,12-3-22,-9-12-5,4-7-4,-11-19-2,-2 4 0,-4-13 0,-6-7 5,-12 4 9,-1-3 17,-6-1 15,-9-2 15,-1 15 6,-15-3 2,3 41-1,-6-38 1,6 38-1,0 0-7,-28 26-26,18 5-1,10 7 0,3 9 0,7 3 0,6 1 0,6-1 0,3-3 0,-3-2 0,0-11 0,6-12 0,-28-22 0,54 6 0,-25-21 0,-29 15 0,50-54 0,-25 16 0,1 1 0,-7-4 0,3 6 0,-10 7 0,-12 28 0,13-35 0,-13 35 0,0 0 0,0 0 0,-32 60 0,13-22 0,13 3 0,-3 0-2,15 0-2,7-7 0,12-2 0,-25-32-1,66 34 6,-22-31-2,7-3-4,-7-15-9,10 5-7,-16-18-4,9 6-2,-12-10-2,0 7 1,-13-9 2,3 5 9,-25 29 15,19-53 14,-19 53 13,0-38 2,0 38 2,0 0 0,0 0-2,0 0-5,0 0-6,0 0-7,-13 41-9,13-41 1,22 56-1,-9-21 0,3 0 1,-4-4-1,-2 1 1,-10-32-1,22 44 0,-22-44 0,0 0-1,0 0-3,0 0-5,32-16-1,-32 16 0,6-53 0,-6 12-1,9 6 1,-2-9 1,5 9 3,4 1 7,3-1 8,9 16 1,-28 19 0,57-19 0,-28 22 1,5 16-1,-5 0-1,6 16-2,-10 6-6,0-4-1,3 8 0,-2-4 0,-4-4 0,3-2 0,-3-7 0,-22-28-1,51 32-11,-51-32-6,50-3-5,-50 3-3,54-38-2,-29 6-1,13 7 0,-13-13 1,7 4 11,0-1 9,-7 0 9,-6 4 5,0-4 7,-4 7 6,-11 0 7,-4 28 3,0-44-2,0 44-2,-32-22-4,32 22-2,-54 6-5,20 13-5,-7 0-6,6 6-4,0 9 3,4 4-1,5 0 1,10 0-1,13 3-1,16-7 1,15-2 0,4-10-1,18-10-1,4-8-1,6-11 0,-12-12-1,2-3-2,-18-9 1,-13-1 0,-10-2 0,-6-1 0,-12 1-2,9 34-5,-10-51-4,10 51-3,3-38-1,-3 38 0,35-28 0,-35 28 2,44-16 6,-44 16 14,48-9 15,-48 9 4,38 0 1,-38 0 1,0 0-1,0 0-1,34 47-4,-34-47-8,10 47-9,-7-15 0,3-1-1,1 4 1,5 0-2,4-7 1,-16-28-1,41 47 1,-41-47-1,47 16 1,-47-16-1,57-19 1,-28-6-1,-1-4 0,-3-5 1,1-4 0,-7-3 1,0 10-1,-7-1 0,-9 4 1,-3 28 0,0 0 2,0 0-2,0 0 0,0 0 0,-12 31 0,12 1-1,6 6 0,7 2 0,6 8-1,9-7 0,10-4 0,6-8 1,7-4-1,9-12 0,3-10 0,-6-13 1,-4-12 0,-5-6-1,-7-7 1,-13-3 0,-15-9 1,-13 3-1,-16 3 1,0 0 0,-6-9-2,-13 15-31,7 13 1,28 22-3,-32-38-3,32 38-1</inkml:trace>
  </inkml:traceGroup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43.93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4">
      <inkml:brushProperty name="width" value="0.06667" units="cm"/>
      <inkml:brushProperty name="height" value="0.06667" units="cm"/>
      <inkml:brushProperty name="color" value="#177D36"/>
    </inkml:brush>
  </inkml:definitions>
  <inkml:traceGroup>
    <inkml:annotationXML>
      <emma:emma xmlns:emma="http://www.w3.org/2003/04/emma" version="1.0">
        <emma:interpretation id="{B4FE94F1-7636-4A8B-9DF5-A1BF2BEF2ECF}" emma:medium="tactile" emma:mode="ink">
          <msink:context xmlns:msink="http://schemas.microsoft.com/ink/2010/main" type="writingRegion" rotatedBoundingBox="248,9806 30490,9835 30481,18663 240,18634"/>
        </emma:interpretation>
      </emma:emma>
    </inkml:annotationXML>
    <inkml:traceGroup>
      <inkml:annotationXML>
        <emma:emma xmlns:emma="http://www.w3.org/2003/04/emma" version="1.0">
          <emma:interpretation id="{EDD79FDE-229B-4108-95FA-A7F5F76A4A6F}" emma:medium="tactile" emma:mode="ink">
            <msink:context xmlns:msink="http://schemas.microsoft.com/ink/2010/main" type="paragraph" rotatedBoundingBox="4512,10437 6430,10388 6448,11115 4530,111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416439A-C4C2-4AF5-A205-311452AD6865}" emma:medium="tactile" emma:mode="ink">
              <msink:context xmlns:msink="http://schemas.microsoft.com/ink/2010/main" type="line" rotatedBoundingBox="4512,10437 6430,10388 6448,11115 4530,11164"/>
            </emma:interpretation>
          </emma:emma>
        </inkml:annotationXML>
        <inkml:traceGroup>
          <inkml:annotationXML>
            <emma:emma xmlns:emma="http://www.w3.org/2003/04/emma" version="1.0">
              <emma:interpretation id="{3971B395-F38E-4FD2-8DC4-E6F02FF746C2}" emma:medium="tactile" emma:mode="ink">
                <msink:context xmlns:msink="http://schemas.microsoft.com/ink/2010/main" type="inkWord" rotatedBoundingBox="4512,10437 6430,10388 6448,11115 4530,11164"/>
              </emma:interpretation>
              <emma:one-of disjunction-type="recognition" id="oneOf0">
                <emma:interpretation id="interp0" emma:lang="en-US" emma:confidence="0">
                  <emma:literal>v</emma:literal>
                </emma:interpretation>
                <emma:interpretation id="interp1" emma:lang="en-US" emma:confidence="1">
                  <emma:literal>v v</emma:literal>
                </emma:interpretation>
                <emma:interpretation id="interp2" emma:lang="en-US" emma:confidence="0">
                  <emma:literal>u</emma:literal>
                </emma:interpretation>
                <emma:interpretation id="interp3" emma:lang="en-US" emma:confidence="0">
                  <emma:literal>V</emma:literal>
                </emma:interpretation>
                <emma:interpretation id="interp4" emma:lang="en-US" emma:confidence="0">
                  <emma:literal>w</emma:literal>
                </emma:interpretation>
              </emma:one-of>
            </emma:emma>
          </inkml:annotationXML>
          <inkml:trace contextRef="#ctx0" brushRef="#br0">3394 1200 17,'0'0'20,"-12"-28"-3,12 28-4,-4-29-2,4 29 0,0 0 1,10-31-2,-10 31-2,0 0-2,0 0 0,47-13 0,-47 13-2,32 7 1,-32-7-2,34 12-1,-34-12 0,32 13 0,-32-13 0,0 0-1,0 0 0,38 22 0,-38-22-1,0 0 2,0 0-1,35 3 0,-35-3 1,0 0 0,34-16 0,-34 16 0,35-19 1,-35 19-1,38-34 0,-38 34-1,51-51 0,-23 20 0,-3-4 0,4-3-1,-1-6 0,0 3 1,-2-6-1,-1 6 0,0 3 0,-3 7 0,-3 3 0,-19 28 0,32-41 0,-32 41-1,0 0-4,0 0-4,35-10-5,-35 10-5,0 0-2,12 29-3,-12-29-1,0 0-1,0 0 4,35 34 5</inkml:trace>
          <inkml:trace contextRef="#ctx0" brushRef="#br0" timeOffset="677.3168">4474 1021 39,'-32'-13'14,"32"13"-1,0 0-5,0 0-2,0 0 1,0 0 0,3 38 0,-3-38 0,13 47-1,-3-19 0,-1 4-1,0-1 0,1-2 0,-1 2-1,-9-31 0,19 44-1,-19-44 0,22 32 0,-22-32 1,32 6-2,-32-6 1,47-19-1,-12 0 0,3-9-1,6-7 0,0-3 0,10-6-1,3 0 0,-3-6 0,2 6 0,-8 3 0,-1 3 1,-12 7-1,-4 2 1,-31 29-1,35-37-3,-35 37-8,0 0-8,29-10-5,-29 10-1,0 0-2,37-25-3,-18-13 0</inkml:trace>
        </inkml:traceGroup>
      </inkml:traceGroup>
    </inkml:traceGroup>
    <inkml:traceGroup>
      <inkml:annotationXML>
        <emma:emma xmlns:emma="http://www.w3.org/2003/04/emma" version="1.0">
          <emma:interpretation id="{3B6773B2-D869-4E3B-85A4-0DD25B48F941}" emma:medium="tactile" emma:mode="ink">
            <msink:context xmlns:msink="http://schemas.microsoft.com/ink/2010/main" type="paragraph" rotatedBoundingBox="976,9795 22796,10134 22754,12848 934,12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176EAF-E488-4558-A918-97B0B364E265}" emma:medium="tactile" emma:mode="ink">
              <msink:context xmlns:msink="http://schemas.microsoft.com/ink/2010/main" type="inkBullet" rotatedBoundingBox="976,9795 1844,9809 1809,12025 941,12011"/>
            </emma:interpretation>
            <emma:one-of disjunction-type="recognition" id="oneOf1">
              <emma:interpretation id="interp5" emma:lang="en-US" emma:confidence="0">
                <emma:literal>p.</emma:literal>
              </emma:interpretation>
              <emma:interpretation id="interp6" emma:lang="en-US" emma:confidence="0">
                <emma:literal>pi.</emma:literal>
              </emma:interpretation>
              <emma:interpretation id="interp7" emma:lang="en-US" emma:confidence="0">
                <emma:literal>p,</emma:literal>
              </emma:interpretation>
              <emma:interpretation id="interp8" emma:lang="en-US" emma:confidence="0">
                <emma:literal>pi</emma:literal>
              </emma:interpretation>
              <emma:interpretation id="interp9" emma:lang="en-US" emma:confidence="0">
                <emma:literal>pi,</emma:literal>
              </emma:interpretation>
            </emma:one-of>
          </emma:emma>
        </inkml:annotationXML>
        <inkml:trace contextRef="#ctx0" brushRef="#br1" timeOffset="-90881.1891">-85 1291 56,'-28'-9'32,"28"9"-1,-13 35-2,0-7-6,16 19-3,-6 4-2,16 15-3,-10 0-5,10 6-2,-7 1-4,7-4-3,-4-6-1,1-6 0,-4-10-1,-3-9 1,-3-7 0,0-31 0,6 35 0,-6-35 0,0 0-4,-3-32-4,3 32-1,-6-66-3,9 31 1,-12-15-2,9 6 1,-13-6 1,7 2 3,-7-2 2,0 0 4,-2-1 0,-1 4 3,3 3 0,-3-3 2,10 6 1,-3-3 2,12 6 3,0-3-1,13 9 0,-4-2 0,17 5-1,2 1-1,10 6-1,0 3-1,7 13-2,-1 3 1,7 12-2,-7 7 1,-3 9 1,-9 10-1,-3 3 0,-13 3-1,-10 3 1,-12 3 0,-7 0 0,-12-6 0,-9-3-1,-7-4-1,-6-8 1,-4-14 0,-2-2 0,2-7-1,4-10 0,0-2 0,9-7-1,35 16 0,-44-25-6,44 25-5,0 0-7,35-3-6,-7 0-6,20 12-2,5-2 1,4 5-1,0 1 5,3 2 5</inkml:trace>
        <inkml:trace contextRef="#ctx0" brushRef="#br0" timeOffset="-10036.5645">0 425 38,'0'0'18,"0"0"-5,10-28-8,-10 28-1,0 0 0,0 0 2,0 0 0,0 0 1,0 0 0,9 28 2,-9-28 2,0 0 0,0 0 0,16 41 0,-16-41 0,13 35 1,-13-35 0,15 41-1,-15-41-2,22 41-1,-22-41-1,23 35-2,-23-35-1,0 0-3,31 28-1,-31-28 1,0 0-1,32-3 0,-32 3 0,22-32 0,-22 32 0,38-44 0,-19 13 0,3-1 0,3-2 0,0-4 0,7 0 1,-1-3-1,1 0 0,3 0 0,-4 3 0,1 1 1,-7-1-1,0 6 1,-25 32-2,29-47-7,-29 47-11,0 0-10,0 0-4,28-35-1,-28 35-3,0 0-3,10-44-2</inkml:trace>
        <inkml:trace contextRef="#ctx0" brushRef="#br1" timeOffset="-90606.2674">641 1893 114,'0'0'41,"0"0"-2,0 0-12,-35 38-15,39-10-4,-1 7-4,3-1-4,0 10-2,1-6-6,2 6-8,-9-12-5,6-1-7,-6-31-4,0 0-1,0 0 0,0 0 0,16-28 6</inkml:trace>
      </inkml:traceGroup>
      <inkml:traceGroup>
        <inkml:annotationXML>
          <emma:emma xmlns:emma="http://www.w3.org/2003/04/emma" version="1.0">
            <emma:interpretation id="{A6E5B75A-7E3F-4B42-AEAF-6E728F88F7F2}" emma:medium="tactile" emma:mode="ink">
              <msink:context xmlns:msink="http://schemas.microsoft.com/ink/2010/main" type="line" rotatedBoundingBox="2001,10134 22791,10457 22754,12848 1964,12525"/>
            </emma:interpretation>
          </emma:emma>
        </inkml:annotationXML>
        <inkml:traceGroup>
          <inkml:annotationXML>
            <emma:emma xmlns:emma="http://www.w3.org/2003/04/emma" version="1.0">
              <emma:interpretation id="{8D539512-BDC8-457C-BAE9-997EB991E37A}" emma:medium="tactile" emma:mode="ink">
                <msink:context xmlns:msink="http://schemas.microsoft.com/ink/2010/main" type="inkWord" rotatedBoundingBox="2001,10134 13719,10316 13681,12707 1964,12525"/>
              </emma:interpretation>
              <emma:one-of disjunction-type="recognition" id="oneOf2">
                <emma:interpretation id="interp10" emma:lang="en-US" emma:confidence="0">
                  <emma:literal>Instigation:</emma:literal>
                </emma:interpretation>
                <emma:interpretation id="interp11" emma:lang="en-US" emma:confidence="0">
                  <emma:literal>Instigates☺</emma:literal>
                </emma:interpretation>
                <emma:interpretation id="interp12" emma:lang="en-US" emma:confidence="0">
                  <emma:literal>Instigate☺</emma:literal>
                </emma:interpretation>
                <emma:interpretation id="interp13" emma:lang="en-US" emma:confidence="0">
                  <emma:literal>Instigator☺</emma:literal>
                </emma:interpretation>
                <emma:interpretation id="interp14" emma:lang="en-US" emma:confidence="0">
                  <emma:literal>Instigated☺</emma:literal>
                </emma:interpretation>
              </emma:one-of>
            </emma:emma>
          </inkml:annotationXML>
          <inkml:trace contextRef="#ctx0" brushRef="#br1" timeOffset="-79269.4564">9604 1745 140,'0'0'42,"0"0"-5,0 0-17,38 0-13,0 0-19,16 12-11,-4-8-7,10 5-4,-9-6-1,-4 0-6,-6 7-1,-13-7 14</inkml:trace>
          <inkml:trace contextRef="#ctx0" brushRef="#br1" timeOffset="-79101.0157">9708 2025 151,'0'0'37,"0"0"-20,60 6-37,-3-9-16,9-6-7,10-1-1,-6-9-1</inkml:trace>
          <inkml:trace contextRef="#ctx0" brushRef="#br2" timeOffset="6279.9952">11637 948 32,'-19'-47'29,"10"9"-2,-10 4-10,-6 2-5,25 32 3,-44-47 2,44 47-2,-57-16-1,25 26-3,-12-1 0,-3 22 1,-17 1-3,-5 21-1,-19 7-2,-7 13-3,-9 12-1,-4 12 0,-2 7-1,9 10-2,6 8 0,19 1 0,19-3 0,20 9 1,21-9 1,22-4 0,19-6 0,13-9 0,16-10-1,15-6 1,13-9 0,10-16 0,3-10-1,9-12 0,0-13 0,3-12 0,4-10-1,-7-13 1,0-8 0,1-11-1,-4-12 1,-7-6 0,-2-13-1,-10-6 1,-6-16 0,-10-6 0,-16-6-1,-12-4 1,-12-3 0,-17-3 0,-12 4 0,-10 2 0,-15 0 0,-10 7 1,-13 0 1,-5 6-1,-14 6 0,1 3-1,-7 7 1,-3 6 0,3 10 0,10 2-1,9 1 0,13 0-1,25 2-11,-3-8-15,22-1-8,13-3-2,2-3-8,26 10-2,13-10 2</inkml:trace>
          <inkml:trace contextRef="#ctx0" brushRef="#br1" timeOffset="-77142.1036">10709 1543 93,'0'0'34,"-28"-56"1,28 56-6,-13-60-7,13 60-5,29-51-6,5 26-6,10 3-5,13 6 1,0 7-1,9 3-1,-6 6 1,-3 6 0,-6 7 1,-13 5-1,-7 14 0,-12 3 1,-13-1-1,-9 7 1,-9-3-1,-10 0 1,-10-4-1,-6 4-1,-6-16 1,-3-3 0,-1-3 0,1-4 0,9-5 0,6-4-6,32-3-7,-31 0-5,31 0-9,0 0-5,41 0-2,-10-3-1,7 6-1,3 0 6</inkml:trace>
          <inkml:trace contextRef="#ctx0" brushRef="#br1" timeOffset="-77492.2901">10719 1487 106,'0'0'37,"-29"-4"-6,29 4-6,-6 38-5,12 0-4,-3-6-7,10 12-6,6 6-2,3 4-1,0-1 0,-3-3 0,3-2 0,0-11 0,-6-5 0,-16-32 0,25 44-1,-25-44-10,0 0-9,0 0-8,0 0-3,0-28-3,0 28 0,-22-54-1,10 20 0</inkml:trace>
          <inkml:trace contextRef="#ctx0" brushRef="#br1" timeOffset="-76198.447">11363 2022 66,'0'0'28,"0"0"-1,0 0-6,0 0-3,-3-32 1,3 32-3,0 0-5,37-18-1,-37 18-2,29-16-1,-29 16-2,0 0-2,35-13-2,-35 13-1,0 0 0,41 10 1,-41-10-1,37 22 1,-37-22 0,42 34 0,-42-34 0,28 54 0,-19-23 0,-9 1-1,-3 2 1,-3 4-1,-7-3 1,-2-4-1,-1-2-1,16-29 1,-48 47 0,48-47 1,-47 35-1,47-35-1,-44 18 2,44-18-2,0 0 0,0 0 0,0 0 0,0 0 0,0 0 0,38-31 0,-4 22 0,1 2 1,3 4 0,3 0 0,0 0 0,0 3 0,-6 3 0,-4 3 0,-2-3 0,-29-3 0,44 10-10,-44-10-10,0 0-7,0 0-6,35-16-1,-35 16 0,3-44-2,-3 44 0</inkml:trace>
          <inkml:trace contextRef="#ctx0" brushRef="#br1" timeOffset="-75890.2366">12161 1792 114,'0'0'42,"0"0"-4,0-41-12,0 41-14,45-9-5,-11 9-7,7-3 0,4 3 0,-1 0 0,-3-7-2,0 14-11,-41-7-5,63-4-8,-63 4-4,38-3-3,-38 3 0,0 0-2,0 0 4,0 0 14</inkml:trace>
          <inkml:trace contextRef="#ctx0" brushRef="#br1" timeOffset="-75646.0707">12351 1625 130,'-44'0'41,"44"0"-4,-32 22-13,32-22-13,-13 41-6,20-6-5,5-1-1,4 1 1,0 0 0,3-1-9,-19-34-8,28 57-8,-28-57-6,0 0-3,35 22-1,-35-22-1,0 0 0,35-44 13</inkml:trace>
          <inkml:trace contextRef="#ctx0" brushRef="#br1" timeOffset="-79765.3211">8110 1562 107,'-25'-31'40,"25"31"-6,0 0-9,-29-16-7,29 16-3,6 44-9,4-12-6,3 8 0,2 8 0,1 8 0,6 4 1,-3 3-1,3 0 0,-6-6 0,0-4 1,-4-5-1,4-11 0,-3-5 0,-13-32-1,22 28 0,-22-28 0,0 0-1,0 0 1,32-41 0,-23 13-1,1-7 1,2-2 0,1-4 1,6 3 0,0 0 0,3 10 0,-22 28 1,47-32-1,-47 32 1,57 10 1,-57-10-1,57 44 0,-32-10 0,4 4 1,-4 6-2,-3 0 1,-3-3 0,-3-3-1,-4-7 0,-12-31 0,22 41-14,-22-41-10,0 0-7,0 0-3,32-31-1,-29-1 0,16 4-2</inkml:trace>
          <inkml:trace contextRef="#ctx0" brushRef="#br3" timeOffset="-61532.2078">8804 1062 121,'0'0'41,"-50"-19"-7,50 19-14,-60 37-6,28-2-1,-12 0-4,6 15-8,-9 16-2,-4 13 1,-5 0-1,-11 9 1,-5 3-2,-7 4 2,-7 2-2,-5 4 2,2-7-1,-8-2 2,-5 2-2,8-2 1,5-11 0,4-2 0,12-6 0,10-14 0,6-8 0,20-13 0,8-13 1,29-25-1,0 0 0,0 0-7,0 0-11,0 0-11,60-35-6,-25 7-6,3-4-2,6-2-1,-3-10 15</inkml:trace>
          <inkml:trace contextRef="#ctx0" brushRef="#br1" timeOffset="-80348.5661">7762 1946 95,'0'-37'34,"0"37"-3,0-41-9,0 41-3,-6-38-4,6 38-3,-22-35-4,22 35-4,-38-16-3,7 16-1,-1 10 1,-6 2-1,-3 7 0,0 7 0,0 5 0,3 4 0,6 2 0,10 4 0,10-6 0,15 3-1,13-10 1,12-6-1,16-9 0,7-10 0,6-6 0,0-13 0,-1-6 0,-8-6 1,-4-1-1,-13-2 1,-8-4-1,-8 4 2,-8 2-1,-7 1 1,0 28 0,-13-41 0,13 41 0,0 0 0,-38-22 0,38 22 0,0 0 0,-22 38-1,22-38 0,6 47 1,4-12-1,6 6 1,3 0-1,3 3 1,3 9-1,7 4 0,-7 3 1,-3 0-1,-3-4 0,-10 1 0,-2-4 0,-11-5-1,-11-4 1,-11-3 0,-8-13 0,-4-3 0,-10-3-1,-2-9 1,-7-10 0,0-3 0,7-6 0,9-7-4,3-9-9,38 22-6,-25-44-7,25 44-5,44-60-3,0 32-1,6-13 1,7 3 3</inkml:trace>
          <inkml:trace contextRef="#ctx0" brushRef="#br1" timeOffset="-90161.6661">951 1824 77,'0'0'29,"0"0"-7,56 28-14,-8-31-11,9 0-7,12-1-8,-3-5-3,4 3-4,-4 3-5,-12-7 2</inkml:trace>
          <inkml:trace contextRef="#ctx0" brushRef="#br1" timeOffset="-89213.7159">834 1663 91,'0'0'36,"0"0"-5,0 0-6,0 0-4,0 0-5,47 3-3,-9-3-5,12 3-5,10 0-4,7-3 1,9 4 0,6-4 0,-3 0 0,-1 3 0,-8-3 0,-10 0 0,-10 0 0,-12 0 1,-38 0-2,32 0-10,-32 0-8,0 0-7,0 0-5,0 0-2,-29 6 0,29-6-1,-44-13-5</inkml:trace>
          <inkml:trace contextRef="#ctx0" brushRef="#br1" timeOffset="-90349.471">843 1591 152,'0'0'41,"0"0"-6,0 0-20,0 0-16,70 18-14,-23-14-6,22 5-7,-5-3-4,8 1-2,-15-7 0,-3 6-1,-16-6 3</inkml:trace>
          <inkml:trace contextRef="#ctx0" brushRef="#br1" timeOffset="-88885.9719">1184 1405 98,'-28'-32'41,"28"32"-5,0 0-10,-35 22-8,32 13-3,0-4-5,9 17-9,-3 5 0,3 4-1,1 0 0,-1 2 0,-6-5 0,3-7 0,0-3 0,-6-3 0,0-9 0,3-32 0,0 44-6,0-44-9,0 0-6,0 0-6,32 9-4,-32-9-2,50-31-1,-21 9-5,8-7 3</inkml:trace>
          <inkml:trace contextRef="#ctx0" brushRef="#br1" timeOffset="-88321.1394">2283 1616 155,'0'0'41,"0"0"-5,0 0-24,0 0-13,66 6-1,-3 0-13,-6-12-9,19 12-7,-13-6-2,0 3-1,-19 4 0,-9 2-7,-35-9 13</inkml:trace>
          <inkml:trace contextRef="#ctx0" brushRef="#br1" timeOffset="-87928.845">2510 1949 151,'0'0'39,"0"0"-9,-6-28-17,6 28-6,57-22-8,-19 16 1,9 3 0,-3 3 0,0 0 0,-9 6 0,-7 7 1,-28-13 0,29 34 0,-29-34-1,-19 54 1,-6-26-1,-7 4 1,-6 2-2,-6 1 2,3 3-1,0-1 0,3-2 0,10-3 0,6-4 0,22-28 0,-13 44-1,13-44 1,0 0-1,54 22 0,-13-22 0,-4-6-10,20 6-12,-9-7-9,2 4-1,-2 0-7,-7-10-2,-4 4-1</inkml:trace>
          <inkml:trace contextRef="#ctx0" brushRef="#br1" timeOffset="-88545.1917">2573 945 98,'0'0'41,"-28"-25"-2,28 25-9,0 0-12,-13 47-5,13-9-6,3 6-7,4 13 0,-1-1 0,-3 4-1,0-3 1,4 6-8,-7-22-10,9 3-9,-6-16-6,-3-28-1,10 35-2,-10-35-5,0 0-1</inkml:trace>
          <inkml:trace contextRef="#ctx0" brushRef="#br1" timeOffset="-87177.4815">3498 2759 65,'0'0'39,"0"0"-2,0 0-9,0 0-6,0 0-4,0 0-3,0 0-5,13-38-5,-13 38-5,13-54 0,-13 17 0,-4-7 0,-2-13 0,-3 0 0,-1-9 0,-6-3-1,4-4 1,-1 1 0,0-4 1,4 4-2,6 3 1,6 3 0,6 6 0,10 9 0,7 7 0,5 10 0,10 8-1,7 17 1,2 9 0,1 16 1,-7 12-1,0 10 1,-9 9 0,-4 7 0,-9 5 0,-12 4 0,-13-6-1,-7 0 1,-5-4-1,-14-12 1,-6-9-1,-6-7 0,-3-12 0,-10-10 0,7-10 1,-7-5-1,7-10 0,3 3-1,12 3-2,-2-6-11,34 22-13,0 0-6,-7-28-2,7 28-1,54-16-1,-7 3-2</inkml:trace>
          <inkml:trace contextRef="#ctx0" brushRef="#br1" timeOffset="-85112.0523">4206 1795 124,'0'0'38,"0"0"-7,0 0-10,-19 38-6,31-10-4,1 1-7,12 5-4,-3 1 0,10 0 1,-4-1-2,-3 1 1,1-1 0,2-5 0,-6-1 0,-22-28 0,41 32-1,-41-32 1,29 19-1,-29-19 1,0 0-1,34-13 0,-34 13 1,16-28-1,-16 28 1,22-44 0,-9 12-1,-4 1 1,4-4 0,-4-6-1,4 3 1,-3 0 0,-1 1 0,4 2 0,-4 7 0,-9 28 1,19-41-1,-19 41-2,0 0-9,0 0-7,0 0-6,0 0-5,25 47-4,-25-47 0,13 38-2,-13-38 3,0 0 12</inkml:trace>
          <inkml:trace contextRef="#ctx0" brushRef="#br1" timeOffset="-83897.6591">4995 1323 70,'0'0'37,"0"0"0,-19-28-9,19 28-5,0 0-4,0 0-4,3-29-6,-3 29-5,0 0-3,0 0-1,0 0 0,38-6 0,-38 6 0,0 0 0,0 0 0,0 0 0,28 0 0,-28 0 0,0 0 0,0 0 0,0 0 0,38-10 0,-38 10 0,0 0 0,35-12 0,-35 12 1,31 3-1,-31-3 1,0 0 0,35 28 0,-35-28-1,16 41-1,-16-41 1,9 60-1,-12-22 0,-3 3-1,-7-3 1,1-1-1,-10 4 1,-4-6 1,-2 0-1,28-35 2,-47 41-1,47-41 0,-32 22 0,32-22-1,0 0 0,0 0 1,28-16-1,-28 16 0,45-25 0,-45 25 0,56-26 0,-27 14 1,-1 6 1,1-1-1,-29 7 0,50 0 1,-50 0-1,48 7 1,-48-7-1,37 12 1,-37-12-3,0 0-9,32 19-6,-32-19-8,0 0-4,0 0-3,0 0-2,-6 32 1,6-32 1,-32 18 13</inkml:trace>
          <inkml:trace contextRef="#ctx0" brushRef="#br1" timeOffset="-83565.7242">5077 2264 60,'0'0'36,"0"0"-1,0 0-5,-10 38-7,14-6-3,-4-32-4,3 56-5,0-24-7,0-4-9,3 4-12,-6-32-7,3 34-7,-3-34-2,0 0-1,0 0-7,0 0 1</inkml:trace>
          <inkml:trace contextRef="#ctx0" brushRef="#br1" timeOffset="-82513.2731">5939 1896 143,'0'0'41,"0"0"-4,41-16-20,-3 7-18,19-1 1,6 7-1,3-6-9,10 9-7,-16-7-5,0 11-4,-22-4-2,-10 3-4,-28-3-1,0 0 0,0 0 3,0 0 26</inkml:trace>
          <inkml:trace contextRef="#ctx0" brushRef="#br1" timeOffset="-82257.8542">6213 1701 107,'0'0'41,"-41"31"-7,41-31-15,-15 57-5,11-19-1,20 3-5,-3 6-9,-4-9-14,13 3-8,-15-10-8,5-3-3,-12-28-7,0 0 0,0 0-2,0 0 37</inkml:trace>
          <inkml:trace contextRef="#ctx0" brushRef="#br1" timeOffset="-81048.153">6816 2743 145,'0'0'39,"-25"-47"-5,9 12-19,10 0-9,6-5-6,3-5-1,0-8 1,7-4-1,2-9 1,-2 6-1,3-9 1,-1 3-1,4-3 1,0-1 0,0 7 0,6 7-1,3 5 1,3 1 0,1 9 0,2 13 0,4 6 1,0 9 0,3 13 0,-4 6 0,1 13 0,-6 6-1,2 7 1,-12 6-1,0 3 1,-13 0-1,-6-1 0,-6 1 0,-13-3-1,-6-3 2,-10-4-1,-3-2 0,-9-7 0,-1-3 0,-2-4-1,3 1 1,-1-3 0,14-10 0,5 3-3,29-6-7,0 0-7,0 0-7,0 0-5,32-22-4,12 13-1,6-4 0,10-6 2,7 3 9</inkml:trace>
          <inkml:trace contextRef="#ctx0" brushRef="#br1" timeOffset="-79593.6948">9102 2038 139,'-9'47'37,"9"-47"3,-10 60-14,4-26-21,3-5-20,25 2-10,-22-31-7,35 38-2,-35-38-1,31 9-1,-31-9-2</inkml:trace>
        </inkml:traceGroup>
        <inkml:traceGroup>
          <inkml:annotationXML>
            <emma:emma xmlns:emma="http://www.w3.org/2003/04/emma" version="1.0">
              <emma:interpretation id="{9277F1C9-2727-4281-8A97-70F2D945F3B2}" emma:medium="tactile" emma:mode="ink">
                <msink:context xmlns:msink="http://schemas.microsoft.com/ink/2010/main" type="inkWord" rotatedBoundingBox="14205,10948 15164,10962 15143,12276 14184,12261"/>
              </emma:interpretation>
              <emma:one-of disjunction-type="recognition" id="oneOf3">
                <emma:interpretation id="interp15" emma:lang="en-US" emma:confidence="0">
                  <emma:literal>☺</emma:literal>
                </emma:interpretation>
                <emma:interpretation id="interp16" emma:lang="en-US" emma:confidence="0">
                  <emma:literal>e</emma:literal>
                </emma:interpretation>
                <emma:interpretation id="interp17" emma:lang="en-US" emma:confidence="0">
                  <emma:literal>5</emma:literal>
                </emma:interpretation>
                <emma:interpretation id="interp18" emma:lang="en-US" emma:confidence="0">
                  <emma:literal>=</emma:literal>
                </emma:interpretation>
                <emma:interpretation id="interp19" emma:lang="en-US" emma:confidence="0">
                  <emma:literal>:</emma:literal>
                </emma:interpretation>
              </emma:one-of>
            </emma:emma>
          </inkml:annotationXML>
          <inkml:trace contextRef="#ctx0" brushRef="#br1" timeOffset="-75158.6214">13049 1735 155,'0'0'43,"0"0"-5,37-3-29,17-3-9,16 0-11,21 12-14,-9-6-8,7 6-1,-17-3-1,-12 4-1,-22 2-6</inkml:trace>
          <inkml:trace contextRef="#ctx0" brushRef="#br1" timeOffset="-75345.2441">13247 1143 130,'0'0'42,"0"0"-6,0 0-15,-9 29-7,12-1-6,7 13-7,2 13-1,-2 2 0,2 1 0,-5 0 0,5-7-1,-9-6-10,10-3-13,-10-13-8,-3-28-3,0 0 0,0 0-4,0 0-4,0 0 12</inkml:trace>
          <inkml:trace contextRef="#ctx0" brushRef="#br1" timeOffset="-74798.3755">13355 2003 159,'0'0'42,"0"0"-9,28-28-22,13 15-11,10 4-1,2-1 1,4 4 0,0 3 0,-10 3 1,-9 6-1,-9 3 1,-29-9-1,19 35 1,-26-7 0,-8 4-1,-8 9 1,-5 0-1,-3 6 0,-1 0 1,0 4-2,4-7 1,9 0 0,10-10 0,9-2-1,0-32 1,34 35-1,4-32 1,10-3-7,-4-19-14,16 9-9,-10-12-5,7 3 0,-13-3-1,-3 4-1,-9 5-1</inkml:trace>
        </inkml:traceGroup>
        <inkml:traceGroup>
          <inkml:annotationXML>
            <emma:emma xmlns:emma="http://www.w3.org/2003/04/emma" version="1.0">
              <emma:interpretation id="{503CEA7B-73EB-45AE-947B-BE4EA4A38E2F}" emma:medium="tactile" emma:mode="ink">
                <msink:context xmlns:msink="http://schemas.microsoft.com/ink/2010/main" type="inkWord" rotatedBoundingBox="15419,10627 18671,10678 18639,12741 15387,12691"/>
              </emma:interpretation>
              <emma:one-of disjunction-type="recognition" id="oneOf4">
                <emma:interpretation id="interp20" emma:lang="en-US" emma:confidence="0">
                  <emma:literal>tariff</emma:literal>
                </emma:interpretation>
                <emma:interpretation id="interp21" emma:lang="en-US" emma:confidence="0">
                  <emma:literal>so.</emma:literal>
                </emma:interpretation>
                <emma:interpretation id="interp22" emma:lang="en-US" emma:confidence="0">
                  <emma:literal>so..</emma:literal>
                </emma:interpretation>
                <emma:interpretation id="interp23" emma:lang="en-US" emma:confidence="0">
                  <emma:literal>tariff.</emma:literal>
                </emma:interpretation>
                <emma:interpretation id="interp24" emma:lang="en-US" emma:confidence="0">
                  <emma:literal>so.,</emma:literal>
                </emma:interpretation>
              </emma:one-of>
            </emma:emma>
          </inkml:annotationXML>
          <inkml:trace contextRef="#ctx0" brushRef="#br1" timeOffset="-74236.2644">14371 2825 135,'0'34'42,"0"-34"-1,0 0-15,29 23-25,-29-23-1,35-13-1,-35 13 0,25-38 1,-22 7 0,-3-7 0,-10-9 0,-8-13 0,-5-9 0,-2-10 0,-3-9 0,-4-7 0,4 1 0,3 2 0,9 1-1,13 6 1,9 6-1,16 13 1,10 10 0,12 8 0,9 17 0,7 9 0,-3 16 0,3 12 1,-6 16 0,-13 9 0,-6 10 0,-13 6 0,-16 4 0,-12 2-1,-7-2 1,-15 2-1,-10-9 1,-3-3-1,-10-9 0,1-4 0,-1-9-1,-2-10 1,5-2-1,7-7 1,6-7-1,35 7 0,-37-22-3,37 22-11,0 0-8,31-25-9,1 13-1,12 2-3,6-9 0,10 4 0</inkml:trace>
          <inkml:trace contextRef="#ctx0" brushRef="#br0" timeOffset="2475.5181">14476 1194 10,'-4'-41'12,"4"41"-4,0 0-5,0 0 0,13-28 2,-13 28 1,0 0 0,0 0 0,0 0 1,0 0-1,0 0-1,0 0-1,0 0 0,0 0-2,0 0 0,0 0-1,0 0 2,0 0-1,0 0 1,0 0 0,0 0-1,0 0 1,25 31-1,-25-31 1,0 0-1,22 35-1,-22-35 1,22 31 0,-22-31-1,19 35 2,-19-35-1,16 38 0,-16-38-1,13 37 1,-13-37-1,9 29 0,-9-29 0,0 0 1,13 28-1,-13-28 1,0 0 2,0 0 0,0 0 1,28-25-1,-28 25 1,0 0-1,38-41 0,-38 41-2,48-41 1,-17 16-2,4-4 0,6 1 0,6-7 0,1-2-1,-1 2 1,-3-6-1,0 6 1,-6-2 0,-3 8 0,-7 1-1,-28 28 1,35-44 0,-35 44 0,22-28-1,-22 28-1,0 0-4,0 0-7,32-16-6,-32 16-6,28 6-1,-28-6-2,32-3-2,-32 3-1</inkml:trace>
          <inkml:trace contextRef="#ctx0" brushRef="#br1" timeOffset="-73409.8127">15701 2186 160,'-4'-32'35,"4"32"-2,22-38-20,-22 38-14,48-22 1,-17 16 0,-2-3 0,-1 9 1,1-4-1,-29 4 1,38 16 0,-38-16-1,15 35 1,-15-4 0,0 4 1,-9 3-2,-1 9 1,-5 0-1,-4 0 0,3 1 0,0-4 0,0-10-1,10-2 1,6-32-1,-3 38 0,3-38 1,31 15-1,-2-15 0,2-6 1,7 0-1,3-4 1,3-2-1,-2-7-9,5 13-8,-12-13-7,-1 9-5,-34 10-3,48-38-1,-48 38-1,12-47 1</inkml:trace>
          <inkml:trace contextRef="#ctx0" brushRef="#br1" timeOffset="-72995.3849">16095 1276 143,'0'-35'36,"10"4"-2,-4-4-16,22 13-7,-28 22-9,51-35-2,-51 35 1,54-12-1,-54 12 1,37 12 0,-37-12 0,4 44-1,-11-12 1,-5 6 0,-7 6-1,0 3 0,-6 3 0,2 4-1,1-7 1,7 0-1,2-6 1,10-3-1,9-10 1,-6-28-2,32 38 2,-32-38 0,60 13-1,-29-20-11,23 11-12,-16-11-7,6 4-4,-6-3 1,3 0-2,-13-1-1</inkml:trace>
          <inkml:trace contextRef="#ctx0" brushRef="#br2" timeOffset="7526.6087">16458 1213 45,'-19'-38'30,"-6"10"-5,25 28-8,-57-48-1,57 48 1,-60-31 2,32 25 0,-10-4-4,6 13-2,-12-3-3,0 13-1,-10-1-3,-3 10-2,-6 4-3,-6 5-2,-7 7 1,-3 6 0,0 6 0,0 4 0,4-1-1,2 7 1,0 0 0,7 6 0,3 4 0,6-1 0,3 3 0,7 10 0,3 6 1,3 4-1,6-1 0,3 0 0,7 0 0,3-2 0,9-4 0,1-7 0,15-8-1,6-11 2,17-8-2,12-7 2,12-9-1,16-7 0,17-12 0,14-4 0,17-9 0,6-6 0,3-3 0,3-10 0,1-3 0,-4-6 0,-13-3 0,-5-10 0,-11-3 1,-5-6-1,-10-4 1,-13-5-1,-6-1 0,-10-6 0,-12-3 0,-6-3 0,-10-1 0,-9-5 0,-4-4 0,-6 0 0,-6-6 0,-6 0 0,-7-3-1,-6-6 0,-7-4 2,-2 4-2,-10 6 1,-10-1 0,-6 17 1,-12 9 0,-1 16-1,1 15 1,-1 26-6,1-3-18,12 21-12,7 10-3,12-3-1,19 9-8,19-28-1</inkml:trace>
          <inkml:trace contextRef="#ctx0" brushRef="#br1" timeOffset="-73845.9987">15038 1789 155,'-45'-10'37,"45"10"-2,-31 22-16,28 7-19,18 9-1,14 9 2,6 10-2,2 2 1,8 1 0,-7 0 0,3-10-1,-4-6 1,-5-12 0,-32-32-1,41 22 1,-41-22-1,28-31 1,-15-4-1,-3-12 1,-4-10 0,0-9-1,-3-3 1,-3-1 0,0 1 0,-3 6 0,3 3 0,-3 16 0,0 10 0,3 34 0,6-32 1,-6 32-1,0 0-5,38 32-16,-28-4-8,8 10-4,-2-1-1,0 7-1,-3-3-1,6 4-1</inkml:trace>
          <inkml:trace contextRef="#ctx0" brushRef="#br1" timeOffset="-72682.1773">17042 1814 160,'-28'-16'36,"28"16"-2,0 0-16,57-9-19,-13 12 1,13 0-7,6 7-9,-3-10-7,0 9-7,-10-9-4,-5 3-1,-17-9 0,-28 6-1,32-16 6</inkml:trace>
          <inkml:trace contextRef="#ctx0" brushRef="#br1" timeOffset="-72478.0377">17248 1631 160,'-32'10'38,"32"-10"-2,-19 50-18,25-12-18,20 9 1,8 4-1,4 5-7,-6-8-15,2-1-12,-11-16-1,-23-31-2,19 35-1,-19-35-2</inkml:trace>
        </inkml:traceGroup>
        <inkml:traceGroup>
          <inkml:annotationXML>
            <emma:emma xmlns:emma="http://www.w3.org/2003/04/emma" version="1.0">
              <emma:interpretation id="{BDB6EF82-A19E-493B-B2E2-DA3C9B86DD34}" emma:medium="tactile" emma:mode="ink">
                <msink:context xmlns:msink="http://schemas.microsoft.com/ink/2010/main" type="inkWord" rotatedBoundingBox="19418,10748 22786,10800 22760,12490 19392,12438"/>
              </emma:interpretation>
              <emma:one-of disjunction-type="recognition" id="oneOf5">
                <emma:interpretation id="interp25" emma:lang="en-US" emma:confidence="0">
                  <emma:literal>sight</emma:literal>
                </emma:interpretation>
                <emma:interpretation id="interp26" emma:lang="en-US" emma:confidence="0">
                  <emma:literal>sigh</emma:literal>
                </emma:interpretation>
                <emma:interpretation id="interp27" emma:lang="en-US" emma:confidence="0">
                  <emma:literal>sighs</emma:literal>
                </emma:interpretation>
                <emma:interpretation id="interp28" emma:lang="en-US" emma:confidence="0">
                  <emma:literal>Pugh</emma:literal>
                </emma:interpretation>
                <emma:interpretation id="interp29" emma:lang="en-US" emma:confidence="0">
                  <emma:literal>sigh/</emma:literal>
                </emma:interpretation>
              </emma:one-of>
            </emma:emma>
          </inkml:annotationXML>
          <inkml:trace contextRef="#ctx0" brushRef="#br1" timeOffset="-71638.6109">18312 2548 160,'-37'3'36,"37"-3"-1,-23-54-16,20 20-19,3-13 0,7-7-1,5-6 1,1-9 0,6-7 0,-7 1 0,4-7-1,0 3 2,3 0-1,0 7 0,3 3 0,6 9 0,-2 6 0,5 10 1,7 13-1,0 18 1,3 16 0,-3 13 0,-3 16 0,-7 12 0,-6 9-1,-6 10 0,-13 6 0,-6-2 0,-10-4 0,-12-7 0,-3-2 0,-10-13 0,-3-7 0,-3-15 0,-1-9 0,-2-10 0,0-10 0,2-6 0,4-2 0,13-1-1,3-10-13,25 29-11,-7-28-7,7 28-3,51-13-1,-7 17 0,7-8-1,15 11 1</inkml:trace>
          <inkml:trace contextRef="#ctx0" brushRef="#br3" timeOffset="-60593.3168">21041 1062 146,'6'-48'43,"-6"48"-4,-22-31-16,22 31-19,-32 12-4,32-12 0,-60 54 0,16-13 0,-6 12 0,-17 7 0,-12 19 0,-15 6 0,-17 3 0,-15 7 0,-10-1 0,-12 7 0,-10 3 0,-3 3 0,6-10 0,7-2 0,5-1 0,20-2 0,13-14 0,21-5 0,17-13 0,18-16 0,13-10 0,9-18-15,32-16-16,0 0-7,0 0-4,48-57-3,-4 10 0,13-3 7</inkml:trace>
          <inkml:trace contextRef="#ctx0" brushRef="#br1" timeOffset="-71041.0831">19446 1899 157,'0'-31'35,"3"2"-1,-19-2-17,16 31-10,-15-35-5,15 35-2,-38-16 1,6 20 0,-9 5 0,-9 10-1,-4 6 0,0 0 0,1 10 0,8 6 0,11 0 0,15-3-1,22-4 0,19-2 0,16-10 0,12-10 0,7-9-1,9-12 0,4-7-1,-13-9 0,-4-3 0,-15-10 0,-9 3 1,-17 1 0,-2 2 3,-16 4 1,6 28 1,-29-38 1,29 38-1,-28-9 2,28 9-2,0 0 0,-22 41-3,37-13 0,8 3-1,14 10 1,11 10-1,5-1 1,11 10-1,2 3 1,-9 3 1,-7 3 0,-9 1-1,-15-7 1,-20-7 0,-16-5-1,-18-10 0,-10-13 0,-9-9 0,-7-13 0,-9-9 0,0-13 0,12 4-10,-6-23-10,26 0-9,6-9-5,15-6-1,7-10-1,31-6-1,7-7 0</inkml:trace>
          <inkml:trace contextRef="#ctx0" brushRef="#br1" timeOffset="-70606.5319">19980 1411 188,'-38'19'37,"38"-19"-7,-3 72-30,18-12 0,14 9 0,6 7 0,-1 3 0,1-1 0,0-8 0,-10-10 0,-6-10 0,-3-12 0,-16-38 0,16 34-2,-16-34-7,0 0-2,19-44 0,-4 13 0,-2-13 0,9 0 2,0-4 4,0 1 9,7 9 4,-1 4 1,4 15 1,-32 19 1,63-10-1,-63 10-1,60 38-4,-22-3-4,-4 9 0,-5 3 0,2 7-1,-2-1 0,-4-6 0,-3-2 0,-9-17-15,6 0-14,-19-28-6,0 0-1,28-3 0,-28 3-2,13-47 1</inkml:trace>
          <inkml:trace contextRef="#ctx0" brushRef="#br1" timeOffset="-70254.2919">20978 1956 155,'0'0'36,"37"-22"-1,-2 19-10,13-1-26,2 1 1,1 3 0,2 3 0,-9 1 0,-2 5 1,-14 7-1,-28-16 1,22 34 0,-22-34 0,-6 48-1,-10-20 1,-6 7-1,-3-4 0,-7 4 0,4-1 0,-1 1 0,7-3 0,13-4 0,5 0 0,4-28-1,29 41 0,6-31 1,6-4-1,12 3-11,-2-12-15,6 0-7,-7-10-1,-6 1-1,-9-10-3,-6 0-1</inkml:trace>
        </inkml:traceGroup>
      </inkml:traceGroup>
    </inkml:traceGroup>
    <inkml:traceGroup>
      <inkml:annotationXML>
        <emma:emma xmlns:emma="http://www.w3.org/2003/04/emma" version="1.0">
          <emma:interpretation id="{0FA1D5CB-3363-428F-825C-CF408FF1AC81}" emma:medium="tactile" emma:mode="ink">
            <msink:context xmlns:msink="http://schemas.microsoft.com/ink/2010/main" type="paragraph" rotatedBoundingBox="422,13124 5713,12796 5796,14142 505,144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371E96-06BF-42A2-9AF3-267E038E3346}" emma:medium="tactile" emma:mode="ink">
              <msink:context xmlns:msink="http://schemas.microsoft.com/ink/2010/main" type="line" rotatedBoundingBox="422,13124 5713,12796 5796,14142 505,14470"/>
            </emma:interpretation>
          </emma:emma>
        </inkml:annotationXML>
        <inkml:traceGroup>
          <inkml:annotationXML>
            <emma:emma xmlns:emma="http://www.w3.org/2003/04/emma" version="1.0">
              <emma:interpretation id="{765BB04D-12F9-4D5C-A6DB-2239B128A9BD}" emma:medium="tactile" emma:mode="ink">
                <msink:context xmlns:msink="http://schemas.microsoft.com/ink/2010/main" type="inkWord" rotatedBoundingBox="426,13193 2398,13071 2478,14347 505,14470"/>
              </emma:interpretation>
              <emma:one-of disjunction-type="recognition" id="oneOf6">
                <emma:interpretation id="interp30" emma:lang="en-US" emma:confidence="0">
                  <emma:literal>V2=</emma:literal>
                </emma:interpretation>
                <emma:interpretation id="interp31" emma:lang="en-US" emma:confidence="0">
                  <emma:literal>v2=</emma:literal>
                </emma:interpretation>
                <emma:interpretation id="interp32" emma:lang="en-US" emma:confidence="0">
                  <emma:literal>v:</emma:literal>
                </emma:interpretation>
                <emma:interpretation id="interp33" emma:lang="en-US" emma:confidence="0">
                  <emma:literal>Vz=</emma:literal>
                </emma:interpretation>
                <emma:interpretation id="interp34" emma:lang="en-US" emma:confidence="0">
                  <emma:literal>vz=</emma:literal>
                </emma:interpretation>
              </emma:one-of>
            </emma:emma>
          </inkml:annotationXML>
          <inkml:trace contextRef="#ctx0" brushRef="#br2" timeOffset="133783.4252">-688 3481 113,'0'0'39,"-28"-28"-7,28 28-9,0 0-5,9 40-2,1-8-5,12 9-8,3 12-3,7 10 0,6 3 0,0 1 0,6 2 0,0-6 0,0-3 0,-6-13 0,6-6 0,-6-10 0,-3-12 0,-3-6 0,-32-13 0,47-3 0,-47 3 0,35-38 0,-23 6 0,4-9 0,-6-3 0,-1-12 0,-3-4 0,4 0 0,-4-6 0,7 3 0,-7 3 0,0 3 0,1 7 0,-1 6 0,3 9 0,4 1 0,-13 34 0,22-44 0,-22 44 0,22-32-7,-22 32-11,0 0-6,38 0-7,-38 0-4,7 32-5,-7-32-1,3 56 2,0-12 20</inkml:trace>
          <inkml:trace contextRef="#ctx0" brushRef="#br2" timeOffset="134410.8544">206 4104 71,'-25'-28'25,"25"28"-4,6-35-5,-6 35-1,25-44-1,-25 44-4,48-47-1,-48 47 0,50-38 1,-18 32 0,-32 6-1,50 6 0,-50-6-2,41 44 0,-28-12-2,0 9 0,-10 3-4,-3 6-1,-10 4 0,-5-7 0,-4 3 0,-4-2 2,1-1-3,-3-3 2,3-6-1,0-7 0,22-31 0,-25 41 0,25-41 0,0 0 0,0 0 0,0 0 0,28-9 0,-28 9 0,47-22 0,-15 12 0,0 4 0,-32 6 0,53 0 0,-53 0 0,51 12 0,-51-12 0,31 26 0,-31-26 0,0 0 0,29 37 0,-29-37 0,0 0-5,6 35-14,-6-35-9,0 0-3,0 0-7,0 0-1,19-35-2,-6 7 2,6 0 25</inkml:trace>
          <inkml:trace contextRef="#ctx0" brushRef="#br2" timeOffset="134736.0743">916 3695 95,'0'0'32,"0"0"-2,0 0-11,0 0-8,29-13-3,9 13-4,9 7-4,1-7-6,8 6-5,-15-6-4,7 6-4,-20 1-4,1 2-2,-29-9-5,0 0 0,-7 41 4,7-41 13</inkml:trace>
          <inkml:trace contextRef="#ctx0" brushRef="#br2" timeOffset="134915.1958">894 4114 92,'0'0'40,"0"0"0,0 0-8,32 0-12,3-10-6,9-2-18,0 2-17,13 1-14,-10 6-6,-6 0-2,7 6-2,-14-6-2</inkml:trace>
        </inkml:traceGroup>
        <inkml:traceGroup>
          <inkml:annotationXML>
            <emma:emma xmlns:emma="http://www.w3.org/2003/04/emma" version="1.0">
              <emma:interpretation id="{EC7396CF-F29C-4DB7-8F1B-7896DDF6C2BB}" emma:medium="tactile" emma:mode="ink">
                <msink:context xmlns:msink="http://schemas.microsoft.com/ink/2010/main" type="inkWord" rotatedBoundingBox="3303,12946 5713,12796 5791,14067 3382,14217"/>
              </emma:interpretation>
              <emma:one-of disjunction-type="recognition" id="oneOf7">
                <emma:interpretation id="interp35" emma:lang="en-US" emma:confidence="0">
                  <emma:literal>Air</emma:literal>
                </emma:interpretation>
                <emma:interpretation id="interp36" emma:lang="en-US" emma:confidence="0">
                  <emma:literal>air</emma:literal>
                </emma:interpretation>
                <emma:interpretation id="interp37" emma:lang="en-US" emma:confidence="0">
                  <emma:literal>Air,</emma:literal>
                </emma:interpretation>
                <emma:interpretation id="interp38" emma:lang="en-US" emma:confidence="0">
                  <emma:literal>Air.</emma:literal>
                </emma:interpretation>
                <emma:interpretation id="interp39" emma:lang="en-US" emma:confidence="0">
                  <emma:literal>Ann</emma:literal>
                </emma:interpretation>
              </emma:one-of>
            </emma:emma>
          </inkml:annotationXML>
          <inkml:trace contextRef="#ctx0" brushRef="#br2" timeOffset="138847.4312">2385 4255 107,'0'0'34,"0"0"-1,0 0-2,41-9-13,19 9-4,19-9-6,25 2-3,29-2-5,12-4 0,19 4 0,10-1 0,6 1 0,6 3-1,-3-1 2,-6 1-2,-22 6 1,-13 3 0,-22 7-3,-25-10-10,-16 18-8,-45-8-7,-34-10-4,7 28-2,-36-12 1,-18-3-2,-7-4 3</inkml:trace>
          <inkml:trace contextRef="#ctx0" brushRef="#br2" timeOffset="137331.688">2205 3166 150,'0'0'41,"-35"-6"-8,35 34-14,-6 4-10,6 8-9,3 11 1,6 5-1,-2 4 0,-1 6 0,0 1 0,-2-8 0,-4 1 0,0-13 0,0-12 1,0-35-1,6 32 1,-6-32-1,12-29-4,-8-9-4,5-6-2,-6-12-3,10-4 0,-10-6 0,7 6 0,-10-3 0,12 6 5,1 7 7,6 0 5,6 15 7,-6 3 2,19 17 1,-7-1-2,14 19 1,-11 0-2,7 19-1,-3 3-4,-3 13-5,0 13-1,-10 5-1,3 4 1,-5 3 0,-1 0 1,-3 0-1,-7-9 0,-2-1 0,-1-15 0,-3-10 0,-6-28-17,4 32-10,-4-32-5,0 0-1,-32-29-1,4-2-1,6 3-1</inkml:trace>
          <inkml:trace contextRef="#ctx0" brushRef="#br2" timeOffset="137528.2976">2252 3531 137,'0'0'41,"0"0"0,0 0-12,41-41-22,19 32-19,0-10-13,19 10-7,-6-7-2,3 9-1,-10-5 0,-3 12 0</inkml:trace>
          <inkml:trace contextRef="#ctx0" brushRef="#br2" timeOffset="137732.6727">3108 3544 163,'-22'47'34,"12"-12"0,-9-4-15,13 10-14,0 0-5,3 0 0,-1 0-3,1-13-13,13 10-10,-10-38-6,0 0-2,0 0 0,0 0-2,0 0 0</inkml:trace>
          <inkml:trace contextRef="#ctx0" brushRef="#br2" timeOffset="138202.9924">3408 3295 153,'0'0'34,"0"0"-1,0 0-10,-16 50-13,26-12-9,2 3-1,4 6 1,6 7-1,0 3 0,7-4 0,-4-2 0,0-11 0,-3-2 0,0-9 0,-22-29 0,32 28 0,-32-28 0,0 0-1,32-41 1,-23 9-1,4-12 0,-4-6 1,4-10-1,3 4 1,-1-7 0,4 9-1,-3 4 1,6 9 0,-3 6 1,-19 35-1,38-38 0,-38 38-13,35 0-10,-35 0-7,34 35-3,-34-35 0,29 50-1,-23-21-1,10 2 0</inkml:trace>
          <inkml:trace contextRef="#ctx0" brushRef="#br2" timeOffset="138419.1384">4134 3591 153,'0'0'35,"0"28"-1,0-28-9,3 41-17,7-12-8,-1 8 0,7 1 0,-10 0 0,7 3-10,-13-41-11,10 53-9,-10-53-3,9 29-2,-9-29 0,0 0-1,0 0-2</inkml:trace>
        </inkml:traceGroup>
      </inkml:traceGroup>
    </inkml:traceGroup>
    <inkml:traceGroup>
      <inkml:annotationXML>
        <emma:emma xmlns:emma="http://www.w3.org/2003/04/emma" version="1.0">
          <emma:interpretation id="{A799CD05-170C-4D8E-81C5-428F69E35FE9}" emma:medium="tactile" emma:mode="ink">
            <msink:context xmlns:msink="http://schemas.microsoft.com/ink/2010/main" type="paragraph" rotatedBoundingBox="4217,14055 5542,14785 5124,15544 3798,148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B9C9F2-F3DD-4219-A994-F609AF0F43B4}" emma:medium="tactile" emma:mode="ink">
              <msink:context xmlns:msink="http://schemas.microsoft.com/ink/2010/main" type="inkBullet" rotatedBoundingBox="4217,14055 4958,14464 4540,15223 3798,14815"/>
            </emma:interpretation>
            <emma:one-of disjunction-type="recognition" id="oneOf8">
              <emma:interpretation id="interp40" emma:lang="en-US" emma:confidence="0">
                <emma:literal>as</emma:literal>
              </emma:interpretation>
              <emma:interpretation id="interp41" emma:lang="en-US" emma:confidence="0">
                <emma:literal>on</emma:literal>
              </emma:interpretation>
              <emma:interpretation id="interp42" emma:lang="en-US" emma:confidence="0">
                <emma:literal>an</emma:literal>
              </emma:interpretation>
              <emma:interpretation id="interp43" emma:lang="en-US" emma:confidence="0">
                <emma:literal>A</emma:literal>
              </emma:interpretation>
              <emma:interpretation id="interp44" emma:lang="en-US" emma:confidence="0">
                <emma:literal>Fin</emma:literal>
              </emma:interpretation>
            </emma:one-of>
          </emma:emma>
        </inkml:annotationXML>
        <inkml:trace contextRef="#ctx0" brushRef="#br2" timeOffset="139402.8105">2896 4564 164,'0'0'41,"0"0"-9,0 0-17,0 0-12,22 54-3,-6-14 0,3 11 0,0 2 0,0 4-1,-6-3 2,-1-1-1,4-9-1,-6-3 2,2-9-1,-12-32 0,22 34 0,-22-34 0,35-12 0,-35 12-1,38-51 1,-16 14 0,3-11-1,1 1 1,2-6-1,-3-4 1,1 3 1,-4 4 0,-3 9-1,0 10 1,-19 31-1,25-45 0,-25 45 0,0 0-13,0 0-9,19 48-7,-19-48-4,0 50-2,0-50 1,3 50-1,-3-50 1</inkml:trace>
        <inkml:trace contextRef="#ctx0" brushRef="#br2" timeOffset="141283.3069">3035 4479 66,'0'0'36,"0"-38"-2,0 38-4,0 0-5,-15-28-2,15 28-3,0 0-7,-10 35-6,4-4-7,-4 10 1,7 6-1,-6 13 0,-1 0 0,-6 6 0,4 3 0,2-3 0,-2-6 0,2-9 0,1-4 0,6-9-1,-1-7 1,4-31 0,10 32 1,-10-32-1,0 0 0,0 0 0,31-41 0,-21 9 0,-1-3 0,1-9 0,2 0 0,4-3 0,-3-6 0,3-10 0,3 3 0,0-3 0,0 3 0,-1 6 0,1 4 0,4 9 0,2 3 0,3 16 0,4 10 0,3 9 0,6 6 0,3 9 0,-3 10 0,-3 13 0,-4 9 0,-2 10 0,-10 9 0,0 3 0,-9 3 0,-10 3 0,-3-6 0,3-6 0,-6-6 0,-3-7 0,6-6 0,-3-9 0,3-32 0,-10 40 0,10-40-2,0 0-13,0 0-10,-28-3-7,28 3-1,-26-41 0,26 41 0,-47-56-2,47 56 2</inkml:trace>
        <inkml:trace contextRef="#ctx0" brushRef="#br2" timeOffset="141491.4498">3004 4888 167,'0'0'35,"-32"-12"-2,32 12-16,32-10-14,2 4-3,17 3 0,6-3 0,6 6-5,-3-10-15,3 13-10,-9-3-2,-7 7-2,-9-4 0,-6 6-2,-32-9 1,44 13 7</inkml:trace>
      </inkml:traceGroup>
      <inkml:traceGroup>
        <inkml:annotationXML>
          <emma:emma xmlns:emma="http://www.w3.org/2003/04/emma" version="1.0">
            <emma:interpretation id="{D23D43ED-E840-4DFA-9523-43B65CF05A3E}" emma:medium="tactile" emma:mode="ink">
              <msink:context xmlns:msink="http://schemas.microsoft.com/ink/2010/main" type="line" rotatedBoundingBox="4934,14628 5467,14921 5232,15348 4699,15055"/>
            </emma:interpretation>
          </emma:emma>
        </inkml:annotationXML>
        <inkml:traceGroup>
          <inkml:annotationXML>
            <emma:emma xmlns:emma="http://www.w3.org/2003/04/emma" version="1.0">
              <emma:interpretation id="{9893C71C-4BBD-4F40-B713-7FDC734CF51C}" emma:medium="tactile" emma:mode="ink">
                <msink:context xmlns:msink="http://schemas.microsoft.com/ink/2010/main" type="inkWord" rotatedBoundingBox="4934,14628 5467,14921 5232,15348 4699,15055"/>
              </emma:interpretation>
              <emma:one-of disjunction-type="recognition" id="oneOf9">
                <emma:interpretation id="interp45" emma:lang="en-US" emma:confidence="1">
                  <emma:literal>2</emma:literal>
                </emma:interpretation>
                <emma:interpretation id="interp46" emma:lang="en-US" emma:confidence="0">
                  <emma:literal>z</emma:literal>
                </emma:interpretation>
                <emma:interpretation id="interp47" emma:lang="en-US" emma:confidence="0">
                  <emma:literal>Z</emma:literal>
                </emma:interpretation>
                <emma:interpretation id="interp48" emma:lang="en-US" emma:confidence="0">
                  <emma:literal>h</emma:literal>
                </emma:interpretation>
                <emma:interpretation id="interp49" emma:lang="en-US" emma:confidence="0">
                  <emma:literal>n</emma:literal>
                </emma:interpretation>
              </emma:one-of>
            </emma:emma>
          </inkml:annotationXML>
          <inkml:trace contextRef="#ctx0" brushRef="#br2" timeOffset="142034.4545">3752 4954 158,'0'0'35,"-16"-40"-1,16 40-13,0 0-15,38-23-5,-38 23-1,41-9 0,-12 6 0,-29 3-1,50 3 1,-50-3-1,35 16 1,-35-16 0,28 34-1,-28-34 1,16 54-1,-13-19 1,-6-4 0,-6 10 0,-4 0 0,-3 0-1,-3 3 1,-6-6 1,0-4-1,3-2 0,0-4 0,22-28 0,-29 29 1,29-29 0,0 0-1,0 0 1,0 0 0,38-38-1,-10 25 0,4 4 0,3 2 0,0-2 0,2 9 0,1 6 0,0 4 0,-6 2 0,-32-12 0,41 16-6,-41-16-18,25 35-8,-25-35-1,0 0-3,0 0-2,0 0-1,-31-38-3</inkml:trace>
        </inkml:traceGroup>
      </inkml:traceGroup>
    </inkml:traceGroup>
    <inkml:traceGroup>
      <inkml:annotationXML>
        <emma:emma xmlns:emma="http://www.w3.org/2003/04/emma" version="1.0">
          <emma:interpretation id="{93E9DAB5-7E83-45AA-86DE-32C88323C1A7}" emma:medium="tactile" emma:mode="ink">
            <msink:context xmlns:msink="http://schemas.microsoft.com/ink/2010/main" type="paragraph" rotatedBoundingBox="386,15219 28007,14505 28045,15971 424,166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CE6D3A-1EDD-4BDE-B856-3266C5AF5498}" emma:medium="tactile" emma:mode="ink">
              <msink:context xmlns:msink="http://schemas.microsoft.com/ink/2010/main" type="line" rotatedBoundingBox="386,15219 28007,14505 28045,15971 424,16685"/>
            </emma:interpretation>
          </emma:emma>
        </inkml:annotationXML>
        <inkml:traceGroup>
          <inkml:annotationXML>
            <emma:emma xmlns:emma="http://www.w3.org/2003/04/emma" version="1.0">
              <emma:interpretation id="{A67DF01B-401C-49CF-B833-E6E15ED5383B}" emma:medium="tactile" emma:mode="ink">
                <msink:context xmlns:msink="http://schemas.microsoft.com/ink/2010/main" type="inkWord" rotatedBoundingBox="469,15158 6874,15678 6799,16602 394,16082"/>
              </emma:interpretation>
              <emma:one-of disjunction-type="recognition" id="oneOf10">
                <emma:interpretation id="interp50" emma:lang="en-US" emma:confidence="0.5">
                  <emma:literal>de=ioomm</emma:literal>
                </emma:interpretation>
                <emma:interpretation id="interp51" emma:lang="en-US" emma:confidence="0">
                  <emma:literal>di=ioomm</emma:literal>
                </emma:interpretation>
                <emma:interpretation id="interp52" emma:lang="en-US" emma:confidence="0">
                  <emma:literal>di=noomm</emma:literal>
                </emma:interpretation>
                <emma:interpretation id="interp53" emma:lang="en-US" emma:confidence="0">
                  <emma:literal>dc=ioomm</emma:literal>
                </emma:interpretation>
                <emma:interpretation id="interp54" emma:lang="en-US" emma:confidence="0">
                  <emma:literal>dayroom</emma:literal>
                </emma:interpretation>
              </emma:one-of>
            </emma:emma>
          </inkml:annotationXML>
          <inkml:trace contextRef="#ctx0" brushRef="#br2" timeOffset="151892.3413">-25 6000 101,'0'0'37,"-18"-32"-5,18 32-5,-26-28-7,26 28-4,-19-31-6,19 31-9,-22-35 0,22 35 0,-35-32 0,35 32 1,-56-25-1,15 19 0,-13 3 1,3 9-1,-9 4-1,4 12 1,-4 3-1,3 9 0,9 7 0,4 3 0,9 4-1,13 2-2,10-3 2,12-3-2,12-3 1,17-9 0,5-10 0,17-10-1,12-8 2,7-14 0,-1-9 1,-3-9-4,7-4-10,-19-12-3,3 7-6,-20-14-2,-5 4-3,-19-7 0,-1 4-1,-9 0 5,1-1 10,-8-2 6,-5 2 10,3 1 7,-1 0 8,4 9 12,-9-7 1,8 11-1,-8-4-1,12 41-2,-10-51-3,10 51-4,0 0-7,0 0-9,0 0-1,-28 48-1,18-4 1,1 15-1,3 8-2,2 2 1,4 6 0,7-2-1,-1-4 0,0-9-1,13-7 1,-3-12 0,3-9 0,-19-32 0,38 38 0,-38-38 0,35 6-8,-35-6-8,28-19-9,-28 19-5,35-31 0,-35 31-1,31-38-1,-31 38 1,38-44 7</inkml:trace>
          <inkml:trace contextRef="#ctx0" brushRef="#br2" timeOffset="152108.5243">244 5949 165,'0'0'34,"-29"51"-3,23-13-12,-6 3-18,15 3-3,3-3 1,0 0 0,7-4 0,-4-8-1,7-1-9,-16-28-13,0 0-6,0 0-1,38 0-2,-25-28 0,6-1-1,-4-12 2</inkml:trace>
          <inkml:trace contextRef="#ctx0" brushRef="#br2" timeOffset="152360.3943">566 5827 161,'0'0'34,"0"0"-2,28-16-13,4 16-20,12 0 0,7 6-6,-4-9-10,10 13-8,-16-7-6,-6 9 0,-35-12-1,34 19-1,-34-19 1,0 0 6</inkml:trace>
          <inkml:trace contextRef="#ctx0" brushRef="#br2" timeOffset="152491.4406">620 6082 150,'0'0'33,"0"0"-3,47 0-19,-6-3-30,0-7-12,10 4 0,-1-7-1,4 7-1,-10-10 0,0 7-1</inkml:trace>
          <inkml:trace contextRef="#ctx0" brushRef="#br2" timeOffset="152769.6375">1340 5739 154,'0'0'34,"-35"28"-3,29 3-2,2 10-27,8 7-2,5 5-1,1 4 1,2-1-1,4-2 0,-7 3-5,-5-13-13,11-3-9,-5-13-4,-10-28-2,38 22 0,-38-22-1,53-25 0</inkml:trace>
          <inkml:trace contextRef="#ctx0" brushRef="#br2" timeOffset="153122.8774">1946 5739 166,'0'0'34,"-41"-23"-2,41 23-16,-44 26-12,44-26-3,-57 63 0,28-16-1,1 10-1,3-1 1,-1 10-2,14-3 0,9 0 0,12-6-1,16-13 2,16-6-1,13-19 1,6-10-1,3-12 2,-3-16-1,-6-9 1,-7-7 0,-18-9 0,-10-3 1,-16 0-1,-13-1 1,-5 4 0,-4 3 1,-3 10-5,-4-1-8,26 32-9,-22-34-5,22 34-5,0 0-2,38-7-1,-10 11 0,14 2 3</inkml:trace>
          <inkml:trace contextRef="#ctx0" brushRef="#br2" timeOffset="153527.1538">2615 5890 133,'7'-35'32,"-7"35"0,-10-31-7,10 31-8,-41-16-7,41 16-8,-50 19 0,21 3-1,-2 6 0,-1 7-1,0 9 0,4 3 0,6 3 0,6 7-1,7-3-2,15-4 1,10-6-1,15-3 2,14-10-2,8-8 2,14-14-1,8-9 2,-2-13 0,-10-9 0,-6-9 1,-7-7-2,-21-6 2,-10-3-1,-19-4 1,-13 1-1,-6 6 2,-6 0-2,-7 9-2,4 10-7,-4 0-7,32 25-7,-31-16-6,31 16-2,0 0-1,0 0-1,38 35 3,-4-23 6</inkml:trace>
          <inkml:trace contextRef="#ctx0" brushRef="#br2" timeOffset="154302.683">3446 6223 160,'0'0'33,"-29"-15"0,29 15-17,0 0-12,-19 50-4,19-22-2,10 7 1,-7 0 0,3-1 0,1-2 0,-7-32 0,12 41 1,-12-41 0,0 0-1,0 0 0,0 0 0,32 6 1,-32-6-1,16-47 0,-7 18 1,1-8-1,2-4 2,4 0-1,0 0 2,6 6-2,0 4 1,-22 31 0,44-35 0,-15 35-1,-29 0 1,38 32-1,-23-4 0,-2 10 0,0 3 0,-4 3 0,1 0-1,2-3 1,-2-3-1,-1-10 0,-9-28 1,22 38 0,-22-38-1,0 0 1,32-7 0,-32 7 0,25-41-1,-12 13 1,6-3 0,-4-7-1,8 3 2,2 4-1,0 2 1,-25 29-1,44-31 1,-44 31-1,35 6 1,-35-6 0,32 44-2,-26-12 2,3 9-2,1 0 1,3-7 1,5 4-2,-5-3 1,3-7-1,-16-28-11,47 35-11,-47-35-9,57-4 1,-25-11-1,6-1-1,-7-12 0</inkml:trace>
          <inkml:trace contextRef="#ctx0" brushRef="#br2" timeOffset="154931.5968">4567 6214 165,'0'0'33,"0"0"-2,0 0-19,0 0-11,0 41-2,12-10 1,4 4-1,3 0 0,-3 2 0,0-8 1,0-1 0,-16-28 0,25 35 0,-25-35-1,0 0 1,0 0 0,0 0 0,0 0 0,22-35 0,-22 35-1,3-50 1,3 18 0,4-2 0,2-4 0,4 0 1,3 7-1,0 2 2,-19 29-2,48-31 1,-48 31 0,50 12-1,-50-12 0,54 51 0,-32-17 0,3 4-1,-3 0 1,0 0-1,-3-4 1,3-5 0,-22-29 0,32 34 0,-32-34-1,28 10 2,-28-10-1,0 0-1,35-41 1,-25 12-1,5-2 1,1-7-1,3 0 1,3-2 0,3 5-1,4 0 2,-1 10-1,4 9 1,-4 16 0,1 13-1,-29-13 1,47 50-1,-28-12 0,0 3 0,0 6 1,-3-3-2,0-6 1,-4-6 0,-12-32 0,32 37-1,-32-37-23,34-3-7,-34 3-2,23-47-2,-11 6-2,1-9-3</inkml:trace>
        </inkml:traceGroup>
        <inkml:traceGroup>
          <inkml:annotationXML>
            <emma:emma xmlns:emma="http://www.w3.org/2003/04/emma" version="1.0">
              <emma:interpretation id="{C139A31C-8A7F-42DC-9456-D929D1C18D45}" emma:medium="tactile" emma:mode="ink">
                <msink:context xmlns:msink="http://schemas.microsoft.com/ink/2010/main" type="inkWord" rotatedBoundingBox="7748,15363 8622,15540 8470,16292 7595,16116"/>
              </emma:interpretation>
              <emma:one-of disjunction-type="recognition" id="oneOf11">
                <emma:interpretation id="interp55" emma:lang="en-US" emma:confidence="0.5">
                  <emma:literal>s</emma:literal>
                </emma:interpretation>
                <emma:interpretation id="interp56" emma:lang="en-US" emma:confidence="0">
                  <emma:literal>#</emma:literal>
                </emma:interpretation>
                <emma:interpretation id="interp57" emma:lang="en-US" emma:confidence="0">
                  <emma:literal>☺</emma:literal>
                </emma:interpretation>
                <emma:interpretation id="interp58" emma:lang="en-US" emma:confidence="0">
                  <emma:literal>I</emma:literal>
                </emma:interpretation>
                <emma:interpretation id="interp59" emma:lang="en-US" emma:confidence="0">
                  <emma:literal>H</emma:literal>
                </emma:interpretation>
              </emma:one-of>
            </emma:emma>
          </inkml:annotationXML>
          <inkml:trace contextRef="#ctx0" brushRef="#br2" timeOffset="157631.4839">6518 6006 140,'0'0'34,"0"0"-2,16-31-10,13 24-14,8 1-8,8 0 0,8-1 0,4 1 0,0 3 0,-3 0-1,-7 6 1,-12-3-8,-1 13-11,-34-13-7,29 19-6,-29-19 1,0 0-2,-32 28 0,32-28 0</inkml:trace>
          <inkml:trace contextRef="#ctx0" brushRef="#br2" timeOffset="157887.658">6449 6308 135,'0'0'33,"0"0"-1,57-18-7,-10 8-17,13 7-8,6 0 0,4 0-1,2 3 1,-5 3-7,-14-6-7,1 9-7,-19-3-5,-4-3-5,-31 0 0,0 0-2,0 0 1,19-31 5</inkml:trace>
          <inkml:trace contextRef="#ctx0" brushRef="#br2" timeOffset="158298.9363">6853 5635 145,'0'0'33,"-16"-32"-2,16 32-17,0 0-5,54 22-4,-19 3-5,6 10 1,9 3-1,7 3 0,3 0-1,-3 3 1,0 0 0,-7-3 0,-9 0 1,-6 0 0,-19-4 0,-7 1 0,-12-3 0,-6 3 0,-10-7 0,-13 1 0,4-7-1,-7-3 0,7-3 0,-4-4-7,32-15-8,-44 22-7,44-22-8,0 0-3,0 0-1,35-9 0,2-7-1,1-3 5</inkml:trace>
        </inkml:traceGroup>
        <inkml:traceGroup>
          <inkml:annotationXML>
            <emma:emma xmlns:emma="http://www.w3.org/2003/04/emma" version="1.0">
              <emma:interpretation id="{6F7D962A-533F-4851-9419-64CD0A14282F}" emma:medium="tactile" emma:mode="ink">
                <msink:context xmlns:msink="http://schemas.microsoft.com/ink/2010/main" type="inkWord" rotatedBoundingBox="9210,15722 11001,15676 11018,16346 9227,16393"/>
              </emma:interpretation>
              <emma:one-of disjunction-type="recognition" id="oneOf12">
                <emma:interpretation id="interp60" emma:lang="en-US" emma:confidence="0.5">
                  <emma:literal>r.</emma:literal>
                </emma:interpretation>
                <emma:interpretation id="interp61" emma:lang="en-US" emma:confidence="0">
                  <emma:literal>r,</emma:literal>
                </emma:interpretation>
                <emma:interpretation id="interp62" emma:lang="en-US" emma:confidence="0">
                  <emma:literal>r</emma:literal>
                </emma:interpretation>
                <emma:interpretation id="interp63" emma:lang="en-US" emma:confidence="0">
                  <emma:literal>re</emma:literal>
                </emma:interpretation>
                <emma:interpretation id="interp64" emma:lang="en-US" emma:confidence="0">
                  <emma:literal>rx</emma:literal>
                </emma:interpretation>
              </emma:one-of>
            </emma:emma>
          </inkml:annotationXML>
          <inkml:trace contextRef="#ctx0" brushRef="#br2" timeOffset="158759.2503">8126 5987 150,'-45'-25'34,"45"25"0,0 0-12,0 0-22,-15 47-1,27-18 1,13 12-1,1 0 0,-4 6 1,0 0-1,-3-6 1,3 3-2,-6-9 2,-16-35-1,19 44 1,-19-44 0,0 0-1,0 0 1,19-29-1,-29-2-2,7-7 0,-6-6 0,-1 0 0,1-6 1,5 2 0,1-2 2,3 9 0,13 3 3,3 10 0,-16 28 0,44-28 0,-16 28 0,1 6-1,6 6-1,-1 7-1,-5-3-9,12 12-10,-13-12-8,13 9-5,-12-9 1,2 0-2,-31-16 0,57 16-1</inkml:trace>
          <inkml:trace contextRef="#ctx0" brushRef="#br2" timeOffset="159008.4199">8782 6362 158,'4'31'33,"-1"-2"-1,16 5-22,3-5-11,-22-29-10,57 53-13,-57-53-8,53 25 0,-53-25-2,35-12-1,-35 12 0</inkml:trace>
        </inkml:traceGroup>
        <inkml:traceGroup>
          <inkml:annotationXML>
            <emma:emma xmlns:emma="http://www.w3.org/2003/04/emma" version="1.0">
              <emma:interpretation id="{5D6C995D-BC80-4605-AAB6-E8A50086233B}" emma:medium="tactile" emma:mode="ink">
                <msink:context xmlns:msink="http://schemas.microsoft.com/ink/2010/main" type="inkWord" rotatedBoundingBox="10609,15671 11058,15875 10950,16112 10501,15908"/>
              </emma:interpretation>
              <emma:one-of disjunction-type="recognition" id="oneOf13">
                <emma:interpretation id="interp65" emma:lang="en-US" emma:confidence="0.5">
                  <emma:literal>=</emma:literal>
                </emma:interpretation>
                <emma:interpretation id="interp66" emma:lang="en-US" emma:confidence="0">
                  <emma:literal>t</emma:literal>
                </emma:interpretation>
                <emma:interpretation id="interp67" emma:lang="en-US" emma:confidence="0">
                  <emma:literal>I</emma:literal>
                </emma:interpretation>
                <emma:interpretation id="interp68" emma:lang="en-US" emma:confidence="0">
                  <emma:literal>T</emma:literal>
                </emma:interpretation>
                <emma:interpretation id="interp69" emma:lang="en-US" emma:confidence="0">
                  <emma:literal>:</emma:literal>
                </emma:interpretation>
              </emma:one-of>
            </emma:emma>
          </inkml:annotationXML>
          <inkml:trace contextRef="#ctx0" brushRef="#br2" timeOffset="159357.0876">9446 5978 143,'-38'6'35,"38"-6"-2,0 0-5,34 6-29,4 1 0,13-4 1,9 6-15,-3-9-7,3 10-8,-13-10-3,-9 6 1,-38-6-2,38 6 0</inkml:trace>
          <inkml:trace contextRef="#ctx0" brushRef="#br2" timeOffset="159488.1706">9556 6192 159,'0'0'32,"60"22"-20,-16-25-32,10 0-12,-7-7-1,10 4-1,-13-10 0</inkml:trace>
        </inkml:traceGroup>
        <inkml:traceGroup>
          <inkml:annotationXML>
            <emma:emma xmlns:emma="http://www.w3.org/2003/04/emma" version="1.0">
              <emma:interpretation id="{9A627A13-0063-4EF3-B73B-477BECCCD807}" emma:medium="tactile" emma:mode="ink">
                <msink:context xmlns:msink="http://schemas.microsoft.com/ink/2010/main" type="inkWord" rotatedBoundingBox="11914,15229 17117,15388 17087,16359 11884,16199"/>
              </emma:interpretation>
              <emma:one-of disjunction-type="recognition" id="oneOf14">
                <emma:interpretation id="interp70" emma:lang="en-US" emma:confidence="0.5">
                  <emma:literal>From:)</emma:literal>
                </emma:interpretation>
                <emma:interpretation id="interp71" emma:lang="en-US" emma:confidence="0">
                  <emma:literal>'50mmt</emma:literal>
                </emma:interpretation>
                <emma:interpretation id="interp72" emma:lang="en-US" emma:confidence="0">
                  <emma:literal>Grommet)</emma:literal>
                </emma:interpretation>
                <emma:interpretation id="interp73" emma:lang="en-US" emma:confidence="0">
                  <emma:literal>'50mm€</emma:literal>
                </emma:interpretation>
                <emma:interpretation id="interp74" emma:lang="en-US" emma:confidence="0">
                  <emma:literal>'50mmh</emma:literal>
                </emma:interpretation>
              </emma:one-of>
            </emma:emma>
          </inkml:annotationXML>
          <inkml:trace contextRef="#ctx0" brushRef="#br2" timeOffset="161499.283">11839 5783 117,'0'-29'34,"-19"-2"-2,19 31-2,-60-38-13,29 38-6,-10 6-10,-1 10 0,1 12-1,0 7 1,-3 9-2,9 10 1,1 2-1,8 1 0,17 9 0,12 0-1,13-6 2,19-10-1,18-5 0,10-14 0,13-15 1,0-13-1,0-16 1,-10-15 0,-12-7 0,-16-9 0,-23-9 0,-15-1 1,-18-3 0,-8 4 0,-15 3-1,0 6-1,6 9-10,-2 3-7,37 32-9,-35-25-5,35 25-1,0 0-1,41 16 0,-13-7 1</inkml:trace>
          <inkml:trace contextRef="#ctx0" brushRef="#br2" timeOffset="162100.0687">12262 6041 174,'0'0'34,"7"41"-4,-7-13-30,12 0-1,7 7 1,-3-3-1,0-1 1,-16-31-1,28 47 1,-28-47-1,16 29 1,-16-29-1,0 0 1,0 0-1,0-35 1,0 35 0,3-50 0,0 9 0,0 3 0,10-3 1,0 0-1,9 6 1,3 7-1,-25 28 0,57-31 0,-26 34 1,4 9-1,0 13 0,-7 10 0,-2 6 1,-1 3-1,0 6-1,-3-2 1,-3-1-1,3-12 1,-3-4-1,-19-31 1,35 28-1,-35-28 1,28-12-1,-28 12 1,22-41 0,-22 41-5,19-66-1,-6 34 0,0-9 0,2 7 0,1 5 6,-16 29 0,32-37 1,-32 37 3,38 3 2,-38-3 1,38 38 0,-23-7-1,4 4-6,3 2 1,1 1-2,2-3 1,3-7-1,1-3 1,-1-12-14,10-4-11,-6-9-6,9-6-1,-13-16 0,10 3 0,-7-9 0</inkml:trace>
          <inkml:trace contextRef="#ctx0" brushRef="#br2" timeOffset="162782.3578">13566 6066 167,'0'0'32,"-31"9"-1,31-9-21,-16 41-11,22-9 1,7 2-2,3 7 1,6 4 0,6-8 1,-2 1-1,-1-6 0,-25-32 0,47 37 1,-47-37 0,35 3 0,-35-3 0,19-31 0,-19 31-1,6-57 1,-9 23 0,3-4 0,0 0 1,6 0-1,-6 10 1,0 28-1,19-44 1,-19 44-1,35 0 1,-35 0-1,44 38 0,-19-10 0,7 10-1,0 3 1,2 6 0,1-6-1,3 0 0,-3-7 1,-1-5-1,-2-7 1,0-13 0,-32-9 0,47-12 0,-47 12 0,25-48-1,-15 14 1,-1-4 0,-6-3-1,4 0 2,2 3-1,1 7 1,2 3-2,-12 28 3,38-35-2,-38 35 2,44 6-2,-44-6 0,51 41 1,-23-9-1,1 2 0,-1 7-1,1 0 1,-1-3-1,4-3 1,-4-7-1,0 3-10,-28-31-20,57 22-1,-57-22-2,57-28-1,-32-3-2</inkml:trace>
          <inkml:trace contextRef="#ctx0" brushRef="#br2" timeOffset="161123.028">10791 5694 125,'0'0'33,"0"0"-3,-29 41-6,29-41-6,-6 51-6,6-13-13,0-1 1,0 1 0,6-3 0,-3-4-1,-3-31 0,10 44 1,-10-44-1,0 0 1,0 0 0,0 0 0,31-3-1,-31 3 1,16-41 0,-16 41 0,22-44 0,-22 44 0,41-34 0,-12 24 1,-1 7-1,7 6 0,3 10-1,3 9 1,3 9 0,-6 7 0,3 6-1,-6 3 1,-7 10 0,-6-4 0,-9-2 0,-13-4 1,-6-6 0,-13-9-1,-10-7 1,-5-6-1,-7-13 0,-7-6 0,1-10 0,-1 1-1,4-10-1,13 7-9,-4-14-8,35 26-8,6-44-5,29 19-1,6-6 2,25 2-2,7-9 1</inkml:trace>
          <inkml:trace contextRef="#ctx0" brushRef="#br2" timeOffset="160395.532">10939 5820 162,'-16'-53'34,"16"53"-2,-19-51-22,19 51-10,-12-31 0,12 31 1,0 0 0,0 0 0,-29-16 0,29 16 0,-28 10 0,28-10 0,-29 15-1,29-15 0,0 0-1,-31 19 1,31-19-1,0 0 0,0 0 0,0 0-1,0 0 2,0 0-1,38 7-2,-38-7-5,0 0-4,0 0-6,35-4-4,-35 4-5,0 0-3,0 0-2,0 0 2,0 0 5,0 0 4</inkml:trace>
          <inkml:trace contextRef="#ctx0" brushRef="#br2" timeOffset="160667.7174">10784 5701 141,'0'0'34,"22"-35"-2,-22 35-11,51-25-11,-16 9-10,6 7 0,0 6 0,-6-4 0,-1 7-1,-2 7-4,-32-7-9,35 9-7,-35-9-7,0 0-3,0 0-1,-41 35 0,9-32 0,4 3 6</inkml:trace>
          <inkml:trace contextRef="#ctx0" brushRef="#br2" timeOffset="165695.2871">15142 5864 172,'0'0'33,"0"0"-3,38-9-28,-3 6-2,6 3 0,6 0 0,7 0 0,-4 0-1,4 6-7,-16-6-8,-3 13-8,-35-13-6,31 16-2,-31-16 0,0 0 0,-38 25-1,38-25 8</inkml:trace>
          <inkml:trace contextRef="#ctx0" brushRef="#br2" timeOffset="165871.4059">15152 6066 140,'0'0'33,"0"0"-1,0 0-5,28 6-23,10-9-4,16 3 0,2-3-8,14 9-9,-7-12-5,0 9-7,-12-9-2,-7 3-1,-13-7 0,-31 10-1,38-25 9</inkml:trace>
          <inkml:trace contextRef="#ctx0" brushRef="#br2" timeOffset="166223.6452">15502 5584 129,'0'0'33,"-38"-19"-1,38 19-4,0 0-18,51 32-6,-4-10-4,10 3 0,0 7-1,6 2 1,-9 7 1,-7-3-1,-3 3 0,-9 6 1,-13 0 0,-9 1 0,-10-4 0,-10 3 0,-2 0 0,-13-6-1,0 0 1,0-3-2,-7-10 1,29-28-2,-44 50-6,44-50-15,0 0-9,-28 10-1,28-10-2,22-41-2,6 6-2</inkml:trace>
        </inkml:traceGroup>
        <inkml:traceGroup>
          <inkml:annotationXML>
            <emma:emma xmlns:emma="http://www.w3.org/2003/04/emma" version="1.0">
              <emma:interpretation id="{7FF706AA-96BF-479F-AF36-55698A403628}" emma:medium="tactile" emma:mode="ink">
                <msink:context xmlns:msink="http://schemas.microsoft.com/ink/2010/main" type="inkWord" rotatedBoundingBox="17757,14996 22238,14880 22265,15935 17784,16050"/>
              </emma:interpretation>
              <emma:one-of disjunction-type="recognition" id="oneOf15">
                <emma:interpretation id="interp75" emma:lang="en-US" emma:confidence="0.5">
                  <emma:literal>AE</emma:literal>
                </emma:interpretation>
                <emma:interpretation id="interp76" emma:lang="en-US" emma:confidence="0">
                  <emma:literal>A."</emma:literal>
                </emma:interpretation>
                <emma:interpretation id="interp77" emma:lang="en-US" emma:confidence="0">
                  <emma:literal>A,"</emma:literal>
                </emma:interpretation>
                <emma:interpretation id="interp78" emma:lang="en-US" emma:confidence="0">
                  <emma:literal>a."</emma:literal>
                </emma:interpretation>
                <emma:interpretation id="interp79" emma:lang="en-US" emma:confidence="0">
                  <emma:literal>A...</emma:literal>
                </emma:interpretation>
              </emma:one-of>
            </emma:emma>
          </inkml:annotationXML>
          <inkml:trace contextRef="#ctx0" brushRef="#br2" timeOffset="169427.1325">16702 5698 109,'0'0'34,"0"0"-1,-35 34-5,35-34-13,-25 60-2,16-25-6,5 6-6,4 3-2,7-3 1,-4 0 0,3-7 0,0-5 0,-6-29 0,10 34 0,-10-34 0,0 0-1,0 0 1,0 0 0,0 0 0,16-47 0,-13 15-1,-3-2 1,3-10-1,-3-3 1,3-4 0,-3 1 0,3-7-1,-3 7 2,7-4-1,2 10 0,4 9 0,6 7 0,-19 28 0,44-22 1,-16 25-1,4 13 0,3 12 0,-1 7 1,1 6-1,0 6 0,0 7 0,-4 2 0,1 1 0,-4 0 0,-3-1 1,-2-5-1,-8-4 0,-2-9 0,-7-10 0,-6-28-11,10 32-12,-10-32-9,0 0 1,0 0-2,-38-29 1,38 29-3</inkml:trace>
          <inkml:trace contextRef="#ctx0" brushRef="#br2" timeOffset="169607.2543">16737 5990 154,'0'0'34,"50"-28"-3,-12 22-25,0-7-29,25 16-8,-3-9-1,6 12 0,-9-9-2,0 6 0</inkml:trace>
          <inkml:trace contextRef="#ctx0" brushRef="#br2" timeOffset="169831.4083">17469 5968 162,'0'0'33,"-12"44"-1,12-44-18,-10 60-15,23-25 1,-1 3 0,7-7-1,-19-31-6,29 44-13,-29-44-11,0 0 0,0 0-1,0 0-2,19-34 0,-10 5-1</inkml:trace>
          <inkml:trace contextRef="#ctx0" brushRef="#br2" timeOffset="170071.5718">17801 5688 173,'-29'-16'33,"29"16"-1,0 0-30,51 7-2,-7-1-1,4 0 1,15 7-13,-16-13-9,4 16-8,-17-16-2,1 9 1,-35-9-2,0 0 1</inkml:trace>
          <inkml:trace contextRef="#ctx0" brushRef="#br2" timeOffset="170251.6943">17817 5880 152,'0'0'33,"0"0"-1,0 0-10,28 22-22,16-25-2,16 9-12,-6-15-9,15 6-6,-12-10-3,6 7 1,-18-10-2,2 7 1</inkml:trace>
        </inkml:traceGroup>
        <inkml:traceGroup>
          <inkml:annotationXML>
            <emma:emma xmlns:emma="http://www.w3.org/2003/04/emma" version="1.0">
              <emma:interpretation id="{BD2B9915-DF7C-4A9A-8622-349D8ECF6812}" emma:medium="tactile" emma:mode="ink">
                <msink:context xmlns:msink="http://schemas.microsoft.com/ink/2010/main" type="inkWord" rotatedBoundingBox="19713,15125 21355,15487 21237,16021 19595,15659"/>
              </emma:interpretation>
              <emma:one-of disjunction-type="recognition" id="oneOf16">
                <emma:interpretation id="interp80" emma:lang="en-US" emma:confidence="0.5">
                  <emma:literal>Ter.</emma:literal>
                </emma:interpretation>
                <emma:interpretation id="interp81" emma:lang="en-US" emma:confidence="0">
                  <emma:literal>tar.</emma:literal>
                </emma:interpretation>
                <emma:interpretation id="interp82" emma:lang="en-US" emma:confidence="0">
                  <emma:literal>tr.</emma:literal>
                </emma:interpretation>
                <emma:interpretation id="interp83" emma:lang="en-US" emma:confidence="0">
                  <emma:literal>ctr.</emma:literal>
                </emma:interpretation>
                <emma:interpretation id="interp84" emma:lang="en-US" emma:confidence="0">
                  <emma:literal>Tr.</emma:literal>
                </emma:interpretation>
              </emma:one-of>
            </emma:emma>
          </inkml:annotationXML>
          <inkml:trace contextRef="#ctx0" brushRef="#br2" timeOffset="170779.203">18521 5546 135,'0'0'33,"0"0"0,3-37-3,-3 37-21,60 3-9,-16-3 0,4 3 0,5 0 0,4 0 0,-6-3 0,-4 3-6,-9-9-9,0 16-8,-38-10-7,44 0-2,-44 0 1,0 0-1,0 0 0,0 0 5</inkml:trace>
          <inkml:trace contextRef="#ctx0" brushRef="#br2" timeOffset="171029.3733">18713 5594 165,'0'0'33,"-22"41"-1,22-10-19,4 7-13,5-3-1,4 5 1,2-2-1,1-6 1,-3-4 0,-13-28 0,19 38-6,-19-38-12,0 0-8,41 19-6,-41-19 0,31-19 1,-31 19-2,45-38 2</inkml:trace>
          <inkml:trace contextRef="#ctx0" brushRef="#br2" timeOffset="171235.5125">19010 5628 146,'0'0'32,"0"0"0,0 0-12,-19 38-9,26-3-11,-1-1 0,3 4 0,4 0 0,3 0 0,-4-7 0,7 1-3,-19-32-14,38 34-12,-38-34-3,41 3 1,-41-3-2,45-28 0,-45 28-1</inkml:trace>
          <inkml:trace contextRef="#ctx0" brushRef="#br2" timeOffset="171619.7747">19399 5701 151,'-38'-29'32,"38"29"1,0 0-6,3 41-27,16-9 0,0 2-1,6 7 1,4-3 0,-4 0 0,-3-3 0,-3-4 0,-19-31 0,28 38 0,-28-38 1,0 0-11,0 0-5,0 0-2,0 0-2,19-41 1,-35 13 0,16 28 2,-22-63 3,13 31 13,3 4 7,-4-10 5,16 10 2,-6-4 1,0 32 0,38-50-1,-3 31-3,-3-3-6,5 6-8,11 10-11,-13-4-10,2 14-5,-37-4 0,48 3-1,-48-3-1,0 0 0</inkml:trace>
          <inkml:trace contextRef="#ctx0" brushRef="#br2" timeOffset="172944.678">20030 5994 132,'0'0'33,"0"0"0,0 0-8,0 0-13,0 0-6,-6 34-6,6-34 0,19 35 0,-19-35 0,22 31 0,-22-31 0,0 0 0,19 29-3,-19-29-13,0 0-8,0 0-8,0 0 1,28-32-2,-28 32 1,16-47-2</inkml:trace>
        </inkml:traceGroup>
        <inkml:traceGroup>
          <inkml:annotationXML>
            <emma:emma xmlns:emma="http://www.w3.org/2003/04/emma" version="1.0">
              <emma:interpretation id="{E0B8753A-1E13-415A-B3CC-CF33FA6CD954}" emma:medium="tactile" emma:mode="ink">
                <msink:context xmlns:msink="http://schemas.microsoft.com/ink/2010/main" type="inkWord" rotatedBoundingBox="21326,14811 25309,14825 25305,15801 21323,15787"/>
              </emma:interpretation>
              <emma:one-of disjunction-type="recognition" id="oneOf17">
                <emma:interpretation id="interp85" emma:lang="en-US" emma:confidence="0.5">
                  <emma:literal>2=7854</emma:literal>
                </emma:interpretation>
                <emma:interpretation id="interp86" emma:lang="en-US" emma:confidence="0">
                  <emma:literal>2=78554</emma:literal>
                </emma:interpretation>
                <emma:interpretation id="interp87" emma:lang="en-US" emma:confidence="0">
                  <emma:literal>8=7854</emma:literal>
                </emma:interpretation>
                <emma:interpretation id="interp88" emma:lang="en-US" emma:confidence="0">
                  <emma:literal>7=7854</emma:literal>
                </emma:interpretation>
                <emma:interpretation id="interp89" emma:lang="en-US" emma:confidence="0">
                  <emma:literal>5=7854</emma:literal>
                </emma:interpretation>
              </emma:one-of>
            </emma:emma>
          </inkml:annotationXML>
          <inkml:trace contextRef="#ctx0" brushRef="#br2" timeOffset="183204.155">21464 5140 66,'0'0'30,"0"0"-6,0 0-6,-19-34-1,19 34 2,0 0-4,44-4-3,-44 4 0,38-9-2,-38 9 1,51-9-3,-23 5-3,7 4-5,-1 0 0,4 4 0,0 2 1,0 3-1,-6-2 0,-32-7 0,47 34 1,-47-34-1,22 57 0,-19-16 1,-6 6-1,-3 7 0,-7 5-1,1 8 2,-4-1-1,0-6 0,0-1-1,4-2 1,2-3 0,1-10 0,5-3 1,4-7-1,0-34 0,4 51 0,-4-51 0,0 0-9,15 28-10,-15-28-8,0 0-5,0 0 0,10-41-2,-10 41 0,-13-47-1</inkml:trace>
          <inkml:trace contextRef="#ctx0" brushRef="#br2" timeOffset="183399.963">21552 5685 167,'0'0'33,"0"0"-1,13-28-20,25 21-11,9 10-6,4-9-9,9 12-9,-3-12-4,-1 6-5,-5-6 0,-4 3-1,-12-7-2,0 1 6</inkml:trace>
          <inkml:trace contextRef="#ctx0" brushRef="#br2" timeOffset="183960.4551">22632 5269 129,'-6'-31'40,"6"31"-2,0 0-15,-32 41-13,13-10-3,-3 17-6,-9 2-1,2 10 0,-15 3 0,3-7 0,-3 4 0,3-3 0,6-4 0,10-5-1,6-4 2,19-10-2,6-5 1,-6-29 0,57 28 0,-10-25-1,10-6 1,-3-10 0,9-2-1,-12-1 2,2-3-1,-9 0-1,-6 0 1,-38 19 0,32-41 0,-32 41 0,-3-37-1,3 37 1,-48-48-2,10 17 2,-9 2-2,-7-2 1,-2-7 1,-4 4 0,3-7 0,3 3 1,10 0 0,19 7 0,12-7 1,13 3-1,25 4-1,13 2 1,16 4-1,9-3-6,16 18-9,-16-5-9,10 15-5,-16-4-3,-1 17 0,-18-7-2,0 10-1,-38-16 5</inkml:trace>
          <inkml:trace contextRef="#ctx0" brushRef="#br2" timeOffset="184658.9307">23005 5291 145,'-35'7'33,"35"-7"0,-41 47-13,41-3-11,-3 3-6,3 7-2,9-4-1,1-3 0,-4-3 0,0-12 0,-6-32-1,10 38 1,-10-38 0,0 0 0,0 0 0,31-25 0,-31 25 0,29-51 0,-13 20-1,6-4 2,3 7-1,3-1 0,1 10 0,2 4 0,4 15 1,0 6-1,-3 10 1,-1 9-1,-2 6 0,-4 10 0,-9 7 0,-1 2 1,-11-3-2,2 4 1,-9-4 0,-7-6 0,-9-3 1,0-7 0,19-31 0,-50 41 0,18-32-1,-3-9 0,1-3-1,2-9-2,32 12-8,-50-35-7,50 35-7,-16-41-5,16 41-2,25-50-1,7 25 0,-4-4 1,10 1 7</inkml:trace>
          <inkml:trace contextRef="#ctx0" brushRef="#br2" timeOffset="184162.5933">22998 5241 118,'42'-41'25,"-5"28"-8,8 4-20,5 6-16,7 9-4,-3-3-2,-10 7 0,-6-4-2,-38-6 2</inkml:trace>
          <inkml:trace contextRef="#ctx0" brushRef="#br2" timeOffset="185651.6072">23655 5203 125,'-9'-53'33,"9"53"0,-13-32-10,13 32-7,0 0-4,0 0-9,0 0-2,16 51-1,-19-20 1,0 7-1,3 0 1,-3 3-1,-1 0 0,1 3 0,6-13 0,-3-31-1,19 41 1,-19-41 0,48 13 0,-14-20 0,7-5 0,7-7 0,2 0-1,1-3 1,-1 3 0,-5-6-7,-1 15-6,-44 10-6,60-19-5,-60 19-4,35-9-4,-35 9 0,0 0-1,0 0 6,0 0 6</inkml:trace>
          <inkml:trace contextRef="#ctx0" brushRef="#br2" timeOffset="185900.7763">24022 5036 128,'0'0'34,"-38"-19"-1,38 19-5,-22 38-13,25 6-6,6 13-10,7 6 1,0 13 0,0 5 0,-1 1-1,-2-6 1,3-4 0,-4-15 0,-2-7-8,-10-18-13,13-4-9,-13-28-3,0 0 0,0 0-1,0 0-1,37-34-2</inkml:trace>
          <inkml:trace contextRef="#ctx0" brushRef="#br2" timeOffset="173460.346">20182 5216 118,'0'0'33,"-3"-54"-1,3 54-5,19-41-12,-19 41-4,47-19-9,-19 13-2,4 3 0,-4 6 0,-28-3 1,51 13-1,-51-13 0,25 31 1,-22 1 0,0 2 0,-9 4 1,-6 3-1,-7 3-1,0 3 1,0 1 0,-3-11-1,-1-5-1,23-32 1,-28 47-1,28-47 0,-3 28 0,3-28 0,0 0 0,38 13 0,-38-13 1,53 3 0,-21-3-1,0-3 1,2 13-9,-34-10-9,60 9-9,-60-9-5,48 9 2,-48-9-3,28 7 1,-28-7-1</inkml:trace>
          <inkml:trace contextRef="#ctx0" brushRef="#br2" timeOffset="173763.5011">20835 5531 153,'0'0'33,"0"0"-1,0 0-10,0 0-22,38 19-1,-3-10 1,0-3-2,3 10-9,-4-16-8,4 10-7,-38-10-5,48 3 0,-48-3-1,0 0 0,0 0 2</inkml:trace>
          <inkml:trace contextRef="#ctx0" brushRef="#br2" timeOffset="173919.6051">20763 5808 152,'-29'16'32,"29"-16"0,0 0-8,54-7-25,-7 14-13,-2-7-16,8 3-2,-5-13 0,5 4-3,-15-10-1,0 7-2</inkml:trace>
        </inkml:traceGroup>
        <inkml:traceGroup>
          <inkml:annotationXML>
            <emma:emma xmlns:emma="http://www.w3.org/2003/04/emma" version="1.0">
              <emma:interpretation id="{6242683F-DE13-479C-A9C9-50E0F210C5B9}" emma:medium="tactile" emma:mode="ink">
                <msink:context xmlns:msink="http://schemas.microsoft.com/ink/2010/main" type="inkWord" rotatedBoundingBox="25826,14623 28009,14566 28042,15868 25860,15925"/>
              </emma:interpretation>
              <emma:one-of disjunction-type="recognition" id="oneOf18">
                <emma:interpretation id="interp90" emma:lang="en-US" emma:confidence="0.5">
                  <emma:literal>mm'</emma:literal>
                </emma:interpretation>
                <emma:interpretation id="interp91" emma:lang="en-US" emma:confidence="0">
                  <emma:literal>mm</emma:literal>
                </emma:interpretation>
                <emma:interpretation id="interp92" emma:lang="en-US" emma:confidence="0">
                  <emma:literal>mms</emma:literal>
                </emma:interpretation>
                <emma:interpretation id="interp93" emma:lang="en-US" emma:confidence="0">
                  <emma:literal>mm's</emma:literal>
                </emma:interpretation>
                <emma:interpretation id="interp94" emma:lang="en-US" emma:confidence="0">
                  <emma:literal>mm"</emma:literal>
                </emma:interpretation>
              </emma:one-of>
            </emma:emma>
          </inkml:annotationXML>
          <inkml:trace contextRef="#ctx0" brushRef="#br2" timeOffset="186599.2536">24697 5465 146,'0'0'33,"0"0"-1,0 0-14,0 28-6,0-28-9,4 57-2,2-23-1,0 4 1,0 0-1,-2 0 0,-1-10 0,0 0 0,-3-28 0,9 35 1,-9-35-1,0 0-1,0 0 1,0 0-1,13-44 1,-10 15 0,0-8 0,4-11-1,-4 8 1,9-5 0,-2 8 0,6 2 1,0 7-1,-16 28 0,34-22 0,-34 22 1,38 19-1,-19 9 0,0 3-1,-3 7 1,3 6 0,3 0 0,-6 0 0,6 4 0,-6-14-1,-4-5 1,-12-29 0,32 31 0,-32-31 0,0 0 0,38-16-2,-38 16-2,25-56-1,-9 18 1,-1 0-1,-2-3 1,9 7 2,-9 2 1,-13 32 3,35-38 1,-35 38 2,28 7-1,-28-7 0,38 47-1,-22-13 0,9 7-2,-3 3-1,-3 1 1,3-5-1,0 1 0,-6-9 0,-16-32-11,38 38-12,-38-38-7,35 6-1,-35-6-2,34-28 0,-21-1-1,-13 29 1</inkml:trace>
          <inkml:trace contextRef="#ctx0" brushRef="#br2" timeOffset="187430.9533">25739 5502 151,'0'0'33,"0"0"-1,13 32-13,-7-4-11,7 16-7,6 3-2,-3 1 1,6 2 0,0 0 0,-3-5 0,0-8 0,-7-8 0,-12-29 0,23 28 0,-23-28-4,0 0-3,22-31-1,-16 2 0,-3-15-1,3 3 1,-6-9 1,10 3 1,-4-1 7,1 4 6,5 13 1,-12 31 1,29-35-1,-29 35 0,37 10 0,-37-10-2,42 56-3,-20-18-3,3 12 1,3 1-1,1 2 1,-1 1-1,-3-7 2,1-6-1,-7-6 0,-19-35 0,34 41 0,-34-41-1,0 0-2,0 0-8,26-29-3,-26 29-2,0-60-2,3 26 1,0-13-1,3 12 1,-6-6 3,10 10 6,-10 31 3,19-48 3,-19 48 2,0 0 0,31-15 1,-31 15 0,0 0 1,29 18 0,-29-18 1,0 0 2,34 48 1,-34-48 4,26 44 2,-26-44 0,31 56 0,-31-56-2,32 54 0,-32-54-1,31 53-2,-31-53-4,29 45-2,-29-45-1,19 37 0,-19-37 0,0 0 1,25 35-4,-25-35-9,0 0-10,0 0-5,0 0-5,0 0 0,0 0-3,3-41-1,-3 41 1,-3-44 9</inkml:trace>
          <inkml:trace contextRef="#ctx0" brushRef="#br2" timeOffset="187972.3162">26614 4841 82,'0'0'26,"22"-31"-2,-22 31-1,19-29-9,-19 29-3,44-15-3,-44 15-1,41-4 2,-41 4-1,35 10 0,-35-10 0,0 0-1,25 28-1,-25-28 0,-12 32-4,12-32-1,-22 41-1,22-41 0,-38 41 0,38-41 0,-44 40 0,44-40-1,-45 35 1,45-35 0,-31 25 0,31-25-1,0 0 1,-7 29 0,7-29 0,32 6 0,-32-6 0,57 3 0,-57-3 0,63 0 0,-28-6-6,6 9-17,-41-3-9,41 6-1,-41-6-2,0 0-2,0 0-2</inkml:trace>
        </inkml:traceGroup>
      </inkml:traceGroup>
    </inkml:traceGroup>
    <inkml:traceGroup>
      <inkml:annotationXML>
        <emma:emma xmlns:emma="http://www.w3.org/2003/04/emma" version="1.0">
          <emma:interpretation id="{BDAB8629-3924-4C67-8FF3-78ECB1E5528C}" emma:medium="tactile" emma:mode="ink">
            <msink:context xmlns:msink="http://schemas.microsoft.com/ink/2010/main" type="paragraph" rotatedBoundingBox="241,16786 30483,16815 30481,18663 240,186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30D752-1275-486F-B7B4-AA0C7AA36885}" emma:medium="tactile" emma:mode="ink">
              <msink:context xmlns:msink="http://schemas.microsoft.com/ink/2010/main" type="line" rotatedBoundingBox="241,16786 30483,16815 30481,18663 240,18634"/>
            </emma:interpretation>
          </emma:emma>
        </inkml:annotationXML>
        <inkml:traceGroup>
          <inkml:annotationXML>
            <emma:emma xmlns:emma="http://www.w3.org/2003/04/emma" version="1.0">
              <emma:interpretation id="{3856860C-DC70-4993-9280-E57B8DC83C8F}" emma:medium="tactile" emma:mode="ink">
                <msink:context xmlns:msink="http://schemas.microsoft.com/ink/2010/main" type="inkWord" rotatedBoundingBox="297,17251 2540,17808 2310,18735 67,18179"/>
              </emma:interpretation>
              <emma:one-of disjunction-type="recognition" id="oneOf19">
                <emma:interpretation id="interp95" emma:lang="en-US" emma:confidence="0">
                  <emma:literal>Equ</emma:literal>
                </emma:interpretation>
                <emma:interpretation id="interp96" emma:lang="en-US" emma:confidence="0">
                  <emma:literal>Eqn</emma:literal>
                </emma:interpretation>
                <emma:interpretation id="interp97" emma:lang="en-US" emma:confidence="0">
                  <emma:literal>Econ</emma:literal>
                </emma:interpretation>
                <emma:interpretation id="interp98" emma:lang="en-US" emma:confidence="0">
                  <emma:literal>Egan</emma:literal>
                </emma:interpretation>
                <emma:interpretation id="interp99" emma:lang="en-US" emma:confidence="0">
                  <emma:literal>Equal</emma:literal>
                </emma:interpretation>
              </emma:one-of>
            </emma:emma>
          </inkml:annotationXML>
          <inkml:trace contextRef="#ctx0" brushRef="#br0" timeOffset="79140.4712">-830 7554 142,'0'0'41,"-38"29"-3,38-29-13,-28 47-16,24-6-9,4 6 0,4 7 0,2 5 0,-3 4 0,0-3 0,0 6 0,7-6 0,3 0 0,5-3 0,11-7 0,-1-6 0,13-12 0,4-7 0,8-6-1,1-22-15,6-4-9,-10-21-5,1 0-4,-20-10-4,-5-6-3,-20 0 0,-15-4 13</inkml:trace>
          <inkml:trace contextRef="#ctx0" brushRef="#br0" timeOffset="78832.2756">-773 7579 164,'0'0'41,"6"-31"-8,-6 31-16,47-6-17,-9 3 0,7 3 0,5 0 0,7 6 0,-7-3 0,1 3 0,-16-3 0,6 13-14,-41-16-13,44 16-5,-44-16-6,0 0-3,0 0-1,-44 9-1,15-9 26</inkml:trace>
          <inkml:trace contextRef="#ctx0" brushRef="#br0" timeOffset="79327.6539">-868 7942 104,'0'0'38,"-38"6"-4,38-6-9,0 0-8,41 0-3,7 0-11,8 3-14,4-6-11,22 3-8,-9-3-5,6 6-5,-3-6 0,0 3 0,-10 6 24</inkml:trace>
          <inkml:trace contextRef="#ctx0" brushRef="#br0" timeOffset="79951.0807">294 7879 139,'-44'-26'40,"12"11"-4,32 15-14,-56-10-11,24 17-5,0 2-6,-2 10 0,-1 6 0,-3 3-1,0 7 1,3 0 1,7-1 0,12 1-1,10-4 0,6-31 0,22 38 0,10-28-1,12-13 1,9-7 0,1-6-1,0-3 1,-4-6 0,-2 3 0,-10 0 0,-10 3 0,-28 19 0,0 0 0,0 0 0,0 0 0,0 0 0,-19 44 0,-6-9 1,0 9-1,-1 10 0,1 2 1,6 7-1,3 7 0,7-1 0,9-3 0,12-3 0,14-6 0,5-13 0,7-13 0,13-15 0,-1-13 0,4-16 0,0-12 0,-10-13 0,-10-9 0,-11-9-1,-11-7 0,-12-7 1,-19 4 0,-6 9 0,-10 4-1,-9 9 2,-3 6-1,6 13-1,0 9-7,41 16-7,-48 0-7,48 0-6,0 0-3,0 0-7,60 6-1,-19-9-1,13-3 10,-7-7 30</inkml:trace>
          <inkml:trace contextRef="#ctx0" brushRef="#br0" timeOffset="80386.3748">654 7948 154,'0'0'40,"-44"-6"-6,44 6-14,-32 28-17,32-28-2,-6 57-2,12-20 1,7 11 0,0 2 0,2 4 0,-2-1 0,6-9 0,-3-6 0,-7-7 0,-9-31 0,19 29-2,-19-29-5,0 0-3,10-57 0,-4 19-1,-3-12 1,10-7 0,-7 1 1,13-1 7,0 6 8,-3 4 3,12 16 1,-28 31 1,51-32-1,-51 32 0,47 19-1,-47-19-5,44 57-3,-22-13-1,-3 3 0,-3 4 0,-3-1 0,-1-3 1,7-9-1,-3-3 0,-16-35-8,47 34-13,-47-34-8,57-19-3,-19-9-6,-3 0-2,6-10-1,9 0 0</inkml:trace>
        </inkml:traceGroup>
        <inkml:traceGroup>
          <inkml:annotationXML>
            <emma:emma xmlns:emma="http://www.w3.org/2003/04/emma" version="1.0">
              <emma:interpretation id="{86700479-2011-432D-8766-7A8AA7382144}" emma:medium="tactile" emma:mode="ink">
                <msink:context xmlns:msink="http://schemas.microsoft.com/ink/2010/main" type="inkWord" rotatedBoundingBox="2830,17713 3940,17256 4189,17860 3079,18318"/>
              </emma:interpretation>
              <emma:one-of disjunction-type="recognition" id="oneOf20">
                <emma:interpretation id="interp100" emma:lang="en-US" emma:confidence="1">
                  <emma:literal>of</emma:literal>
                </emma:interpretation>
                <emma:interpretation id="interp101" emma:lang="en-US" emma:confidence="0">
                  <emma:literal>oof</emma:literal>
                </emma:interpretation>
                <emma:interpretation id="interp102" emma:lang="en-US" emma:confidence="0">
                  <emma:literal>Of</emma:literal>
                </emma:interpretation>
                <emma:interpretation id="interp103" emma:lang="en-US" emma:confidence="0">
                  <emma:literal>oaf</emma:literal>
                </emma:interpretation>
                <emma:interpretation id="interp104" emma:lang="en-US" emma:confidence="0">
                  <emma:literal>oft</emma:literal>
                </emma:interpretation>
              </emma:one-of>
            </emma:emma>
          </inkml:annotationXML>
          <inkml:trace contextRef="#ctx0" brushRef="#br0" timeOffset="80822.6719">2271 7916 146,'0'0'38,"-26"-37"-7,26 37-14,-47-29-5,47 29-9,-60-12-2,25 15 0,-9 16-1,-3 3 1,-4 6-1,4 7 1,3 6-1,3 9 0,15 0 0,14 1 0,18-7 1,22 3-1,10-12 0,16-7 0,12-12 1,4-19-1,-1-10 1,-3-12-1,-12-10-1,-10-9 1,-15-6-1,-17 3 0,-12-1 0,-19 7 1,0 7-4,19 34-8,-53-47-7,53 47-6,-41-16-3,41 16-3,0 0-1,3 34-1,-3-34 0,38 45 9</inkml:trace>
          <inkml:trace contextRef="#ctx0" brushRef="#br0" timeOffset="81079.847">2485 8206 115,'0'0'36,"51"38"-3,-51-38-6,28 6-6,-28-6-7,16-34-8,-16 5-6,-3-9 0,-10-9 0,-6-3 0,-3-7 0,-6-3-1,-4 4 1,1-4 0,5 6 0,4 7-1,10 6 1,8 10-1,4 31-8,38-38-10,10 38-8,-4 3-4,16 13-1,-10-1-3,1 11-4,-16 2 0,-10 7 22</inkml:trace>
          <inkml:trace contextRef="#ctx0" brushRef="#br0" timeOffset="81223.9457">2450 8001 118,'0'0'39,"-31"-3"-1,31 3-10,44-22-28,13 13-19,12-7-14,17 7-6,8-4-1,11 0-1,2 1 0</inkml:trace>
        </inkml:traceGroup>
        <inkml:traceGroup>
          <inkml:annotationXML>
            <emma:emma xmlns:emma="http://www.w3.org/2003/04/emma" version="1.0">
              <emma:interpretation id="{B3EF603F-30C4-4062-B054-F33288246F6E}" emma:medium="tactile" emma:mode="ink">
                <msink:context xmlns:msink="http://schemas.microsoft.com/ink/2010/main" type="inkWord" rotatedBoundingBox="4624,17374 10779,17380 10778,18644 4623,18638"/>
              </emma:interpretation>
              <emma:one-of disjunction-type="recognition" id="oneOf21">
                <emma:interpretation id="interp105" emma:lang="en-US" emma:confidence="0">
                  <emma:literal>continuity:</emma:literal>
                </emma:interpretation>
                <emma:interpretation id="interp106" emma:lang="en-US" emma:confidence="0">
                  <emma:literal>continuity</emma:literal>
                </emma:interpretation>
                <emma:interpretation id="interp107" emma:lang="en-US" emma:confidence="0">
                  <emma:literal>continuity!</emma:literal>
                </emma:interpretation>
                <emma:interpretation id="interp108" emma:lang="en-US" emma:confidence="0">
                  <emma:literal>Continuity:</emma:literal>
                </emma:interpretation>
                <emma:interpretation id="interp109" emma:lang="en-US" emma:confidence="0">
                  <emma:literal>Continuity!</emma:literal>
                </emma:interpretation>
              </emma:one-of>
            </emma:emma>
          </inkml:annotationXML>
          <inkml:trace contextRef="#ctx0" brushRef="#br0" timeOffset="82310.4099">3866 7617 132,'0'0'40,"-60"-41"-4,31 35-11,-5 3-14,2 15-7,-3 11-4,-3 8 0,1 7 0,-1 12 0,3 7 0,7 6 1,12 0 0,9 0-1,17 0 1,18-7-1,13-5 0,13-20-11,19 4-9,2-29-8,8 1-2,-11-20-3,4-9 0,-16-10 1,3 1-1,-6-4 11,-13-6 14,-6 7 8,-6-1 11,-10 4 9,-13-4 10,-9 35 3,3-57 0,-3 57 0,-34-31-2,34 31-5,-70-10-7,35 23-7,-6 3-9,0 9-3,3 9 1,7 4-1,2 6 0,10 7 0,13 2 1,6-2 0,19 2-1,13-12 0,15-6 0,13-13 0,10-13 0,-1-21-3,7-7-5,-19-13-2,-1-6 0,-21-9 0,-10 0 1,-28 0 0,-6 3 4,-10 9 8,-16-3 5,7 13 1,-10-3 0,6 12 1,4 0-2,28 16 0,0 0-6,0 0-13,0 0-8,31-25-4,17 31-4,-10-9 0,19 10-1,-16-7 2,6 6 7,-9-3 13,-7-3 13,-31 0 14,35-3 6,-35 3 1,0 0 0,0 0-2,0 0-3,3 41-5,-3-41-6,-6 44-9,6-13-3,0 4 0,6 3 0,4-4 0,2 1 0,1-7 0,3 1 0,-16-29 0,38 34 0,-38-34 0,38 7-3,-38-7-3,28-26 0,-28 26 0,22-50 0,-19 9 0,7 6 2,-4 1 3,4-7 5,2 9 1,1-2 1,-13 34-1,35-41 1,-7 35-1,-28 6-1,47 12-4,-47-12 0,54 54 1,-32-20-1,3 10 0,-3 7 0,1-4 1,-1 3-1,3-9 0,0-6-5,-25-35-10,60 41-9,-31-47-6,9-7-2,-38 13-1,60-57 1,-38 13-2,6-3 5</inkml:trace>
          <inkml:trace contextRef="#ctx0" brushRef="#br0" timeOffset="82822.7574">5303 7960 159,'0'0'34,"9"-34"-2,19 24-12,17-2-23,-1-1-17,32 7-6,-7-10-4,13 13-1,-12-6-1,2 9 2,-18-4 4,-10 4 14,-12 7 15,-32-7 14,28 25 11,-28-25 3,-9 41 1,9-41-2,-16 57-3,16-57-4,-6 62-6,6-27-7,12 0-10,7-1-3,-19-34-13,54 44-10,-54-44-6,54 4-1,-54-4-6,34-32-2,-24-6 0,-10-6 20</inkml:trace>
          <inkml:trace contextRef="#ctx0" brushRef="#br0" timeOffset="82522.5541">5517 7772 137,'-44'-32'33,"44"32"1,-44 13-3,44-13-15,-25 59-12,25-14-4,9 8 0,7 10 0,3-3 0,3 3 0,0-10 0,-3-2 0,3-23-6,0 4-15,-22-32-8,0 0-3,0 0-1,0 0 0,-9-60-1,-7 28 0</inkml:trace>
          <inkml:trace contextRef="#ctx0" brushRef="#br0" timeOffset="82942.8392">5909 7750 51,'0'0'9,"0"0"-9,31-13-9,7 16-12,22 7-3,-3-7 19</inkml:trace>
          <inkml:trace contextRef="#ctx0" brushRef="#br0" timeOffset="83378.1367">6323 7822 137,'0'0'41,"0"0"-3,-29 31-10,29-31-18,3 54-9,7-19-1,9-1 0,-4 7 0,8-3 0,-8 3 0,-2-10 0,-13-31 0,19 41 0,-19-41-2,0 0-6,0 0-6,0 0 0,0 0 0,3-28-1,3-4 2,-6-8 2,10-5 8,3 8 11,-4-14 5,10 17 1,-10-4 1,-9 38-1,45-35 0,-14 42-4,-31-7-6,48 37-3,-30 1-1,11 3 1,-10 6-1,3 7 0,-3-1 0,0-2 0,0-4 0,3-9 0,0-7-1,-22-31-15,54 22-11,-54-22-5,53-34-1,-31-1 0,4 3-1,-7-21 0,3 9 2</inkml:trace>
          <inkml:trace contextRef="#ctx0" brushRef="#br0" timeOffset="83834.4477">6998 7885 151,'0'0'33,"-34"12"1,34-12-6,-23 51-19,23-16-9,13 5 0,9 1 0,10 3 0,9-3 0,6-3 0,7-13 0,-4-6 0,4-12 0,0-14 0,-10-8 0,-6-14 0,-10-5 0,-15-4-1,-7-6 0,-9 3-1,-10 0 0,-9 6-3,-3 1-4,25 34-5,-38-51-5,38 51-6,-9-28-4,9 28-2,28-16 0,1 16 3,5 3 4,1 0 10,3 4 10,-10-4 15,1 13 16,-29-16 5,31 28 1,-31-28 0,22 44-1,-22-44-3,16 60-6,-13-29-7,16 4-13,-3 6-3,6-10 0,3 10-7,-25-41-11,38 38-10,-38-38-4,41 3-1,-41-3 0,29-31-1,-23-4 0</inkml:trace>
          <inkml:trace contextRef="#ctx0" brushRef="#br0" timeOffset="84780.1557">7797 7750 61,'0'0'7,"10"-48"-4,-10 48-6,41-28-9,-13 18-2,13 7-1,-3 3 4,0 0 7,-38 0 12,54 0 14,-54 0 11,0 0 0,0 0 1,0 0-2,0 0-3,0 0-5,12 35-6,-12 0-8,7-1-10,2 13 0,-3 7 0,4 3 0,-1-1 0,4 4 0,-4-6 0,1-4-1,6-3-12,-16-47-11,15 41-8,-15-41-1,0 0 0,0 0 0,-18-44-3,-1 10 3,0-1 17,-3-3 22,-1 3 17,4 1 9,-3-1 1,22 35-1,-19-50 4,19 50-3,23-41-4,8 28-11,7-2-9,13 8-9,2-2 0,1 6-1,-4 3 1,-2-3 0,-10 6 0,-10 6 0,-28-9 0,29 25 0,-29-25 0,3 44 1,-6-15-1,-1 5 0,4 1 0,4-4 0,5 4 1,4 0-1,12-4 0,3-9 0,13-3 0,10-19 0,-1 0 0,4-6 0,3-10 0,-3-12 0,-4-13 0,-6 0-1,-9-3 1,-10 3 0,-9 0 0,-10 6-1,-6 7 1,0 28-1,0 0 2,-31-19-1,31 19 0,-19 44 0,22-6 0,10 9 1,6 10-2,9 12 2,10 13-2,6 3 2,0 6-1,1-6 0,-8 0 0,-2-3 0,-13-9 0,-9-17 0,-13-12 0,-13-15 0,13-29-1,-47 22 1,12-28 0,-3-7 0,-3-12 0,7-10-1,8-3-11,1-15-9,19-1-7,3-18-5,21-1 0,1-8-1,19 2 0,0-3 0</inkml:trace>
          <inkml:trace contextRef="#ctx0" brushRef="#br0" timeOffset="84930.2574">9357 7589 165,'-35'6'35,"35"-6"-2,0 0-21,-9 35-29,9-35-14,38 50-7,-13-15-3,0 3-2,1 3 0,-7 3 12</inkml:trace>
          <inkml:trace contextRef="#ctx0" brushRef="#br0" timeOffset="85067.3496">9506 8341 147,'-45'35'40,"45"-35"-30,0 0-31,0 0-21,51-12-3,-4-17-2,26-2 6</inkml:trace>
        </inkml:traceGroup>
        <inkml:traceGroup>
          <inkml:annotationXML>
            <emma:emma xmlns:emma="http://www.w3.org/2003/04/emma" version="1.0">
              <emma:interpretation id="{94FD63B0-656D-4342-9F5A-4D4313F26687}" emma:medium="tactile" emma:mode="ink">
                <msink:context xmlns:msink="http://schemas.microsoft.com/ink/2010/main" type="inkWord" rotatedBoundingBox="12186,17476 16699,17472 16700,18416 12187,18420"/>
              </emma:interpretation>
              <emma:one-of disjunction-type="recognition" id="oneOf22">
                <emma:interpretation id="interp110" emma:lang="en-US" emma:confidence="0">
                  <emma:literal>Air,"</emma:literal>
                </emma:interpretation>
                <emma:interpretation id="interp111" emma:lang="en-US" emma:confidence="0.5">
                  <emma:literal>Air, =</emma:literal>
                </emma:interpretation>
                <emma:interpretation id="interp112" emma:lang="en-US" emma:confidence="0">
                  <emma:literal>Air."</emma:literal>
                </emma:interpretation>
                <emma:interpretation id="interp113" emma:lang="en-US" emma:confidence="0">
                  <emma:literal>Air,</emma:literal>
                </emma:interpretation>
                <emma:interpretation id="interp114" emma:lang="en-US" emma:confidence="0">
                  <emma:literal>Air:</emma:literal>
                </emma:interpretation>
              </emma:one-of>
            </emma:emma>
          </inkml:annotationXML>
          <inkml:trace contextRef="#ctx0" brushRef="#br0" timeOffset="86135.0795">11078 7756 134,'0'0'41,"0"0"-5,-35-19-12,35 19-11,-3 50-12,6-9-1,4 10 0,2 5 0,-3 10-1,7 10 1,-3-4 0,2 1 0,-2-10 0,-1-7 1,1-15-1,-1-9 0,-9-32 0,0 0 1,0 0-1,35-41 0,-26-3 0,-6-7-1,7-8 1,-7-4-1,0-7 0,0-2 1,-3 3 0,0 3-1,4 3 2,-1 12-1,3 7 0,3 13 1,-9 31-1,32-22 0,-32 22 1,51 34-1,-20 4 0,4 6 0,0 10-1,3 5 1,-4 8 0,4-1 0,-3 3 0,0 0 0,-7-6 0,-6-6 0,0-13 0,-15-12-15,12-4-14,-19-28-3,0 0-1,0 0-1,-35-38-1,13 7-7</inkml:trace>
          <inkml:trace contextRef="#ctx0" brushRef="#br0" timeOffset="86323.2047">11141 8096 169,'0'0'41,"48"-41"-8,-1 28-27,13 13-17,6-3-12,10 6-9,-10 4-5,1-4-4,-14 6-1,-5 7 0</inkml:trace>
          <inkml:trace contextRef="#ctx0" brushRef="#br0" timeOffset="86674.4441">12063 8231 147,'0'0'37,"-28"-9"-6,28 9-11,-3 50-9,9-12-10,0 6-2,4 3 2,-1 4-1,1-7 0,2-3 0,-5-13-9,12 0-14,-19-28-9,28 19 0,-28-19-9,22-28 0,-6 0-2</inkml:trace>
          <inkml:trace contextRef="#ctx0" brushRef="#br0" timeOffset="87091.054">12660 7979 108,'0'0'41,"-28"-12"-5,28 12-6,0 0-11,-29 9-8,29-9-10,0 0-1,-16 38 0,16-38 0,0 0 0,-9 31 0,9-31-11,0 0-11,0 0-8,0 0-6,41 0-5,-41 0 0,35-31-1</inkml:trace>
          <inkml:trace contextRef="#ctx0" brushRef="#br0" timeOffset="87562.3755">13153 7916 129,'0'0'41,"-29"-15"-5,29 15-10,0 31-14,0-31-10,29 60-2,-4-16 0,7 10 0,5-4 0,4 3 0,1-2 0,5-7 0,-3-13 0,-3-5 0,-3-14 0,-6-15 0,-32 3 0,41-31 1,-29-4-1,-2-6 0,-7 0 0,0-12 0,0-4 0,-6 3-1,3 1 2,3-1-2,4 10 1,-1 3 0,3 3 0,-9 38 0,32-40 0,-32 40-1,35-13-14,-35 13-9,34 22-8,-34-22 0,32 47-1,-32-47-7,25 57-1</inkml:trace>
          <inkml:trace contextRef="#ctx0" brushRef="#br0" timeOffset="87778.5216">14087 8193 163,'0'0'40,"22"45"-8,-18-17-23,5 7-9,10 5 0,3-5-1,3 12-17,-12-15-12,6-1-7,-19-31-3,0 0-2,38 22-1,-38-22 11</inkml:trace>
          <inkml:trace contextRef="#ctx0" brushRef="#br0" timeOffset="88119.7527">15088 7929 127,'-28'-3'41,"28"3"-5,0 0-10,0 0-12,0 0-14,35 3 0,15 0 0,10 7-6,-3-10-12,19 9-11,-16-6-5,-3 0-6,-13 0-2,-13 4 0,-31-7 10</inkml:trace>
          <inkml:trace contextRef="#ctx0" brushRef="#br0" timeOffset="88250.8421">15284 8096 154,'0'0'17,"0"0"-18,54 3-29,6-6-13,12-3-1,11-4-2</inkml:trace>
        </inkml:traceGroup>
        <inkml:traceGroup>
          <inkml:annotationXML>
            <emma:emma xmlns:emma="http://www.w3.org/2003/04/emma" version="1.0">
              <emma:interpretation id="{33A9258B-B1AF-400B-97DA-CB5F06517885}" emma:medium="tactile" emma:mode="ink">
                <msink:context xmlns:msink="http://schemas.microsoft.com/ink/2010/main" type="inkWord" rotatedBoundingBox="17672,16803 21213,16806 21211,18447 17671,18444"/>
              </emma:interpretation>
              <emma:one-of disjunction-type="recognition" id="oneOf23">
                <emma:interpretation id="interp115" emma:lang="en-US" emma:confidence="0">
                  <emma:literal>Azov</emma:literal>
                </emma:interpretation>
                <emma:interpretation id="interp116" emma:lang="en-US" emma:confidence="0">
                  <emma:literal>Azov;</emma:literal>
                </emma:interpretation>
                <emma:interpretation id="interp117" emma:lang="en-US" emma:confidence="0">
                  <emma:literal>Azov:</emma:literal>
                </emma:interpretation>
                <emma:interpretation id="interp118" emma:lang="en-US" emma:confidence="0">
                  <emma:literal>Azov'</emma:literal>
                </emma:interpretation>
                <emma:interpretation id="interp119" emma:lang="en-US" emma:confidence="0">
                  <emma:literal>'ane</emma:literal>
                </emma:interpretation>
              </emma:one-of>
            </emma:emma>
          </inkml:annotationXML>
          <inkml:trace contextRef="#ctx0" brushRef="#br4" timeOffset="130120.0886">17795 7039 233,'21'49'0,"14"43"0,-4-20 0,-6-12 1,4-13-16,-29-47-11,38 13-5,-38-13 0,38-60-1,-20-3 0,11-6-1</inkml:trace>
          <inkml:trace contextRef="#ctx0" brushRef="#br4" timeOffset="130117.0859">18458 6997 232,'-14'3'0,"-21"-3"0,28-3-17</inkml:trace>
          <inkml:trace contextRef="#ctx0" brushRef="#br0" timeOffset="89011.0667">16620 7778 121,'-29'-25'38,"29"25"-4,-31-7-7,31 7-10,0 0-10,-35 54-7,35-16-1,0 12 1,3 10-1,4 12 2,2-2-1,4 2 0,6-6 0,0-6 0,0-13 1,0-12-1,-19-35-2,41 25-7,-41-25-2,19-38-2,-19-6-1,6-3 1,-12-19 0,9 0 1,-10-13 5,4-3 15,10 10 3,-4 2 2,12 20 0,-2 3 0,-13 47 0,44-32 0,-9 45-5,-3 12-7,2 16-2,4 13 1,3 5 0,-3 7 0,-3 10-1,0-7 0,-10-6 1,-3 3-12,-9-25-13,-4-3-7,-9-38-1,0 0-5,-35 3-3,7-25-1</inkml:trace>
          <inkml:trace contextRef="#ctx0" brushRef="#br0" timeOffset="89220.2411">16658 8118 152,'0'0'41,"66"-25"-9,-12 22-40,12 3-23,19 3-6,1 0-3,-7 3-1,-10-3-1</inkml:trace>
          <inkml:trace contextRef="#ctx0" brushRef="#br0" timeOffset="89552.5751">17308 8121 122,'0'0'41,"16"-41"-2,-16 41-10,41-35-19,-9 32-10,6 3 0,-4 7 0,-2 5 0,-32-12 0,44 47-1,-38-15 1,-6 12 0,-6-3-1,-10 9 1,-3 4-1,-6-1 0,-3-5 1,-1 2 0,4-9 0,3-6 0,6-4 0,16-31 0,-13 38 1,13-38-1,0 0 1,54 12 0,-16-15-1,0 0 0,3-3 0,0-4-12,13 10-9,-16-9-9,12 3-3,-12-4-2,0-2-6,-3-4-2,6-3 19</inkml:trace>
          <inkml:trace contextRef="#ctx0" brushRef="#br0" timeOffset="90026.8907">18164 8014 128,'-51'-25'39,"23"9"-4,28 16-14,-44 6-9,44-6-8,-35 29-4,35-29 0,-19 41 0,19-41 1,3 37-1,-3-37 1,29 26-1,-29-26 1,57 3-1,-29-10 0,0-5 0,-28 12 0,48-32 0,-48 32-1,6-37 0,-6 37 0,-22-29-3,22 29-5,-41-9-6,41 9-6,-32 6-6,32-6-5,0 0 1,7 32-1,-7-32 1,53 18 6</inkml:trace>
          <inkml:trace contextRef="#ctx0" brushRef="#br0" timeOffset="90470.1926">18717 7910 133,'-32'-22'42,"32"22"-5,0 0-11,-6 47-20,15-12-6,10 6 1,6 9-1,4 4-1,2 2 1,4-2 0,-3-4 1,2-6-2,1-3 1,-3-12 0,2-14 0,-5-11 0,-1-11 0,1-8 1,-7-14-1,-3-12 0,-3-6 0,-10-10 1,0-6-2,-6 0 2,-6-3-1,0 0 0,-4 9 0,4 7 0,-4 6 0,7 13 0,3 31 0,-3-32 0,3 32-1,0 0-15,35 25-10,-35-25-7,41 47 1,-10-9-2,-5-9-1,12 12 0</inkml:trace>
          <inkml:trace contextRef="#ctx0" brushRef="#br0" timeOffset="90858.4567">19490 8134 159,'-19'-29'34,"19"29"-1,13-31-15,-13 31-18,47-16 0,-15 13 0,3 0 0,-1 3 0,1 0 0,-35 0 0,47 25 0,-47-25-1,26 44 1,-20-9 0,-6-1-1,-6 10 1,-10-3-1,-6 7 1,-7-4-1,1-3 1,0-4 0,-4-2 0,10 3 0,22-38 1,-29 50-1,29-50 1,23 29-1,5-20 1,13-6 0,10 0-1,9-9 0,3 3 0,-3-10-15,9 13-16,-15-6-2,-7 3-10,-12 3-1,-35 0-3</inkml:trace>
        </inkml:traceGroup>
        <inkml:traceGroup>
          <inkml:annotationXML>
            <emma:emma xmlns:emma="http://www.w3.org/2003/04/emma" version="1.0">
              <emma:interpretation id="{1EE72CD2-39D9-463F-AB9F-5E041E6262FD}" emma:medium="tactile" emma:mode="ink">
                <msink:context xmlns:msink="http://schemas.microsoft.com/ink/2010/main" type="inkWord" rotatedBoundingBox="23299,17393 25320,17395 25319,18352 23298,18350"/>
              </emma:interpretation>
              <emma:one-of disjunction-type="recognition" id="oneOf24">
                <emma:interpretation id="interp120" emma:lang="en-US" emma:confidence="0">
                  <emma:literal>Ave</emma:literal>
                </emma:interpretation>
                <emma:interpretation id="interp121" emma:lang="en-US" emma:confidence="0">
                  <emma:literal>Aves</emma:literal>
                </emma:interpretation>
                <emma:interpretation id="interp122" emma:lang="en-US" emma:confidence="0">
                  <emma:literal>Avec</emma:literal>
                </emma:interpretation>
                <emma:interpretation id="interp123" emma:lang="en-US" emma:confidence="0">
                  <emma:literal>Ave.</emma:literal>
                </emma:interpretation>
                <emma:interpretation id="interp124" emma:lang="en-US" emma:confidence="0">
                  <emma:literal>Ac_v.</emma:literal>
                </emma:interpretation>
              </emma:one-of>
            </emma:emma>
          </inkml:annotationXML>
          <inkml:trace contextRef="#ctx0" brushRef="#br0" timeOffset="105887.3364">22159 7983 134,'9'-29'33,"-9"29"-4,60-19-21,-3 19-23,0-3-8,12 9-8,-3-9-2,4 3-1,-16-3 1,-1 0 1</inkml:trace>
          <inkml:trace contextRef="#ctx0" brushRef="#br0" timeOffset="105707.6174">22212 7781 89,'-6'-28'35,"6"28"-1,0 0-6,0 0-4,0 0-5,0 0-5,-16 31-11,16-3-2,3 10 0,-3 6-1,3 0 0,-3 1 0,7-5 0,-4-2 0,3 0 0,-3-6-1,-3-32 1,13 37-1,-13-37-1,0 0 1,0 0-1,0 0 1,13-50 0,-7 15-1,0-6 2,-6-9 0,7-4 0,-7-2 0,0-1 0,0 0 0,0 7 0,0 9 1,3 10-1,0 2 1,-3 29 0,19-31 0,-19 31 0,38 6 1,-38-6-1,47 38 0,-47-38 0,60 63-1,-25-19 0,-4 0 1,4 6-1,-3 1 0,-1-4 0,-2 0 0,-4-9 0,0-3 0,-9-7-1,-16-28-8,28 44-10,-28-44-9,0 0-4,0 0-1,-28 0-1,-7-16-1,4 4 0</inkml:trace>
          <inkml:trace contextRef="#ctx0" brushRef="#br0" timeOffset="106090.4656">22822 7948 161,'0'0'35,"-16"53"-1,6-24-20,20 5-14,9 7 0,-3-9-9,15 6-7,-31-38-7,38 34-6,-38-34-5,0 0 0,32-19-1,-32 19 1,22-44 7</inkml:trace>
          <inkml:trace contextRef="#ctx0" brushRef="#br0" timeOffset="106461.6791">23112 7737 138,'0'0'36,"0"0"-1,-28-3-5,28 3-20,28 56-10,-6-21 0,-3 9 0,6 0 0,-2-3 0,2 0 0,-3-9 0,-22-32-1,44 44 0,-44-44 0,38 9 0,-38-9 0,44-38 0,-31 4 0,0-7 1,-4-6-1,-6-4 2,0-2-1,-6 5 0,-3 7 1,0 7 0,6 34 0,-13-35-2,13 35-12,0 0-7,0 0-7,3 32-5,-3-32-1,28 47-2,-28-47 0,48 50 1</inkml:trace>
          <inkml:trace contextRef="#ctx0" brushRef="#br0" timeOffset="106675.8249">23728 7932 158,'0'0'36,"0"0"-2,-3 41-13,12-13-21,7 4 0,0-1 0,-4 1 0,7 6-16,-19-38-10,26 41-8,-26-41 0,0 0-1,0 0-2,0 0 0</inkml:trace>
          <inkml:trace contextRef="#ctx0" brushRef="#br0" timeOffset="107343.7617">22155 8543 67,'0'0'33,"-3"-31"-3,3 31-3,38-13-4,9 16-3,7-12-4,25 9-2,6-13-5,20 4-9,11-1 0,11 4 0,2-7 0,-3 1 0,4-7 1,-7 3-1,-6 3 1,-3-5-1,-10-1 0,-3 0-1,-3 12-11,-19-11-7,0 18-7,-26-4-4,1 4-2,-22 0-2,-32 0 0,31 19-1,-31-19 18</inkml:trace>
        </inkml:traceGroup>
        <inkml:traceGroup>
          <inkml:annotationXML>
            <emma:emma xmlns:emma="http://www.w3.org/2003/04/emma" version="1.0">
              <emma:interpretation id="{AB759349-C180-473B-BF75-E7FD2247C46C}" emma:medium="tactile" emma:mode="ink">
                <msink:context xmlns:msink="http://schemas.microsoft.com/ink/2010/main" type="inkWord" rotatedBoundingBox="30442,17116 30483,17117 30482,17151 30442,17151"/>
              </emma:interpretation>
              <emma:one-of disjunction-type="recognition" id="oneOf25">
                <emma:interpretation id="interp125" emma:lang="en-US" emma:confidence="0">
                  <emma:literal>:</emma:literal>
                </emma:interpretation>
                <emma:interpretation id="interp126" emma:lang="en-US" emma:confidence="0">
                  <emma:literal>=</emma:literal>
                </emma:interpretation>
                <emma:interpretation id="interp127" emma:lang="en-US" emma:confidence="0">
                  <emma:literal>"</emma:literal>
                </emma:interpretation>
                <emma:interpretation id="interp128" emma:lang="en-US" emma:confidence="0">
                  <emma:literal>|</emma:literal>
                </emma:interpretation>
                <emma:interpretation id="interp129" emma:lang="en-US" emma:confidence="0">
                  <emma:literal>!</emma:literal>
                </emma:interpretation>
              </emma:one-of>
            </emma:emma>
          </inkml:annotationXML>
          <inkml:trace contextRef="#ctx0" brushRef="#br2" timeOffset="61091.4709">29336 7309 162,'-41'34'5,"41"-34"-4,0 0-30,0 0-7,0 0-3,38-15 0</inkml:trace>
          <inkml:trace contextRef="#ctx0" brushRef="#br2" timeOffset="68631.2692">26072 7633 162,'0'0'46,"0"0"-5,0 0-35,28 9-11,-28-9-15,0 0-17,47 29-8,-47-29-2,38 3-1,-38-3-3</inkml:trace>
        </inkml:traceGroup>
      </inkml:traceGroup>
    </inkml:traceGroup>
  </inkml:traceGroup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4:33.1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81BCAF0-FC01-4876-AF95-A09770B2AF90}" emma:medium="tactile" emma:mode="ink">
          <msink:context xmlns:msink="http://schemas.microsoft.com/ink/2010/main" type="writingRegion" rotatedBoundingBox="23950,18073 27765,17442 27954,18582 24138,19212"/>
        </emma:interpretation>
      </emma:emma>
    </inkml:annotationXML>
    <inkml:traceGroup>
      <inkml:annotationXML>
        <emma:emma xmlns:emma="http://www.w3.org/2003/04/emma" version="1.0">
          <emma:interpretation id="{043D350E-D616-411B-8259-F5972540FB6E}" emma:medium="tactile" emma:mode="ink">
            <msink:context xmlns:msink="http://schemas.microsoft.com/ink/2010/main" type="paragraph" rotatedBoundingBox="23950,18073 27765,17442 27954,18582 24138,19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D74A85-0EB5-4303-906D-4BE4E63E7EDC}" emma:medium="tactile" emma:mode="ink">
              <msink:context xmlns:msink="http://schemas.microsoft.com/ink/2010/main" type="line" rotatedBoundingBox="23950,18073 27765,17442 27954,18582 24138,19212"/>
            </emma:interpretation>
          </emma:emma>
        </inkml:annotationXML>
        <inkml:traceGroup>
          <inkml:annotationXML>
            <emma:emma xmlns:emma="http://www.w3.org/2003/04/emma" version="1.0">
              <emma:interpretation id="{B2C3DE96-CB7B-4F17-B612-D5608E79B569}" emma:medium="tactile" emma:mode="ink">
                <msink:context xmlns:msink="http://schemas.microsoft.com/ink/2010/main" type="inkWord" rotatedBoundingBox="23950,18073 27765,17442 27954,18582 24138,19212"/>
              </emma:interpretation>
              <emma:one-of disjunction-type="recognition" id="oneOf0">
                <emma:interpretation id="interp0" emma:lang="en-US" emma:confidence="0">
                  <emma:literal>az=V2</emma:literal>
                </emma:interpretation>
                <emma:interpretation id="interp1" emma:lang="en-US" emma:confidence="0">
                  <emma:literal>Az=V2</emma:literal>
                </emma:interpretation>
                <emma:interpretation id="interp2" emma:lang="en-US" emma:confidence="0">
                  <emma:literal>arrive</emma:literal>
                </emma:interpretation>
                <emma:interpretation id="interp3" emma:lang="en-US" emma:confidence="0">
                  <emma:literal>ave</emma:literal>
                </emma:interpretation>
                <emma:interpretation id="interp4" emma:lang="en-US" emma:confidence="0">
                  <emma:literal>az=Vz</emma:literal>
                </emma:interpretation>
              </emma:one-of>
            </emma:emma>
          </inkml:annotationXML>
          <inkml:trace contextRef="#ctx0" brushRef="#br0">22878 8719 35,'0'0'18,"0"0"2,0 0 1,0 0 2,0 0 1,0 0-2,0 0-2,0 0-3,0 0-2,0 0-4,0 0-4,0 0-3,0 0-3,0 0-1,0 0 0,0 0 0,0 0 0,16-28-1,-16 28 2,0 0-1,0 0 0,0 0 0,0 0 0,0 0 1,0 0-1,0 0 0,0 0 0,0 0-1,0 0 1,0 0 0,0 0-1,0 0 1,0 0 0,0 0 0,0 0 0,0 0 0,0 0 0,0 0 0,0 0 0,0 0 0,0 0 0,0 0-1,0 0 1,0 0 0,0 0 1,0 0-1,0 0 1,0 0-1,0 0 0,0 0 0,0 0 1,0 0-1,0 0 0,0 0 0,0 0 0,29-16 0,-29 16 0,0 0-1,0 0 1,0 0 0,0 0 0,0 0 0,0 0 0,0 0 0,0 0 0,0 0 0,0 0 1,0 0-1,0 0 1,0 0-1,0 0 1,0 0 0,0 0 0,-13 41 0,13-41 0,6 38-1,-6-38 1,4 50 0,-4-50 0,6 54 0,-3-26-1,-3-28 1,13 47-1,-13-47 0,12 41 0,-12-41 0,10 29-1,-10-29 0,0 0 0,0 0 0,0 0 0,0 0 0,0 0-1,22-38 1,-19 10 0,-3-4 0,0-6 0,-6-3 1,3 0-1,-1-3 1,-2 0 0,6 0 0,0 6 0,0 1 0,3 5 0,-3 32 0,16-41 1,-16 41 0,35 0 0,-35 0 0,41 32 0,-13-4 0,4 10 0,-1 6 0,1 3 0,3 0-1,-7 1 1,-3-4 1,1-3-2,-11-7 1,-2 1-8,-13-35-13,16 38-9,-16-38-3,0 0-2,0 0-1,-38-7 0,38 7-1</inkml:trace>
          <inkml:trace contextRef="#ctx0" brushRef="#br0" timeOffset="170.1164">22920 8902 170,'18'-28'32,"14"18"-4,12 7-40,10-10-15,9 10-4,0-6-2,-3 6 0,-9-7-1,-7 10-1</inkml:trace>
          <inkml:trace contextRef="#ctx0" brushRef="#br0" timeOffset="540.2174">23516 8830 158,'16'-35'34,"-16"35"-4,35-3-20,-35 3-5,54 9-4,-26 1 0,-28-10 0,38 22-1,-38-22 1,6 37 0,-6-37 0,-16 51-1,4-23 1,-4 4-1,0 2 0,0-2 0,1-4 2,5 0-2,10-28 0,-9 38 0,9-38-1,0 0 1,38 29 0,-38-29-1,60-4 0,-23-2-1,11 6-13,-7-12-7,13 8-9,-7-5-1,7-4-1,-13-2-2,6-4 0,-12-6 0</inkml:trace>
          <inkml:trace contextRef="#ctx0" brushRef="#br0" timeOffset="819.8135">24549 8305 119,'0'0'34,"-6"-51"-1,6 51-3,0 0-17,34-22-4,-34 22-9,57-3 1,-22 3-1,3-3-2,6 12-15,-9-12-10,3 10-5,-4-14-1,-2 14-1,-32-7 0,41 9-1</inkml:trace>
          <inkml:trace contextRef="#ctx0" brushRef="#br0" timeOffset="1016.0473">24631 8503 165,'0'0'24,"0"0"-14,32 10-32,21-10-12,4-13-1,6 4-1,0-7-1</inkml:trace>
          <inkml:trace contextRef="#ctx0" brushRef="#br0" timeOffset="2237.6843">25503 7895 162,'0'0'36,"-29"-15"-3,29 15-14,0 0-18,3 53 0,16-12-1,10 10-1,2 5 1,10 10 0,0 0-1,0 1 1,0-4 0,1-7-1,-1-2 0,-7-13 0,-2-4 1,-4-14-1,-28-23 0,48 12-1,-48-12 2,41-22-1,-41 22 0,28-47 1,-15 15 0,-7 1 0,0-1 0,-2 1 0,-8-4 0,1 1 0,0 5 0,0-5 0,0 2 0,0-2 0,-1-4 0,4-6 1,0 6-1,0-6 0,0 0 0,0 0 0,4-4 1,-1 11-1,0-1 0,0 6 0,-3 32 0,16-37 2,-16 37-1,0 0-13,0 0-10,38 25-8,-38-25-2,25 56-2,-12-21 0,6 3-3,-4 3 0</inkml:trace>
          <inkml:trace contextRef="#ctx0" brushRef="#br0" timeOffset="2762.0391">26371 8409 125,'-28'-32'34,"28"32"0,0-28-8,0 28-12,0 0-5,47-25-10,-47 25 1,57-7 0,-29 7 0,-28 0 1,51 16 0,-51-16 0,31 38 0,-31-38 0,16 60 1,-16-23-1,-3 4-1,-7 4 1,-2-1-1,-7 0 1,3-7-1,-3-2 0,19-35-1,-28 50 0,28-50 1,0 0-1,-7 29-1,7-29 1,29-6 0,-29 6-1,57-13 2,-26 3-1,7 10 1,-3-3 0,6 0 0,-6-3-7,3 15-16,-38-9-10,44 13 0,-44-13-3,0 0-1,0 0-3</inkml:trace>
        </inkml:traceGroup>
      </inkml:traceGroup>
    </inkml:traceGroup>
  </inkml:traceGroup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22.2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6D3C33F-44DE-4B0E-B79F-9A0FBE805281}" emma:medium="tactile" emma:mode="ink">
          <msink:context xmlns:msink="http://schemas.microsoft.com/ink/2010/main" type="inkDrawing"/>
        </emma:interpretation>
      </emma:emma>
    </inkml:annotationXML>
    <inkml:trace contextRef="#ctx0" brushRef="#br0">2 361 98,'0'-32'41,"0"32"-5,0 0-7,0 0-7,-3-28-2,3 28-11,0 0-9,22 44 0,-6-16 0,-3 4 0,9 9 0,0 6 0,0 3 0,6 1 0,-6-4 0,7-6 0,-4-3 0,-3-7 0,-22-31 0,32 38 0,-32-38 0,28 10 0,-28-10 0,0 0 0,35-54 0,-29 23 0,4-10 0,-1-4 0,-2-8 0,2 3 0,-3 2 0,1-5 0,2-1 0,4 7 0,-4-3 0,7 2 0,0 1 0,3 6 0,0 3 0,0 7 0,-19 31 0,28-47 0,-28 47 0,0 0 0,32-25 0,-32 25 0,0 0 0,0 0-4,0 0-19,0 0-5,28 31-5,-28-31-1,0 0 0,35 28-1,-35-28-1,38 29 12</inkml:trace>
    <inkml:trace contextRef="#ctx0" brushRef="#br0" timeOffset="540.9028">871 458 109,'0'0'30,"0"0"0,0 0-7,41-12-9,-10 9-9,4 3-13,6-3-11,3 3-7,-6 0-4,0 3 0,-6 3-5,-32-6-1,50 0 10</inkml:trace>
    <inkml:trace contextRef="#ctx0" brushRef="#br0" timeOffset="361.3001">855 266 126,'0'0'41,"0"0"-2,22-31-12,-22 31-14,50-10-4,-18 7-9,3 10-6,-7-11-11,7 14-6,-35-10-5,47 9-5,-47-9 1,0 0-2,0 0 3,-6 29 7,6-29 6</inkml:trace>
    <inkml:trace contextRef="#ctx0" brushRef="#br0" timeOffset="1173.1427">1477 172 123,'0'0'39,"0"0"-5,0 0-11,-19 41-5,28-13-4,-9 1-10,7 8-4,2-2 0,4 0 0,-1-4 0,-12-31 0,32 44 0,-32-44 0,41 13 0,-41-13-6,54-25-7,-29-7-1,3 7 0,-12-16 0,13 9 1,-17-8 0,7 8 5,-9 4 8,-10 28 7,6-41 7,-6 41 0,0 0 1,0 0-1,0 0 0,-3 41-2,9-7-7,4 1-5,2 3 0,17 0 0,2-10 0,7 0 0,6-6 0,7-9 0,-1-10 0,1-6 0,3-16 0,-10 0 0,-13-9-10,4 3-5,-22-16-2,3 9-1,-23-9 0,7 10 0,-19-4 0,19 35 3,-41-47 3,41 47 0,-41-25-2,41 25-2,0 0 1,0 0-1,0 0-1,0 0 3,26-29 5</inkml:trace>
    <inkml:trace contextRef="#ctx0" brushRef="#br0" timeOffset="1609.2935">2408-36 176,'-28'-6'36,"28"6"-3,-3 34-23,12-2-10,7 9 0,3 3 0,6 3 0,1 4 0,-4-1 0,0-9 0,-3-3 0,-3-7 0,-16-31 0,25 28 0,-25-28 0,0 0-6,0 0-4,19-37 0,-13 8 0,-6-12 0,16 10 1,-10-10 1,10 6 6,3 7 5,-19 28 5,41-31 2,-41 31 0,44 0 0,-44 0 0,35 31 0,-35-31-6,22 54-4,-9-26 0,-7 3 0,3-2 0,-9-29 0,23 53 0,-23-53-19,18 38-9,-18-38-5,0 0-1,35 13 0,-35-13-1,32-7 1,-32 7 11,41-25 9</inkml:trace>
    <inkml:trace contextRef="#ctx0" brushRef="#br0" timeOffset="2492.1739">3305 197 104,'0'0'27,"7"-41"-1,-7 41-6,-7-31-6,7 31-1,0 0-2,-28-29-2,28 29-1,-44-3-2,44 3 1,-60 19-1,28-3-2,-3 6-4,7 6 0,3 1 0,6 5 0,3 1 0,13-1 0,6-2 0,10-4 0,-13-28 0,44 35 0,-13-26 0,1-12 0,6 0-5,-7-16-8,4 0 0,-13-12 0,7 9 0,-17-13 1,-12 35 0,29-53 6,-29 53 9,6-41 5,-6 41 5,0 0 0,-28-16 1,28 16-1,-16 31 0,16-31-3,-13 51-10,23-20 0,-1 1 0,10-4 0,6 0 0,7-6 0,9-6 0,3-6 0,10-7 0,-7-9 0,13-4-8,-16-15-9,7 3-2,-20-16-1,11 7 0,-20-17 1,0 7 2,-10-6 11,-2 0 15,2 12 7,-15-6 3,3 41 2,0-37 0,0 37-1,0 0-3,0 0-14,-12 47-3,12-13 0,6 7 0,0 3 0,1-3 0,12 7 0,-4-4 0,1-6 0,3-1 0,-19-37 0,35 51-5,-35-51-24,0 0-3,0 0-2,0 0 1,6-38-2,-6 38 1,-31-47 4,8 18 14,23 29 14,-37-44 17,37 44 7,-41-41 11,41 41 1,0 0-1,0 0 0,-26-37 1,26 37-6,32-13-10,6 10-18,9 12-5,-6-15-19,19 12-6,0-6-2,0 7-1,-9-7 0,-4 9-2,-6-6 3,0 0 12,3 4 10</inkml:trace>
    <inkml:trace contextRef="#ctx0" brushRef="#br0" timeOffset="4884.2021">4625 166 142,'0'0'35,"0"0"0,0 0-1,0 0-25,0 0-9,0 0 0,-19 50 0,26-15 0,8-4 0,1 1 0,6-4 0,3 0 0,-25-28 0,51 38 0,-19-32 0,-1-9 0,-2-3 0,-1-10 0,-28 16 0,41-47 0,-25 19 0,-4-10 0,-5 3 0,-1 1 0,-9 5 0,3 29 0,-10-41 0,10 41 0,0 0 0,0 0 0,0 0 0,-9 44 0,25-12 0,-4-1 0,20 4 0,3 0 0,12-1 0,4-9 0,-1-3 0,1-12 0,-4-7 0,-3-12 0,-6-10 0,-9-10 0,-11-5 0,-8-7 0,-7 0 0,-9-3 0,3 12-13,-10-5-3,13 37-1,-19-35 0,19 35-1,0 0 0,0 0 5,13 35 4,-13-35 6,44 47 7,-13-28 7,17 6 6,-7-13 1,13 4-1,-13-13 1,19 4 0,-19-17-1,9 4-13,-12-13-4,-3-3 0,-7-3 0,-28 25 0,32-47 0,-32 47 0,-6-38 0,6 38 0,-51-7 0,13 17 0,-3 6 0,0 6 0,3 9 0,7 4 0,12 6 0,9 0 0,16 0 0,17 0 0,14-7 0,4-5 0,13-4 0,3-19-1,12-3-22,-9-12-5,4-7-4,-11-19-2,-2 4 0,-4-13 0,-6-7 5,-12 4 9,-1-3 17,-6-1 15,-9-2 15,-1 15 6,-15-3 2,3 41-1,-6-38 1,6 38-1,0 0-7,-28 26-26,18 5-1,10 7 0,3 9 0,7 3 0,6 1 0,6-1 0,3-3 0,-3-2 0,0-11 0,6-12 0,-28-22 0,54 6 0,-25-21 0,-29 15 0,50-54 0,-25 16 0,1 1 0,-7-4 0,3 6 0,-10 7 0,-12 28 0,13-35 0,-13 35 0,0 0 0,0 0 0,-32 60 0,13-22 0,13 3 0,-3 0-2,15 0-2,7-7 0,12-2 0,-25-32-1,66 34 6,-22-31-2,7-3-4,-7-15-9,10 5-7,-16-18-4,9 6-2,-12-10-2,0 7 1,-13-9 2,3 5 9,-25 29 15,19-53 14,-19 53 13,0-38 2,0 38 2,0 0 0,0 0-2,0 0-5,0 0-6,0 0-7,-13 41-9,13-41 1,22 56-1,-9-21 0,3 0 1,-4-4-1,-2 1 1,-10-32-1,22 44 0,-22-44 0,0 0-1,0 0-3,0 0-5,32-16-1,-32 16 0,6-53 0,-6 12-1,9 6 1,-2-9 1,5 9 3,4 1 7,3-1 8,9 16 1,-28 19 0,57-19 0,-28 22 1,5 16-1,-5 0-1,6 16-2,-10 6-6,0-4-1,3 8 0,-2-4 0,-4-4 0,3-2 0,-3-7 0,-22-28-1,51 32-11,-51-32-6,50-3-5,-50 3-3,54-38-2,-29 6-1,13 7 0,-13-13 1,7 4 11,0-1 9,-7 0 9,-6 4 5,0-4 7,-4 7 6,-11 0 7,-4 28 3,0-44-2,0 44-2,-32-22-4,32 22-2,-54 6-5,20 13-5,-7 0-6,6 6-4,0 9 3,4 4-1,5 0 1,10 0-1,13 3-1,16-7 1,15-2 0,4-10-1,18-10-1,4-8-1,6-11 0,-12-12-1,2-3-2,-18-9 1,-13-1 0,-10-2 0,-6-1 0,-12 1-2,9 34-5,-10-51-4,10 51-3,3-38-1,-3 38 0,35-28 0,-35 28 2,44-16 6,-44 16 14,48-9 15,-48 9 4,38 0 1,-38 0 1,0 0-1,0 0-1,34 47-4,-34-47-8,10 47-9,-7-15 0,3-1-1,1 4 1,5 0-2,4-7 1,-16-28-1,41 47 1,-41-47-1,47 16 1,-47-16-1,57-19 1,-28-6-1,-1-4 0,-3-5 1,1-4 0,-7-3 1,0 10-1,-7-1 0,-9 4 1,-3 28 0,0 0 2,0 0-2,0 0 0,0 0 0,-12 31 0,12 1-1,6 6 0,7 2 0,6 8-1,9-7 0,10-4 0,6-8 1,7-4-1,9-12 0,3-10 0,-6-13 1,-4-12 0,-5-6-1,-7-7 1,-13-3 0,-15-9 1,-13 3-1,-16 3 1,0 0 0,-6-9-2,-13 15-31,7 13 1,28 22-3,-32-38-3,32 38-1</inkml:trace>
  </inkml:traceGroup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33.9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C3A1D0D-5033-4FA5-810E-AAB6F128AD35}" emma:medium="tactile" emma:mode="ink">
          <msink:context xmlns:msink="http://schemas.microsoft.com/ink/2010/main" type="inkDrawing" rotatedBoundingBox="272,9878 30079,8485 30484,17149 677,18542" semanticType="callout" shapeName="Other"/>
        </emma:interpretation>
      </emma:emma>
    </inkml:annotationXML>
    <inkml:trace contextRef="#ctx0" brushRef="#br0">0 425 38,'0'0'18,"0"0"-5,10-28-8,-10 28-1,0 0 0,0 0 2,0 0 0,0 0 1,0 0 0,9 28 2,-9-28 2,0 0 0,0 0 0,16 41 0,-16-41 0,13 35 1,-13-35 0,15 41-1,-15-41-2,22 41-1,-22-41-1,23 35-2,-23-35-1,0 0-3,31 28-1,-31-28 1,0 0-1,32-3 0,-32 3 0,22-32 0,-22 32 0,38-44 0,-19 13 0,3-1 0,3-2 0,0-4 0,7 0 1,-1-3-1,1 0 0,3 0 0,-4 3 0,1 1 1,-7-1-1,0 6 1,-25 32-2,29-47-7,-29 47-11,0 0-10,0 0-4,28-35-1,-28 35-3,0 0-3,10-44-2</inkml:trace>
    <inkml:trace contextRef="#ctx0" brushRef="#br1" timeOffset="-80844.6246">-85 1291 56,'-28'-9'32,"28"9"-1,-13 35-2,0-7-6,16 19-3,-6 4-2,16 15-3,-10 0-5,10 6-2,-7 1-4,7-4-3,-4-6-1,1-6 0,-4-10-1,-3-9 1,-3-7 0,0-31 0,6 35 0,-6-35 0,0 0-4,-3-32-4,3 32-1,-6-66-3,9 31 1,-12-15-2,9 6 1,-13-6 1,7 2 3,-7-2 2,0 0 4,-2-1 0,-1 4 3,3 3 0,-3-3 2,10 6 1,-3-3 2,12 6 3,0-3-1,13 9 0,-4-2 0,17 5-1,2 1-1,10 6-1,0 3-1,7 13-2,-1 3 1,7 12-2,-7 7 1,-3 9 1,-9 10-1,-3 3 0,-13 3-1,-10 3 1,-12 3 0,-7 0 0,-12-6 0,-9-3-1,-7-4-1,-6-8 1,-4-14 0,-2-2 0,2-7-1,4-10 0,0-2 0,9-7-1,35 16 0,-44-25-6,44 25-5,0 0-7,35-3-6,-7 0-6,20 12-2,5-2 1,4 5-1,0 1 5,3 2 5</inkml:trace>
    <inkml:trace contextRef="#ctx0" brushRef="#br1" timeOffset="-80569.703">641 1893 114,'0'0'41,"0"0"-2,0 0-12,-35 38-15,39-10-4,-1 7-4,3-1-4,0 10-2,1-6-6,2 6-8,-9-12-5,6-1-7,-6-31-4,0 0-1,0 0 0,0 0 0,16-28 6</inkml:trace>
    <inkml:trace contextRef="#ctx0" brushRef="#br1" timeOffset="-80312.9062">843 1591 152,'0'0'41,"0"0"-6,0 0-20,0 0-16,70 18-14,-23-14-6,22 5-7,-5-3-4,8 1-2,-15-7 0,-3 6-1,-16-6 3</inkml:trace>
    <inkml:trace contextRef="#ctx0" brushRef="#br1" timeOffset="-80125.1017">951 1824 77,'0'0'29,"0"0"-7,56 28-14,-8-31-11,9 0-7,12-1-8,-3-5-3,4 3-4,-4 3-5,-12-7 2</inkml:trace>
    <inkml:trace contextRef="#ctx0" brushRef="#br1" timeOffset="-79177.1514">834 1663 91,'0'0'36,"0"0"-5,0 0-6,0 0-4,0 0-5,47 3-3,-9-3-5,12 3-5,10 0-4,7-3 1,9 4 0,6-4 0,-3 0 0,-1 3 0,-8-3 0,-10 0 0,-10 0 0,-12 0 1,-38 0-2,32 0-10,-32 0-8,0 0-7,0 0-5,0 0-2,-29 6 0,29-6-1,-44-13-5</inkml:trace>
    <inkml:trace contextRef="#ctx0" brushRef="#br1" timeOffset="-78849.4074">1184 1405 98,'-28'-32'41,"28"32"-5,0 0-10,-35 22-8,32 13-3,0-4-5,9 17-9,-3 5 0,3 4-1,1 0 0,-1 2 0,-6-5 0,3-7 0,0-3 0,-6-3 0,0-9 0,3-32 0,0 44-6,0-44-9,0 0-6,0 0-6,32 9-4,-32-9-2,50-31-1,-21 9-5,8-7 3</inkml:trace>
    <inkml:trace contextRef="#ctx0" brushRef="#br1" timeOffset="-78284.5749">2283 1616 155,'0'0'41,"0"0"-5,0 0-24,0 0-13,66 6-1,-3 0-13,-6-12-9,19 12-7,-13-6-2,0 3-1,-19 4 0,-9 2-7,-35-9 13</inkml:trace>
    <inkml:trace contextRef="#ctx0" brushRef="#br1" timeOffset="-78508.6272">2573 945 98,'0'0'41,"-28"-25"-2,28 25-9,0 0-12,-13 47-5,13-9-6,3 6-7,4 13 0,-1-1 0,-3 4-1,0-3 1,4 6-8,-7-22-10,9 3-9,-6-16-6,-3-28-1,10 35-2,-10-35-5,0 0-1</inkml:trace>
    <inkml:trace contextRef="#ctx0" brushRef="#br1" timeOffset="-77892.2804">2510 1949 151,'0'0'39,"0"0"-9,-6-28-17,6 28-6,57-22-8,-19 16 1,9 3 0,-3 3 0,0 0 0,-9 6 0,-7 7 1,-28-13 0,29 34 0,-29-34-1,-19 54 1,-6-26-1,-7 4 1,-6 2-2,-6 1 2,3 3-1,0-1 0,3-2 0,10-3 0,6-4 0,22-28 0,-13 44-1,13-44 1,0 0-1,54 22 0,-13-22 0,-4-6-10,20 6-12,-9-7-9,2 4-1,-2 0-7,-7-10-2,-4 4-1</inkml:trace>
    <inkml:trace contextRef="#ctx0" brushRef="#br1" timeOffset="-77140.9167">3498 2759 65,'0'0'39,"0"0"-2,0 0-9,0 0-6,0 0-4,0 0-3,0 0-5,13-38-5,-13 38-5,13-54 0,-13 17 0,-4-7 0,-2-13 0,-3 0 0,-1-9 0,-6-3-1,4-4 1,-1 1 0,0-4 1,4 4-2,6 3 1,6 3 0,6 6 0,10 9 0,7 7 0,5 10 0,10 8-1,7 17 1,2 9 0,1 16 1,-7 12-1,0 10 1,-9 9 0,-4 7 0,-9 5 0,-12 4 0,-13-6-1,-7 0 1,-5-4-1,-14-12 1,-6-9-1,-6-7 0,-3-12 0,-10-10 0,7-10 1,-7-5-1,7-10 0,3 3-1,12 3-2,-2-6-11,34 22-13,0 0-6,-7-28-2,7 28-1,54-16-1,-7 3-2</inkml:trace>
    <inkml:trace contextRef="#ctx0" brushRef="#br1" timeOffset="-75075.4877">4206 1795 124,'0'0'38,"0"0"-7,0 0-10,-19 38-6,31-10-4,1 1-7,12 5-4,-3 1 0,10 0 1,-4-1-2,-3 1 1,1-1 0,2-5 0,-6-1 0,-22-28 0,41 32-1,-41-32 1,29 19-1,-29-19 1,0 0-1,34-13 0,-34 13 1,16-28-1,-16 28 1,22-44 0,-9 12-1,-4 1 1,4-4 0,-4-6-1,4 3 1,-3 0 0,-1 1 0,4 2 0,-4 7 0,-9 28 1,19-41-1,-19 41-2,0 0-9,0 0-7,0 0-6,0 0-5,25 47-4,-25-47 0,13 38-2,-13-38 3,0 0 12</inkml:trace>
    <inkml:trace contextRef="#ctx0" brushRef="#br1" timeOffset="-73861.0946">4995 1323 70,'0'0'37,"0"0"0,-19-28-9,19 28-5,0 0-4,0 0-4,3-29-6,-3 29-5,0 0-3,0 0-1,0 0 0,38-6 0,-38 6 0,0 0 0,0 0 0,0 0 0,28 0 0,-28 0 0,0 0 0,0 0 0,0 0 0,38-10 0,-38 10 0,0 0 0,35-12 0,-35 12 1,31 3-1,-31-3 1,0 0 0,35 28 0,-35-28-1,16 41-1,-16-41 1,9 60-1,-12-22 0,-3 3-1,-7-3 1,1-1-1,-10 4 1,-4-6 1,-2 0-1,28-35 2,-47 41-1,47-41 0,-32 22 0,32-22-1,0 0 0,0 0 1,28-16-1,-28 16 0,45-25 0,-45 25 0,56-26 0,-27 14 1,-1 6 1,1-1-1,-29 7 0,50 0 1,-50 0-1,48 7 1,-48-7-1,37 12 1,-37-12-3,0 0-9,32 19-6,-32-19-8,0 0-4,0 0-3,0 0-2,-6 32 1,6-32 1,-32 18 13</inkml:trace>
    <inkml:trace contextRef="#ctx0" brushRef="#br1" timeOffset="-73529.1597">5077 2264 60,'0'0'36,"0"0"-1,0 0-5,-10 38-7,14-6-3,-4-32-4,3 56-5,0-24-7,0-4-9,3 4-12,-6-32-7,3 34-7,-3-34-2,0 0-1,0 0-7,0 0 1</inkml:trace>
    <inkml:trace contextRef="#ctx0" brushRef="#br1" timeOffset="-72476.7086">5939 1896 143,'0'0'41,"0"0"-4,41-16-20,-3 7-18,19-1 1,6 7-1,3-6-9,10 9-7,-16-7-5,0 11-4,-22-4-2,-10 3-4,-28-3-1,0 0 0,0 0 3,0 0 26</inkml:trace>
    <inkml:trace contextRef="#ctx0" brushRef="#br1" timeOffset="-72221.2897">6213 1701 107,'0'0'41,"-41"31"-7,41-31-15,-15 57-5,11-19-1,20 3-5,-3 6-9,-4-9-14,13 3-8,-15-10-8,5-3-3,-12-28-7,0 0 0,0 0-2,0 0 37</inkml:trace>
    <inkml:trace contextRef="#ctx0" brushRef="#br1" timeOffset="-71011.5885">6816 2743 145,'0'0'39,"-25"-47"-5,9 12-19,10 0-9,6-5-6,3-5-1,0-8 1,7-4-1,2-9 1,-2 6-1,3-9 1,-1 3-1,4-3 1,0-1 0,0 7 0,6 7-1,3 5 1,3 1 0,1 9 0,2 13 0,4 6 1,0 9 0,3 13 0,-4 6 0,1 13 0,-6 6-1,2 7 1,-12 6-1,0 3 1,-13 0-1,-6-1 0,-6 1 0,-13-3-1,-6-3 2,-10-4-1,-3-2 0,-9-7 0,-1-3 0,-2-4-1,3 1 1,-1-3 0,14-10 0,5 3-3,29-6-7,0 0-7,0 0-7,0 0-5,32-22-4,12 13-1,6-4 0,10-6 2,7 3 9</inkml:trace>
    <inkml:trace contextRef="#ctx0" brushRef="#br1" timeOffset="-70312.0016">7762 1946 95,'0'-37'34,"0"37"-3,0-41-9,0 41-3,-6-38-4,6 38-3,-22-35-4,22 35-4,-38-16-3,7 16-1,-1 10 1,-6 2-1,-3 7 0,0 7 0,0 5 0,3 4 0,6 2 0,10 4 0,10-6 0,15 3-1,13-10 1,12-6-1,16-9 0,7-10 0,6-6 0,0-13 0,-1-6 0,-8-6 1,-4-1-1,-13-2 1,-8-4-1,-8 4 2,-8 2-1,-7 1 1,0 28 0,-13-41 0,13 41 0,0 0 0,-38-22 0,38 22 0,0 0 0,-22 38-1,22-38 0,6 47 1,4-12-1,6 6 1,3 0-1,3 3 1,3 9-1,7 4 0,-7 3 1,-3 0-1,-3-4 0,-10 1 0,-2-4 0,-11-5-1,-11-4 1,-11-3 0,-8-13 0,-4-3 0,-10-3-1,-2-9 1,-7-10 0,0-3 0,7-6 0,9-7-4,3-9-9,38 22-6,-25-44-7,25 44-5,44-60-3,0 32-1,6-13 1,7 3 3</inkml:trace>
    <inkml:trace contextRef="#ctx0" brushRef="#br1" timeOffset="-69728.7564">8110 1562 107,'-25'-31'40,"25"31"-6,0 0-9,-29-16-7,29 16-3,6 44-9,4-12-6,3 8 0,2 8 0,1 8 0,6 4 1,-3 3-1,3 0 0,-6-6 0,0-4 1,-4-5-1,4-11 0,-3-5 0,-13-32-1,22 28 0,-22-28 0,0 0-1,0 0 1,32-41 0,-23 13-1,1-7 1,2-2 0,1-4 1,6 3 0,0 0 0,3 10 0,-22 28 1,47-32-1,-47 32 1,57 10 1,-57-10-1,57 44 0,-32-10 0,4 4 1,-4 6-2,-3 0 1,-3-3 0,-3-3-1,-4-7 0,-12-31 0,22 41-14,-22-41-10,0 0-7,0 0-3,32-31-1,-29-1 0,16 4-2</inkml:trace>
    <inkml:trace contextRef="#ctx0" brushRef="#br2" timeOffset="-51495.6432">8804 1062 121,'0'0'41,"-50"-19"-7,50 19-14,-60 37-6,28-2-1,-12 0-4,6 15-8,-9 16-2,-4 13 1,-5 0-1,-11 9 1,-5 3-2,-7 4 2,-7 2-2,-5 4 2,2-7-1,-8-2 2,-5 2-2,8-2 1,5-11 0,4-2 0,12-6 0,10-14 0,6-8 0,20-13 0,8-13 1,29-25-1,0 0 0,0 0-7,0 0-11,0 0-11,60-35-6,-25 7-6,3-4-2,6-2-1,-3-10 15</inkml:trace>
    <inkml:trace contextRef="#ctx0" brushRef="#br1" timeOffset="-69557.1303">9102 2038 139,'-9'47'37,"9"-47"3,-10 60-14,4-26-21,3-5-20,25 2-10,-22-31-7,35 38-2,-35-38-1,31 9-1,-31-9-2</inkml:trace>
    <inkml:trace contextRef="#ctx0" brushRef="#br1" timeOffset="-67105.5391">10709 1543 93,'0'0'34,"-28"-56"1,28 56-6,-13-60-7,13 60-5,29-51-6,5 26-6,10 3-5,13 6 1,0 7-1,9 3-1,-6 6 1,-3 6 0,-6 7 1,-13 5-1,-7 14 0,-12 3 1,-13-1-1,-9 7 1,-9-3-1,-10 0 1,-10-4-1,-6 4-1,-6-16 1,-3-3 0,-1-3 0,1-4 0,9-5 0,6-4-6,32-3-7,-31 0-5,31 0-9,0 0-5,41 0-2,-10-3-1,7 6-1,3 0 6</inkml:trace>
    <inkml:trace contextRef="#ctx0" brushRef="#br1" timeOffset="-65853.6724">12161 1792 114,'0'0'42,"0"0"-4,0-41-12,0 41-14,45-9-5,-11 9-7,7-3 0,4 3 0,-1 0 0,-3-7-2,0 14-11,-41-7-5,63-4-8,-63 4-4,38-3-3,-38 3 0,0 0-2,0 0 4,0 0 14</inkml:trace>
    <inkml:trace contextRef="#ctx0" brushRef="#br1" timeOffset="-69232.8919">9604 1745 140,'0'0'42,"0"0"-5,0 0-17,38 0-13,0 0-19,16 12-11,-4-8-7,10 5-4,-9-6-1,-4 0-6,-6 7-1,-13-7 14</inkml:trace>
    <inkml:trace contextRef="#ctx0" brushRef="#br1" timeOffset="-69064.4513">9708 2025 151,'0'0'37,"0"0"-20,60 6-37,-3-9-16,9-6-7,10-1-1,-6-9-1</inkml:trace>
    <inkml:trace contextRef="#ctx0" brushRef="#br3" timeOffset="16316.5597">11637 948 32,'-19'-47'29,"10"9"-2,-10 4-10,-6 2-5,25 32 3,-44-47 2,44 47-2,-57-16-1,25 26-3,-12-1 0,-3 22 1,-17 1-3,-5 21-1,-19 7-2,-7 13-3,-9 12-1,-4 12 0,-2 7-1,9 10-2,6 8 0,19 1 0,19-3 0,20 9 1,21-9 1,22-4 0,19-6 0,13-9 0,16-10-1,15-6 1,13-9 0,10-16 0,3-10-1,9-12 0,0-13 0,3-12 0,4-10-1,-7-13 1,0-8 0,1-11-1,-4-12 1,-7-6 0,-2-13-1,-10-6 1,-6-16 0,-10-6 0,-16-6-1,-12-4 1,-12-3 0,-17-3 0,-12 4 0,-10 2 0,-15 0 0,-10 7 1,-13 0 1,-5 6-1,-14 6 0,1 3-1,-7 7 1,-3 6 0,3 10 0,10 2-1,9 1 0,13 0-1,25 2-11,-3-8-15,22-1-8,13-3-2,2-3-8,26 10-2,13-10 2</inkml:trace>
    <inkml:trace contextRef="#ctx0" brushRef="#br1" timeOffset="-67455.7257">10719 1487 106,'0'0'37,"-29"-4"-6,29 4-6,-6 38-5,12 0-4,-3-6-7,10 12-6,6 6-2,3 4-1,0-1 0,-3-3 0,3-2 0,0-11 0,-6-5 0,-16-32 0,25 44-1,-25-44-10,0 0-9,0 0-8,0 0-3,0-28-3,0 28 0,-22-54-1,10 20 0</inkml:trace>
    <inkml:trace contextRef="#ctx0" brushRef="#br1" timeOffset="-66161.8827">11363 2022 66,'0'0'28,"0"0"-1,0 0-6,0 0-3,-3-32 1,3 32-3,0 0-5,37-18-1,-37 18-2,29-16-1,-29 16-2,0 0-2,35-13-2,-35 13-1,0 0 0,41 10 1,-41-10-1,37 22 1,-37-22 0,42 34 0,-42-34 0,28 54 0,-19-23 0,-9 1-1,-3 2 1,-3 4-1,-7-3 1,-2-4-1,-1-2-1,16-29 1,-48 47 0,48-47 1,-47 35-1,47-35-1,-44 18 2,44-18-2,0 0 0,0 0 0,0 0 0,0 0 0,0 0 0,38-31 0,-4 22 0,1 2 1,3 4 0,3 0 0,0 0 0,0 3 0,-6 3 0,-4 3 0,-2-3 0,-29-3 0,44 10-10,-44-10-10,0 0-7,0 0-6,35-16-1,-35 16 0,3-44-2,-3 44 0</inkml:trace>
    <inkml:trace contextRef="#ctx0" brushRef="#br1" timeOffset="-65609.5061">12351 1625 130,'-44'0'41,"44"0"-4,-32 22-13,32-22-13,-13 41-6,20-6-5,5-1-1,4 1 1,0 0 0,3-1-9,-19-34-8,28 57-8,-28-57-6,0 0-3,35 22-1,-35-22-1,0 0 0,35-44 13</inkml:trace>
    <inkml:trace contextRef="#ctx0" brushRef="#br1" timeOffset="-65122.0569">13049 1735 155,'0'0'43,"0"0"-5,37-3-29,17-3-9,16 0-11,21 12-14,-9-6-8,7 6-1,-17-3-1,-12 4-1,-22 2-6</inkml:trace>
    <inkml:trace contextRef="#ctx0" brushRef="#br1" timeOffset="-65308.6796">13247 1143 130,'0'0'42,"0"0"-6,0 0-15,-9 29-7,12-1-6,7 13-7,2 13-1,-2 2 0,2 1 0,-5 0 0,5-7-1,-9-6-10,10-3-13,-10-13-8,-3-28-3,0 0 0,0 0-4,0 0-4,0 0 12</inkml:trace>
    <inkml:trace contextRef="#ctx0" brushRef="#br1" timeOffset="-64761.811">13355 2003 159,'0'0'42,"0"0"-9,28-28-22,13 15-11,10 4-1,2-1 1,4 4 0,0 3 0,-10 3 1,-9 6-1,-9 3 1,-29-9-1,19 35 1,-26-7 0,-8 4-1,-8 9 1,-5 0-1,-3 6 0,-1 0 1,0 4-2,4-7 1,9 0 0,10-10 0,9-2-1,0-32 1,34 35-1,4-32 1,10-3-7,-4-19-14,16 9-9,-10-12-5,7 3 0,-13-3-1,-3 4-1,-9 5-1</inkml:trace>
    <inkml:trace contextRef="#ctx0" brushRef="#br1" timeOffset="-64199.7">14371 2825 135,'0'34'42,"0"-34"-1,0 0-15,29 23-25,-29-23-1,35-13-1,-35 13 0,25-38 1,-22 7 0,-3-7 0,-10-9 0,-8-13 0,-5-9 0,-2-10 0,-3-9 0,-4-7 0,4 1 0,3 2 0,9 1-1,13 6 1,9 6-1,16 13 1,10 10 0,12 8 0,9 17 0,7 9 0,-3 16 0,3 12 1,-6 16 0,-13 9 0,-6 10 0,-13 6 0,-16 4 0,-12 2-1,-7-2 1,-15 2-1,-10-9 1,-3-3-1,-10-9 0,1-4 0,-1-9-1,-2-10 1,5-2-1,7-7 1,6-7-1,35 7 0,-37-22-3,37 22-11,0 0-8,31-25-9,1 13-1,12 2-3,6-9 0,10 4 0</inkml:trace>
    <inkml:trace contextRef="#ctx0" brushRef="#br0" timeOffset="12512.0826">14476 1194 10,'-4'-41'12,"4"41"-4,0 0-5,0 0 0,13-28 2,-13 28 1,0 0 0,0 0 0,0 0 1,0 0-1,0 0-1,0 0-1,0 0 0,0 0-2,0 0 0,0 0-1,0 0 2,0 0-1,0 0 1,0 0 0,0 0-1,0 0 1,25 31-1,-25-31 1,0 0-1,22 35-1,-22-35 1,22 31 0,-22-31-1,19 35 2,-19-35-1,16 38 0,-16-38-1,13 37 1,-13-37-1,9 29 0,-9-29 0,0 0 1,13 28-1,-13-28 1,0 0 2,0 0 0,0 0 1,28-25-1,-28 25 1,0 0-1,38-41 0,-38 41-2,48-41 1,-17 16-2,4-4 0,6 1 0,6-7 0,1-2-1,-1 2 1,-3-6-1,0 6 1,-6-2 0,-3 8 0,-7 1-1,-28 28 1,35-44 0,-35 44 0,22-28-1,-22 28-1,0 0-4,0 0-7,32-16-6,-32 16-6,28 6-1,-28-6-2,32-3-2,-32 3-1</inkml:trace>
    <inkml:trace contextRef="#ctx0" brushRef="#br1" timeOffset="-63809.4343">15038 1789 155,'-45'-10'37,"45"10"-2,-31 22-16,28 7-19,18 9-1,14 9 2,6 10-2,2 2 1,8 1 0,-7 0 0,3-10-1,-4-6 1,-5-12 0,-32-32-1,41 22 1,-41-22-1,28-31 1,-15-4-1,-3-12 1,-4-10 0,0-9-1,-3-3 1,-3-1 0,0 1 0,-3 6 0,3 3 0,-3 16 0,0 10 0,3 34 0,6-32 1,-6 32-1,0 0-5,38 32-16,-28-4-8,8 10-4,-2-1-1,0 7-1,-3-3-1,6 4-1</inkml:trace>
    <inkml:trace contextRef="#ctx0" brushRef="#br1" timeOffset="-63373.2484">15701 2186 160,'-4'-32'35,"4"32"-2,22-38-20,-22 38-14,48-22 1,-17 16 0,-2-3 0,-1 9 1,1-4-1,-29 4 1,38 16 0,-38-16-1,15 35 1,-15-4 0,0 4 1,-9 3-2,-1 9 1,-5 0-1,-4 0 0,3 1 0,0-4 0,0-10-1,10-2 1,6-32-1,-3 38 0,3-38 1,31 15-1,-2-15 0,2-6 1,7 0-1,3-4 1,3-2-1,-2-7-9,5 13-8,-12-13-7,-1 9-5,-34 10-3,48-38-1,-48 38-1,12-47 1</inkml:trace>
    <inkml:trace contextRef="#ctx0" brushRef="#br1" timeOffset="-62958.8204">16095 1276 143,'0'-35'36,"10"4"-2,-4-4-16,22 13-7,-28 22-9,51-35-2,-51 35 1,54-12-1,-54 12 1,37 12 0,-37-12 0,4 44-1,-11-12 1,-5 6 0,-7 6-1,0 3 0,-6 3 0,2 4-1,1-7 1,7 0-1,2-6 1,10-3-1,9-10 1,-6-28-2,32 38 2,-32-38 0,60 13-1,-29-20-11,23 11-12,-16-11-7,6 4-4,-6-3 1,3 0-2,-13-1-1</inkml:trace>
    <inkml:trace contextRef="#ctx0" brushRef="#br3" timeOffset="17563.1731">16458 1213 45,'-19'-38'30,"-6"10"-5,25 28-8,-57-48-1,57 48 1,-60-31 2,32 25 0,-10-4-4,6 13-2,-12-3-3,0 13-1,-10-1-3,-3 10-2,-6 4-3,-6 5-2,-7 7 1,-3 6 0,0 6 0,0 4 0,4-1-1,2 7 1,0 0 0,7 6 0,3 4 0,6-1 0,3 3 0,7 10 0,3 6 1,3 4-1,6-1 0,3 0 0,7 0 0,3-2 0,9-4 0,1-7 0,15-8-1,6-11 2,17-8-2,12-7 2,12-9-1,16-7 0,17-12 0,14-4 0,17-9 0,6-6 0,3-3 0,3-10 0,1-3 0,-4-6 0,-13-3 0,-5-10 0,-11-3 1,-5-6-1,-10-4 1,-13-5-1,-6-1 0,-10-6 0,-12-3 0,-6-3 0,-10-1 0,-9-5 0,-4-4 0,-6 0 0,-6-6 0,-6 0 0,-7-3-1,-6-6 0,-7-4 2,-2 4-2,-10 6 1,-10-1 0,-6 17 1,-12 9 0,-1 16-1,1 15 1,-1 26-6,1-3-18,12 21-12,7 10-3,12-3-1,19 9-8,19-28-1</inkml:trace>
    <inkml:trace contextRef="#ctx0" brushRef="#br1" timeOffset="-62645.6128">17042 1814 160,'-28'-16'36,"28"16"-2,0 0-16,57-9-19,-13 12 1,13 0-7,6 7-9,-3-10-7,0 9-7,-10-9-4,-5 3-1,-17-9 0,-28 6-1,32-16 6</inkml:trace>
    <inkml:trace contextRef="#ctx0" brushRef="#br1" timeOffset="-62441.4732">17248 1631 160,'-32'10'38,"32"-10"-2,-19 50-18,25-12-18,20 9 1,8 4-1,4 5-7,-6-8-15,2-1-12,-11-16-1,-23-31-2,19 35-1,-19-35-2</inkml:trace>
    <inkml:trace contextRef="#ctx0" brushRef="#br1" timeOffset="-61602.0464">18312 2548 160,'-37'3'36,"37"-3"-1,-23-54-16,20 20-19,3-13 0,7-7-1,5-6 1,1-9 0,6-7 0,-7 1 0,4-7-1,0 3 2,3 0-1,0 7 0,3 3 0,6 9 0,-2 6 0,5 10 1,7 13-1,0 18 1,3 16 0,-3 13 0,-3 16 0,-7 12 0,-6 9-1,-6 10 0,-13 6 0,-6-2 0,-10-4 0,-12-7 0,-3-2 0,-10-13 0,-3-7 0,-3-15 0,-1-9 0,-2-10 0,0-10 0,2-6 0,4-2 0,13-1-1,3-10-13,25 29-11,-7-28-7,7 28-3,51-13-1,-7 17 0,7-8-1,15 11 1</inkml:trace>
    <inkml:trace contextRef="#ctx0" brushRef="#br1" timeOffset="-61004.5187">19446 1899 157,'0'-31'35,"3"2"-1,-19-2-17,16 31-10,-15-35-5,15 35-2,-38-16 1,6 20 0,-9 5 0,-9 10-1,-4 6 0,0 0 0,1 10 0,8 6 0,11 0 0,15-3-1,22-4 0,19-2 0,16-10 0,12-10 0,7-9-1,9-12 0,4-7-1,-13-9 0,-4-3 0,-15-10 0,-9 3 1,-17 1 0,-2 2 3,-16 4 1,6 28 1,-29-38 1,29 38-1,-28-9 2,28 9-2,0 0 0,-22 41-3,37-13 0,8 3-1,14 10 1,11 10-1,5-1 1,11 10-1,2 3 1,-9 3 1,-7 3 0,-9 1-1,-15-7 1,-20-7 0,-16-5-1,-18-10 0,-10-13 0,-9-9 0,-7-13 0,-9-9 0,0-13 0,12 4-10,-6-23-10,26 0-9,6-9-5,15-6-1,7-10-1,31-6-1,7-7 0</inkml:trace>
    <inkml:trace contextRef="#ctx0" brushRef="#br1" timeOffset="-60569.9675">19980 1411 188,'-38'19'37,"38"-19"-7,-3 72-30,18-12 0,14 9 0,6 7 0,-1 3 0,1-1 0,0-8 0,-10-10 0,-6-10 0,-3-12 0,-16-38 0,16 34-2,-16-34-7,0 0-2,19-44 0,-4 13 0,-2-13 0,9 0 2,0-4 4,0 1 9,7 9 4,-1 4 1,4 15 1,-32 19 1,63-10-1,-63 10-1,60 38-4,-22-3-4,-4 9 0,-5 3 0,2 7-1,-2-1 0,-4-6 0,-3-2 0,-9-17-15,6 0-14,-19-28-6,0 0-1,28-3 0,-28 3-2,13-47 1</inkml:trace>
    <inkml:trace contextRef="#ctx0" brushRef="#br1" timeOffset="-60217.7274">20978 1956 155,'0'0'36,"37"-22"-1,-2 19-10,13-1-26,2 1 1,1 3 0,2 3 0,-9 1 0,-2 5 1,-14 7-1,-28-16 1,22 34 0,-22-34 0,-6 48-1,-10-20 1,-6 7-1,-3-4 0,-7 4 0,4-1 0,-1 1 0,7-3 0,13-4 0,5 0 0,4-28-1,29 41 0,6-31 1,6-4-1,12 3-11,-2-12-15,6 0-7,-7-10-1,-6 1-1,-9-10-3,-6 0-1</inkml:trace>
    <inkml:trace contextRef="#ctx0" brushRef="#br2" timeOffset="-50556.7523">21041 1062 146,'6'-48'43,"-6"48"-4,-22-31-16,22 31-19,-32 12-4,32-12 0,-60 54 0,16-13 0,-6 12 0,-17 7 0,-12 19 0,-15 6 0,-17 3 0,-15 7 0,-10-1 0,-12 7 0,-10 3 0,-3 3 0,6-10 0,7-2 0,5-1 0,20-2 0,13-14 0,21-5 0,17-13 0,18-16 0,13-10 0,9-18-15,32-16-16,0 0-7,0 0-4,48-57-3,-4 10 0,13-3 7</inkml:trace>
    <inkml:trace contextRef="#ctx0" brushRef="#br3" timeOffset="143819.9894">-688 3481 113,'0'0'39,"-28"-28"-7,28 28-9,0 0-5,9 40-2,1-8-5,12 9-8,3 12-3,7 10 0,6 3 0,0 1 0,6 2 0,0-6 0,0-3 0,-6-13 0,6-6 0,-6-10 0,-3-12 0,-3-6 0,-32-13 0,47-3 0,-47 3 0,35-38 0,-23 6 0,4-9 0,-6-3 0,-1-12 0,-3-4 0,4 0 0,-4-6 0,7 3 0,-7 3 0,0 3 0,1 7 0,-1 6 0,3 9 0,4 1 0,-13 34 0,22-44 0,-22 44 0,22-32-7,-22 32-11,0 0-6,38 0-7,-38 0-4,7 32-5,-7-32-1,3 56 2,0-12 20</inkml:trace>
    <inkml:trace contextRef="#ctx0" brushRef="#br3" timeOffset="144447.4192">206 4104 71,'-25'-28'25,"25"28"-4,6-35-5,-6 35-1,25-44-1,-25 44-4,48-47-1,-48 47 0,50-38 1,-18 32 0,-32 6-1,50 6 0,-50-6-2,41 44 0,-28-12-2,0 9 0,-10 3-4,-3 6-1,-10 4 0,-5-7 0,-4 3 0,-4-2 2,1-1-3,-3-3 2,3-6-1,0-7 0,22-31 0,-25 41 0,25-41 0,0 0 0,0 0 0,0 0 0,28-9 0,-28 9 0,47-22 0,-15 12 0,0 4 0,-32 6 0,53 0 0,-53 0 0,51 12 0,-51-12 0,31 26 0,-31-26 0,0 0 0,29 37 0,-29-37 0,0 0-5,6 35-14,-6-35-9,0 0-3,0 0-7,0 0-1,19-35-2,-6 7 2,6 0 25</inkml:trace>
    <inkml:trace contextRef="#ctx0" brushRef="#br3" timeOffset="144772.6389">916 3695 95,'0'0'32,"0"0"-2,0 0-11,0 0-8,29-13-3,9 13-4,9 7-4,1-7-6,8 6-5,-15-6-4,7 6-4,-20 1-4,1 2-2,-29-9-5,0 0 0,-7 41 4,7-41 13</inkml:trace>
    <inkml:trace contextRef="#ctx0" brushRef="#br3" timeOffset="144951.7603">894 4114 92,'0'0'40,"0"0"0,0 0-8,32 0-12,3-10-6,9-2-18,0 2-17,13 1-14,-10 6-6,-6 0-2,7 6-2,-14-6-2</inkml:trace>
    <inkml:trace contextRef="#ctx0" brushRef="#br3" timeOffset="147368.2525">2205 3166 150,'0'0'41,"-35"-6"-8,35 34-14,-6 4-10,6 8-9,3 11 1,6 5-1,-2 4 0,-1 6 0,0 1 0,-2-8 0,-4 1 0,0-13 0,0-12 1,0-35-1,6 32 1,-6-32-1,12-29-4,-8-9-4,5-6-2,-6-12-3,10-4 0,-10-6 0,7 6 0,-10-3 0,12 6 5,1 7 7,6 0 5,6 15 7,-6 3 2,19 17 1,-7-1-2,14 19 1,-11 0-2,7 19-1,-3 3-4,-3 13-5,0 13-1,-10 5-1,3 4 1,-5 3 0,-1 0 1,-3 0-1,-7-9 0,-2-1 0,-1-15 0,-3-10 0,-6-28-17,4 32-10,-4-32-5,0 0-1,-32-29-1,4-2-1,6 3-1</inkml:trace>
    <inkml:trace contextRef="#ctx0" brushRef="#br3" timeOffset="147564.8621">2252 3531 137,'0'0'41,"0"0"0,0 0-12,41-41-22,19 32-19,0-10-13,19 10-7,-6-7-2,3 9-1,-10-5 0,-3 12 0</inkml:trace>
    <inkml:trace contextRef="#ctx0" brushRef="#br3" timeOffset="147769.2372">3108 3544 163,'-22'47'34,"12"-12"0,-9-4-15,13 10-14,0 0-5,3 0 0,-1 0-3,1-13-13,13 10-10,-10-38-6,0 0-2,0 0 0,0 0-2,0 0 0</inkml:trace>
    <inkml:trace contextRef="#ctx0" brushRef="#br3" timeOffset="148239.5569">3408 3295 153,'0'0'34,"0"0"-1,0 0-10,-16 50-13,26-12-9,2 3-1,4 6 1,6 7-1,0 3 0,7-4 0,-4-2 0,0-11 0,-3-2 0,0-9 0,-22-29 0,32 28 0,-32-28 0,0 0-1,32-41 1,-23 9-1,4-12 0,-4-6 1,4-10-1,3 4 1,-1-7 0,4 9-1,-3 4 1,6 9 0,-3 6 1,-19 35-1,38-38 0,-38 38-13,35 0-10,-35 0-7,34 35-3,-34-35 0,29 50-1,-23-21-1,10 2 0</inkml:trace>
    <inkml:trace contextRef="#ctx0" brushRef="#br3" timeOffset="148455.7029">4134 3591 153,'0'0'35,"0"28"-1,0-28-9,3 41-17,7-12-8,-1 8 0,7 1 0,-10 0 0,7 3-10,-13-41-11,10 53-9,-10-53-3,9 29-2,-9-29 0,0 0-1,0 0-2</inkml:trace>
    <inkml:trace contextRef="#ctx0" brushRef="#br3" timeOffset="148883.9957">2385 4255 107,'0'0'34,"0"0"-1,0 0-2,41-9-13,19 9-4,19-9-6,25 2-3,29-2-5,12-4 0,19 4 0,10-1 0,6 1 0,6 3-1,-3-1 2,-6 1-2,-22 6 1,-13 3 0,-22 7-3,-25-10-10,-16 18-8,-45-8-7,-34-10-4,7 28-2,-36-12 1,-18-3-2,-7-4 3</inkml:trace>
    <inkml:trace contextRef="#ctx0" brushRef="#br3" timeOffset="71128.0354">29336 7309 162,'-41'34'5,"41"-34"-4,0 0-30,0 0-7,0 0-3,38-15 0</inkml:trace>
    <inkml:trace contextRef="#ctx0" brushRef="#br0" timeOffset="10036.5645">3394 1200 17,'0'0'20,"-12"-28"-3,12 28-4,-4-29-2,4 29 0,0 0 1,10-31-2,-10 31-2,0 0-2,0 0 0,47-13 0,-47 13-2,32 7 1,-32-7-2,34 12-1,-34-12 0,32 13 0,-32-13 0,0 0-1,0 0 0,38 22 0,-38-22-1,0 0 2,0 0-1,35 3 0,-35-3 1,0 0 0,34-16 0,-34 16 0,35-19 1,-35 19-1,38-34 0,-38 34-1,51-51 0,-23 20 0,-3-4 0,4-3-1,-1-6 0,0 3 1,-2-6-1,-1 6 0,0 3 0,-3 7 0,-3 3 0,-19 28 0,32-41 0,-32 41-1,0 0-4,0 0-4,35-10-5,-35 10-5,0 0-2,12 29-3,-12-29-1,0 0-1,0 0 4,35 34 5</inkml:trace>
    <inkml:trace contextRef="#ctx0" brushRef="#br0" timeOffset="10713.8815">4474 1021 39,'-32'-13'14,"32"13"-1,0 0-5,0 0-2,0 0 1,0 0 0,3 38 0,-3-38 0,13 47-1,-3-19 0,-1 4-1,0-1 0,1-2 0,-1 2-1,-9-31 0,19 44-1,-19-44 0,22 32 0,-22-32 1,32 6-2,-32-6 1,47-19-1,-12 0 0,3-9-1,6-7 0,0-3 0,10-6-1,3 0 0,-3-6 0,2 6 0,-8 3 0,-1 3 1,-12 7-1,-4 2 1,-31 29-1,35-37-3,-35 37-8,0 0-8,29-10-5,-29 10-1,0 0-2,37-25-3,-18-13 0</inkml:trace>
    <inkml:trace contextRef="#ctx0" brushRef="#br3" timeOffset="149439.375">2896 4564 164,'0'0'41,"0"0"-9,0 0-17,0 0-12,22 54-3,-6-14 0,3 11 0,0 2 0,0 4-1,-6-3 2,-1-1-1,4-9-1,-6-3 2,2-9-1,-12-32 0,22 34 0,-22-34 0,35-12 0,-35 12-1,38-51 1,-16 14 0,3-11-1,1 1 1,2-6-1,-3-4 1,1 3 1,-4 4 0,-3 9-1,0 10 1,-19 31-1,25-45 0,-25 45 0,0 0-13,0 0-9,19 48-7,-19-48-4,0 50-2,0-50 1,3 50-1,-3-50 1</inkml:trace>
    <inkml:trace contextRef="#ctx0" brushRef="#br3" timeOffset="151319.8713">3035 4479 66,'0'0'36,"0"-38"-2,0 38-4,0 0-5,-15-28-2,15 28-3,0 0-7,-10 35-6,4-4-7,-4 10 1,7 6-1,-6 13 0,-1 0 0,-6 6 0,4 3 0,2-3 0,-2-6 0,2-9 0,1-4 0,6-9-1,-1-7 1,4-31 0,10 32 1,-10-32-1,0 0 0,0 0 0,31-41 0,-21 9 0,-1-3 0,1-9 0,2 0 0,4-3 0,-3-6 0,3-10 0,3 3 0,0-3 0,0 3 0,-1 6 0,1 4 0,4 9 0,2 3 0,3 16 0,4 10 0,3 9 0,6 6 0,3 9 0,-3 10 0,-3 13 0,-4 9 0,-2 10 0,-10 9 0,0 3 0,-9 3 0,-10 3 0,-3-6 0,3-6 0,-6-6 0,-3-7 0,6-6 0,-3-9 0,3-32 0,-10 40 0,10-40-2,0 0-13,0 0-10,-28-3-7,28 3-1,-26-41 0,26 41 0,-47-56-2,47 56 2</inkml:trace>
    <inkml:trace contextRef="#ctx0" brushRef="#br3" timeOffset="151528.0143">3004 4888 167,'0'0'35,"-32"-12"-2,32 12-16,32-10-14,2 4-3,17 3 0,6-3 0,6 6-5,-3-10-15,3 13-10,-9-3-2,-7 7-2,-9-4 0,-6 6-2,-32-9 1,44 13 7</inkml:trace>
  </inkml:traceGroup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4:33.30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906ED06-5183-46BF-9D58-9B2E9C134A4F}" emma:medium="tactile" emma:mode="ink">
          <msink:context xmlns:msink="http://schemas.microsoft.com/ink/2010/main" type="inkDrawing" rotatedBoundingBox="24154,18422 25265,18760 25162,19098 24051,18760" semanticType="callout" shapeName="Other">
            <msink:sourceLink direction="with" ref="{EF5B6E8F-E7C2-4932-883B-60642254E1FE}"/>
            <msink:sourceLink direction="with" ref="{E59D558D-A6BA-4B88-BB1C-0ACE98B09F86}"/>
          </msink:context>
        </emma:interpretation>
      </emma:emma>
    </inkml:annotationXML>
    <inkml:trace contextRef="#ctx0" brushRef="#br0">22920 8902 170,'18'-28'32,"14"18"-4,12 7-40,10-10-15,9 10-4,0-6-2,-3 6 0,-9-7-1,-7 10-1</inkml:trace>
    <inkml:trace contextRef="#ctx0" brushRef="#br0" timeOffset="370.101">23516 8830 158,'16'-35'34,"-16"35"-4,35-3-20,-35 3-5,54 9-4,-26 1 0,-28-10 0,38 22-1,-38-22 1,6 37 0,-6-37 0,-16 51-1,4-23 1,-4 4-1,0 2 0,0-2 0,1-4 2,5 0-2,10-28 0,-9 38 0,9-38-1,0 0 1,38 29 0,-38-29-1,60-4 0,-23-2-1,11 6-13,-7-12-7,13 8-9,-7-5-1,7-4-1,-13-2-2,6-4 0,-12-6 0</inkml:trace>
  </inkml:traceGroup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5:15.83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</inkml:brush>
  </inkml:definitions>
  <inkml:traceGroup>
    <inkml:annotationXML>
      <emma:emma xmlns:emma="http://www.w3.org/2003/04/emma" version="1.0">
        <emma:interpretation id="{31A968D9-BB79-4257-A9FB-5E871A04B9A6}" emma:medium="tactile" emma:mode="ink">
          <msink:context xmlns:msink="http://schemas.microsoft.com/ink/2010/main" type="writingRegion" rotatedBoundingBox="201,14749 28010,14385 28067,18759 258,19123"/>
        </emma:interpretation>
      </emma:emma>
    </inkml:annotationXML>
    <inkml:traceGroup>
      <inkml:annotationXML>
        <emma:emma xmlns:emma="http://www.w3.org/2003/04/emma" version="1.0">
          <emma:interpretation id="{501EA84E-0324-4902-9D62-B65C467C87A9}" emma:medium="tactile" emma:mode="ink">
            <msink:context xmlns:msink="http://schemas.microsoft.com/ink/2010/main" type="paragraph" rotatedBoundingBox="201,14749 28010,14385 28067,18759 258,191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B60A8B-FEC6-4DB2-809E-5BC28A84096E}" emma:medium="tactile" emma:mode="ink">
              <msink:context xmlns:msink="http://schemas.microsoft.com/ink/2010/main" type="line" rotatedBoundingBox="379,14789 28001,14173 28042,16014 420,16631"/>
            </emma:interpretation>
          </emma:emma>
        </inkml:annotationXML>
        <inkml:traceGroup>
          <inkml:annotationXML>
            <emma:emma xmlns:emma="http://www.w3.org/2003/04/emma" version="1.0">
              <emma:interpretation id="{3A6C7FA3-1571-4BAE-9296-9F14AEDEBE92}" emma:medium="tactile" emma:mode="ink">
                <msink:context xmlns:msink="http://schemas.microsoft.com/ink/2010/main" type="inkWord" rotatedBoundingBox="390,14742 5520,14680 5540,16373 411,16435"/>
              </emma:interpretation>
              <emma:one-of disjunction-type="recognition" id="oneOf0">
                <emma:interpretation id="interp0" emma:lang="en-US" emma:confidence="0.5">
                  <emma:literal>de-room</emma:literal>
                </emma:interpretation>
                <emma:interpretation id="interp1" emma:lang="en-US" emma:confidence="0">
                  <emma:literal>diatom</emma:literal>
                </emma:interpretation>
                <emma:interpretation id="interp2" emma:lang="en-US" emma:confidence="0">
                  <emma:literal>di=ioom</emma:literal>
                </emma:interpretation>
                <emma:interpretation id="interp3" emma:lang="en-US" emma:confidence="0">
                  <emma:literal>dayroom</emma:literal>
                </emma:interpretation>
                <emma:interpretation id="interp4" emma:lang="en-US" emma:confidence="0">
                  <emma:literal>dotcom</emma:literal>
                </emma:interpretation>
              </emma:one-of>
            </emma:emma>
          </inkml:annotationXML>
          <inkml:trace contextRef="#ctx0" brushRef="#br0">-25 6000 101,'0'0'37,"-18"-32"-5,18 32-5,-26-28-7,26 28-4,-19-31-6,19 31-9,-22-35 0,22 35 0,-35-32 0,35 32 1,-56-25-1,15 19 0,-13 3 1,3 9-1,-9 4-1,4 12 1,-4 3-1,3 9 0,9 7 0,4 3 0,9 4-1,13 2-2,10-3 2,12-3-2,12-3 1,17-9 0,5-10 0,17-10-1,12-8 2,7-14 0,-1-9 1,-3-9-4,7-4-10,-19-12-3,3 7-6,-20-14-2,-5 4-3,-19-7 0,-1 4-1,-9 0 5,1-1 10,-8-2 6,-5 2 10,3 1 7,-1 0 8,4 9 12,-9-7 1,8 11-1,-8-4-1,12 41-2,-10-51-3,10 51-4,0 0-7,0 0-9,0 0-1,-28 48-1,18-4 1,1 15-1,3 8-2,2 2 1,4 6 0,7-2-1,-1-4 0,0-9-1,13-7 1,-3-12 0,3-9 0,-19-32 0,38 38 0,-38-38 0,35 6-8,-35-6-8,28-19-9,-28 19-5,35-31 0,-35 31-1,31-38-1,-31 38 1,38-44 7</inkml:trace>
          <inkml:trace contextRef="#ctx0" brushRef="#br0" timeOffset="216.1831">244 5949 165,'0'0'34,"-29"51"-3,23-13-12,-6 3-18,15 3-3,3-3 1,0 0 0,7-4 0,-4-8-1,7-1-9,-16-28-13,0 0-6,0 0-1,38 0-2,-25-28 0,6-1-1,-4-12 2</inkml:trace>
          <inkml:trace contextRef="#ctx0" brushRef="#br0" timeOffset="468.0531">566 5827 161,'0'0'34,"0"0"-2,28-16-13,4 16-20,12 0 0,7 6-6,-4-9-10,10 13-8,-16-7-6,-6 9 0,-35-12-1,34 19-1,-34-19 1,0 0 6</inkml:trace>
          <inkml:trace contextRef="#ctx0" brushRef="#br0" timeOffset="599.0991">620 6082 150,'0'0'33,"0"0"-3,47 0-19,-6-3-30,0-7-12,10 4 0,-1-7-1,4 7-1,-10-10 0,0 7-1</inkml:trace>
          <inkml:trace contextRef="#ctx0" brushRef="#br0" timeOffset="877.296">1340 5739 154,'0'0'34,"-35"28"-3,29 3-2,2 10-27,8 7-2,5 5-1,1 4 1,2-1-1,4-2 0,-7 3-5,-5-13-13,11-3-9,-5-13-4,-10-28-2,38 22 0,-38-22-1,53-25 0</inkml:trace>
          <inkml:trace contextRef="#ctx0" brushRef="#br0" timeOffset="1230.5359">1946 5739 166,'0'0'34,"-41"-23"-2,41 23-16,-44 26-12,44-26-3,-57 63 0,28-16-1,1 10-1,3-1 1,-1 10-2,14-3 0,9 0 0,12-6-1,16-13 2,16-6-1,13-19 1,6-10-1,3-12 2,-3-16-1,-6-9 1,-7-7 0,-18-9 0,-10-3 1,-16 0-1,-13-1 1,-5 4 0,-4 3 1,-3 10-5,-4-1-8,26 32-9,-22-34-5,22 34-5,0 0-2,38-7-1,-10 11 0,14 2 3</inkml:trace>
          <inkml:trace contextRef="#ctx0" brushRef="#br0" timeOffset="1634.812">2615 5890 133,'7'-35'32,"-7"35"0,-10-31-7,10 31-8,-41-16-7,41 16-8,-50 19 0,21 3-1,-2 6 0,-1 7-1,0 9 0,4 3 0,6 3 0,6 7-1,7-3-2,15-4 1,10-6-1,15-3 2,14-10-2,8-8 2,14-14-1,8-9 2,-2-13 0,-10-9 0,-6-9 1,-7-7-2,-21-6 2,-10-3-1,-19-4 1,-13 1-1,-6 6 2,-6 0-2,-7 9-2,4 10-7,-4 0-7,32 25-7,-31-16-6,31 16-2,0 0-1,0 0-1,38 35 3,-4-23 6</inkml:trace>
          <inkml:trace contextRef="#ctx0" brushRef="#br0" timeOffset="2410.3415">3446 6223 160,'0'0'33,"-29"-15"0,29 15-17,0 0-12,-19 50-4,19-22-2,10 7 1,-7 0 0,3-1 0,1-2 0,-7-32 0,12 41 1,-12-41 0,0 0-1,0 0 0,0 0 0,32 6 1,-32-6-1,16-47 0,-7 18 1,1-8-1,2-4 2,4 0-1,0 0 2,6 6-2,0 4 1,-22 31 0,44-35 0,-15 35-1,-29 0 1,38 32-1,-23-4 0,-2 10 0,0 3 0,-4 3 0,1 0-1,2-3 1,-2-3-1,-1-10 0,-9-28 1,22 38 0,-22-38-1,0 0 1,32-7 0,-32 7 0,25-41-1,-12 13 1,6-3 0,-4-7-1,8 3 2,2 4-1,0 2 1,-25 29-1,44-31 1,-44 31-1,35 6 1,-35-6 0,32 44-2,-26-12 2,3 9-2,1 0 1,3-7 1,5 4-2,-5-3 1,3-7-1,-16-28-11,47 35-11,-47-35-9,57-4 1,-25-11-1,6-1-1,-7-12 0</inkml:trace>
          <inkml:trace contextRef="#ctx0" brushRef="#br0" timeOffset="-9857.8864">3752 4954 158,'0'0'35,"-16"-40"-1,16 40-13,0 0-15,38-23-5,-38 23-1,41-9 0,-12 6 0,-29 3-1,50 3 1,-50-3-1,35 16 1,-35-16 0,28 34-1,-28-34 1,16 54-1,-13-19 1,-6-4 0,-6 10 0,-4 0 0,-3 0-1,-3 3 1,-6-6 1,0-4-1,3-2 0,0-4 0,22-28 0,-29 29 1,29-29 0,0 0-1,0 0 1,0 0 0,38-38-1,-10 25 0,4 4 0,3 2 0,0-2 0,2 9 0,1 6 0,0 4 0,-6 2 0,-32-12 0,41 16-6,-41-16-18,25 35-8,-25-35-1,0 0-3,0 0-2,0 0-1,-31-38-3</inkml:trace>
        </inkml:traceGroup>
        <inkml:traceGroup>
          <inkml:annotationXML>
            <emma:emma xmlns:emma="http://www.w3.org/2003/04/emma" version="1.0">
              <emma:interpretation id="{FCF65D27-3460-41CE-BE37-CC410A31EB50}" emma:medium="tactile" emma:mode="ink">
                <msink:context xmlns:msink="http://schemas.microsoft.com/ink/2010/main" type="inkWord" rotatedBoundingBox="5716,15940 6840,15973 6830,16322 5706,16289"/>
              </emma:interpretation>
              <emma:one-of disjunction-type="recognition" id="oneOf1">
                <emma:interpretation id="interp5" emma:lang="en-US" emma:confidence="0.5">
                  <emma:literal>m</emma:literal>
                </emma:interpretation>
                <emma:interpretation id="interp6" emma:lang="en-US" emma:confidence="0">
                  <emma:literal>M</emma:literal>
                </emma:interpretation>
                <emma:interpretation id="interp7" emma:lang="en-US" emma:confidence="0">
                  <emma:literal>•</emma:literal>
                </emma:interpretation>
                <emma:interpretation id="interp8" emma:lang="en-US" emma:confidence="0">
                  <emma:literal>me</emma:literal>
                </emma:interpretation>
                <emma:interpretation id="interp9" emma:lang="en-US" emma:confidence="0">
                  <emma:literal>mm</emma:literal>
                </emma:interpretation>
              </emma:one-of>
            </emma:emma>
          </inkml:annotationXML>
          <inkml:trace contextRef="#ctx0" brushRef="#br0" timeOffset="3039.2553">4567 6214 165,'0'0'33,"0"0"-2,0 0-19,0 0-11,0 41-2,12-10 1,4 4-1,3 0 0,-3 2 0,0-8 1,0-1 0,-16-28 0,25 35 0,-25-35-1,0 0 1,0 0 0,0 0 0,0 0 0,22-35 0,-22 35-1,3-50 1,3 18 0,4-2 0,2-4 0,4 0 1,3 7-1,0 2 2,-19 29-2,48-31 1,-48 31 0,50 12-1,-50-12 0,54 51 0,-32-17 0,3 4-1,-3 0 1,0 0-1,-3-4 1,3-5 0,-22-29 0,32 34 0,-32-34-1,28 10 2,-28-10-1,0 0-1,35-41 1,-25 12-1,5-2 1,1-7-1,3 0 1,3-2 0,3 5-1,4 0 2,-1 10-1,4 9 1,-4 16 0,1 13-1,-29-13 1,47 50-1,-28-12 0,0 3 0,0 6 1,-3-3-2,0-6 1,-4-6 0,-12-32 0,32 37-1,-32-37-23,34-3-7,-34 3-2,23-47-2,-11 6-2,1-9-3</inkml:trace>
        </inkml:traceGroup>
        <inkml:traceGroup>
          <inkml:annotationXML>
            <emma:emma xmlns:emma="http://www.w3.org/2003/04/emma" version="1.0">
              <emma:interpretation id="{7D164234-4205-4419-A0AA-8002ABBF8516}" emma:medium="tactile" emma:mode="ink">
                <msink:context xmlns:msink="http://schemas.microsoft.com/ink/2010/main" type="inkWord" rotatedBoundingBox="7580,15420 8534,15398 8551,16132 7596,16154"/>
              </emma:interpretation>
              <emma:one-of disjunction-type="recognition" id="oneOf2">
                <emma:interpretation id="interp10" emma:lang="en-US" emma:confidence="0.5">
                  <emma:literal>=&gt;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¥</emma:literal>
                </emma:interpretation>
                <emma:interpretation id="interp13" emma:lang="en-US" emma:confidence="0">
                  <emma:literal>=2</emma:literal>
                </emma:interpretation>
                <emma:interpretation id="interp14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5995.3165">6449 6308 135,'0'0'33,"0"0"-1,57-18-7,-10 8-17,13 7-8,6 0 0,4 0-1,2 3 1,-5 3-7,-14-6-7,1 9-7,-19-3-5,-4-3-5,-31 0 0,0 0-2,0 0 1,19-31 5</inkml:trace>
          <inkml:trace contextRef="#ctx0" brushRef="#br0" timeOffset="5739.1426">6518 6006 140,'0'0'34,"0"0"-2,16-31-10,13 24-14,8 1-8,8 0 0,8-1 0,4 1 0,0 3 0,-3 0-1,-7 6 1,-12-3-8,-1 13-11,-34-13-7,29 19-6,-29-19 1,0 0-2,-32 28 0,32-28 0</inkml:trace>
          <inkml:trace contextRef="#ctx0" brushRef="#br0" timeOffset="6406.5948">6853 5635 145,'0'0'33,"-16"-32"-2,16 32-17,0 0-5,54 22-4,-19 3-5,6 10 1,9 3-1,7 3 0,3 0-1,-3 3 1,0 0 0,-7-3 0,-9 0 1,-6 0 0,-19-4 0,-7 1 0,-12-3 0,-6 3 0,-10-7 0,-13 1 0,4-7-1,-7-3 0,7-3 0,-4-4-7,32-15-8,-44 22-7,44-22-8,0 0-3,0 0-1,35-9 0,2-7-1,1-3 5</inkml:trace>
        </inkml:traceGroup>
        <inkml:traceGroup>
          <inkml:annotationXML>
            <emma:emma xmlns:emma="http://www.w3.org/2003/04/emma" version="1.0">
              <emma:interpretation id="{50AEE000-738B-4716-9535-6504FC553B4F}" emma:medium="tactile" emma:mode="ink">
                <msink:context xmlns:msink="http://schemas.microsoft.com/ink/2010/main" type="inkWord" rotatedBoundingBox="9336,15591 10250,16147 10002,16555 9088,15998"/>
              </emma:interpretation>
              <emma:one-of disjunction-type="recognition" id="oneOf3">
                <emma:interpretation id="interp15" emma:lang="en-US" emma:confidence="0.5">
                  <emma:literal>r.</emma:literal>
                </emma:interpretation>
                <emma:interpretation id="interp16" emma:lang="en-US" emma:confidence="0">
                  <emma:literal>r,</emma:literal>
                </emma:interpretation>
                <emma:interpretation id="interp17" emma:lang="en-US" emma:confidence="0">
                  <emma:literal>r</emma:literal>
                </emma:interpretation>
                <emma:interpretation id="interp18" emma:lang="en-US" emma:confidence="0">
                  <emma:literal>re</emma:literal>
                </emma:interpretation>
                <emma:interpretation id="interp19" emma:lang="en-US" emma:confidence="0">
                  <emma:literal>rx</emma:literal>
                </emma:interpretation>
              </emma:one-of>
            </emma:emma>
          </inkml:annotationXML>
          <inkml:trace contextRef="#ctx0" brushRef="#br0" timeOffset="6866.9086">8126 5987 150,'-45'-25'34,"45"25"0,0 0-12,0 0-22,-15 47-1,27-18 1,13 12-1,1 0 0,-4 6 1,0 0-1,-3-6 1,3 3-2,-6-9 2,-16-35-1,19 44 1,-19-44 0,0 0-1,0 0 1,19-29-1,-29-2-2,7-7 0,-6-6 0,-1 0 0,1-6 1,5 2 0,1-2 2,3 9 0,13 3 3,3 10 0,-16 28 0,44-28 0,-16 28 0,1 6-1,6 6-1,-1 7-1,-5-3-9,12 12-10,-13-12-8,13 9-5,-12-9 1,2 0-2,-31-16 0,57 16-1</inkml:trace>
          <inkml:trace contextRef="#ctx0" brushRef="#br0" timeOffset="7116.0785">8782 6362 158,'4'31'33,"-1"-2"-1,16 5-22,3-5-11,-22-29-10,57 53-13,-57-53-8,53 25 0,-53-25-2,35-12-1,-35 12 0</inkml:trace>
        </inkml:traceGroup>
        <inkml:traceGroup>
          <inkml:annotationXML>
            <emma:emma xmlns:emma="http://www.w3.org/2003/04/emma" version="1.0">
              <emma:interpretation id="{8C073D6C-41D3-4757-B3CE-84F18EFFA5EF}" emma:medium="tactile" emma:mode="ink">
                <msink:context xmlns:msink="http://schemas.microsoft.com/ink/2010/main" type="inkWord" rotatedBoundingBox="10609,15671 11058,15875 10950,16112 10501,15908"/>
              </emma:interpretation>
              <emma:one-of disjunction-type="recognition" id="oneOf4">
                <emma:interpretation id="interp20" emma:lang="en-US" emma:confidence="0.5">
                  <emma:literal>=</emma:literal>
                </emma:interpretation>
                <emma:interpretation id="interp21" emma:lang="en-US" emma:confidence="0">
                  <emma:literal>t</emma:literal>
                </emma:interpretation>
                <emma:interpretation id="interp22" emma:lang="en-US" emma:confidence="0">
                  <emma:literal>I</emma:literal>
                </emma:interpretation>
                <emma:interpretation id="interp23" emma:lang="en-US" emma:confidence="0">
                  <emma:literal>T</emma:literal>
                </emma:interpretation>
                <emma:interpretation id="interp24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7464.7461">9446 5978 143,'-38'6'35,"38"-6"-2,0 0-5,34 6-29,4 1 0,13-4 1,9 6-15,-3-9-7,3 10-8,-13-10-3,-9 6 1,-38-6-2,38 6 0</inkml:trace>
          <inkml:trace contextRef="#ctx0" brushRef="#br0" timeOffset="7595.8291">9556 6192 159,'0'0'32,"60"22"-20,-16-25-32,10 0-12,-7-7-1,10 4-1,-13-10 0</inkml:trace>
        </inkml:traceGroup>
        <inkml:traceGroup>
          <inkml:annotationXML>
            <emma:emma xmlns:emma="http://www.w3.org/2003/04/emma" version="1.0">
              <emma:interpretation id="{EF65D917-A7E5-4D1F-90B6-2947A06350CB}" emma:medium="tactile" emma:mode="ink">
                <msink:context xmlns:msink="http://schemas.microsoft.com/ink/2010/main" type="inkWord" rotatedBoundingBox="11930,15370 16016,15882 15917,16670 11831,16159"/>
              </emma:interpretation>
              <emma:one-of disjunction-type="recognition" id="oneOf5">
                <emma:interpretation id="interp25" emma:lang="en-US" emma:confidence="0.5">
                  <emma:literal>some)</emma:literal>
                </emma:interpretation>
                <emma:interpretation id="interp26" emma:lang="en-US" emma:confidence="0">
                  <emma:literal>some</emma:literal>
                </emma:interpretation>
                <emma:interpretation id="interp27" emma:lang="en-US" emma:confidence="0">
                  <emma:literal>50mmt</emma:literal>
                </emma:interpretation>
                <emma:interpretation id="interp28" emma:lang="en-US" emma:confidence="0">
                  <emma:literal>50mmh</emma:literal>
                </emma:interpretation>
                <emma:interpretation id="interp29" emma:lang="en-US" emma:confidence="0">
                  <emma:literal>50mm=)</emma:literal>
                </emma:interpretation>
              </emma:one-of>
            </emma:emma>
          </inkml:annotationXML>
          <inkml:trace contextRef="#ctx0" brushRef="#br0" timeOffset="9230.6865">10791 5694 125,'0'0'33,"0"0"-3,-29 41-6,29-41-6,-6 51-6,6-13-13,0-1 1,0 1 0,6-3 0,-3-4-1,-3-31 0,10 44 1,-10-44-1,0 0 1,0 0 0,0 0 0,31-3-1,-31 3 1,16-41 0,-16 41 0,22-44 0,-22 44 0,41-34 0,-12 24 1,-1 7-1,7 6 0,3 10-1,3 9 1,3 9 0,-6 7 0,3 6-1,-6 3 1,-7 10 0,-6-4 0,-9-2 0,-13-4 1,-6-6 0,-13-9-1,-10-7 1,-5-6-1,-7-13 0,-7-6 0,1-10 0,-1 1-1,4-10-1,13 7-9,-4-14-8,35 26-8,6-44-5,29 19-1,6-6 2,25 2-2,7-9 1</inkml:trace>
          <inkml:trace contextRef="#ctx0" brushRef="#br0" timeOffset="8503.1905">10939 5820 162,'-16'-53'34,"16"53"-2,-19-51-22,19 51-10,-12-31 0,12 31 1,0 0 0,0 0 0,-29-16 0,29 16 0,-28 10 0,28-10 0,-29 15-1,29-15 0,0 0-1,-31 19 1,31-19-1,0 0 0,0 0 0,0 0-1,0 0 2,0 0-1,38 7-2,-38-7-5,0 0-4,0 0-6,35-4-4,-35 4-5,0 0-3,0 0-2,0 0 2,0 0 5,0 0 4</inkml:trace>
          <inkml:trace contextRef="#ctx0" brushRef="#br0" timeOffset="8775.3756">10784 5701 141,'0'0'34,"22"-35"-2,-22 35-11,51-25-11,-16 9-10,6 7 0,0 6 0,-6-4 0,-1 7-1,-2 7-4,-32-7-9,35 9-7,-35-9-7,0 0-3,0 0-1,-41 35 0,9-32 0,4 3 6</inkml:trace>
          <inkml:trace contextRef="#ctx0" brushRef="#br0" timeOffset="9606.9415">11839 5783 117,'0'-29'34,"-19"-2"-2,19 31-2,-60-38-13,29 38-6,-10 6-10,-1 10 0,1 12-1,0 7 1,-3 9-2,9 10 1,1 2-1,8 1 0,17 9 0,12 0-1,13-6 2,19-10-1,18-5 0,10-14 0,13-15 1,0-13-1,0-16 1,-10-15 0,-12-7 0,-16-9 0,-23-9 0,-15-1 1,-18-3 0,-8 4 0,-15 3-1,0 6-1,6 9-10,-2 3-7,37 32-9,-35-25-5,35 25-1,0 0-1,41 16 0,-13-7 1</inkml:trace>
          <inkml:trace contextRef="#ctx0" brushRef="#br0" timeOffset="10207.7272">12262 6041 174,'0'0'34,"7"41"-4,-7-13-30,12 0-1,7 7 1,-3-3-1,0-1 1,-16-31-1,28 47 1,-28-47-1,16 29 1,-16-29-1,0 0 1,0 0-1,0-35 1,0 35 0,3-50 0,0 9 0,0 3 0,10-3 1,0 0-1,9 6 1,3 7-1,-25 28 0,57-31 0,-26 34 1,4 9-1,0 13 0,-7 10 0,-2 6 1,-1 3-1,0 6-1,-3-2 1,-3-1-1,3-12 1,-3-4-1,-19-31 1,35 28-1,-35-28 1,28-12-1,-28 12 1,22-41 0,-22 41-5,19-66-1,-6 34 0,0-9 0,2 7 0,1 5 6,-16 29 0,32-37 1,-32 37 3,38 3 2,-38-3 1,38 38 0,-23-7-1,4 4-6,3 2 1,1 1-2,2-3 1,3-7-1,1-3 1,-1-12-14,10-4-11,-6-9-6,9-6-1,-13-16 0,10 3 0,-7-9 0</inkml:trace>
          <inkml:trace contextRef="#ctx0" brushRef="#br0" timeOffset="10890.0163">13566 6066 167,'0'0'32,"-31"9"-1,31-9-21,-16 41-11,22-9 1,7 2-2,3 7 1,6 4 0,6-8 1,-2 1-1,-1-6 0,-25-32 0,47 37 1,-47-37 0,35 3 0,-35-3 0,19-31 0,-19 31-1,6-57 1,-9 23 0,3-4 0,0 0 1,6 0-1,-6 10 1,0 28-1,19-44 1,-19 44-1,35 0 1,-35 0-1,44 38 0,-19-10 0,7 10-1,0 3 1,2 6 0,1-6-1,3 0 0,-3-7 1,-1-5-1,-2-7 1,0-13 0,-32-9 0,47-12 0,-47 12 0,25-48-1,-15 14 1,-1-4 0,-6-3-1,4 0 2,2 3-1,1 7 1,2 3-2,-12 28 3,38-35-2,-38 35 2,44 6-2,-44-6 0,51 41 1,-23-9-1,1 2 0,-1 7-1,1 0 1,-1-3-1,4-3 1,-4-7-1,0 3-10,-28-31-20,57 22-1,-57-22-2,57-28-1,-32-3-2</inkml:trace>
          <inkml:trace contextRef="#ctx0" brushRef="#br0" timeOffset="13802.9456">15142 5864 172,'0'0'33,"0"0"-3,38-9-28,-3 6-2,6 3 0,6 0 0,7 0 0,-4 0-1,4 6-7,-16-6-8,-3 13-8,-35-13-6,31 16-2,-31-16 0,0 0 0,-38 25-1,38-25 8</inkml:trace>
          <inkml:trace contextRef="#ctx0" brushRef="#br0" timeOffset="13979.0644">15152 6066 140,'0'0'33,"0"0"-1,0 0-5,28 6-23,10-9-4,16 3 0,2-3-8,14 9-9,-7-12-5,0 9-7,-12-9-2,-7 3-1,-13-7 0,-31 10-1,38-25 9</inkml:trace>
          <inkml:trace contextRef="#ctx0" brushRef="#br0" timeOffset="14331.3037">15502 5584 129,'0'0'33,"-38"-19"-1,38 19-4,0 0-18,51 32-6,-4-10-4,10 3 0,0 7-1,6 2 1,-9 7 1,-7-3-1,-3 3 0,-9 6 1,-13 0 0,-9 1 0,-10-4 0,-10 3 0,-2 0 0,-13-6-1,0 0 1,0-3-2,-7-10 1,29-28-2,-44 50-6,44-50-15,0 0-9,-28 10-1,28-10-2,22-41-2,6 6-2</inkml:trace>
        </inkml:traceGroup>
        <inkml:traceGroup>
          <inkml:annotationXML>
            <emma:emma xmlns:emma="http://www.w3.org/2003/04/emma" version="1.0">
              <emma:interpretation id="{1233ECFC-1283-48E1-BE3C-DC4DB9DC051E}" emma:medium="tactile" emma:mode="ink">
                <msink:context xmlns:msink="http://schemas.microsoft.com/ink/2010/main" type="inkWord" rotatedBoundingBox="17782,15301 19436,15331 19423,16041 17769,16011"/>
              </emma:interpretation>
              <emma:one-of disjunction-type="recognition" id="oneOf6">
                <emma:interpretation id="interp30" emma:lang="en-US" emma:confidence="0.5">
                  <emma:literal>AE</emma:literal>
                </emma:interpretation>
                <emma:interpretation id="interp31" emma:lang="en-US" emma:confidence="0">
                  <emma:literal>A,"</emma:literal>
                </emma:interpretation>
                <emma:interpretation id="interp32" emma:lang="en-US" emma:confidence="0">
                  <emma:literal>A."</emma:literal>
                </emma:interpretation>
                <emma:interpretation id="interp33" emma:lang="en-US" emma:confidence="0">
                  <emma:literal>A...</emma:literal>
                </emma:interpretation>
                <emma:interpretation id="interp34" emma:lang="en-US" emma:confidence="0">
                  <emma:literal>Al"</emma:literal>
                </emma:interpretation>
              </emma:one-of>
            </emma:emma>
          </inkml:annotationXML>
          <inkml:trace contextRef="#ctx0" brushRef="#br0" timeOffset="17534.791">16702 5698 109,'0'0'34,"0"0"-1,-35 34-5,35-34-13,-25 60-2,16-25-6,5 6-6,4 3-2,7-3 1,-4 0 0,3-7 0,0-5 0,-6-29 0,10 34 0,-10-34 0,0 0-1,0 0 1,0 0 0,0 0 0,16-47 0,-13 15-1,-3-2 1,3-10-1,-3-3 1,3-4 0,-3 1 0,3-7-1,-3 7 2,7-4-1,2 10 0,4 9 0,6 7 0,-19 28 0,44-22 1,-16 25-1,4 13 0,3 12 0,-1 7 1,1 6-1,0 6 0,0 7 0,-4 2 0,1 1 0,-4 0 0,-3-1 1,-2-5-1,-8-4 0,-2-9 0,-7-10 0,-6-28-11,10 32-12,-10-32-9,0 0 1,0 0-2,-38-29 1,38 29-3</inkml:trace>
          <inkml:trace contextRef="#ctx0" brushRef="#br0" timeOffset="17714.913">16737 5990 154,'0'0'34,"50"-28"-3,-12 22-25,0-7-29,25 16-8,-3-9-1,6 12 0,-9-9-2,0 6 0</inkml:trace>
          <inkml:trace contextRef="#ctx0" brushRef="#br0" timeOffset="17939.0668">17469 5968 162,'0'0'33,"-12"44"-1,12-44-18,-10 60-15,23-25 1,-1 3 0,7-7-1,-19-31-6,29 44-13,-29-44-11,0 0 0,0 0-1,0 0-2,19-34 0,-10 5-1</inkml:trace>
          <inkml:trace contextRef="#ctx0" brushRef="#br0" timeOffset="18179.2303">17801 5688 173,'-29'-16'33,"29"16"-1,0 0-30,51 7-2,-7-1-1,4 0 1,15 7-13,-16-13-9,4 16-8,-17-16-2,1 9 1,-35-9-2,0 0 1</inkml:trace>
          <inkml:trace contextRef="#ctx0" brushRef="#br0" timeOffset="18359.353">17817 5880 152,'0'0'33,"0"0"-1,0 0-10,28 22-22,16-25-2,16 9-12,-6-15-9,15 6-6,-12-10-3,6 7 1,-18-10-2,2 7 1</inkml:trace>
        </inkml:traceGroup>
        <inkml:traceGroup>
          <inkml:annotationXML>
            <emma:emma xmlns:emma="http://www.w3.org/2003/04/emma" version="1.0">
              <emma:interpretation id="{F2DB67BF-AD28-40D0-B32E-2E0CDE3EE698}" emma:medium="tactile" emma:mode="ink">
                <msink:context xmlns:msink="http://schemas.microsoft.com/ink/2010/main" type="inkWord" rotatedBoundingBox="19713,15125 21355,15487 21237,16021 19595,15659"/>
              </emma:interpretation>
              <emma:one-of disjunction-type="recognition" id="oneOf7">
                <emma:interpretation id="interp35" emma:lang="en-US" emma:confidence="0.5">
                  <emma:literal>Ter.</emma:literal>
                </emma:interpretation>
                <emma:interpretation id="interp36" emma:lang="en-US" emma:confidence="0">
                  <emma:literal>tar.</emma:literal>
                </emma:interpretation>
                <emma:interpretation id="interp37" emma:lang="en-US" emma:confidence="0">
                  <emma:literal>tr.</emma:literal>
                </emma:interpretation>
                <emma:interpretation id="interp38" emma:lang="en-US" emma:confidence="0">
                  <emma:literal>Tr.</emma:literal>
                </emma:interpretation>
                <emma:interpretation id="interp39" emma:lang="en-US" emma:confidence="0">
                  <emma:literal>tire</emma:literal>
                </emma:interpretation>
              </emma:one-of>
            </emma:emma>
          </inkml:annotationXML>
          <inkml:trace contextRef="#ctx0" brushRef="#br0" timeOffset="18886.8615">18521 5546 135,'0'0'33,"0"0"0,3-37-3,-3 37-21,60 3-9,-16-3 0,4 3 0,5 0 0,4 0 0,-6-3 0,-4 3-6,-9-9-9,0 16-8,-38-10-7,44 0-2,-44 0 1,0 0-1,0 0 0,0 0 5</inkml:trace>
          <inkml:trace contextRef="#ctx0" brushRef="#br0" timeOffset="19137.0318">18713 5594 165,'0'0'33,"-22"41"-1,22-10-19,4 7-13,5-3-1,4 5 1,2-2-1,1-6 1,-3-4 0,-13-28 0,19 38-6,-19-38-12,0 0-8,41 19-6,-41-19 0,31-19 1,-31 19-2,45-38 2</inkml:trace>
          <inkml:trace contextRef="#ctx0" brushRef="#br0" timeOffset="19343.1708">19010 5628 146,'0'0'32,"0"0"0,0 0-12,-19 38-9,26-3-11,-1-1 0,3 4 0,4 0 0,3 0 0,-4-7 0,7 1-3,-19-32-14,38 34-12,-38-34-3,41 3 1,-41-3-2,45-28 0,-45 28-1</inkml:trace>
          <inkml:trace contextRef="#ctx0" brushRef="#br0" timeOffset="19727.4332">19399 5701 151,'-38'-29'32,"38"29"1,0 0-6,3 41-27,16-9 0,0 2-1,6 7 1,4-3 0,-4 0 0,-3-3 0,-3-4 0,-19-31 0,28 38 0,-28-38 1,0 0-11,0 0-5,0 0-2,0 0-2,19-41 1,-35 13 0,16 28 2,-22-63 3,13 31 13,3 4 7,-4-10 5,16 10 2,-6-4 1,0 32 0,38-50-1,-3 31-3,-3-3-6,5 6-8,11 10-11,-13-4-10,2 14-5,-37-4 0,48 3-1,-48-3-1,0 0 0</inkml:trace>
          <inkml:trace contextRef="#ctx0" brushRef="#br0" timeOffset="21052.3364">20030 5994 132,'0'0'33,"0"0"0,0 0-8,0 0-13,0 0-6,-6 34-6,6-34 0,19 35 0,-19-35 0,22 31 0,-22-31 0,0 0 0,19 29-3,-19-29-13,0 0-8,0 0-8,0 0 1,28-32-2,-28 32 1,16-47-2</inkml:trace>
        </inkml:traceGroup>
        <inkml:traceGroup>
          <inkml:annotationXML>
            <emma:emma xmlns:emma="http://www.w3.org/2003/04/emma" version="1.0">
              <emma:interpretation id="{24A1588B-7C1F-4FA2-815D-624727C57C8B}" emma:medium="tactile" emma:mode="ink">
                <msink:context xmlns:msink="http://schemas.microsoft.com/ink/2010/main" type="inkWord" rotatedBoundingBox="22591,14881 25301,14821 25322,15777 22612,15838"/>
              </emma:interpretation>
              <emma:one-of disjunction-type="recognition" id="oneOf8">
                <emma:interpretation id="interp40" emma:lang="en-US" emma:confidence="0.5">
                  <emma:literal>2=7854</emma:literal>
                </emma:interpretation>
                <emma:interpretation id="interp41" emma:lang="en-US" emma:confidence="0">
                  <emma:literal>2=78554</emma:literal>
                </emma:interpretation>
                <emma:interpretation id="interp42" emma:lang="en-US" emma:confidence="0">
                  <emma:literal>8=7854</emma:literal>
                </emma:interpretation>
                <emma:interpretation id="interp43" emma:lang="en-US" emma:confidence="0">
                  <emma:literal>5=7854</emma:literal>
                </emma:interpretation>
                <emma:interpretation id="interp44" emma:lang="en-US" emma:confidence="0">
                  <emma:literal>4=7854</emma:literal>
                </emma:interpretation>
              </emma:one-of>
            </emma:emma>
          </inkml:annotationXML>
          <inkml:trace contextRef="#ctx0" brushRef="#br0" timeOffset="31311.8134">21464 5140 66,'0'0'30,"0"0"-6,0 0-6,-19-34-1,19 34 2,0 0-4,44-4-3,-44 4 0,38-9-2,-38 9 1,51-9-3,-23 5-3,7 4-5,-1 0 0,4 4 0,0 2 1,0 3-1,-6-2 0,-32-7 0,47 34 1,-47-34-1,22 57 0,-19-16 1,-6 6-1,-3 7 0,-7 5-1,1 8 2,-4-1-1,0-6 0,0-1-1,4-2 1,2-3 0,1-10 0,5-3 1,4-7-1,0-34 0,4 51 0,-4-51 0,0 0-9,15 28-10,-15-28-8,0 0-5,0 0 0,10-41-2,-10 41 0,-13-47-1</inkml:trace>
          <inkml:trace contextRef="#ctx0" brushRef="#br0" timeOffset="31507.6215">21552 5685 167,'0'0'33,"0"0"-1,13-28-20,25 21-11,9 10-6,4-9-9,9 12-9,-3-12-4,-1 6-5,-5-6 0,-4 3-1,-12-7-2,0 1 6</inkml:trace>
          <inkml:trace contextRef="#ctx0" brushRef="#br0" timeOffset="32068.1134">22632 5269 129,'-6'-31'40,"6"31"-2,0 0-15,-32 41-13,13-10-3,-3 17-6,-9 2-1,2 10 0,-15 3 0,3-7 0,-3 4 0,3-3 0,6-4 0,10-5-1,6-4 2,19-10-2,6-5 1,-6-29 0,57 28 0,-10-25-1,10-6 1,-3-10 0,9-2-1,-12-1 2,2-3-1,-9 0-1,-6 0 1,-38 19 0,32-41 0,-32 41 0,-3-37-1,3 37 1,-48-48-2,10 17 2,-9 2-2,-7-2 1,-2-7 1,-4 4 0,3-7 0,3 3 1,10 0 0,19 7 0,12-7 1,13 3-1,25 4-1,13 2 1,16 4-1,9-3-6,16 18-9,-16-5-9,10 15-5,-16-4-3,-1 17 0,-18-7-2,0 10-1,-38-16 5</inkml:trace>
          <inkml:trace contextRef="#ctx0" brushRef="#br0" timeOffset="32766.5892">23005 5291 145,'-35'7'33,"35"-7"0,-41 47-13,41-3-11,-3 3-6,3 7-2,9-4-1,1-3 0,-4-3 0,0-12 0,-6-32-1,10 38 1,-10-38 0,0 0 0,0 0 0,31-25 0,-31 25 0,29-51 0,-13 20-1,6-4 2,3 7-1,3-1 0,1 10 0,2 4 0,4 15 1,0 6-1,-3 10 1,-1 9-1,-2 6 0,-4 10 0,-9 7 0,-1 2 1,-11-3-2,2 4 1,-9-4 0,-7-6 0,-9-3 1,0-7 0,19-31 0,-50 41 0,18-32-1,-3-9 0,1-3-1,2-9-2,32 12-8,-50-35-7,50 35-7,-16-41-5,16 41-2,25-50-1,7 25 0,-4-4 1,10 1 7</inkml:trace>
          <inkml:trace contextRef="#ctx0" brushRef="#br0" timeOffset="32270.2519">22998 5241 118,'42'-41'25,"-5"28"-8,8 4-20,5 6-16,7 9-4,-3-3-2,-10 7 0,-6-4-2,-38-6 2</inkml:trace>
          <inkml:trace contextRef="#ctx0" brushRef="#br0" timeOffset="33759.2654">23655 5203 125,'-9'-53'33,"9"53"0,-13-32-10,13 32-7,0 0-4,0 0-9,0 0-2,16 51-1,-19-20 1,0 7-1,3 0 1,-3 3-1,-1 0 0,1 3 0,6-13 0,-3-31-1,19 41 1,-19-41 0,48 13 0,-14-20 0,7-5 0,7-7 0,2 0-1,1-3 1,-1 3 0,-5-6-7,-1 15-6,-44 10-6,60-19-5,-60 19-4,35-9-4,-35 9 0,0 0-1,0 0 6,0 0 6</inkml:trace>
          <inkml:trace contextRef="#ctx0" brushRef="#br0" timeOffset="34008.4348">24022 5036 128,'0'0'34,"-38"-19"-1,38 19-5,-22 38-13,25 6-6,6 13-10,7 6 1,0 13 0,0 5 0,-1 1-1,-2-6 1,3-4 0,-4-15 0,-2-7-8,-10-18-13,13-4-9,-13-28-3,0 0 0,0 0-1,0 0-1,37-34-2</inkml:trace>
          <inkml:trace contextRef="#ctx0" brushRef="#br0" timeOffset="21568.0045">20182 5216 118,'0'0'33,"-3"-54"-1,3 54-5,19-41-12,-19 41-4,47-19-9,-19 13-2,4 3 0,-4 6 0,-28-3 1,51 13-1,-51-13 0,25 31 1,-22 1 0,0 2 0,-9 4 1,-6 3-1,-7 3-1,0 3 1,0 1 0,-3-11-1,-1-5-1,23-32 1,-28 47-1,28-47 0,-3 28 0,3-28 0,0 0 0,38 13 0,-38-13 1,53 3 0,-21-3-1,0-3 1,2 13-9,-34-10-9,60 9-9,-60-9-5,48 9 2,-48-9-3,28 7 1,-28-7-1</inkml:trace>
          <inkml:trace contextRef="#ctx0" brushRef="#br0" timeOffset="22027.2636">20763 5808 152,'-29'16'32,"29"-16"0,0 0-8,54-7-25,-7 14-13,-2-7-16,8 3-2,-5-13 0,5 4-3,-15-10-1,0 7-2</inkml:trace>
          <inkml:trace contextRef="#ctx0" brushRef="#br0" timeOffset="21871.1593">20835 5531 153,'0'0'33,"0"0"-1,0 0-10,0 0-22,38 19-1,-3-10 1,0-3-2,3 10-9,-4-16-8,4 10-7,-38-10-5,48 3 0,-48-3-1,0 0 0,0 0 2</inkml:trace>
        </inkml:traceGroup>
        <inkml:traceGroup>
          <inkml:annotationXML>
            <emma:emma xmlns:emma="http://www.w3.org/2003/04/emma" version="1.0">
              <emma:interpretation id="{304CF921-D584-4905-B413-7DA35FDF59E1}" emma:medium="tactile" emma:mode="ink">
                <msink:context xmlns:msink="http://schemas.microsoft.com/ink/2010/main" type="inkWord" rotatedBoundingBox="25770,14908 27967,14554 28171,15820 25974,16174"/>
              </emma:interpretation>
              <emma:one-of disjunction-type="recognition" id="oneOf9">
                <emma:interpretation id="interp45" emma:lang="en-US" emma:confidence="0.5">
                  <emma:literal>mm</emma:literal>
                </emma:interpretation>
                <emma:interpretation id="interp46" emma:lang="en-US" emma:confidence="0">
                  <emma:literal>mm'</emma:literal>
                </emma:interpretation>
                <emma:interpretation id="interp47" emma:lang="en-US" emma:confidence="0">
                  <emma:literal>mms</emma:literal>
                </emma:interpretation>
                <emma:interpretation id="interp48" emma:lang="en-US" emma:confidence="0">
                  <emma:literal>mm's</emma:literal>
                </emma:interpretation>
                <emma:interpretation id="interp49" emma:lang="en-US" emma:confidence="0">
                  <emma:literal>mm"</emma:literal>
                </emma:interpretation>
              </emma:one-of>
            </emma:emma>
          </inkml:annotationXML>
          <inkml:trace contextRef="#ctx0" brushRef="#br0" timeOffset="34706.9121">24697 5465 146,'0'0'33,"0"0"-1,0 0-14,0 28-6,0-28-9,4 57-2,2-23-1,0 4 1,0 0-1,-2 0 0,-1-10 0,0 0 0,-3-28 0,9 35 1,-9-35-1,0 0-1,0 0 1,0 0-1,13-44 1,-10 15 0,0-8 0,4-11-1,-4 8 1,9-5 0,-2 8 0,6 2 1,0 7-1,-16 28 0,34-22 0,-34 22 1,38 19-1,-19 9 0,0 3-1,-3 7 1,3 6 0,3 0 0,-6 0 0,6 4 0,-6-14-1,-4-5 1,-12-29 0,32 31 0,-32-31 0,0 0 0,38-16-2,-38 16-2,25-56-1,-9 18 1,-1 0-1,-2-3 1,9 7 2,-9 2 1,-13 32 3,35-38 1,-35 38 2,28 7-1,-28-7 0,38 47-1,-22-13 0,9 7-2,-3 3-1,-3 1 1,3-5-1,0 1 0,-6-9 0,-16-32-11,38 38-12,-38-38-7,35 6-1,-35-6-2,34-28 0,-21-1-1,-13 29 1</inkml:trace>
          <inkml:trace contextRef="#ctx0" brushRef="#br0" timeOffset="35538.6118">25739 5502 151,'0'0'33,"0"0"-1,13 32-13,-7-4-11,7 16-7,6 3-2,-3 1 1,6 2 0,0 0 0,-3-5 0,0-8 0,-7-8 0,-12-29 0,23 28 0,-23-28-4,0 0-3,22-31-1,-16 2 0,-3-15-1,3 3 1,-6-9 1,10 3 1,-4-1 7,1 4 6,5 13 1,-12 31 1,29-35-1,-29 35 0,37 10 0,-37-10-2,42 56-3,-20-18-3,3 12 1,3 1-1,1 2 1,-1 1-1,-3-7 2,1-6-1,-7-6 0,-19-35 0,34 41 0,-34-41-1,0 0-2,0 0-8,26-29-3,-26 29-2,0-60-2,3 26 1,0-13-1,3 12 1,-6-6 3,10 10 6,-10 31 3,19-48 3,-19 48 2,0 0 0,31-15 1,-31 15 0,0 0 1,29 18 0,-29-18 1,0 0 2,34 48 1,-34-48 4,26 44 2,-26-44 0,31 56 0,-31-56-2,32 54 0,-32-54-1,31 53-2,-31-53-4,29 45-2,-29-45-1,19 37 0,-19-37 0,0 0 1,25 35-4,-25-35-9,0 0-10,0 0-5,0 0-5,0 0 0,0 0-3,3-41-1,-3 41 1,-3-44 9</inkml:trace>
          <inkml:trace contextRef="#ctx0" brushRef="#br0" timeOffset="36079.9747">26614 4841 82,'0'0'26,"22"-31"-2,-22 31-1,19-29-9,-19 29-3,44-15-3,-44 15-1,41-4 2,-41 4-1,35 10 0,-35-10 0,0 0-1,25 28-1,-25-28 0,-12 32-4,12-32-1,-22 41-1,22-41 0,-38 41 0,38-41 0,-44 40 0,44-40-1,-45 35 1,45-35 0,-31 25 0,31-25-1,0 0 1,-7 29 0,7-29 0,32 6 0,-32-6 0,57 3 0,-57-3 0,63 0 0,-28-6-6,6 9-17,-41-3-9,41 6-1,-41-6-2,0 0-2,0 0-2</inkml:trace>
        </inkml:traceGroup>
      </inkml:traceGroup>
      <inkml:traceGroup>
        <inkml:annotationXML>
          <emma:emma xmlns:emma="http://www.w3.org/2003/04/emma" version="1.0">
            <emma:interpretation id="{72149E96-9D65-456C-AE37-89E56458AE3B}" emma:medium="tactile" emma:mode="ink">
              <msink:context xmlns:msink="http://schemas.microsoft.com/ink/2010/main" type="line" rotatedBoundingBox="382,16278 27702,15920 27719,17216 399,17574"/>
            </emma:interpretation>
          </emma:emma>
        </inkml:annotationXML>
        <inkml:traceGroup>
          <inkml:annotationXML>
            <emma:emma xmlns:emma="http://www.w3.org/2003/04/emma" version="1.0">
              <emma:interpretation id="{E65B0974-8BC9-4D4C-8E2C-E16B61703B22}" emma:medium="tactile" emma:mode="ink">
                <msink:context xmlns:msink="http://schemas.microsoft.com/ink/2010/main" type="inkWord" rotatedBoundingBox="382,16278 2238,16253 2250,17136 394,17161"/>
              </emma:interpretation>
              <emma:one-of disjunction-type="recognition" id="oneOf10">
                <emma:interpretation id="interp50" emma:lang="en-US" emma:confidence="0.5">
                  <emma:literal>d2=</emma:literal>
                </emma:interpretation>
                <emma:interpretation id="interp51" emma:lang="en-US" emma:confidence="0">
                  <emma:literal>de</emma:literal>
                </emma:interpretation>
                <emma:interpretation id="interp52" emma:lang="en-US" emma:confidence="0">
                  <emma:literal>dz.</emma:literal>
                </emma:interpretation>
                <emma:interpretation id="interp53" emma:lang="en-US" emma:confidence="0">
                  <emma:literal>dz..</emma:literal>
                </emma:interpretation>
                <emma:interpretation id="interp54" emma:lang="en-US" emma:confidence="0">
                  <emma:literal>dz=</emma:literal>
                </emma:interpretation>
              </emma:one-of>
            </emma:emma>
          </inkml:annotationXML>
          <inkml:trace contextRef="#ctx0" brushRef="#br1" timeOffset="47769.3193">-249 6900 41,'0'0'25,"0"0"2,-6-37 1,6 37-3,0 0-3,3-35-2,-3 35-4,0 0-3,-19-38-3,19 38-4,-19-28-6,19 28 0,-47-25 0,15 22 0,1-4 0,-7 4 1,0 3-1,-6 10 0,0 12 0,2 0 1,1 9-1,7 7-1,2 6 2,10 6-1,3 1-1,16-4 1,9-3 0,13-6 0,13-10 0,9-9 1,16-16-1,9-9 1,3-10-4,-2-12-9,8-4-7,-15-15-4,0 3-3,-15-13-3,-14 4-2,-15-7 0,-3 3 3,-13 4 9,-7-1 8,-5 7 8,2 6 4,-6 6 7,4 7 6,12 28 6,-32-38 5,32 38 5,-28-12 0,28 12-2,0 0-5,-19 38-2,19-38-5,3 59-4,3-11-7,7 2-4,3 13-1,-4 3 0,7 0 0,0-6 0,0 3 0,-3-6 0,0-13 0,0-13-7,-16-31-11,31 35-6,-31-35-5,0 0-2,41-19 0,-41 19-2,22-54 0,-6 26 8</inkml:trace>
          <inkml:trace contextRef="#ctx0" brushRef="#br1" timeOffset="48195.9413">102 6951 124,'0'0'32,"0"0"-1,-29-16-7,29 16-10,0 0-5,32-9-8,-32 9-1,44 0 1,-44 0-1,48-4-1,-48 4 1,34 13 0,-34-13-1,0 0 0,26 47 1,-26-47-1,-4 54 1,-2-23 0,-10 1 0,7 2 0,-7 1 0,0 0 0,0-7 0,1 4 0,15-32 0,-22 47 0,22-47 0,3 28 1,-3-28-1,0 0 1,44 3-1,-44-3 1,57-16-1,-29 7-6,7 3-6,-35 6-6,57-16-4,-57 16-4,44-3-4,-44 3-2,35-10 2,-35 10 4,31-22 5</inkml:trace>
          <inkml:trace contextRef="#ctx0" brushRef="#br1" timeOffset="48443.1092">686 6882 161,'0'0'32,"-3"-29"-1,3 29-20,35-9-11,2 15-5,1-9-7,10 15-7,-10-8-5,-1 11-3,-37-15-3,42 22-1,-42-22-1,6 29 6,-6-29 6</inkml:trace>
          <inkml:trace contextRef="#ctx0" brushRef="#br1" timeOffset="48660.2576">695 7171 128,'0'0'32,"0"0"-1,0 0-15,45 13-18,-1-23-13,10 4-9,-1-13-7,7 10 0,-9-10-1,2 6-1,-8 1 2</inkml:trace>
        </inkml:traceGroup>
        <inkml:traceGroup>
          <inkml:annotationXML>
            <emma:emma xmlns:emma="http://www.w3.org/2003/04/emma" version="1.0">
              <emma:interpretation id="{6BA66DD1-2EB6-45A6-912C-BA484709DABA}" emma:medium="tactile" emma:mode="ink">
                <msink:context xmlns:msink="http://schemas.microsoft.com/ink/2010/main" type="inkWord" rotatedBoundingBox="2884,16504 6313,16459 6324,17289 2895,17334"/>
              </emma:interpretation>
              <emma:one-of disjunction-type="recognition" id="oneOf11">
                <emma:interpretation id="interp55" emma:lang="en-US" emma:confidence="0.5">
                  <emma:literal>80 mm</emma:literal>
                </emma:interpretation>
                <emma:interpretation id="interp56" emma:lang="en-US" emma:confidence="0">
                  <emma:literal>800 mm</emma:literal>
                </emma:interpretation>
                <emma:interpretation id="interp57" emma:lang="en-US" emma:confidence="0">
                  <emma:literal>80mm</emma:literal>
                </emma:interpretation>
                <emma:interpretation id="interp58" emma:lang="en-US" emma:confidence="0">
                  <emma:literal>8omm</emma:literal>
                </emma:interpretation>
                <emma:interpretation id="interp59" emma:lang="en-US" emma:confidence="0">
                  <emma:literal>oomm</emma:literal>
                </emma:interpretation>
              </emma:one-of>
            </emma:emma>
          </inkml:annotationXML>
          <inkml:trace contextRef="#ctx0" brushRef="#br1" timeOffset="49552.6268">2116 6863 133,'0'0'37,"0"0"-5,-34-26-13,34 26-6,-19 38-10,12-9-3,-5 5 0,-7 10 0,-3 0 0,-4 7 0,1-1 1,-6 0-1,5 4 0,1-7 0,6 4 0,3-7 2,7-3-1,9-7 1,0-34 0,19 54 0,-19-54 0,44 22 0,-12-22-1,6-3-2,3-7 1,0-5-2,0-1 2,0-3-2,-7 0 2,-5 0-1,-29 19 1,38-38-1,-38 38 1,0-37-1,0 37 0,-32-35-1,32 35 1,-63-41-1,19 19 2,-7-6-1,1 2 1,-1-5 0,-2-4 0,5-3 1,7-2 0,13 2 0,9-3 0,16 0 0,12-9 0,13 12 0,10 3-1,9 4 1,0 2-1,6 7-1,-3 10 1,-2 2-1,-14 10 0,-28 0-6,47 16-10,-47-16-7,22 35-6,-22-35-2,19 53 0,-19-53-1,26 57 1,-11-29 4</inkml:trace>
          <inkml:trace contextRef="#ctx0" brushRef="#br1" timeOffset="49958.898">2773 6825 101,'16'-60'29,"-16"60"1,0-50-10,0 50-3,0 0-3,-22-32-5,-7 32-3,1 6-1,-13 7-3,-3 9-1,-10 10-1,4 8 0,-7 11 0,6 6 0,10 9 1,3 0 0,13 3-1,16-6 1,18-3 1,16-7-1,20-15 0,11-9 1,14-11-1,2-14 0,7-17-1,-6-9 1,-13-6-1,-13-16-1,-15-4 0,-16-8 0,-16-7-1,-13 0 1,-15 0-1,-7 3 1,-9 6-1,0 10 1,-4 10 1,7 8-1,0 8 1,9 8-7,32 10-8,-34 10-6,34-10-5,0 0-5,41 31 0,-41-31 0,72 28-2,-27-12 7</inkml:trace>
          <inkml:trace contextRef="#ctx0" brushRef="#br1" timeOffset="50627.4438">3171 7004 95,'0'0'32,"-13"38"0,13-38-5,-3 32-6,10-4-3,-7-28-8,3 50-10,3-18 0,-6-32 1,13 50-1,-13-50 0,12 44 0,-12-44 1,0 0-1,0 0 0,0 0-2,0 0-3,32-31 0,-32 2 0,3-5 0,0-7 2,0-3 3,7 0 0,-1 0 2,7 3 3,-3 6 0,-13 35 0,38-35-1,-38 35-1,44 13-4,-44-13 1,41 57-1,-19-16 1,-3 6-1,0 0 1,0 0 0,3 4 0,-6-10 0,3-4 1,-4-5-1,4-4 0,-19-28 1,29 19-3,-29-19-5,0 0-1,41-28-2,-32-4-1,4 4 0,0-10 1,2 4 0,-2 2 4,0-3 11,-13 35 3,28-37 3,-28 37-1,29 0 1,-29 0-1,25 41 0,-13-7-3,1 4-5,0 3-2,2-3 0,4-1 0,0-5 1,-19-32-12,48 41-9,-48-41-6,50 6-4,-50-6-1,54-22 0,-32-6-1,10-1-1</inkml:trace>
          <inkml:trace contextRef="#ctx0" brushRef="#br1" timeOffset="51255.7">4235 7089 127,'0'0'32,"0"0"0,0 0-4,0 0-14,0 0-10,7 51-4,8-14 0,7 1 1,1 3-1,-1-6 0,-3-4 0,-19-31 1,38 41-1,-38-41-8,0 0-4,0 0-3,34-28-2,-40-4-2,6 1 1,-10-19 0,17 5 0,-10-8 9,6-1 9,0 10 7,-3-6 10,13 22 0,-10-1 1,-3 29 0,0 0 0,47 25-3,-31 4-3,9 15-4,4 6-7,2 1-1,1-1 0,2-3 1,1-6-1,-3-9 0,-32-32 1,47 34-1,-47-34 0,29-6-2,-29 6-8,6-38-4,-6 38-3,-3-69-2,9 28-2,-12-16 0,12 10 1,-6-19 2,6 16 13,1-1 8,-1 7 8,-6 44 8,28-41 1,-28 41 0,38 19 0,-12 16 0,-8 3-4,14 15-5,-7 1-5,10-1-5,-7-6-1,7-3 1,-10-3-7,-25-41-18,45 41-7,-45-41-1,0 0-3,25-44-2,-22 3-1</inkml:trace>
        </inkml:traceGroup>
        <inkml:traceGroup>
          <inkml:annotationXML>
            <emma:emma xmlns:emma="http://www.w3.org/2003/04/emma" version="1.0">
              <emma:interpretation id="{3F642A30-32E7-450C-B5E5-91F428C1D7E3}" emma:medium="tactile" emma:mode="ink">
                <msink:context xmlns:msink="http://schemas.microsoft.com/ink/2010/main" type="inkWord" rotatedBoundingBox="6963,16600 7840,16589 7848,17204 6971,17215"/>
              </emma:interpretation>
              <emma:one-of disjunction-type="recognition" id="oneOf12">
                <emma:interpretation id="interp60" emma:lang="en-US" emma:confidence="0.5">
                  <emma:literal>☺</emma:literal>
                </emma:interpretation>
                <emma:interpretation id="interp61" emma:lang="en-US" emma:confidence="0">
                  <emma:literal>H</emma:literal>
                </emma:interpretation>
                <emma:interpretation id="interp62" emma:lang="en-US" emma:confidence="0">
                  <emma:literal>#</emma:literal>
                </emma:interpretation>
                <emma:interpretation id="interp63" emma:lang="en-US" emma:confidence="0">
                  <emma:literal>"</emma:literal>
                </emma:interpretation>
                <emma:interpretation id="interp64" emma:lang="en-US" emma:confidence="0">
                  <emma:literal>s</emma:literal>
                </emma:interpretation>
              </emma:one-of>
            </emma:emma>
          </inkml:annotationXML>
          <inkml:trace contextRef="#ctx0" brushRef="#br1" timeOffset="52809.6907">5820 7042 122,'0'0'39,"0"0"-4,0 0-9,32 6-15,12-6-7,13 7-3,13-1-1,2 0-5,-9-9-8,10 13-6,-23-17-5,4 14-3,-25-4-5,-29-3 1,0 0 0,0 0 3,0 0 8</inkml:trace>
          <inkml:trace contextRef="#ctx0" brushRef="#br1" timeOffset="52976.8036">5978 7278 98,'-34'16'35,"34"-16"-5,0 0-6,50-3-5,4 6-4,-1-12-5,14 5-7,9 4-14,-4-15-6,-2 15-4,-10-13-5,-3 7-3,-23-7-2,-2 7 0,-32 6 2,0 0 8,22-41 5</inkml:trace>
          <inkml:trace contextRef="#ctx0" brushRef="#br1" timeOffset="53323.0388">6240 6787 81,'0'0'23,"0"0"1,0 0-6,0 0-6,19 28 0,16-12-2,16 9-1,-4-3-1,16 4-2,-9-4-1,0 6-1,-10 0 0,0 1-1,-19-1-1,-6 7 0,-16-1-1,-9 4 1,-10 0-1,-6 0-1,-3-1-5,-10-8-4,13 8-4,22-37-5,-38 51-3,38-51-4,0 0-3,0 0 0,29 22 2,8-35 3,8-6 4</inkml:trace>
        </inkml:traceGroup>
        <inkml:traceGroup>
          <inkml:annotationXML>
            <emma:emma xmlns:emma="http://www.w3.org/2003/04/emma" version="1.0">
              <emma:interpretation id="{9AD2F922-1E95-466F-AC7C-608BB8D241E4}" emma:medium="tactile" emma:mode="ink">
                <msink:context xmlns:msink="http://schemas.microsoft.com/ink/2010/main" type="inkWord" rotatedBoundingBox="8430,16670 11415,16239 11551,17185 8566,17616"/>
              </emma:interpretation>
              <emma:one-of disjunction-type="recognition" id="oneOf13">
                <emma:interpretation id="interp65" emma:lang="en-US" emma:confidence="0.5">
                  <emma:literal>42=48</emma:literal>
                </emma:interpretation>
                <emma:interpretation id="interp66" emma:lang="en-US" emma:confidence="0">
                  <emma:literal>82=48</emma:literal>
                </emma:interpretation>
                <emma:interpretation id="interp67" emma:lang="en-US" emma:confidence="0">
                  <emma:literal>•2=48</emma:literal>
                </emma:interpretation>
                <emma:interpretation id="interp68" emma:lang="en-US" emma:confidence="0">
                  <emma:literal>ra=89</emma:literal>
                </emma:interpretation>
                <emma:interpretation id="interp69" emma:lang="en-US" emma:confidence="0">
                  <emma:literal>rz=8%</emma:literal>
                </emma:interpretation>
              </emma:one-of>
            </emma:emma>
          </inkml:annotationXML>
          <inkml:trace contextRef="#ctx0" brushRef="#br1" timeOffset="54711.3972">9092 7354 162,'38'3'18,"3"-6"-27,9-7-18,17 10-4,-20-9-1,0 9-1,-15-6-2</inkml:trace>
          <inkml:trace contextRef="#ctx0" brushRef="#br1" timeOffset="54459.2252">9098 6989 146,'0'0'29,"44"53"-12,13-40-33,-13-10-6,10 6-2,-19-9-4,6 10-3,-41-10 0,54 6 1,-54-6 21</inkml:trace>
          <inkml:trace contextRef="#ctx0" brushRef="#br1" timeOffset="58155.5356">9626 6554 56,'9'-31'29,"-9"31"2,0 0-4,0 0-3,0 0-1,0 0-3,-3 28-3,0 0-3,-10 1-5,0 8-7,1 4-1,-4 3-1,0 0 0,4 1-1,2-5 1,4-11-2,6-1 1,0-28 0,0 0 0,53 22 0,-18-31 0,6-7 1,7-6-1,5-3 1,1 3 0,-4 0-1,1 3 1,-10 6 0,-6 7 0,-35 6 0,47-6 0,-47 6 0,0 0 0,35 0 0,-35 0 0,0 0-8,0 0-8,0 0-4,0 0-4,13-38-1,-13 38-2,3-38 1,-3 38 2,3-50 9,-3 15 11,0 0 10,-3 4 10,3 31 9,-7-57 1,7 57 1,0 0 0,0 0-3,0 0-4,-28 19-5,12 16-5,7 12-9,-1 22-1,1 7 0,2 12-1,4 6 1,3 1-1,3-7 1,4-3-1,5-9 0,1-20 0,9-12 0,0-15 1,-22-29-1,51 22-10,-51-22-10,53-35-7,-30 1-4,11-4-3,-5-9-5,5-4-1,1 1 6</inkml:trace>
          <inkml:trace contextRef="#ctx0" brushRef="#br1" timeOffset="56394.7041">10203 6790 74,'32'-53'36,"-32"53"-3,25-38-6,-25 38-4,0 0-2,29-25-4,-29 25-7,0 0-4,0 0-5,-32 34 0,13-5-1,-3 2 1,-10 10 0,-2 6 0,2 4-1,1 2 0,-1 1 0,0 2 0,4-5-1,9-4 1,6-3-1,7-9 0,9-4 1,-3-31-1,22 41 1,-22-41 0,54 6 0,-19-12 0,9-10 1,0-2-1,0-1 1,-6-7-1,-3-2 0,-10 0-1,-25 28 1,22-51 0,-22 51 0,-31-47 0,2 22 0,-9 3 0,-6-3 0,-3 0 0,-7-4 1,7 1-1,-1-4 0,7 1-1,7-1 1,8 4 0,26 28 0,-15-53 0,27 24-1,-12 29 1,51-41 0,-13 26 0,3-1 0,3 6 0,-3 4 0,-3 0-7,6 18-8,-44-12-8,54 26-6,-54-26-4,38 40-4,-38-40-4,44 38 1,-44-38 18</inkml:trace>
          <inkml:trace contextRef="#ctx0" brushRef="#br1" timeOffset="53803.5597">7402 7096 119,'-34'-7'33,"34"7"-1,-44 10-3,44-10-14,0 47-7,9-12-8,10-1 0,3 4 1,0-3-1,3-1 0,-2-2 0,-23-32 0,37 38 0,-37-38 0,0 0-5,29 9-6,-29-9-3,0 0-1,6-41-1,-15 10 1,9 31 0,-16-57 1,6 25 7,4-2 10,0-4 5,6 3 5,0-6 1,22 7 1,-3-7 0,16 13-2,2-7-2,11 16-4,-4 3-6,-3 4-12,6 21-10,-15 1-5,6 12-5,-38-22 1,38 59-2,-29-27 1,10 9 3</inkml:trace>
          <inkml:trace contextRef="#ctx0" brushRef="#br1" timeOffset="54195.8719">8091 7354 150,'-3'-29'32,"3"29"1,25-53-14,-25 53-12,54-41-6,-23 28-1,1 4-1,-4 6 1,1 6-1,-29-3 0,25 28 0,-25-28 0,3 32 0,-12 9-5,-10-3 4,0 9-3,-3-9 3,3 6-3,-3-10 3,9 7-2,-3 3 3,16-44 3,0 29-1,0-29 0,0 0 0,41 9 0,-12-15-2,5 3-10,-5-16-6,9 16-7,-4-16-4,7 12-3,-9-18-3,6 16 2,-10-10-1,4 0 30</inkml:trace>
        </inkml:traceGroup>
        <inkml:traceGroup>
          <inkml:annotationXML>
            <emma:emma xmlns:emma="http://www.w3.org/2003/04/emma" version="1.0">
              <emma:interpretation id="{495F4E08-4204-4B60-88C8-22FEAF6290AD}" emma:medium="tactile" emma:mode="ink">
                <msink:context xmlns:msink="http://schemas.microsoft.com/ink/2010/main" type="inkWord" rotatedBoundingBox="11479,16251 15848,16624 15779,17432 11410,17059"/>
              </emma:interpretation>
              <emma:one-of disjunction-type="recognition" id="oneOf14">
                <emma:interpretation id="interp70" emma:lang="en-US" emma:confidence="0.5">
                  <emma:literal>omens</emma:literal>
                </emma:interpretation>
                <emma:interpretation id="interp71" emma:lang="en-US" emma:confidence="0">
                  <emma:literal>onions</emma:literal>
                </emma:interpretation>
                <emma:interpretation id="interp72" emma:lang="en-US" emma:confidence="0">
                  <emma:literal>Omnis</emma:literal>
                </emma:interpretation>
                <emma:interpretation id="interp73" emma:lang="en-US" emma:confidence="0">
                  <emma:literal>onion?</emma:literal>
                </emma:interpretation>
                <emma:interpretation id="interp74" emma:lang="en-US" emma:confidence="0">
                  <emma:literal>omen)</emma:literal>
                </emma:interpretation>
              </emma:one-of>
            </emma:emma>
          </inkml:annotationXML>
          <inkml:trace contextRef="#ctx0" brushRef="#br1" timeOffset="59939.1449">13759 7033 145,'0'0'34,"0"0"-1,0 0-7,44 6-27,0 0 1,16 7-6,-3-10-8,10 10-5,-17-13-6,-6 9-5,-15-6-4,-29-3-3,0 0-2,0 0 7</inkml:trace>
          <inkml:trace contextRef="#ctx0" brushRef="#br1" timeOffset="60110.2634">13816 7322 124,'0'0'40,"0"0"-4,41 22-11,-6-28-12,21 0-11,11-1-11,2-11-10,4 8-8,-10-12-5,0-3-5,-19-3-3,-9-4-1,-10-3 7</inkml:trace>
          <inkml:trace contextRef="#ctx0" brushRef="#br1" timeOffset="60439.4867">14091 6765 142,'0'0'41,"0"0"-2,0 0-19,0 0-19,78 6-1,-5 10 0,3 3 0,3 3 0,-3 3 0,-10 4 0,-9 5 0,-16 4 0,-13 6-1,-15 3 1,-13 0-1,-13 4 1,-12-4 0,-7 3-1,-9-5 1,-3-8 0,0-5 0,6-7 0,10-3-9,28-22-10,0 0-11,0 0-3,0 0 0,41-50-3,16 18 1,9-6-2</inkml:trace>
          <inkml:trace contextRef="#ctx0" brushRef="#br1" timeOffset="56892.0405">10908 6689 68,'0'0'31,"-10"-34"-3,10 34-7,0 0-9,-35-29-3,35 29-3,0 0-3,-41 7-2,41-7-1,-31 16 0,31-16 0,0 0-1,-29 22 0,29-22-1,0 0 0,0 0 0,0 0 0,0 0-1,0 0 2,0 0-1,29 6 2,-29-6 0,0 0 3,0 0 3,0 0 5,0 0 0,-35-32-1,35 32 1,0 0-1,-35 4-1,35-4-2,0 0-2,-38 15-5,38-15 0,0 0-1,0 0 1,-15 29-1,15-29 1,0 0-2,0 0-1,0 0-7,0 0-5,31 9-4,-31-9-5,0 0-3,0 0-4,38 3-3,-38-3 0,0 0 4,0 0 16</inkml:trace>
          <inkml:trace contextRef="#ctx0" brushRef="#br1" timeOffset="58558.8096">10724 6702 79,'10'-31'40,"-13"-4"-4,3 35-5,-22-47-10,22 47-4,-38-22-4,38 22-7,-63 9-4,25 10-1,-13 6 1,1 16-2,-1 9 1,1 13-1,9 10-1,12 2 0,16 1-1,23 0 1,18-7 0,20-9 0,18-16 1,16-19 0,10-16 0,-1-15 0,-5-13 1,-17-12-1,-9-10 0,-16-13 0,-15-9-1,-17-3 0,-15 0 1,-13 3-1,-3 3 1,-9 7 0,-4 9 0,-2 9-5,34 35-8,-54-22-6,54 22-9,0 0-3,0 0-6,6 31-4,23-9 1,5-3 15</inkml:trace>
          <inkml:trace contextRef="#ctx0" brushRef="#br1" timeOffset="59704.9872">11189 6897 132,'0'0'40,"0"0"-2,25 47-12,-25-18-20,9 5-6,1 4 0,2 3-1,-2-3 1,-1 0 0,-2-7 0,-7-31-1,15 38 1,-15-38-1,0 0 0,0 0 0,16-28 1,-13-4-1,4-6 1,2-15-1,-2 3 1,5-7 0,-2 6 1,5 4-1,1 9 1,-16 38-1,41-31 1,-41 31-1,41 25 1,-19 10 0,4 9-1,-1 6 1,0 4-2,0-1 1,4-2 0,-7-4 0,3-9 0,-25-38-1,48 41 1,-48-41-1,41-4 0,-41 4-2,31-40-2,-15 8 0,3-9 1,-10-3-1,10-3 2,-3 6 1,-3 6 3,-13 35 2,28-41 1,-28 41 1,32 3 0,-32-3 0,28 57-1,-12-16-2,3 3-2,0-3 0,6 0 0,-6-3-1,10 0-6,-29-38-8,53 34-6,-53-34-4,51 3-2,-51-3 0,41-28 1,-32-3 0,-9 31 10,26-63 12,-20 25 13,3 3 16,-12-9 1,3 44 1,0-53 1,0 53-1,0 0-4,0 0-4,0 0-7,6 34-11,1 4 0,2 6-1,7 0-1,0 6 0,3-2 1,0-7-1,0-7 1,-4-5-1,-15-29 1,29 28-1,-29-28 1,0 0 0,25-28-1,-22-1 1,0-8-1,4-4 1,-4-4 0,3 1 0,-3 3 0,4 7 0,2 6 0,-9 28 1,29-19-1,-29 19 0,38 25 0,-16 3 1,3 7-1,3 3 0,-2 6 0,-1-3 0,3 0 0,1-7 0,-4-6-1,-25-28 1,50 32 0,-50-32 0,35-3-2,-35 3-4,29-44-4,-20 6-2,10 3 0,-10-15-1,7 15 2,-6-9 2,6 13 7,-16 31 8,22-32 5,-22 32 1,28 22 1,-9 10-1,-6-1 0,6 16-3,3 1-6,3-7-3,7 0-2,-10-13-11,12 3-12,-5-12-6,9-9-1,-10-17-2,10-5 0,-6-13-1</inkml:trace>
        </inkml:traceGroup>
        <inkml:traceGroup>
          <inkml:annotationXML>
            <emma:emma xmlns:emma="http://www.w3.org/2003/04/emma" version="1.0">
              <emma:interpretation id="{57EC63A4-7ADE-40D0-8A1D-6FA1B9B7AF9A}" emma:medium="tactile" emma:mode="ink">
                <msink:context xmlns:msink="http://schemas.microsoft.com/ink/2010/main" type="inkWord" rotatedBoundingBox="16518,16317 21460,16155 21497,17285 16555,17446"/>
              </emma:interpretation>
              <emma:one-of disjunction-type="recognition" id="oneOf15">
                <emma:interpretation id="interp75" emma:lang="en-US" emma:confidence="0.5">
                  <emma:literal>Artier?</emma:literal>
                </emma:interpretation>
                <emma:interpretation id="interp76" emma:lang="en-US" emma:confidence="0">
                  <emma:literal>Astir?</emma:literal>
                </emma:interpretation>
                <emma:interpretation id="interp77" emma:lang="en-US" emma:confidence="0">
                  <emma:literal>A-air?</emma:literal>
                </emma:interpretation>
                <emma:interpretation id="interp78" emma:lang="en-US" emma:confidence="0">
                  <emma:literal>An-air?</emma:literal>
                </emma:interpretation>
                <emma:interpretation id="interp79" emma:lang="en-US" emma:confidence="0">
                  <emma:literal>A-niter?</emma:literal>
                </emma:interpretation>
              </emma:one-of>
            </emma:emma>
          </inkml:annotationXML>
          <inkml:trace contextRef="#ctx0" brushRef="#br2" timeOffset="-21772.2529">17795 7039 233,'21'49'0,"14"43"0,-4-20 0,-6-12 1,4-13-16,-29-47-11,38 13-5,-38-13 0,38-60-1,-20-3 0,11-6-1</inkml:trace>
          <inkml:trace contextRef="#ctx0" brushRef="#br1" timeOffset="62488.2795">18072 6510 140,'0'0'40,"-25"-35"-6,25 35-15,41-15-10,-3 8-8,13 4-2,5-3 1,8 3 1,2-4-1,-3 7-6,-12-3-9,2 6-9,-21-3-5,-4 7-4,-28-7 0,0 0-1,0 0 1,0 0 4</inkml:trace>
          <inkml:trace contextRef="#ctx0" brushRef="#br1" timeOffset="62715.7843">18186 6573 139,'-38'6'34,"38"-6"0,-50 29-8,50-29-16,-16 50-9,16-19 0,6 7-1,7-3 0,6-4 0,0-2 0,-19-29-4,34 37-10,-2-21-9,-32-16-8,54 0-1,-54 0-3,53-34 2,-53 34-2,60-48 5</inkml:trace>
          <inkml:trace contextRef="#ctx0" brushRef="#br2" timeOffset="-21775.2556">18458 6997 232,'-14'3'0,"-21"-3"0,28-3-17</inkml:trace>
          <inkml:trace contextRef="#ctx0" brushRef="#br1" timeOffset="62971.9599">18521 6608 161,'0'0'34,"-35"-22"-2,35 22-15,-3 34-17,3-34 0,22 63 0,-3-19 0,0 0 0,3 7 0,3-4 0,1-12-7,5 12-12,-31-47-10,48 44-4,-48-44 0,47-3-2,-47 3 0,44-48 0</inkml:trace>
          <inkml:trace contextRef="#ctx0" brushRef="#br1" timeOffset="63275.1635">18840 6623 172,'0'0'34,"0"0"-1,-10 32-27,23-4-6,9 10 0,3 9 0,4 0 0,-1 4 0,-3-4 0,-3-3 0,-3-6 0,-19-38 0,23 38 0,-23-38-9,0 0-3,0 0-3,-7-51 0,4 23-1,-13-13 2,7 3 3,-7-6 3,7 0 10,5 13 6,1-10 2,3 41 0,16-51-1,-16 51-1,41-31-8,-13 18-10,4 10-11,3-3-5,6 9-2,-13-3-1,7 3 0,-7-3 0</inkml:trace>
          <inkml:trace contextRef="#ctx0" brushRef="#br1" timeOffset="64134.7505">19522 7152 152,'-6'-44'35,"6"44"-2,18-41-13,-18 41-19,45-31-2,-14 21 1,1 4 0,-1-3 0,-31 9 1,45 0-1,-45 0 0,0 0 1,19 34-1,-19-34 0,-29 54 0,7-20 0,-6 7 0,-1 0 0,1 3 0,-1-3 0,7-6-1,10 0 1,8-4 0,8 1 0,-4-32 0,31 37 0,1-21 1,6-10-1,6 1 1,0-14-4,7 4-10,-10-16-9,6 7-6,-12-13-5,-1 3 0,-15-10-2,0 4 1,-12-10 1</inkml:trace>
          <inkml:trace contextRef="#ctx0" brushRef="#br1" timeOffset="64531.018">19834 6472 139,'4'-47'35,"-4"47"-2,25-41-12,6 32-12,1-4-5,0 10-4,-4 3 1,-28 0-1,44 9 0,-44-9 1,0 0-1,29 47 1,-29-47-1,-13 54 0,0-19 0,-2 2 0,-1 1 0,3 0 0,-3 0-1,7-7 1,-1-2-1,10-29 1,7 44 0,-7-44 0,41 22-1,-13-19 1,13 3-10,-3-9-13,10 3-8,-7-9-1,6 2-1,-6-8-2,0 8 0</inkml:trace>
          <inkml:trace contextRef="#ctx0" brushRef="#br1" timeOffset="60954.8377">15429 6790 149,'-31'3'35,"31"-3"-1,-16 41-13,19-3-19,7 12-1,-1 10-1,1 3 0,2-3 0,-5-3-1,-1-4 1,-3-9 0,3-9 0,-6-35 0,0 28-11,0-28-6,0 0-2,0 0-1,4-63 0,-4 26 0,-13-26-1,13 6 4,-6-12 13,2-4 11,4 10 7,0-6 5,19 22 1,-6 0 0,19 31 0,-32 16-2,60-13-4,-29 32-5,13 16-3,-3 12-6,0 10 0,-3 6 0,3 6 0,4 0 0,-8 0 0,-2-9 0,-3-9 0,3-4-15,-17-19-14,-18-28-3,0 0-2,0 0 0,0 0-2,-12-50 1</inkml:trace>
          <inkml:trace contextRef="#ctx0" brushRef="#br1" timeOffset="61120.9502">15654 7080 164,'0'0'35,"-4"-28"-2,36 21-24,9 4-14,10-9-14,9 12-11,-4-13-3,8 7-1,-17-4-1,-3 4 0</inkml:trace>
          <inkml:trace contextRef="#ctx0" brushRef="#br1" timeOffset="61460.0381">16209 6900 132,'0'0'35,"22"-50"-1,13 28-4,-6 0-21,15 6-9,6 10 0,4 6 1,-3 6-1,-7 7 0,-13 3-1,-31-16 1,29 56 0,-36-18-1,-8 0 1,-7 0-1,-7 6 1,1-3 0,2 0 0,8-4 0,5-2 0,13-35 0,6 50 0,-6-50 1,44 35-1,-6-29 0,10 1-2,-7-17-14,19 7-11,-10-16-6,10 3 0,-9-18-2,6 2 0,-7-12-1</inkml:trace>
          <inkml:trace contextRef="#ctx0" brushRef="#br1" timeOffset="61676.236">17154 6617 173,'-29'-9'35,"29"9"-2,32 6-32,9-9-3,16 18-15,-4-11-10,4 8-6,-10-9 0,-9 10-1,-38-13-1,29 16-1</inkml:trace>
          <inkml:trace contextRef="#ctx0" brushRef="#br1" timeOffset="61819.3334">17147 6863 165,'0'0'5,"41"3"-6,0 0-34,16-19-2,16 4-2,6-4-2</inkml:trace>
        </inkml:traceGroup>
        <inkml:traceGroup>
          <inkml:annotationXML>
            <emma:emma xmlns:emma="http://www.w3.org/2003/04/emma" version="1.0">
              <emma:interpretation id="{95004DB7-0B4F-4718-A273-95826E46D251}" emma:medium="tactile" emma:mode="ink">
                <msink:context xmlns:msink="http://schemas.microsoft.com/ink/2010/main" type="inkWord" rotatedBoundingBox="22167,16519 22211,16883 21878,16923 21834,16559"/>
              </emma:interpretation>
              <emma:one-of disjunction-type="recognition" id="oneOf16">
                <emma:interpretation id="interp80" emma:lang="en-US" emma:confidence="0.5">
                  <emma:literal>=</emma:literal>
                </emma:interpretation>
                <emma:interpretation id="interp81" emma:lang="en-US" emma:confidence="0">
                  <emma:literal>I</emma:literal>
                </emma:interpretation>
                <emma:interpretation id="interp82" emma:lang="en-US" emma:confidence="0">
                  <emma:literal>¥</emma:literal>
                </emma:interpretation>
                <emma:interpretation id="interp83" emma:lang="en-US" emma:confidence="0">
                  <emma:literal>:</emma:literal>
                </emma:interpretation>
                <emma:interpretation id="interp84" emma:lang="en-US" emma:confidence="0">
                  <emma:literal>IF</emma:literal>
                </emma:interpretation>
              </emma:one-of>
            </emma:emma>
          </inkml:annotationXML>
          <inkml:trace contextRef="#ctx0" brushRef="#br1" timeOffset="64952.3066">20728 7086 153,'0'0'35,"0"0"-1,0 0-23,54 13-41,3-10-2,-7-13-4,10 7-1,-6-9-2,3-1-2</inkml:trace>
          <inkml:trace contextRef="#ctx0" brushRef="#br1" timeOffset="64796.1992">20763 6765 148,'-29'-19'36,"29"19"-1,0 0-10,0 0-25,0 0 0,67-3-2,-14 25-10,-12-19-8,10 19-8,-16-12-5,-1 5 1,-34-15-2,0 0 1,23 41 0</inkml:trace>
        </inkml:traceGroup>
        <inkml:traceGroup>
          <inkml:annotationXML>
            <emma:emma xmlns:emma="http://www.w3.org/2003/04/emma" version="1.0">
              <emma:interpretation id="{DE4CCEB5-D1BF-4D50-8B44-C7D9D78BB59F}" emma:medium="tactile" emma:mode="ink">
                <msink:context xmlns:msink="http://schemas.microsoft.com/ink/2010/main" type="inkWord" rotatedBoundingBox="24448,16166 27705,16123 27714,16868 24458,16911"/>
              </emma:interpretation>
              <emma:one-of disjunction-type="recognition" id="oneOf17">
                <emma:interpretation id="interp85" emma:lang="en-US" emma:confidence="0.5">
                  <emma:literal>5027</emma:literal>
                </emma:interpretation>
                <emma:interpretation id="interp86" emma:lang="en-US" emma:confidence="0">
                  <emma:literal>5022</emma:literal>
                </emma:interpretation>
                <emma:interpretation id="interp87" emma:lang="en-US" emma:confidence="0">
                  <emma:literal>50227</emma:literal>
                </emma:interpretation>
                <emma:interpretation id="interp88" emma:lang="en-US" emma:confidence="0">
                  <emma:literal>50727</emma:literal>
                </emma:interpretation>
                <emma:interpretation id="interp89" emma:lang="en-US" emma:confidence="0">
                  <emma:literal>50527</emma:literal>
                </emma:interpretation>
              </emma:one-of>
            </emma:emma>
          </inkml:annotationXML>
          <inkml:trace contextRef="#ctx0" brushRef="#br1" timeOffset="74195.5052">23305 6425 83,'0'0'39,"-3"-35"-1,3 35-8,0 0-11,50-22-4,-50 22-3,63-9-5,-22 6-3,0 3-2,0 0-2,1 0 0,-8 3 0,-2-3 0,-32 0 0,47 9 0,-47-9 1,0 0 0,25 32-1,-25-32 1,-3 44-1,0-13 0,-6 4 0,-4 3 0,0 0 0,7-1 0,-3 11 0,5-1 0,1-3 0,6 0 0,1-3 0,5-6 0,1 2-7,-10-37-9,19 51-7,-19-51-7,0 0-3,0 0 0,0 0-2,0 0 1,-10-48 5</inkml:trace>
          <inkml:trace contextRef="#ctx0" brushRef="#br1" timeOffset="74375.6284">23437 6762 144,'0'0'34,"26"-32"-1,5 20-21,17 5-14,18 7-14,0-6-14,10 6-3,-13-3-1,7 6-1,-20-3 0,4 0 4</inkml:trace>
          <inkml:trace contextRef="#ctx0" brushRef="#br1" timeOffset="71716.0483">21243 6469 42,'16'-35'27,"-16"35"-3,34-22-5,-5 13-5,5-1-2,11 4-2,2 0-4,0 3-3,1-4-2,-1 7-4,-9 4-5,-6-1-3,-32-3-5,44 6-2,-44-6-4,0 0 1,0 0-1,0 0 3,0 0 3</inkml:trace>
          <inkml:trace contextRef="#ctx0" brushRef="#br1" timeOffset="72483.3457">21233 6469 27,'0'0'19,"0"0"-1,0 0-2,0 0 0,0 0 1,-19 35 1,19-35-2,10 41 0,-10-41-2,6 53-1,-6-53-2,10 57-3,-10-57-2,9 41-2,-9-41-2,13 31 0,-13-31-1,0 0 0,0 0-1,31-6-1,-31 6 0,22-28 0,-22 28-1,23-38 0,-23 38 1,34-35-1,-34 35 1,38-25 1,-38 25-1,38-9 2,-38 9-1,38 3 1,-38-3 0,44 19 0,-44-19 0,41 44 1,-16-16 1,4 16 0,-7 3 1,3 7-1,-6 3 0,3 2 0,-9 1-1,3 3 0,-13-6 0,-3-10-1,-6-9-1,-7-7 1,13-31-2,-44 38 1,15-32 0,-9-9 0,1 0 0,-5-9 0,1-1-1,7-6 0,2 0 0,32 19-4,-38-38-2,38 38-5,-3-31-4,3 31-6,38-28-4,-38 28-4,63-23 0,-25 17 1,6-6 3,4 2 3,-7-9 7</inkml:trace>
          <inkml:trace contextRef="#ctx0" brushRef="#br1" timeOffset="72983.6812">22187 6469 46,'0'0'18,"-28"-35"0,28 35-4,-35-19-1,35 19 0,-51 0 0,20 7-1,2 12 3,-12-4 0,6 17-1,-9 3-1,10 9 0,-4 3-3,12 10-1,1 2-3,19 7-3,9-3-2,16-3 0,16-6 1,15-10-2,7-9 0,9-13 1,7-13-1,3-22 0,-7-5 0,-12-17 0,-6-3 0,-20-12-1,-9-1-3,-22-8 0,-16 2 0,-12 6-2,-10 4 0,-6 3-2,0 6-2,-4 7-1,14 12-2,2 3-1,32 16-4,0 0-3,0 0-4,0 0 0,0 0 1,51 16 2,-10-10 3,3 4 5</inkml:trace>
          <inkml:trace contextRef="#ctx0" brushRef="#br1" timeOffset="73487.0245">22474 6491 90,'0'0'25,"3"-31"-1,-3 31-9,0 0-3,48-35-2,-10 32-4,0 0-2,3-1-1,0 4 0,0 4 0,-6-1-1,2 6 1,-8 4 2,-29-13 1,38 38 1,-26-10-1,-15 0-1,3 7 1,-16 0-1,4-7-1,-13 10-3,-4-7-2,-2 7 1,-1-3 0,-3 6 0,0-7 0,4 1 1,2-1 0,7-5-1,22-29 0,-22 41 1,22-41-1,0 0 0,32 22 0,-4-22 0,10-3 0,0-4 0,6 7 0,4-6 0,-1 0 0,-6-1 0,-3 7 0,-7-3-1,-31 3 1,45 3 0,-45-3 0,0 0-8,0 0-7,9 35-5,-9-35-6,0 0-5,-28 19-2,28-19 0,0 0 0,0 0 6</inkml:trace>
        </inkml:traceGroup>
        <inkml:traceGroup>
          <inkml:annotationXML>
            <emma:emma xmlns:emma="http://www.w3.org/2003/04/emma" version="1.0">
              <emma:interpretation id="{BF888A5A-162B-459D-82AA-60C273684BEB}" emma:medium="tactile" emma:mode="ink">
                <msink:context xmlns:msink="http://schemas.microsoft.com/ink/2010/main" type="inkWord" rotatedBoundingBox="25388,16391 27668,16161 27730,16777 25450,17007"/>
              </emma:interpretation>
              <emma:one-of disjunction-type="recognition" id="oneOf18">
                <emma:interpretation id="interp90" emma:lang="en-US" emma:confidence="0.5">
                  <emma:literal>mm?</emma:literal>
                </emma:interpretation>
                <emma:interpretation id="interp91" emma:lang="en-US" emma:confidence="0">
                  <emma:literal>mms</emma:literal>
                </emma:interpretation>
                <emma:interpretation id="interp92" emma:lang="en-US" emma:confidence="0">
                  <emma:literal>mm</emma:literal>
                </emma:interpretation>
                <emma:interpretation id="interp93" emma:lang="en-US" emma:confidence="0">
                  <emma:literal>mim?</emma:literal>
                </emma:interpretation>
                <emma:interpretation id="interp94" emma:lang="en-US" emma:confidence="0">
                  <emma:literal>mime</emma:literal>
                </emma:interpretation>
              </emma:one-of>
            </emma:emma>
          </inkml:annotationXML>
          <inkml:trace contextRef="#ctx0" brushRef="#br1" timeOffset="74991.0486">24296 6696 154,'-31'-3'35,"31"3"-1,0 0-14,-7 50-13,20-12-7,6 3 0,3 3 0,-3 0 0,-6-3 0,-4-3-4,7-4-10,-16-34-6,6 29-4,-6-29-2,0 0-2,0 0 0,0-29 0,-6-9 6,9-6 12,-3 3 8,3-9 6,10 3 5,-4 0 5,10 6 3,-3 3 2,13 22 1,-29 16 1,60-12 1,-60 12-2,63 25-3,-41 3-3,9 16-3,-9 0-2,7 7-3,-4-1-2,-3 0-4,0 1-2,-3-17-7,7 1-7,-26-35-4,37 22-2,-37-22-3,35-13-1,-19-15 0,-16 28 2,38-63 6,-19 22 8,-3 0 7,3 3 6,-1 10 5,-5 0 5,-13 28 4,25-29 4,-25 29 3,0 0 1,45 54-2,-36-26-3,10 7-5,0 3-8,3-7-12,6 10-11,-28-41-12,54 54-4,-54-54-2,51 22 1,-51-22-1,47-16 5</inkml:trace>
          <inkml:trace contextRef="#ctx0" brushRef="#br1" timeOffset="75576.3919">25360 6768 158,'0'0'34,"0"0"-1,0 0-15,0 0-8,13 60-10,9-16-1,3 0 1,4-3 0,-7 0 0,-3-6 0,-19-35-1,28 37-8,-28-37-7,0 0-2,29 4-3,-29-4 0,0-44 0,-7 3 0,11 3 4,-11-6 12,4-7 10,3 14 7,0-11 5,16 20 4,-16-10 0,0 38-1,32-12-2,-32 12-4,41 25-4,-10 6-4,-6 4-2,4 6-4,-1 3 0,1-3 0,-4 0 0,-3-7 0,-22-34 0,41 26 1,-41-26-9,29-7-6,-29 7-3,18-34-3,-18 34-2,13-63-1,-3 31 0,-14 1 1,11-7 12,-4 10 7,-3 28 7,3-41 5,-3 41 5,0 0 4,0 0 2,35 6 2,-35-6-4,25 53-2,-25-53-3,35 63-2,-16-25-7,3-9-11,0 5-13,-22-34-9,38 35-3,-38-35-1,31-6-1,-31 6 0,26-48 2</inkml:trace>
          <inkml:trace contextRef="#ctx0" brushRef="#br1" timeOffset="75934.722">26251 6460 127,'22'-48'34,"-22"48"-1,41-31-12,-6 28-6,-7-7-3,4 13-6,-32-3-3,44 13 0,-44-13-2,0 0-1,16 41 0,-16-41 0,-32 44 0,32-44-1,-50 54 1,21-26-1,29-28 2,-53 53-1,53-53 0,-32 48 1,32-48-1,0 34 0,0-34 0,35 22 0,-35-22 0,63 10-1,-16-1-13,-15-9-16,12 13-3,-44-13-2,51 6-1,-51-6-3,19 28-2</inkml:trace>
        </inkml:traceGroup>
      </inkml:traceGroup>
      <inkml:traceGroup>
        <inkml:annotationXML>
          <emma:emma xmlns:emma="http://www.w3.org/2003/04/emma" version="1.0">
            <emma:interpretation id="{90A8BE08-9BDF-4994-A01C-4DCDA39315CA}" emma:medium="tactile" emma:mode="ink">
              <msink:context xmlns:msink="http://schemas.microsoft.com/ink/2010/main" type="line" rotatedBoundingBox="246,17165 27965,17438 27951,18848 232,18575"/>
            </emma:interpretation>
          </emma:emma>
        </inkml:annotationXML>
        <inkml:traceGroup>
          <inkml:annotationXML>
            <emma:emma xmlns:emma="http://www.w3.org/2003/04/emma" version="1.0">
              <emma:interpretation id="{F2577D20-B442-4064-A85E-7672C932E14C}" emma:medium="tactile" emma:mode="ink">
                <msink:context xmlns:msink="http://schemas.microsoft.com/ink/2010/main" type="inkWord" rotatedBoundingBox="297,17251 2540,17808 2310,18735 67,18179"/>
              </emma:interpretation>
              <emma:one-of disjunction-type="recognition" id="oneOf19">
                <emma:interpretation id="interp95" emma:lang="en-US" emma:confidence="0.5">
                  <emma:literal>Eon</emma:literal>
                </emma:interpretation>
                <emma:interpretation id="interp96" emma:lang="en-US" emma:confidence="0">
                  <emma:literal>Ebon</emma:literal>
                </emma:interpretation>
                <emma:interpretation id="interp97" emma:lang="en-US" emma:confidence="0">
                  <emma:literal>Econ</emma:literal>
                </emma:interpretation>
                <emma:interpretation id="interp98" emma:lang="en-US" emma:confidence="0">
                  <emma:literal>Eton</emma:literal>
                </emma:interpretation>
                <emma:interpretation id="interp99" emma:lang="en-US" emma:confidence="0">
                  <emma:literal>Egan</emma:literal>
                </emma:interpretation>
              </emma:one-of>
            </emma:emma>
          </inkml:annotationXML>
          <inkml:trace contextRef="#ctx0" brushRef="#br1" timeOffset="-72751.8703">-830 7554 142,'0'0'41,"-38"29"-3,38-29-13,-28 47-16,24-6-9,4 6 0,4 7 0,2 5 0,-3 4 0,0-3 0,0 6 0,7-6 0,3 0 0,5-3 0,11-7 0,-1-6 0,13-12 0,4-7 0,8-6-1,1-22-15,6-4-9,-10-21-5,1 0-4,-20-10-4,-5-6-3,-20 0 0,-15-4 13</inkml:trace>
          <inkml:trace contextRef="#ctx0" brushRef="#br1" timeOffset="-73060.0659">-773 7579 164,'0'0'41,"6"-31"-8,-6 31-16,47-6-17,-9 3 0,7 3 0,5 0 0,7 6 0,-7-3 0,1 3 0,-16-3 0,6 13-14,-41-16-13,44 16-5,-44-16-6,0 0-3,0 0-1,-44 9-1,15-9 26</inkml:trace>
          <inkml:trace contextRef="#ctx0" brushRef="#br1" timeOffset="-72564.6876">-868 7942 104,'0'0'38,"-38"6"-4,38-6-9,0 0-8,41 0-3,7 0-11,8 3-14,4-6-11,22 3-8,-9-3-5,6 6-5,-3-6 0,0 3 0,-10 6 24</inkml:trace>
          <inkml:trace contextRef="#ctx0" brushRef="#br1" timeOffset="-71941.2607">294 7879 139,'-44'-26'40,"12"11"-4,32 15-14,-56-10-11,24 17-5,0 2-6,-2 10 0,-1 6 0,-3 3-1,0 7 1,3 0 1,7-1 0,12 1-1,10-4 0,6-31 0,22 38 0,10-28-1,12-13 1,9-7 0,1-6-1,0-3 1,-4-6 0,-2 3 0,-10 0 0,-10 3 0,-28 19 0,0 0 0,0 0 0,0 0 0,0 0 0,-19 44 0,-6-9 1,0 9-1,-1 10 0,1 2 1,6 7-1,3 7 0,7-1 0,9-3 0,12-3 0,14-6 0,5-13 0,7-13 0,13-15 0,-1-13 0,4-16 0,0-12 0,-10-13 0,-10-9 0,-11-9-1,-11-7 0,-12-7 1,-19 4 0,-6 9 0,-10 4-1,-9 9 2,-3 6-1,6 13-1,0 9-7,41 16-7,-48 0-7,48 0-6,0 0-3,0 0-7,60 6-1,-19-9-1,13-3 10,-7-7 30</inkml:trace>
          <inkml:trace contextRef="#ctx0" brushRef="#br1" timeOffset="-71505.9664">654 7948 154,'0'0'40,"-44"-6"-6,44 6-14,-32 28-17,32-28-2,-6 57-2,12-20 1,7 11 0,0 2 0,2 4 0,-2-1 0,6-9 0,-3-6 0,-7-7 0,-9-31 0,19 29-2,-19-29-5,0 0-3,10-57 0,-4 19-1,-3-12 1,10-7 0,-7 1 1,13-1 7,0 6 8,-3 4 3,12 16 1,-28 31 1,51-32-1,-51 32 0,47 19-1,-47-19-5,44 57-3,-22-13-1,-3 3 0,-3 4 0,-3-1 0,-1-3 1,7-9-1,-3-3 0,-16-35-8,47 34-13,-47-34-8,57-19-3,-19-9-6,-3 0-2,6-10-1,9 0 0</inkml:trace>
        </inkml:traceGroup>
        <inkml:traceGroup>
          <inkml:annotationXML>
            <emma:emma xmlns:emma="http://www.w3.org/2003/04/emma" version="1.0">
              <emma:interpretation id="{F6A94367-A135-4016-B0BD-53AB26A23FB4}" emma:medium="tactile" emma:mode="ink">
                <msink:context xmlns:msink="http://schemas.microsoft.com/ink/2010/main" type="inkWord" rotatedBoundingBox="2830,17713 3940,17256 4189,17860 3079,18318"/>
              </emma:interpretation>
              <emma:one-of disjunction-type="recognition" id="oneOf20">
                <emma:interpretation id="interp100" emma:lang="en-US" emma:confidence="0.5">
                  <emma:literal>of</emma:literal>
                </emma:interpretation>
                <emma:interpretation id="interp101" emma:lang="en-US" emma:confidence="0">
                  <emma:literal>oft</emma:literal>
                </emma:interpretation>
                <emma:interpretation id="interp102" emma:lang="en-US" emma:confidence="0">
                  <emma:literal>off</emma:literal>
                </emma:interpretation>
                <emma:interpretation id="interp103" emma:lang="en-US" emma:confidence="0">
                  <emma:literal>oof</emma:literal>
                </emma:interpretation>
                <emma:interpretation id="interp104" emma:lang="en-US" emma:confidence="0">
                  <emma:literal>oaf</emma:literal>
                </emma:interpretation>
              </emma:one-of>
            </emma:emma>
          </inkml:annotationXML>
          <inkml:trace contextRef="#ctx0" brushRef="#br1" timeOffset="-71069.6696">2271 7916 146,'0'0'38,"-26"-37"-7,26 37-14,-47-29-5,47 29-9,-60-12-2,25 15 0,-9 16-1,-3 3 1,-4 6-1,4 7 1,3 6-1,3 9 0,15 0 0,14 1 0,18-7 1,22 3-1,10-12 0,16-7 0,12-12 1,4-19-1,-1-10 1,-3-12-1,-12-10-1,-10-9 1,-15-6-1,-17 3 0,-12-1 0,-19 7 1,0 7-4,19 34-8,-53-47-7,53 47-6,-41-16-3,41 16-3,0 0-1,3 34-1,-3-34 0,38 45 9</inkml:trace>
          <inkml:trace contextRef="#ctx0" brushRef="#br1" timeOffset="-70812.4944">2485 8206 115,'0'0'36,"51"38"-3,-51-38-6,28 6-6,-28-6-7,16-34-8,-16 5-6,-3-9 0,-10-9 0,-6-3 0,-3-7 0,-6-3-1,-4 4 1,1-4 0,5 6 0,4 7-1,10 6 1,8 10-1,4 31-8,38-38-10,10 38-8,-4 3-4,16 13-1,-10-1-3,1 11-4,-16 2 0,-10 7 22</inkml:trace>
          <inkml:trace contextRef="#ctx0" brushRef="#br1" timeOffset="-70668.3958">2450 8001 118,'0'0'39,"-31"-3"-1,31 3-10,44-22-28,13 13-19,12-7-14,17 7-6,8-4-1,11 0-1,2 1 0</inkml:trace>
        </inkml:traceGroup>
        <inkml:traceGroup>
          <inkml:annotationXML>
            <emma:emma xmlns:emma="http://www.w3.org/2003/04/emma" version="1.0">
              <emma:interpretation id="{C2F34035-DD2B-46CF-AEF9-53019F867EB5}" emma:medium="tactile" emma:mode="ink">
                <msink:context xmlns:msink="http://schemas.microsoft.com/ink/2010/main" type="inkWord" rotatedBoundingBox="4628,17339 10786,17399 10773,18647 4615,18587"/>
              </emma:interpretation>
              <emma:one-of disjunction-type="recognition" id="oneOf21">
                <emma:interpretation id="interp105" emma:lang="en-US" emma:confidence="0.5">
                  <emma:literal>continuity:</emma:literal>
                </emma:interpretation>
                <emma:interpretation id="interp106" emma:lang="en-US" emma:confidence="0">
                  <emma:literal>continuity!</emma:literal>
                </emma:interpretation>
                <emma:interpretation id="interp107" emma:lang="en-US" emma:confidence="0">
                  <emma:literal>Continuity:</emma:literal>
                </emma:interpretation>
                <emma:interpretation id="interp108" emma:lang="en-US" emma:confidence="0">
                  <emma:literal>Continuity!</emma:literal>
                </emma:interpretation>
                <emma:interpretation id="interp109" emma:lang="en-US" emma:confidence="0">
                  <emma:literal>continuing:</emma:literal>
                </emma:interpretation>
              </emma:one-of>
            </emma:emma>
          </inkml:annotationXML>
          <inkml:trace contextRef="#ctx0" brushRef="#br1" timeOffset="-69581.9313">3866 7617 132,'0'0'40,"-60"-41"-4,31 35-11,-5 3-14,2 15-7,-3 11-4,-3 8 0,1 7 0,-1 12 0,3 7 0,7 6 1,12 0 0,9 0-1,17 0 1,18-7-1,13-5 0,13-20-11,19 4-9,2-29-8,8 1-2,-11-20-3,4-9 0,-16-10 1,3 1-1,-6-4 11,-13-6 14,-6 7 8,-6-1 11,-10 4 9,-13-4 10,-9 35 3,3-57 0,-3 57 0,-34-31-2,34 31-5,-70-10-7,35 23-7,-6 3-9,0 9-3,3 9 1,7 4-1,2 6 0,10 7 0,13 2 1,6-2 0,19 2-1,13-12 0,15-6 0,13-13 0,10-13 0,-1-21-3,7-7-5,-19-13-2,-1-6 0,-21-9 0,-10 0 1,-28 0 0,-6 3 4,-10 9 8,-16-3 5,7 13 1,-10-3 0,6 12 1,4 0-2,28 16 0,0 0-6,0 0-13,0 0-8,31-25-4,17 31-4,-10-9 0,19 10-1,-16-7 2,6 6 7,-9-3 13,-7-3 13,-31 0 14,35-3 6,-35 3 1,0 0 0,0 0-2,0 0-3,3 41-5,-3-41-6,-6 44-9,6-13-3,0 4 0,6 3 0,4-4 0,2 1 0,1-7 0,3 1 0,-16-29 0,38 34 0,-38-34 0,38 7-3,-38-7-3,28-26 0,-28 26 0,22-50 0,-19 9 0,7 6 2,-4 1 3,4-7 5,2 9 1,1-2 1,-13 34-1,35-41 1,-7 35-1,-28 6-1,47 12-4,-47-12 0,54 54 1,-32-20-1,3 10 0,-3 7 0,1-4 1,-1 3-1,3-9 0,0-6-5,-25-35-10,60 41-9,-31-47-6,9-7-2,-38 13-1,60-57 1,-38 13-2,6-3 5</inkml:trace>
          <inkml:trace contextRef="#ctx0" brushRef="#br1" timeOffset="-69069.5841">5303 7960 159,'0'0'34,"9"-34"-2,19 24-12,17-2-23,-1-1-17,32 7-6,-7-10-4,13 13-1,-12-6-1,2 9 2,-18-4 4,-10 4 14,-12 7 15,-32-7 14,28 25 11,-28-25 3,-9 41 1,9-41-2,-16 57-3,16-57-4,-6 62-6,6-27-7,12 0-10,7-1-3,-19-34-13,54 44-10,-54-44-6,54 4-1,-54-4-6,34-32-2,-24-6 0,-10-6 20</inkml:trace>
          <inkml:trace contextRef="#ctx0" brushRef="#br1" timeOffset="-69369.7874">5517 7772 137,'-44'-32'33,"44"32"1,-44 13-3,44-13-15,-25 59-12,25-14-4,9 8 0,7 10 0,3-3 0,3 3 0,0-10 0,-3-2 0,3-23-6,0 4-15,-22-32-8,0 0-3,0 0-1,0 0 0,-9-60-1,-7 28 0</inkml:trace>
          <inkml:trace contextRef="#ctx0" brushRef="#br1" timeOffset="-68949.5021">5909 7750 51,'0'0'9,"0"0"-9,31-13-9,7 16-12,22 7-3,-3-7 19</inkml:trace>
          <inkml:trace contextRef="#ctx0" brushRef="#br1" timeOffset="-68514.2047">6323 7822 137,'0'0'41,"0"0"-3,-29 31-10,29-31-18,3 54-9,7-19-1,9-1 0,-4 7 0,8-3 0,-8 3 0,-2-10 0,-13-31 0,19 41 0,-19-41-2,0 0-6,0 0-6,0 0 0,0 0 0,3-28-1,3-4 2,-6-8 2,10-5 8,3 8 11,-4-14 5,10 17 1,-10-4 1,-9 38-1,45-35 0,-14 42-4,-31-7-6,48 37-3,-30 1-1,11 3 1,-10 6-1,3 7 0,-3-1 0,0-2 0,0-4 0,3-9 0,0-7-1,-22-31-15,54 22-11,-54-22-5,53-34-1,-31-1 0,4 3-1,-7-21 0,3 9 2</inkml:trace>
          <inkml:trace contextRef="#ctx0" brushRef="#br1" timeOffset="-68057.8934">6998 7885 151,'0'0'33,"-34"12"1,34-12-6,-23 51-19,23-16-9,13 5 0,9 1 0,10 3 0,9-3 0,6-3 0,7-13 0,-4-6 0,4-12 0,0-14 0,-10-8 0,-6-14 0,-10-5 0,-15-4-1,-7-6 0,-9 3-1,-10 0 0,-9 6-3,-3 1-4,25 34-5,-38-51-5,38 51-6,-9-28-4,9 28-2,28-16 0,1 16 3,5 3 4,1 0 10,3 4 10,-10-4 15,1 13 16,-29-16 5,31 28 1,-31-28 0,22 44-1,-22-44-3,16 60-6,-13-29-7,16 4-13,-3 6-3,6-10 0,3 10-7,-25-41-11,38 38-10,-38-38-4,41 3-1,-41-3 0,29-31-1,-23-4 0</inkml:trace>
          <inkml:trace contextRef="#ctx0" brushRef="#br1" timeOffset="-67112.1858">7797 7750 61,'0'0'7,"10"-48"-4,-10 48-6,41-28-9,-13 18-2,13 7-1,-3 3 4,0 0 7,-38 0 12,54 0 14,-54 0 11,0 0 0,0 0 1,0 0-2,0 0-3,0 0-5,12 35-6,-12 0-8,7-1-10,2 13 0,-3 7 0,4 3 0,-1-1 0,4 4 0,-4-6 0,1-4-1,6-3-12,-16-47-11,15 41-8,-15-41-1,0 0 0,0 0 0,-18-44-3,-1 10 3,0-1 17,-3-3 22,-1 3 17,4 1 9,-3-1 1,22 35-1,-19-50 4,19 50-3,23-41-4,8 28-11,7-2-9,13 8-9,2-2 0,1 6-1,-4 3 1,-2-3 0,-10 6 0,-10 6 0,-28-9 0,29 25 0,-29-25 0,3 44 1,-6-15-1,-1 5 0,4 1 0,4-4 0,5 4 1,4 0-1,12-4 0,3-9 0,13-3 0,10-19 0,-1 0 0,4-6 0,3-10 0,-3-12 0,-4-13 0,-6 0-1,-9-3 1,-10 3 0,-9 0 0,-10 6-1,-6 7 1,0 28-1,0 0 2,-31-19-1,31 19 0,-19 44 0,22-6 0,10 9 1,6 10-2,9 12 2,10 13-2,6 3 2,0 6-1,1-6 0,-8 0 0,-2-3 0,-13-9 0,-9-17 0,-13-12 0,-13-15 0,13-29-1,-47 22 1,12-28 0,-3-7 0,-3-12 0,7-10-1,8-3-11,1-15-9,19-1-7,3-18-5,21-1 0,1-8-1,19 2 0,0-3 0</inkml:trace>
          <inkml:trace contextRef="#ctx0" brushRef="#br1" timeOffset="-66962.0841">9357 7589 165,'-35'6'35,"35"-6"-2,0 0-21,-9 35-29,9-35-14,38 50-7,-13-15-3,0 3-2,1 3 0,-7 3 12</inkml:trace>
          <inkml:trace contextRef="#ctx0" brushRef="#br1" timeOffset="-66824.9917">9506 8341 147,'-45'35'40,"45"-35"-30,0 0-31,0 0-21,51-12-3,-4-17-2,26-2 6</inkml:trace>
        </inkml:traceGroup>
        <inkml:traceGroup>
          <inkml:annotationXML>
            <emma:emma xmlns:emma="http://www.w3.org/2003/04/emma" version="1.0">
              <emma:interpretation id="{B335F92F-E369-4DBA-8B66-10DCB74B535E}" emma:medium="tactile" emma:mode="ink">
                <msink:context xmlns:msink="http://schemas.microsoft.com/ink/2010/main" type="inkWord" rotatedBoundingBox="12192,17456 15435,17591 15397,18507 12154,18372"/>
              </emma:interpretation>
              <emma:one-of disjunction-type="recognition" id="oneOf22">
                <emma:interpretation id="interp110" emma:lang="en-US" emma:confidence="0.5">
                  <emma:literal>Air,</emma:literal>
                </emma:interpretation>
                <emma:interpretation id="interp111" emma:lang="en-US" emma:confidence="0">
                  <emma:literal>Air.</emma:literal>
                </emma:interpretation>
                <emma:interpretation id="interp112" emma:lang="en-US" emma:confidence="0">
                  <emma:literal>Aviv,</emma:literal>
                </emma:interpretation>
                <emma:interpretation id="interp113" emma:lang="en-US" emma:confidence="0">
                  <emma:literal>Aviv.</emma:literal>
                </emma:interpretation>
                <emma:interpretation id="interp114" emma:lang="en-US" emma:confidence="0">
                  <emma:literal>Airy</emma:literal>
                </emma:interpretation>
              </emma:one-of>
            </emma:emma>
          </inkml:annotationXML>
          <inkml:trace contextRef="#ctx0" brushRef="#br1" timeOffset="-65757.2619">11078 7756 134,'0'0'41,"0"0"-5,-35-19-12,35 19-11,-3 50-12,6-9-1,4 10 0,2 5 0,-3 10-1,7 10 1,-3-4 0,2 1 0,-2-10 0,-1-7 1,1-15-1,-1-9 0,-9-32 0,0 0 1,0 0-1,35-41 0,-26-3 0,-6-7-1,7-8 1,-7-4-1,0-7 0,0-2 1,-3 3 0,0 3-1,4 3 2,-1 12-1,3 7 0,3 13 1,-9 31-1,32-22 0,-32 22 1,51 34-1,-20 4 0,4 6 0,0 10-1,3 5 1,-4 8 0,4-1 0,-3 3 0,0 0 0,-7-6 0,-6-6 0,0-13 0,-15-12-15,12-4-14,-19-28-3,0 0-1,0 0-1,-35-38-1,13 7-7</inkml:trace>
          <inkml:trace contextRef="#ctx0" brushRef="#br1" timeOffset="-65569.1367">11141 8096 169,'0'0'41,"48"-41"-8,-1 28-27,13 13-17,6-3-12,10 6-9,-10 4-5,1-4-4,-14 6-1,-5 7 0</inkml:trace>
          <inkml:trace contextRef="#ctx0" brushRef="#br1" timeOffset="-65217.8971">12063 8231 147,'0'0'37,"-28"-9"-6,28 9-11,-3 50-9,9-12-10,0 6-2,4 3 2,-1 4-1,1-7 0,2-3 0,-5-13-9,12 0-14,-19-28-9,28 19 0,-28-19-9,22-28 0,-6 0-2</inkml:trace>
          <inkml:trace contextRef="#ctx0" brushRef="#br1" timeOffset="-64801.2875">12660 7979 108,'0'0'41,"-28"-12"-5,28 12-6,0 0-11,-29 9-8,29-9-10,0 0-1,-16 38 0,16-38 0,0 0 0,-9 31 0,9-31-11,0 0-11,0 0-8,0 0-6,41 0-5,-41 0 0,35-31-1</inkml:trace>
          <inkml:trace contextRef="#ctx0" brushRef="#br1" timeOffset="-64329.966">13153 7916 129,'0'0'41,"-29"-15"-5,29 15-10,0 31-14,0-31-10,29 60-2,-4-16 0,7 10 0,5-4 0,4 3 0,1-2 0,5-7 0,-3-13 0,-3-5 0,-3-14 0,-6-15 0,-32 3 0,41-31 1,-29-4-1,-2-6 0,-7 0 0,0-12 0,0-4 0,-6 3-1,3 1 2,3-1-2,4 10 1,-1 3 0,3 3 0,-9 38 0,32-40 0,-32 40-1,35-13-14,-35 13-9,34 22-8,-34-22 0,32 47-1,-32-47-7,25 57-1</inkml:trace>
          <inkml:trace contextRef="#ctx0" brushRef="#br1" timeOffset="-64113.8199">14087 8193 163,'0'0'40,"22"45"-8,-18-17-23,5 7-9,10 5 0,3-5-1,3 12-17,-12-15-12,6-1-7,-19-31-3,0 0-2,38 22-1,-38-22 11</inkml:trace>
        </inkml:traceGroup>
        <inkml:traceGroup>
          <inkml:annotationXML>
            <emma:emma xmlns:emma="http://www.w3.org/2003/04/emma" version="1.0">
              <emma:interpretation id="{4EC29552-88B2-42E7-B8B5-74BB4F5A8A6C}" emma:medium="tactile" emma:mode="ink">
                <msink:context xmlns:msink="http://schemas.microsoft.com/ink/2010/main" type="inkWord" rotatedBoundingBox="16224,17662 16725,17787 16680,17966 16180,17841"/>
              </emma:interpretation>
              <emma:one-of disjunction-type="recognition" id="oneOf23">
                <emma:interpretation id="interp115" emma:lang="en-US" emma:confidence="0.5">
                  <emma:literal>=</emma:literal>
                </emma:interpretation>
                <emma:interpretation id="interp116" emma:lang="en-US" emma:confidence="0">
                  <emma:literal>I</emma:literal>
                </emma:interpretation>
                <emma:interpretation id="interp117" emma:lang="en-US" emma:confidence="0">
                  <emma:literal>[</emma:literal>
                </emma:interpretation>
                <emma:interpretation id="interp118" emma:lang="en-US" emma:confidence="0">
                  <emma:literal>t</emma:literal>
                </emma:interpretation>
                <emma:interpretation id="interp119" emma:lang="en-US" emma:confidence="0">
                  <emma:literal>:</emma:literal>
                </emma:interpretation>
              </emma:one-of>
            </emma:emma>
          </inkml:annotationXML>
          <inkml:trace contextRef="#ctx0" brushRef="#br1" timeOffset="-63772.5887">15088 7929 127,'-28'-3'41,"28"3"-5,0 0-10,0 0-12,0 0-14,35 3 0,15 0 0,10 7-6,-3-10-12,19 9-11,-16-6-5,-3 0-6,-13 0-2,-13 4 0,-31-7 10</inkml:trace>
          <inkml:trace contextRef="#ctx0" brushRef="#br1" timeOffset="-63641.4993">15284 8096 154,'0'0'17,"0"0"-18,54 3-29,6-6-13,12-3-1,11-4-2</inkml:trace>
        </inkml:traceGroup>
        <inkml:traceGroup>
          <inkml:annotationXML>
            <emma:emma xmlns:emma="http://www.w3.org/2003/04/emma" version="1.0">
              <emma:interpretation id="{A600EFC4-1CC9-4DA7-9C79-3609D31AD11D}" emma:medium="tactile" emma:mode="ink">
                <msink:context xmlns:msink="http://schemas.microsoft.com/ink/2010/main" type="inkWord" rotatedBoundingBox="17683,17401 21256,17605 21200,18596 17627,18392"/>
              </emma:interpretation>
              <emma:one-of disjunction-type="recognition" id="oneOf24">
                <emma:interpretation id="interp120" emma:lang="en-US" emma:confidence="0.5">
                  <emma:literal>A2.V2</emma:literal>
                </emma:interpretation>
                <emma:interpretation id="interp121" emma:lang="en-US" emma:confidence="0">
                  <emma:literal>Azov</emma:literal>
                </emma:interpretation>
                <emma:interpretation id="interp122" emma:lang="en-US" emma:confidence="0">
                  <emma:literal>Azov.</emma:literal>
                </emma:interpretation>
                <emma:interpretation id="interp123" emma:lang="en-US" emma:confidence="0">
                  <emma:literal>Above</emma:literal>
                </emma:interpretation>
                <emma:interpretation id="interp124" emma:lang="en-US" emma:confidence="0">
                  <emma:literal>Aziz</emma:literal>
                </emma:interpretation>
              </emma:one-of>
            </emma:emma>
          </inkml:annotationXML>
          <inkml:trace contextRef="#ctx0" brushRef="#br1" timeOffset="-62881.2747">16620 7778 121,'-29'-25'38,"29"25"-4,-31-7-7,31 7-10,0 0-10,-35 54-7,35-16-1,0 12 1,3 10-1,4 12 2,2-2-1,4 2 0,6-6 0,0-6 0,0-13 1,0-12-1,-19-35-2,41 25-7,-41-25-2,19-38-2,-19-6-1,6-3 1,-12-19 0,9 0 1,-10-13 5,4-3 15,10 10 3,-4 2 2,12 20 0,-2 3 0,-13 47 0,44-32 0,-9 45-5,-3 12-7,2 16-2,4 13 1,3 5 0,-3 7 0,-3 10-1,0-7 0,-10-6 1,-3 3-12,-9-25-13,-4-3-7,-9-38-1,0 0-5,-35 3-3,7-25-1</inkml:trace>
          <inkml:trace contextRef="#ctx0" brushRef="#br1" timeOffset="-62672.1003">16658 8118 152,'0'0'41,"66"-25"-9,-12 22-40,12 3-23,19 3-6,1 0-3,-7 3-1,-10-3-1</inkml:trace>
          <inkml:trace contextRef="#ctx0" brushRef="#br1" timeOffset="-62339.7663">17308 8121 122,'0'0'41,"16"-41"-2,-16 41-10,41-35-19,-9 32-10,6 3 0,-4 7 0,-2 5 0,-32-12 0,44 47-1,-38-15 1,-6 12 0,-6-3-1,-10 9 1,-3 4-1,-6-1 0,-3-5 1,-1 2 0,4-9 0,3-6 0,6-4 0,16-31 0,-13 38 1,13-38-1,0 0 1,54 12 0,-16-15-1,0 0 0,3-3 0,0-4-12,13 10-9,-16-9-9,12 3-3,-12-4-2,0-2-6,-3-4-2,6-3 19</inkml:trace>
          <inkml:trace contextRef="#ctx0" brushRef="#br1" timeOffset="-61865.4508">18164 8014 128,'-51'-25'39,"23"9"-4,28 16-14,-44 6-9,44-6-8,-35 29-4,35-29 0,-19 41 0,19-41 1,3 37-1,-3-37 1,29 26-1,-29-26 1,57 3-1,-29-10 0,0-5 0,-28 12 0,48-32 0,-48 32-1,6-37 0,-6 37 0,-22-29-3,22 29-5,-41-9-6,41 9-6,-32 6-6,32-6-5,0 0 1,7 32-1,-7-32 1,53 18 6</inkml:trace>
          <inkml:trace contextRef="#ctx0" brushRef="#br1" timeOffset="-61422.1489">18717 7910 133,'-32'-22'42,"32"22"-5,0 0-11,-6 47-20,15-12-6,10 6 1,6 9-1,4 4-1,2 2 1,4-2 0,-3-4 1,2-6-2,1-3 1,-3-12 0,2-14 0,-5-11 0,-1-11 0,1-8 1,-7-14-1,-3-12 0,-3-6 0,-10-10 1,0-6-2,-6 0 2,-6-3-1,0 0 0,-4 9 0,4 7 0,-4 6 0,7 13 0,3 31 0,-3-32 0,3 32-1,0 0-15,35 25-10,-35-25-7,41 47 1,-10-9-2,-5-9-1,12 12 0</inkml:trace>
          <inkml:trace contextRef="#ctx0" brushRef="#br1" timeOffset="-61033.8846">19490 8134 159,'-19'-29'34,"19"29"-1,13-31-15,-13 31-18,47-16 0,-15 13 0,3 0 0,-1 3 0,1 0 0,-35 0 0,47 25 0,-47-25-1,26 44 1,-20-9 0,-6-1-1,-6 10 1,-10-3-1,-6 7 1,-7-4-1,1-3 1,0-4 0,-4-2 0,10 3 0,22-38 1,-29 50-1,29-50 1,23 29-1,5-20 1,13-6 0,10 0-1,9-9 0,3 3 0,-3-10-15,9 13-16,-15-6-2,-7 3-10,-12 3-1,-35 0-3</inkml:trace>
        </inkml:traceGroup>
        <inkml:traceGroup>
          <inkml:annotationXML>
            <emma:emma xmlns:emma="http://www.w3.org/2003/04/emma" version="1.0">
              <emma:interpretation id="{EF5B6E8F-E7C2-4932-883B-60642254E1FE}" emma:medium="tactile" emma:mode="ink">
                <msink:context xmlns:msink="http://schemas.microsoft.com/ink/2010/main" type="inkWord" rotatedBoundingBox="23502,17111 25439,17777 24981,19110 23044,18444">
                  <msink:destinationLink direction="with" ref="{D906ED06-5183-46BF-9D58-9B2E9C134A4F}"/>
                </msink:context>
              </emma:interpretation>
              <emma:one-of disjunction-type="recognition" id="oneOf25">
                <emma:interpretation id="interp125" emma:lang="en-US" emma:confidence="0.5">
                  <emma:literal>Ain't</emma:literal>
                </emma:interpretation>
                <emma:interpretation id="interp126" emma:lang="en-US" emma:confidence="0">
                  <emma:literal>Ait</emma:literal>
                </emma:interpretation>
                <emma:interpretation id="interp127" emma:lang="en-US" emma:confidence="0">
                  <emma:literal>Ant</emma:literal>
                </emma:interpretation>
                <emma:interpretation id="interp128" emma:lang="en-US" emma:confidence="0">
                  <emma:literal>An</emma:literal>
                </emma:interpretation>
                <emma:interpretation id="interp129" emma:lang="en-US" emma:confidence="0">
                  <emma:literal>Aunt</emma:literal>
                </emma:interpretation>
              </emma:one-of>
            </emma:emma>
          </inkml:annotationXML>
          <inkml:trace contextRef="#ctx0" brushRef="#br1" timeOffset="-46005.005">22159 7983 134,'9'-29'33,"-9"29"-4,60-19-21,-3 19-23,0-3-8,12 9-8,-3-9-2,4 3-1,-16-3 1,-1 0 1</inkml:trace>
          <inkml:trace contextRef="#ctx0" brushRef="#br1" timeOffset="-46184.7237">22212 7781 89,'-6'-28'35,"6"28"-1,0 0-6,0 0-4,0 0-5,0 0-5,-16 31-11,16-3-2,3 10 0,-3 6-1,3 0 0,-3 1 0,7-5 0,-4-2 0,3 0 0,-3-6-1,-3-32 1,13 37-1,-13-37-1,0 0 1,0 0-1,0 0 1,13-50 0,-7 15-1,0-6 2,-6-9 0,7-4 0,-7-2 0,0-1 0,0 0 0,0 7 0,0 9 1,3 10-1,0 2 1,-3 29 0,19-31 0,-19 31 0,38 6 1,-38-6-1,47 38 0,-47-38 0,60 63-1,-25-19 0,-4 0 1,4 6-1,-3 1 0,-1-4 0,-2 0 0,-4-9 0,0-3 0,-9-7-1,-16-28-8,28 44-10,-28-44-9,0 0-4,0 0-1,-28 0-1,-7-16-1,4 4 0</inkml:trace>
          <inkml:trace contextRef="#ctx0" brushRef="#br1" timeOffset="-44548.5798">22155 8543 67,'0'0'33,"-3"-31"-3,3 31-3,38-13-4,9 16-3,7-12-4,25 9-2,6-13-5,20 4-9,11-1 0,11 4 0,2-7 0,-3 1 0,4-7 1,-7 3-1,-6 3 1,-3-5-1,-10-1 0,-3 0-1,-3 12-11,-19-11-7,0 18-7,-26-4-4,1 4-2,-22 0-2,-32 0 0,31 19-1,-31-19 18</inkml:trace>
          <inkml:trace contextRef="#ctx0" brushRef="#br1" timeOffset="-45801.8759">22822 7948 161,'0'0'35,"-16"53"-1,6-24-20,20 5-14,9 7 0,-3-9-9,15 6-7,-31-38-7,38 34-6,-38-34-5,0 0 0,32-19-1,-32 19 1,22-44 7</inkml:trace>
          <inkml:trace contextRef="#ctx0" brushRef="#br1" timeOffset="-45430.6622">23112 7737 138,'0'0'36,"0"0"-1,-28-3-5,28 3-20,28 56-10,-6-21 0,-3 9 0,6 0 0,-2-3 0,2 0 0,-3-9 0,-22-32-1,44 44 0,-44-44 0,38 9 0,-38-9 0,44-38 0,-31 4 0,0-7 1,-4-6-1,-6-4 2,0-2-1,-6 5 0,-3 7 1,0 7 0,6 34 0,-13-35-2,13 35-12,0 0-7,0 0-7,3 32-5,-3-32-1,28 47-2,-28-47 0,48 50 1</inkml:trace>
          <inkml:trace contextRef="#ctx0" brushRef="#br1" timeOffset="-42691.3716">22878 8719 35,'0'0'18,"0"0"2,0 0 1,0 0 2,0 0 1,0 0-2,0 0-2,0 0-3,0 0-2,0 0-4,0 0-4,0 0-3,0 0-3,0 0-1,0 0 0,0 0 0,0 0 0,16-28-1,-16 28 2,0 0-1,0 0 0,0 0 0,0 0 0,0 0 1,0 0-1,0 0 0,0 0 0,0 0-1,0 0 1,0 0 0,0 0-1,0 0 1,0 0 0,0 0 0,0 0 0,0 0 0,0 0 0,0 0 0,0 0 0,0 0 0,0 0 0,0 0-1,0 0 1,0 0 0,0 0 1,0 0-1,0 0 1,0 0-1,0 0 0,0 0 0,0 0 1,0 0-1,0 0 0,0 0 0,0 0 0,29-16 0,-29 16 0,0 0-1,0 0 1,0 0 0,0 0 0,0 0 0,0 0 0,0 0 0,0 0 0,0 0 0,0 0 1,0 0-1,0 0 1,0 0-1,0 0 1,0 0 0,0 0 0,-13 41 0,13-41 0,6 38-1,-6-38 1,4 50 0,-4-50 0,6 54 0,-3-26-1,-3-28 1,13 47-1,-13-47 0,12 41 0,-12-41 0,10 29-1,-10-29 0,0 0 0,0 0 0,0 0 0,0 0 0,0 0-1,22-38 1,-19 10 0,-3-4 0,0-6 0,-6-3 1,3 0-1,-1-3 1,-2 0 0,6 0 0,0 6 0,0 1 0,3 5 0,-3 32 0,16-41 1,-16 41 0,35 0 0,-35 0 0,41 32 0,-13-4 0,4 10 0,-1 6 0,1 3 0,3 0-1,-7 1 1,-3-4 1,1-3-2,-11-7 1,-2 1-8,-13-35-13,16 38-9,-16-38-3,0 0-2,0 0-1,-38-7 0,38 7-1</inkml:trace>
          <inkml:trace contextRef="#ctx0" brushRef="#br1" timeOffset="-45216.5166">23728 7932 158,'0'0'36,"0"0"-2,-3 41-13,12-13-21,7 4 0,0-1 0,-4 1 0,7 6-16,-19-38-10,26 41-8,-26-41 0,0 0-1,0 0-2,0 0 0</inkml:trace>
        </inkml:traceGroup>
        <inkml:traceGroup>
          <inkml:annotationXML>
            <emma:emma xmlns:emma="http://www.w3.org/2003/04/emma" version="1.0">
              <emma:interpretation id="{E59D558D-A6BA-4B88-BB1C-0ACE98B09F86}" emma:medium="tactile" emma:mode="ink">
                <msink:context xmlns:msink="http://schemas.microsoft.com/ink/2010/main" type="inkWord" rotatedBoundingBox="25799,17250 28091,17558 27945,18646 25652,18338">
                  <msink:destinationLink direction="with" ref="{D906ED06-5183-46BF-9D58-9B2E9C134A4F}"/>
                </msink:context>
              </emma:interpretation>
              <emma:one-of disjunction-type="recognition" id="oneOf26">
                <emma:interpretation id="interp130" emma:lang="en-US" emma:confidence="0.5">
                  <emma:literal>=V-2</emma:literal>
                </emma:interpretation>
                <emma:interpretation id="interp131" emma:lang="en-US" emma:confidence="0">
                  <emma:literal>=v-2</emma:literal>
                </emma:interpretation>
                <emma:interpretation id="interp132" emma:lang="en-US" emma:confidence="0">
                  <emma:literal>=v-z</emma:literal>
                </emma:interpretation>
                <emma:interpretation id="interp133" emma:lang="en-US" emma:confidence="0">
                  <emma:literal>Eve</emma:literal>
                </emma:interpretation>
                <emma:interpretation id="interp134" emma:lang="en-US" emma:confidence="0">
                  <emma:literal>Eves</emma:literal>
                </emma:interpretation>
              </emma:one-of>
            </emma:emma>
          </inkml:annotationXML>
          <inkml:trace contextRef="#ctx0" brushRef="#br1" timeOffset="-40453.6872">25503 7895 162,'0'0'36,"-29"-15"-3,29 15-14,0 0-18,3 53 0,16-12-1,10 10-1,2 5 1,10 10 0,0 0-1,0 1 1,0-4 0,1-7-1,-1-2 0,-7-13 0,-2-4 1,-4-14-1,-28-23 0,48 12-1,-48-12 2,41-22-1,-41 22 0,28-47 1,-15 15 0,-7 1 0,0-1 0,-2 1 0,-8-4 0,1 1 0,0 5 0,0-5 0,0 2 0,0-2 0,-1-4 0,4-6 1,0 6-1,0-6 0,0 0 0,0 0 0,4-4 1,-1 11-1,0-1 0,0 6 0,-3 32 0,16-37 2,-16 37-1,0 0-13,0 0-10,38 25-8,-38-25-2,25 56-2,-12-21 0,6 3-3,-4 3 0</inkml:trace>
          <inkml:trace contextRef="#ctx0" brushRef="#br0" timeOffset="-83261.0723">26072 7633 162,'0'0'46,"0"0"-5,0 0-35,28 9-11,-28-9-15,0 0-17,47 29-8,-47-29-2,38 3-1,-38-3-3</inkml:trace>
          <inkml:trace contextRef="#ctx0" brushRef="#br1" timeOffset="-39929.3325">26371 8409 125,'-28'-32'34,"28"32"0,0-28-8,0 28-12,0 0-5,47-25-10,-47 25 1,57-7 0,-29 7 0,-28 0 1,51 16 0,-51-16 0,31 38 0,-31-38 0,16 60 1,-16-23-1,-3 4-1,-7 4 1,-2-1-1,-7 0 1,3-7-1,-3-2 0,19-35-1,-28 50 0,28-50 1,0 0-1,-7 29-1,7-29 1,29-6 0,-29 6-1,57-13 2,-26 3-1,7 10 1,-3-3 0,6 0 0,-6-3-7,3 15-16,-38-9-10,44 13 0,-44-13-3,0 0-1,0 0-3</inkml:trace>
          <inkml:trace contextRef="#ctx0" brushRef="#br1" timeOffset="-41871.5581">24549 8305 119,'0'0'34,"-6"-51"-1,6 51-3,0 0-17,34-22-4,-34 22-9,57-3 1,-22 3-1,3-3-2,6 12-15,-9-12-10,3 10-5,-4-14-1,-2 14-1,-32-7 0,41 9-1</inkml:trace>
          <inkml:trace contextRef="#ctx0" brushRef="#br1" timeOffset="-41675.3243">24631 8503 165,'0'0'24,"0"0"-14,32 10-32,21-10-12,4-13-1,6 4-1,0-7-1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10-02T14:37:19.2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4C74632-C73F-4B38-836B-9A10CA0545C2}" emma:medium="tactile" emma:mode="ink">
          <msink:context xmlns:msink="http://schemas.microsoft.com/ink/2010/main" type="inkDrawing" rotatedBoundingBox="18089,19324 18170,19136 18183,19141 18102,19329" shapeName="Other"/>
        </emma:interpretation>
      </emma:emma>
    </inkml:annotationXML>
    <inkml:trace contextRef="#ctx0" brushRef="#br0">0 188,'0'0,"81"-188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5.0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A486B39-B982-4833-9976-1FB5C196E4B4}" emma:medium="tactile" emma:mode="ink">
          <msink:context xmlns:msink="http://schemas.microsoft.com/ink/2010/main" type="inkDrawing"/>
        </emma:interpretation>
      </emma:emma>
    </inkml:annotationXML>
    <inkml:trace contextRef="#ctx0" brushRef="#br0">0 47 45,'17'2'20,"-17"-2"-4,35-2-5,-11 0 0,3 2-2,6-2-2,4 4 0,2-2-1,3 0 0,-2 2-2,1 0 0,1 0 0,2 1 1,-1-1 0,1 0 0,0-2-1,4 2-1,-2-2 0,5-2 0,4 0-3,4 2 1,8-4-1,-1 1 0,4-1 0,1 2 0,3 0 0,3-1 1,-5 1-1,0-2 1,-4 1 0,0 1-1,-4 0 1,4 0 0,-5 2 0,-2 0 0,-3 0 0,-2 2-1,-3-2 1,-3 2-1,-4 0 0,-6-1 0,-5 1 0,-6 0 0,-3-2-1,-6 4 1,-3-2-2,-17-2-4,17 7-8,-17-7-6,0 0-8,0 0-1,0 0-1,-19 9 0,19-9 3</inkml:trace>
  </inkml:traceGroup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33.9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979C70-7C9B-47E0-894F-383EBF0BC368}" emma:medium="tactile" emma:mode="ink">
          <msink:context xmlns:msink="http://schemas.microsoft.com/ink/2010/main" type="writingRegion" rotatedBoundingBox="1147,9808 1779,9808 1779,10454 1147,10454"/>
        </emma:interpretation>
      </emma:emma>
    </inkml:annotationXML>
    <inkml:traceGroup>
      <inkml:annotationXML>
        <emma:emma xmlns:emma="http://www.w3.org/2003/04/emma" version="1.0">
          <emma:interpretation id="{FEE4A5D6-3D87-426C-A520-1466E06A5DA8}" emma:medium="tactile" emma:mode="ink">
            <msink:context xmlns:msink="http://schemas.microsoft.com/ink/2010/main" type="paragraph" rotatedBoundingBox="1147,9808 1779,9808 1779,10454 1147,104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BAC95A-3945-4ADE-A70B-018901836840}" emma:medium="tactile" emma:mode="ink">
              <msink:context xmlns:msink="http://schemas.microsoft.com/ink/2010/main" type="line" rotatedBoundingBox="1147,9808 1779,9808 1779,10454 1147,10454"/>
            </emma:interpretation>
          </emma:emma>
        </inkml:annotationXML>
        <inkml:traceGroup>
          <inkml:annotationXML>
            <emma:emma xmlns:emma="http://www.w3.org/2003/04/emma" version="1.0">
              <emma:interpretation id="{612FECE3-8D0E-4BD0-B85C-0B2113E61DC1}" emma:medium="tactile" emma:mode="ink">
                <msink:context xmlns:msink="http://schemas.microsoft.com/ink/2010/main" type="inkWord" rotatedBoundingBox="1147,9808 1779,9808 1779,10454 1147,10454"/>
              </emma:interpretation>
              <emma:one-of disjunction-type="recognition" id="oneOf0">
                <emma:interpretation id="interp0" emma:lang="en-US" emma:confidence="1">
                  <emma:literal>v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w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0 425 38,'0'0'18,"0"0"-5,10-28-8,-10 28-1,0 0 0,0 0 2,0 0 0,0 0 1,0 0 0,9 28 2,-9-28 2,0 0 0,0 0 0,16 41 0,-16-41 0,13 35 1,-13-35 0,15 41-1,-15-41-2,22 41-1,-22-41-1,23 35-2,-23-35-1,0 0-3,31 28-1,-31-28 1,0 0-1,32-3 0,-32 3 0,22-32 0,-22 32 0,38-44 0,-19 13 0,3-1 0,3-2 0,0-4 0,7 0 1,-1-3-1,1 0 0,3 0 0,-4 3 0,1 1 1,-7-1-1,0 6 1,-25 32-2,29-47-7,-29 47-11,0 0-10,0 0-4,28-35-1,-28 35-3,0 0-3,10-44-2</inkml:trace>
        </inkml:traceGroup>
      </inkml:traceGroup>
    </inkml:traceGroup>
  </inkml:traceGroup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1:13.05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4">
      <inkml:brushProperty name="width" value="0.06667" units="cm"/>
      <inkml:brushProperty name="height" value="0.06667" units="cm"/>
      <inkml:brushProperty name="color" value="#177D36"/>
    </inkml:brush>
  </inkml:definitions>
  <inkml:traceGroup>
    <inkml:annotationXML>
      <emma:emma xmlns:emma="http://www.w3.org/2003/04/emma" version="1.0">
        <emma:interpretation id="{509595AE-F161-433E-85A7-920139EE5E82}" emma:medium="tactile" emma:mode="ink">
          <msink:context xmlns:msink="http://schemas.microsoft.com/ink/2010/main" type="writingRegion" rotatedBoundingBox="151,10452 30397,10083 30504,18907 259,19277"/>
        </emma:interpretation>
      </emma:emma>
    </inkml:annotationXML>
    <inkml:traceGroup>
      <inkml:annotationXML>
        <emma:emma xmlns:emma="http://www.w3.org/2003/04/emma" version="1.0">
          <emma:interpretation id="{C247D397-0838-4ECC-B602-8823E95D4DD8}" emma:medium="tactile" emma:mode="ink">
            <msink:context xmlns:msink="http://schemas.microsoft.com/ink/2010/main" type="paragraph" rotatedBoundingBox="962,10208 22779,10378 22761,12757 943,125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2DDBE5-CEAB-4BE9-86A2-D6ABBDE4C8BC}" emma:medium="tactile" emma:mode="ink">
              <msink:context xmlns:msink="http://schemas.microsoft.com/ink/2010/main" type="line" rotatedBoundingBox="962,10208 22779,10378 22761,12757 943,12587"/>
            </emma:interpretation>
          </emma:emma>
        </inkml:annotationXML>
        <inkml:traceGroup>
          <inkml:annotationXML>
            <emma:emma xmlns:emma="http://www.w3.org/2003/04/emma" version="1.0">
              <emma:interpretation id="{B7F27536-B16B-4147-85B7-4F5D37374A96}" emma:medium="tactile" emma:mode="ink">
                <msink:context xmlns:msink="http://schemas.microsoft.com/ink/2010/main" type="inkWord" rotatedBoundingBox="956,10914 2812,10929 2803,12032 948,12018"/>
              </emma:interpretation>
              <emma:one-of disjunction-type="recognition" id="oneOf0">
                <emma:interpretation id="interp0" emma:lang="en-US" emma:confidence="0">
                  <emma:literal>PE</emma:literal>
                </emma:interpretation>
                <emma:interpretation id="interp1" emma:lang="en-US" emma:confidence="0">
                  <emma:literal>Pit</emma:literal>
                </emma:interpretation>
                <emma:interpretation id="interp2" emma:lang="en-US" emma:confidence="0">
                  <emma:literal>Pie</emma:literal>
                </emma:interpretation>
                <emma:interpretation id="interp3" emma:lang="en-US" emma:confidence="0">
                  <emma:literal>Pitt</emma:literal>
                </emma:interpretation>
                <emma:interpretation id="interp4" emma:lang="en-US" emma:confidence="0">
                  <emma:literal>Pi*</emma:literal>
                </emma:interpretation>
              </emma:one-of>
            </emma:emma>
          </inkml:annotationXML>
          <inkml:trace contextRef="#ctx0" brushRef="#br0">-85 1291 56,'-28'-9'32,"28"9"-1,-13 35-2,0-7-6,16 19-3,-6 4-2,16 15-3,-10 0-5,10 6-2,-7 1-4,7-4-3,-4-6-1,1-6 0,-4-10-1,-3-9 1,-3-7 0,0-31 0,6 35 0,-6-35 0,0 0-4,-3-32-4,3 32-1,-6-66-3,9 31 1,-12-15-2,9 6 1,-13-6 1,7 2 3,-7-2 2,0 0 4,-2-1 0,-1 4 3,3 3 0,-3-3 2,10 6 1,-3-3 2,12 6 3,0-3-1,13 9 0,-4-2 0,17 5-1,2 1-1,10 6-1,0 3-1,7 13-2,-1 3 1,7 12-2,-7 7 1,-3 9 1,-9 10-1,-3 3 0,-13 3-1,-10 3 1,-12 3 0,-7 0 0,-12-6 0,-9-3-1,-7-4-1,-6-8 1,-4-14 0,-2-2 0,2-7-1,4-10 0,0-2 0,9-7-1,35 16 0,-44-25-6,44 25-5,0 0-7,35-3-6,-7 0-6,20 12-2,5-2 1,4 5-1,0 1 5,3 2 5</inkml:trace>
          <inkml:trace contextRef="#ctx0" brushRef="#br0" timeOffset="274.9214">641 1893 114,'0'0'41,"0"0"-2,0 0-12,-35 38-15,39-10-4,-1 7-4,3-1-4,0 10-2,1-6-6,2 6-8,-9-12-5,6-1-7,-6-31-4,0 0-1,0 0 0,0 0 0,16-28 6</inkml:trace>
          <inkml:trace contextRef="#ctx0" brushRef="#br0" timeOffset="531.7182">843 1591 152,'0'0'41,"0"0"-6,0 0-20,0 0-16,70 18-14,-23-14-6,22 5-7,-5-3-4,8 1-2,-15-7 0,-3 6-1,-16-6 3</inkml:trace>
          <inkml:trace contextRef="#ctx0" brushRef="#br0" timeOffset="719.5228">951 1824 77,'0'0'29,"0"0"-7,56 28-14,-8-31-11,9 0-7,12-1-8,-3-5-3,4 3-4,-4 3-5,-12-7 2</inkml:trace>
          <inkml:trace contextRef="#ctx0" brushRef="#br0" timeOffset="1667.4731">834 1663 91,'0'0'36,"0"0"-5,0 0-6,0 0-4,0 0-5,47 3-3,-9-3-5,12 3-5,10 0-4,7-3 1,9 4 0,6-4 0,-3 0 0,-1 3 0,-8-3 0,-10 0 0,-10 0 0,-12 0 1,-38 0-2,32 0-10,-32 0-8,0 0-7,0 0-5,0 0-2,-29 6 0,29-6-1,-44-13-5</inkml:trace>
          <inkml:trace contextRef="#ctx0" brushRef="#br0" timeOffset="1995.2172">1184 1405 98,'-28'-32'41,"28"32"-5,0 0-10,-35 22-8,32 13-3,0-4-5,9 17-9,-3 5 0,3 4-1,1 0 0,-1 2 0,-6-5 0,3-7 0,0-3 0,-6-3 0,0-9 0,3-32 0,0 44-6,0-44-9,0 0-6,0 0-6,32 9-4,-32-9-2,50-31-1,-21 9-5,8-7 3</inkml:trace>
        </inkml:traceGroup>
        <inkml:traceGroup>
          <inkml:annotationXML>
            <emma:emma xmlns:emma="http://www.w3.org/2003/04/emma" version="1.0">
              <emma:interpretation id="{308F4933-7CDA-4625-B34D-D6C12513A644}" emma:medium="tactile" emma:mode="ink">
                <msink:context xmlns:msink="http://schemas.microsoft.com/ink/2010/main" type="inkWord" rotatedBoundingBox="3435,10726 6554,10750 6540,12581 3421,12557"/>
              </emma:interpretation>
              <emma:one-of disjunction-type="recognition" id="oneOf1">
                <emma:interpretation id="interp5" emma:lang="en-US" emma:confidence="0">
                  <emma:literal>iou?</emma:literal>
                </emma:interpretation>
                <emma:interpretation id="interp6" emma:lang="en-US" emma:confidence="0">
                  <emma:literal>ipu?</emma:literal>
                </emma:interpretation>
                <emma:interpretation id="interp7" emma:lang="en-US" emma:confidence="0">
                  <emma:literal>ious,</emma:literal>
                </emma:interpretation>
                <emma:interpretation id="interp8" emma:lang="en-US" emma:confidence="0">
                  <emma:literal>ipv?</emma:literal>
                </emma:interpretation>
                <emma:interpretation id="interp9" emma:lang="en-US" emma:confidence="0">
                  <emma:literal>tpv?</emma:literal>
                </emma:interpretation>
              </emma:one-of>
            </emma:emma>
          </inkml:annotationXML>
          <inkml:trace contextRef="#ctx0" brushRef="#br0" timeOffset="3703.7077">3498 2759 65,'0'0'39,"0"0"-2,0 0-9,0 0-6,0 0-4,0 0-3,0 0-5,13-38-5,-13 38-5,13-54 0,-13 17 0,-4-7 0,-2-13 0,-3 0 0,-1-9 0,-6-3-1,4-4 1,-1 1 0,0-4 1,4 4-2,6 3 1,6 3 0,6 6 0,10 9 0,7 7 0,5 10 0,10 8-1,7 17 1,2 9 0,1 16 1,-7 12-1,0 10 1,-9 9 0,-4 7 0,-9 5 0,-12 4 0,-13-6-1,-7 0 1,-5-4-1,-14-12 1,-6-9-1,-6-7 0,-3-12 0,-10-10 0,7-10 1,-7-5-1,7-10 0,3 3-1,12 3-2,-2-6-11,34 22-13,0 0-6,-7-28-2,7 28-1,54-16-1,-7 3-2</inkml:trace>
          <inkml:trace contextRef="#ctx0" brushRef="#br0" timeOffset="5769.1369">4206 1795 124,'0'0'38,"0"0"-7,0 0-10,-19 38-6,31-10-4,1 1-7,12 5-4,-3 1 0,10 0 1,-4-1-2,-3 1 1,1-1 0,2-5 0,-6-1 0,-22-28 0,41 32-1,-41-32 1,29 19-1,-29-19 1,0 0-1,34-13 0,-34 13 1,16-28-1,-16 28 1,22-44 0,-9 12-1,-4 1 1,4-4 0,-4-6-1,4 3 1,-3 0 0,-1 1 0,4 2 0,-4 7 0,-9 28 1,19-41-1,-19 41-2,0 0-9,0 0-7,0 0-6,0 0-5,25 47-4,-25-47 0,13 38-2,-13-38 3,0 0 12</inkml:trace>
          <inkml:trace contextRef="#ctx0" brushRef="#br0" timeOffset="6983.53">4995 1323 70,'0'0'37,"0"0"0,-19-28-9,19 28-5,0 0-4,0 0-4,3-29-6,-3 29-5,0 0-3,0 0-1,0 0 0,38-6 0,-38 6 0,0 0 0,0 0 0,0 0 0,28 0 0,-28 0 0,0 0 0,0 0 0,0 0 0,38-10 0,-38 10 0,0 0 0,35-12 0,-35 12 1,31 3-1,-31-3 1,0 0 0,35 28 0,-35-28-1,16 41-1,-16-41 1,9 60-1,-12-22 0,-3 3-1,-7-3 1,1-1-1,-10 4 1,-4-6 1,-2 0-1,28-35 2,-47 41-1,47-41 0,-32 22 0,32-22-1,0 0 0,0 0 1,28-16-1,-28 16 0,45-25 0,-45 25 0,56-26 0,-27 14 1,-1 6 1,1-1-1,-29 7 0,50 0 1,-50 0-1,48 7 1,-48-7-1,37 12 1,-37-12-3,0 0-9,32 19-6,-32-19-8,0 0-4,0 0-3,0 0-2,-6 32 1,6-32 1,-32 18 13</inkml:trace>
          <inkml:trace contextRef="#ctx0" brushRef="#br0" timeOffset="7315.4649">5077 2264 60,'0'0'36,"0"0"-1,0 0-5,-10 38-7,14-6-3,-4-32-4,3 56-5,0-24-7,0-4-9,3 4-12,-6-32-7,3 34-7,-3-34-2,0 0-1,0 0-7,0 0 1</inkml:trace>
          <inkml:trace contextRef="#ctx0" brushRef="#br0" timeOffset="2560.0497">2283 1616 155,'0'0'41,"0"0"-5,0 0-24,0 0-13,66 6-1,-3 0-13,-6-12-9,19 12-7,-13-6-2,0 3-1,-19 4 0,-9 2-7,-35-9 13</inkml:trace>
          <inkml:trace contextRef="#ctx0" brushRef="#br0" timeOffset="2952.3442">2510 1949 151,'0'0'39,"0"0"-9,-6-28-17,6 28-6,57-22-8,-19 16 1,9 3 0,-3 3 0,0 0 0,-9 6 0,-7 7 1,-28-13 0,29 34 0,-29-34-1,-19 54 1,-6-26-1,-7 4 1,-6 2-2,-6 1 2,3 3-1,0-1 0,3-2 0,10-3 0,6-4 0,22-28 0,-13 44-1,13-44 1,0 0-1,54 22 0,-13-22 0,-4-6-10,20 6-12,-9-7-9,2 4-1,-2 0-7,-7-10-2,-4 4-1</inkml:trace>
          <inkml:trace contextRef="#ctx0" brushRef="#br0" timeOffset="2335.9974">2573 945 98,'0'0'41,"-28"-25"-2,28 25-9,0 0-12,-13 47-5,13-9-6,3 6-7,4 13 0,-1-1 0,-3 4-1,0-3 1,4 6-8,-7-22-10,9 3-9,-6-16-6,-3-28-1,10 35-2,-10-35-5,0 0-1</inkml:trace>
        </inkml:traceGroup>
        <inkml:traceGroup>
          <inkml:annotationXML>
            <emma:emma xmlns:emma="http://www.w3.org/2003/04/emma" version="1.0">
              <emma:interpretation id="{3B18DE04-71CF-4148-AC8F-95680D8A76E9}" emma:medium="tactile" emma:mode="ink">
                <msink:context xmlns:msink="http://schemas.microsoft.com/ink/2010/main" type="inkWord" rotatedBoundingBox="14203,10625 18664,10660 18648,12725 14187,12690"/>
              </emma:interpretation>
              <emma:one-of disjunction-type="recognition" id="oneOf2">
                <emma:interpretation id="interp10" emma:lang="en-US" emma:confidence="0">
                  <emma:literal>tighter☺</emma:literal>
                </emma:interpretation>
                <emma:interpretation id="interp11" emma:lang="en-US" emma:confidence="0">
                  <emma:literal>tighter☺'</emma:literal>
                </emma:interpretation>
                <emma:interpretation id="interp12" emma:lang="en-US" emma:confidence="0">
                  <emma:literal>*ghettoize:</emma:literal>
                </emma:interpretation>
                <emma:interpretation id="interp13" emma:lang="en-US" emma:confidence="0">
                  <emma:literal>*ghettoizes:</emma:literal>
                </emma:interpretation>
                <emma:interpretation id="interp14" emma:lang="en-US" emma:confidence="0">
                  <emma:literal>*ghettoized:</emma:literal>
                </emma:interpretation>
              </emma:one-of>
            </emma:emma>
          </inkml:annotationXML>
          <inkml:trace contextRef="#ctx0" brushRef="#br0" timeOffset="15722.5677">13049 1735 155,'0'0'43,"0"0"-5,37-3-29,17-3-9,16 0-11,21 12-14,-9-6-8,7 6-1,-17-3-1,-12 4-1,-22 2-6</inkml:trace>
          <inkml:trace contextRef="#ctx0" brushRef="#br0" timeOffset="15535.945">13247 1143 130,'0'0'42,"0"0"-6,0 0-15,-9 29-7,12-1-6,7 13-7,2 13-1,-2 2 0,2 1 0,-5 0 0,5-7-1,-9-6-10,10-3-13,-10-13-8,-3-28-3,0 0 0,0 0-4,0 0-4,0 0 12</inkml:trace>
          <inkml:trace contextRef="#ctx0" brushRef="#br0" timeOffset="16082.8136">13355 2003 159,'0'0'42,"0"0"-9,28-28-22,13 15-11,10 4-1,2-1 1,4 4 0,0 3 0,-10 3 1,-9 6-1,-9 3 1,-29-9-1,19 35 1,-26-7 0,-8 4-1,-8 9 1,-5 0-1,-3 6 0,-1 0 1,0 4-2,4-7 1,9 0 0,10-10 0,9-2-1,0-32 1,34 35-1,4-32 1,10-3-7,-4-19-14,16 9-9,-10-12-5,7 3 0,-13-3-1,-3 4-1,-9 5-1</inkml:trace>
          <inkml:trace contextRef="#ctx0" brushRef="#br0" timeOffset="16644.9246">14371 2825 135,'0'34'42,"0"-34"-1,0 0-15,29 23-25,-29-23-1,35-13-1,-35 13 0,25-38 1,-22 7 0,-3-7 0,-10-9 0,-8-13 0,-5-9 0,-2-10 0,-3-9 0,-4-7 0,4 1 0,3 2 0,9 1-1,13 6 1,9 6-1,16 13 1,10 10 0,12 8 0,9 17 0,7 9 0,-3 16 0,3 12 1,-6 16 0,-13 9 0,-6 10 0,-13 6 0,-16 4 0,-12 2-1,-7-2 1,-15 2-1,-10-9 1,-3-3-1,-10-9 0,1-4 0,-1-9-1,-2-10 1,5-2-1,7-7 1,6-7-1,35 7 0,-37-22-3,37 22-11,0 0-8,31-25-9,1 13-1,12 2-3,6-9 0,10 4 0</inkml:trace>
          <inkml:trace contextRef="#ctx0" brushRef="#br1" timeOffset="93356.7071">14476 1194 10,'-4'-41'12,"4"41"-4,0 0-5,0 0 0,13-28 2,-13 28 1,0 0 0,0 0 0,0 0 1,0 0-1,0 0-1,0 0-1,0 0 0,0 0-2,0 0 0,0 0-1,0 0 2,0 0-1,0 0 1,0 0 0,0 0-1,0 0 1,25 31-1,-25-31 1,0 0-1,22 35-1,-22-35 1,22 31 0,-22-31-1,19 35 2,-19-35-1,16 38 0,-16-38-1,13 37 1,-13-37-1,9 29 0,-9-29 0,0 0 1,13 28-1,-13-28 1,0 0 2,0 0 0,0 0 1,28-25-1,-28 25 1,0 0-1,38-41 0,-38 41-2,48-41 1,-17 16-2,4-4 0,6 1 0,6-7 0,1-2-1,-1 2 1,-3-6-1,0 6 1,-6-2 0,-3 8 0,-7 1-1,-28 28 1,35-44 0,-35 44 0,22-28-1,-22 28-1,0 0-4,0 0-7,32-16-6,-32 16-6,28 6-1,-28-6-2,32-3-2,-32 3-1</inkml:trace>
          <inkml:trace contextRef="#ctx0" brushRef="#br2" timeOffset="98407.7977">16458 1213 45,'-19'-38'30,"-6"10"-5,25 28-8,-57-48-1,57 48 1,-60-31 2,32 25 0,-10-4-4,6 13-2,-12-3-3,0 13-1,-10-1-3,-3 10-2,-6 4-3,-6 5-2,-7 7 1,-3 6 0,0 6 0,0 4 0,4-1-1,2 7 1,0 0 0,7 6 0,3 4 0,6-1 0,3 3 0,7 10 0,3 6 1,3 4-1,6-1 0,3 0 0,7 0 0,3-2 0,9-4 0,1-7 0,15-8-1,6-11 2,17-8-2,12-7 2,12-9-1,16-7 0,17-12 0,14-4 0,17-9 0,6-6 0,3-3 0,3-10 0,1-3 0,-4-6 0,-13-3 0,-5-10 0,-11-3 1,-5-6-1,-10-4 1,-13-5-1,-6-1 0,-10-6 0,-12-3 0,-6-3 0,-10-1 0,-9-5 0,-4-4 0,-6 0 0,-6-6 0,-6 0 0,-7-3-1,-6-6 0,-7-4 2,-2 4-2,-10 6 1,-10-1 0,-6 17 1,-12 9 0,-1 16-1,1 15 1,-1 26-6,1-3-18,12 21-12,7 10-3,12-3-1,19 9-8,19-28-1</inkml:trace>
          <inkml:trace contextRef="#ctx0" brushRef="#br0" timeOffset="17035.1901">15038 1789 155,'-45'-10'37,"45"10"-2,-31 22-16,28 7-19,18 9-1,14 9 2,6 10-2,2 2 1,8 1 0,-7 0 0,3-10-1,-4-6 1,-5-12 0,-32-32-1,41 22 1,-41-22-1,28-31 1,-15-4-1,-3-12 1,-4-10 0,0-9-1,-3-3 1,-3-1 0,0 1 0,-3 6 0,3 3 0,-3 16 0,0 10 0,3 34 0,6-32 1,-6 32-1,0 0-5,38 32-16,-28-4-8,8 10-4,-2-1-1,0 7-1,-3-3-1,6 4-1</inkml:trace>
          <inkml:trace contextRef="#ctx0" brushRef="#br0" timeOffset="17471.3762">15701 2186 160,'-4'-32'35,"4"32"-2,22-38-20,-22 38-14,48-22 1,-17 16 0,-2-3 0,-1 9 1,1-4-1,-29 4 1,38 16 0,-38-16-1,15 35 1,-15-4 0,0 4 1,-9 3-2,-1 9 1,-5 0-1,-4 0 0,3 1 0,0-4 0,0-10-1,10-2 1,6-32-1,-3 38 0,3-38 1,31 15-1,-2-15 0,2-6 1,7 0-1,3-4 1,3-2-1,-2-7-9,5 13-8,-12-13-7,-1 9-5,-34 10-3,48-38-1,-48 38-1,12-47 1</inkml:trace>
          <inkml:trace contextRef="#ctx0" brushRef="#br0" timeOffset="17885.8042">16095 1276 143,'0'-35'36,"10"4"-2,-4-4-16,22 13-7,-28 22-9,51-35-2,-51 35 1,54-12-1,-54 12 1,37 12 0,-37-12 0,4 44-1,-11-12 1,-5 6 0,-7 6-1,0 3 0,-6 3 0,2 4-1,1-7 1,7 0-1,2-6 1,10-3-1,9-10 1,-6-28-2,32 38 2,-32-38 0,60 13-1,-29-20-11,23 11-12,-16-11-7,6 4-4,-6-3 1,3 0-2,-13-1-1</inkml:trace>
          <inkml:trace contextRef="#ctx0" brushRef="#br0" timeOffset="18199.0118">17042 1814 160,'-28'-16'36,"28"16"-2,0 0-16,57-9-19,-13 12 1,13 0-7,6 7-9,-3-10-7,0 9-7,-10-9-4,-5 3-1,-17-9 0,-28 6-1,32-16 6</inkml:trace>
          <inkml:trace contextRef="#ctx0" brushRef="#br0" timeOffset="18403.1514">17248 1631 160,'-32'10'38,"32"-10"-2,-19 50-18,25-12-18,20 9 1,8 4-1,4 5-7,-6-8-15,2-1-12,-11-16-1,-23-31-2,19 35-1,-19-35-2</inkml:trace>
          <inkml:trace contextRef="#ctx0" brushRef="#br0" timeOffset="8367.916">5939 1896 143,'0'0'41,"0"0"-4,41-16-20,-3 7-18,19-1 1,6 7-1,3-6-9,10 9-7,-16-7-5,0 11-4,-22-4-2,-10 3-4,-28-3-1,0 0 0,0 0 3,0 0 26</inkml:trace>
          <inkml:trace contextRef="#ctx0" brushRef="#br0" timeOffset="8623.3349">6213 1701 107,'0'0'41,"-41"31"-7,41-31-15,-15 57-5,11-19-1,20 3-5,-3 6-9,-4-9-14,13 3-8,-15-10-8,5-3-3,-12-28-7,0 0 0,0 0-2,0 0 37</inkml:trace>
          <inkml:trace contextRef="#ctx0" brushRef="#br0" timeOffset="9833.0361">6816 2743 145,'0'0'39,"-25"-47"-5,9 12-19,10 0-9,6-5-6,3-5-1,0-8 1,7-4-1,2-9 1,-2 6-1,3-9 1,-1 3-1,4-3 1,0-1 0,0 7 0,6 7-1,3 5 1,3 1 0,1 9 0,2 13 0,4 6 1,0 9 0,3 13 0,-4 6 0,1 13 0,-6 6-1,2 7 1,-12 6-1,0 3 1,-13 0-1,-6-1 0,-6 1 0,-13-3-1,-6-3 2,-10-4-1,-3-2 0,-9-7 0,-1-3 0,-2-4-1,3 1 1,-1-3 0,14-10 0,5 3-3,29-6-7,0 0-7,0 0-7,0 0-5,32-22-4,12 13-1,6-4 0,10-6 2,7 3 9</inkml:trace>
          <inkml:trace contextRef="#ctx0" brushRef="#br0" timeOffset="11115.8679">8110 1562 107,'-25'-31'40,"25"31"-6,0 0-9,-29-16-7,29 16-3,6 44-9,4-12-6,3 8 0,2 8 0,1 8 0,6 4 1,-3 3-1,3 0 0,-6-6 0,0-4 1,-4-5-1,4-11 0,-3-5 0,-13-32-1,22 28 0,-22-28 0,0 0-1,0 0 1,32-41 0,-23 13-1,1-7 1,2-2 0,1-4 1,6 3 0,0 0 0,3 10 0,-22 28 1,47-32-1,-47 32 1,57 10 1,-57-10-1,57 44 0,-32-10 0,4 4 1,-4 6-2,-3 0 1,-3-3 0,-3-3-1,-4-7 0,-12-31 0,22 41-14,-22-41-10,0 0-7,0 0-3,32-31-1,-29-1 0,16 4-2</inkml:trace>
          <inkml:trace contextRef="#ctx0" brushRef="#br3" timeOffset="29348.9813">8804 1062 121,'0'0'41,"-50"-19"-7,50 19-14,-60 37-6,28-2-1,-12 0-4,6 15-8,-9 16-2,-4 13 1,-5 0-1,-11 9 1,-5 3-2,-7 4 2,-7 2-2,-5 4 2,2-7-1,-8-2 2,-5 2-2,8-2 1,5-11 0,4-2 0,12-6 0,10-14 0,6-8 0,20-13 0,8-13 1,29-25-1,0 0 0,0 0-7,0 0-11,0 0-11,60-35-6,-25 7-6,3-4-2,6-2-1,-3-10 15</inkml:trace>
          <inkml:trace contextRef="#ctx0" brushRef="#br0" timeOffset="10532.623">7762 1946 95,'0'-37'34,"0"37"-3,0-41-9,0 41-3,-6-38-4,6 38-3,-22-35-4,22 35-4,-38-16-3,7 16-1,-1 10 1,-6 2-1,-3 7 0,0 7 0,0 5 0,3 4 0,6 2 0,10 4 0,10-6 0,15 3-1,13-10 1,12-6-1,16-9 0,7-10 0,6-6 0,0-13 0,-1-6 0,-8-6 1,-4-1-1,-13-2 1,-8-4-1,-8 4 2,-8 2-1,-7 1 1,0 28 0,-13-41 0,13 41 0,0 0 0,-38-22 0,38 22 0,0 0 0,-22 38-1,22-38 0,6 47 1,4-12-1,6 6 1,3 0-1,3 3 1,3 9-1,7 4 0,-7 3 1,-3 0-1,-3-4 0,-10 1 0,-2-4 0,-11-5-1,-11-4 1,-11-3 0,-8-13 0,-4-3 0,-10-3-1,-2-9 1,-7-10 0,0-3 0,7-6 0,9-7-4,3-9-9,38 22-6,-25-44-7,25 44-5,44-60-3,0 32-1,6-13 1,7 3 3</inkml:trace>
          <inkml:trace contextRef="#ctx0" brushRef="#br0" timeOffset="11287.4943">9102 2038 139,'-9'47'37,"9"-47"3,-10 60-14,4-26-21,3-5-20,25 2-10,-22-31-7,35 38-2,-35-38-1,31 9-1,-31-9-2</inkml:trace>
          <inkml:trace contextRef="#ctx0" brushRef="#br0" timeOffset="11780.1733">9708 2025 151,'0'0'37,"0"0"-20,60 6-37,-3-9-16,9-6-7,10-1-1,-6-9-1</inkml:trace>
          <inkml:trace contextRef="#ctx0" brushRef="#br0" timeOffset="14682.7419">11363 2022 66,'0'0'28,"0"0"-1,0 0-6,0 0-3,-3-32 1,3 32-3,0 0-5,37-18-1,-37 18-2,29-16-1,-29 16-2,0 0-2,35-13-2,-35 13-1,0 0 0,41 10 1,-41-10-1,37 22 1,-37-22 0,42 34 0,-42-34 0,28 54 0,-19-23 0,-9 1-1,-3 2 1,-3 4-1,-7-3 1,-2-4-1,-1-2-1,16-29 1,-48 47 0,48-47 1,-47 35-1,47-35-1,-44 18 2,44-18-2,0 0 0,0 0 0,0 0 0,0 0 0,0 0 0,38-31 0,-4 22 0,1 2 1,3 4 0,3 0 0,0 0 0,0 3 0,-6 3 0,-4 3 0,-2-3 0,-29-3 0,44 10-10,-44-10-10,0 0-7,0 0-6,35-16-1,-35 16 0,3-44-2,-3 44 0</inkml:trace>
          <inkml:trace contextRef="#ctx0" brushRef="#br0" timeOffset="13739.0855">10709 1543 93,'0'0'34,"-28"-56"1,28 56-6,-13-60-7,13 60-5,29-51-6,5 26-6,10 3-5,13 6 1,0 7-1,9 3-1,-6 6 1,-3 6 0,-6 7 1,-13 5-1,-7 14 0,-12 3 1,-13-1-1,-9 7 1,-9-3-1,-10 0 1,-10-4-1,-6 4-1,-6-16 1,-3-3 0,-1-3 0,1-4 0,9-5 0,6-4-6,32-3-7,-31 0-5,31 0-9,0 0-5,41 0-2,-10-3-1,7 6-1,3 0 6</inkml:trace>
          <inkml:trace contextRef="#ctx0" brushRef="#br0" timeOffset="14990.9522">12161 1792 114,'0'0'42,"0"0"-4,0-41-12,0 41-14,45-9-5,-11 9-7,7-3 0,4 3 0,-1 0 0,-3-7-2,0 14-11,-41-7-5,63-4-8,-63 4-4,38-3-3,-38 3 0,0 0-2,0 0 4,0 0 14</inkml:trace>
          <inkml:trace contextRef="#ctx0" brushRef="#br0" timeOffset="11611.7327">9604 1745 140,'0'0'42,"0"0"-5,0 0-17,38 0-13,0 0-19,16 12-11,-4-8-7,10 5-4,-9-6-1,-4 0-6,-6 7-1,-13-7 14</inkml:trace>
          <inkml:trace contextRef="#ctx0" brushRef="#br2" timeOffset="97161.1843">11637 948 32,'-19'-47'29,"10"9"-2,-10 4-10,-6 2-5,25 32 3,-44-47 2,44 47-2,-57-16-1,25 26-3,-12-1 0,-3 22 1,-17 1-3,-5 21-1,-19 7-2,-7 13-3,-9 12-1,-4 12 0,-2 7-1,9 10-2,6 8 0,19 1 0,19-3 0,20 9 1,21-9 1,22-4 0,19-6 0,13-9 0,16-10-1,15-6 1,13-9 0,10-16 0,3-10-1,9-12 0,0-13 0,3-12 0,4-10-1,-7-13 1,0-8 0,1-11-1,-4-12 1,-7-6 0,-2-13-1,-10-6 1,-6-16 0,-10-6 0,-16-6-1,-12-4 1,-12-3 0,-17-3 0,-12 4 0,-10 2 0,-15 0 0,-10 7 1,-13 0 1,-5 6-1,-14 6 0,1 3-1,-7 7 1,-3 6 0,3 10 0,10 2-1,9 1 0,13 0-1,25 2-11,-3-8-15,22-1-8,13-3-2,2-3-8,26 10-2,13-10 2</inkml:trace>
          <inkml:trace contextRef="#ctx0" brushRef="#br0" timeOffset="13388.8987">10719 1487 106,'0'0'37,"-29"-4"-6,29 4-6,-6 38-5,12 0-4,-3-6-7,10 12-6,6 6-2,3 4-1,0-1 0,-3-3 0,3-2 0,0-11 0,-6-5 0,-16-32 0,25 44-1,-25-44-10,0 0-9,0 0-8,0 0-3,0-28-3,0 28 0,-22-54-1,10 20 0</inkml:trace>
          <inkml:trace contextRef="#ctx0" brushRef="#br0" timeOffset="15235.1185">12351 1625 130,'-44'0'41,"44"0"-4,-32 22-13,32-22-13,-13 41-6,20-6-5,5-1-1,4 1 1,0 0 0,3-1-9,-19-34-8,28 57-8,-28-57-6,0 0-3,35 22-1,-35-22-1,0 0 0,35-44 13</inkml:trace>
        </inkml:traceGroup>
        <inkml:traceGroup>
          <inkml:annotationXML>
            <emma:emma xmlns:emma="http://www.w3.org/2003/04/emma" version="1.0">
              <emma:interpretation id="{720AEF44-AA07-4362-85C0-6F5CD252C253}" emma:medium="tactile" emma:mode="ink">
                <msink:context xmlns:msink="http://schemas.microsoft.com/ink/2010/main" type="inkWord" rotatedBoundingBox="19407,10769 22776,10795 22763,12469 19394,12442"/>
              </emma:interpretation>
              <emma:one-of disjunction-type="recognition" id="oneOf3">
                <emma:interpretation id="interp15" emma:lang="en-US" emma:confidence="0">
                  <emma:literal>sight</emma:literal>
                </emma:interpretation>
                <emma:interpretation id="interp16" emma:lang="en-US" emma:confidence="0">
                  <emma:literal>sigh</emma:literal>
                </emma:interpretation>
                <emma:interpretation id="interp17" emma:lang="en-US" emma:confidence="0">
                  <emma:literal>sights</emma:literal>
                </emma:interpretation>
                <emma:interpretation id="interp18" emma:lang="en-US" emma:confidence="0">
                  <emma:literal>sighs</emma:literal>
                </emma:interpretation>
                <emma:interpretation id="interp19" emma:lang="en-US" emma:confidence="0">
                  <emma:literal>Pugh</emma:literal>
                </emma:interpretation>
              </emma:one-of>
            </emma:emma>
          </inkml:annotationXML>
          <inkml:trace contextRef="#ctx0" brushRef="#br0" timeOffset="19242.5782">18312 2548 160,'-37'3'36,"37"-3"-1,-23-54-16,20 20-19,3-13 0,7-7-1,5-6 1,1-9 0,6-7 0,-7 1 0,4-7-1,0 3 2,3 0-1,0 7 0,3 3 0,6 9 0,-2 6 0,5 10 1,7 13-1,0 18 1,3 16 0,-3 13 0,-3 16 0,-7 12 0,-6 9-1,-6 10 0,-13 6 0,-6-2 0,-10-4 0,-12-7 0,-3-2 0,-10-13 0,-3-7 0,-3-15 0,-1-9 0,-2-10 0,0-10 0,2-6 0,4-2 0,13-1-1,3-10-13,25 29-11,-7-28-7,7 28-3,51-13-1,-7 17 0,7-8-1,15 11 1</inkml:trace>
          <inkml:trace contextRef="#ctx0" brushRef="#br0" timeOffset="19840.1059">19446 1899 157,'0'-31'35,"3"2"-1,-19-2-17,16 31-10,-15-35-5,15 35-2,-38-16 1,6 20 0,-9 5 0,-9 10-1,-4 6 0,0 0 0,1 10 0,8 6 0,11 0 0,15-3-1,22-4 0,19-2 0,16-10 0,12-10 0,7-9-1,9-12 0,4-7-1,-13-9 0,-4-3 0,-15-10 0,-9 3 1,-17 1 0,-2 2 3,-16 4 1,6 28 1,-29-38 1,29 38-1,-28-9 2,28 9-2,0 0 0,-22 41-3,37-13 0,8 3-1,14 10 1,11 10-1,5-1 1,11 10-1,2 3 1,-9 3 1,-7 3 0,-9 1-1,-15-7 1,-20-7 0,-16-5-1,-18-10 0,-10-13 0,-9-9 0,-7-13 0,-9-9 0,0-13 0,12 4-10,-6-23-10,26 0-9,6-9-5,15-6-1,7-10-1,31-6-1,7-7 0</inkml:trace>
          <inkml:trace contextRef="#ctx0" brushRef="#br0" timeOffset="20274.6571">19980 1411 188,'-38'19'37,"38"-19"-7,-3 72-30,18-12 0,14 9 0,6 7 0,-1 3 0,1-1 0,0-8 0,-10-10 0,-6-10 0,-3-12 0,-16-38 0,16 34-2,-16-34-7,0 0-2,19-44 0,-4 13 0,-2-13 0,9 0 2,0-4 4,0 1 9,7 9 4,-1 4 1,4 15 1,-32 19 1,63-10-1,-63 10-1,60 38-4,-22-3-4,-4 9 0,-5 3 0,2 7-1,-2-1 0,-4-6 0,-3-2 0,-9-17-15,6 0-14,-19-28-6,0 0-1,28-3 0,-28 3-2,13-47 1</inkml:trace>
          <inkml:trace contextRef="#ctx0" brushRef="#br0" timeOffset="20626.897">20978 1956 155,'0'0'36,"37"-22"-1,-2 19-10,13-1-26,2 1 1,1 3 0,2 3 0,-9 1 0,-2 5 1,-14 7-1,-28-16 1,22 34 0,-22-34 0,-6 48-1,-10-20 1,-6 7-1,-3-4 0,-7 4 0,4-1 0,-1 1 0,7-3 0,13-4 0,5 0 0,4-28-1,29 41 0,6-31 1,6-4-1,12 3-11,-2-12-15,6 0-7,-7-10-1,-6 1-1,-9-10-3,-6 0-1</inkml:trace>
          <inkml:trace contextRef="#ctx0" brushRef="#br3" timeOffset="30287.8723">21041 1062 146,'6'-48'43,"-6"48"-4,-22-31-16,22 31-19,-32 12-4,32-12 0,-60 54 0,16-13 0,-6 12 0,-17 7 0,-12 19 0,-15 6 0,-17 3 0,-15 7 0,-10-1 0,-12 7 0,-10 3 0,-3 3 0,6-10 0,7-2 0,5-1 0,20-2 0,13-14 0,21-5 0,17-13 0,18-16 0,13-10 0,9-18-15,32-16-16,0 0-7,0 0-4,48-57-3,-4 10 0,13-3 7</inkml:trace>
        </inkml:traceGroup>
      </inkml:traceGroup>
    </inkml:traceGroup>
    <inkml:traceGroup>
      <inkml:annotationXML>
        <emma:emma xmlns:emma="http://www.w3.org/2003/04/emma" version="1.0">
          <emma:interpretation id="{39E355CA-3CB8-4CAF-B95B-3BED11E04321}" emma:medium="tactile" emma:mode="ink">
            <msink:context xmlns:msink="http://schemas.microsoft.com/ink/2010/main" type="paragraph" rotatedBoundingBox="425,12878 16634,12655 16656,14275 447,144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32A6D8-7F6D-4047-BDD7-9ADD6F108E43}" emma:medium="tactile" emma:mode="ink">
              <msink:context xmlns:msink="http://schemas.microsoft.com/ink/2010/main" type="line" rotatedBoundingBox="425,12878 16634,12655 16656,14275 447,14497"/>
            </emma:interpretation>
          </emma:emma>
        </inkml:annotationXML>
        <inkml:traceGroup>
          <inkml:annotationXML>
            <emma:emma xmlns:emma="http://www.w3.org/2003/04/emma" version="1.0">
              <emma:interpretation id="{418C0E42-8CF3-4F90-94EB-062B1936818A}" emma:medium="tactile" emma:mode="ink">
                <msink:context xmlns:msink="http://schemas.microsoft.com/ink/2010/main" type="inkWord" rotatedBoundingBox="7805,12776 11636,12724 11650,13729 7819,13781">
                  <msink:destinationLink direction="with" ref="{B79EC2D8-092F-40A5-9E2A-3957C7F48C6A}"/>
                </msink:context>
              </emma:interpretation>
              <emma:one-of disjunction-type="recognition" id="oneOf4">
                <emma:interpretation id="interp20" emma:lang="en-US" emma:confidence="0">
                  <emma:literal>vicarages</emma:literal>
                </emma:interpretation>
                <emma:interpretation id="interp21" emma:lang="en-US" emma:confidence="0">
                  <emma:literal>rearrange....</emma:literal>
                </emma:interpretation>
                <emma:interpretation id="interp22" emma:lang="en-US" emma:confidence="0">
                  <emma:literal>vicarage....</emma:literal>
                </emma:interpretation>
                <emma:interpretation id="interp23" emma:lang="en-US" emma:confidence="0">
                  <emma:literal>Vicarage....</emma:literal>
                </emma:interpretation>
                <emma:interpretation id="interp24" emma:lang="en-US" emma:confidence="0">
                  <emma:literal>•rearrange....</emma:literal>
                </emma:interpretation>
              </emma:one-of>
            </emma:emma>
          </inkml:annotationXML>
          <inkml:trace contextRef="#ctx0" brushRef="#br3" timeOffset="428041.5611">6661 3141 119,'0'0'40,"0"0"-8,0 0-12,0 0-6,57-20-2,-15 12-5,11-5-6,5 5-1,4-4 0,-1-1 0,-11 13 0,-5-4 0,-8 0-1,-37 4 1,58 0-1,-58 0 1,0 0 0,37 33-1,-37-33 1,0 0 0,16 58 0,-16-58-1,9 49 2,-9-49-2,8 57 1,-8-57 0,0 62 0,-4-25 2,4-37-1,-9 66 1,1-29 0,4 0-1,4-37 0,-21 69 1,17-28-1,4-41-1,-8 70-1,8-70 1,-4 62-1,4-62 1,-12 45 0,12-45 0,0 0 0,0 45 0,0-45 0,0 0 0,0 0 0,0 0-7,0 0-8,0 0-6,0 0-5,0 0-4,0 0-2,37-57 0,-37 57-1,-9-54 7,9 54 7,-12-49 10</inkml:trace>
          <inkml:trace contextRef="#ctx0" brushRef="#br3" timeOffset="428289.7274">6797 3560 105,'0'0'34,"0"0"-1,0 0-6,41-20-9,4 16-2,5-9-3,15 1-4,10 4-9,3-13-13,12 17-6,-11-12-7,3 12-4,-16-9-4,0 13 1,-21-12-2,-8 12 4,-37 0 7</inkml:trace>
          <inkml:trace contextRef="#ctx0" brushRef="#br3" timeOffset="427294.0551">6883 3708 107,'0'0'33,"0"0"0,21-57-5,20 36-11,8-4-6,9 1-11,12 7-15,4 1-10,0 8-6,-12-5-1,0 9-1,-13 0 0,-12 0 1</inkml:trace>
          <inkml:trace contextRef="#ctx0" brushRef="#br3" timeOffset="428962.4183">8440 3125 91,'0'0'37,"-58"4"-2,58-4-5,-74 66-13,41-17-3,-8 4 0,0 9-7,12-5-5,-4 9-1,4 0 1,-4-4-1,9-5 0,-1 5 0,4-9-1,13-8-1,0 0 1,8-45 1,8 58-1,-8-58 1,49 25 0,-49-25-1,75-9 0,-26 1 0,0-8 0,5-9 0,-9 0 0,-4-3 0,-41 28 0,58-50 0,-58 50 0,21-49 0,-21 49 0,-29-41-1,29 41 1,-70-41-1,29 20 1,-21 1 0,-4-5 0,-8-4-1,-8 1 0,-1-5 0,5 4-1,-5-8 1,9 4 0,21-4 1,12 0-2,24 0 3,13 0 0,4 37 0,58-57-1,-1 28 0,13 9 0,0 3 0,9 9 0,-5 8-1,-8 8-1,-21-4-9,4 17-10,-49-21-9,42 37-1,-42-37-3,0 0 0,-17 45-3,17-45 0</inkml:trace>
          <inkml:trace contextRef="#ctx0" brushRef="#br3" timeOffset="431706.0584">8840 3006 70,'-46'33'25,"46"-33"4,-25 41-3,25-41-3,-16 61-2,16-61-4,-8 78-3,4-41-4,4 8-3,-4 1-4,-1-5-1,5-41 0,5 57-1,-5-57 0,0 0 1,8 41-1,-8-41-1,0 0-2,0 0 1,24-41 0,-24 41-1,25-45 1,-25 45 0,33-45-1,-33 45 2,54-37-1,-54 37 1,61-21 0,-61 21 0,66 13 0,-29 7-1,5 5 3,-42-25-1,53 70 1,-24-21-1,-8 0 1,-5 1-1,-12-5 0,-12 0 0,0-4-1,-17-4 0,25-37-1,-58 45 2,17-33-2,0-3 1,0-5 0,0-4 0,-1-8-1,42 8 1,-61-17-3,61 17-6,0 0-5,-33-53-5,33 53-5,37-37-3,4 16-4,0-8 0,13 1 1,-5-5 7,1 4 4,-1-4 4,-4 5 10</inkml:trace>
          <inkml:trace contextRef="#ctx0" brushRef="#br3" timeOffset="431149.6842">8811 3039 60,'0'0'26,"-21"-41"4,21 41 0,0 0-6,0 0-2,54-37-4,-17 32-4,0-3-3,16 4-3,-3 0-6,-5 0-2,-4 4 0,-4 0-1,4 4-6,-41-4-7,62 4-4,-62-4-4,0 0-4,37 4-3,-37-4-2,0 0-1,0 0 8,0 0 5,-53-12 4</inkml:trace>
          <inkml:trace contextRef="#ctx0" brushRef="#br3" timeOffset="430698.3797">8980 3018 78,'-42'8'37,"42"-8"-2,-61 29-8,61-29-6,-37 53-4,28-11-3,9-42-5,-8 78-5,12-41-4,0 4 1,-4-41-1,17 61 0,-17-61 0,20 41 0,-20-41 0,0 0 0,0 0 0,0 0-1,0 0 2,0 0-1,37-4 0,-37 4 0,0 0 1,5-41-1,-5 41 0,0 0 0,41-49 1,-41 49-1,41-33-1,-41 33 1,53-25 0,-53 25-1,50-8 1,-50 8-1,41 4 0,-41-4 0,41 13-3,-41-13-2,0 0-2,29 36-4,-29-36-4,0 0-3,12 46-2,-12-46-3,0 0 2,0 0-2,0 0 1,-37 33 3,37-33 4,0 0 2,0 0 4</inkml:trace>
          <inkml:trace contextRef="#ctx0" brushRef="#br3" timeOffset="432253.4294">9494 3203 105,'0'0'32,"0"0"0,0 0-7,-37-8-6,37 8-4,-8 53-4,8-53-7,0 70-2,4-33 0,0 4-1,9-4 1,3 0-1,-16-37 0,33 53 1,-33-53-1,58 29-1,-58-29 0,74 4-8,-37-24-7,8 3-3,-45 17-5,83-57-3,-59 11-2,18 18-2,-22-22 0,1 5 8,-13 0 5,0-4 6,-12 0 5,4-1 6,-8 5 5,-4 8 6,12 37 6,-33-53 6,33 53 7,0 0-2,0 0-1,-54 41-2,54 4-3,-8-4-6,16 21-3,0-5-5,0 1-6,9 7 0,-1-3 0,1-5-1,-1-3 0,1-9 0,-5-4-1,-12-41 0,25 45-6,-25-45-12,0 0-8,0 0-5,37 4-1,-37-4-1,0 0 0,37-49-1,-37 49 4</inkml:trace>
          <inkml:trace contextRef="#ctx0" brushRef="#br3" timeOffset="432460.5686">10396 3466 136,'13'53'35,"-13"-53"-2,-13 41-4,13-41-15,-8 37-7,8-37-18,17 41-10,-17-41-8,0 0-3,53 17-2,-53-17 0,41-33 0,-41 33-2</inkml:trace>
          <inkml:trace contextRef="#ctx0" brushRef="#br3" timeOffset="425222.9399">5598 3655 82,'-25'-41'39,"25"41"-3,0 0-7,0 0-8,0 0-2,0 0-5,0 0-4,62-21-7,-21 25-3,-4 9 0,9-5-1,-1 4 1,-4 0 0,4-3 0,-3 3-5,-42-12-7,74 20-5,-74-20-5,53 9-3,-53-9-2,0 0-5,0 0-3,0 0 2,0 0 6,0 0 11</inkml:trace>
          <inkml:trace contextRef="#ctx0" brushRef="#br3" timeOffset="425453.7777">5334 4082 82,'0'0'35,"62"37"-3,-25-37-8,21 8-3,-9-16-2,21 16-4,-12-12-4,-4 0-7,3 12-14,-16-12-11,5 8-7,-46-4-5,57-4-2,-57 4-6,0 0 0,37-4 8</inkml:trace>
          <inkml:trace contextRef="#ctx0" brushRef="#br2" timeOffset="224664.6142">-688 3481 113,'0'0'39,"-28"-28"-7,28 28-9,0 0-5,9 40-2,1-8-5,12 9-8,3 12-3,7 10 0,6 3 0,0 1 0,6 2 0,0-6 0,0-3 0,-6-13 0,6-6 0,-6-10 0,-3-12 0,-3-6 0,-32-13 0,47-3 0,-47 3 0,35-38 0,-23 6 0,4-9 0,-6-3 0,-1-12 0,-3-4 0,4 0 0,-4-6 0,7 3 0,-7 3 0,0 3 0,1 7 0,-1 6 0,3 9 0,4 1 0,-13 34 0,22-44 0,-22 44 0,22-32-7,-22 32-11,0 0-6,38 0-7,-38 0-4,7 32-5,-7-32-1,3 56 2,0-12 20</inkml:trace>
          <inkml:trace contextRef="#ctx0" brushRef="#br2" timeOffset="225292.0438">206 4104 71,'-25'-28'25,"25"28"-4,6-35-5,-6 35-1,25-44-1,-25 44-4,48-47-1,-48 47 0,50-38 1,-18 32 0,-32 6-1,50 6 0,-50-6-2,41 44 0,-28-12-2,0 9 0,-10 3-4,-3 6-1,-10 4 0,-5-7 0,-4 3 0,-4-2 2,1-1-3,-3-3 2,3-6-1,0-7 0,22-31 0,-25 41 0,25-41 0,0 0 0,0 0 0,0 0 0,28-9 0,-28 9 0,47-22 0,-15 12 0,0 4 0,-32 6 0,53 0 0,-53 0 0,51 12 0,-51-12 0,31 26 0,-31-26 0,0 0 0,29 37 0,-29-37 0,0 0-5,6 35-14,-6-35-9,0 0-3,0 0-7,0 0-1,19-35-2,-6 7 2,6 0 25</inkml:trace>
          <inkml:trace contextRef="#ctx0" brushRef="#br2" timeOffset="225796.3847">894 4114 92,'0'0'40,"0"0"0,0 0-8,32 0-12,3-10-6,9-2-18,0 2-17,13 1-14,-10 6-6,-6 0-2,7 6-2,-14-6-2</inkml:trace>
          <inkml:trace contextRef="#ctx0" brushRef="#br2" timeOffset="225617.2635">916 3695 95,'0'0'32,"0"0"-2,0 0-11,0 0-8,29-13-3,9 13-4,9 7-4,1-7-6,8 6-5,-15-6-4,7 6-4,-20 1-4,1 2-2,-29-9-5,0 0 0,-7 41 4,7-41 13</inkml:trace>
          <inkml:trace contextRef="#ctx0" brushRef="#br2" timeOffset="228212.8771">2205 3166 150,'0'0'41,"-35"-6"-8,35 34-14,-6 4-10,6 8-9,3 11 1,6 5-1,-2 4 0,-1 6 0,0 1 0,-2-8 0,-4 1 0,0-13 0,0-12 1,0-35-1,6 32 1,-6-32-1,12-29-4,-8-9-4,5-6-2,-6-12-3,10-4 0,-10-6 0,7 6 0,-10-3 0,12 6 5,1 7 7,6 0 5,6 15 7,-6 3 2,19 17 1,-7-1-2,14 19 1,-11 0-2,7 19-1,-3 3-4,-3 13-5,0 13-1,-10 5-1,3 4 1,-5 3 0,-1 0 1,-3 0-1,-7-9 0,-2-1 0,-1-15 0,-3-10 0,-6-28-17,4 32-10,-4-32-5,0 0-1,-32-29-1,4-2-1,6 3-1</inkml:trace>
          <inkml:trace contextRef="#ctx0" brushRef="#br2" timeOffset="228409.4867">2252 3531 137,'0'0'41,"0"0"0,0 0-12,41-41-22,19 32-19,0-10-13,19 10-7,-6-7-2,3 9-1,-10-5 0,-3 12 0</inkml:trace>
          <inkml:trace contextRef="#ctx0" brushRef="#br2" timeOffset="229084.1815">3408 3295 153,'0'0'34,"0"0"-1,0 0-10,-16 50-13,26-12-9,2 3-1,4 6 1,6 7-1,0 3 0,7-4 0,-4-2 0,0-11 0,-3-2 0,0-9 0,-22-29 0,32 28 0,-32-28 0,0 0-1,32-41 1,-23 9-1,4-12 0,-4-6 1,4-10-1,3 4 1,-1-7 0,4 9-1,-3 4 1,6 9 0,-3 6 1,-19 35-1,38-38 0,-38 38-13,35 0-10,-35 0-7,34 35-3,-34-35 0,29 50-1,-23-21-1,10 2 0</inkml:trace>
          <inkml:trace contextRef="#ctx0" brushRef="#br2" timeOffset="229300.3275">4134 3591 153,'0'0'35,"0"28"-1,0-28-9,3 41-17,7-12-8,-1 8 0,7 1 0,-10 0 0,7 3-10,-13-41-11,10 53-9,-10-53-3,9 29-2,-9-29 0,0 0-1,0 0-2</inkml:trace>
          <inkml:trace contextRef="#ctx0" brushRef="#br2" timeOffset="229728.6203">2385 4255 107,'0'0'34,"0"0"-1,0 0-2,41-9-13,19 9-4,19-9-6,25 2-3,29-2-5,12-4 0,19 4 0,10-1 0,6 1 0,6 3-1,-3-1 2,-6 1-2,-22 6 1,-13 3 0,-22 7-3,-25-10-10,-16 18-8,-45-8-7,-34-10-4,7 28-2,-36-12 1,-18-3-2,-7-4 3</inkml:trace>
          <inkml:trace contextRef="#ctx0" brushRef="#br2" timeOffset="228613.8618">3108 3544 163,'-22'47'34,"12"-12"0,-9-4-15,13 10-14,0 0-5,3 0 0,-1 0-3,1-13-13,13 10-10,-10-38-6,0 0-2,0 0 0,0 0-2,0 0 0</inkml:trace>
          <inkml:trace contextRef="#ctx0" brushRef="#br3" timeOffset="432877.8484">11220 3104 124,'0'0'34,"0"0"-1,-58-24-4,58 24-16,-32 41-6,32-41-4,-33 65-3,16-23 0,-3 7 0,3-8 0,5 4 2,3-8-1,18 0 1,-9-37-1,37 58 1,-37-58 0,82 45 0,-32-25-2,11-3 0,1-1 0,-8 5 0,-5 3-1,-4 1 1,-8 4-2,-37-29 2,25 61 0,-25-61 0,-29 62 0,29-62 0,-49 45 0,49-45-8,-78 25-8,41-21-7,-5-17-5,42 13-4,-74-45-1,45 8 0,-4-16-1,13-5 8</inkml:trace>
          <inkml:trace contextRef="#ctx0" brushRef="#br3" timeOffset="433085.9888">11088 3195 145,'-4'-41'34,"4"41"-1,54-46-8,-5 26-18,25 3-6,5-3-10,15 20-11,-7-8-7,8 12-5,-25-4-1,0 8 0,-21-4-1,-4 13-1</inkml:trace>
        </inkml:traceGroup>
        <inkml:traceGroup>
          <inkml:annotationXML>
            <emma:emma xmlns:emma="http://www.w3.org/2003/04/emma" version="1.0">
              <emma:interpretation id="{D86C6CC5-C133-4D97-97B5-06B8124DA9F4}" emma:medium="tactile" emma:mode="ink">
                <msink:context xmlns:msink="http://schemas.microsoft.com/ink/2010/main" type="inkWord" rotatedBoundingBox="14465,13332 15106,13323 15114,13849 14472,13857"/>
              </emma:interpretation>
              <emma:one-of disjunction-type="recognition" id="oneOf5">
                <emma:interpretation id="interp25" emma:lang="en-US" emma:confidence="1">
                  <emma:literal>=</emma:literal>
                </emma:interpretation>
                <emma:interpretation id="interp26" emma:lang="en-US" emma:confidence="0">
                  <emma:literal>t</emma:literal>
                </emma:interpretation>
                <emma:interpretation id="interp27" emma:lang="en-US" emma:confidence="0">
                  <emma:literal>E</emma:literal>
                </emma:interpretation>
                <emma:interpretation id="interp28" emma:lang="en-US" emma:confidence="0">
                  <emma:literal>[</emma:literal>
                </emma:interpretation>
                <emma:interpretation id="interp29" emma:lang="en-US" emma:confidence="0">
                  <emma:literal>x</emma:literal>
                </emma:interpretation>
              </emma:one-of>
            </emma:emma>
          </inkml:annotationXML>
          <inkml:trace contextRef="#ctx0" brushRef="#br3" timeOffset="440725.5861">13383 3983 109,'-58'17'41,"58"-17"-2,0 0-11,0 0-15,0 0-1,74 24-3,-20-20-7,11 1-1,-3-5 0,8 4-1,-8-4 0,0-9-3,0 14-12,-25-10-8,4 10-7,-41-5-4,53 8 0,-53-8 0,0 0-6,0 0 0</inkml:trace>
          <inkml:trace contextRef="#ctx0" brushRef="#br3" timeOffset="441317.9852">13399 3552 146,'0'0'41,"-37"-21"-3,37 21-11,0 0-24,62-8-3,-21 8 0,8 0 0,9 0 0,4 0 0,0 4 0,-13-4-5,0 9-16,-49-9-9,54 16-4,-54-16 0,0 0-1,0 0-1,-12 41-2</inkml:trace>
        </inkml:traceGroup>
        <inkml:traceGroup>
          <inkml:annotationXML>
            <emma:emma xmlns:emma="http://www.w3.org/2003/04/emma" version="1.0">
              <emma:interpretation id="{A26468A6-4286-44E0-9CF4-8A730B9EFCD1}" emma:medium="tactile" emma:mode="ink">
                <msink:context xmlns:msink="http://schemas.microsoft.com/ink/2010/main" type="inkWord" rotatedBoundingBox="15817,13360 16643,13349 16656,14275 15830,14287"/>
              </emma:interpretation>
              <emma:one-of disjunction-type="recognition" id="oneOf6">
                <emma:interpretation id="interp30" emma:lang="en-US" emma:confidence="0">
                  <emma:literal>7,</emma:literal>
                </emma:interpretation>
                <emma:interpretation id="interp31" emma:lang="en-US" emma:confidence="0">
                  <emma:literal>7.</emma:literal>
                </emma:interpretation>
                <emma:interpretation id="interp32" emma:lang="en-US" emma:confidence="0">
                  <emma:literal>F.</emma:literal>
                </emma:interpretation>
                <emma:interpretation id="interp33" emma:lang="en-US" emma:confidence="0">
                  <emma:literal>I,</emma:literal>
                </emma:interpretation>
                <emma:interpretation id="interp34" emma:lang="en-US" emma:confidence="0">
                  <emma:literal>t,</emma:literal>
                </emma:interpretation>
              </emma:one-of>
            </emma:emma>
          </inkml:annotationXML>
          <inkml:trace contextRef="#ctx0" brushRef="#br3" timeOffset="456707.3282">14696 3622 111,'0'0'34,"-24"-41"-1,24 41-1,0 0-11,0 0-5,0 0-8,61-25-8,-23 25 0,7-4 0,0 8 0,0-8 0,9 4 0,-5-4 0,1 4 0,-5 0 0,0 0 0,-45 0 0,66 0 0,-66 0 0,42 12 0,-42-12 0,0 0 0,28 41-1,-28-41 0,-8 45 1,8-45 0,-12 70 0,4-29 0,-5 9 0,-3 7-1,3 1 1,1 3 0,4 1 0,-5-5 0,1 5 0,12-5 0,-4-3 0,4-5 0,0-49 0,4 70 0,-4-70 0,4 45 1,-4-45-1,0 0-4,0 0-9,0 0-9,0 0-6,0 0-3,4-41-1,-4 41 0,-24-53-2,24 53 4,-25-54 10</inkml:trace>
          <inkml:trace contextRef="#ctx0" brushRef="#br3" timeOffset="456946.7781">14803 4111 135,'-20'-58'34,"20"58"-1,41-37-5,0 25-12,-4 4-7,5-1-9,7 5 0,5 8 0,-5 5-4,-12-1-12,8 12-9,-45-20-6,50 37-1,-50-37-1,24 45 0,-24-45-1,0 0 2,21 54 18</inkml:trace>
          <inkml:trace contextRef="#ctx0" brushRef="#br3" timeOffset="457146.6656">15508 4271 156,'-13'41'33,"13"-41"-1,0 0-11,-12 57-12,12-57-11,4 54-14,-4-54-10,8 45-6,-8-45 0,0 0-1,0 0-1,0 0-1,0 0 2</inkml:trace>
        </inkml:traceGroup>
      </inkml:traceGroup>
    </inkml:traceGroup>
    <inkml:traceGroup>
      <inkml:annotationXML>
        <emma:emma xmlns:emma="http://www.w3.org/2003/04/emma" version="1.0">
          <emma:interpretation id="{E1D1ACCD-8F83-4AD8-B71C-DCE92D947F26}" emma:medium="tactile" emma:mode="ink">
            <msink:context xmlns:msink="http://schemas.microsoft.com/ink/2010/main" type="paragraph" rotatedBoundingBox="8287,13936 11685,14000 11666,14996 8268,149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D20A968-1FC7-4FD7-AA4F-5B24D3A7810E}" emma:medium="tactile" emma:mode="ink">
              <msink:context xmlns:msink="http://schemas.microsoft.com/ink/2010/main" type="line" rotatedBoundingBox="8287,13936 11685,14000 11666,14996 8268,14932"/>
            </emma:interpretation>
          </emma:emma>
        </inkml:annotationXML>
        <inkml:traceGroup>
          <inkml:annotationXML>
            <emma:emma xmlns:emma="http://www.w3.org/2003/04/emma" version="1.0">
              <emma:interpretation id="{E04F54C2-C6E1-4F86-9958-570C0655E7E6}" emma:medium="tactile" emma:mode="ink">
                <msink:context xmlns:msink="http://schemas.microsoft.com/ink/2010/main" type="inkWord" rotatedBoundingBox="8287,13936 11685,14000 11666,14996 8268,14932"/>
              </emma:interpretation>
              <emma:one-of disjunction-type="recognition" id="oneOf7">
                <emma:interpretation id="interp35" emma:lang="en-US" emma:confidence="0">
                  <emma:literal>'5057</emma:literal>
                </emma:interpretation>
                <emma:interpretation id="interp36" emma:lang="en-US" emma:confidence="0">
                  <emma:literal>'505 7</emma:literal>
                </emma:interpretation>
                <emma:interpretation id="interp37" emma:lang="en-US" emma:confidence="0">
                  <emma:literal>5505 7</emma:literal>
                </emma:interpretation>
                <emma:interpretation id="interp38" emma:lang="en-US" emma:confidence="0">
                  <emma:literal>45057</emma:literal>
                </emma:interpretation>
                <emma:interpretation id="interp39" emma:lang="en-US" emma:confidence="0">
                  <emma:literal>$505 7</emma:literal>
                </emma:interpretation>
              </emma:one-of>
            </emma:emma>
          </inkml:annotationXML>
          <inkml:trace contextRef="#ctx0" brushRef="#br3" timeOffset="436677.5606">7229 4328 76,'0'0'25,"-16"58"4,16-58-3,-9 61-3,9-61-2,-4 83-3,-12-47-6,16 10-1,0-46-4,-29 65-4,29-65-3,-21 50 0,21-50 0,0 0-4,0 0-3,0 0-2,-4-37-1,4 37 0,21-50 0,-21 50-1,37-53 1,-37 53 4,49-57 2,-49 57 3,70-42 2,-28 30 1,3 0 2,12 20 4,-15 0 3,15 13-1,-20 3 0,13 22 0,-17-5-1,0 8-1,-17 0-2,-3 9-3,-13-5-3,-9 1 0,-15-5 1,-5-12-1,-8-4 0,-4-5 0,-13-7 0,-8-9 0,9-8-1,-1-8-1,13-4-6,-4-13-5,45 21-5,-29-49-6,29 49-3,49-70-4,9 38-1,4-14 1,20 5 5,5 0 5,3-4 5</inkml:trace>
          <inkml:trace contextRef="#ctx0" brushRef="#br3" timeOffset="435745.932">7443 4386 82,'-53'12'28,"7"5"0,-7-9-3,53-8-6,-66 33-3,66-33-2,-41 45-4,41-45-3,-8 45-1,8-45-1,0 45-1,0-45-1,12 41 0,-12-41-2,0 0-1,0 0-1,0 0-9,0 0-8,0 0-6,0 0-6,0 0-1,0 0-1,0 0-1,16-45 0,-16 45 8</inkml:trace>
          <inkml:trace contextRef="#ctx0" brushRef="#br3" timeOffset="436146.2004">7204 4369 135,'0'0'33,"0"0"1,50-49-10,-13 41-8,8 0-5,5-1-9,3 1-2,1 4 0,-5 4-3,-12 0-10,4 8-5,-41-8-3,37 0-5,-37 0-3,0 0-3,0 0 0,0 0 4,0 0 6,-41-24 6,41 24 4</inkml:trace>
          <inkml:trace contextRef="#ctx0" brushRef="#br3" timeOffset="437113.8532">8526 4275 70,'-8'-54'24,"8"54"-1,-37-32 0,37 32-6,-70-13-2,29 17 0,4 17-1,-17 4-3,9 12-1,-13 8-1,13 16-1,-8 9-2,15 8-1,-3 4-3,12 0-1,17-3 0,16 3 0,17-21-1,12-7 0,20-17 0,9-17 0,16-12 0,5-16 0,-5-8-1,0-17 0,-12-12 0,-16-5-1,-18-3-2,-11-17-3,-21 9 1,-29-13-1,0 16 1,-16-3-2,4 15-3,-13-3 0,17 20-3,-8 9-2,45 20-4,0 0-2,0 0-4,0 0 2,37-13 1,8 22 2,5-5 5</inkml:trace>
          <inkml:trace contextRef="#ctx0" brushRef="#br3" timeOffset="438001.4543">8934 4300 91,'0'0'32,"0"0"0,0 0-5,0 0-4,-41 16-4,41-16-5,0 70-6,4-25-3,-4 8-4,4 5-1,-8-1 0,8-11 0,-4-1 0,0-8 0,0-37 0,13 49 1,-13-49 0,0 0-1,0 0 1,0 0-1,41-41 0,-41 41 0,33-54 0,-33 54 0,37-57 0,-37 57 0,53-45 0,-53 45 0,70-25 0,-28 25 0,7 4-1,-8 13 1,5 11-1,-1 5 0,-8 8 1,-8 9-1,-5-1 1,-7 4-1,-21 5 1,-9-9 0,-11 5 0,-5-13 1,-12 0-1,-5-9 0,1-7-1,-8-4 1,-1-13 0,13-4 0,4-12 0,37 8 1,-46-25-9,46 25-8,-4-57-8,17 20-5,28 0-3,-4-4-1,29 0-1,-9-9-1,18 5 9</inkml:trace>
          <inkml:trace contextRef="#ctx0" brushRef="#br3" timeOffset="437371.0267">8980 4242 168,'0'0'35,"12"-41"-3,-12 41-15,74-21-14,-20 17-3,3 0 0,-3 0-10,16 12-8,-21-8-6,13 13-4,-25-9-5,-37-4 0,45 12 0,-45-12 1,0 0 9,0 0 6</inkml:trace>
          <inkml:trace contextRef="#ctx0" brushRef="#br3" timeOffset="438397.721">9824 4476 154,'0'-53'34,"0"53"-1,16-62-10,-16 62-14,66-41-10,-25 29 1,9-1 0,-5 5 0,0 4 0,-3 4 2,-42 0-2,61 8 1,-61-8-1,42 37 0,-42-37 0,24 66 0,-20-25 0,1 8 0,-5 5-1,-5 7 1,1 1-1,-4-5 1,-4 5 0,4-4 0,-1-5 0,9-4 0,0-4 0,0-8 0,0-37 0,0 50 1,0-50-5,0 0-9,0 0-7,0 0-6,0 0-4,0 0-3,0-37 0,0 37-1,-20-54 4,20 54 8</inkml:trace>
          <inkml:trace contextRef="#ctx0" brushRef="#br3" timeOffset="438567.8358">9923 4829 161,'-13'-37'33,"50"29"0,1-25-13,23 5-23,26 15-26,-5-16-6,9 5 0,-9-13-2,-8 0-3,-4-4-8</inkml:trace>
        </inkml:traceGroup>
      </inkml:traceGroup>
    </inkml:traceGroup>
    <inkml:traceGroup>
      <inkml:annotationXML>
        <emma:emma xmlns:emma="http://www.w3.org/2003/04/emma" version="1.0">
          <emma:interpretation id="{3BAD6B74-9BD3-440B-81F2-21BC79B5DD40}" emma:medium="tactile" emma:mode="ink">
            <msink:context xmlns:msink="http://schemas.microsoft.com/ink/2010/main" type="paragraph" rotatedBoundingBox="206,14907 30451,14538 30504,18907 259,19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CAE2A0-B05C-4A53-AC9D-EC58D63CDB8A}" emma:medium="tactile" emma:mode="ink">
              <msink:context xmlns:msink="http://schemas.microsoft.com/ink/2010/main" type="line" rotatedBoundingBox="386,15219 28007,14505 28045,15971 424,16685"/>
            </emma:interpretation>
          </emma:emma>
        </inkml:annotationXML>
        <inkml:traceGroup>
          <inkml:annotationXML>
            <emma:emma xmlns:emma="http://www.w3.org/2003/04/emma" version="1.0">
              <emma:interpretation id="{8A94E140-36B3-4D76-AD8C-34561A2D1C2A}" emma:medium="tactile" emma:mode="ink">
                <msink:context xmlns:msink="http://schemas.microsoft.com/ink/2010/main" type="inkWord" rotatedBoundingBox="469,15158 6874,15678 6799,16602 394,16082"/>
              </emma:interpretation>
              <emma:one-of disjunction-type="recognition" id="oneOf8">
                <emma:interpretation id="interp40" emma:lang="en-US" emma:confidence="0.5">
                  <emma:literal>de=ioomm</emma:literal>
                </emma:interpretation>
                <emma:interpretation id="interp41" emma:lang="en-US" emma:confidence="0">
                  <emma:literal>di=ioomm</emma:literal>
                </emma:interpretation>
                <emma:interpretation id="interp42" emma:lang="en-US" emma:confidence="0">
                  <emma:literal>di=noomm</emma:literal>
                </emma:interpretation>
                <emma:interpretation id="interp43" emma:lang="en-US" emma:confidence="0">
                  <emma:literal>dc=ioomm</emma:literal>
                </emma:interpretation>
                <emma:interpretation id="interp44" emma:lang="en-US" emma:confidence="0">
                  <emma:literal>dayroom</emma:literal>
                </emma:interpretation>
              </emma:one-of>
            </emma:emma>
          </inkml:annotationXML>
          <inkml:trace contextRef="#ctx0" brushRef="#br2" timeOffset="242773.6246">-25 6000 101,'0'0'37,"-18"-32"-5,18 32-5,-26-28-7,26 28-4,-19-31-6,19 31-9,-22-35 0,22 35 0,-35-32 0,35 32 1,-56-25-1,15 19 0,-13 3 1,3 9-1,-9 4-1,4 12 1,-4 3-1,3 9 0,9 7 0,4 3 0,9 4-1,13 2-2,10-3 2,12-3-2,12-3 1,17-9 0,5-10 0,17-10-1,12-8 2,7-14 0,-1-9 1,-3-9-4,7-4-10,-19-12-3,3 7-6,-20-14-2,-5 4-3,-19-7 0,-1 4-1,-9 0 5,1-1 10,-8-2 6,-5 2 10,3 1 7,-1 0 8,4 9 12,-9-7 1,8 11-1,-8-4-1,12 41-2,-10-51-3,10 51-4,0 0-7,0 0-9,0 0-1,-28 48-1,18-4 1,1 15-1,3 8-2,2 2 1,4 6 0,7-2-1,-1-4 0,0-9-1,13-7 1,-3-12 0,3-9 0,-19-32 0,38 38 0,-38-38 0,35 6-8,-35-6-8,28-19-9,-28 19-5,35-31 0,-35 31-1,31-38-1,-31 38 1,38-44 7</inkml:trace>
          <inkml:trace contextRef="#ctx0" brushRef="#br2" timeOffset="242989.8077">244 5949 165,'0'0'34,"-29"51"-3,23-13-12,-6 3-18,15 3-3,3-3 1,0 0 0,7-4 0,-4-8-1,7-1-9,-16-28-13,0 0-6,0 0-1,38 0-2,-25-28 0,6-1-1,-4-12 2</inkml:trace>
          <inkml:trace contextRef="#ctx0" brushRef="#br2" timeOffset="243241.6777">566 5827 161,'0'0'34,"0"0"-2,28-16-13,4 16-20,12 0 0,7 6-6,-4-9-10,10 13-8,-16-7-6,-6 9 0,-35-12-1,34 19-1,-34-19 1,0 0 6</inkml:trace>
          <inkml:trace contextRef="#ctx0" brushRef="#br2" timeOffset="243372.7237">620 6082 150,'0'0'33,"0"0"-3,47 0-19,-6-3-30,0-7-12,10 4 0,-1-7-1,4 7-1,-10-10 0,0 7-1</inkml:trace>
          <inkml:trace contextRef="#ctx0" brushRef="#br2" timeOffset="243650.9206">1340 5739 154,'0'0'34,"-35"28"-3,29 3-2,2 10-27,8 7-2,5 5-1,1 4 1,2-1-1,4-2 0,-7 3-5,-5-13-13,11-3-9,-5-13-4,-10-28-2,38 22 0,-38-22-1,53-25 0</inkml:trace>
          <inkml:trace contextRef="#ctx0" brushRef="#br2" timeOffset="244004.1605">1946 5739 166,'0'0'34,"-41"-23"-2,41 23-16,-44 26-12,44-26-3,-57 63 0,28-16-1,1 10-1,3-1 1,-1 10-2,14-3 0,9 0 0,12-6-1,16-13 2,16-6-1,13-19 1,6-10-1,3-12 2,-3-16-1,-6-9 1,-7-7 0,-18-9 0,-10-3 1,-16 0-1,-13-1 1,-5 4 0,-4 3 1,-3 10-5,-4-1-8,26 32-9,-22-34-5,22 34-5,0 0-2,38-7-1,-10 11 0,14 2 3</inkml:trace>
          <inkml:trace contextRef="#ctx0" brushRef="#br2" timeOffset="244408.4368">2615 5890 133,'7'-35'32,"-7"35"0,-10-31-7,10 31-8,-41-16-7,41 16-8,-50 19 0,21 3-1,-2 6 0,-1 7-1,0 9 0,4 3 0,6 3 0,6 7-1,7-3-2,15-4 1,10-6-1,15-3 2,14-10-2,8-8 2,14-14-1,8-9 2,-2-13 0,-10-9 0,-6-9 1,-7-7-2,-21-6 2,-10-3-1,-19-4 1,-13 1-1,-6 6 2,-6 0-2,-7 9-2,4 10-7,-4 0-7,32 25-7,-31-16-6,31 16-2,0 0-1,0 0-1,38 35 3,-4-23 6</inkml:trace>
          <inkml:trace contextRef="#ctx0" brushRef="#br2" timeOffset="245183.9661">3446 6223 160,'0'0'33,"-29"-15"0,29 15-17,0 0-12,-19 50-4,19-22-2,10 7 1,-7 0 0,3-1 0,1-2 0,-7-32 0,12 41 1,-12-41 0,0 0-1,0 0 0,0 0 0,32 6 1,-32-6-1,16-47 0,-7 18 1,1-8-1,2-4 2,4 0-1,0 0 2,6 6-2,0 4 1,-22 31 0,44-35 0,-15 35-1,-29 0 1,38 32-1,-23-4 0,-2 10 0,0 3 0,-4 3 0,1 0-1,2-3 1,-2-3-1,-1-10 0,-9-28 1,22 38 0,-22-38-1,0 0 1,32-7 0,-32 7 0,25-41-1,-12 13 1,6-3 0,-4-7-1,8 3 2,2 4-1,0 2 1,-25 29-1,44-31 1,-44 31-1,35 6 1,-35-6 0,32 44-2,-26-12 2,3 9-2,1 0 1,3-7 1,5 4-2,-5-3 1,3-7-1,-16-28-11,47 35-11,-47-35-9,57-4 1,-25-11-1,6-1-1,-7-12 0</inkml:trace>
          <inkml:trace contextRef="#ctx0" brushRef="#br2" timeOffset="245812.8799">4567 6214 165,'0'0'33,"0"0"-2,0 0-19,0 0-11,0 41-2,12-10 1,4 4-1,3 0 0,-3 2 0,0-8 1,0-1 0,-16-28 0,25 35 0,-25-35-1,0 0 1,0 0 0,0 0 0,0 0 0,22-35 0,-22 35-1,3-50 1,3 18 0,4-2 0,2-4 0,4 0 1,3 7-1,0 2 2,-19 29-2,48-31 1,-48 31 0,50 12-1,-50-12 0,54 51 0,-32-17 0,3 4-1,-3 0 1,0 0-1,-3-4 1,3-5 0,-22-29 0,32 34 0,-32-34-1,28 10 2,-28-10-1,0 0-1,35-41 1,-25 12-1,5-2 1,1-7-1,3 0 1,3-2 0,3 5-1,4 0 2,-1 10-1,4 9 1,-4 16 0,1 13-1,-29-13 1,47 50-1,-28-12 0,0 3 0,0 6 1,-3-3-2,0-6 1,-4-6 0,-12-32 0,32 37-1,-32-37-23,34-3-7,-34 3-2,23-47-2,-11 6-2,1-9-3</inkml:trace>
        </inkml:traceGroup>
        <inkml:traceGroup>
          <inkml:annotationXML>
            <emma:emma xmlns:emma="http://www.w3.org/2003/04/emma" version="1.0">
              <emma:interpretation id="{B012C151-ADE9-49C2-92A2-CE845EC49B75}" emma:medium="tactile" emma:mode="ink">
                <msink:context xmlns:msink="http://schemas.microsoft.com/ink/2010/main" type="inkWord" rotatedBoundingBox="7748,15363 8622,15540 8470,16292 7595,16116"/>
              </emma:interpretation>
              <emma:one-of disjunction-type="recognition" id="oneOf9">
                <emma:interpretation id="interp45" emma:lang="en-US" emma:confidence="0.5">
                  <emma:literal>☺</emma:literal>
                </emma:interpretation>
                <emma:interpretation id="interp46" emma:lang="en-US" emma:confidence="0">
                  <emma:literal>j</emma:literal>
                </emma:interpretation>
                <emma:interpretation id="interp47" emma:lang="en-US" emma:confidence="0">
                  <emma:literal>x</emma:literal>
                </emma:interpretation>
                <emma:interpretation id="interp48" emma:lang="en-US" emma:confidence="0">
                  <emma:literal>^</emma:literal>
                </emma:interpretation>
                <emma:interpretation id="interp49" emma:lang="en-US" emma:confidence="0">
                  <emma:literal>s</emma:literal>
                </emma:interpretation>
              </emma:one-of>
            </emma:emma>
          </inkml:annotationXML>
          <inkml:trace contextRef="#ctx0" brushRef="#br2" timeOffset="248768.9411">6449 6308 135,'0'0'33,"0"0"-1,57-18-7,-10 8-17,13 7-8,6 0 0,4 0-1,2 3 1,-5 3-7,-14-6-7,1 9-7,-19-3-5,-4-3-5,-31 0 0,0 0-2,0 0 1,19-31 5</inkml:trace>
          <inkml:trace contextRef="#ctx0" brushRef="#br2" timeOffset="248512.7672">6518 6006 140,'0'0'34,"0"0"-2,16-31-10,13 24-14,8 1-8,8 0 0,8-1 0,4 1 0,0 3 0,-3 0-1,-7 6 1,-12-3-8,-1 13-11,-34-13-7,29 19-6,-29-19 1,0 0-2,-32 28 0,32-28 0</inkml:trace>
          <inkml:trace contextRef="#ctx0" brushRef="#br2" timeOffset="249180.2194">6853 5635 145,'0'0'33,"-16"-32"-2,16 32-17,0 0-5,54 22-4,-19 3-5,6 10 1,9 3-1,7 3 0,3 0-1,-3 3 1,0 0 0,-7-3 0,-9 0 1,-6 0 0,-19-4 0,-7 1 0,-12-3 0,-6 3 0,-10-7 0,-13 1 0,4-7-1,-7-3 0,7-3 0,-4-4-7,32-15-8,-44 22-7,44-22-8,0 0-3,0 0-1,35-9 0,2-7-1,1-3 5</inkml:trace>
        </inkml:traceGroup>
        <inkml:traceGroup>
          <inkml:annotationXML>
            <emma:emma xmlns:emma="http://www.w3.org/2003/04/emma" version="1.0">
              <emma:interpretation id="{8D25B46A-8AB5-4DA2-8681-A7CAAA332C7B}" emma:medium="tactile" emma:mode="ink">
                <msink:context xmlns:msink="http://schemas.microsoft.com/ink/2010/main" type="inkWord" rotatedBoundingBox="9210,15722 11001,15676 11018,16346 9227,16393"/>
              </emma:interpretation>
              <emma:one-of disjunction-type="recognition" id="oneOf10">
                <emma:interpretation id="interp50" emma:lang="en-US" emma:confidence="0.5">
                  <emma:literal>r.</emma:literal>
                </emma:interpretation>
                <emma:interpretation id="interp51" emma:lang="en-US" emma:confidence="0">
                  <emma:literal>r,</emma:literal>
                </emma:interpretation>
                <emma:interpretation id="interp52" emma:lang="en-US" emma:confidence="0">
                  <emma:literal>r</emma:literal>
                </emma:interpretation>
                <emma:interpretation id="interp53" emma:lang="en-US" emma:confidence="0">
                  <emma:literal>re</emma:literal>
                </emma:interpretation>
                <emma:interpretation id="interp54" emma:lang="en-US" emma:confidence="0">
                  <emma:literal>rx</emma:literal>
                </emma:interpretation>
              </emma:one-of>
            </emma:emma>
          </inkml:annotationXML>
          <inkml:trace contextRef="#ctx0" brushRef="#br2" timeOffset="249640.5333">8126 5987 150,'-45'-25'34,"45"25"0,0 0-12,0 0-22,-15 47-1,27-18 1,13 12-1,1 0 0,-4 6 1,0 0-1,-3-6 1,3 3-2,-6-9 2,-16-35-1,19 44 1,-19-44 0,0 0-1,0 0 1,19-29-1,-29-2-2,7-7 0,-6-6 0,-1 0 0,1-6 1,5 2 0,1-2 2,3 9 0,13 3 3,3 10 0,-16 28 0,44-28 0,-16 28 0,1 6-1,6 6-1,-1 7-1,-5-3-9,12 12-10,-13-12-8,13 9-5,-12-9 1,2 0-2,-31-16 0,57 16-1</inkml:trace>
          <inkml:trace contextRef="#ctx0" brushRef="#br2" timeOffset="249889.7031">8782 6362 158,'4'31'33,"-1"-2"-1,16 5-22,3-5-11,-22-29-10,57 53-13,-57-53-8,53 25 0,-53-25-2,35-12-1,-35 12 0</inkml:trace>
        </inkml:traceGroup>
        <inkml:traceGroup>
          <inkml:annotationXML>
            <emma:emma xmlns:emma="http://www.w3.org/2003/04/emma" version="1.0">
              <emma:interpretation id="{25016344-E02D-4735-BA65-E45285AE6FB2}" emma:medium="tactile" emma:mode="ink">
                <msink:context xmlns:msink="http://schemas.microsoft.com/ink/2010/main" type="inkWord" rotatedBoundingBox="10609,15671 11058,15875 10950,16112 10501,15908"/>
              </emma:interpretation>
              <emma:one-of disjunction-type="recognition" id="oneOf11">
                <emma:interpretation id="interp55" emma:lang="en-US" emma:confidence="0.5">
                  <emma:literal>=</emma:literal>
                </emma:interpretation>
                <emma:interpretation id="interp56" emma:lang="en-US" emma:confidence="0">
                  <emma:literal>t</emma:literal>
                </emma:interpretation>
                <emma:interpretation id="interp57" emma:lang="en-US" emma:confidence="0">
                  <emma:literal>I</emma:literal>
                </emma:interpretation>
                <emma:interpretation id="interp58" emma:lang="en-US" emma:confidence="0">
                  <emma:literal>T</emma:literal>
                </emma:interpretation>
                <emma:interpretation id="interp59" emma:lang="en-US" emma:confidence="0">
                  <emma:literal>:</emma:literal>
                </emma:interpretation>
              </emma:one-of>
            </emma:emma>
          </inkml:annotationXML>
          <inkml:trace contextRef="#ctx0" brushRef="#br2" timeOffset="250238.3707">9446 5978 143,'-38'6'35,"38"-6"-2,0 0-5,34 6-29,4 1 0,13-4 1,9 6-15,-3-9-7,3 10-8,-13-10-3,-9 6 1,-38-6-2,38 6 0</inkml:trace>
          <inkml:trace contextRef="#ctx0" brushRef="#br2" timeOffset="250369.4537">9556 6192 159,'0'0'32,"60"22"-20,-16-25-32,10 0-12,-7-7-1,10 4-1,-13-10 0</inkml:trace>
        </inkml:traceGroup>
        <inkml:traceGroup>
          <inkml:annotationXML>
            <emma:emma xmlns:emma="http://www.w3.org/2003/04/emma" version="1.0">
              <emma:interpretation id="{DA8C9DD4-40AC-411C-864C-B157A3951920}" emma:medium="tactile" emma:mode="ink">
                <msink:context xmlns:msink="http://schemas.microsoft.com/ink/2010/main" type="inkWord" rotatedBoundingBox="11914,15229 17117,15388 17087,16359 11884,16199"/>
              </emma:interpretation>
              <emma:one-of disjunction-type="recognition" id="oneOf12">
                <emma:interpretation id="interp60" emma:lang="en-US" emma:confidence="0.5">
                  <emma:literal>some)</emma:literal>
                </emma:interpretation>
                <emma:interpretation id="interp61" emma:lang="en-US" emma:confidence="0">
                  <emma:literal>some</emma:literal>
                </emma:interpretation>
                <emma:interpretation id="interp62" emma:lang="en-US" emma:confidence="0">
                  <emma:literal>50mmt</emma:literal>
                </emma:interpretation>
                <emma:interpretation id="interp63" emma:lang="en-US" emma:confidence="0">
                  <emma:literal>50mm=)</emma:literal>
                </emma:interpretation>
                <emma:interpretation id="interp64" emma:lang="en-US" emma:confidence="0">
                  <emma:literal>50mmh</emma:literal>
                </emma:interpretation>
              </emma:one-of>
            </emma:emma>
          </inkml:annotationXML>
          <inkml:trace contextRef="#ctx0" brushRef="#br2" timeOffset="252004.3111">10791 5694 125,'0'0'33,"0"0"-3,-29 41-6,29-41-6,-6 51-6,6-13-13,0-1 1,0 1 0,6-3 0,-3-4-1,-3-31 0,10 44 1,-10-44-1,0 0 1,0 0 0,0 0 0,31-3-1,-31 3 1,16-41 0,-16 41 0,22-44 0,-22 44 0,41-34 0,-12 24 1,-1 7-1,7 6 0,3 10-1,3 9 1,3 9 0,-6 7 0,3 6-1,-6 3 1,-7 10 0,-6-4 0,-9-2 0,-13-4 1,-6-6 0,-13-9-1,-10-7 1,-5-6-1,-7-13 0,-7-6 0,1-10 0,-1 1-1,4-10-1,13 7-9,-4-14-8,35 26-8,6-44-5,29 19-1,6-6 2,25 2-2,7-9 1</inkml:trace>
          <inkml:trace contextRef="#ctx0" brushRef="#br2" timeOffset="251276.8151">10939 5820 162,'-16'-53'34,"16"53"-2,-19-51-22,19 51-10,-12-31 0,12 31 1,0 0 0,0 0 0,-29-16 0,29 16 0,-28 10 0,28-10 0,-29 15-1,29-15 0,0 0-1,-31 19 1,31-19-1,0 0 0,0 0 0,0 0-1,0 0 2,0 0-1,38 7-2,-38-7-5,0 0-4,0 0-6,35-4-4,-35 4-5,0 0-3,0 0-2,0 0 2,0 0 5,0 0 4</inkml:trace>
          <inkml:trace contextRef="#ctx0" brushRef="#br2" timeOffset="251549.0004">10784 5701 141,'0'0'34,"22"-35"-2,-22 35-11,51-25-11,-16 9-10,6 7 0,0 6 0,-6-4 0,-1 7-1,-2 7-4,-32-7-9,35 9-7,-35-9-7,0 0-3,0 0-1,-41 35 0,9-32 0,4 3 6</inkml:trace>
          <inkml:trace contextRef="#ctx0" brushRef="#br2" timeOffset="252380.5661">11839 5783 117,'0'-29'34,"-19"-2"-2,19 31-2,-60-38-13,29 38-6,-10 6-10,-1 10 0,1 12-1,0 7 1,-3 9-2,9 10 1,1 2-1,8 1 0,17 9 0,12 0-1,13-6 2,19-10-1,18-5 0,10-14 0,13-15 1,0-13-1,0-16 1,-10-15 0,-12-7 0,-16-9 0,-23-9 0,-15-1 1,-18-3 0,-8 4 0,-15 3-1,0 6-1,6 9-10,-2 3-7,37 32-9,-35-25-5,35 25-1,0 0-1,41 16 0,-13-7 1</inkml:trace>
          <inkml:trace contextRef="#ctx0" brushRef="#br2" timeOffset="252981.3516">12262 6041 174,'0'0'34,"7"41"-4,-7-13-30,12 0-1,7 7 1,-3-3-1,0-1 1,-16-31-1,28 47 1,-28-47-1,16 29 1,-16-29-1,0 0 1,0 0-1,0-35 1,0 35 0,3-50 0,0 9 0,0 3 0,10-3 1,0 0-1,9 6 1,3 7-1,-25 28 0,57-31 0,-26 34 1,4 9-1,0 13 0,-7 10 0,-2 6 1,-1 3-1,0 6-1,-3-2 1,-3-1-1,3-12 1,-3-4-1,-19-31 1,35 28-1,-35-28 1,28-12-1,-28 12 1,22-41 0,-22 41-5,19-66-1,-6 34 0,0-9 0,2 7 0,1 5 6,-16 29 0,32-37 1,-32 37 3,38 3 2,-38-3 1,38 38 0,-23-7-1,4 4-6,3 2 1,1 1-2,2-3 1,3-7-1,1-3 1,-1-12-14,10-4-11,-6-9-6,9-6-1,-13-16 0,10 3 0,-7-9 0</inkml:trace>
          <inkml:trace contextRef="#ctx0" brushRef="#br2" timeOffset="253663.6409">13566 6066 167,'0'0'32,"-31"9"-1,31-9-21,-16 41-11,22-9 1,7 2-2,3 7 1,6 4 0,6-8 1,-2 1-1,-1-6 0,-25-32 0,47 37 1,-47-37 0,35 3 0,-35-3 0,19-31 0,-19 31-1,6-57 1,-9 23 0,3-4 0,0 0 1,6 0-1,-6 10 1,0 28-1,19-44 1,-19 44-1,35 0 1,-35 0-1,44 38 0,-19-10 0,7 10-1,0 3 1,2 6 0,1-6-1,3 0 0,-3-7 1,-1-5-1,-2-7 1,0-13 0,-32-9 0,47-12 0,-47 12 0,25-48-1,-15 14 1,-1-4 0,-6-3-1,4 0 2,2 3-1,1 7 1,2 3-2,-12 28 3,38-35-2,-38 35 2,44 6-2,-44-6 0,51 41 1,-23-9-1,1 2 0,-1 7-1,1 0 1,-1-3-1,4-3 1,-4-7-1,0 3-10,-28-31-20,57 22-1,-57-22-2,57-28-1,-32-3-2</inkml:trace>
          <inkml:trace contextRef="#ctx0" brushRef="#br2" timeOffset="256576.5702">15142 5864 172,'0'0'33,"0"0"-3,38-9-28,-3 6-2,6 3 0,6 0 0,7 0 0,-4 0-1,4 6-7,-16-6-8,-3 13-8,-35-13-6,31 16-2,-31-16 0,0 0 0,-38 25-1,38-25 8</inkml:trace>
          <inkml:trace contextRef="#ctx0" brushRef="#br2" timeOffset="256752.689">15152 6066 140,'0'0'33,"0"0"-1,0 0-5,28 6-23,10-9-4,16 3 0,2-3-8,14 9-9,-7-12-5,0 9-7,-12-9-2,-7 3-1,-13-7 0,-31 10-1,38-25 9</inkml:trace>
          <inkml:trace contextRef="#ctx0" brushRef="#br2" timeOffset="257104.9283">15502 5584 129,'0'0'33,"-38"-19"-1,38 19-4,0 0-18,51 32-6,-4-10-4,10 3 0,0 7-1,6 2 1,-9 7 1,-7-3-1,-3 3 0,-9 6 1,-13 0 0,-9 1 0,-10-4 0,-10 3 0,-2 0 0,-13-6-1,0 0 1,0-3-2,-7-10 1,29-28-2,-44 50-6,44-50-15,0 0-9,-28 10-1,28-10-2,22-41-2,6 6-2</inkml:trace>
        </inkml:traceGroup>
        <inkml:traceGroup>
          <inkml:annotationXML>
            <emma:emma xmlns:emma="http://www.w3.org/2003/04/emma" version="1.0">
              <emma:interpretation id="{33530063-CF1F-4241-A30A-7E170D771CAC}" emma:medium="tactile" emma:mode="ink">
                <msink:context xmlns:msink="http://schemas.microsoft.com/ink/2010/main" type="inkWord" rotatedBoundingBox="17757,14996 22238,14880 22265,15935 17784,16050"/>
              </emma:interpretation>
              <emma:one-of disjunction-type="recognition" id="oneOf13">
                <emma:interpretation id="interp65" emma:lang="en-US" emma:confidence="0.5">
                  <emma:literal>AE</emma:literal>
                </emma:interpretation>
                <emma:interpretation id="interp66" emma:lang="en-US" emma:confidence="0">
                  <emma:literal>A."</emma:literal>
                </emma:interpretation>
                <emma:interpretation id="interp67" emma:lang="en-US" emma:confidence="0">
                  <emma:literal>A,"</emma:literal>
                </emma:interpretation>
                <emma:interpretation id="interp68" emma:lang="en-US" emma:confidence="0">
                  <emma:literal>a."</emma:literal>
                </emma:interpretation>
                <emma:interpretation id="interp69" emma:lang="en-US" emma:confidence="0">
                  <emma:literal>A...</emma:literal>
                </emma:interpretation>
              </emma:one-of>
            </emma:emma>
          </inkml:annotationXML>
          <inkml:trace contextRef="#ctx0" brushRef="#br2" timeOffset="260308.4156">16702 5698 109,'0'0'34,"0"0"-1,-35 34-5,35-34-13,-25 60-2,16-25-6,5 6-6,4 3-2,7-3 1,-4 0 0,3-7 0,0-5 0,-6-29 0,10 34 0,-10-34 0,0 0-1,0 0 1,0 0 0,0 0 0,16-47 0,-13 15-1,-3-2 1,3-10-1,-3-3 1,3-4 0,-3 1 0,3-7-1,-3 7 2,7-4-1,2 10 0,4 9 0,6 7 0,-19 28 0,44-22 1,-16 25-1,4 13 0,3 12 0,-1 7 1,1 6-1,0 6 0,0 7 0,-4 2 0,1 1 0,-4 0 0,-3-1 1,-2-5-1,-8-4 0,-2-9 0,-7-10 0,-6-28-11,10 32-12,-10-32-9,0 0 1,0 0-2,-38-29 1,38 29-3</inkml:trace>
          <inkml:trace contextRef="#ctx0" brushRef="#br2" timeOffset="260488.5376">16737 5990 154,'0'0'34,"50"-28"-3,-12 22-25,0-7-29,25 16-8,-3-9-1,6 12 0,-9-9-2,0 6 0</inkml:trace>
          <inkml:trace contextRef="#ctx0" brushRef="#br2" timeOffset="260712.6914">17469 5968 162,'0'0'33,"-12"44"-1,12-44-18,-10 60-15,23-25 1,-1 3 0,7-7-1,-19-31-6,29 44-13,-29-44-11,0 0 0,0 0-1,0 0-2,19-34 0,-10 5-1</inkml:trace>
          <inkml:trace contextRef="#ctx0" brushRef="#br2" timeOffset="260952.8549">17801 5688 173,'-29'-16'33,"29"16"-1,0 0-30,51 7-2,-7-1-1,4 0 1,15 7-13,-16-13-9,4 16-8,-17-16-2,1 9 1,-35-9-2,0 0 1</inkml:trace>
          <inkml:trace contextRef="#ctx0" brushRef="#br2" timeOffset="261132.9776">17817 5880 152,'0'0'33,"0"0"-1,0 0-10,28 22-22,16-25-2,16 9-12,-6-15-9,15 6-6,-12-10-3,6 7 1,-18-10-2,2 7 1</inkml:trace>
        </inkml:traceGroup>
        <inkml:traceGroup>
          <inkml:annotationXML>
            <emma:emma xmlns:emma="http://www.w3.org/2003/04/emma" version="1.0">
              <emma:interpretation id="{AF52833D-513A-4178-9811-BF2EF1761699}" emma:medium="tactile" emma:mode="ink">
                <msink:context xmlns:msink="http://schemas.microsoft.com/ink/2010/main" type="inkWord" rotatedBoundingBox="19713,15125 21355,15487 21237,16021 19595,15659"/>
              </emma:interpretation>
              <emma:one-of disjunction-type="recognition" id="oneOf14">
                <emma:interpretation id="interp70" emma:lang="en-US" emma:confidence="0.5">
                  <emma:literal>Ter.</emma:literal>
                </emma:interpretation>
                <emma:interpretation id="interp71" emma:lang="en-US" emma:confidence="0">
                  <emma:literal>tar.</emma:literal>
                </emma:interpretation>
                <emma:interpretation id="interp72" emma:lang="en-US" emma:confidence="0">
                  <emma:literal>tr.</emma:literal>
                </emma:interpretation>
                <emma:interpretation id="interp73" emma:lang="en-US" emma:confidence="0">
                  <emma:literal>ctr.</emma:literal>
                </emma:interpretation>
                <emma:interpretation id="interp74" emma:lang="en-US" emma:confidence="0">
                  <emma:literal>Tr.</emma:literal>
                </emma:interpretation>
              </emma:one-of>
            </emma:emma>
          </inkml:annotationXML>
          <inkml:trace contextRef="#ctx0" brushRef="#br2" timeOffset="261660.4861">18521 5546 135,'0'0'33,"0"0"0,3-37-3,-3 37-21,60 3-9,-16-3 0,4 3 0,5 0 0,4 0 0,-6-3 0,-4 3-6,-9-9-9,0 16-8,-38-10-7,44 0-2,-44 0 1,0 0-1,0 0 0,0 0 5</inkml:trace>
          <inkml:trace contextRef="#ctx0" brushRef="#br2" timeOffset="261910.6564">18713 5594 165,'0'0'33,"-22"41"-1,22-10-19,4 7-13,5-3-1,4 5 1,2-2-1,1-6 1,-3-4 0,-13-28 0,19 38-6,-19-38-12,0 0-8,41 19-6,-41-19 0,31-19 1,-31 19-2,45-38 2</inkml:trace>
          <inkml:trace contextRef="#ctx0" brushRef="#br2" timeOffset="262116.7955">19010 5628 146,'0'0'32,"0"0"0,0 0-12,-19 38-9,26-3-11,-1-1 0,3 4 0,4 0 0,3 0 0,-4-7 0,7 1-3,-19-32-14,38 34-12,-38-34-3,41 3 1,-41-3-2,45-28 0,-45 28-1</inkml:trace>
          <inkml:trace contextRef="#ctx0" brushRef="#br2" timeOffset="262501.0576">19399 5701 151,'-38'-29'32,"38"29"1,0 0-6,3 41-27,16-9 0,0 2-1,6 7 1,4-3 0,-4 0 0,-3-3 0,-3-4 0,-19-31 0,28 38 0,-28-38 1,0 0-11,0 0-5,0 0-2,0 0-2,19-41 1,-35 13 0,16 28 2,-22-63 3,13 31 13,3 4 7,-4-10 5,16 10 2,-6-4 1,0 32 0,38-50-1,-3 31-3,-3-3-6,5 6-8,11 10-11,-13-4-10,2 14-5,-37-4 0,48 3-1,-48-3-1,0 0 0</inkml:trace>
          <inkml:trace contextRef="#ctx0" brushRef="#br2" timeOffset="263825.961">20030 5994 132,'0'0'33,"0"0"0,0 0-8,0 0-13,0 0-6,-6 34-6,6-34 0,19 35 0,-19-35 0,22 31 0,-22-31 0,0 0 0,19 29-3,-19-29-13,0 0-8,0 0-8,0 0 1,28-32-2,-28 32 1,16-47-2</inkml:trace>
        </inkml:traceGroup>
        <inkml:traceGroup>
          <inkml:annotationXML>
            <emma:emma xmlns:emma="http://www.w3.org/2003/04/emma" version="1.0">
              <emma:interpretation id="{31CFD02F-C704-438C-855B-E18CCFCC2286}" emma:medium="tactile" emma:mode="ink">
                <msink:context xmlns:msink="http://schemas.microsoft.com/ink/2010/main" type="inkWord" rotatedBoundingBox="21326,14811 25309,14825 25305,15801 21323,15787"/>
              </emma:interpretation>
              <emma:one-of disjunction-type="recognition" id="oneOf15">
                <emma:interpretation id="interp75" emma:lang="en-US" emma:confidence="0.5">
                  <emma:literal>2=7854</emma:literal>
                </emma:interpretation>
                <emma:interpretation id="interp76" emma:lang="en-US" emma:confidence="0">
                  <emma:literal>4=7854</emma:literal>
                </emma:interpretation>
                <emma:interpretation id="interp77" emma:lang="en-US" emma:confidence="0">
                  <emma:literal>7=7854</emma:literal>
                </emma:interpretation>
                <emma:interpretation id="interp78" emma:lang="en-US" emma:confidence="0">
                  <emma:literal>5=7854</emma:literal>
                </emma:interpretation>
                <emma:interpretation id="interp79" emma:lang="en-US" emma:confidence="0">
                  <emma:literal>8=7854</emma:literal>
                </emma:interpretation>
              </emma:one-of>
            </emma:emma>
          </inkml:annotationXML>
          <inkml:trace contextRef="#ctx0" brushRef="#br2" timeOffset="274085.438">21464 5140 66,'0'0'30,"0"0"-6,0 0-6,-19-34-1,19 34 2,0 0-4,44-4-3,-44 4 0,38-9-2,-38 9 1,51-9-3,-23 5-3,7 4-5,-1 0 0,4 4 0,0 2 1,0 3-1,-6-2 0,-32-7 0,47 34 1,-47-34-1,22 57 0,-19-16 1,-6 6-1,-3 7 0,-7 5-1,1 8 2,-4-1-1,0-6 0,0-1-1,4-2 1,2-3 0,1-10 0,5-3 1,4-7-1,0-34 0,4 51 0,-4-51 0,0 0-9,15 28-10,-15-28-8,0 0-5,0 0 0,10-41-2,-10 41 0,-13-47-1</inkml:trace>
          <inkml:trace contextRef="#ctx0" brushRef="#br2" timeOffset="274281.2461">21552 5685 167,'0'0'33,"0"0"-1,13-28-20,25 21-11,9 10-6,4-9-9,9 12-9,-3-12-4,-1 6-5,-5-6 0,-4 3-1,-12-7-2,0 1 6</inkml:trace>
          <inkml:trace contextRef="#ctx0" brushRef="#br2" timeOffset="274841.7381">22632 5269 129,'-6'-31'40,"6"31"-2,0 0-15,-32 41-13,13-10-3,-3 17-6,-9 2-1,2 10 0,-15 3 0,3-7 0,-3 4 0,3-3 0,6-4 0,10-5-1,6-4 2,19-10-2,6-5 1,-6-29 0,57 28 0,-10-25-1,10-6 1,-3-10 0,9-2-1,-12-1 2,2-3-1,-9 0-1,-6 0 1,-38 19 0,32-41 0,-32 41 0,-3-37-1,3 37 1,-48-48-2,10 17 2,-9 2-2,-7-2 1,-2-7 1,-4 4 0,3-7 0,3 3 1,10 0 0,19 7 0,12-7 1,13 3-1,25 4-1,13 2 1,16 4-1,9-3-6,16 18-9,-16-5-9,10 15-5,-16-4-3,-1 17 0,-18-7-2,0 10-1,-38-16 5</inkml:trace>
          <inkml:trace contextRef="#ctx0" brushRef="#br2" timeOffset="275540.2138">23005 5291 145,'-35'7'33,"35"-7"0,-41 47-13,41-3-11,-3 3-6,3 7-2,9-4-1,1-3 0,-4-3 0,0-12 0,-6-32-1,10 38 1,-10-38 0,0 0 0,0 0 0,31-25 0,-31 25 0,29-51 0,-13 20-1,6-4 2,3 7-1,3-1 0,1 10 0,2 4 0,4 15 1,0 6-1,-3 10 1,-1 9-1,-2 6 0,-4 10 0,-9 7 0,-1 2 1,-11-3-2,2 4 1,-9-4 0,-7-6 0,-9-3 1,0-7 0,19-31 0,-50 41 0,18-32-1,-3-9 0,1-3-1,2-9-2,32 12-8,-50-35-7,50 35-7,-16-41-5,16 41-2,25-50-1,7 25 0,-4-4 1,10 1 7</inkml:trace>
          <inkml:trace contextRef="#ctx0" brushRef="#br2" timeOffset="275043.8765">22998 5241 118,'42'-41'25,"-5"28"-8,8 4-20,5 6-16,7 9-4,-3-3-2,-10 7 0,-6-4-2,-38-6 2</inkml:trace>
          <inkml:trace contextRef="#ctx0" brushRef="#br2" timeOffset="276532.8902">23655 5203 125,'-9'-53'33,"9"53"0,-13-32-10,13 32-7,0 0-4,0 0-9,0 0-2,16 51-1,-19-20 1,0 7-1,3 0 1,-3 3-1,-1 0 0,1 3 0,6-13 0,-3-31-1,19 41 1,-19-41 0,48 13 0,-14-20 0,7-5 0,7-7 0,2 0-1,1-3 1,-1 3 0,-5-6-7,-1 15-6,-44 10-6,60-19-5,-60 19-4,35-9-4,-35 9 0,0 0-1,0 0 6,0 0 6</inkml:trace>
          <inkml:trace contextRef="#ctx0" brushRef="#br2" timeOffset="276782.0594">24022 5036 128,'0'0'34,"-38"-19"-1,38 19-5,-22 38-13,25 6-6,6 13-10,7 6 1,0 13 0,0 5 0,-1 1-1,-2-6 1,3-4 0,-4-15 0,-2-7-8,-10-18-13,13-4-9,-13-28-3,0 0 0,0 0-1,0 0-1,37-34-2</inkml:trace>
          <inkml:trace contextRef="#ctx0" brushRef="#br2" timeOffset="264341.6291">20182 5216 118,'0'0'33,"-3"-54"-1,3 54-5,19-41-12,-19 41-4,47-19-9,-19 13-2,4 3 0,-4 6 0,-28-3 1,51 13-1,-51-13 0,25 31 1,-22 1 0,0 2 0,-9 4 1,-6 3-1,-7 3-1,0 3 1,0 1 0,-3-11-1,-1-5-1,23-32 1,-28 47-1,28-47 0,-3 28 0,3-28 0,0 0 0,38 13 0,-38-13 1,53 3 0,-21-3-1,0-3 1,2 13-9,-34-10-9,60 9-9,-60-9-5,48 9 2,-48-9-3,28 7 1,-28-7-1</inkml:trace>
          <inkml:trace contextRef="#ctx0" brushRef="#br2" timeOffset="264800.8882">20763 5808 152,'-29'16'32,"29"-16"0,0 0-8,54-7-25,-7 14-13,-2-7-16,8 3-2,-5-13 0,5 4-3,-15-10-1,0 7-2</inkml:trace>
          <inkml:trace contextRef="#ctx0" brushRef="#br2" timeOffset="264644.7841">20835 5531 153,'0'0'33,"0"0"-1,0 0-10,0 0-22,38 19-1,-3-10 1,0-3-2,3 10-9,-4-16-8,4 10-7,-38-10-5,48 3 0,-48-3-1,0 0 0,0 0 2</inkml:trace>
        </inkml:traceGroup>
        <inkml:traceGroup>
          <inkml:annotationXML>
            <emma:emma xmlns:emma="http://www.w3.org/2003/04/emma" version="1.0">
              <emma:interpretation id="{3A970D33-4BE9-49D4-9C98-473FC35B01E8}" emma:medium="tactile" emma:mode="ink">
                <msink:context xmlns:msink="http://schemas.microsoft.com/ink/2010/main" type="inkWord" rotatedBoundingBox="25826,14623 28009,14566 28042,15868 25860,15925"/>
              </emma:interpretation>
              <emma:one-of disjunction-type="recognition" id="oneOf16">
                <emma:interpretation id="interp80" emma:lang="en-US" emma:confidence="0.5">
                  <emma:literal>mm'</emma:literal>
                </emma:interpretation>
                <emma:interpretation id="interp81" emma:lang="en-US" emma:confidence="0">
                  <emma:literal>mm</emma:literal>
                </emma:interpretation>
                <emma:interpretation id="interp82" emma:lang="en-US" emma:confidence="0">
                  <emma:literal>mms</emma:literal>
                </emma:interpretation>
                <emma:interpretation id="interp83" emma:lang="en-US" emma:confidence="0">
                  <emma:literal>mm's</emma:literal>
                </emma:interpretation>
                <emma:interpretation id="interp84" emma:lang="en-US" emma:confidence="0">
                  <emma:literal>mm"</emma:literal>
                </emma:interpretation>
              </emma:one-of>
            </emma:emma>
          </inkml:annotationXML>
          <inkml:trace contextRef="#ctx0" brushRef="#br2" timeOffset="277480.5367">24697 5465 146,'0'0'33,"0"0"-1,0 0-14,0 28-6,0-28-9,4 57-2,2-23-1,0 4 1,0 0-1,-2 0 0,-1-10 0,0 0 0,-3-28 0,9 35 1,-9-35-1,0 0-1,0 0 1,0 0-1,13-44 1,-10 15 0,0-8 0,4-11-1,-4 8 1,9-5 0,-2 8 0,6 2 1,0 7-1,-16 28 0,34-22 0,-34 22 1,38 19-1,-19 9 0,0 3-1,-3 7 1,3 6 0,3 0 0,-6 0 0,6 4 0,-6-14-1,-4-5 1,-12-29 0,32 31 0,-32-31 0,0 0 0,38-16-2,-38 16-2,25-56-1,-9 18 1,-1 0-1,-2-3 1,9 7 2,-9 2 1,-13 32 3,35-38 1,-35 38 2,28 7-1,-28-7 0,38 47-1,-22-13 0,9 7-2,-3 3-1,-3 1 1,3-5-1,0 1 0,-6-9 0,-16-32-11,38 38-12,-38-38-7,35 6-1,-35-6-2,34-28 0,-21-1-1,-13 29 1</inkml:trace>
          <inkml:trace contextRef="#ctx0" brushRef="#br2" timeOffset="278312.2364">25739 5502 151,'0'0'33,"0"0"-1,13 32-13,-7-4-11,7 16-7,6 3-2,-3 1 1,6 2 0,0 0 0,-3-5 0,0-8 0,-7-8 0,-12-29 0,23 28 0,-23-28-4,0 0-3,22-31-1,-16 2 0,-3-15-1,3 3 1,-6-9 1,10 3 1,-4-1 7,1 4 6,5 13 1,-12 31 1,29-35-1,-29 35 0,37 10 0,-37-10-2,42 56-3,-20-18-3,3 12 1,3 1-1,1 2 1,-1 1-1,-3-7 2,1-6-1,-7-6 0,-19-35 0,34 41 0,-34-41-1,0 0-2,0 0-8,26-29-3,-26 29-2,0-60-2,3 26 1,0-13-1,3 12 1,-6-6 3,10 10 6,-10 31 3,19-48 3,-19 48 2,0 0 0,31-15 1,-31 15 0,0 0 1,29 18 0,-29-18 1,0 0 2,34 48 1,-34-48 4,26 44 2,-26-44 0,31 56 0,-31-56-2,32 54 0,-32-54-1,31 53-2,-31-53-4,29 45-2,-29-45-1,19 37 0,-19-37 0,0 0 1,25 35-4,-25-35-9,0 0-10,0 0-5,0 0-5,0 0 0,0 0-3,3-41-1,-3 41 1,-3-44 9</inkml:trace>
          <inkml:trace contextRef="#ctx0" brushRef="#br2" timeOffset="278853.5993">26614 4841 82,'0'0'26,"22"-31"-2,-22 31-1,19-29-9,-19 29-3,44-15-3,-44 15-1,41-4 2,-41 4-1,35 10 0,-35-10 0,0 0-1,25 28-1,-25-28 0,-12 32-4,12-32-1,-22 41-1,22-41 0,-38 41 0,38-41 0,-44 40 0,44-40-1,-45 35 1,45-35 0,-31 25 0,31-25-1,0 0 1,-7 29 0,7-29 0,32 6 0,-32-6 0,57 3 0,-57-3 0,63 0 0,-28-6-6,6 9-17,-41-3-9,41 6-1,-41-6-2,0 0-2,0 0-2</inkml:trace>
        </inkml:traceGroup>
      </inkml:traceGroup>
      <inkml:traceGroup>
        <inkml:annotationXML>
          <emma:emma xmlns:emma="http://www.w3.org/2003/04/emma" version="1.0">
            <emma:interpretation id="{2F1A76FB-7232-4867-893F-6506D325A43F}" emma:medium="tactile" emma:mode="ink">
              <msink:context xmlns:msink="http://schemas.microsoft.com/ink/2010/main" type="line" rotatedBoundingBox="383,16277 30468,15910 30486,17443 401,17810"/>
            </emma:interpretation>
          </emma:emma>
        </inkml:annotationXML>
        <inkml:traceGroup>
          <inkml:annotationXML>
            <emma:emma xmlns:emma="http://www.w3.org/2003/04/emma" version="1.0">
              <emma:interpretation id="{EF436536-9898-4B1E-86CD-7003511FC099}" emma:medium="tactile" emma:mode="ink">
                <msink:context xmlns:msink="http://schemas.microsoft.com/ink/2010/main" type="inkWord" rotatedBoundingBox="383,16277 2239,16255 2249,17137 393,17160"/>
              </emma:interpretation>
              <emma:one-of disjunction-type="recognition" id="oneOf17">
                <emma:interpretation id="interp85" emma:lang="en-US" emma:confidence="0.5">
                  <emma:literal>d2=</emma:literal>
                </emma:interpretation>
                <emma:interpretation id="interp86" emma:lang="en-US" emma:confidence="0">
                  <emma:literal>de</emma:literal>
                </emma:interpretation>
                <emma:interpretation id="interp87" emma:lang="en-US" emma:confidence="0">
                  <emma:literal>dr.</emma:literal>
                </emma:interpretation>
                <emma:interpretation id="interp88" emma:lang="en-US" emma:confidence="0">
                  <emma:literal>dz=</emma:literal>
                </emma:interpretation>
                <emma:interpretation id="interp89" emma:lang="en-US" emma:confidence="0">
                  <emma:literal>dr=</emma:literal>
                </emma:interpretation>
              </emma:one-of>
            </emma:emma>
          </inkml:annotationXML>
          <inkml:trace contextRef="#ctx0" brushRef="#br1" timeOffset="290542.9439">-249 6900 41,'0'0'25,"0"0"2,-6-37 1,6 37-3,0 0-3,3-35-2,-3 35-4,0 0-3,-19-38-3,19 38-4,-19-28-6,19 28 0,-47-25 0,15 22 0,1-4 0,-7 4 1,0 3-1,-6 10 0,0 12 0,2 0 1,1 9-1,7 7-1,2 6 2,10 6-1,3 1-1,16-4 1,9-3 0,13-6 0,13-10 0,9-9 1,16-16-1,9-9 1,3-10-4,-2-12-9,8-4-7,-15-15-4,0 3-3,-15-13-3,-14 4-2,-15-7 0,-3 3 3,-13 4 9,-7-1 8,-5 7 8,2 6 4,-6 6 7,4 7 6,12 28 6,-32-38 5,32 38 5,-28-12 0,28 12-2,0 0-5,-19 38-2,19-38-5,3 59-4,3-11-7,7 2-4,3 13-1,-4 3 0,7 0 0,0-6 0,0 3 0,-3-6 0,0-13 0,0-13-7,-16-31-11,31 35-6,-31-35-5,0 0-2,41-19 0,-41 19-2,22-54 0,-6 26 8</inkml:trace>
          <inkml:trace contextRef="#ctx0" brushRef="#br1" timeOffset="290969.5659">102 6951 124,'0'0'32,"0"0"-1,-29-16-7,29 16-10,0 0-5,32-9-8,-32 9-1,44 0 1,-44 0-1,48-4-1,-48 4 1,34 13 0,-34-13-1,0 0 0,26 47 1,-26-47-1,-4 54 1,-2-23 0,-10 1 0,7 2 0,-7 1 0,0 0 0,0-7 0,1 4 0,15-32 0,-22 47 0,22-47 0,3 28 1,-3-28-1,0 0 1,44 3-1,-44-3 1,57-16-1,-29 7-6,7 3-6,-35 6-6,57-16-4,-57 16-4,44-3-4,-44 3-2,35-10 2,-35 10 4,31-22 5</inkml:trace>
          <inkml:trace contextRef="#ctx0" brushRef="#br1" timeOffset="291216.7338">686 6882 161,'0'0'32,"-3"-29"-1,3 29-20,35-9-11,2 15-5,1-9-7,10 15-7,-10-8-5,-1 11-3,-37-15-3,42 22-1,-42-22-1,6 29 6,-6-29 6</inkml:trace>
          <inkml:trace contextRef="#ctx0" brushRef="#br1" timeOffset="291433.8822">695 7171 128,'0'0'32,"0"0"-1,0 0-15,45 13-18,-1-23-13,10 4-9,-1-13-7,7 10 0,-9-10-1,2 6-1,-8 1 2</inkml:trace>
        </inkml:traceGroup>
        <inkml:traceGroup>
          <inkml:annotationXML>
            <emma:emma xmlns:emma="http://www.w3.org/2003/04/emma" version="1.0">
              <emma:interpretation id="{1CC56F52-E3A3-4606-A6D6-F7FFF3F64390}" emma:medium="tactile" emma:mode="ink">
                <msink:context xmlns:msink="http://schemas.microsoft.com/ink/2010/main" type="inkWord" rotatedBoundingBox="2885,16503 6313,16461 6324,17292 2895,17334"/>
              </emma:interpretation>
              <emma:one-of disjunction-type="recognition" id="oneOf18">
                <emma:interpretation id="interp90" emma:lang="en-US" emma:confidence="0.5">
                  <emma:literal>80 mm</emma:literal>
                </emma:interpretation>
                <emma:interpretation id="interp91" emma:lang="en-US" emma:confidence="0">
                  <emma:literal>800 mm</emma:literal>
                </emma:interpretation>
                <emma:interpretation id="interp92" emma:lang="en-US" emma:confidence="0">
                  <emma:literal>80mm</emma:literal>
                </emma:interpretation>
                <emma:interpretation id="interp93" emma:lang="en-US" emma:confidence="0">
                  <emma:literal>8omm</emma:literal>
                </emma:interpretation>
                <emma:interpretation id="interp94" emma:lang="en-US" emma:confidence="0">
                  <emma:literal>oomm</emma:literal>
                </emma:interpretation>
              </emma:one-of>
            </emma:emma>
          </inkml:annotationXML>
          <inkml:trace contextRef="#ctx0" brushRef="#br1" timeOffset="292326.2515">2116 6863 133,'0'0'37,"0"0"-5,-34-26-13,34 26-6,-19 38-10,12-9-3,-5 5 0,-7 10 0,-3 0 0,-4 7 0,1-1 1,-6 0-1,5 4 0,1-7 0,6 4 0,3-7 2,7-3-1,9-7 1,0-34 0,19 54 0,-19-54 0,44 22 0,-12-22-1,6-3-2,3-7 1,0-5-2,0-1 2,0-3-2,-7 0 2,-5 0-1,-29 19 1,38-38-1,-38 38 1,0-37-1,0 37 0,-32-35-1,32 35 1,-63-41-1,19 19 2,-7-6-1,1 2 1,-1-5 0,-2-4 0,5-3 1,7-2 0,13 2 0,9-3 0,16 0 0,12-9 0,13 12 0,10 3-1,9 4 1,0 2-1,6 7-1,-3 10 1,-2 2-1,-14 10 0,-28 0-6,47 16-10,-47-16-7,22 35-6,-22-35-2,19 53 0,-19-53-1,26 57 1,-11-29 4</inkml:trace>
          <inkml:trace contextRef="#ctx0" brushRef="#br1" timeOffset="292732.5226">2773 6825 101,'16'-60'29,"-16"60"1,0-50-10,0 50-3,0 0-3,-22-32-5,-7 32-3,1 6-1,-13 7-3,-3 9-1,-10 10-1,4 8 0,-7 11 0,6 6 0,10 9 1,3 0 0,13 3-1,16-6 1,18-3 1,16-7-1,20-15 0,11-9 1,14-11-1,2-14 0,7-17-1,-6-9 1,-13-6-1,-13-16-1,-15-4 0,-16-8 0,-16-7-1,-13 0 1,-15 0-1,-7 3 1,-9 6-1,0 10 1,-4 10 1,7 8-1,0 8 1,9 8-7,32 10-8,-34 10-6,34-10-5,0 0-5,41 31 0,-41-31 0,72 28-2,-27-12 7</inkml:trace>
          <inkml:trace contextRef="#ctx0" brushRef="#br1" timeOffset="293401.0684">3171 7004 95,'0'0'32,"-13"38"0,13-38-5,-3 32-6,10-4-3,-7-28-8,3 50-10,3-18 0,-6-32 1,13 50-1,-13-50 0,12 44 0,-12-44 1,0 0-1,0 0 0,0 0-2,0 0-3,32-31 0,-32 2 0,3-5 0,0-7 2,0-3 3,7 0 0,-1 0 2,7 3 3,-3 6 0,-13 35 0,38-35-1,-38 35-1,44 13-4,-44-13 1,41 57-1,-19-16 1,-3 6-1,0 0 1,0 0 0,3 4 0,-6-10 0,3-4 1,-4-5-1,4-4 0,-19-28 1,29 19-3,-29-19-5,0 0-1,41-28-2,-32-4-1,4 4 0,0-10 1,2 4 0,-2 2 4,0-3 11,-13 35 3,28-37 3,-28 37-1,29 0 1,-29 0-1,25 41 0,-13-7-3,1 4-5,0 3-2,2-3 0,4-1 0,0-5 1,-19-32-12,48 41-9,-48-41-6,50 6-4,-50-6-1,54-22 0,-32-6-1,10-1-1</inkml:trace>
          <inkml:trace contextRef="#ctx0" brushRef="#br1" timeOffset="294029.3246">4235 7089 127,'0'0'32,"0"0"0,0 0-4,0 0-14,0 0-10,7 51-4,8-14 0,7 1 1,1 3-1,-1-6 0,-3-4 0,-19-31 1,38 41-1,-38-41-8,0 0-4,0 0-3,34-28-2,-40-4-2,6 1 1,-10-19 0,17 5 0,-10-8 9,6-1 9,0 10 7,-3-6 10,13 22 0,-10-1 1,-3 29 0,0 0 0,47 25-3,-31 4-3,9 15-4,4 6-7,2 1-1,1-1 0,2-3 1,1-6-1,-3-9 0,-32-32 1,47 34-1,-47-34 0,29-6-2,-29 6-8,6-38-4,-6 38-3,-3-69-2,9 28-2,-12-16 0,12 10 1,-6-19 2,6 16 13,1-1 8,-1 7 8,-6 44 8,28-41 1,-28 41 0,38 19 0,-12 16 0,-8 3-4,14 15-5,-7 1-5,10-1-5,-7-6-1,7-3 1,-10-3-7,-25-41-18,45 41-7,-45-41-1,0 0-3,25-44-2,-22 3-1</inkml:trace>
        </inkml:traceGroup>
        <inkml:traceGroup>
          <inkml:annotationXML>
            <emma:emma xmlns:emma="http://www.w3.org/2003/04/emma" version="1.0">
              <emma:interpretation id="{FA4668D7-02D5-46C0-A733-FBFE50D08630}" emma:medium="tactile" emma:mode="ink">
                <msink:context xmlns:msink="http://schemas.microsoft.com/ink/2010/main" type="inkWord" rotatedBoundingBox="6963,16600 7841,16589 7848,17204 6971,17215"/>
              </emma:interpretation>
              <emma:one-of disjunction-type="recognition" id="oneOf19">
                <emma:interpretation id="interp95" emma:lang="en-US" emma:confidence="0.5">
                  <emma:literal>☺</emma:literal>
                </emma:interpretation>
                <emma:interpretation id="interp96" emma:lang="en-US" emma:confidence="0">
                  <emma:literal>#</emma:literal>
                </emma:interpretation>
                <emma:interpretation id="interp97" emma:lang="en-US" emma:confidence="0">
                  <emma:literal>H</emma:literal>
                </emma:interpretation>
                <emma:interpretation id="interp98" emma:lang="en-US" emma:confidence="0">
                  <emma:literal>s</emma:literal>
                </emma:interpretation>
                <emma:interpretation id="interp99" emma:lang="en-US" emma:confidence="0">
                  <emma:literal>"</emma:literal>
                </emma:interpretation>
              </emma:one-of>
            </emma:emma>
          </inkml:annotationXML>
          <inkml:trace contextRef="#ctx0" brushRef="#br1" timeOffset="295583.3155">5820 7042 122,'0'0'39,"0"0"-4,0 0-9,32 6-15,12-6-7,13 7-3,13-1-1,2 0-5,-9-9-8,10 13-6,-23-17-5,4 14-3,-25-4-5,-29-3 1,0 0 0,0 0 3,0 0 8</inkml:trace>
          <inkml:trace contextRef="#ctx0" brushRef="#br1" timeOffset="295750.4282">5978 7278 98,'-34'16'35,"34"-16"-5,0 0-6,50-3-5,4 6-4,-1-12-5,14 5-7,9 4-14,-4-15-6,-2 15-4,-10-13-5,-3 7-3,-23-7-2,-2 7 0,-32 6 2,0 0 8,22-41 5</inkml:trace>
          <inkml:trace contextRef="#ctx0" brushRef="#br1" timeOffset="296096.6634">6240 6787 81,'0'0'23,"0"0"1,0 0-6,0 0-6,19 28 0,16-12-2,16 9-1,-4-3-1,16 4-2,-9-4-1,0 6-1,-10 0 0,0 1-1,-19-1-1,-6 7 0,-16-1-1,-9 4 1,-10 0-1,-6 0-1,-3-1-5,-10-8-4,13 8-4,22-37-5,-38 51-3,38-51-4,0 0-3,0 0 0,29 22 2,8-35 3,8-6 4</inkml:trace>
        </inkml:traceGroup>
        <inkml:traceGroup>
          <inkml:annotationXML>
            <emma:emma xmlns:emma="http://www.w3.org/2003/04/emma" version="1.0">
              <emma:interpretation id="{51FCD718-CFA2-4E73-99AD-11DFE84EA5DD}" emma:medium="tactile" emma:mode="ink">
                <msink:context xmlns:msink="http://schemas.microsoft.com/ink/2010/main" type="inkWord" rotatedBoundingBox="8463,16335 12142,16290 12156,17407 8477,17452"/>
              </emma:interpretation>
              <emma:one-of disjunction-type="recognition" id="oneOf20">
                <emma:interpretation id="interp100" emma:lang="en-US" emma:confidence="0.5">
                  <emma:literal>92=480</emma:literal>
                </emma:interpretation>
                <emma:interpretation id="interp101" emma:lang="en-US" emma:confidence="0">
                  <emma:literal>82=480</emma:literal>
                </emma:interpretation>
                <emma:interpretation id="interp102" emma:lang="en-US" emma:confidence="0">
                  <emma:literal>•2=480</emma:literal>
                </emma:interpretation>
                <emma:interpretation id="interp103" emma:lang="en-US" emma:confidence="0">
                  <emma:literal>•2=4880</emma:literal>
                </emma:interpretation>
                <emma:interpretation id="interp104" emma:lang="en-US" emma:confidence="0">
                  <emma:literal>•2=4800</emma:literal>
                </emma:interpretation>
              </emma:one-of>
            </emma:emma>
          </inkml:annotationXML>
          <inkml:trace contextRef="#ctx0" brushRef="#br1" timeOffset="297485.0218">9092 7354 162,'38'3'18,"3"-6"-27,9-7-18,17 10-4,-20-9-1,0 9-1,-15-6-2</inkml:trace>
          <inkml:trace contextRef="#ctx0" brushRef="#br1" timeOffset="297232.85">9098 6989 146,'0'0'29,"44"53"-12,13-40-33,-13-10-6,10 6-2,-19-9-4,6 10-3,-41-10 0,54 6 1,-54-6 21</inkml:trace>
          <inkml:trace contextRef="#ctx0" brushRef="#br1" timeOffset="300929.1602">9626 6554 56,'9'-31'29,"-9"31"2,0 0-4,0 0-3,0 0-1,0 0-3,-3 28-3,0 0-3,-10 1-5,0 8-7,1 4-1,-4 3-1,0 0 0,4 1-1,2-5 1,4-11-2,6-1 1,0-28 0,0 0 0,53 22 0,-18-31 0,6-7 1,7-6-1,5-3 1,1 3 0,-4 0-1,1 3 1,-10 6 0,-6 7 0,-35 6 0,47-6 0,-47 6 0,0 0 0,35 0 0,-35 0 0,0 0-8,0 0-8,0 0-4,0 0-4,13-38-1,-13 38-2,3-38 1,-3 38 2,3-50 9,-3 15 11,0 0 10,-3 4 10,3 31 9,-7-57 1,7 57 1,0 0 0,0 0-3,0 0-4,-28 19-5,12 16-5,7 12-9,-1 22-1,1 7 0,2 12-1,4 6 1,3 1-1,3-7 1,4-3-1,5-9 0,1-20 0,9-12 0,0-15 1,-22-29-1,51 22-10,-51-22-10,53-35-7,-30 1-4,11-4-3,-5-9-5,5-4-1,1 1 6</inkml:trace>
          <inkml:trace contextRef="#ctx0" brushRef="#br1" timeOffset="299168.3286">10203 6790 74,'32'-53'36,"-32"53"-3,25-38-6,-25 38-4,0 0-2,29-25-4,-29 25-7,0 0-4,0 0-5,-32 34 0,13-5-1,-3 2 1,-10 10 0,-2 6 0,2 4-1,1 2 0,-1 1 0,0 2 0,4-5-1,9-4 1,6-3-1,7-9 0,9-4 1,-3-31-1,22 41 1,-22-41 0,54 6 0,-19-12 0,9-10 1,0-2-1,0-1 1,-6-7-1,-3-2 0,-10 0-1,-25 28 1,22-51 0,-22 51 0,-31-47 0,2 22 0,-9 3 0,-6-3 0,-3 0 0,-7-4 1,7 1-1,-1-4 0,7 1-1,7-1 1,8 4 0,26 28 0,-15-53 0,27 24-1,-12 29 1,51-41 0,-13 26 0,3-1 0,3 6 0,-3 4 0,-3 0-7,6 18-8,-44-12-8,54 26-6,-54-26-4,38 40-4,-38-40-4,44 38 1,-44-38 18</inkml:trace>
          <inkml:trace contextRef="#ctx0" brushRef="#br1" timeOffset="301332.4342">10724 6702 79,'10'-31'40,"-13"-4"-4,3 35-5,-22-47-10,22 47-4,-38-22-4,38 22-7,-63 9-4,25 10-1,-13 6 1,1 16-2,-1 9 1,1 13-1,9 10-1,12 2 0,16 1-1,23 0 1,18-7 0,20-9 0,18-16 1,16-19 0,10-16 0,-1-15 0,-5-13 1,-17-12-1,-9-10 0,-16-13 0,-15-9-1,-17-3 0,-15 0 1,-13 3-1,-3 3 1,-9 7 0,-4 9 0,-2 9-5,34 35-8,-54-22-6,54 22-9,0 0-3,0 0-6,6 31-4,23-9 1,5-3 15</inkml:trace>
          <inkml:trace contextRef="#ctx0" brushRef="#br1" timeOffset="299665.6651">10908 6689 68,'0'0'31,"-10"-34"-3,10 34-7,0 0-9,-35-29-3,35 29-3,0 0-3,-41 7-2,41-7-1,-31 16 0,31-16 0,0 0-1,-29 22 0,29-22-1,0 0 0,0 0 0,0 0 0,0 0-1,0 0 2,0 0-1,29 6 2,-29-6 0,0 0 3,0 0 3,0 0 5,0 0 0,-35-32-1,35 32 1,0 0-1,-35 4-1,35-4-2,0 0-2,-38 15-5,38-15 0,0 0-1,0 0 1,-15 29-1,15-29 1,0 0-2,0 0-1,0 0-7,0 0-5,31 9-4,-31-9-5,0 0-3,0 0-4,38 3-3,-38-3 0,0 0 4,0 0 16</inkml:trace>
          <inkml:trace contextRef="#ctx0" brushRef="#br1" timeOffset="296577.1843">7402 7096 119,'-34'-7'33,"34"7"-1,-44 10-3,44-10-14,0 47-7,9-12-8,10-1 0,3 4 1,0-3-1,3-1 0,-2-2 0,-23-32 0,37 38 0,-37-38 0,0 0-5,29 9-6,-29-9-3,0 0-1,6-41-1,-15 10 1,9 31 0,-16-57 1,6 25 7,4-2 10,0-4 5,6 3 5,0-6 1,22 7 1,-3-7 0,16 13-2,2-7-2,11 16-4,-4 3-6,-3 4-12,6 21-10,-15 1-5,6 12-5,-38-22 1,38 59-2,-29-27 1,10 9 3</inkml:trace>
          <inkml:trace contextRef="#ctx0" brushRef="#br1" timeOffset="296969.4965">8091 7354 150,'-3'-29'32,"3"29"1,25-53-14,-25 53-12,54-41-6,-23 28-1,1 4-1,-4 6 1,1 6-1,-29-3 0,25 28 0,-25-28 0,3 32 0,-12 9-5,-10-3 4,0 9-3,-3-9 3,3 6-3,-3-10 3,9 7-2,-3 3 3,16-44 3,0 29-1,0-29 0,0 0 0,41 9 0,-12-15-2,5 3-10,-5-16-6,9 16-7,-4-16-4,7 12-3,-9-18-3,6 16 2,-10-10-1,4 0 30</inkml:trace>
        </inkml:traceGroup>
        <inkml:traceGroup>
          <inkml:annotationXML>
            <emma:emma xmlns:emma="http://www.w3.org/2003/04/emma" version="1.0">
              <emma:interpretation id="{95C20060-5A4B-4473-B86D-15446C74289D}" emma:medium="tactile" emma:mode="ink">
                <msink:context xmlns:msink="http://schemas.microsoft.com/ink/2010/main" type="inkWord" rotatedBoundingBox="12334,16616 14511,16590 14518,17201 12342,17228"/>
              </emma:interpretation>
              <emma:one-of disjunction-type="recognition" id="oneOf21">
                <emma:interpretation id="interp105" emma:lang="en-US" emma:confidence="0.5">
                  <emma:literal>mm</emma:literal>
                </emma:interpretation>
                <emma:interpretation id="interp106" emma:lang="en-US" emma:confidence="0">
                  <emma:literal>men</emma:literal>
                </emma:interpretation>
                <emma:interpretation id="interp107" emma:lang="en-US" emma:confidence="0">
                  <emma:literal>nun</emma:literal>
                </emma:interpretation>
                <emma:interpretation id="interp108" emma:lang="en-US" emma:confidence="0">
                  <emma:literal>min</emma:literal>
                </emma:interpretation>
                <emma:interpretation id="interp109" emma:lang="en-US" emma:confidence="0">
                  <emma:literal>msn</emma:literal>
                </emma:interpretation>
              </emma:one-of>
            </emma:emma>
          </inkml:annotationXML>
          <inkml:trace contextRef="#ctx0" brushRef="#br1" timeOffset="302478.6116">11189 6897 132,'0'0'40,"0"0"-2,25 47-12,-25-18-20,9 5-6,1 4 0,2 3-1,-2-3 1,-1 0 0,-2-7 0,-7-31-1,15 38 1,-15-38-1,0 0 0,0 0 0,16-28 1,-13-4-1,4-6 1,2-15-1,-2 3 1,5-7 0,-2 6 1,5 4-1,1 9 1,-16 38-1,41-31 1,-41 31-1,41 25 1,-19 10 0,4 9-1,-1 6 1,0 4-2,0-1 1,4-2 0,-7-4 0,3-9 0,-25-38-1,48 41 1,-48-41-1,41-4 0,-41 4-2,31-40-2,-15 8 0,3-9 1,-10-3-1,10-3 2,-3 6 1,-3 6 3,-13 35 2,28-41 1,-28 41 1,32 3 0,-32-3 0,28 57-1,-12-16-2,3 3-2,0-3 0,6 0 0,-6-3-1,10 0-6,-29-38-8,53 34-6,-53-34-4,51 3-2,-51-3 0,41-28 1,-32-3 0,-9 31 10,26-63 12,-20 25 13,3 3 16,-12-9 1,3 44 1,0-53 1,0 53-1,0 0-4,0 0-4,0 0-7,6 34-11,1 4 0,2 6-1,7 0-1,0 6 0,3-2 1,0-7-1,0-7 1,-4-5-1,-15-29 1,29 28-1,-29-28 1,0 0 0,25-28-1,-22-1 1,0-8-1,4-4 1,-4-4 0,3 1 0,-3 3 0,4 7 0,2 6 0,-9 28 1,29-19-1,-29 19 0,38 25 0,-16 3 1,3 7-1,3 3 0,-2 6 0,-1-3 0,3 0 0,1-7 0,-4-6-1,-25-28 1,50 32 0,-50-32 0,35-3-2,-35 3-4,29-44-4,-20 6-2,10 3 0,-10-15-1,7 15 2,-6-9 2,6 13 7,-16 31 8,22-32 5,-22 32 1,28 22 1,-9 10-1,-6-1 0,6 16-3,3 1-6,3-7-3,7 0-2,-10-13-11,12 3-12,-5-12-6,9-9-1,-10-17-2,10-5 0,-6-13-1</inkml:trace>
        </inkml:traceGroup>
        <inkml:traceGroup>
          <inkml:annotationXML>
            <emma:emma xmlns:emma="http://www.w3.org/2003/04/emma" version="1.0">
              <emma:interpretation id="{BDB9310F-377F-4D11-B25E-8EF2089B484B}" emma:medium="tactile" emma:mode="ink">
                <msink:context xmlns:msink="http://schemas.microsoft.com/ink/2010/main" type="inkWord" rotatedBoundingBox="14902,16577 15821,16565 15829,17205 14910,17216"/>
              </emma:interpretation>
              <emma:one-of disjunction-type="recognition" id="oneOf22">
                <emma:interpretation id="interp110" emma:lang="en-US" emma:confidence="0.5">
                  <emma:literal>☺</emma:literal>
                </emma:interpretation>
                <emma:interpretation id="interp111" emma:lang="en-US" emma:confidence="0">
                  <emma:literal>x</emma:literal>
                </emma:interpretation>
                <emma:interpretation id="interp112" emma:lang="en-US" emma:confidence="0">
                  <emma:literal>D</emma:literal>
                </emma:interpretation>
                <emma:interpretation id="interp113" emma:lang="en-US" emma:confidence="0">
                  <emma:literal>X</emma:literal>
                </emma:interpretation>
                <emma:interpretation id="interp114" emma:lang="en-US" emma:confidence="0">
                  <emma:literal>A</emma:literal>
                </emma:interpretation>
              </emma:one-of>
            </emma:emma>
          </inkml:annotationXML>
          <inkml:trace contextRef="#ctx0" brushRef="#br1" timeOffset="302712.7695">13759 7033 145,'0'0'34,"0"0"-1,0 0-7,44 6-27,0 0 1,16 7-6,-3-10-8,10 10-5,-17-13-6,-6 9-5,-15-6-4,-29-3-3,0 0-2,0 0 7</inkml:trace>
          <inkml:trace contextRef="#ctx0" brushRef="#br1" timeOffset="302883.8882">13816 7322 124,'0'0'40,"0"0"-4,41 22-11,-6-28-12,21 0-11,11-1-11,2-11-10,4 8-8,-10-12-5,0-3-5,-19-3-3,-9-4-1,-10-3 7</inkml:trace>
          <inkml:trace contextRef="#ctx0" brushRef="#br1" timeOffset="303213.1113">14091 6765 142,'0'0'41,"0"0"-2,0 0-19,0 0-19,78 6-1,-5 10 0,3 3 0,3 3 0,-3 3 0,-10 4 0,-9 5 0,-16 4 0,-13 6-1,-15 3 1,-13 0-1,-13 4 1,-12-4 0,-7 3-1,-9-5 1,-3-8 0,0-5 0,6-7 0,10-3-9,28-22-10,0 0-11,0 0-3,0 0 0,41-50-3,16 18 1,9-6-2</inkml:trace>
        </inkml:traceGroup>
        <inkml:traceGroup>
          <inkml:annotationXML>
            <emma:emma xmlns:emma="http://www.w3.org/2003/04/emma" version="1.0">
              <emma:interpretation id="{21322516-DE6D-4E49-8164-8880288B30EC}" emma:medium="tactile" emma:mode="ink">
                <msink:context xmlns:msink="http://schemas.microsoft.com/ink/2010/main" type="inkWord" rotatedBoundingBox="16523,16222 21469,16162 21483,17299 16537,17359"/>
              </emma:interpretation>
              <emma:one-of disjunction-type="recognition" id="oneOf23">
                <emma:interpretation id="interp115" emma:lang="en-US" emma:confidence="0.5">
                  <emma:literal>Artier?</emma:literal>
                </emma:interpretation>
                <emma:interpretation id="interp116" emma:lang="en-US" emma:confidence="0">
                  <emma:literal>Astir?</emma:literal>
                </emma:interpretation>
                <emma:interpretation id="interp117" emma:lang="en-US" emma:confidence="0">
                  <emma:literal>A-air?</emma:literal>
                </emma:interpretation>
                <emma:interpretation id="interp118" emma:lang="en-US" emma:confidence="0">
                  <emma:literal>An-air?</emma:literal>
                </emma:interpretation>
                <emma:interpretation id="interp119" emma:lang="en-US" emma:confidence="0">
                  <emma:literal>A-Zaire</emma:literal>
                </emma:interpretation>
              </emma:one-of>
            </emma:emma>
          </inkml:annotationXML>
          <inkml:trace contextRef="#ctx0" brushRef="#br4" timeOffset="221001.3717">17795 7039 233,'21'49'0,"14"43"0,-4-20 0,-6-12 1,4-13-16,-29-47-11,38 13-5,-38-13 0,38-60-1,-20-3 0,11-6-1</inkml:trace>
          <inkml:trace contextRef="#ctx0" brushRef="#br1" timeOffset="305261.9041">18072 6510 140,'0'0'40,"-25"-35"-6,25 35-15,41-15-10,-3 8-8,13 4-2,5-3 1,8 3 1,2-4-1,-3 7-6,-12-3-9,2 6-9,-21-3-5,-4 7-4,-28-7 0,0 0-1,0 0 1,0 0 4</inkml:trace>
          <inkml:trace contextRef="#ctx0" brushRef="#br1" timeOffset="305489.4089">18186 6573 139,'-38'6'34,"38"-6"0,-50 29-8,50-29-16,-16 50-9,16-19 0,6 7-1,7-3 0,6-4 0,0-2 0,-19-29-4,34 37-10,-2-21-9,-32-16-8,54 0-1,-54 0-3,53-34 2,-53 34-2,60-48 5</inkml:trace>
          <inkml:trace contextRef="#ctx0" brushRef="#br4" timeOffset="220998.369">18458 6997 232,'-14'3'0,"-21"-3"0,28-3-17</inkml:trace>
          <inkml:trace contextRef="#ctx0" brushRef="#br1" timeOffset="305745.5845">18521 6608 161,'0'0'34,"-35"-22"-2,35 22-15,-3 34-17,3-34 0,22 63 0,-3-19 0,0 0 0,3 7 0,3-4 0,1-12-7,5 12-12,-31-47-10,48 44-4,-48-44 0,47-3-2,-47 3 0,44-48 0</inkml:trace>
          <inkml:trace contextRef="#ctx0" brushRef="#br1" timeOffset="306048.7881">18840 6623 172,'0'0'34,"0"0"-1,-10 32-27,23-4-6,9 10 0,3 9 0,4 0 0,-1 4 0,-3-4 0,-3-3 0,-3-6 0,-19-38 0,23 38 0,-23-38-9,0 0-3,0 0-3,-7-51 0,4 23-1,-13-13 2,7 3 3,-7-6 3,7 0 10,5 13 6,1-10 2,3 41 0,16-51-1,-16 51-1,41-31-8,-13 18-10,4 10-11,3-3-5,6 9-2,-13-3-1,7 3 0,-7-3 0</inkml:trace>
          <inkml:trace contextRef="#ctx0" brushRef="#br1" timeOffset="306908.3751">19522 7152 152,'-6'-44'35,"6"44"-2,18-41-13,-18 41-19,45-31-2,-14 21 1,1 4 0,-1-3 0,-31 9 1,45 0-1,-45 0 0,0 0 1,19 34-1,-19-34 0,-29 54 0,7-20 0,-6 7 0,-1 0 0,1 3 0,-1-3 0,7-6-1,10 0 1,8-4 0,8 1 0,-4-32 0,31 37 0,1-21 1,6-10-1,6 1 1,0-14-4,7 4-10,-10-16-9,6 7-6,-12-13-5,-1 3 0,-15-10-2,0 4 1,-12-10 1</inkml:trace>
          <inkml:trace contextRef="#ctx0" brushRef="#br1" timeOffset="307304.6424">19834 6472 139,'4'-47'35,"-4"47"-2,25-41-12,6 32-12,1-4-5,0 10-4,-4 3 1,-28 0-1,44 9 0,-44-9 1,0 0-1,29 47 1,-29-47-1,-13 54 0,0-19 0,-2 2 0,-1 1 0,3 0 0,-3 0-1,7-7 1,-1-2-1,10-29 1,7 44 0,-7-44 0,41 22-1,-13-19 1,13 3-10,-3-9-13,10 3-8,-7-9-1,6 2-1,-6-8-2,0 8 0</inkml:trace>
          <inkml:trace contextRef="#ctx0" brushRef="#br1" timeOffset="303728.4623">15429 6790 149,'-31'3'35,"31"-3"-1,-16 41-13,19-3-19,7 12-1,-1 10-1,1 3 0,2-3 0,-5-3-1,-1-4 1,-3-9 0,3-9 0,-6-35 0,0 28-11,0-28-6,0 0-2,0 0-1,4-63 0,-4 26 0,-13-26-1,13 6 4,-6-12 13,2-4 11,4 10 7,0-6 5,19 22 1,-6 0 0,19 31 0,-32 16-2,60-13-4,-29 32-5,13 16-3,-3 12-6,0 10 0,-3 6 0,3 6 0,4 0 0,-8 0 0,-2-9 0,-3-9 0,3-4-15,-17-19-14,-18-28-3,0 0-2,0 0 0,0 0-2,-12-50 1</inkml:trace>
          <inkml:trace contextRef="#ctx0" brushRef="#br1" timeOffset="303894.5748">15654 7080 164,'0'0'35,"-4"-28"-2,36 21-24,9 4-14,10-9-14,9 12-11,-4-13-3,8 7-1,-17-4-1,-3 4 0</inkml:trace>
          <inkml:trace contextRef="#ctx0" brushRef="#br1" timeOffset="304233.6626">16209 6900 132,'0'0'35,"22"-50"-1,13 28-4,-6 0-21,15 6-9,6 10 0,4 6 1,-3 6-1,-7 7 0,-13 3-1,-31-16 1,29 56 0,-36-18-1,-8 0 1,-7 0-1,-7 6 1,1-3 0,2 0 0,8-4 0,5-2 0,13-35 0,6 50 0,-6-50 1,44 35-1,-6-29 0,10 1-2,-7-17-14,19 7-11,-10-16-6,10 3 0,-9-18-2,6 2 0,-7-12-1</inkml:trace>
          <inkml:trace contextRef="#ctx0" brushRef="#br1" timeOffset="304449.8606">17154 6617 173,'-29'-9'35,"29"9"-2,32 6-32,9-9-3,16 18-15,-4-11-10,4 8-6,-10-9 0,-9 10-1,-38-13-1,29 16-1</inkml:trace>
          <inkml:trace contextRef="#ctx0" brushRef="#br1" timeOffset="304592.958">17147 6863 165,'0'0'5,"41"3"-6,0 0-34,16-19-2,16 4-2,6-4-2</inkml:trace>
        </inkml:traceGroup>
        <inkml:traceGroup>
          <inkml:annotationXML>
            <emma:emma xmlns:emma="http://www.w3.org/2003/04/emma" version="1.0">
              <emma:interpretation id="{272B3931-5874-45CD-836C-ED2F213ED134}" emma:medium="tactile" emma:mode="ink">
                <msink:context xmlns:msink="http://schemas.microsoft.com/ink/2010/main" type="inkWord" rotatedBoundingBox="21866,16189 25129,16149 25140,17060 21877,17100"/>
              </emma:interpretation>
              <emma:one-of disjunction-type="recognition" id="oneOf24">
                <emma:interpretation id="interp120" emma:lang="en-US" emma:confidence="0.5">
                  <emma:literal>=750</emma:literal>
                </emma:interpretation>
                <emma:interpretation id="interp121" emma:lang="en-US" emma:confidence="0">
                  <emma:literal>25027</emma:literal>
                </emma:interpretation>
                <emma:interpretation id="interp122" emma:lang="en-US" emma:confidence="0">
                  <emma:literal>€502</emma:literal>
                </emma:interpretation>
                <emma:interpretation id="interp123" emma:lang="en-US" emma:confidence="0">
                  <emma:literal>€750</emma:literal>
                </emma:interpretation>
                <emma:interpretation id="interp124" emma:lang="en-US" emma:confidence="0">
                  <emma:literal>€507</emma:literal>
                </emma:interpretation>
              </emma:one-of>
            </emma:emma>
          </inkml:annotationXML>
          <inkml:trace contextRef="#ctx0" brushRef="#br1" timeOffset="315256.9703">21233 6469 27,'0'0'19,"0"0"-1,0 0-2,0 0 0,0 0 1,-19 35 1,19-35-2,10 41 0,-10-41-2,6 53-1,-6-53-2,10 57-3,-10-57-2,9 41-2,-9-41-2,13 31 0,-13-31-1,0 0 0,0 0-1,31-6-1,-31 6 0,22-28 0,-22 28-1,23-38 0,-23 38 1,34-35-1,-34 35 1,38-25 1,-38 25-1,38-9 2,-38 9-1,38 3 1,-38-3 0,44 19 0,-44-19 0,41 44 1,-16-16 1,4 16 0,-7 3 1,3 7-1,-6 3 0,3 2 0,-9 1-1,3 3 0,-13-6 0,-3-10-1,-6-9-1,-7-7 1,13-31-2,-44 38 1,15-32 0,-9-9 0,1 0 0,-5-9 0,1-1-1,7-6 0,2 0 0,32 19-4,-38-38-2,38 38-5,-3-31-4,3 31-6,38-28-4,-38 28-4,63-23 0,-25 17 1,6-6 3,4 2 3,-7-9 7</inkml:trace>
          <inkml:trace contextRef="#ctx0" brushRef="#br1" timeOffset="314489.6727">21243 6469 42,'16'-35'27,"-16"35"-3,34-22-5,-5 13-5,5-1-2,11 4-2,2 0-4,0 3-3,1-4-2,-1 7-4,-9 4-5,-6-1-3,-32-3-5,44 6-2,-44-6-4,0 0 1,0 0-1,0 0 3,0 0 3</inkml:trace>
          <inkml:trace contextRef="#ctx0" brushRef="#br1" timeOffset="315757.3056">22187 6469 46,'0'0'18,"-28"-35"0,28 35-4,-35-19-1,35 19 0,-51 0 0,20 7-1,2 12 3,-12-4 0,6 17-1,-9 3-1,10 9 0,-4 3-3,12 10-1,1 2-3,19 7-3,9-3-2,16-3 0,16-6 1,15-10-2,7-9 0,9-13 1,7-13-1,3-22 0,-7-5 0,-12-17 0,-6-3 0,-20-12-1,-9-1-3,-22-8 0,-16 2 0,-12 6-2,-10 4 0,-6 3-2,0 6-2,-4 7-1,14 12-2,2 3-1,32 16-4,0 0-3,0 0-4,0 0 0,0 0 1,51 16 2,-10-10 3,3 4 5</inkml:trace>
          <inkml:trace contextRef="#ctx0" brushRef="#br1" timeOffset="316260.6491">22474 6491 90,'0'0'25,"3"-31"-1,-3 31-9,0 0-3,48-35-2,-10 32-4,0 0-2,3-1-1,0 4 0,0 4 0,-6-1-1,2 6 1,-8 4 2,-29-13 1,38 38 1,-26-10-1,-15 0-1,3 7 1,-16 0-1,4-7-1,-13 10-3,-4-7-2,-2 7 1,-1-3 0,-3 6 0,0-7 0,4 1 1,2-1 0,7-5-1,22-29 0,-22 41 1,22-41-1,0 0 0,32 22 0,-4-22 0,10-3 0,0-4 0,6 7 0,4-6 0,-1 0 0,-6-1 0,-3 7 0,-7-3-1,-31 3 1,45 3 0,-45-3 0,0 0-8,0 0-7,9 35-5,-9-35-6,0 0-5,-28 19-2,28-19 0,0 0 0,0 0 6</inkml:trace>
          <inkml:trace contextRef="#ctx0" brushRef="#br1" timeOffset="307725.9312">20728 7086 153,'0'0'35,"0"0"-1,0 0-23,54 13-41,3-10-2,-7-13-4,10 7-1,-6-9-2,3-1-2</inkml:trace>
          <inkml:trace contextRef="#ctx0" brushRef="#br1" timeOffset="307569.8238">20763 6765 148,'-29'-19'36,"29"19"-1,0 0-10,0 0-25,0 0 0,67-3-2,-14 25-10,-12-19-8,10 19-8,-16-12-5,-1 5 1,-34-15-2,0 0 1,23 41 0</inkml:trace>
          <inkml:trace contextRef="#ctx0" brushRef="#br1" timeOffset="316969.1298">23305 6425 83,'0'0'39,"-3"-35"-1,3 35-8,0 0-11,50-22-4,-50 22-3,63-9-5,-22 6-3,0 3-2,0 0-2,1 0 0,-8 3 0,-2-3 0,-32 0 0,47 9 0,-47-9 1,0 0 0,25 32-1,-25-32 1,-3 44-1,0-13 0,-6 4 0,-4 3 0,0 0 0,7-1 0,-3 11 0,5-1 0,1-3 0,6 0 0,1-3 0,5-6 0,1 2-7,-10-37-9,19 51-7,-19-51-7,0 0-3,0 0 0,0 0-2,0 0 1,-10-48 5</inkml:trace>
          <inkml:trace contextRef="#ctx0" brushRef="#br1" timeOffset="317149.253">23437 6762 144,'0'0'34,"26"-32"-1,5 20-21,17 5-14,18 7-14,0-6-14,10 6-3,-13-3-1,7 6-1,-20-3 0,4 0 4</inkml:trace>
        </inkml:traceGroup>
        <inkml:traceGroup>
          <inkml:annotationXML>
            <emma:emma xmlns:emma="http://www.w3.org/2003/04/emma" version="1.0">
              <emma:interpretation id="{C8DF45DF-2273-4876-A843-498C4D76B8B8}" emma:medium="tactile" emma:mode="ink">
                <msink:context xmlns:msink="http://schemas.microsoft.com/ink/2010/main" type="inkWord" rotatedBoundingBox="25400,16201 27706,16173 27721,17477 25416,17505"/>
              </emma:interpretation>
              <emma:one-of disjunction-type="recognition" id="oneOf25">
                <emma:interpretation id="interp125" emma:lang="en-US" emma:confidence="0.5">
                  <emma:literal>mm?</emma:literal>
                </emma:interpretation>
                <emma:interpretation id="interp126" emma:lang="en-US" emma:confidence="0">
                  <emma:literal>mimic</emma:literal>
                </emma:interpretation>
                <emma:interpretation id="interp127" emma:lang="en-US" emma:confidence="0">
                  <emma:literal>min</emma:literal>
                </emma:interpretation>
                <emma:interpretation id="interp128" emma:lang="en-US" emma:confidence="0">
                  <emma:literal>mini</emma:literal>
                </emma:interpretation>
                <emma:interpretation id="interp129" emma:lang="en-US" emma:confidence="0">
                  <emma:literal>mim?</emma:literal>
                </emma:interpretation>
              </emma:one-of>
            </emma:emma>
          </inkml:annotationXML>
          <inkml:trace contextRef="#ctx0" brushRef="#br1" timeOffset="317764.6732">24296 6696 154,'-31'-3'35,"31"3"-1,0 0-14,-7 50-13,20-12-7,6 3 0,3 3 0,-3 0 0,-6-3 0,-4-3-4,7-4-10,-16-34-6,6 29-4,-6-29-2,0 0-2,0 0 0,0-29 0,-6-9 6,9-6 12,-3 3 8,3-9 6,10 3 5,-4 0 5,10 6 3,-3 3 2,13 22 1,-29 16 1,60-12 1,-60 12-2,63 25-3,-41 3-3,9 16-3,-9 0-2,7 7-3,-4-1-2,-3 0-4,0 1-2,-3-17-7,7 1-7,-26-35-4,37 22-2,-37-22-3,35-13-1,-19-15 0,-16 28 2,38-63 6,-19 22 8,-3 0 7,3 3 6,-1 10 5,-5 0 5,-13 28 4,25-29 4,-25 29 3,0 0 1,45 54-2,-36-26-3,10 7-5,0 3-8,3-7-12,6 10-11,-28-41-12,54 54-4,-54-54-2,51 22 1,-51-22-1,47-16 5</inkml:trace>
          <inkml:trace contextRef="#ctx0" brushRef="#br1" timeOffset="318350.0165">25360 6768 158,'0'0'34,"0"0"-1,0 0-15,0 0-8,13 60-10,9-16-1,3 0 1,4-3 0,-7 0 0,-3-6 0,-19-35-1,28 37-8,-28-37-7,0 0-2,29 4-3,-29-4 0,0-44 0,-7 3 0,11 3 4,-11-6 12,4-7 10,3 14 7,0-11 5,16 20 4,-16-10 0,0 38-1,32-12-2,-32 12-4,41 25-4,-10 6-4,-6 4-2,4 6-4,-1 3 0,1-3 0,-4 0 0,-3-7 0,-22-34 0,41 26 1,-41-26-9,29-7-6,-29 7-3,18-34-3,-18 34-2,13-63-1,-3 31 0,-14 1 1,11-7 12,-4 10 7,-3 28 7,3-41 5,-3 41 5,0 0 4,0 0 2,35 6 2,-35-6-4,25 53-2,-25-53-3,35 63-2,-16-25-7,3-9-11,0 5-13,-22-34-9,38 35-3,-38-35-1,31-6-1,-31 6 0,26-48 2</inkml:trace>
          <inkml:trace contextRef="#ctx0" brushRef="#br1" timeOffset="318708.3466">26251 6460 127,'22'-48'34,"-22"48"-1,41-31-12,-6 28-6,-7-7-3,4 13-6,-32-3-3,44 13 0,-44-13-2,0 0-1,16 41 0,-16-41 0,-32 44 0,32-44-1,-50 54 1,21-26-1,29-28 2,-53 53-1,53-53 0,-32 48 1,32-48-1,0 34 0,0-34 0,35 22 0,-35-22 0,63 10-1,-16-1-13,-15-9-16,12 13-3,-44-13-2,51 6-1,-51-6-3,19 28-2</inkml:trace>
          <inkml:trace contextRef="#ctx0" brushRef="#br2" timeOffset="159512.5523">26072 7633 162,'0'0'46,"0"0"-5,0 0-35,28 9-11,-28-9-15,0 0-17,47 29-8,-47-29-2,38 3-1,-38-3-3</inkml:trace>
        </inkml:traceGroup>
        <inkml:traceGroup>
          <inkml:annotationXML>
            <emma:emma xmlns:emma="http://www.w3.org/2003/04/emma" version="1.0">
              <emma:interpretation id="{E3891561-3773-4E54-B4A7-DCBA5E7497A8}" emma:medium="tactile" emma:mode="ink">
                <msink:context xmlns:msink="http://schemas.microsoft.com/ink/2010/main" type="inkWord" rotatedBoundingBox="30441,17117 30483,17116 30483,17150 30442,17150"/>
              </emma:interpretation>
              <emma:one-of disjunction-type="recognition" id="oneOf26">
                <emma:interpretation id="interp130" emma:lang="en-US" emma:confidence="0.5">
                  <emma:literal>&amp;</emma:literal>
                </emma:interpretation>
                <emma:interpretation id="interp131" emma:lang="en-US" emma:confidence="0">
                  <emma:literal>{</emma:literal>
                </emma:interpretation>
                <emma:interpretation id="interp132" emma:lang="en-US" emma:confidence="0">
                  <emma:literal>b</emma:literal>
                </emma:interpretation>
                <emma:interpretation id="interp133" emma:lang="en-US" emma:confidence="0">
                  <emma:literal>z</emma:literal>
                </emma:interpretation>
                <emma:interpretation id="interp134" emma:lang="en-US" emma:confidence="0">
                  <emma:literal>•</emma:literal>
                </emma:interpretation>
              </emma:one-of>
            </emma:emma>
          </inkml:annotationXML>
          <inkml:trace contextRef="#ctx0" brushRef="#br2" timeOffset="151972.66">29336 7309 162,'-41'34'5,"41"-34"-4,0 0-30,0 0-7,0 0-3,38-15 0</inkml:trace>
        </inkml:traceGroup>
      </inkml:traceGroup>
      <inkml:traceGroup>
        <inkml:annotationXML>
          <emma:emma xmlns:emma="http://www.w3.org/2003/04/emma" version="1.0">
            <emma:interpretation id="{41ABFD0C-491C-4F41-8A04-3AE24F1464A3}" emma:medium="tactile" emma:mode="ink">
              <msink:context xmlns:msink="http://schemas.microsoft.com/ink/2010/main" type="line" rotatedBoundingBox="250,17074 27969,17456 27947,19021 228,18639"/>
            </emma:interpretation>
          </emma:emma>
        </inkml:annotationXML>
        <inkml:traceGroup>
          <inkml:annotationXML>
            <emma:emma xmlns:emma="http://www.w3.org/2003/04/emma" version="1.0">
              <emma:interpretation id="{4E61AE25-1ED3-4975-9158-C0E4BA2CA446}" emma:medium="tactile" emma:mode="ink">
                <msink:context xmlns:msink="http://schemas.microsoft.com/ink/2010/main" type="inkWord" rotatedBoundingBox="246,17342 2497,17373 2481,18534 230,18503"/>
              </emma:interpretation>
              <emma:one-of disjunction-type="recognition" id="oneOf27">
                <emma:interpretation id="interp135" emma:lang="en-US" emma:confidence="1">
                  <emma:literal>Eon</emma:literal>
                </emma:interpretation>
                <emma:interpretation id="interp136" emma:lang="en-US" emma:confidence="0">
                  <emma:literal>Ebon</emma:literal>
                </emma:interpretation>
                <emma:interpretation id="interp137" emma:lang="en-US" emma:confidence="0">
                  <emma:literal>Econ</emma:literal>
                </emma:interpretation>
                <emma:interpretation id="interp138" emma:lang="en-US" emma:confidence="0">
                  <emma:literal>Eton</emma:literal>
                </emma:interpretation>
                <emma:interpretation id="interp139" emma:lang="en-US" emma:confidence="0">
                  <emma:literal>Egan</emma:literal>
                </emma:interpretation>
              </emma:one-of>
            </emma:emma>
          </inkml:annotationXML>
          <inkml:trace contextRef="#ctx0" brushRef="#br1" timeOffset="170021.7543">-830 7554 142,'0'0'41,"-38"29"-3,38-29-13,-28 47-16,24-6-9,4 6 0,4 7 0,2 5 0,-3 4 0,0-3 0,0 6 0,7-6 0,3 0 0,5-3 0,11-7 0,-1-6 0,13-12 0,4-7 0,8-6-1,1-22-15,6-4-9,-10-21-5,1 0-4,-20-10-4,-5-6-3,-20 0 0,-15-4 13</inkml:trace>
          <inkml:trace contextRef="#ctx0" brushRef="#br1" timeOffset="169713.5587">-773 7579 164,'0'0'41,"6"-31"-8,-6 31-16,47-6-17,-9 3 0,7 3 0,5 0 0,7 6 0,-7-3 0,1 3 0,-16-3 0,6 13-14,-41-16-13,44 16-5,-44-16-6,0 0-3,0 0-1,-44 9-1,15-9 26</inkml:trace>
          <inkml:trace contextRef="#ctx0" brushRef="#br1" timeOffset="170208.937">-868 7942 104,'0'0'38,"-38"6"-4,38-6-9,0 0-8,41 0-3,7 0-11,8 3-14,4-6-11,22 3-8,-9-3-5,6 6-5,-3-6 0,0 3 0,-10 6 24</inkml:trace>
          <inkml:trace contextRef="#ctx0" brushRef="#br1" timeOffset="170832.3639">294 7879 139,'-44'-26'40,"12"11"-4,32 15-14,-56-10-11,24 17-5,0 2-6,-2 10 0,-1 6 0,-3 3-1,0 7 1,3 0 1,7-1 0,12 1-1,10-4 0,6-31 0,22 38 0,10-28-1,12-13 1,9-7 0,1-6-1,0-3 1,-4-6 0,-2 3 0,-10 0 0,-10 3 0,-28 19 0,0 0 0,0 0 0,0 0 0,0 0 0,-19 44 0,-6-9 1,0 9-1,-1 10 0,1 2 1,6 7-1,3 7 0,7-1 0,9-3 0,12-3 0,14-6 0,5-13 0,7-13 0,13-15 0,-1-13 0,4-16 0,0-12 0,-10-13 0,-10-9 0,-11-9-1,-11-7 0,-12-7 1,-19 4 0,-6 9 0,-10 4-1,-9 9 2,-3 6-1,6 13-1,0 9-7,41 16-7,-48 0-7,48 0-6,0 0-3,0 0-7,60 6-1,-19-9-1,13-3 10,-7-7 30</inkml:trace>
          <inkml:trace contextRef="#ctx0" brushRef="#br1" timeOffset="171267.658">654 7948 154,'0'0'40,"-44"-6"-6,44 6-14,-32 28-17,32-28-2,-6 57-2,12-20 1,7 11 0,0 2 0,2 4 0,-2-1 0,6-9 0,-3-6 0,-7-7 0,-9-31 0,19 29-2,-19-29-5,0 0-3,10-57 0,-4 19-1,-3-12 1,10-7 0,-7 1 1,13-1 7,0 6 8,-3 4 3,12 16 1,-28 31 1,51-32-1,-51 32 0,47 19-1,-47-19-5,44 57-3,-22-13-1,-3 3 0,-3 4 0,-3-1 0,-1-3 1,7-9-1,-3-3 0,-16-35-8,47 34-13,-47-34-8,57-19-3,-19-9-6,-3 0-2,6-10-1,9 0 0</inkml:trace>
        </inkml:traceGroup>
        <inkml:traceGroup>
          <inkml:annotationXML>
            <emma:emma xmlns:emma="http://www.w3.org/2003/04/emma" version="1.0">
              <emma:interpretation id="{8AB52E2D-3716-4046-80EB-93A0E575177C}" emma:medium="tactile" emma:mode="ink">
                <msink:context xmlns:msink="http://schemas.microsoft.com/ink/2010/main" type="inkWord" rotatedBoundingBox="2945,17406 4131,17423 4122,18128 2935,18112"/>
              </emma:interpretation>
              <emma:one-of disjunction-type="recognition" id="oneOf28">
                <emma:interpretation id="interp140" emma:lang="en-US" emma:confidence="1">
                  <emma:literal>of</emma:literal>
                </emma:interpretation>
                <emma:interpretation id="interp141" emma:lang="en-US" emma:confidence="0">
                  <emma:literal>oft</emma:literal>
                </emma:interpretation>
                <emma:interpretation id="interp142" emma:lang="en-US" emma:confidence="0">
                  <emma:literal>oof</emma:literal>
                </emma:interpretation>
                <emma:interpretation id="interp143" emma:lang="en-US" emma:confidence="0">
                  <emma:literal>oaf</emma:literal>
                </emma:interpretation>
                <emma:interpretation id="interp144" emma:lang="en-US" emma:confidence="0">
                  <emma:literal>off</emma:literal>
                </emma:interpretation>
              </emma:one-of>
            </emma:emma>
          </inkml:annotationXML>
          <inkml:trace contextRef="#ctx0" brushRef="#br1" timeOffset="171703.9548">2271 7916 146,'0'0'38,"-26"-37"-7,26 37-14,-47-29-5,47 29-9,-60-12-2,25 15 0,-9 16-1,-3 3 1,-4 6-1,4 7 1,3 6-1,3 9 0,15 0 0,14 1 0,18-7 1,22 3-1,10-12 0,16-7 0,12-12 1,4-19-1,-1-10 1,-3-12-1,-12-10-1,-10-9 1,-15-6-1,-17 3 0,-12-1 0,-19 7 1,0 7-4,19 34-8,-53-47-7,53 47-6,-41-16-3,41 16-3,0 0-1,3 34-1,-3-34 0,38 45 9</inkml:trace>
          <inkml:trace contextRef="#ctx0" brushRef="#br1" timeOffset="171961.1302">2485 8206 115,'0'0'36,"51"38"-3,-51-38-6,28 6-6,-28-6-7,16-34-8,-16 5-6,-3-9 0,-10-9 0,-6-3 0,-3-7 0,-6-3-1,-4 4 1,1-4 0,5 6 0,4 7-1,10 6 1,8 10-1,4 31-8,38-38-10,10 38-8,-4 3-4,16 13-1,-10-1-3,1 11-4,-16 2 0,-10 7 22</inkml:trace>
          <inkml:trace contextRef="#ctx0" brushRef="#br1" timeOffset="172105.2288">2450 8001 118,'0'0'39,"-31"-3"-1,31 3-10,44-22-28,13 13-19,12-7-14,17 7-6,8-4-1,11 0-1,2 1 0</inkml:trace>
        </inkml:traceGroup>
        <inkml:traceGroup>
          <inkml:annotationXML>
            <emma:emma xmlns:emma="http://www.w3.org/2003/04/emma" version="1.0">
              <emma:interpretation id="{E40F3157-6D6E-4B60-8454-F3F9CFDC23ED}" emma:medium="tactile" emma:mode="ink">
                <msink:context xmlns:msink="http://schemas.microsoft.com/ink/2010/main" type="inkWord" rotatedBoundingBox="4630,17315 10788,17400 10771,18649 4613,18564"/>
              </emma:interpretation>
              <emma:one-of disjunction-type="recognition" id="oneOf29">
                <emma:interpretation id="interp145" emma:lang="en-US" emma:confidence="0">
                  <emma:literal>continuity:</emma:literal>
                </emma:interpretation>
                <emma:interpretation id="interp146" emma:lang="en-US" emma:confidence="0">
                  <emma:literal>continuing:</emma:literal>
                </emma:interpretation>
                <emma:interpretation id="interp147" emma:lang="en-US" emma:confidence="0">
                  <emma:literal>Continuity:</emma:literal>
                </emma:interpretation>
                <emma:interpretation id="interp148" emma:lang="en-US" emma:confidence="0">
                  <emma:literal>concinnity:</emma:literal>
                </emma:interpretation>
                <emma:interpretation id="interp149" emma:lang="en-US" emma:confidence="0">
                  <emma:literal>Continuing:</emma:literal>
                </emma:interpretation>
              </emma:one-of>
            </emma:emma>
          </inkml:annotationXML>
          <inkml:trace contextRef="#ctx0" brushRef="#br1" timeOffset="173191.6933">3866 7617 132,'0'0'40,"-60"-41"-4,31 35-11,-5 3-14,2 15-7,-3 11-4,-3 8 0,1 7 0,-1 12 0,3 7 0,7 6 1,12 0 0,9 0-1,17 0 1,18-7-1,13-5 0,13-20-11,19 4-9,2-29-8,8 1-2,-11-20-3,4-9 0,-16-10 1,3 1-1,-6-4 11,-13-6 14,-6 7 8,-6-1 11,-10 4 9,-13-4 10,-9 35 3,3-57 0,-3 57 0,-34-31-2,34 31-5,-70-10-7,35 23-7,-6 3-9,0 9-3,3 9 1,7 4-1,2 6 0,10 7 0,13 2 1,6-2 0,19 2-1,13-12 0,15-6 0,13-13 0,10-13 0,-1-21-3,7-7-5,-19-13-2,-1-6 0,-21-9 0,-10 0 1,-28 0 0,-6 3 4,-10 9 8,-16-3 5,7 13 1,-10-3 0,6 12 1,4 0-2,28 16 0,0 0-6,0 0-13,0 0-8,31-25-4,17 31-4,-10-9 0,19 10-1,-16-7 2,6 6 7,-9-3 13,-7-3 13,-31 0 14,35-3 6,-35 3 1,0 0 0,0 0-2,0 0-3,3 41-5,-3-41-6,-6 44-9,6-13-3,0 4 0,6 3 0,4-4 0,2 1 0,1-7 0,3 1 0,-16-29 0,38 34 0,-38-34 0,38 7-3,-38-7-3,28-26 0,-28 26 0,22-50 0,-19 9 0,7 6 2,-4 1 3,4-7 5,2 9 1,1-2 1,-13 34-1,35-41 1,-7 35-1,-28 6-1,47 12-4,-47-12 0,54 54 1,-32-20-1,3 10 0,-3 7 0,1-4 1,-1 3-1,3-9 0,0-6-5,-25-35-10,60 41-9,-31-47-6,9-7-2,-38 13-1,60-57 1,-38 13-2,6-3 5</inkml:trace>
          <inkml:trace contextRef="#ctx0" brushRef="#br1" timeOffset="173704.0405">5303 7960 159,'0'0'34,"9"-34"-2,19 24-12,17-2-23,-1-1-17,32 7-6,-7-10-4,13 13-1,-12-6-1,2 9 2,-18-4 4,-10 4 14,-12 7 15,-32-7 14,28 25 11,-28-25 3,-9 41 1,9-41-2,-16 57-3,16-57-4,-6 62-6,6-27-7,12 0-10,7-1-3,-19-34-13,54 44-10,-54-44-6,54 4-1,-54-4-6,34-32-2,-24-6 0,-10-6 20</inkml:trace>
          <inkml:trace contextRef="#ctx0" brushRef="#br1" timeOffset="173403.8372">5517 7772 137,'-44'-32'33,"44"32"1,-44 13-3,44-13-15,-25 59-12,25-14-4,9 8 0,7 10 0,3-3 0,3 3 0,0-10 0,-3-2 0,3-23-6,0 4-15,-22-32-8,0 0-3,0 0-1,0 0 0,-9-60-1,-7 28 0</inkml:trace>
          <inkml:trace contextRef="#ctx0" brushRef="#br1" timeOffset="173824.1224">5909 7750 51,'0'0'9,"0"0"-9,31-13-9,7 16-12,22 7-3,-3-7 19</inkml:trace>
          <inkml:trace contextRef="#ctx0" brushRef="#br1" timeOffset="174259.4199">6323 7822 137,'0'0'41,"0"0"-3,-29 31-10,29-31-18,3 54-9,7-19-1,9-1 0,-4 7 0,8-3 0,-8 3 0,-2-10 0,-13-31 0,19 41 0,-19-41-2,0 0-6,0 0-6,0 0 0,0 0 0,3-28-1,3-4 2,-6-8 2,10-5 8,3 8 11,-4-14 5,10 17 1,-10-4 1,-9 38-1,45-35 0,-14 42-4,-31-7-6,48 37-3,-30 1-1,11 3 1,-10 6-1,3 7 0,-3-1 0,0-2 0,0-4 0,3-9 0,0-7-1,-22-31-15,54 22-11,-54-22-5,53-34-1,-31-1 0,4 3-1,-7-21 0,3 9 2</inkml:trace>
          <inkml:trace contextRef="#ctx0" brushRef="#br1" timeOffset="174715.7312">6998 7885 151,'0'0'33,"-34"12"1,34-12-6,-23 51-19,23-16-9,13 5 0,9 1 0,10 3 0,9-3 0,6-3 0,7-13 0,-4-6 0,4-12 0,0-14 0,-10-8 0,-6-14 0,-10-5 0,-15-4-1,-7-6 0,-9 3-1,-10 0 0,-9 6-3,-3 1-4,25 34-5,-38-51-5,38 51-6,-9-28-4,9 28-2,28-16 0,1 16 3,5 3 4,1 0 10,3 4 10,-10-4 15,1 13 16,-29-16 5,31 28 1,-31-28 0,22 44-1,-22-44-3,16 60-6,-13-29-7,16 4-13,-3 6-3,6-10 0,3 10-7,-25-41-11,38 38-10,-38-38-4,41 3-1,-41-3 0,29-31-1,-23-4 0</inkml:trace>
          <inkml:trace contextRef="#ctx0" brushRef="#br1" timeOffset="175661.4388">7797 7750 61,'0'0'7,"10"-48"-4,-10 48-6,41-28-9,-13 18-2,13 7-1,-3 3 4,0 0 7,-38 0 12,54 0 14,-54 0 11,0 0 0,0 0 1,0 0-2,0 0-3,0 0-5,12 35-6,-12 0-8,7-1-10,2 13 0,-3 7 0,4 3 0,-1-1 0,4 4 0,-4-6 0,1-4-1,6-3-12,-16-47-11,15 41-8,-15-41-1,0 0 0,0 0 0,-18-44-3,-1 10 3,0-1 17,-3-3 22,-1 3 17,4 1 9,-3-1 1,22 35-1,-19-50 4,19 50-3,23-41-4,8 28-11,7-2-9,13 8-9,2-2 0,1 6-1,-4 3 1,-2-3 0,-10 6 0,-10 6 0,-28-9 0,29 25 0,-29-25 0,3 44 1,-6-15-1,-1 5 0,4 1 0,4-4 0,5 4 1,4 0-1,12-4 0,3-9 0,13-3 0,10-19 0,-1 0 0,4-6 0,3-10 0,-3-12 0,-4-13 0,-6 0-1,-9-3 1,-10 3 0,-9 0 0,-10 6-1,-6 7 1,0 28-1,0 0 2,-31-19-1,31 19 0,-19 44 0,22-6 0,10 9 1,6 10-2,9 12 2,10 13-2,6 3 2,0 6-1,1-6 0,-8 0 0,-2-3 0,-13-9 0,-9-17 0,-13-12 0,-13-15 0,13-29-1,-47 22 1,12-28 0,-3-7 0,-3-12 0,7-10-1,8-3-11,1-15-9,19-1-7,3-18-5,21-1 0,1-8-1,19 2 0,0-3 0</inkml:trace>
          <inkml:trace contextRef="#ctx0" brushRef="#br1" timeOffset="175811.5405">9357 7589 165,'-35'6'35,"35"-6"-2,0 0-21,-9 35-29,9-35-14,38 50-7,-13-15-3,0 3-2,1 3 0,-7 3 12</inkml:trace>
          <inkml:trace contextRef="#ctx0" brushRef="#br1" timeOffset="175948.6328">9506 8341 147,'-45'35'40,"45"-35"-30,0 0-31,0 0-21,51-12-3,-4-17-2,26-2 6</inkml:trace>
        </inkml:traceGroup>
        <inkml:traceGroup>
          <inkml:annotationXML>
            <emma:emma xmlns:emma="http://www.w3.org/2003/04/emma" version="1.0">
              <emma:interpretation id="{84D19F7D-9025-4A43-85B6-E75DE65B2C34}" emma:medium="tactile" emma:mode="ink">
                <msink:context xmlns:msink="http://schemas.microsoft.com/ink/2010/main" type="inkWord" rotatedBoundingBox="12188,17473 15416,17517 15403,18449 12175,18404"/>
              </emma:interpretation>
              <emma:one-of disjunction-type="recognition" id="oneOf30">
                <emma:interpretation id="interp150" emma:lang="en-US" emma:confidence="0.5">
                  <emma:literal>Air,</emma:literal>
                </emma:interpretation>
                <emma:interpretation id="interp151" emma:lang="en-US" emma:confidence="0">
                  <emma:literal>Ai v,</emma:literal>
                </emma:interpretation>
                <emma:interpretation id="interp152" emma:lang="en-US" emma:confidence="0">
                  <emma:literal>A, 'v,</emma:literal>
                </emma:interpretation>
                <emma:interpretation id="interp153" emma:lang="en-US" emma:confidence="0">
                  <emma:literal>A; v,</emma:literal>
                </emma:interpretation>
                <emma:interpretation id="interp154" emma:lang="en-US" emma:confidence="0">
                  <emma:literal>A, 'V,</emma:literal>
                </emma:interpretation>
              </emma:one-of>
            </emma:emma>
          </inkml:annotationXML>
          <inkml:trace contextRef="#ctx0" brushRef="#br1" timeOffset="177016.3627">11078 7756 134,'0'0'41,"0"0"-5,-35-19-12,35 19-11,-3 50-12,6-9-1,4 10 0,2 5 0,-3 10-1,7 10 1,-3-4 0,2 1 0,-2-10 0,-1-7 1,1-15-1,-1-9 0,-9-32 0,0 0 1,0 0-1,35-41 0,-26-3 0,-6-7-1,7-8 1,-7-4-1,0-7 0,0-2 1,-3 3 0,0 3-1,4 3 2,-1 12-1,3 7 0,3 13 1,-9 31-1,32-22 0,-32 22 1,51 34-1,-20 4 0,4 6 0,0 10-1,3 5 1,-4 8 0,4-1 0,-3 3 0,0 0 0,-7-6 0,-6-6 0,0-13 0,-15-12-15,12-4-14,-19-28-3,0 0-1,0 0-1,-35-38-1,13 7-7</inkml:trace>
          <inkml:trace contextRef="#ctx0" brushRef="#br1" timeOffset="177204.4879">11141 8096 169,'0'0'41,"48"-41"-8,-1 28-27,13 13-17,6-3-12,10 6-9,-10 4-5,1-4-4,-14 6-1,-5 7 0</inkml:trace>
          <inkml:trace contextRef="#ctx0" brushRef="#br1" timeOffset="177555.7275">12063 8231 147,'0'0'37,"-28"-9"-6,28 9-11,-3 50-9,9-12-10,0 6-2,4 3 2,-1 4-1,1-7 0,2-3 0,-5-13-9,12 0-14,-19-28-9,28 19 0,-28-19-9,22-28 0,-6 0-2</inkml:trace>
          <inkml:trace contextRef="#ctx0" brushRef="#br1" timeOffset="177972.3371">12660 7979 108,'0'0'41,"-28"-12"-5,28 12-6,0 0-11,-29 9-8,29-9-10,0 0-1,-16 38 0,16-38 0,0 0 0,-9 31 0,9-31-11,0 0-11,0 0-8,0 0-6,41 0-5,-41 0 0,35-31-1</inkml:trace>
          <inkml:trace contextRef="#ctx0" brushRef="#br1" timeOffset="178443.6586">13153 7916 129,'0'0'41,"-29"-15"-5,29 15-10,0 31-14,0-31-10,29 60-2,-4-16 0,7 10 0,5-4 0,4 3 0,1-2 0,5-7 0,-3-13 0,-3-5 0,-3-14 0,-6-15 0,-32 3 0,41-31 1,-29-4-1,-2-6 0,-7 0 0,0-12 0,0-4 0,-6 3-1,3 1 2,3-1-2,4 10 1,-1 3 0,3 3 0,-9 38 0,32-40 0,-32 40-1,35-13-14,-35 13-9,34 22-8,-34-22 0,32 47-1,-32-47-7,25 57-1</inkml:trace>
          <inkml:trace contextRef="#ctx0" brushRef="#br1" timeOffset="178659.8045">14087 8193 163,'0'0'40,"22"45"-8,-18-17-23,5 7-9,10 5 0,3-5-1,3 12-17,-12-15-12,6-1-7,-19-31-3,0 0-2,38 22-1,-38-22 11</inkml:trace>
        </inkml:traceGroup>
        <inkml:traceGroup>
          <inkml:annotationXML>
            <emma:emma xmlns:emma="http://www.w3.org/2003/04/emma" version="1.0">
              <emma:interpretation id="{8D605E53-A59D-4D67-834B-6B4F7EE48292}" emma:medium="tactile" emma:mode="ink">
                <msink:context xmlns:msink="http://schemas.microsoft.com/ink/2010/main" type="inkWord" rotatedBoundingBox="16207,17734 16702,17740 16699,17909 16204,17903"/>
              </emma:interpretation>
              <emma:one-of disjunction-type="recognition" id="oneOf31">
                <emma:interpretation id="interp155" emma:lang="en-US" emma:confidence="1">
                  <emma:literal>=</emma:literal>
                </emma:interpretation>
                <emma:interpretation id="interp156" emma:lang="en-US" emma:confidence="0">
                  <emma:literal>I</emma:literal>
                </emma:interpretation>
                <emma:interpretation id="interp157" emma:lang="en-US" emma:confidence="0">
                  <emma:literal>[</emma:literal>
                </emma:interpretation>
                <emma:interpretation id="interp158" emma:lang="en-US" emma:confidence="0">
                  <emma:literal>t</emma:literal>
                </emma:interpretation>
                <emma:interpretation id="interp159" emma:lang="en-US" emma:confidence="0">
                  <emma:literal>:</emma:literal>
                </emma:interpretation>
              </emma:one-of>
            </emma:emma>
          </inkml:annotationXML>
          <inkml:trace contextRef="#ctx0" brushRef="#br1" timeOffset="179001.0359">15088 7929 127,'-28'-3'41,"28"3"-5,0 0-10,0 0-12,0 0-14,35 3 0,15 0 0,10 7-6,-3-10-12,19 9-11,-16-6-5,-3 0-6,-13 0-2,-13 4 0,-31-7 10</inkml:trace>
          <inkml:trace contextRef="#ctx0" brushRef="#br1" timeOffset="179132.1253">15284 8096 154,'0'0'17,"0"0"-18,54 3-29,6-6-13,12-3-1,11-4-2</inkml:trace>
        </inkml:traceGroup>
        <inkml:traceGroup>
          <inkml:annotationXML>
            <emma:emma xmlns:emma="http://www.w3.org/2003/04/emma" version="1.0">
              <emma:interpretation id="{89872ABA-1489-40FA-934F-71EF97AE4FA2}" emma:medium="tactile" emma:mode="ink">
                <msink:context xmlns:msink="http://schemas.microsoft.com/ink/2010/main" type="inkWord" rotatedBoundingBox="17673,17506 21223,17555 21210,18481 17660,18432"/>
              </emma:interpretation>
              <emma:one-of disjunction-type="recognition" id="oneOf32">
                <emma:interpretation id="interp160" emma:lang="en-US" emma:confidence="0">
                  <emma:literal>Azov</emma:literal>
                </emma:interpretation>
                <emma:interpretation id="interp161" emma:lang="en-US" emma:confidence="0">
                  <emma:literal>A2.V2</emma:literal>
                </emma:interpretation>
                <emma:interpretation id="interp162" emma:lang="en-US" emma:confidence="0">
                  <emma:literal>Azov,</emma:literal>
                </emma:interpretation>
                <emma:interpretation id="interp163" emma:lang="en-US" emma:confidence="0">
                  <emma:literal>Above</emma:literal>
                </emma:interpretation>
                <emma:interpretation id="interp164" emma:lang="en-US" emma:confidence="0">
                  <emma:literal>Aziz</emma:literal>
                </emma:interpretation>
              </emma:one-of>
            </emma:emma>
          </inkml:annotationXML>
          <inkml:trace contextRef="#ctx0" brushRef="#br1" timeOffset="179892.3499">16620 7778 121,'-29'-25'38,"29"25"-4,-31-7-7,31 7-10,0 0-10,-35 54-7,35-16-1,0 12 1,3 10-1,4 12 2,2-2-1,4 2 0,6-6 0,0-6 0,0-13 1,0-12-1,-19-35-2,41 25-7,-41-25-2,19-38-2,-19-6-1,6-3 1,-12-19 0,9 0 1,-10-13 5,4-3 15,10 10 3,-4 2 2,12 20 0,-2 3 0,-13 47 0,44-32 0,-9 45-5,-3 12-7,2 16-2,4 13 1,3 5 0,-3 7 0,-3 10-1,0-7 0,-10-6 1,-3 3-12,-9-25-13,-4-3-7,-9-38-1,0 0-5,-35 3-3,7-25-1</inkml:trace>
          <inkml:trace contextRef="#ctx0" brushRef="#br1" timeOffset="180101.5243">16658 8118 152,'0'0'41,"66"-25"-9,-12 22-40,12 3-23,19 3-6,1 0-3,-7 3-1,-10-3-1</inkml:trace>
          <inkml:trace contextRef="#ctx0" brushRef="#br1" timeOffset="180433.8583">17308 8121 122,'0'0'41,"16"-41"-2,-16 41-10,41-35-19,-9 32-10,6 3 0,-4 7 0,-2 5 0,-32-12 0,44 47-1,-38-15 1,-6 12 0,-6-3-1,-10 9 1,-3 4-1,-6-1 0,-3-5 1,-1 2 0,4-9 0,3-6 0,6-4 0,16-31 0,-13 38 1,13-38-1,0 0 1,54 12 0,-16-15-1,0 0 0,3-3 0,0-4-12,13 10-9,-16-9-9,12 3-3,-12-4-2,0-2-6,-3-4-2,6-3 19</inkml:trace>
          <inkml:trace contextRef="#ctx0" brushRef="#br1" timeOffset="180908.1738">18164 8014 128,'-51'-25'39,"23"9"-4,28 16-14,-44 6-9,44-6-8,-35 29-4,35-29 0,-19 41 0,19-41 1,3 37-1,-3-37 1,29 26-1,-29-26 1,57 3-1,-29-10 0,0-5 0,-28 12 0,48-32 0,-48 32-1,6-37 0,-6 37 0,-22-29-3,22 29-5,-41-9-6,41 9-6,-32 6-6,32-6-5,0 0 1,7 32-1,-7-32 1,53 18 6</inkml:trace>
          <inkml:trace contextRef="#ctx0" brushRef="#br1" timeOffset="181351.4757">18717 7910 133,'-32'-22'42,"32"22"-5,0 0-11,-6 47-20,15-12-6,10 6 1,6 9-1,4 4-1,2 2 1,4-2 0,-3-4 1,2-6-2,1-3 1,-3-12 0,2-14 0,-5-11 0,-1-11 0,1-8 1,-7-14-1,-3-12 0,-3-6 0,-10-10 1,0-6-2,-6 0 2,-6-3-1,0 0 0,-4 9 0,4 7 0,-4 6 0,7 13 0,3 31 0,-3-32 0,3 32-1,0 0-15,35 25-10,-35-25-7,41 47 1,-10-9-2,-5-9-1,12 12 0</inkml:trace>
          <inkml:trace contextRef="#ctx0" brushRef="#br1" timeOffset="181739.74">19490 8134 159,'-19'-29'34,"19"29"-1,13-31-15,-13 31-18,47-16 0,-15 13 0,3 0 0,-1 3 0,1 0 0,-35 0 0,47 25 0,-47-25-1,26 44 1,-20-9 0,-6-1-1,-6 10 1,-10-3-1,-6 7 1,-7-4-1,1-3 1,0-4 0,-4-2 0,10 3 0,22-38 1,-29 50-1,29-50 1,23 29-1,5-20 1,13-6 0,10 0-1,9-9 0,3 3 0,-3-10-15,9 13-16,-15-6-2,-7 3-10,-12 3-1,-35 0-3</inkml:trace>
        </inkml:traceGroup>
        <inkml:traceGroup>
          <inkml:annotationXML>
            <emma:emma xmlns:emma="http://www.w3.org/2003/04/emma" version="1.0">
              <emma:interpretation id="{F80130CA-860E-45A0-A05F-183A99A0E68E}" emma:medium="tactile" emma:mode="ink">
                <msink:context xmlns:msink="http://schemas.microsoft.com/ink/2010/main" type="inkWord" rotatedBoundingBox="23311,17392 27969,17456 27947,19021 23289,18957"/>
              </emma:interpretation>
              <emma:one-of disjunction-type="recognition" id="oneOf33">
                <emma:interpretation id="interp165" emma:lang="en-US" emma:confidence="0">
                  <emma:literal>Amative</emma:literal>
                </emma:interpretation>
                <emma:interpretation id="interp166" emma:lang="en-US" emma:confidence="0">
                  <emma:literal>Airier</emma:literal>
                </emma:interpretation>
                <emma:interpretation id="interp167" emma:lang="en-US" emma:confidence="0">
                  <emma:literal>airwave</emma:literal>
                </emma:interpretation>
                <emma:interpretation id="interp168" emma:lang="en-US" emma:confidence="0">
                  <emma:literal>Airwave</emma:literal>
                </emma:interpretation>
                <emma:interpretation id="interp169" emma:lang="en-US" emma:confidence="0">
                  <emma:literal>2AfAVi=V2</emma:literal>
                </emma:interpretation>
              </emma:one-of>
            </emma:emma>
          </inkml:annotationXML>
          <inkml:trace contextRef="#ctx0" brushRef="#br1" timeOffset="196768.6196">22159 7983 134,'9'-29'33,"-9"29"-4,60-19-21,-3 19-23,0-3-8,12 9-8,-3-9-2,4 3-1,-16-3 1,-1 0 1</inkml:trace>
          <inkml:trace contextRef="#ctx0" brushRef="#br1" timeOffset="196588.9007">22212 7781 89,'-6'-28'35,"6"28"-1,0 0-6,0 0-4,0 0-5,0 0-5,-16 31-11,16-3-2,3 10 0,-3 6-1,3 0 0,-3 1 0,7-5 0,-4-2 0,3 0 0,-3-6-1,-3-32 1,13 37-1,-13-37-1,0 0 1,0 0-1,0 0 1,13-50 0,-7 15-1,0-6 2,-6-9 0,7-4 0,-7-2 0,0-1 0,0 0 0,0 7 0,0 9 1,3 10-1,0 2 1,-3 29 0,19-31 0,-19 31 0,38 6 1,-38-6-1,47 38 0,-47-38 0,60 63-1,-25-19 0,-4 0 1,4 6-1,-3 1 0,-1-4 0,-2 0 0,-4-9 0,0-3 0,-9-7-1,-16-28-8,28 44-10,-28-44-9,0 0-4,0 0-1,-28 0-1,-7-16-1,4 4 0</inkml:trace>
          <inkml:trace contextRef="#ctx0" brushRef="#br1" timeOffset="198225.0448">22155 8543 67,'0'0'33,"-3"-31"-3,3 31-3,38-13-4,9 16-3,7-12-4,25 9-2,6-13-5,20 4-9,11-1 0,11 4 0,2-7 0,-3 1 0,4-7 1,-7 3-1,-6 3 1,-3-5-1,-10-1 0,-3 0-1,-3 12-11,-19-11-7,0 18-7,-26-4-4,1 4-2,-22 0-2,-32 0 0,31 19-1,-31-19 18</inkml:trace>
          <inkml:trace contextRef="#ctx0" brushRef="#br1" timeOffset="196971.7487">22822 7948 161,'0'0'35,"-16"53"-1,6-24-20,20 5-14,9 7 0,-3-9-9,15 6-7,-31-38-7,38 34-6,-38-34-5,0 0 0,32-19-1,-32 19 1,22-44 7</inkml:trace>
          <inkml:trace contextRef="#ctx0" brushRef="#br1" timeOffset="197342.9623">23112 7737 138,'0'0'36,"0"0"-1,-28-3-5,28 3-20,28 56-10,-6-21 0,-3 9 0,6 0 0,-2-3 0,2 0 0,-3-9 0,-22-32-1,44 44 0,-44-44 0,38 9 0,-38-9 0,44-38 0,-31 4 0,0-7 1,-4-6-1,-6-4 2,0-2-1,-6 5 0,-3 7 1,0 7 0,6 34 0,-13-35-2,13 35-12,0 0-7,0 0-7,3 32-5,-3-32-1,28 47-2,-28-47 0,48 50 1</inkml:trace>
          <inkml:trace contextRef="#ctx0" brushRef="#br1" timeOffset="200082.253">22878 8719 35,'0'0'18,"0"0"2,0 0 1,0 0 2,0 0 1,0 0-2,0 0-2,0 0-3,0 0-2,0 0-4,0 0-4,0 0-3,0 0-3,0 0-1,0 0 0,0 0 0,0 0 0,16-28-1,-16 28 2,0 0-1,0 0 0,0 0 0,0 0 0,0 0 1,0 0-1,0 0 0,0 0 0,0 0-1,0 0 1,0 0 0,0 0-1,0 0 1,0 0 0,0 0 0,0 0 0,0 0 0,0 0 0,0 0 0,0 0 0,0 0 0,0 0 0,0 0-1,0 0 1,0 0 0,0 0 1,0 0-1,0 0 1,0 0-1,0 0 0,0 0 0,0 0 1,0 0-1,0 0 0,0 0 0,0 0 0,29-16 0,-29 16 0,0 0-1,0 0 1,0 0 0,0 0 0,0 0 0,0 0 0,0 0 0,0 0 0,0 0 0,0 0 1,0 0-1,0 0 1,0 0-1,0 0 1,0 0 0,0 0 0,-13 41 0,13-41 0,6 38-1,-6-38 1,4 50 0,-4-50 0,6 54 0,-3-26-1,-3-28 1,13 47-1,-13-47 0,12 41 0,-12-41 0,10 29-1,-10-29 0,0 0 0,0 0 0,0 0 0,0 0 0,0 0-1,22-38 1,-19 10 0,-3-4 0,0-6 0,-6-3 1,3 0-1,-1-3 1,-2 0 0,6 0 0,0 6 0,0 1 0,3 5 0,-3 32 0,16-41 1,-16 41 0,35 0 0,-35 0 0,41 32 0,-13-4 0,4 10 0,-1 6 0,1 3 0,3 0-1,-7 1 1,-3-4 1,1-3-2,-11-7 1,-2 1-8,-13-35-13,16 38-9,-16-38-3,0 0-2,0 0-1,-38-7 0,38 7-1</inkml:trace>
          <inkml:trace contextRef="#ctx0" brushRef="#br1" timeOffset="197557.108">23728 7932 158,'0'0'36,"0"0"-2,-3 41-13,12-13-21,7 4 0,0-1 0,-4 1 0,7 6-16,-19-38-10,26 41-8,-26-41 0,0 0-1,0 0-2,0 0 0</inkml:trace>
          <inkml:trace contextRef="#ctx0" brushRef="#br1" timeOffset="200252.6244">22920 8902 170,'18'-28'32,"14"18"-4,12 7-40,10-10-15,9 10-4,0-6-2,-3 6 0,-9-7-1,-7 10-1</inkml:trace>
          <inkml:trace contextRef="#ctx0" brushRef="#br1" timeOffset="200622.7256">23516 8830 158,'16'-35'34,"-16"35"-4,35-3-20,-35 3-5,54 9-4,-26 1 0,-28-10 0,38 22-1,-38-22 1,6 37 0,-6-37 0,-16 51-1,4-23 1,-4 4-1,0 2 0,0-2 0,1-4 2,5 0-2,10-28 0,-9 38 0,9-38-1,0 0 1,38 29 0,-38-29-1,60-4 0,-23-2-1,11 6-13,-7-12-7,13 8-9,-7-5-1,7-4-1,-13-2-2,6-4 0,-12-6 0</inkml:trace>
          <inkml:trace contextRef="#ctx0" brushRef="#br1" timeOffset="200902.0663">24549 8305 119,'0'0'34,"-6"-51"-1,6 51-3,0 0-17,34-22-4,-34 22-9,57-3 1,-22 3-1,3-3-2,6 12-15,-9-12-10,3 10-5,-4-14-1,-2 14-1,-32-7 0,41 9-1</inkml:trace>
          <inkml:trace contextRef="#ctx0" brushRef="#br1" timeOffset="201098.3003">24631 8503 165,'0'0'24,"0"0"-14,32 10-32,21-10-12,4-13-1,6 4-1,0-7-1</inkml:trace>
          <inkml:trace contextRef="#ctx0" brushRef="#br1" timeOffset="202319.9374">25503 7895 162,'0'0'36,"-29"-15"-3,29 15-14,0 0-18,3 53 0,16-12-1,10 10-1,2 5 1,10 10 0,0 0-1,0 1 1,0-4 0,1-7-1,-1-2 0,-7-13 0,-2-4 1,-4-14-1,-28-23 0,48 12-1,-48-12 2,41-22-1,-41 22 0,28-47 1,-15 15 0,-7 1 0,0-1 0,-2 1 0,-8-4 0,1 1 0,0 5 0,0-5 0,0 2 0,0-2 0,-1-4 0,4-6 1,0 6-1,0-6 0,0 0 0,0 0 0,4-4 1,-1 11-1,0-1 0,0 6 0,-3 32 0,16-37 2,-16 37-1,0 0-13,0 0-10,38 25-8,-38-25-2,25 56-2,-12-21 0,6 3-3,-4 3 0</inkml:trace>
          <inkml:trace contextRef="#ctx0" brushRef="#br1" timeOffset="202844.2921">26371 8409 125,'-28'-32'34,"28"32"0,0-28-8,0 28-12,0 0-5,47-25-10,-47 25 1,57-7 0,-29 7 0,-28 0 1,51 16 0,-51-16 0,31 38 0,-31-38 0,16 60 1,-16-23-1,-3 4-1,-7 4 1,-2-1-1,-7 0 1,3-7-1,-3-2 0,19-35-1,-28 50 0,28-50 1,0 0-1,-7 29-1,7-29 1,29-6 0,-29 6-1,57-13 2,-26 3-1,7 10 1,-3-3 0,6 0 0,-6-3-7,3 15-16,-38-9-10,44 13 0,-44-13-3,0 0-1,0 0-3</inkml:trace>
        </inkml:traceGroup>
      </inkml:traceGroup>
    </inkml:traceGroup>
  </inkml:traceGroup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43.9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361A1E1-C2AA-420B-8483-E5569698ED23}" emma:medium="tactile" emma:mode="ink">
          <msink:context xmlns:msink="http://schemas.microsoft.com/ink/2010/main" type="writingRegion" rotatedBoundingBox="4525,10419 6435,10419 6435,11134 4525,11134"/>
        </emma:interpretation>
      </emma:emma>
    </inkml:annotationXML>
    <inkml:traceGroup>
      <inkml:annotationXML>
        <emma:emma xmlns:emma="http://www.w3.org/2003/04/emma" version="1.0">
          <emma:interpretation id="{14F99AFB-F095-4896-84DB-E72C74182A6F}" emma:medium="tactile" emma:mode="ink">
            <msink:context xmlns:msink="http://schemas.microsoft.com/ink/2010/main" type="paragraph" rotatedBoundingBox="4525,10419 6435,10419 6435,11134 4525,111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9FF373-B372-4249-9AC7-0DAE9F856199}" emma:medium="tactile" emma:mode="ink">
              <msink:context xmlns:msink="http://schemas.microsoft.com/ink/2010/main" type="line" rotatedBoundingBox="4525,10419 6435,10419 6435,11134 4525,11134"/>
            </emma:interpretation>
          </emma:emma>
        </inkml:annotationXML>
        <inkml:traceGroup>
          <inkml:annotationXML>
            <emma:emma xmlns:emma="http://www.w3.org/2003/04/emma" version="1.0">
              <emma:interpretation id="{548BDC2F-D75D-4E38-94D9-3EEC9D875DBC}" emma:medium="tactile" emma:mode="ink">
                <msink:context xmlns:msink="http://schemas.microsoft.com/ink/2010/main" type="inkWord" rotatedBoundingBox="4525,10419 6435,10419 6435,11134 4525,11134"/>
              </emma:interpretation>
              <emma:one-of disjunction-type="recognition" id="oneOf0">
                <emma:interpretation id="interp0" emma:lang="en-US" emma:confidence="0">
                  <emma:literal>v</emma:literal>
                </emma:interpretation>
                <emma:interpretation id="interp1" emma:lang="en-US" emma:confidence="1">
                  <emma:literal>v v</emma:literal>
                </emma:interpretation>
                <emma:interpretation id="interp2" emma:lang="en-US" emma:confidence="0">
                  <emma:literal>u</emma:literal>
                </emma:interpretation>
                <emma:interpretation id="interp3" emma:lang="en-US" emma:confidence="0">
                  <emma:literal>V</emma:literal>
                </emma:interpretation>
                <emma:interpretation id="interp4" emma:lang="en-US" emma:confidence="0">
                  <emma:literal>w</emma:literal>
                </emma:interpretation>
              </emma:one-of>
            </emma:emma>
          </inkml:annotationXML>
          <inkml:trace contextRef="#ctx0" brushRef="#br0">3394 1200 17,'0'0'20,"-12"-28"-3,12 28-4,-4-29-2,4 29 0,0 0 1,10-31-2,-10 31-2,0 0-2,0 0 0,47-13 0,-47 13-2,32 7 1,-32-7-2,34 12-1,-34-12 0,32 13 0,-32-13 0,0 0-1,0 0 0,38 22 0,-38-22-1,0 0 2,0 0-1,35 3 0,-35-3 1,0 0 0,34-16 0,-34 16 0,35-19 1,-35 19-1,38-34 0,-38 34-1,51-51 0,-23 20 0,-3-4 0,4-3-1,-1-6 0,0 3 1,-2-6-1,-1 6 0,0 3 0,-3 7 0,-3 3 0,-19 28 0,32-41 0,-32 41-1,0 0-4,0 0-4,35-10-5,-35 10-5,0 0-2,12 29-3,-12-29-1,0 0-1,0 0 4,35 34 5</inkml:trace>
          <inkml:trace contextRef="#ctx0" brushRef="#br0" timeOffset="677.3168">4474 1021 39,'-32'-13'14,"32"13"-1,0 0-5,0 0-2,0 0 1,0 0 0,3 38 0,-3-38 0,13 47-1,-3-19 0,-1 4-1,0-1 0,1-2 0,-1 2-1,-9-31 0,19 44-1,-19-44 0,22 32 0,-22-32 1,32 6-2,-32-6 1,47-19-1,-12 0 0,3-9-1,6-7 0,0-3 0,10-6-1,3 0 0,-3-6 0,2 6 0,-8 3 0,-1 3 1,-12 7-1,-4 2 1,-31 29-1,35-37-3,-35 37-8,0 0-8,29-10-5,-29 10-1,0 0-2,37-25-3,-18-13 0</inkml:trace>
        </inkml:traceGroup>
      </inkml:traceGroup>
    </inkml:traceGroup>
  </inkml:traceGroup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22.2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35DF8BA-0007-43F2-A757-FFDC7ED52BCB}" emma:medium="tactile" emma:mode="ink">
          <msink:context xmlns:msink="http://schemas.microsoft.com/ink/2010/main" type="writingRegion" rotatedBoundingBox="15624,833 24927,702 24938,1513 15636,1645"/>
        </emma:interpretation>
      </emma:emma>
    </inkml:annotationXML>
    <inkml:traceGroup>
      <inkml:annotationXML>
        <emma:emma xmlns:emma="http://www.w3.org/2003/04/emma" version="1.0">
          <emma:interpretation id="{144A1BE6-4982-4EEB-AB85-FD0AA422B5A0}" emma:medium="tactile" emma:mode="ink">
            <msink:context xmlns:msink="http://schemas.microsoft.com/ink/2010/main" type="paragraph" rotatedBoundingBox="15624,833 24927,702 24938,1513 15636,16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B09780-9C8C-4E80-B26A-D38D1A493ECC}" emma:medium="tactile" emma:mode="ink">
              <msink:context xmlns:msink="http://schemas.microsoft.com/ink/2010/main" type="line" rotatedBoundingBox="15624,833 24927,702 24938,1513 15636,1645"/>
            </emma:interpretation>
          </emma:emma>
        </inkml:annotationXML>
        <inkml:traceGroup>
          <inkml:annotationXML>
            <emma:emma xmlns:emma="http://www.w3.org/2003/04/emma" version="1.0">
              <emma:interpretation id="{5DCD74CA-4B0D-46CB-B7E4-25D1411AD255}" emma:medium="tactile" emma:mode="ink">
                <msink:context xmlns:msink="http://schemas.microsoft.com/ink/2010/main" type="inkWord" rotatedBoundingBox="15624,833 24927,702 24938,1513 15636,1645"/>
              </emma:interpretation>
              <emma:one-of disjunction-type="recognition" id="oneOf0">
                <emma:interpretation id="interp0" emma:lang="en-US" emma:confidence="0">
                  <emma:literal>Vawhatwerinow</emma:literal>
                </emma:interpretation>
                <emma:interpretation id="interp1" emma:lang="en-US" emma:confidence="0">
                  <emma:literal>v=wharweunew</emma:literal>
                </emma:interpretation>
                <emma:interpretation id="interp2" emma:lang="en-US" emma:confidence="0">
                  <emma:literal>v=wnarweunew</emma:literal>
                </emma:interpretation>
                <emma:interpretation id="interp3" emma:lang="en-US" emma:confidence="0">
                  <emma:literal>v=wharweanew</emma:literal>
                </emma:interpretation>
                <emma:interpretation id="interp4" emma:lang="en-US" emma:confidence="0">
                  <emma:literal>v=wharwdenew</emma:literal>
                </emma:interpretation>
              </emma:one-of>
            </emma:emma>
          </inkml:annotationXML>
          <inkml:trace contextRef="#ctx0" brushRef="#br0">2 361 98,'0'-32'41,"0"32"-5,0 0-7,0 0-7,-3-28-2,3 28-11,0 0-9,22 44 0,-6-16 0,-3 4 0,9 9 0,0 6 0,0 3 0,6 1 0,-6-4 0,7-6 0,-4-3 0,-3-7 0,-22-31 0,32 38 0,-32-38 0,28 10 0,-28-10 0,0 0 0,35-54 0,-29 23 0,4-10 0,-1-4 0,-2-8 0,2 3 0,-3 2 0,1-5 0,2-1 0,4 7 0,-4-3 0,7 2 0,0 1 0,3 6 0,0 3 0,0 7 0,-19 31 0,28-47 0,-28 47 0,0 0 0,32-25 0,-32 25 0,0 0 0,0 0-4,0 0-19,0 0-5,28 31-5,-28-31-1,0 0 0,35 28-1,-35-28-1,38 29 12</inkml:trace>
          <inkml:trace contextRef="#ctx0" brushRef="#br0" timeOffset="540.9028">871 458 109,'0'0'30,"0"0"0,0 0-7,41-12-9,-10 9-9,4 3-13,6-3-11,3 3-7,-6 0-4,0 3 0,-6 3-5,-32-6-1,50 0 10</inkml:trace>
          <inkml:trace contextRef="#ctx0" brushRef="#br0" timeOffset="361.3001">855 266 126,'0'0'41,"0"0"-2,22-31-12,-22 31-14,50-10-4,-18 7-9,3 10-6,-7-11-11,7 14-6,-35-10-5,47 9-5,-47-9 1,0 0-2,0 0 3,-6 29 7,6-29 6</inkml:trace>
          <inkml:trace contextRef="#ctx0" brushRef="#br0" timeOffset="1173.1427">1477 172 123,'0'0'39,"0"0"-5,0 0-11,-19 41-5,28-13-4,-9 1-10,7 8-4,2-2 0,4 0 0,-1-4 0,-12-31 0,32 44 0,-32-44 0,41 13 0,-41-13-6,54-25-7,-29-7-1,3 7 0,-12-16 0,13 9 1,-17-8 0,7 8 5,-9 4 8,-10 28 7,6-41 7,-6 41 0,0 0 1,0 0-1,0 0 0,-3 41-2,9-7-7,4 1-5,2 3 0,17 0 0,2-10 0,7 0 0,6-6 0,7-9 0,-1-10 0,1-6 0,3-16 0,-10 0 0,-13-9-10,4 3-5,-22-16-2,3 9-1,-23-9 0,7 10 0,-19-4 0,19 35 3,-41-47 3,41 47 0,-41-25-2,41 25-2,0 0 1,0 0-1,0 0-1,0 0 3,26-29 5</inkml:trace>
          <inkml:trace contextRef="#ctx0" brushRef="#br0" timeOffset="1609.2935">2408-36 176,'-28'-6'36,"28"6"-3,-3 34-23,12-2-10,7 9 0,3 3 0,6 3 0,1 4 0,-4-1 0,0-9 0,-3-3 0,-3-7 0,-16-31 0,25 28 0,-25-28 0,0 0-6,0 0-4,19-37 0,-13 8 0,-6-12 0,16 10 1,-10-10 1,10 6 6,3 7 5,-19 28 5,41-31 2,-41 31 0,44 0 0,-44 0 0,35 31 0,-35-31-6,22 54-4,-9-26 0,-7 3 0,3-2 0,-9-29 0,23 53 0,-23-53-19,18 38-9,-18-38-5,0 0-1,35 13 0,-35-13-1,32-7 1,-32 7 11,41-25 9</inkml:trace>
          <inkml:trace contextRef="#ctx0" brushRef="#br0" timeOffset="2492.1739">3305 197 104,'0'0'27,"7"-41"-1,-7 41-6,-7-31-6,7 31-1,0 0-2,-28-29-2,28 29-1,-44-3-2,44 3 1,-60 19-1,28-3-2,-3 6-4,7 6 0,3 1 0,6 5 0,3 1 0,13-1 0,6-2 0,10-4 0,-13-28 0,44 35 0,-13-26 0,1-12 0,6 0-5,-7-16-8,4 0 0,-13-12 0,7 9 0,-17-13 1,-12 35 0,29-53 6,-29 53 9,6-41 5,-6 41 5,0 0 0,-28-16 1,28 16-1,-16 31 0,16-31-3,-13 51-10,23-20 0,-1 1 0,10-4 0,6 0 0,7-6 0,9-6 0,3-6 0,10-7 0,-7-9 0,13-4-8,-16-15-9,7 3-2,-20-16-1,11 7 0,-20-17 1,0 7 2,-10-6 11,-2 0 15,2 12 7,-15-6 3,3 41 2,0-37 0,0 37-1,0 0-3,0 0-14,-12 47-3,12-13 0,6 7 0,0 3 0,1-3 0,12 7 0,-4-4 0,1-6 0,3-1 0,-19-37 0,35 51-5,-35-51-24,0 0-3,0 0-2,0 0 1,6-38-2,-6 38 1,-31-47 4,8 18 14,23 29 14,-37-44 17,37 44 7,-41-41 11,41 41 1,0 0-1,0 0 0,-26-37 1,26 37-6,32-13-10,6 10-18,9 12-5,-6-15-19,19 12-6,0-6-2,0 7-1,-9-7 0,-4 9-2,-6-6 3,0 0 12,3 4 10</inkml:trace>
          <inkml:trace contextRef="#ctx0" brushRef="#br0" timeOffset="4884.2021">4625 166 142,'0'0'35,"0"0"0,0 0-1,0 0-25,0 0-9,0 0 0,-19 50 0,26-15 0,8-4 0,1 1 0,6-4 0,3 0 0,-25-28 0,51 38 0,-19-32 0,-1-9 0,-2-3 0,-1-10 0,-28 16 0,41-47 0,-25 19 0,-4-10 0,-5 3 0,-1 1 0,-9 5 0,3 29 0,-10-41 0,10 41 0,0 0 0,0 0 0,0 0 0,-9 44 0,25-12 0,-4-1 0,20 4 0,3 0 0,12-1 0,4-9 0,-1-3 0,1-12 0,-4-7 0,-3-12 0,-6-10 0,-9-10 0,-11-5 0,-8-7 0,-7 0 0,-9-3 0,3 12-13,-10-5-3,13 37-1,-19-35 0,19 35-1,0 0 0,0 0 5,13 35 4,-13-35 6,44 47 7,-13-28 7,17 6 6,-7-13 1,13 4-1,-13-13 1,19 4 0,-19-17-1,9 4-13,-12-13-4,-3-3 0,-7-3 0,-28 25 0,32-47 0,-32 47 0,-6-38 0,6 38 0,-51-7 0,13 17 0,-3 6 0,0 6 0,3 9 0,7 4 0,12 6 0,9 0 0,16 0 0,17 0 0,14-7 0,4-5 0,13-4 0,3-19-1,12-3-22,-9-12-5,4-7-4,-11-19-2,-2 4 0,-4-13 0,-6-7 5,-12 4 9,-1-3 17,-6-1 15,-9-2 15,-1 15 6,-15-3 2,3 41-1,-6-38 1,6 38-1,0 0-7,-28 26-26,18 5-1,10 7 0,3 9 0,7 3 0,6 1 0,6-1 0,3-3 0,-3-2 0,0-11 0,6-12 0,-28-22 0,54 6 0,-25-21 0,-29 15 0,50-54 0,-25 16 0,1 1 0,-7-4 0,3 6 0,-10 7 0,-12 28 0,13-35 0,-13 35 0,0 0 0,0 0 0,-32 60 0,13-22 0,13 3 0,-3 0-2,15 0-2,7-7 0,12-2 0,-25-32-1,66 34 6,-22-31-2,7-3-4,-7-15-9,10 5-7,-16-18-4,9 6-2,-12-10-2,0 7 1,-13-9 2,3 5 9,-25 29 15,19-53 14,-19 53 13,0-38 2,0 38 2,0 0 0,0 0-2,0 0-5,0 0-6,0 0-7,-13 41-9,13-41 1,22 56-1,-9-21 0,3 0 1,-4-4-1,-2 1 1,-10-32-1,22 44 0,-22-44 0,0 0-1,0 0-3,0 0-5,32-16-1,-32 16 0,6-53 0,-6 12-1,9 6 1,-2-9 1,5 9 3,4 1 7,3-1 8,9 16 1,-28 19 0,57-19 0,-28 22 1,5 16-1,-5 0-1,6 16-2,-10 6-6,0-4-1,3 8 0,-2-4 0,-4-4 0,3-2 0,-3-7 0,-22-28-1,51 32-11,-51-32-6,50-3-5,-50 3-3,54-38-2,-29 6-1,13 7 0,-13-13 1,7 4 11,0-1 9,-7 0 9,-6 4 5,0-4 7,-4 7 6,-11 0 7,-4 28 3,0-44-2,0 44-2,-32-22-4,32 22-2,-54 6-5,20 13-5,-7 0-6,6 6-4,0 9 3,4 4-1,5 0 1,10 0-1,13 3-1,16-7 1,15-2 0,4-10-1,18-10-1,4-8-1,6-11 0,-12-12-1,2-3-2,-18-9 1,-13-1 0,-10-2 0,-6-1 0,-12 1-2,9 34-5,-10-51-4,10 51-3,3-38-1,-3 38 0,35-28 0,-35 28 2,44-16 6,-44 16 14,48-9 15,-48 9 4,38 0 1,-38 0 1,0 0-1,0 0-1,34 47-4,-34-47-8,10 47-9,-7-15 0,3-1-1,1 4 1,5 0-2,4-7 1,-16-28-1,41 47 1,-41-47-1,47 16 1,-47-16-1,57-19 1,-28-6-1,-1-4 0,-3-5 1,1-4 0,-7-3 1,0 10-1,-7-1 0,-9 4 1,-3 28 0,0 0 2,0 0-2,0 0 0,0 0 0,-12 31 0,12 1-1,6 6 0,7 2 0,6 8-1,9-7 0,10-4 0,6-8 1,7-4-1,9-12 0,3-10 0,-6-13 1,-4-12 0,-5-6-1,-7-7 1,-13-3 0,-15-9 1,-13 3-1,-16 3 1,0 0 0,-6-9-2,-13 15-31,7 13 1,28 22-3,-32-38-3,32 38-1</inkml:trace>
        </inkml:traceGroup>
      </inkml:traceGroup>
    </inkml:traceGroup>
  </inkml:traceGroup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8:26.7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79EC2D8-092F-40A5-9E2A-3957C7F48C6A}" emma:medium="tactile" emma:mode="ink">
          <msink:context xmlns:msink="http://schemas.microsoft.com/ink/2010/main" type="inkDrawing" rotatedBoundingBox="7826,13878 13889,13863 13890,14013 7827,14028" semanticType="underline" shapeName="Other">
            <msink:sourceLink direction="with" ref="{418C0E42-8CF3-4F90-94EB-062B1936818A}"/>
          </msink:context>
        </emma:interpretation>
      </emma:emma>
    </inkml:annotationXML>
    <inkml:trace contextRef="#ctx0" brushRef="#br0">0 154 169,'58'-8'34,"20"-20"-2,50 15-21,41-11-5,41-1-3,37 8-3,29 1 0,25 4 0,28 4 0,13 3 0,4 5 0,-8 13 0,3-1 0,-7 0 0,4 5 0,-9-5-1,-20-8-8,-4 9-10,-33-13-7,-17 4-4,-36-8-4,-26 4 0,-45-13 0,-32 5-2,-34-4 7</inkml:trace>
  </inkml:traceGroup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5:03.34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FFA3170-7713-44FB-93A4-A25C212C8B09}" emma:medium="tactile" emma:mode="ink">
          <msink:context xmlns:msink="http://schemas.microsoft.com/ink/2010/main" type="writingRegion" rotatedBoundingBox="4217,14055 5542,14785 5124,15544 3798,14815"/>
        </emma:interpretation>
      </emma:emma>
    </inkml:annotationXML>
    <inkml:traceGroup>
      <inkml:annotationXML>
        <emma:emma xmlns:emma="http://www.w3.org/2003/04/emma" version="1.0">
          <emma:interpretation id="{07DF7A4C-89BA-4AE0-BCCD-04D29B8F2734}" emma:medium="tactile" emma:mode="ink">
            <msink:context xmlns:msink="http://schemas.microsoft.com/ink/2010/main" type="paragraph" rotatedBoundingBox="4217,14055 5542,14785 5124,15544 3798,14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4E04B4-1B6B-43FD-9D9C-6DBFC350BB2D}" emma:medium="tactile" emma:mode="ink">
              <msink:context xmlns:msink="http://schemas.microsoft.com/ink/2010/main" type="line" rotatedBoundingBox="4217,14055 5542,14785 5124,15544 3798,14815"/>
            </emma:interpretation>
          </emma:emma>
        </inkml:annotationXML>
        <inkml:traceGroup>
          <inkml:annotationXML>
            <emma:emma xmlns:emma="http://www.w3.org/2003/04/emma" version="1.0">
              <emma:interpretation id="{48CDE412-AB02-4EC4-9BE9-1DAE2075D514}" emma:medium="tactile" emma:mode="ink">
                <msink:context xmlns:msink="http://schemas.microsoft.com/ink/2010/main" type="inkWord" rotatedBoundingBox="4217,14055 5542,14785 5124,15544 3798,14815"/>
              </emma:interpretation>
              <emma:one-of disjunction-type="recognition" id="oneOf0">
                <emma:interpretation id="interp0" emma:lang="en-US" emma:confidence="0">
                  <emma:literal>As</emma:literal>
                </emma:interpretation>
                <emma:interpretation id="interp1" emma:lang="en-US" emma:confidence="0">
                  <emma:literal>ax</emma:literal>
                </emma:interpretation>
                <emma:interpretation id="interp2" emma:lang="en-US" emma:confidence="0">
                  <emma:literal>FAR</emma:literal>
                </emma:interpretation>
                <emma:interpretation id="interp3" emma:lang="en-US" emma:confidence="0">
                  <emma:literal>no</emma:literal>
                </emma:interpretation>
                <emma:interpretation id="interp4" emma:lang="en-US" emma:confidence="0">
                  <emma:literal>EAR</emma:literal>
                </emma:interpretation>
              </emma:one-of>
            </emma:emma>
          </inkml:annotationXML>
          <inkml:trace contextRef="#ctx0" brushRef="#br0">2896 4564 164,'0'0'41,"0"0"-9,0 0-17,0 0-12,22 54-3,-6-14 0,3 11 0,0 2 0,0 4-1,-6-3 2,-1-1-1,4-9-1,-6-3 2,2-9-1,-12-32 0,22 34 0,-22-34 0,35-12 0,-35 12-1,38-51 1,-16 14 0,3-11-1,1 1 1,2-6-1,-3-4 1,1 3 1,-4 4 0,-3 9-1,0 10 1,-19 31-1,25-45 0,-25 45 0,0 0-13,0 0-9,19 48-7,-19-48-4,0 50-2,0-50 1,3 50-1,-3-50 1</inkml:trace>
          <inkml:trace contextRef="#ctx0" brushRef="#br0" timeOffset="1880.4963">3035 4479 66,'0'0'36,"0"-38"-2,0 38-4,0 0-5,-15-28-2,15 28-3,0 0-7,-10 35-6,4-4-7,-4 10 1,7 6-1,-6 13 0,-1 0 0,-6 6 0,4 3 0,2-3 0,-2-6 0,2-9 0,1-4 0,6-9-1,-1-7 1,4-31 0,10 32 1,-10-32-1,0 0 0,0 0 0,31-41 0,-21 9 0,-1-3 0,1-9 0,2 0 0,4-3 0,-3-6 0,3-10 0,3 3 0,0-3 0,0 3 0,-1 6 0,1 4 0,4 9 0,2 3 0,3 16 0,4 10 0,3 9 0,6 6 0,3 9 0,-3 10 0,-3 13 0,-4 9 0,-2 10 0,-10 9 0,0 3 0,-9 3 0,-10 3 0,-3-6 0,3-6 0,-6-6 0,-3-7 0,6-6 0,-3-9 0,3-32 0,-10 40 0,10-40-2,0 0-13,0 0-10,-28-3-7,28 3-1,-26-41 0,26 41 0,-47-56-2,47 56 2</inkml:trace>
          <inkml:trace contextRef="#ctx0" brushRef="#br0" timeOffset="2088.6393">3004 4888 167,'0'0'35,"-32"-12"-2,32 12-16,32-10-14,2 4-3,17 3 0,6-3 0,6 6-5,-3-10-15,3 13-10,-9-3-2,-7 7-2,-9-4 0,-6 6-2,-32-9 1,44 13 7</inkml:trace>
          <inkml:trace contextRef="#ctx0" brushRef="#br0" timeOffset="2631.7383">3752 4954 158,'0'0'35,"-16"-40"-1,16 40-13,0 0-15,38-23-5,-38 23-1,41-9 0,-12 6 0,-29 3-1,50 3 1,-50-3-1,35 16 1,-35-16 0,28 34-1,-28-34 1,16 54-1,-13-19 1,-6-4 0,-6 10 0,-4 0 0,-3 0-1,-3 3 1,-6-6 1,0-4-1,3-2 0,0-4 0,22-28 0,-29 29 1,29-29 0,0 0-1,0 0 1,0 0 0,38-38-1,-10 25 0,4 4 0,3 2 0,0-2 0,2 9 0,1 6 0,0 4 0,-6 2 0,-32-12 0,41 16-6,-41-16-18,25 35-8,-25-35-1,0 0-3,0 0-2,0 0-1,-31-38-3</inkml:trace>
        </inkml:traceGroup>
      </inkml:traceGroup>
    </inkml:traceGroup>
  </inkml:traceGroup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8:52.06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516 138 75,'-41'-12'21,"41"12"1,0 0-4,-62 24-3,62-24 4,-49 46-2,49-46-3,-49 57-1,49-57-2,-54 58 0,33-21-1,21-37-5,-53 69-5,32-32 0,1 4 0,-1-4 0,5 4 0,3 1 0,5-1 0,4 0 0,12-4 1,-8-37 0,37 49-1,-37-49 1,62 33 0,-25-25-1,4-8 0,0-4 0,-3-4 0,-1 4 0,-37 4 0,65-29 0,-65 29 0,42-33 0,-42 33 0,28-37 0,-28 37 0,13-37 0,-13 37 0,0 0 0,-25-53-1,25 53 0,-49-37 0,12 12 1,37 25-1,-74-49 1,32 20-1,-7-4 1,-1 4 0,9-3 0,-4-1 0,8-4 0,4 0 0,8 0 0,25 37 1,-29-70-1,29 70 1,5-62 0,-5 62-1,24-53 1,-24 53-1,41-37 1,-41 37-1,54-21-1,-54 21 1,54 5 0,-54-5 0,61 16-1,-61-16 1,46 25 0,-46-25-1,37 28-1,-37-28-10,0 0-8,24 46-6,-24-46-6,0 0 0,21 45-1,-21-45-1,0 0 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8:53.0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-10 100 135,'-8'-37'34,"8"37"-1,0 0-7,0 0-10,0 0-8,0 0-8,25 54 0,-25-54 0,33 65 0,-33-65 0,29 66 0,-29-66 0,28 45 0,-28-45 0,0 0 1,0 0-1,46 17-1,-46-17 1,24-37-2,-24 37 1,13-54-1,-13 54 1,12-65 0,-8 28 1,-4 37 0,21-66 0,-21 66 1,25-41 0,-25 41 1,45-12-2,-45 12 1,58 20-1,-58-20 1,61 49-1,-24-16 0,-37-33 0,62 66 0,-62-66 0,46 57 0,-46-57 0,37 33 0,-37-33 0,0 0-6,41 4-4,-41-4-3,0 0-1,37-53 1,-37 53-1,45-53 0,-45 53 2,54-58 8,-54 58 10,57-53 6,-57 53 2,46-33-1,-46 33 1,41-4-1,-41 4 0,0 0-4,45 53-5,-45-53-3,33 62-1,-33-62 0,50 61 0,-50-61 0,49 50 0,-49-50-6,58 24-10,-58-24-9,53 0-5,-53 0-2,45-28-1,-45 28 0,33-54-1,-28 17 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8:53.2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 0 136,'0'0'33,"0"0"-1,-9 45-9,5-8-6,17 21-8,-1 3-9,0 9-1,13 4 1,-4-4 0,8-4-2,-9-13-13,13-4-11,-33-49-7,62 58 0,-62-58 0,66 8-1,-66-8-1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8:53.5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274 34 158,'-78'-33'34,"37"33"-3,-13 0-14,17 13-10,37-13-6,-54 37-1,54-37 0,-16 49 0,16-49 0,33 57 1,4-32 0,12 4-1,13-5 0,8 1 1,0 0-1,8 3 0,-8 1 0,-4 8 0,-12-4-1,-54-33 1,49 66-1,-45-25 1,-20-4 0,-13 0-1,-12-8 1,-8-1 0,-9-11 0,0-5 0,9 4-10,-5-28-17,54 12-6,-53-33-1,53 33-3,16-61-2,34 15-3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2.0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9E6E5A3-909F-4397-817D-9A9B7C0CD46F}" emma:medium="tactile" emma:mode="ink">
          <msink:context xmlns:msink="http://schemas.microsoft.com/ink/2010/main" type="inkDrawing"/>
        </emma:interpretation>
      </emma:emma>
    </inkml:annotationXML>
    <inkml:trace contextRef="#ctx0" brushRef="#br0">-8-2 19,'2'-16'23,"-2"16"-7,0 0-7,0 0-1,0 0 1,0 0-1,16 35 1,-10-11 1,1 7 1,-1 5-1,3 7 0,-4 1-1,5 5 1,-5-3-2,3 2 1,-3-8-1,2 2 0,-1-5 0,1-2-1,-3-4-3,1-2-1,-1-5-3,0-5-6,1-1-6,-5-18-9,8 20-5,-8-20-6,0 0-3,0 0-3,2-18-1,-2 18 33</inkml:trace>
    <inkml:trace contextRef="#ctx0" brushRef="#br0" timeOffset="839.3082">518 376 71,'0'0'36,"0"0"-4,-13 30-11,13-30-6,-5 31-2,3-15-3,7 6-1,-3-3-2,4 1-1,-1 0-3,1-2-4,1-1 1,-7-17 0,9 22-1,-9-22-1,0 0 2,0 0 0,0 0-1,15-20 2,-15 20-3,0-32-2,0 16-3,-6-4 0,8 1-2,-5-3-1,4 4 1,-1-8 0,8 6 2,-1-2 2,2 4 3,1 1 0,-10 17 2,22-14-1,-22 14 1,25 7 0,-25-7 1,26 31 0,-11-11 2,1 4 1,-3 0 1,4 0 1,-4-2-1,0-4 1,-4-1-2,-9-17 2,16 18-3,-16-18 1,0 0-5,0 0-5,0 0 0,19-20-2,-19 20-1,7-31-2,0 12-2,-1-4-1,5 1 3,0-2 3,2 2 1,2 0 1,1 5 2,-16 17 1,30-20 3,-30 20 1,29 4 1,-29-4 3,20 31 2,-11-5 2,-3-1 0,1 5 3,-1-3 0,1 2 0,-3-3-3,5-2-1,-3-8-1,-6-16-7,20 21-8,-20-21-9,26-4-3,-26 4-6,29-29-2,-14 8-2,-1-4-6,3 1 23</inkml:trace>
    <inkml:trace contextRef="#ctx0" brushRef="#br0" timeOffset="1011.2504">1223 362 31,'-2'31'21,"4"-13"-5,3 2-8,2-1-2,3-1-4,-10-18-6,27 26-5,-10-17-4,-17-9-4,27 3-1,-27-3 0</inkml:trace>
    <inkml:trace contextRef="#ctx0" brushRef="#br0" timeOffset="1626.196">1423 261 86,'4'22'40,"-4"-22"-6,-6 24-10,6-24-7,2 33-3,2-15-6,5 4-4,2-2-3,2 0-1,0-1 0,0-1 0,-2-2 0,-11-16 1,16 26-3,-16-26-3,0 0-6,0 0-4,0 0-2,0 0-2,0 0 0,0 0-1,8-20 2,-14 3 4,6-1 5,0-2 4,4 0 3,-1-6 1,7 2 1,1 0 1,1 2 1,9 2 1,-5 4 1,6 3 2,-1 2 0,2 11 5,-2-13-75,12 30 78,-11-5-1,9 16-1,-9-10 0,6 15-2,-10-9-1,6 4-4,-7 5 74,-6-17-81,-11-16-11,20 13-13,-20-13-7,17-4-2,-17 4-7,7-16-1</inkml:trace>
    <inkml:trace contextRef="#ctx0" brushRef="#br0" timeOffset="3047.0229">386 1178 37,'0'0'30,"0"0"-4,-26-22-5,26 22-1,-17-8 0,17 8-2,0 0-4,-14 22-1,14-22-3,-10 33-3,3-9-2,7 6-1,-6 3-3,5 2 0,-3 3-1,2 2 1,2-1 0,2-1-1,2-3 1,1 2-2,4-8 2,6-1-2,3-8 1,5-2 0,6-8 0,2-5 0,1-7 0,2-3 0,-2-6 0,1-4 0,-6 0 0,-3-7 0,-3-2 0,-7 1 0,-3-3-1,-3-2 2,-6 3-2,-2-1 2,-6 2-1,-3 4 0,9 20 0,-28-20 0,10 16 0,-1 8-1,-1 7 1,0 5 0,0 6 0,3 4 0,2 3 0,4 1 0,6 1 1,5-2-2,5-3 2,5-2-2,4-8 1,5-3-5,6-2-9,-6-11-7,10 0-5,-5-13-4,2 1-4,-4-10-1,0-1 0,-2-4 8</inkml:trace>
    <inkml:trace contextRef="#ctx0" brushRef="#br0" timeOffset="3626.2931">1092 1134 34,'-9'-17'24,"0"1"-2,-8 1-6,17 15-1,-29-20 1,12 20-1,-3 0-1,3 9 0,-3 0-2,2 10-2,-3-3-3,5 12 0,-1-1-2,4 8 0,0 0-2,6 3 0,3-3-1,4 4-1,6-4 1,5-1-1,4-6 0,3-2-2,4-6 1,4-2 0,3-9-1,-1 0 0,3-7 1,-3-2 0,1-7 0,-3-6 0,2-5 0,-6-2 1,-4-6-2,-3-3 2,-6-3-4,-5-8-1,-4 2-1,-10-5 0,-1 7 0,-7-1-1,0 8 0,-6 1-1,3 12-2,-1 3-1,6 9-3,16 4-2,-24 4-2,24-4-4,0 0-3,0 18-3,0-18 4,26 15 2,-6-12 16</inkml:trace>
    <inkml:trace contextRef="#ctx0" brushRef="#br0" timeOffset="4261.7281">1646 1211 27,'0'0'23,"-19"-17"-3,19 17-6,-20-13-1,20 13 0,-24-5-1,24 5-2,-26 0-1,26 0-1,-27 7-1,10 1-3,17-8-1,-27 16 0,27-16-2,-26 22 0,26-22 1,-19 24-1,19-24 2,-7 20 0,7-20 1,6 17 3,-6-17 0,18 9-1,-18-9 1,31 2-1,-12-2-1,5 0-1,3-4-1,3 4-3,-1 0 0,0 2 1,-1 3 0,0 3-1,-4 1 1,-2 6-1,-8 1 1,-3 2-2,-1 3 2,-9 1-1,-2-2 0,-5 0 0,-5-2 0,-2-1-1,-5-6 1,-2-2 0,-3-5-1,0-3 1,-1-2 0,2-5 0,1-1 0,3-4-2,18 11-11,-22-20-4,22 20-8,2-19-4,-2 19-5,24-25-1,-4 12 1,2-6 0</inkml:trace>
  </inkml:traceGroup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22.2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F1FDC52-FD2F-43CC-BBC3-72DF1ED1C4EA}" emma:medium="tactile" emma:mode="ink">
          <msink:context xmlns:msink="http://schemas.microsoft.com/ink/2010/main" type="inkDrawing"/>
        </emma:interpretation>
      </emma:emma>
    </inkml:annotationXML>
    <inkml:trace contextRef="#ctx0" brushRef="#br0">2 361 98,'0'-32'41,"0"32"-5,0 0-7,0 0-7,-3-28-2,3 28-11,0 0-9,22 44 0,-6-16 0,-3 4 0,9 9 0,0 6 0,0 3 0,6 1 0,-6-4 0,7-6 0,-4-3 0,-3-7 0,-22-31 0,32 38 0,-32-38 0,28 10 0,-28-10 0,0 0 0,35-54 0,-29 23 0,4-10 0,-1-4 0,-2-8 0,2 3 0,-3 2 0,1-5 0,2-1 0,4 7 0,-4-3 0,7 2 0,0 1 0,3 6 0,0 3 0,0 7 0,-19 31 0,28-47 0,-28 47 0,0 0 0,32-25 0,-32 25 0,0 0 0,0 0-4,0 0-19,0 0-5,28 31-5,-28-31-1,0 0 0,35 28-1,-35-28-1,38 29 12</inkml:trace>
    <inkml:trace contextRef="#ctx0" brushRef="#br0" timeOffset="540.9028">871 458 109,'0'0'30,"0"0"0,0 0-7,41-12-9,-10 9-9,4 3-13,6-3-11,3 3-7,-6 0-4,0 3 0,-6 3-5,-32-6-1,50 0 10</inkml:trace>
    <inkml:trace contextRef="#ctx0" brushRef="#br0" timeOffset="361.3001">855 266 126,'0'0'41,"0"0"-2,22-31-12,-22 31-14,50-10-4,-18 7-9,3 10-6,-7-11-11,7 14-6,-35-10-5,47 9-5,-47-9 1,0 0-2,0 0 3,-6 29 7,6-29 6</inkml:trace>
    <inkml:trace contextRef="#ctx0" brushRef="#br0" timeOffset="1173.1427">1477 172 123,'0'0'39,"0"0"-5,0 0-11,-19 41-5,28-13-4,-9 1-10,7 8-4,2-2 0,4 0 0,-1-4 0,-12-31 0,32 44 0,-32-44 0,41 13 0,-41-13-6,54-25-7,-29-7-1,3 7 0,-12-16 0,13 9 1,-17-8 0,7 8 5,-9 4 8,-10 28 7,6-41 7,-6 41 0,0 0 1,0 0-1,0 0 0,-3 41-2,9-7-7,4 1-5,2 3 0,17 0 0,2-10 0,7 0 0,6-6 0,7-9 0,-1-10 0,1-6 0,3-16 0,-10 0 0,-13-9-10,4 3-5,-22-16-2,3 9-1,-23-9 0,7 10 0,-19-4 0,19 35 3,-41-47 3,41 47 0,-41-25-2,41 25-2,0 0 1,0 0-1,0 0-1,0 0 3,26-29 5</inkml:trace>
    <inkml:trace contextRef="#ctx0" brushRef="#br0" timeOffset="1609.2935">2408-36 176,'-28'-6'36,"28"6"-3,-3 34-23,12-2-10,7 9 0,3 3 0,6 3 0,1 4 0,-4-1 0,0-9 0,-3-3 0,-3-7 0,-16-31 0,25 28 0,-25-28 0,0 0-6,0 0-4,19-37 0,-13 8 0,-6-12 0,16 10 1,-10-10 1,10 6 6,3 7 5,-19 28 5,41-31 2,-41 31 0,44 0 0,-44 0 0,35 31 0,-35-31-6,22 54-4,-9-26 0,-7 3 0,3-2 0,-9-29 0,23 53 0,-23-53-19,18 38-9,-18-38-5,0 0-1,35 13 0,-35-13-1,32-7 1,-32 7 11,41-25 9</inkml:trace>
    <inkml:trace contextRef="#ctx0" brushRef="#br0" timeOffset="2492.1739">3305 197 104,'0'0'27,"7"-41"-1,-7 41-6,-7-31-6,7 31-1,0 0-2,-28-29-2,28 29-1,-44-3-2,44 3 1,-60 19-1,28-3-2,-3 6-4,7 6 0,3 1 0,6 5 0,3 1 0,13-1 0,6-2 0,10-4 0,-13-28 0,44 35 0,-13-26 0,1-12 0,6 0-5,-7-16-8,4 0 0,-13-12 0,7 9 0,-17-13 1,-12 35 0,29-53 6,-29 53 9,6-41 5,-6 41 5,0 0 0,-28-16 1,28 16-1,-16 31 0,16-31-3,-13 51-10,23-20 0,-1 1 0,10-4 0,6 0 0,7-6 0,9-6 0,3-6 0,10-7 0,-7-9 0,13-4-8,-16-15-9,7 3-2,-20-16-1,11 7 0,-20-17 1,0 7 2,-10-6 11,-2 0 15,2 12 7,-15-6 3,3 41 2,0-37 0,0 37-1,0 0-3,0 0-14,-12 47-3,12-13 0,6 7 0,0 3 0,1-3 0,12 7 0,-4-4 0,1-6 0,3-1 0,-19-37 0,35 51-5,-35-51-24,0 0-3,0 0-2,0 0 1,6-38-2,-6 38 1,-31-47 4,8 18 14,23 29 14,-37-44 17,37 44 7,-41-41 11,41 41 1,0 0-1,0 0 0,-26-37 1,26 37-6,32-13-10,6 10-18,9 12-5,-6-15-19,19 12-6,0-6-2,0 7-1,-9-7 0,-4 9-2,-6-6 3,0 0 12,3 4 10</inkml:trace>
    <inkml:trace contextRef="#ctx0" brushRef="#br0" timeOffset="4884.2021">4625 166 142,'0'0'35,"0"0"0,0 0-1,0 0-25,0 0-9,0 0 0,-19 50 0,26-15 0,8-4 0,1 1 0,6-4 0,3 0 0,-25-28 0,51 38 0,-19-32 0,-1-9 0,-2-3 0,-1-10 0,-28 16 0,41-47 0,-25 19 0,-4-10 0,-5 3 0,-1 1 0,-9 5 0,3 29 0,-10-41 0,10 41 0,0 0 0,0 0 0,0 0 0,-9 44 0,25-12 0,-4-1 0,20 4 0,3 0 0,12-1 0,4-9 0,-1-3 0,1-12 0,-4-7 0,-3-12 0,-6-10 0,-9-10 0,-11-5 0,-8-7 0,-7 0 0,-9-3 0,3 12-13,-10-5-3,13 37-1,-19-35 0,19 35-1,0 0 0,0 0 5,13 35 4,-13-35 6,44 47 7,-13-28 7,17 6 6,-7-13 1,13 4-1,-13-13 1,19 4 0,-19-17-1,9 4-13,-12-13-4,-3-3 0,-7-3 0,-28 25 0,32-47 0,-32 47 0,-6-38 0,6 38 0,-51-7 0,13 17 0,-3 6 0,0 6 0,3 9 0,7 4 0,12 6 0,9 0 0,16 0 0,17 0 0,14-7 0,4-5 0,13-4 0,3-19-1,12-3-22,-9-12-5,4-7-4,-11-19-2,-2 4 0,-4-13 0,-6-7 5,-12 4 9,-1-3 17,-6-1 15,-9-2 15,-1 15 6,-15-3 2,3 41-1,-6-38 1,6 38-1,0 0-7,-28 26-26,18 5-1,10 7 0,3 9 0,7 3 0,6 1 0,6-1 0,3-3 0,-3-2 0,0-11 0,6-12 0,-28-22 0,54 6 0,-25-21 0,-29 15 0,50-54 0,-25 16 0,1 1 0,-7-4 0,3 6 0,-10 7 0,-12 28 0,13-35 0,-13 35 0,0 0 0,0 0 0,-32 60 0,13-22 0,13 3 0,-3 0-2,15 0-2,7-7 0,12-2 0,-25-32-1,66 34 6,-22-31-2,7-3-4,-7-15-9,10 5-7,-16-18-4,9 6-2,-12-10-2,0 7 1,-13-9 2,3 5 9,-25 29 15,19-53 14,-19 53 13,0-38 2,0 38 2,0 0 0,0 0-2,0 0-5,0 0-6,0 0-7,-13 41-9,13-41 1,22 56-1,-9-21 0,3 0 1,-4-4-1,-2 1 1,-10-32-1,22 44 0,-22-44 0,0 0-1,0 0-3,0 0-5,32-16-1,-32 16 0,6-53 0,-6 12-1,9 6 1,-2-9 1,5 9 3,4 1 7,3-1 8,9 16 1,-28 19 0,57-19 0,-28 22 1,5 16-1,-5 0-1,6 16-2,-10 6-6,0-4-1,3 8 0,-2-4 0,-4-4 0,3-2 0,-3-7 0,-22-28-1,51 32-11,-51-32-6,50-3-5,-50 3-3,54-38-2,-29 6-1,13 7 0,-13-13 1,7 4 11,0-1 9,-7 0 9,-6 4 5,0-4 7,-4 7 6,-11 0 7,-4 28 3,0-44-2,0 44-2,-32-22-4,32 22-2,-54 6-5,20 13-5,-7 0-6,6 6-4,0 9 3,4 4-1,5 0 1,10 0-1,13 3-1,16-7 1,15-2 0,4-10-1,18-10-1,4-8-1,6-11 0,-12-12-1,2-3-2,-18-9 1,-13-1 0,-10-2 0,-6-1 0,-12 1-2,9 34-5,-10-51-4,10 51-3,3-38-1,-3 38 0,35-28 0,-35 28 2,44-16 6,-44 16 14,48-9 15,-48 9 4,38 0 1,-38 0 1,0 0-1,0 0-1,34 47-4,-34-47-8,10 47-9,-7-15 0,3-1-1,1 4 1,5 0-2,4-7 1,-16-28-1,41 47 1,-41-47-1,47 16 1,-47-16-1,57-19 1,-28-6-1,-1-4 0,-3-5 1,1-4 0,-7-3 1,0 10-1,-7-1 0,-9 4 1,-3 28 0,0 0 2,0 0-2,0 0 0,0 0 0,-12 31 0,12 1-1,6 6 0,7 2 0,6 8-1,9-7 0,10-4 0,6-8 1,7-4-1,9-12 0,3-10 0,-6-13 1,-4-12 0,-5-6-1,-7-7 1,-13-3 0,-15-9 1,-13 3-1,-16 3 1,0 0 0,-6-9-2,-13 15-31,7 13 1,28 22-3,-32-38-3,32 38-1</inkml:trace>
  </inkml:traceGroup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8:26.7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50CF34-3B14-4808-9F79-0E18EDD56D9B}" emma:medium="tactile" emma:mode="ink">
          <msink:context xmlns:msink="http://schemas.microsoft.com/ink/2010/main" type="inkDrawing" rotatedBoundingBox="7826,13878 13889,13863 13890,14013 7827,14028" semanticType="underline" shapeName="Other">
            <msink:sourceLink direction="with" ref="{CB44588E-8C10-4F57-8FB9-98FCF64C1A4D}"/>
            <msink:sourceLink direction="with" ref="{891F6377-200C-483D-AAA9-81FF7A88F237}"/>
          </msink:context>
        </emma:interpretation>
      </emma:emma>
    </inkml:annotationXML>
    <inkml:trace contextRef="#ctx0" brushRef="#br0">0 154 169,'58'-8'34,"20"-20"-2,50 15-21,41-11-5,41-1-3,37 8-3,29 1 0,25 4 0,28 4 0,13 3 0,4 5 0,-8 13 0,3-1 0,-7 0 0,4 5 0,-9-5-1,-20-8-8,-4 9-10,-33-13-7,-17 4-4,-36-8-4,-26 4 0,-45-13 0,-32 5-2,-34-4 7</inkml:trace>
  </inkml:traceGroup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33.9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6AE8AA8-B082-4436-9233-37B27D6C2C2C}" emma:medium="tactile" emma:mode="ink">
          <msink:context xmlns:msink="http://schemas.microsoft.com/ink/2010/main" type="writingRegion" rotatedBoundingBox="1147,9808 1779,9808 1779,10454 1147,10454"/>
        </emma:interpretation>
      </emma:emma>
    </inkml:annotationXML>
    <inkml:traceGroup>
      <inkml:annotationXML>
        <emma:emma xmlns:emma="http://www.w3.org/2003/04/emma" version="1.0">
          <emma:interpretation id="{2B975F38-F22B-4EFE-BFBA-5B8AB9A00A32}" emma:medium="tactile" emma:mode="ink">
            <msink:context xmlns:msink="http://schemas.microsoft.com/ink/2010/main" type="paragraph" rotatedBoundingBox="1147,9808 1779,9808 1779,10454 1147,104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45FA6E-6B95-4B84-BA75-2C6F8B7EA87A}" emma:medium="tactile" emma:mode="ink">
              <msink:context xmlns:msink="http://schemas.microsoft.com/ink/2010/main" type="line" rotatedBoundingBox="1147,9808 1779,9808 1779,10454 1147,10454"/>
            </emma:interpretation>
          </emma:emma>
        </inkml:annotationXML>
        <inkml:traceGroup>
          <inkml:annotationXML>
            <emma:emma xmlns:emma="http://www.w3.org/2003/04/emma" version="1.0">
              <emma:interpretation id="{A7F86A2B-407A-4DA9-98E4-C2F919501A65}" emma:medium="tactile" emma:mode="ink">
                <msink:context xmlns:msink="http://schemas.microsoft.com/ink/2010/main" type="inkWord" rotatedBoundingBox="1147,9808 1779,9808 1779,10454 1147,10454"/>
              </emma:interpretation>
              <emma:one-of disjunction-type="recognition" id="oneOf0">
                <emma:interpretation id="interp0" emma:lang="en-US" emma:confidence="1">
                  <emma:literal>v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w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0 425 38,'0'0'18,"0"0"-5,10-28-8,-10 28-1,0 0 0,0 0 2,0 0 0,0 0 1,0 0 0,9 28 2,-9-28 2,0 0 0,0 0 0,16 41 0,-16-41 0,13 35 1,-13-35 0,15 41-1,-15-41-2,22 41-1,-22-41-1,23 35-2,-23-35-1,0 0-3,31 28-1,-31-28 1,0 0-1,32-3 0,-32 3 0,22-32 0,-22 32 0,38-44 0,-19 13 0,3-1 0,3-2 0,0-4 0,7 0 1,-1-3-1,1 0 0,3 0 0,-4 3 0,1 1 1,-7-1-1,0 6 1,-25 32-2,29-47-7,-29 47-11,0 0-10,0 0-4,28-35-1,-28 35-3,0 0-3,10-44-2</inkml:trace>
        </inkml:traceGroup>
      </inkml:traceGroup>
    </inkml:traceGroup>
  </inkml:traceGroup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43.9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BA7AA4C-81A0-49A2-A281-C6BD68D8FF8F}" emma:medium="tactile" emma:mode="ink">
          <msink:context xmlns:msink="http://schemas.microsoft.com/ink/2010/main" type="writingRegion" rotatedBoundingBox="4525,10300 13302,10300 13302,12592 4525,12592"/>
        </emma:interpretation>
      </emma:emma>
    </inkml:annotationXML>
    <inkml:traceGroup>
      <inkml:annotationXML>
        <emma:emma xmlns:emma="http://www.w3.org/2003/04/emma" version="1.0">
          <emma:interpretation id="{590E6581-A52D-4E3B-88EE-DB8E23DC61F8}" emma:medium="tactile" emma:mode="ink">
            <msink:context xmlns:msink="http://schemas.microsoft.com/ink/2010/main" type="paragraph" rotatedBoundingBox="4525,10300 13302,10300 13302,12592 4525,125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EBC824-BF5F-4A23-8F81-9B00043692B8}" emma:medium="tactile" emma:mode="ink">
              <msink:context xmlns:msink="http://schemas.microsoft.com/ink/2010/main" type="line" rotatedBoundingBox="4525,10300 13302,10300 13302,12592 4525,12592"/>
            </emma:interpretation>
          </emma:emma>
        </inkml:annotationXML>
        <inkml:traceGroup>
          <inkml:annotationXML>
            <emma:emma xmlns:emma="http://www.w3.org/2003/04/emma" version="1.0">
              <emma:interpretation id="{4F07BC89-BBCA-440B-82C3-9BE25ABB7122}" emma:medium="tactile" emma:mode="ink">
                <msink:context xmlns:msink="http://schemas.microsoft.com/ink/2010/main" type="inkWord" rotatedBoundingBox="4525,10419 6435,10419 6435,11134 4525,11134"/>
              </emma:interpretation>
              <emma:one-of disjunction-type="recognition" id="oneOf0">
                <emma:interpretation id="interp0" emma:lang="en-US" emma:confidence="0">
                  <emma:literal>v</emma:literal>
                </emma:interpretation>
                <emma:interpretation id="interp1" emma:lang="en-US" emma:confidence="0">
                  <emma:literal>u</emma:literal>
                </emma:interpretation>
                <emma:interpretation id="interp2" emma:lang="en-US" emma:confidence="0">
                  <emma:literal>V</emma:literal>
                </emma:interpretation>
                <emma:interpretation id="interp3" emma:lang="en-US" emma:confidence="0">
                  <emma:literal>4</emma:literal>
                </emma:interpretation>
                <emma:interpretation id="interp4" emma:lang="en-US" emma:confidence="0">
                  <emma:literal>w</emma:literal>
                </emma:interpretation>
              </emma:one-of>
            </emma:emma>
          </inkml:annotationXML>
          <inkml:trace contextRef="#ctx0" brushRef="#br0">3394 1200 17,'0'0'20,"-12"-28"-3,12 28-4,-4-29-2,4 29 0,0 0 1,10-31-2,-10 31-2,0 0-2,0 0 0,47-13 0,-47 13-2,32 7 1,-32-7-2,34 12-1,-34-12 0,32 13 0,-32-13 0,0 0-1,0 0 0,38 22 0,-38-22-1,0 0 2,0 0-1,35 3 0,-35-3 1,0 0 0,34-16 0,-34 16 0,35-19 1,-35 19-1,38-34 0,-38 34-1,51-51 0,-23 20 0,-3-4 0,4-3-1,-1-6 0,0 3 1,-2-6-1,-1 6 0,0 3 0,-3 7 0,-3 3 0,-19 28 0,32-41 0,-32 41-1,0 0-4,0 0-4,35-10-5,-35 10-5,0 0-2,12 29-3,-12-29-1,0 0-1,0 0 4,35 34 5</inkml:trace>
          <inkml:trace contextRef="#ctx0" brushRef="#br0" timeOffset="677.3168">4474 1021 39,'-32'-13'14,"32"13"-1,0 0-5,0 0-2,0 0 1,0 0 0,3 38 0,-3-38 0,13 47-1,-3-19 0,-1 4-1,0-1 0,1-2 0,-1 2-1,-9-31 0,19 44-1,-19-44 0,22 32 0,-22-32 1,32 6-2,-32-6 1,47-19-1,-12 0 0,3-9-1,6-7 0,0-3 0,10-6-1,3 0 0,-3-6 0,2 6 0,-8 3 0,-1 3 1,-12 7-1,-4 2 1,-31 29-1,35-37-3,-35 37-8,0 0-8,29-10-5,-29 10-1,0 0-2,37-25-3,-18-13 0</inkml:trace>
        </inkml:traceGroup>
        <inkml:traceGroup>
          <inkml:annotationXML>
            <emma:emma xmlns:emma="http://www.w3.org/2003/04/emma" version="1.0">
              <emma:interpretation id="{3958058B-DEDE-4A0B-8551-9400AD1A0F2B}" emma:medium="tactile" emma:mode="ink">
                <msink:context xmlns:msink="http://schemas.microsoft.com/ink/2010/main" type="inkWord" rotatedBoundingBox="8356,12475 9894,10817 9951,10870 8413,12528"/>
              </emma:interpretation>
              <emma:one-of disjunction-type="recognition" id="oneOf1">
                <emma:interpretation id="interp5" emma:lang="en-US" emma:confidence="1">
                  <emma:literal>10</emma:literal>
                </emma:interpretation>
                <emma:interpretation id="interp6" emma:lang="en-US" emma:confidence="0">
                  <emma:literal>00</emma:literal>
                </emma:interpretation>
                <emma:interpretation id="interp7" emma:lang="en-US" emma:confidence="0">
                  <emma:literal>•0</emma:literal>
                </emma:interpretation>
                <emma:interpretation id="interp8" emma:lang="en-US" emma:confidence="0">
                  <emma:literal>•O</emma:literal>
                </emma:interpretation>
                <emma:interpretation id="interp9" emma:lang="en-US" emma:confidence="0">
                  <emma:literal>0</emma:literal>
                </emma:interpretation>
              </emma:one-of>
            </emma:emma>
          </inkml:annotationXML>
          <inkml:trace contextRef="#ctx0" brushRef="#br1" timeOffset="-61532.0187">8804 1062 121,'0'0'41,"-50"-19"-7,50 19-14,-60 37-6,28-2-1,-12 0-4,6 15-8,-9 16-2,-4 13 1,-5 0-1,-11 9 1,-5 3-2,-7 4 2,-7 2-2,-5 4 2,2-7-1,-8-2 2,-5 2-2,8-2 1,5-11 0,4-2 0,12-6 0,10-14 0,6-8 0,20-13 0,8-13 1,29-25-1,0 0 0,0 0-7,0 0-11,0 0-11,60-35-6,-25 7-6,3-4-2,6-2-1,-3-10 15</inkml:trace>
        </inkml:traceGroup>
        <inkml:traceGroup>
          <inkml:annotationXML>
            <emma:emma xmlns:emma="http://www.w3.org/2003/04/emma" version="1.0">
              <emma:interpretation id="{D3FD926F-0C13-4BD0-BBD1-1A281176CB43}" emma:medium="tactile" emma:mode="ink">
                <msink:context xmlns:msink="http://schemas.microsoft.com/ink/2010/main" type="inkWord" rotatedBoundingBox="11468,10300 13302,10300 13302,12592 11468,12592"/>
              </emma:interpretation>
            </emma:emma>
          </inkml:annotationXML>
          <inkml:trace contextRef="#ctx0" brushRef="#br2" timeOffset="6280.1843">11637 948 32,'-19'-47'29,"10"9"-2,-10 4-10,-6 2-5,25 32 3,-44-47 2,44 47-2,-57-16-1,25 26-3,-12-1 0,-3 22 1,-17 1-3,-5 21-1,-19 7-2,-7 13-3,-9 12-1,-4 12 0,-2 7-1,9 10-2,6 8 0,19 1 0,19-3 0,20 9 1,21-9 1,22-4 0,19-6 0,13-9 0,16-10-1,15-6 1,13-9 0,10-16 0,3-10-1,9-12 0,0-13 0,3-12 0,4-10-1,-7-13 1,0-8 0,1-11-1,-4-12 1,-7-6 0,-2-13-1,-10-6 1,-6-16 0,-10-6 0,-16-6-1,-12-4 1,-12-3 0,-17-3 0,-12 4 0,-10 2 0,-15 0 0,-10 7 1,-13 0 1,-5 6-1,-14 6 0,1 3-1,-7 7 1,-3 6 0,3 10 0,10 2-1,9 1 0,13 0-1,25 2-11,-3-8-15,22-1-8,13-3-2,2-3-8,26 10-2,13-10 2</inkml:trace>
        </inkml:traceGroup>
      </inkml:traceGroup>
    </inkml:traceGroup>
  </inkml:traceGroup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1:13.05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B84430-19C6-42D7-97FE-7473747A8112}" emma:medium="tactile" emma:mode="ink">
          <msink:context xmlns:msink="http://schemas.microsoft.com/ink/2010/main" type="writingRegion" rotatedBoundingBox="310,10900 22645,9759 22878,14325 543,15467"/>
        </emma:interpretation>
      </emma:emma>
    </inkml:annotationXML>
    <inkml:traceGroup>
      <inkml:annotationXML>
        <emma:emma xmlns:emma="http://www.w3.org/2003/04/emma" version="1.0">
          <emma:interpretation id="{5C96198B-3D11-480A-9854-014040D6B4D8}" emma:medium="tactile" emma:mode="ink">
            <msink:context xmlns:msink="http://schemas.microsoft.com/ink/2010/main" type="paragraph" rotatedBoundingBox="960,10512 22778,10696 22760,12761 943,125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8BDA58-B44F-42CB-808B-124882520615}" emma:medium="tactile" emma:mode="ink">
              <msink:context xmlns:msink="http://schemas.microsoft.com/ink/2010/main" type="line" rotatedBoundingBox="960,10512 22778,10696 22760,12761 943,12577"/>
            </emma:interpretation>
          </emma:emma>
        </inkml:annotationXML>
        <inkml:traceGroup>
          <inkml:annotationXML>
            <emma:emma xmlns:emma="http://www.w3.org/2003/04/emma" version="1.0">
              <emma:interpretation id="{4455784C-C490-478E-B150-9D814B7B2B1F}" emma:medium="tactile" emma:mode="ink">
                <msink:context xmlns:msink="http://schemas.microsoft.com/ink/2010/main" type="inkWord" rotatedBoundingBox="957,10914 2812,10930 2803,12033 947,12017"/>
              </emma:interpretation>
              <emma:one-of disjunction-type="recognition" id="oneOf0">
                <emma:interpretation id="interp0" emma:lang="en-US" emma:confidence="0">
                  <emma:literal>PE</emma:literal>
                </emma:interpretation>
                <emma:interpretation id="interp1" emma:lang="en-US" emma:confidence="0">
                  <emma:literal>Pit</emma:literal>
                </emma:interpretation>
                <emma:interpretation id="interp2" emma:lang="en-US" emma:confidence="0">
                  <emma:literal>Pitt</emma:literal>
                </emma:interpretation>
                <emma:interpretation id="interp3" emma:lang="en-US" emma:confidence="0">
                  <emma:literal>Pie</emma:literal>
                </emma:interpretation>
                <emma:interpretation id="interp4" emma:lang="en-US" emma:confidence="0">
                  <emma:literal>Pits</emma:literal>
                </emma:interpretation>
              </emma:one-of>
            </emma:emma>
          </inkml:annotationXML>
          <inkml:trace contextRef="#ctx0" brushRef="#br0">-85 1291 56,'-28'-9'32,"28"9"-1,-13 35-2,0-7-6,16 19-3,-6 4-2,16 15-3,-10 0-5,10 6-2,-7 1-4,7-4-3,-4-6-1,1-6 0,-4-10-1,-3-9 1,-3-7 0,0-31 0,6 35 0,-6-35 0,0 0-4,-3-32-4,3 32-1,-6-66-3,9 31 1,-12-15-2,9 6 1,-13-6 1,7 2 3,-7-2 2,0 0 4,-2-1 0,-1 4 3,3 3 0,-3-3 2,10 6 1,-3-3 2,12 6 3,0-3-1,13 9 0,-4-2 0,17 5-1,2 1-1,10 6-1,0 3-1,7 13-2,-1 3 1,7 12-2,-7 7 1,-3 9 1,-9 10-1,-3 3 0,-13 3-1,-10 3 1,-12 3 0,-7 0 0,-12-6 0,-9-3-1,-7-4-1,-6-8 1,-4-14 0,-2-2 0,2-7-1,4-10 0,0-2 0,9-7-1,35 16 0,-44-25-6,44 25-5,0 0-7,35-3-6,-7 0-6,20 12-2,5-2 1,4 5-1,0 1 5,3 2 5</inkml:trace>
          <inkml:trace contextRef="#ctx0" brushRef="#br0" timeOffset="274.9214">641 1893 114,'0'0'41,"0"0"-2,0 0-12,-35 38-15,39-10-4,-1 7-4,3-1-4,0 10-2,1-6-6,2 6-8,-9-12-5,6-1-7,-6-31-4,0 0-1,0 0 0,0 0 0,16-28 6</inkml:trace>
          <inkml:trace contextRef="#ctx0" brushRef="#br0" timeOffset="531.7182">843 1591 152,'0'0'41,"0"0"-6,0 0-20,0 0-16,70 18-14,-23-14-6,22 5-7,-5-3-4,8 1-2,-15-7 0,-3 6-1,-16-6 3</inkml:trace>
          <inkml:trace contextRef="#ctx0" brushRef="#br0" timeOffset="719.5228">951 1824 77,'0'0'29,"0"0"-7,56 28-14,-8-31-11,9 0-7,12-1-8,-3-5-3,4 3-4,-4 3-5,-12-7 2</inkml:trace>
          <inkml:trace contextRef="#ctx0" brushRef="#br0" timeOffset="1667.4731">834 1663 91,'0'0'36,"0"0"-5,0 0-6,0 0-4,0 0-5,47 3-3,-9-3-5,12 3-5,10 0-4,7-3 1,9 4 0,6-4 0,-3 0 0,-1 3 0,-8-3 0,-10 0 0,-10 0 0,-12 0 1,-38 0-2,32 0-10,-32 0-8,0 0-7,0 0-5,0 0-2,-29 6 0,29-6-1,-44-13-5</inkml:trace>
          <inkml:trace contextRef="#ctx0" brushRef="#br0" timeOffset="1995.2172">1184 1405 98,'-28'-32'41,"28"32"-5,0 0-10,-35 22-8,32 13-3,0-4-5,9 17-9,-3 5 0,3 4-1,1 0 0,-1 2 0,-6-5 0,3-7 0,0-3 0,-6-3 0,0-9 0,3-32 0,0 44-6,0-44-9,0 0-6,0 0-6,32 9-4,-32-9-2,50-31-1,-21 9-5,8-7 3</inkml:trace>
        </inkml:traceGroup>
        <inkml:traceGroup>
          <inkml:annotationXML>
            <emma:emma xmlns:emma="http://www.w3.org/2003/04/emma" version="1.0">
              <emma:interpretation id="{7B4CEE43-E1FE-46A9-9C51-2132DB901E0B}" emma:medium="tactile" emma:mode="ink">
                <msink:context xmlns:msink="http://schemas.microsoft.com/ink/2010/main" type="inkWord" rotatedBoundingBox="3435,10725 6554,10752 6539,12582 3420,12556"/>
              </emma:interpretation>
              <emma:one-of disjunction-type="recognition" id="oneOf1">
                <emma:interpretation id="interp5" emma:lang="en-US" emma:confidence="0">
                  <emma:literal>I's?</emma:literal>
                </emma:interpretation>
                <emma:interpretation id="interp6" emma:lang="en-US" emma:confidence="0">
                  <emma:literal>Iou?</emma:literal>
                </emma:interpretation>
                <emma:interpretation id="interp7" emma:lang="en-US" emma:confidence="0">
                  <emma:literal>put.</emma:literal>
                </emma:interpretation>
                <emma:interpretation id="interp8" emma:lang="en-US" emma:confidence="0">
                  <emma:literal>Inv?</emma:literal>
                </emma:interpretation>
                <emma:interpretation id="interp9" emma:lang="en-US" emma:confidence="0">
                  <emma:literal>IV?</emma:literal>
                </emma:interpretation>
              </emma:one-of>
            </emma:emma>
          </inkml:annotationXML>
          <inkml:trace contextRef="#ctx0" brushRef="#br0" timeOffset="3703.7077">3498 2759 65,'0'0'39,"0"0"-2,0 0-9,0 0-6,0 0-4,0 0-3,0 0-5,13-38-5,-13 38-5,13-54 0,-13 17 0,-4-7 0,-2-13 0,-3 0 0,-1-9 0,-6-3-1,4-4 1,-1 1 0,0-4 1,4 4-2,6 3 1,6 3 0,6 6 0,10 9 0,7 7 0,5 10 0,10 8-1,7 17 1,2 9 0,1 16 1,-7 12-1,0 10 1,-9 9 0,-4 7 0,-9 5 0,-12 4 0,-13-6-1,-7 0 1,-5-4-1,-14-12 1,-6-9-1,-6-7 0,-3-12 0,-10-10 0,7-10 1,-7-5-1,7-10 0,3 3-1,12 3-2,-2-6-11,34 22-13,0 0-6,-7-28-2,7 28-1,54-16-1,-7 3-2</inkml:trace>
          <inkml:trace contextRef="#ctx0" brushRef="#br0" timeOffset="5769.1369">4206 1795 124,'0'0'38,"0"0"-7,0 0-10,-19 38-6,31-10-4,1 1-7,12 5-4,-3 1 0,10 0 1,-4-1-2,-3 1 1,1-1 0,2-5 0,-6-1 0,-22-28 0,41 32-1,-41-32 1,29 19-1,-29-19 1,0 0-1,34-13 0,-34 13 1,16-28-1,-16 28 1,22-44 0,-9 12-1,-4 1 1,4-4 0,-4-6-1,4 3 1,-3 0 0,-1 1 0,4 2 0,-4 7 0,-9 28 1,19-41-1,-19 41-2,0 0-9,0 0-7,0 0-6,0 0-5,25 47-4,-25-47 0,13 38-2,-13-38 3,0 0 12</inkml:trace>
          <inkml:trace contextRef="#ctx0" brushRef="#br0" timeOffset="6983.53">4995 1323 70,'0'0'37,"0"0"0,-19-28-9,19 28-5,0 0-4,0 0-4,3-29-6,-3 29-5,0 0-3,0 0-1,0 0 0,38-6 0,-38 6 0,0 0 0,0 0 0,0 0 0,28 0 0,-28 0 0,0 0 0,0 0 0,0 0 0,38-10 0,-38 10 0,0 0 0,35-12 0,-35 12 1,31 3-1,-31-3 1,0 0 0,35 28 0,-35-28-1,16 41-1,-16-41 1,9 60-1,-12-22 0,-3 3-1,-7-3 1,1-1-1,-10 4 1,-4-6 1,-2 0-1,28-35 2,-47 41-1,47-41 0,-32 22 0,32-22-1,0 0 0,0 0 1,28-16-1,-28 16 0,45-25 0,-45 25 0,56-26 0,-27 14 1,-1 6 1,1-1-1,-29 7 0,50 0 1,-50 0-1,48 7 1,-48-7-1,37 12 1,-37-12-3,0 0-9,32 19-6,-32-19-8,0 0-4,0 0-3,0 0-2,-6 32 1,6-32 1,-32 18 13</inkml:trace>
          <inkml:trace contextRef="#ctx0" brushRef="#br0" timeOffset="7315.4649">5077 2264 60,'0'0'36,"0"0"-1,0 0-5,-10 38-7,14-6-3,-4-32-4,3 56-5,0-24-7,0-4-9,3 4-12,-6-32-7,3 34-7,-3-34-2,0 0-1,0 0-7,0 0 1</inkml:trace>
          <inkml:trace contextRef="#ctx0" brushRef="#br0" timeOffset="2560.0497">2283 1616 155,'0'0'41,"0"0"-5,0 0-24,0 0-13,66 6-1,-3 0-13,-6-12-9,19 12-7,-13-6-2,0 3-1,-19 4 0,-9 2-7,-35-9 13</inkml:trace>
          <inkml:trace contextRef="#ctx0" brushRef="#br0" timeOffset="2952.3442">2510 1949 151,'0'0'39,"0"0"-9,-6-28-17,6 28-6,57-22-8,-19 16 1,9 3 0,-3 3 0,0 0 0,-9 6 0,-7 7 1,-28-13 0,29 34 0,-29-34-1,-19 54 1,-6-26-1,-7 4 1,-6 2-2,-6 1 2,3 3-1,0-1 0,3-2 0,10-3 0,6-4 0,22-28 0,-13 44-1,13-44 1,0 0-1,54 22 0,-13-22 0,-4-6-10,20 6-12,-9-7-9,2 4-1,-2 0-7,-7-10-2,-4 4-1</inkml:trace>
          <inkml:trace contextRef="#ctx0" brushRef="#br0" timeOffset="2335.9974">2573 945 98,'0'0'41,"-28"-25"-2,28 25-9,0 0-12,-13 47-5,13-9-6,3 6-7,4 13 0,-1-1 0,-3 4-1,0-3 1,4 6-8,-7-22-10,9 3-9,-6-16-6,-3-28-1,10 35-2,-10-35-5,0 0-1</inkml:trace>
        </inkml:traceGroup>
        <inkml:traceGroup>
          <inkml:annotationXML>
            <emma:emma xmlns:emma="http://www.w3.org/2003/04/emma" version="1.0">
              <emma:interpretation id="{07058D7F-E65C-474F-9419-9F4A794B7FB8}" emma:medium="tactile" emma:mode="ink">
                <msink:context xmlns:msink="http://schemas.microsoft.com/ink/2010/main" type="inkWord" rotatedBoundingBox="7089,11305 11187,11339 11177,12578 7078,12543"/>
              </emma:interpretation>
              <emma:one-of disjunction-type="recognition" id="oneOf2">
                <emma:interpretation id="interp10" emma:lang="en-US" emma:confidence="0">
                  <emma:literal>tight</emma:literal>
                </emma:interpretation>
                <emma:interpretation id="interp11" emma:lang="en-US" emma:confidence="0">
                  <emma:literal>tight.</emma:literal>
                </emma:interpretation>
                <emma:interpretation id="interp12" emma:lang="en-US" emma:confidence="0">
                  <emma:literal>tight,</emma:literal>
                </emma:interpretation>
                <emma:interpretation id="interp13" emma:lang="en-US" emma:confidence="0">
                  <emma:literal>Tight</emma:literal>
                </emma:interpretation>
                <emma:interpretation id="interp14" emma:lang="en-US" emma:confidence="0">
                  <emma:literal>ugh,</emma:literal>
                </emma:interpretation>
              </emma:one-of>
            </emma:emma>
          </inkml:annotationXML>
          <inkml:trace contextRef="#ctx0" brushRef="#br0" timeOffset="8367.916">5939 1896 143,'0'0'41,"0"0"-4,41-16-20,-3 7-18,19-1 1,6 7-1,3-6-9,10 9-7,-16-7-5,0 11-4,-22-4-2,-10 3-4,-28-3-1,0 0 0,0 0 3,0 0 26</inkml:trace>
          <inkml:trace contextRef="#ctx0" brushRef="#br0" timeOffset="8623.3349">6213 1701 107,'0'0'41,"-41"31"-7,41-31-15,-15 57-5,11-19-1,20 3-5,-3 6-9,-4-9-14,13 3-8,-15-10-8,5-3-3,-12-28-7,0 0 0,0 0-2,0 0 37</inkml:trace>
          <inkml:trace contextRef="#ctx0" brushRef="#br0" timeOffset="9833.0361">6816 2743 145,'0'0'39,"-25"-47"-5,9 12-19,10 0-9,6-5-6,3-5-1,0-8 1,7-4-1,2-9 1,-2 6-1,3-9 1,-1 3-1,4-3 1,0-1 0,0 7 0,6 7-1,3 5 1,3 1 0,1 9 0,2 13 0,4 6 1,0 9 0,3 13 0,-4 6 0,1 13 0,-6 6-1,2 7 1,-12 6-1,0 3 1,-13 0-1,-6-1 0,-6 1 0,-13-3-1,-6-3 2,-10-4-1,-3-2 0,-9-7 0,-1-3 0,-2-4-1,3 1 1,-1-3 0,14-10 0,5 3-3,29-6-7,0 0-7,0 0-7,0 0-5,32-22-4,12 13-1,6-4 0,10-6 2,7 3 9</inkml:trace>
          <inkml:trace contextRef="#ctx0" brushRef="#br0" timeOffset="11115.8679">8110 1562 107,'-25'-31'40,"25"31"-6,0 0-9,-29-16-7,29 16-3,6 44-9,4-12-6,3 8 0,2 8 0,1 8 0,6 4 1,-3 3-1,3 0 0,-6-6 0,0-4 1,-4-5-1,4-11 0,-3-5 0,-13-32-1,22 28 0,-22-28 0,0 0-1,0 0 1,32-41 0,-23 13-1,1-7 1,2-2 0,1-4 1,6 3 0,0 0 0,3 10 0,-22 28 1,47-32-1,-47 32 1,57 10 1,-57-10-1,57 44 0,-32-10 0,4 4 1,-4 6-2,-3 0 1,-3-3 0,-3-3-1,-4-7 0,-12-31 0,22 41-14,-22-41-10,0 0-7,0 0-3,32-31-1,-29-1 0,16 4-2</inkml:trace>
          <inkml:trace contextRef="#ctx0" brushRef="#br0" timeOffset="10532.623">7762 1946 95,'0'-37'34,"0"37"-3,0-41-9,0 41-3,-6-38-4,6 38-3,-22-35-4,22 35-4,-38-16-3,7 16-1,-1 10 1,-6 2-1,-3 7 0,0 7 0,0 5 0,3 4 0,6 2 0,10 4 0,10-6 0,15 3-1,13-10 1,12-6-1,16-9 0,7-10 0,6-6 0,0-13 0,-1-6 0,-8-6 1,-4-1-1,-13-2 1,-8-4-1,-8 4 2,-8 2-1,-7 1 1,0 28 0,-13-41 0,13 41 0,0 0 0,-38-22 0,38 22 0,0 0 0,-22 38-1,22-38 0,6 47 1,4-12-1,6 6 1,3 0-1,3 3 1,3 9-1,7 4 0,-7 3 1,-3 0-1,-3-4 0,-10 1 0,-2-4 0,-11-5-1,-11-4 1,-11-3 0,-8-13 0,-4-3 0,-10-3-1,-2-9 1,-7-10 0,0-3 0,7-6 0,9-7-4,3-9-9,38 22-6,-25-44-7,25 44-5,44-60-3,0 32-1,6-13 1,7 3 3</inkml:trace>
          <inkml:trace contextRef="#ctx0" brushRef="#br0" timeOffset="11287.4943">9102 2038 139,'-9'47'37,"9"-47"3,-10 60-14,4-26-21,3-5-20,25 2-10,-22-31-7,35 38-2,-35-38-1,31 9-1,-31-9-2</inkml:trace>
          <inkml:trace contextRef="#ctx0" brushRef="#br0" timeOffset="11611.7327">9604 1745 140,'0'0'42,"0"0"-5,0 0-17,38 0-13,0 0-19,16 12-11,-4-8-7,10 5-4,-9-6-1,-4 0-6,-6 7-1,-13-7 14</inkml:trace>
          <inkml:trace contextRef="#ctx0" brushRef="#br0" timeOffset="11780.1733">9708 2025 151,'0'0'37,"0"0"-20,60 6-37,-3-9-16,9-6-7,10-1-1,-6-9-1</inkml:trace>
        </inkml:traceGroup>
        <inkml:traceGroup>
          <inkml:annotationXML>
            <emma:emma xmlns:emma="http://www.w3.org/2003/04/emma" version="1.0">
              <emma:interpretation id="{2187348A-7BE8-4E00-A841-15561F8064D7}" emma:medium="tactile" emma:mode="ink">
                <msink:context xmlns:msink="http://schemas.microsoft.com/ink/2010/main" type="inkWord" rotatedBoundingBox="11816,11103 13703,11118 13694,12210 11806,12194"/>
              </emma:interpretation>
              <emma:one-of disjunction-type="recognition" id="oneOf3">
                <emma:interpretation id="interp15" emma:lang="en-US" emma:confidence="0">
                  <emma:literal>Pitta</emma:literal>
                </emma:interpretation>
                <emma:interpretation id="interp16" emma:lang="en-US" emma:confidence="0">
                  <emma:literal>Peta</emma:literal>
                </emma:interpretation>
                <emma:interpretation id="interp17" emma:lang="en-US" emma:confidence="0">
                  <emma:literal>Putz</emma:literal>
                </emma:interpretation>
                <emma:interpretation id="interp18" emma:lang="en-US" emma:confidence="0">
                  <emma:literal>Patty</emma:literal>
                </emma:interpretation>
                <emma:interpretation id="interp19" emma:lang="en-US" emma:confidence="0">
                  <emma:literal>Pita</emma:literal>
                </emma:interpretation>
              </emma:one-of>
            </emma:emma>
          </inkml:annotationXML>
          <inkml:trace contextRef="#ctx0" brushRef="#br0" timeOffset="14682.7419">11363 2022 66,'0'0'28,"0"0"-1,0 0-6,0 0-3,-3-32 1,3 32-3,0 0-5,37-18-1,-37 18-2,29-16-1,-29 16-2,0 0-2,35-13-2,-35 13-1,0 0 0,41 10 1,-41-10-1,37 22 1,-37-22 0,42 34 0,-42-34 0,28 54 0,-19-23 0,-9 1-1,-3 2 1,-3 4-1,-7-3 1,-2-4-1,-1-2-1,16-29 1,-48 47 0,48-47 1,-47 35-1,47-35-1,-44 18 2,44-18-2,0 0 0,0 0 0,0 0 0,0 0 0,0 0 0,38-31 0,-4 22 0,1 2 1,3 4 0,3 0 0,0 0 0,0 3 0,-6 3 0,-4 3 0,-2-3 0,-29-3 0,44 10-10,-44-10-10,0 0-7,0 0-6,35-16-1,-35 16 0,3-44-2,-3 44 0</inkml:trace>
          <inkml:trace contextRef="#ctx0" brushRef="#br0" timeOffset="13739.0855">10709 1543 93,'0'0'34,"-28"-56"1,28 56-6,-13-60-7,13 60-5,29-51-6,5 26-6,10 3-5,13 6 1,0 7-1,9 3-1,-6 6 1,-3 6 0,-6 7 1,-13 5-1,-7 14 0,-12 3 1,-13-1-1,-9 7 1,-9-3-1,-10 0 1,-10-4-1,-6 4-1,-6-16 1,-3-3 0,-1-3 0,1-4 0,9-5 0,6-4-6,32-3-7,-31 0-5,31 0-9,0 0-5,41 0-2,-10-3-1,7 6-1,3 0 6</inkml:trace>
          <inkml:trace contextRef="#ctx0" brushRef="#br0" timeOffset="14990.9522">12161 1792 114,'0'0'42,"0"0"-4,0-41-12,0 41-14,45-9-5,-11 9-7,7-3 0,4 3 0,-1 0 0,-3-7-2,0 14-11,-41-7-5,63-4-8,-63 4-4,38-3-3,-38 3 0,0 0-2,0 0 4,0 0 14</inkml:trace>
          <inkml:trace contextRef="#ctx0" brushRef="#br0" timeOffset="13388.8987">10719 1487 106,'0'0'37,"-29"-4"-6,29 4-6,-6 38-5,12 0-4,-3-6-7,10 12-6,6 6-2,3 4-1,0-1 0,-3-3 0,3-2 0,0-11 0,-6-5 0,-16-32 0,25 44-1,-25-44-10,0 0-9,0 0-8,0 0-3,0-28-3,0 28 0,-22-54-1,10 20 0</inkml:trace>
          <inkml:trace contextRef="#ctx0" brushRef="#br0" timeOffset="15235.1185">12351 1625 130,'-44'0'41,"44"0"-4,-32 22-13,32-22-13,-13 41-6,20-6-5,5-1-1,4 1 1,0 0 0,3-1-9,-19-34-8,28 57-8,-28-57-6,0 0-3,35 22-1,-35-22-1,0 0 0,35-44 13</inkml:trace>
        </inkml:traceGroup>
        <inkml:traceGroup>
          <inkml:annotationXML>
            <emma:emma xmlns:emma="http://www.w3.org/2003/04/emma" version="1.0">
              <emma:interpretation id="{04D95224-3CA7-4BFE-9C03-56299FE2B602}" emma:medium="tactile" emma:mode="ink">
                <msink:context xmlns:msink="http://schemas.microsoft.com/ink/2010/main" type="inkWord" rotatedBoundingBox="14203,10624 18664,10661 18647,12726 14186,12688"/>
              </emma:interpretation>
              <emma:one-of disjunction-type="recognition" id="oneOf4">
                <emma:interpretation id="interp20" emma:lang="en-US" emma:confidence="0">
                  <emma:literal>purge</emma:literal>
                </emma:interpretation>
                <emma:interpretation id="interp21" emma:lang="en-US" emma:confidence="0">
                  <emma:literal>purfle</emma:literal>
                </emma:interpretation>
                <emma:interpretation id="interp22" emma:lang="en-US" emma:confidence="0">
                  <emma:literal>parget</emma:literal>
                </emma:interpretation>
                <emma:interpretation id="interp23" emma:lang="en-US" emma:confidence="0">
                  <emma:literal>pongee</emma:literal>
                </emma:interpretation>
                <emma:interpretation id="interp24" emma:lang="en-US" emma:confidence="0">
                  <emma:literal>Piaget</emma:literal>
                </emma:interpretation>
              </emma:one-of>
            </emma:emma>
          </inkml:annotationXML>
          <inkml:trace contextRef="#ctx0" brushRef="#br0" timeOffset="16644.9246">14371 2825 135,'0'34'42,"0"-34"-1,0 0-15,29 23-25,-29-23-1,35-13-1,-35 13 0,25-38 1,-22 7 0,-3-7 0,-10-9 0,-8-13 0,-5-9 0,-2-10 0,-3-9 0,-4-7 0,4 1 0,3 2 0,9 1-1,13 6 1,9 6-1,16 13 1,10 10 0,12 8 0,9 17 0,7 9 0,-3 16 0,3 12 1,-6 16 0,-13 9 0,-6 10 0,-13 6 0,-16 4 0,-12 2-1,-7-2 1,-15 2-1,-10-9 1,-3-3-1,-10-9 0,1-4 0,-1-9-1,-2-10 1,5-2-1,7-7 1,6-7-1,35 7 0,-37-22-3,37 22-11,0 0-8,31-25-9,1 13-1,12 2-3,6-9 0,10 4 0</inkml:trace>
          <inkml:trace contextRef="#ctx0" brushRef="#br1" timeOffset="93356.7071">14476 1194 10,'-4'-41'12,"4"41"-4,0 0-5,0 0 0,13-28 2,-13 28 1,0 0 0,0 0 0,0 0 1,0 0-1,0 0-1,0 0-1,0 0 0,0 0-2,0 0 0,0 0-1,0 0 2,0 0-1,0 0 1,0 0 0,0 0-1,0 0 1,25 31-1,-25-31 1,0 0-1,22 35-1,-22-35 1,22 31 0,-22-31-1,19 35 2,-19-35-1,16 38 0,-16-38-1,13 37 1,-13-37-1,9 29 0,-9-29 0,0 0 1,13 28-1,-13-28 1,0 0 2,0 0 0,0 0 1,28-25-1,-28 25 1,0 0-1,38-41 0,-38 41-2,48-41 1,-17 16-2,4-4 0,6 1 0,6-7 0,1-2-1,-1 2 1,-3-6-1,0 6 1,-6-2 0,-3 8 0,-7 1-1,-28 28 1,35-44 0,-35 44 0,22-28-1,-22 28-1,0 0-4,0 0-7,32-16-6,-32 16-6,28 6-1,-28-6-2,32-3-2,-32 3-1</inkml:trace>
          <inkml:trace contextRef="#ctx0" brushRef="#br2" timeOffset="98407.7977">16458 1213 45,'-19'-38'30,"-6"10"-5,25 28-8,-57-48-1,57 48 1,-60-31 2,32 25 0,-10-4-4,6 13-2,-12-3-3,0 13-1,-10-1-3,-3 10-2,-6 4-3,-6 5-2,-7 7 1,-3 6 0,0 6 0,0 4 0,4-1-1,2 7 1,0 0 0,7 6 0,3 4 0,6-1 0,3 3 0,7 10 0,3 6 1,3 4-1,6-1 0,3 0 0,7 0 0,3-2 0,9-4 0,1-7 0,15-8-1,6-11 2,17-8-2,12-7 2,12-9-1,16-7 0,17-12 0,14-4 0,17-9 0,6-6 0,3-3 0,3-10 0,1-3 0,-4-6 0,-13-3 0,-5-10 0,-11-3 1,-5-6-1,-10-4 1,-13-5-1,-6-1 0,-10-6 0,-12-3 0,-6-3 0,-10-1 0,-9-5 0,-4-4 0,-6 0 0,-6-6 0,-6 0 0,-7-3-1,-6-6 0,-7-4 2,-2 4-2,-10 6 1,-10-1 0,-6 17 1,-12 9 0,-1 16-1,1 15 1,-1 26-6,1-3-18,12 21-12,7 10-3,12-3-1,19 9-8,19-28-1</inkml:trace>
          <inkml:trace contextRef="#ctx0" brushRef="#br0" timeOffset="17035.1901">15038 1789 155,'-45'-10'37,"45"10"-2,-31 22-16,28 7-19,18 9-1,14 9 2,6 10-2,2 2 1,8 1 0,-7 0 0,3-10-1,-4-6 1,-5-12 0,-32-32-1,41 22 1,-41-22-1,28-31 1,-15-4-1,-3-12 1,-4-10 0,0-9-1,-3-3 1,-3-1 0,0 1 0,-3 6 0,3 3 0,-3 16 0,0 10 0,3 34 0,6-32 1,-6 32-1,0 0-5,38 32-16,-28-4-8,8 10-4,-2-1-1,0 7-1,-3-3-1,6 4-1</inkml:trace>
          <inkml:trace contextRef="#ctx0" brushRef="#br0" timeOffset="17471.3762">15701 2186 160,'-4'-32'35,"4"32"-2,22-38-20,-22 38-14,48-22 1,-17 16 0,-2-3 0,-1 9 1,1-4-1,-29 4 1,38 16 0,-38-16-1,15 35 1,-15-4 0,0 4 1,-9 3-2,-1 9 1,-5 0-1,-4 0 0,3 1 0,0-4 0,0-10-1,10-2 1,6-32-1,-3 38 0,3-38 1,31 15-1,-2-15 0,2-6 1,7 0-1,3-4 1,3-2-1,-2-7-9,5 13-8,-12-13-7,-1 9-5,-34 10-3,48-38-1,-48 38-1,12-47 1</inkml:trace>
          <inkml:trace contextRef="#ctx0" brushRef="#br0" timeOffset="17885.8042">16095 1276 143,'0'-35'36,"10"4"-2,-4-4-16,22 13-7,-28 22-9,51-35-2,-51 35 1,54-12-1,-54 12 1,37 12 0,-37-12 0,4 44-1,-11-12 1,-5 6 0,-7 6-1,0 3 0,-6 3 0,2 4-1,1-7 1,7 0-1,2-6 1,10-3-1,9-10 1,-6-28-2,32 38 2,-32-38 0,60 13-1,-29-20-11,23 11-12,-16-11-7,6 4-4,-6-3 1,3 0-2,-13-1-1</inkml:trace>
          <inkml:trace contextRef="#ctx0" brushRef="#br0" timeOffset="18199.0118">17042 1814 160,'-28'-16'36,"28"16"-2,0 0-16,57-9-19,-13 12 1,13 0-7,6 7-9,-3-10-7,0 9-7,-10-9-4,-5 3-1,-17-9 0,-28 6-1,32-16 6</inkml:trace>
          <inkml:trace contextRef="#ctx0" brushRef="#br0" timeOffset="18403.1514">17248 1631 160,'-32'10'38,"32"-10"-2,-19 50-18,25-12-18,20 9 1,8 4-1,4 5-7,-6-8-15,2-1-12,-11-16-1,-23-31-2,19 35-1,-19-35-2</inkml:trace>
          <inkml:trace contextRef="#ctx0" brushRef="#br0" timeOffset="15722.5677">13049 1735 155,'0'0'43,"0"0"-5,37-3-29,17-3-9,16 0-11,21 12-14,-9-6-8,7 6-1,-17-3-1,-12 4-1,-22 2-6</inkml:trace>
          <inkml:trace contextRef="#ctx0" brushRef="#br0" timeOffset="15535.945">13247 1143 130,'0'0'42,"0"0"-6,0 0-15,-9 29-7,12-1-6,7 13-7,2 13-1,-2 2 0,2 1 0,-5 0 0,5-7-1,-9-6-10,10-3-13,-10-13-8,-3-28-3,0 0 0,0 0-4,0 0-4,0 0 12</inkml:trace>
          <inkml:trace contextRef="#ctx0" brushRef="#br0" timeOffset="16082.8136">13355 2003 159,'0'0'42,"0"0"-9,28-28-22,13 15-11,10 4-1,2-1 1,4 4 0,0 3 0,-10 3 1,-9 6-1,-9 3 1,-29-9-1,19 35 1,-26-7 0,-8 4-1,-8 9 1,-5 0-1,-3 6 0,-1 0 1,0 4-2,4-7 1,9 0 0,10-10 0,9-2-1,0-32 1,34 35-1,4-32 1,10-3-7,-4-19-14,16 9-9,-10-12-5,7 3 0,-13-3-1,-3 4-1,-9 5-1</inkml:trace>
        </inkml:traceGroup>
        <inkml:traceGroup>
          <inkml:annotationXML>
            <emma:emma xmlns:emma="http://www.w3.org/2003/04/emma" version="1.0">
              <emma:interpretation id="{D7AA06C3-88C5-42E2-BEEB-802AC6659FA5}" emma:medium="tactile" emma:mode="ink">
                <msink:context xmlns:msink="http://schemas.microsoft.com/ink/2010/main" type="inkWord" rotatedBoundingBox="19408,10767 22777,10796 22763,12470 19394,12442"/>
              </emma:interpretation>
              <emma:one-of disjunction-type="recognition" id="oneOf5">
                <emma:interpretation id="interp25" emma:lang="en-US" emma:confidence="0">
                  <emma:literal>Pgh2</emma:literal>
                </emma:interpretation>
                <emma:interpretation id="interp26" emma:lang="en-US" emma:confidence="0">
                  <emma:literal>pghr</emma:literal>
                </emma:interpretation>
                <emma:interpretation id="interp27" emma:lang="en-US" emma:confidence="0">
                  <emma:literal>pghz</emma:literal>
                </emma:interpretation>
                <emma:interpretation id="interp28" emma:lang="en-US" emma:confidence="0">
                  <emma:literal>pgh2</emma:literal>
                </emma:interpretation>
                <emma:interpretation id="interp29" emma:lang="en-US" emma:confidence="0">
                  <emma:literal>sight</emma:literal>
                </emma:interpretation>
              </emma:one-of>
            </emma:emma>
          </inkml:annotationXML>
          <inkml:trace contextRef="#ctx0" brushRef="#br0" timeOffset="19242.5782">18312 2548 160,'-37'3'36,"37"-3"-1,-23-54-16,20 20-19,3-13 0,7-7-1,5-6 1,1-9 0,6-7 0,-7 1 0,4-7-1,0 3 2,3 0-1,0 7 0,3 3 0,6 9 0,-2 6 0,5 10 1,7 13-1,0 18 1,3 16 0,-3 13 0,-3 16 0,-7 12 0,-6 9-1,-6 10 0,-13 6 0,-6-2 0,-10-4 0,-12-7 0,-3-2 0,-10-13 0,-3-7 0,-3-15 0,-1-9 0,-2-10 0,0-10 0,2-6 0,4-2 0,13-1-1,3-10-13,25 29-11,-7-28-7,7 28-3,51-13-1,-7 17 0,7-8-1,15 11 1</inkml:trace>
          <inkml:trace contextRef="#ctx0" brushRef="#br0" timeOffset="19840.1059">19446 1899 157,'0'-31'35,"3"2"-1,-19-2-17,16 31-10,-15-35-5,15 35-2,-38-16 1,6 20 0,-9 5 0,-9 10-1,-4 6 0,0 0 0,1 10 0,8 6 0,11 0 0,15-3-1,22-4 0,19-2 0,16-10 0,12-10 0,7-9-1,9-12 0,4-7-1,-13-9 0,-4-3 0,-15-10 0,-9 3 1,-17 1 0,-2 2 3,-16 4 1,6 28 1,-29-38 1,29 38-1,-28-9 2,28 9-2,0 0 0,-22 41-3,37-13 0,8 3-1,14 10 1,11 10-1,5-1 1,11 10-1,2 3 1,-9 3 1,-7 3 0,-9 1-1,-15-7 1,-20-7 0,-16-5-1,-18-10 0,-10-13 0,-9-9 0,-7-13 0,-9-9 0,0-13 0,12 4-10,-6-23-10,26 0-9,6-9-5,15-6-1,7-10-1,31-6-1,7-7 0</inkml:trace>
          <inkml:trace contextRef="#ctx0" brushRef="#br0" timeOffset="20274.6571">19980 1411 188,'-38'19'37,"38"-19"-7,-3 72-30,18-12 0,14 9 0,6 7 0,-1 3 0,1-1 0,0-8 0,-10-10 0,-6-10 0,-3-12 0,-16-38 0,16 34-2,-16-34-7,0 0-2,19-44 0,-4 13 0,-2-13 0,9 0 2,0-4 4,0 1 9,7 9 4,-1 4 1,4 15 1,-32 19 1,63-10-1,-63 10-1,60 38-4,-22-3-4,-4 9 0,-5 3 0,2 7-1,-2-1 0,-4-6 0,-3-2 0,-9-17-15,6 0-14,-19-28-6,0 0-1,28-3 0,-28 3-2,13-47 1</inkml:trace>
          <inkml:trace contextRef="#ctx0" brushRef="#br0" timeOffset="20626.897">20978 1956 155,'0'0'36,"37"-22"-1,-2 19-10,13-1-26,2 1 1,1 3 0,2 3 0,-9 1 0,-2 5 1,-14 7-1,-28-16 1,22 34 0,-22-34 0,-6 48-1,-10-20 1,-6 7-1,-3-4 0,-7 4 0,4-1 0,-1 1 0,7-3 0,13-4 0,5 0 0,4-28-1,29 41 0,6-31 1,6-4-1,12 3-11,-2-12-15,6 0-7,-7-10-1,-6 1-1,-9-10-3,-6 0-1</inkml:trace>
          <inkml:trace contextRef="#ctx0" brushRef="#br3" timeOffset="30287.8723">21041 1062 146,'6'-48'43,"-6"48"-4,-22-31-16,22 31-19,-32 12-4,32-12 0,-60 54 0,16-13 0,-6 12 0,-17 7 0,-12 19 0,-15 6 0,-17 3 0,-15 7 0,-10-1 0,-12 7 0,-10 3 0,-3 3 0,6-10 0,7-2 0,5-1 0,20-2 0,13-14 0,21-5 0,17-13 0,18-16 0,13-10 0,9-18-15,32-16-16,0 0-7,0 0-4,48-57-3,-4 10 0,13-3 7</inkml:trace>
        </inkml:traceGroup>
      </inkml:traceGroup>
    </inkml:traceGroup>
    <inkml:traceGroup>
      <inkml:annotationXML>
        <emma:emma xmlns:emma="http://www.w3.org/2003/04/emma" version="1.0">
          <emma:interpretation id="{D1A5F422-C071-4BC0-A663-BD3C3C41ADE3}" emma:medium="tactile" emma:mode="ink">
            <msink:context xmlns:msink="http://schemas.microsoft.com/ink/2010/main" type="paragraph" rotatedBoundingBox="422,13090 12974,12449 13044,13816 492,144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275FEF-D750-4207-AC5F-C168F448242D}" emma:medium="tactile" emma:mode="ink">
              <msink:context xmlns:msink="http://schemas.microsoft.com/ink/2010/main" type="line" rotatedBoundingBox="422,13090 12974,12449 13044,13816 492,14457"/>
            </emma:interpretation>
          </emma:emma>
        </inkml:annotationXML>
        <inkml:traceGroup>
          <inkml:annotationXML>
            <emma:emma xmlns:emma="http://www.w3.org/2003/04/emma" version="1.0">
              <emma:interpretation id="{D86BB649-8681-442D-AB36-BDDC9FA64CC2}" emma:medium="tactile" emma:mode="ink">
                <msink:context xmlns:msink="http://schemas.microsoft.com/ink/2010/main" type="inkWord" rotatedBoundingBox="427,13185 2404,13084 2469,14356 492,14457"/>
              </emma:interpretation>
              <emma:one-of disjunction-type="recognition" id="oneOf6">
                <emma:interpretation id="interp30" emma:lang="en-US" emma:confidence="0">
                  <emma:literal>V2=</emma:literal>
                </emma:interpretation>
                <emma:interpretation id="interp31" emma:lang="en-US" emma:confidence="0">
                  <emma:literal>VE</emma:literal>
                </emma:interpretation>
                <emma:interpretation id="interp32" emma:lang="en-US" emma:confidence="0">
                  <emma:literal>Vz=</emma:literal>
                </emma:interpretation>
                <emma:interpretation id="interp33" emma:lang="en-US" emma:confidence="0">
                  <emma:literal>vex</emma:literal>
                </emma:interpretation>
                <emma:interpretation id="interp34" emma:lang="en-US" emma:confidence="0">
                  <emma:literal>vz=</emma:literal>
                </emma:interpretation>
              </emma:one-of>
            </emma:emma>
          </inkml:annotationXML>
          <inkml:trace contextRef="#ctx0" brushRef="#br2" timeOffset="224664.6142">-688 3481 113,'0'0'39,"-28"-28"-7,28 28-9,0 0-5,9 40-2,1-8-5,12 9-8,3 12-3,7 10 0,6 3 0,0 1 0,6 2 0,0-6 0,0-3 0,-6-13 0,6-6 0,-6-10 0,-3-12 0,-3-6 0,-32-13 0,47-3 0,-47 3 0,35-38 0,-23 6 0,4-9 0,-6-3 0,-1-12 0,-3-4 0,4 0 0,-4-6 0,7 3 0,-7 3 0,0 3 0,1 7 0,-1 6 0,3 9 0,4 1 0,-13 34 0,22-44 0,-22 44 0,22-32-7,-22 32-11,0 0-6,38 0-7,-38 0-4,7 32-5,-7-32-1,3 56 2,0-12 20</inkml:trace>
          <inkml:trace contextRef="#ctx0" brushRef="#br2" timeOffset="225292.0438">206 4104 71,'-25'-28'25,"25"28"-4,6-35-5,-6 35-1,25-44-1,-25 44-4,48-47-1,-48 47 0,50-38 1,-18 32 0,-32 6-1,50 6 0,-50-6-2,41 44 0,-28-12-2,0 9 0,-10 3-4,-3 6-1,-10 4 0,-5-7 0,-4 3 0,-4-2 2,1-1-3,-3-3 2,3-6-1,0-7 0,22-31 0,-25 41 0,25-41 0,0 0 0,0 0 0,0 0 0,28-9 0,-28 9 0,47-22 0,-15 12 0,0 4 0,-32 6 0,53 0 0,-53 0 0,51 12 0,-51-12 0,31 26 0,-31-26 0,0 0 0,29 37 0,-29-37 0,0 0-5,6 35-14,-6-35-9,0 0-3,0 0-7,0 0-1,19-35-2,-6 7 2,6 0 25</inkml:trace>
          <inkml:trace contextRef="#ctx0" brushRef="#br2" timeOffset="225796.3847">894 4114 92,'0'0'40,"0"0"0,0 0-8,32 0-12,3-10-6,9-2-18,0 2-17,13 1-14,-10 6-6,-6 0-2,7 6-2,-14-6-2</inkml:trace>
          <inkml:trace contextRef="#ctx0" brushRef="#br2" timeOffset="225617.2635">916 3695 95,'0'0'32,"0"0"-2,0 0-11,0 0-8,29-13-3,9 13-4,9 7-4,1-7-6,8 6-5,-15-6-4,7 6-4,-20 1-4,1 2-2,-29-9-5,0 0 0,-7 41 4,7-41 13</inkml:trace>
        </inkml:traceGroup>
        <inkml:traceGroup>
          <inkml:annotationXML>
            <emma:emma xmlns:emma="http://www.w3.org/2003/04/emma" version="1.0">
              <emma:interpretation id="{AFEA79AE-B598-4354-94E1-ADF2F35D8DE9}" emma:medium="tactile" emma:mode="ink">
                <msink:context xmlns:msink="http://schemas.microsoft.com/ink/2010/main" type="inkWord" rotatedBoundingBox="3304,12943 5727,12819 5791,14069 3368,14193"/>
              </emma:interpretation>
              <emma:one-of disjunction-type="recognition" id="oneOf7">
                <emma:interpretation id="interp35" emma:lang="en-US" emma:confidence="0">
                  <emma:literal>Air</emma:literal>
                </emma:interpretation>
                <emma:interpretation id="interp36" emma:lang="en-US" emma:confidence="0">
                  <emma:literal>air</emma:literal>
                </emma:interpretation>
                <emma:interpretation id="interp37" emma:lang="en-US" emma:confidence="0">
                  <emma:literal>an,</emma:literal>
                </emma:interpretation>
                <emma:interpretation id="interp38" emma:lang="en-US" emma:confidence="0">
                  <emma:literal>AN,</emma:literal>
                </emma:interpretation>
                <emma:interpretation id="interp39" emma:lang="en-US" emma:confidence="0">
                  <emma:literal>AVI</emma:literal>
                </emma:interpretation>
              </emma:one-of>
            </emma:emma>
          </inkml:annotationXML>
          <inkml:trace contextRef="#ctx0" brushRef="#br2" timeOffset="228212.8771">2205 3166 150,'0'0'41,"-35"-6"-8,35 34-14,-6 4-10,6 8-9,3 11 1,6 5-1,-2 4 0,-1 6 0,0 1 0,-2-8 0,-4 1 0,0-13 0,0-12 1,0-35-1,6 32 1,-6-32-1,12-29-4,-8-9-4,5-6-2,-6-12-3,10-4 0,-10-6 0,7 6 0,-10-3 0,12 6 5,1 7 7,6 0 5,6 15 7,-6 3 2,19 17 1,-7-1-2,14 19 1,-11 0-2,7 19-1,-3 3-4,-3 13-5,0 13-1,-10 5-1,3 4 1,-5 3 0,-1 0 1,-3 0-1,-7-9 0,-2-1 0,-1-15 0,-3-10 0,-6-28-17,4 32-10,-4-32-5,0 0-1,-32-29-1,4-2-1,6 3-1</inkml:trace>
          <inkml:trace contextRef="#ctx0" brushRef="#br2" timeOffset="228409.4867">2252 3531 137,'0'0'41,"0"0"0,0 0-12,41-41-22,19 32-19,0-10-13,19 10-7,-6-7-2,3 9-1,-10-5 0,-3 12 0</inkml:trace>
          <inkml:trace contextRef="#ctx0" brushRef="#br2" timeOffset="229084.1815">3408 3295 153,'0'0'34,"0"0"-1,0 0-10,-16 50-13,26-12-9,2 3-1,4 6 1,6 7-1,0 3 0,7-4 0,-4-2 0,0-11 0,-3-2 0,0-9 0,-22-29 0,32 28 0,-32-28 0,0 0-1,32-41 1,-23 9-1,4-12 0,-4-6 1,4-10-1,3 4 1,-1-7 0,4 9-1,-3 4 1,6 9 0,-3 6 1,-19 35-1,38-38 0,-38 38-13,35 0-10,-35 0-7,34 35-3,-34-35 0,29 50-1,-23-21-1,10 2 0</inkml:trace>
          <inkml:trace contextRef="#ctx0" brushRef="#br2" timeOffset="229300.3275">4134 3591 153,'0'0'35,"0"28"-1,0-28-9,3 41-17,7-12-8,-1 8 0,7 1 0,-10 0 0,7 3-10,-13-41-11,10 53-9,-10-53-3,9 29-2,-9-29 0,0 0-1,0 0-2</inkml:trace>
          <inkml:trace contextRef="#ctx0" brushRef="#br2" timeOffset="229728.6203">2385 4255 107,'0'0'34,"0"0"-1,0 0-2,41-9-13,19 9-4,19-9-6,25 2-3,29-2-5,12-4 0,19 4 0,10-1 0,6 1 0,6 3-1,-3-1 2,-6 1-2,-22 6 1,-13 3 0,-22 7-3,-25-10-10,-16 18-8,-45-8-7,-34-10-4,7 28-2,-36-12 1,-18-3-2,-7-4 3</inkml:trace>
          <inkml:trace contextRef="#ctx0" brushRef="#br2" timeOffset="228613.8618">3108 3544 163,'-22'47'34,"12"-12"0,-9-4-15,13 10-14,0 0-5,3 0 0,-1 0-3,1-13-13,13 10-10,-10-38-6,0 0-2,0 0 0,0 0-2,0 0 0</inkml:trace>
        </inkml:traceGroup>
        <inkml:traceGroup>
          <inkml:annotationXML>
            <emma:emma xmlns:emma="http://www.w3.org/2003/04/emma" version="1.0">
              <emma:interpretation id="{44A8C782-8DCB-4F01-9384-C372B3098A49}" emma:medium="tactile" emma:mode="ink">
                <msink:context xmlns:msink="http://schemas.microsoft.com/ink/2010/main" type="inkWord" rotatedBoundingBox="6478,13896 6766,13290 7291,13540 7002,14146"/>
              </emma:interpretation>
              <emma:one-of disjunction-type="recognition" id="oneOf8">
                <emma:interpretation id="interp40" emma:lang="en-US" emma:confidence="0">
                  <emma:literal>=F85al.5</emma:literal>
                </emma:interpretation>
                <emma:interpretation id="interp41" emma:lang="en-US" emma:confidence="0">
                  <emma:literal>= F85au. 5</emma:literal>
                </emma:interpretation>
                <emma:interpretation id="interp42" emma:lang="en-US" emma:confidence="0">
                  <emma:literal>= 78554.5</emma:literal>
                </emma:interpretation>
                <emma:interpretation id="interp43" emma:lang="en-US" emma:confidence="0">
                  <emma:literal>= ¥854. 5</emma:literal>
                </emma:interpretation>
                <emma:interpretation id="interp44" emma:lang="en-US" emma:confidence="0">
                  <emma:literal>= 7854.5</emma:literal>
                </emma:interpretation>
              </emma:one-of>
            </emma:emma>
          </inkml:annotationXML>
          <inkml:trace contextRef="#ctx0" brushRef="#br3" timeOffset="425453.7777">5334 4082 82,'0'0'35,"62"37"-3,-25-37-8,21 8-3,-9-16-2,21 16-4,-12-12-4,-4 0-7,3 12-14,-16-12-11,5 8-7,-46-4-5,57-4-2,-57 4-6,0 0 0,37-4 8</inkml:trace>
          <inkml:trace contextRef="#ctx0" brushRef="#br3" timeOffset="425222.9399">5598 3655 82,'-25'-41'39,"25"41"-3,0 0-7,0 0-8,0 0-2,0 0-5,0 0-4,62-21-7,-21 25-3,-4 9 0,9-5-1,-1 4 1,-4 0 0,4-3 0,-3 3-5,-42-12-7,74 20-5,-74-20-5,53 9-3,-53-9-2,0 0-5,0 0-3,0 0 2,0 0 6,0 0 11</inkml:trace>
        </inkml:traceGroup>
        <inkml:traceGroup>
          <inkml:annotationXML>
            <emma:emma xmlns:emma="http://www.w3.org/2003/04/emma" version="1.0">
              <emma:interpretation id="{CB44588E-8C10-4F57-8FB9-98FCF64C1A4D}" emma:medium="tactile" emma:mode="ink">
                <msink:context xmlns:msink="http://schemas.microsoft.com/ink/2010/main" type="inkWord" rotatedBoundingBox="7803,12867 11607,12672 11656,13636 7853,13831">
                  <msink:destinationLink direction="with" ref="{C450CF34-3B14-4808-9F79-0E18EDD56D9B}"/>
                </msink:context>
              </emma:interpretation>
            </emma:emma>
          </inkml:annotationXML>
          <inkml:trace contextRef="#ctx0" brushRef="#br3" timeOffset="428041.5611">6661 3141 119,'0'0'40,"0"0"-8,0 0-12,0 0-6,57-20-2,-15 12-5,11-5-6,5 5-1,4-4 0,-1-1 0,-11 13 0,-5-4 0,-8 0-1,-37 4 1,58 0-1,-58 0 1,0 0 0,37 33-1,-37-33 1,0 0 0,16 58 0,-16-58-1,9 49 2,-9-49-2,8 57 1,-8-57 0,0 62 0,-4-25 2,4-37-1,-9 66 1,1-29 0,4 0-1,4-37 0,-21 69 1,17-28-1,4-41-1,-8 70-1,8-70 1,-4 62-1,4-62 1,-12 45 0,12-45 0,0 0 0,0 45 0,0-45 0,0 0 0,0 0 0,0 0-7,0 0-8,0 0-6,0 0-5,0 0-4,0 0-2,37-57 0,-37 57-1,-9-54 7,9 54 7,-12-49 10</inkml:trace>
          <inkml:trace contextRef="#ctx0" brushRef="#br3" timeOffset="428289.7274">6797 3560 105,'0'0'34,"0"0"-1,0 0-6,41-20-9,4 16-2,5-9-3,15 1-4,10 4-9,3-13-13,12 17-6,-11-12-7,3 12-4,-16-9-4,0 13 1,-21-12-2,-8 12 4,-37 0 7</inkml:trace>
          <inkml:trace contextRef="#ctx0" brushRef="#br3" timeOffset="427294.0551">6883 3708 107,'0'0'33,"0"0"0,21-57-5,20 36-11,8-4-6,9 1-11,12 7-15,4 1-10,0 8-6,-12-5-1,0 9-1,-13 0 0,-12 0 1</inkml:trace>
          <inkml:trace contextRef="#ctx0" brushRef="#br3" timeOffset="428962.4183">8440 3125 91,'0'0'37,"-58"4"-2,58-4-5,-74 66-13,41-17-3,-8 4 0,0 9-7,12-5-5,-4 9-1,4 0 1,-4-4-1,9-5 0,-1 5 0,4-9-1,13-8-1,0 0 1,8-45 1,8 58-1,-8-58 1,49 25 0,-49-25-1,75-9 0,-26 1 0,0-8 0,5-9 0,-9 0 0,-4-3 0,-41 28 0,58-50 0,-58 50 0,21-49 0,-21 49 0,-29-41-1,29 41 1,-70-41-1,29 20 1,-21 1 0,-4-5 0,-8-4-1,-8 1 0,-1-5 0,5 4-1,-5-8 1,9 4 0,21-4 1,12 0-2,24 0 3,13 0 0,4 37 0,58-57-1,-1 28 0,13 9 0,0 3 0,9 9 0,-5 8-1,-8 8-1,-21-4-9,4 17-10,-49-21-9,42 37-1,-42-37-3,0 0 0,-17 45-3,17-45 0</inkml:trace>
          <inkml:trace contextRef="#ctx0" brushRef="#br3" timeOffset="431706.0584">8840 3006 70,'-46'33'25,"46"-33"4,-25 41-3,25-41-3,-16 61-2,16-61-4,-8 78-3,4-41-4,4 8-3,-4 1-4,-1-5-1,5-41 0,5 57-1,-5-57 0,0 0 1,8 41-1,-8-41-1,0 0-2,0 0 1,24-41 0,-24 41-1,25-45 1,-25 45 0,33-45-1,-33 45 2,54-37-1,-54 37 1,61-21 0,-61 21 0,66 13 0,-29 7-1,5 5 3,-42-25-1,53 70 1,-24-21-1,-8 0 1,-5 1-1,-12-5 0,-12 0 0,0-4-1,-17-4 0,25-37-1,-58 45 2,17-33-2,0-3 1,0-5 0,0-4 0,-1-8-1,42 8 1,-61-17-3,61 17-6,0 0-5,-33-53-5,33 53-5,37-37-3,4 16-4,0-8 0,13 1 1,-5-5 7,1 4 4,-1-4 4,-4 5 10</inkml:trace>
          <inkml:trace contextRef="#ctx0" brushRef="#br3" timeOffset="431149.6842">8811 3039 60,'0'0'26,"-21"-41"4,21 41 0,0 0-6,0 0-2,54-37-4,-17 32-4,0-3-3,16 4-3,-3 0-6,-5 0-2,-4 4 0,-4 0-1,4 4-6,-41-4-7,62 4-4,-62-4-4,0 0-4,37 4-3,-37-4-2,0 0-1,0 0 8,0 0 5,-53-12 4</inkml:trace>
          <inkml:trace contextRef="#ctx0" brushRef="#br3" timeOffset="430698.3797">8980 3018 78,'-42'8'37,"42"-8"-2,-61 29-8,61-29-6,-37 53-4,28-11-3,9-42-5,-8 78-5,12-41-4,0 4 1,-4-41-1,17 61 0,-17-61 0,20 41 0,-20-41 0,0 0 0,0 0 0,0 0-1,0 0 2,0 0-1,37-4 0,-37 4 0,0 0 1,5-41-1,-5 41 0,0 0 0,41-49 1,-41 49-1,41-33-1,-41 33 1,53-25 0,-53 25-1,50-8 1,-50 8-1,41 4 0,-41-4 0,41 13-3,-41-13-2,0 0-2,29 36-4,-29-36-4,0 0-3,12 46-2,-12-46-3,0 0 2,0 0-2,0 0 1,-37 33 3,37-33 4,0 0 2,0 0 4</inkml:trace>
          <inkml:trace contextRef="#ctx0" brushRef="#br3" timeOffset="432253.4294">9494 3203 105,'0'0'32,"0"0"0,0 0-7,-37-8-6,37 8-4,-8 53-4,8-53-7,0 70-2,4-33 0,0 4-1,9-4 1,3 0-1,-16-37 0,33 53 1,-33-53-1,58 29-1,-58-29 0,74 4-8,-37-24-7,8 3-3,-45 17-5,83-57-3,-59 11-2,18 18-2,-22-22 0,1 5 8,-13 0 5,0-4 6,-12 0 5,4-1 6,-8 5 5,-4 8 6,12 37 6,-33-53 6,33 53 7,0 0-2,0 0-1,-54 41-2,54 4-3,-8-4-6,16 21-3,0-5-5,0 1-6,9 7 0,-1-3 0,1-5-1,-1-3 0,1-9 0,-5-4-1,-12-41 0,25 45-6,-25-45-12,0 0-8,0 0-5,37 4-1,-37-4-1,0 0 0,37-49-1,-37 49 4</inkml:trace>
          <inkml:trace contextRef="#ctx0" brushRef="#br3" timeOffset="432460.5686">10396 3466 136,'13'53'35,"-13"-53"-2,-13 41-4,13-41-15,-8 37-7,8-37-18,17 41-10,-17-41-8,0 0-3,53 17-2,-53-17 0,41-33 0,-41 33-2</inkml:trace>
        </inkml:traceGroup>
        <inkml:traceGroup>
          <inkml:annotationXML>
            <emma:emma xmlns:emma="http://www.w3.org/2003/04/emma" version="1.0">
              <emma:interpretation id="{891F6377-200C-483D-AAA9-81FF7A88F237}" emma:medium="tactile" emma:mode="ink">
                <msink:context xmlns:msink="http://schemas.microsoft.com/ink/2010/main" type="inkWord" rotatedBoundingBox="12152,12876 12994,12833 13037,13668 12194,13711">
                  <msink:destinationLink direction="with" ref="{C450CF34-3B14-4808-9F79-0E18EDD56D9B}"/>
                </msink:context>
              </emma:interpretation>
            </emma:emma>
          </inkml:annotationXML>
          <inkml:trace contextRef="#ctx0" brushRef="#br3" timeOffset="432877.8484">11220 3104 124,'0'0'34,"0"0"-1,-58-24-4,58 24-16,-32 41-6,32-41-4,-33 65-3,16-23 0,-3 7 0,3-8 0,5 4 2,3-8-1,18 0 1,-9-37-1,37 58 1,-37-58 0,82 45 0,-32-25-2,11-3 0,1-1 0,-8 5 0,-5 3-1,-4 1 1,-8 4-2,-37-29 2,25 61 0,-25-61 0,-29 62 0,29-62 0,-49 45 0,49-45-8,-78 25-8,41-21-7,-5-17-5,42 13-4,-74-45-1,45 8 0,-4-16-1,13-5 8</inkml:trace>
          <inkml:trace contextRef="#ctx0" brushRef="#br3" timeOffset="433085.9888">11088 3195 145,'-4'-41'34,"4"41"-1,54-46-8,-5 26-18,25 3-6,5-3-10,15 20-11,-7-8-7,8 12-5,-25-4-1,0 8 0,-21-4-1,-4 13-1</inkml:trace>
        </inkml:traceGroup>
      </inkml:traceGroup>
    </inkml:traceGroup>
    <inkml:traceGroup>
      <inkml:annotationXML>
        <emma:emma xmlns:emma="http://www.w3.org/2003/04/emma" version="1.0">
          <emma:interpretation id="{BA80451A-F61C-46C9-8114-B38365D301FB}" emma:medium="tactile" emma:mode="ink">
            <msink:context xmlns:msink="http://schemas.microsoft.com/ink/2010/main" type="paragraph" rotatedBoundingBox="3985,13969 20699,12961 20782,14336 4068,153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5E26EB6-10D3-478A-B5F1-C869A7729421}" emma:medium="tactile" emma:mode="ink">
              <msink:context xmlns:msink="http://schemas.microsoft.com/ink/2010/main" type="inkBullet" rotatedBoundingBox="4000,14217 4670,14177 4718,14970 4048,15010"/>
            </emma:interpretation>
            <emma:one-of disjunction-type="recognition" id="oneOf9">
              <emma:interpretation id="interp45" emma:lang="en-US" emma:confidence="0">
                <emma:literal>as</emma:literal>
              </emma:interpretation>
              <emma:interpretation id="interp46" emma:lang="en-US" emma:confidence="0">
                <emma:literal>on</emma:literal>
              </emma:interpretation>
              <emma:interpretation id="interp47" emma:lang="en-US" emma:confidence="0">
                <emma:literal>an</emma:literal>
              </emma:interpretation>
              <emma:interpretation id="interp48" emma:lang="en-US" emma:confidence="0">
                <emma:literal>A</emma:literal>
              </emma:interpretation>
              <emma:interpretation id="interp49" emma:lang="en-US" emma:confidence="0">
                <emma:literal>Fin</emma:literal>
              </emma:interpretation>
            </emma:one-of>
          </emma:emma>
        </inkml:annotationXML>
        <inkml:trace contextRef="#ctx0" brushRef="#br2" timeOffset="230284">2896 4564 164,'0'0'41,"0"0"-9,0 0-17,0 0-12,22 54-3,-6-14 0,3 11 0,0 2 0,0 4-1,-6-3 2,-1-1-1,4-9-1,-6-3 2,2-9-1,-12-32 0,22 34 0,-22-34 0,35-12 0,-35 12-1,38-51 1,-16 14 0,3-11-1,1 1 1,2-6-1,-3-4 1,1 3 1,-4 4 0,-3 9-1,0 10 1,-19 31-1,25-45 0,-25 45 0,0 0-13,0 0-9,19 48-7,-19-48-4,0 50-2,0-50 1,3 50-1,-3-50 1</inkml:trace>
        <inkml:trace contextRef="#ctx0" brushRef="#br2" timeOffset="232164.4963">3035 4479 66,'0'0'36,"0"-38"-2,0 38-4,0 0-5,-15-28-2,15 28-3,0 0-7,-10 35-6,4-4-7,-4 10 1,7 6-1,-6 13 0,-1 0 0,-6 6 0,4 3 0,2-3 0,-2-6 0,2-9 0,1-4 0,6-9-1,-1-7 1,4-31 0,10 32 1,-10-32-1,0 0 0,0 0 0,31-41 0,-21 9 0,-1-3 0,1-9 0,2 0 0,4-3 0,-3-6 0,3-10 0,3 3 0,0-3 0,0 3 0,-1 6 0,1 4 0,4 9 0,2 3 0,3 16 0,4 10 0,3 9 0,6 6 0,3 9 0,-3 10 0,-3 13 0,-4 9 0,-2 10 0,-10 9 0,0 3 0,-9 3 0,-10 3 0,-3-6 0,3-6 0,-6-6 0,-3-7 0,6-6 0,-3-9 0,3-32 0,-10 40 0,10-40-2,0 0-13,0 0-10,-28-3-7,28 3-1,-26-41 0,26 41 0,-47-56-2,47 56 2</inkml:trace>
        <inkml:trace contextRef="#ctx0" brushRef="#br2" timeOffset="232372.6393">3004 4888 167,'0'0'35,"-32"-12"-2,32 12-16,32-10-14,2 4-3,17 3 0,6-3 0,6 6-5,-3-10-15,3 13-10,-9-3-2,-7 7-2,-9-4 0,-6 6-2,-32-9 1,44 13 7</inkml:trace>
      </inkml:traceGroup>
      <inkml:traceGroup>
        <inkml:annotationXML>
          <emma:emma xmlns:emma="http://www.w3.org/2003/04/emma" version="1.0">
            <emma:interpretation id="{93B1447D-161F-4CCC-AAFF-CD1C99B3E6A1}" emma:medium="tactile" emma:mode="ink">
              <msink:context xmlns:msink="http://schemas.microsoft.com/ink/2010/main" type="line" rotatedBoundingBox="4834,13917 20699,12961 20782,14336 4917,15292"/>
            </emma:interpretation>
          </emma:emma>
        </inkml:annotationXML>
        <inkml:traceGroup>
          <inkml:annotationXML>
            <emma:emma xmlns:emma="http://www.w3.org/2003/04/emma" version="1.0">
              <emma:interpretation id="{0E491A24-77AC-4195-9CAF-54DE449B19CB}" emma:medium="tactile" emma:mode="ink">
                <msink:context xmlns:msink="http://schemas.microsoft.com/ink/2010/main" type="inkWord" rotatedBoundingBox="4881,14693 5287,14669 5319,15191 4912,15215"/>
              </emma:interpretation>
              <emma:one-of disjunction-type="recognition" id="oneOf10">
                <emma:interpretation id="interp50" emma:lang="en-US" emma:confidence="1">
                  <emma:literal>2</emma:literal>
                </emma:interpretation>
                <emma:interpretation id="interp51" emma:lang="en-US" emma:confidence="0">
                  <emma:literal>z</emma:literal>
                </emma:interpretation>
                <emma:interpretation id="interp52" emma:lang="en-US" emma:confidence="0">
                  <emma:literal>Z</emma:literal>
                </emma:interpretation>
                <emma:interpretation id="interp53" emma:lang="en-US" emma:confidence="0">
                  <emma:literal>a</emma:literal>
                </emma:interpretation>
                <emma:interpretation id="interp54" emma:lang="en-US" emma:confidence="0">
                  <emma:literal>3</emma:literal>
                </emma:interpretation>
              </emma:one-of>
            </emma:emma>
          </inkml:annotationXML>
          <inkml:trace contextRef="#ctx0" brushRef="#br2" timeOffset="232915.7383">3752 4954 158,'0'0'35,"-16"-40"-1,16 40-13,0 0-15,38-23-5,-38 23-1,41-9 0,-12 6 0,-29 3-1,50 3 1,-50-3-1,35 16 1,-35-16 0,28 34-1,-28-34 1,16 54-1,-13-19 1,-6-4 0,-6 10 0,-4 0 0,-3 0-1,-3 3 1,-6-6 1,0-4-1,3-2 0,0-4 0,22-28 0,-29 29 1,29-29 0,0 0-1,0 0 1,0 0 0,38-38-1,-10 25 0,4 4 0,3 2 0,0-2 0,2 9 0,1 6 0,0 4 0,-6 2 0,-32-12 0,41 16-6,-41-16-18,25 35-8,-25-35-1,0 0-3,0 0-2,0 0-1,-31-38-3</inkml:trace>
        </inkml:traceGroup>
        <inkml:traceGroup>
          <inkml:annotationXML>
            <emma:emma xmlns:emma="http://www.w3.org/2003/04/emma" version="1.0">
              <emma:interpretation id="{29D429CC-0E16-4899-B728-92AD125DE52E}" emma:medium="tactile" emma:mode="ink">
                <msink:context xmlns:msink="http://schemas.microsoft.com/ink/2010/main" type="inkWord" rotatedBoundingBox="8250,14062 11649,13857 11711,14883 8312,15088"/>
              </emma:interpretation>
              <emma:one-of disjunction-type="recognition" id="oneOf11">
                <emma:interpretation id="interp55" emma:lang="en-US" emma:confidence="1">
                  <emma:literal>5057</emma:literal>
                </emma:interpretation>
                <emma:interpretation id="interp56" emma:lang="en-US" emma:confidence="0">
                  <emma:literal>5857</emma:literal>
                </emma:interpretation>
                <emma:interpretation id="interp57" emma:lang="en-US" emma:confidence="0">
                  <emma:literal>€857</emma:literal>
                </emma:interpretation>
                <emma:interpretation id="interp58" emma:lang="en-US" emma:confidence="0">
                  <emma:literal>€057</emma:literal>
                </emma:interpretation>
                <emma:interpretation id="interp59" emma:lang="en-US" emma:confidence="0">
                  <emma:literal>b"057</emma:literal>
                </emma:interpretation>
              </emma:one-of>
            </emma:emma>
          </inkml:annotationXML>
          <inkml:trace contextRef="#ctx0" brushRef="#br3" timeOffset="436677.5606">7229 4328 76,'0'0'25,"-16"58"4,16-58-3,-9 61-3,9-61-2,-4 83-3,-12-47-6,16 10-1,0-46-4,-29 65-4,29-65-3,-21 50 0,21-50 0,0 0-4,0 0-3,0 0-2,-4-37-1,4 37 0,21-50 0,-21 50-1,37-53 1,-37 53 4,49-57 2,-49 57 3,70-42 2,-28 30 1,3 0 2,12 20 4,-15 0 3,15 13-1,-20 3 0,13 22 0,-17-5-1,0 8-1,-17 0-2,-3 9-3,-13-5-3,-9 1 0,-15-5 1,-5-12-1,-8-4 0,-4-5 0,-13-7 0,-8-9 0,9-8-1,-1-8-1,13-4-6,-4-13-5,45 21-5,-29-49-6,29 49-3,49-70-4,9 38-1,4-14 1,20 5 5,5 0 5,3-4 5</inkml:trace>
          <inkml:trace contextRef="#ctx0" brushRef="#br3" timeOffset="435745.932">7443 4386 82,'-53'12'28,"7"5"0,-7-9-3,53-8-6,-66 33-3,66-33-2,-41 45-4,41-45-3,-8 45-1,8-45-1,0 45-1,0-45-1,12 41 0,-12-41-2,0 0-1,0 0-1,0 0-9,0 0-8,0 0-6,0 0-6,0 0-1,0 0-1,0 0-1,16-45 0,-16 45 8</inkml:trace>
          <inkml:trace contextRef="#ctx0" brushRef="#br3" timeOffset="436146.2004">7204 4369 135,'0'0'33,"0"0"1,50-49-10,-13 41-8,8 0-5,5-1-9,3 1-2,1 4 0,-5 4-3,-12 0-10,4 8-5,-41-8-3,37 0-5,-37 0-3,0 0-3,0 0 0,0 0 4,0 0 6,-41-24 6,41 24 4</inkml:trace>
          <inkml:trace contextRef="#ctx0" brushRef="#br3" timeOffset="437113.8532">8526 4275 70,'-8'-54'24,"8"54"-1,-37-32 0,37 32-6,-70-13-2,29 17 0,4 17-1,-17 4-3,9 12-1,-13 8-1,13 16-1,-8 9-2,15 8-1,-3 4-3,12 0-1,17-3 0,16 3 0,17-21-1,12-7 0,20-17 0,9-17 0,16-12 0,5-16 0,-5-8-1,0-17 0,-12-12 0,-16-5-1,-18-3-2,-11-17-3,-21 9 1,-29-13-1,0 16 1,-16-3-2,4 15-3,-13-3 0,17 20-3,-8 9-2,45 20-4,0 0-2,0 0-4,0 0 2,37-13 1,8 22 2,5-5 5</inkml:trace>
          <inkml:trace contextRef="#ctx0" brushRef="#br3" timeOffset="438001.4543">8934 4300 91,'0'0'32,"0"0"0,0 0-5,0 0-4,-41 16-4,41-16-5,0 70-6,4-25-3,-4 8-4,4 5-1,-8-1 0,8-11 0,-4-1 0,0-8 0,0-37 0,13 49 1,-13-49 0,0 0-1,0 0 1,0 0-1,41-41 0,-41 41 0,33-54 0,-33 54 0,37-57 0,-37 57 0,53-45 0,-53 45 0,70-25 0,-28 25 0,7 4-1,-8 13 1,5 11-1,-1 5 0,-8 8 1,-8 9-1,-5-1 1,-7 4-1,-21 5 1,-9-9 0,-11 5 0,-5-13 1,-12 0-1,-5-9 0,1-7-1,-8-4 1,-1-13 0,13-4 0,4-12 0,37 8 1,-46-25-9,46 25-8,-4-57-8,17 20-5,28 0-3,-4-4-1,29 0-1,-9-9-1,18 5 9</inkml:trace>
          <inkml:trace contextRef="#ctx0" brushRef="#br3" timeOffset="437371.0267">8980 4242 168,'0'0'35,"12"-41"-3,-12 41-15,74-21-14,-20 17-3,3 0 0,-3 0-10,16 12-8,-21-8-6,13 13-4,-25-9-5,-37-4 0,45 12 0,-45-12 1,0 0 9,0 0 6</inkml:trace>
          <inkml:trace contextRef="#ctx0" brushRef="#br3" timeOffset="438397.721">9824 4476 154,'0'-53'34,"0"53"-1,16-62-10,-16 62-14,66-41-10,-25 29 1,9-1 0,-5 5 0,0 4 0,-3 4 2,-42 0-2,61 8 1,-61-8-1,42 37 0,-42-37 0,24 66 0,-20-25 0,1 8 0,-5 5-1,-5 7 1,1 1-1,-4-5 1,-4 5 0,4-4 0,-1-5 0,9-4 0,0-4 0,0-8 0,0-37 0,0 50 1,0-50-5,0 0-9,0 0-7,0 0-6,0 0-4,0 0-3,0-37 0,0 37-1,-20-54 4,20 54 8</inkml:trace>
          <inkml:trace contextRef="#ctx0" brushRef="#br3" timeOffset="438567.8358">9923 4829 161,'-13'-37'33,"50"29"0,1-25-13,23 5-23,26 15-26,-5-16-6,9 5 0,-9-13-2,-8 0-3,-4-4-8</inkml:trace>
        </inkml:traceGroup>
        <inkml:traceGroup>
          <inkml:annotationXML>
            <emma:emma xmlns:emma="http://www.w3.org/2003/04/emma" version="1.0">
              <emma:interpretation id="{62A19E09-1A68-40E9-B150-8E5248A851C4}" emma:medium="tactile" emma:mode="ink">
                <msink:context xmlns:msink="http://schemas.microsoft.com/ink/2010/main" type="inkWord" rotatedBoundingBox="14443,13338 15080,13300 15114,13849 14476,13887"/>
              </emma:interpretation>
              <emma:one-of disjunction-type="recognition" id="oneOf12">
                <emma:interpretation id="interp60" emma:lang="en-US" emma:confidence="1">
                  <emma:literal>=</emma:literal>
                </emma:interpretation>
                <emma:interpretation id="interp61" emma:lang="en-US" emma:confidence="0">
                  <emma:literal>E</emma:literal>
                </emma:interpretation>
                <emma:interpretation id="interp62" emma:lang="en-US" emma:confidence="0">
                  <emma:literal>t</emma:literal>
                </emma:interpretation>
                <emma:interpretation id="interp63" emma:lang="en-US" emma:confidence="0">
                  <emma:literal>x</emma:literal>
                </emma:interpretation>
                <emma:interpretation id="interp64" emma:lang="en-US" emma:confidence="0">
                  <emma:literal>X</emma:literal>
                </emma:interpretation>
              </emma:one-of>
            </emma:emma>
          </inkml:annotationXML>
          <inkml:trace contextRef="#ctx0" brushRef="#br3" timeOffset="440725.5861">13383 3983 109,'-58'17'41,"58"-17"-2,0 0-11,0 0-15,0 0-1,74 24-3,-20-20-7,11 1-1,-3-5 0,8 4-1,-8-4 0,0-9-3,0 14-12,-25-10-8,4 10-7,-41-5-4,53 8 0,-53-8 0,0 0-6,0 0 0</inkml:trace>
          <inkml:trace contextRef="#ctx0" brushRef="#br3" timeOffset="441317.9852">13399 3552 146,'0'0'41,"-37"-21"-3,37 21-11,0 0-24,62-8-3,-21 8 0,8 0 0,9 0 0,4 0 0,0 4 0,-13-4-5,0 9-16,-49-9-9,54 16-4,-54-16 0,0 0-1,0 0-1,-12 41-2</inkml:trace>
        </inkml:traceGroup>
        <inkml:traceGroup>
          <inkml:annotationXML>
            <emma:emma xmlns:emma="http://www.w3.org/2003/04/emma" version="1.0">
              <emma:interpretation id="{880E71DA-C3A4-414D-80E2-1FBC9FA41381}" emma:medium="tactile" emma:mode="ink">
                <msink:context xmlns:msink="http://schemas.microsoft.com/ink/2010/main" type="inkWord" rotatedBoundingBox="16306,13151 16814,14191 16224,14480 15715,13439"/>
              </emma:interpretation>
              <emma:one-of disjunction-type="recognition" id="oneOf13">
                <emma:interpretation id="interp65" emma:lang="en-US" emma:confidence="0">
                  <emma:literal>mom's</emma:literal>
                </emma:interpretation>
                <emma:interpretation id="interp66" emma:lang="en-US" emma:confidence="0">
                  <emma:literal>atoms</emma:literal>
                </emma:interpretation>
                <emma:interpretation id="interp67" emma:lang="en-US" emma:confidence="0">
                  <emma:literal>7.8mls</emma:literal>
                </emma:interpretation>
                <emma:interpretation id="interp68" emma:lang="en-US" emma:confidence="0">
                  <emma:literal>atom's</emma:literal>
                </emma:interpretation>
                <emma:interpretation id="interp69" emma:lang="en-US" emma:confidence="0">
                  <emma:literal>7,8mls</emma:literal>
                </emma:interpretation>
              </emma:one-of>
            </emma:emma>
          </inkml:annotationXML>
          <inkml:trace contextRef="#ctx0" brushRef="#br3" timeOffset="456707.3282">14696 3622 111,'0'0'34,"-24"-41"-1,24 41-1,0 0-11,0 0-5,0 0-8,61-25-8,-23 25 0,7-4 0,0 8 0,0-8 0,9 4 0,-5-4 0,1 4 0,-5 0 0,0 0 0,-45 0 0,66 0 0,-66 0 0,42 12 0,-42-12 0,0 0 0,28 41-1,-28-41 0,-8 45 1,8-45 0,-12 70 0,4-29 0,-5 9 0,-3 7-1,3 1 1,1 3 0,4 1 0,-5-5 0,1 5 0,12-5 0,-4-3 0,4-5 0,0-49 0,4 70 0,-4-70 0,4 45 1,-4-45-1,0 0-4,0 0-9,0 0-9,0 0-6,0 0-3,4-41-1,-4 41 0,-24-53-2,24 53 4,-25-54 10</inkml:trace>
          <inkml:trace contextRef="#ctx0" brushRef="#br3" timeOffset="456946.7781">14803 4111 135,'-20'-58'34,"20"58"-1,41-37-5,0 25-12,-4 4-7,5-1-9,7 5 0,5 8 0,-5 5-4,-12-1-12,8 12-9,-45-20-6,50 37-1,-50-37-1,24 45 0,-24-45-1,0 0 2,21 54 18</inkml:trace>
          <inkml:trace contextRef="#ctx0" brushRef="#br3" timeOffset="457146.6656">15508 4271 156,'-13'41'33,"13"-41"-1,0 0-11,-12 57-12,12-57-11,4 54-14,-4-54-10,8 45-6,-8-45 0,0 0-1,0 0-1,0 0-1,0 0 2</inkml:trace>
        </inkml:traceGroup>
        <inkml:traceGroup>
          <inkml:annotationXML>
            <emma:emma xmlns:emma="http://www.w3.org/2003/04/emma" version="1.0">
              <emma:interpretation id="{51870417-C328-45CC-97F1-85E7893C5C10}" emma:medium="tactile" emma:mode="ink">
                <msink:context xmlns:msink="http://schemas.microsoft.com/ink/2010/main" type="inkWord" rotatedBoundingBox="17324,13499 20719,13294 20778,14277 17383,14482"/>
              </emma:interpretation>
            </emma:emma>
          </inkml:annotationXML>
          <inkml:trace contextRef="#ctx0" brushRef="#br3" timeOffset="459010">16706 3823 75,'-41'-12'21,"41"12"1,0 0-4,-62 24-3,62-24 4,-49 46-2,49-46-3,-49 57-1,49-57-2,-54 58 0,33-21-1,21-37-5,-53 69-5,32-32 0,1 4 0,-1-4 0,5 4 0,3 1 0,5-1 0,4 0 0,12-4 1,-8-37 0,37 49-1,-37-49 1,62 33 0,-25-25-1,4-8 0,0-4 0,-3-4 0,-1 4 0,-37 4 0,65-29 0,-65 29 0,42-33 0,-42 33 0,28-37 0,-28 37 0,13-37 0,-13 37 0,0 0 0,-25-53-1,25 53 0,-49-37 0,12 12 1,37 25-1,-74-49 1,32 20-1,-7-4 1,-1 4 0,9-3 0,-4-1 0,8-4 0,4 0 0,8 0 0,25 37 1,-29-70-1,29 70 1,5-62 0,-5 62-1,24-53 1,-24 53-1,41-37 1,-41 37-1,54-21-1,-54 21 1,54 5 0,-54-5 0,61 16-1,-61-16 1,46 25 0,-46-25-1,37 28-1,-37-28-10,0 0-8,24 46-6,-24-46-6,0 0 0,21 45-1,-21-45-1,0 0 1</inkml:trace>
          <inkml:trace contextRef="#ctx0" brushRef="#br3" timeOffset="459993">17295 4020 135,'-8'-37'34,"8"37"-1,0 0-7,0 0-10,0 0-8,0 0-8,25 54 0,-25-54 0,33 65 0,-33-65 0,29 66 0,-29-66 0,28 45 0,-28-45 0,0 0 1,0 0-1,46 17-1,-46-17 1,24-37-2,-24 37 1,13-54-1,-13 54 1,12-65 0,-8 28 1,-4 37 0,21-66 0,-21 66 1,25-41 0,-25 41 1,45-12-2,-45 12 1,58 20-1,-58-20 1,61 49-1,-24-16 0,-37-33 0,62 66 0,-62-66 0,46 57 0,-46-57 0,37 33 0,-37-33 0,0 0-6,41 4-4,-41-4-3,0 0-1,37-53 1,-37 53-1,45-53 0,-45 53 2,54-58 8,-54 58 10,57-53 6,-57 53 2,46-33-1,-46 33 1,41-4-1,-41 4 0,0 0-4,45 53-5,-45-53-3,33 62-1,-33-62 0,50 61 0,-50-61 0,49 50 0,-49-50-6,58 24-10,-58-24-9,53 0-5,-53 0-2,45-28-1,-45 28 0,33-54-1,-28 17 6</inkml:trace>
          <inkml:trace contextRef="#ctx0" brushRef="#br3" timeOffset="460191">18659 3630 136,'0'0'33,"0"0"-1,-9 45-9,5-8-6,17 21-8,-1 3-9,0 9-1,13 4 1,-4-4 0,8-4-2,-9-13-13,13-4-11,-33-49-7,62 58 0,-62-58 0,66 8-1,-66-8-1</inkml:trace>
          <inkml:trace contextRef="#ctx0" brushRef="#br3" timeOffset="460542">19260 3827 158,'-78'-33'34,"37"33"-3,-13 0-14,17 13-10,37-13-6,-54 37-1,54-37 0,-16 49 0,16-49 0,33 57 1,4-32 0,12 4-1,13-5 0,8 1 1,0 0-1,8 3 0,-8 1 0,-4 8 0,-12-4-1,-54-33 1,49 66-1,-45-25 1,-20-4 0,-13 0-1,-12-8 1,-8-1 0,-9-11 0,0-5 0,9 4-10,-5-28-17,54 12-6,-53-33-1,53 33-3,16-61-2,34 15-3</inkml:trace>
        </inkml:traceGroup>
      </inkml:traceGroup>
    </inkml:traceGroup>
  </inkml:traceGroup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22.2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6C5B2F-BC74-4820-AC8A-3C5AEE39C114}" emma:medium="tactile" emma:mode="ink">
          <msink:context xmlns:msink="http://schemas.microsoft.com/ink/2010/main" type="inkDrawing"/>
        </emma:interpretation>
      </emma:emma>
    </inkml:annotationXML>
    <inkml:trace contextRef="#ctx0" brushRef="#br0">2 361 98,'0'-32'41,"0"32"-5,0 0-7,0 0-7,-3-28-2,3 28-11,0 0-9,22 44 0,-6-16 0,-3 4 0,9 9 0,0 6 0,0 3 0,6 1 0,-6-4 0,7-6 0,-4-3 0,-3-7 0,-22-31 0,32 38 0,-32-38 0,28 10 0,-28-10 0,0 0 0,35-54 0,-29 23 0,4-10 0,-1-4 0,-2-8 0,2 3 0,-3 2 0,1-5 0,2-1 0,4 7 0,-4-3 0,7 2 0,0 1 0,3 6 0,0 3 0,0 7 0,-19 31 0,28-47 0,-28 47 0,0 0 0,32-25 0,-32 25 0,0 0 0,0 0-4,0 0-19,0 0-5,28 31-5,-28-31-1,0 0 0,35 28-1,-35-28-1,38 29 12</inkml:trace>
    <inkml:trace contextRef="#ctx0" brushRef="#br0" timeOffset="540.9028">871 458 109,'0'0'30,"0"0"0,0 0-7,41-12-9,-10 9-9,4 3-13,6-3-11,3 3-7,-6 0-4,0 3 0,-6 3-5,-32-6-1,50 0 10</inkml:trace>
    <inkml:trace contextRef="#ctx0" brushRef="#br0" timeOffset="361.3001">855 266 126,'0'0'41,"0"0"-2,22-31-12,-22 31-14,50-10-4,-18 7-9,3 10-6,-7-11-11,7 14-6,-35-10-5,47 9-5,-47-9 1,0 0-2,0 0 3,-6 29 7,6-29 6</inkml:trace>
    <inkml:trace contextRef="#ctx0" brushRef="#br0" timeOffset="1173.1427">1477 172 123,'0'0'39,"0"0"-5,0 0-11,-19 41-5,28-13-4,-9 1-10,7 8-4,2-2 0,4 0 0,-1-4 0,-12-31 0,32 44 0,-32-44 0,41 13 0,-41-13-6,54-25-7,-29-7-1,3 7 0,-12-16 0,13 9 1,-17-8 0,7 8 5,-9 4 8,-10 28 7,6-41 7,-6 41 0,0 0 1,0 0-1,0 0 0,-3 41-2,9-7-7,4 1-5,2 3 0,17 0 0,2-10 0,7 0 0,6-6 0,7-9 0,-1-10 0,1-6 0,3-16 0,-10 0 0,-13-9-10,4 3-5,-22-16-2,3 9-1,-23-9 0,7 10 0,-19-4 0,19 35 3,-41-47 3,41 47 0,-41-25-2,41 25-2,0 0 1,0 0-1,0 0-1,0 0 3,26-29 5</inkml:trace>
    <inkml:trace contextRef="#ctx0" brushRef="#br0" timeOffset="1609.2935">2408-36 176,'-28'-6'36,"28"6"-3,-3 34-23,12-2-10,7 9 0,3 3 0,6 3 0,1 4 0,-4-1 0,0-9 0,-3-3 0,-3-7 0,-16-31 0,25 28 0,-25-28 0,0 0-6,0 0-4,19-37 0,-13 8 0,-6-12 0,16 10 1,-10-10 1,10 6 6,3 7 5,-19 28 5,41-31 2,-41 31 0,44 0 0,-44 0 0,35 31 0,-35-31-6,22 54-4,-9-26 0,-7 3 0,3-2 0,-9-29 0,23 53 0,-23-53-19,18 38-9,-18-38-5,0 0-1,35 13 0,-35-13-1,32-7 1,-32 7 11,41-25 9</inkml:trace>
    <inkml:trace contextRef="#ctx0" brushRef="#br0" timeOffset="2492.1739">3305 197 104,'0'0'27,"7"-41"-1,-7 41-6,-7-31-6,7 31-1,0 0-2,-28-29-2,28 29-1,-44-3-2,44 3 1,-60 19-1,28-3-2,-3 6-4,7 6 0,3 1 0,6 5 0,3 1 0,13-1 0,6-2 0,10-4 0,-13-28 0,44 35 0,-13-26 0,1-12 0,6 0-5,-7-16-8,4 0 0,-13-12 0,7 9 0,-17-13 1,-12 35 0,29-53 6,-29 53 9,6-41 5,-6 41 5,0 0 0,-28-16 1,28 16-1,-16 31 0,16-31-3,-13 51-10,23-20 0,-1 1 0,10-4 0,6 0 0,7-6 0,9-6 0,3-6 0,10-7 0,-7-9 0,13-4-8,-16-15-9,7 3-2,-20-16-1,11 7 0,-20-17 1,0 7 2,-10-6 11,-2 0 15,2 12 7,-15-6 3,3 41 2,0-37 0,0 37-1,0 0-3,0 0-14,-12 47-3,12-13 0,6 7 0,0 3 0,1-3 0,12 7 0,-4-4 0,1-6 0,3-1 0,-19-37 0,35 51-5,-35-51-24,0 0-3,0 0-2,0 0 1,6-38-2,-6 38 1,-31-47 4,8 18 14,23 29 14,-37-44 17,37 44 7,-41-41 11,41 41 1,0 0-1,0 0 0,-26-37 1,26 37-6,32-13-10,6 10-18,9 12-5,-6-15-19,19 12-6,0-6-2,0 7-1,-9-7 0,-4 9-2,-6-6 3,0 0 12,3 4 10</inkml:trace>
    <inkml:trace contextRef="#ctx0" brushRef="#br0" timeOffset="4884.2021">4625 166 142,'0'0'35,"0"0"0,0 0-1,0 0-25,0 0-9,0 0 0,-19 50 0,26-15 0,8-4 0,1 1 0,6-4 0,3 0 0,-25-28 0,51 38 0,-19-32 0,-1-9 0,-2-3 0,-1-10 0,-28 16 0,41-47 0,-25 19 0,-4-10 0,-5 3 0,-1 1 0,-9 5 0,3 29 0,-10-41 0,10 41 0,0 0 0,0 0 0,0 0 0,-9 44 0,25-12 0,-4-1 0,20 4 0,3 0 0,12-1 0,4-9 0,-1-3 0,1-12 0,-4-7 0,-3-12 0,-6-10 0,-9-10 0,-11-5 0,-8-7 0,-7 0 0,-9-3 0,3 12-13,-10-5-3,13 37-1,-19-35 0,19 35-1,0 0 0,0 0 5,13 35 4,-13-35 6,44 47 7,-13-28 7,17 6 6,-7-13 1,13 4-1,-13-13 1,19 4 0,-19-17-1,9 4-13,-12-13-4,-3-3 0,-7-3 0,-28 25 0,32-47 0,-32 47 0,-6-38 0,6 38 0,-51-7 0,13 17 0,-3 6 0,0 6 0,3 9 0,7 4 0,12 6 0,9 0 0,16 0 0,17 0 0,14-7 0,4-5 0,13-4 0,3-19-1,12-3-22,-9-12-5,4-7-4,-11-19-2,-2 4 0,-4-13 0,-6-7 5,-12 4 9,-1-3 17,-6-1 15,-9-2 15,-1 15 6,-15-3 2,3 41-1,-6-38 1,6 38-1,0 0-7,-28 26-26,18 5-1,10 7 0,3 9 0,7 3 0,6 1 0,6-1 0,3-3 0,-3-2 0,0-11 0,6-12 0,-28-22 0,54 6 0,-25-21 0,-29 15 0,50-54 0,-25 16 0,1 1 0,-7-4 0,3 6 0,-10 7 0,-12 28 0,13-35 0,-13 35 0,0 0 0,0 0 0,-32 60 0,13-22 0,13 3 0,-3 0-2,15 0-2,7-7 0,12-2 0,-25-32-1,66 34 6,-22-31-2,7-3-4,-7-15-9,10 5-7,-16-18-4,9 6-2,-12-10-2,0 7 1,-13-9 2,3 5 9,-25 29 15,19-53 14,-19 53 13,0-38 2,0 38 2,0 0 0,0 0-2,0 0-5,0 0-6,0 0-7,-13 41-9,13-41 1,22 56-1,-9-21 0,3 0 1,-4-4-1,-2 1 1,-10-32-1,22 44 0,-22-44 0,0 0-1,0 0-3,0 0-5,32-16-1,-32 16 0,6-53 0,-6 12-1,9 6 1,-2-9 1,5 9 3,4 1 7,3-1 8,9 16 1,-28 19 0,57-19 0,-28 22 1,5 16-1,-5 0-1,6 16-2,-10 6-6,0-4-1,3 8 0,-2-4 0,-4-4 0,3-2 0,-3-7 0,-22-28-1,51 32-11,-51-32-6,50-3-5,-50 3-3,54-38-2,-29 6-1,13 7 0,-13-13 1,7 4 11,0-1 9,-7 0 9,-6 4 5,0-4 7,-4 7 6,-11 0 7,-4 28 3,0-44-2,0 44-2,-32-22-4,32 22-2,-54 6-5,20 13-5,-7 0-6,6 6-4,0 9 3,4 4-1,5 0 1,10 0-1,13 3-1,16-7 1,15-2 0,4-10-1,18-10-1,4-8-1,6-11 0,-12-12-1,2-3-2,-18-9 1,-13-1 0,-10-2 0,-6-1 0,-12 1-2,9 34-5,-10-51-4,10 51-3,3-38-1,-3 38 0,35-28 0,-35 28 2,44-16 6,-44 16 14,48-9 15,-48 9 4,38 0 1,-38 0 1,0 0-1,0 0-1,34 47-4,-34-47-8,10 47-9,-7-15 0,3-1-1,1 4 1,5 0-2,4-7 1,-16-28-1,41 47 1,-41-47-1,47 16 1,-47-16-1,57-19 1,-28-6-1,-1-4 0,-3-5 1,1-4 0,-7-3 1,0 10-1,-7-1 0,-9 4 1,-3 28 0,0 0 2,0 0-2,0 0 0,0 0 0,-12 31 0,12 1-1,6 6 0,7 2 0,6 8-1,9-7 0,10-4 0,6-8 1,7-4-1,9-12 0,3-10 0,-6-13 1,-4-12 0,-5-6-1,-7-7 1,-13-3 0,-15-9 1,-13 3-1,-16 3 1,0 0 0,-6-9-2,-13 15-31,7 13 1,28 22-3,-32-38-3,32 38-1</inkml:trace>
  </inkml:traceGroup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8:26.7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9211DF-DFAF-453B-ADD4-500F8B6E8B60}" emma:medium="tactile" emma:mode="ink">
          <msink:context xmlns:msink="http://schemas.microsoft.com/ink/2010/main" type="inkDrawing" rotatedBoundingBox="7826,13878 13889,13863 13890,14013 7827,14028" semanticType="underline" shapeName="Other">
            <msink:sourceLink direction="with" ref="{77265F12-B4D0-4551-9319-C4A0F9FBCEF8}"/>
            <msink:sourceLink direction="with" ref="{0FFDAE41-890F-4DEF-9E34-B7DFF8ABD6C2}"/>
          </msink:context>
        </emma:interpretation>
      </emma:emma>
    </inkml:annotationXML>
    <inkml:trace contextRef="#ctx0" brushRef="#br0">0 154 169,'58'-8'34,"20"-20"-2,50 15-21,41-11-5,41-1-3,37 8-3,29 1 0,25 4 0,28 4 0,13 3 0,4 5 0,-8 13 0,3-1 0,-7 0 0,4 5 0,-9-5-1,-20-8-8,-4 9-10,-33-13-7,-17 4-4,-36-8-4,-26 4 0,-45-13 0,-32 5-2,-34-4 7</inkml:trace>
  </inkml:traceGroup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33.9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D9590B0-EA16-4CFC-9A2B-0F7ACC6209C2}" emma:medium="tactile" emma:mode="ink">
          <msink:context xmlns:msink="http://schemas.microsoft.com/ink/2010/main" type="inkDrawing"/>
        </emma:interpretation>
      </emma:emma>
    </inkml:annotationXML>
    <inkml:trace contextRef="#ctx0" brushRef="#br0">0 425 38,'0'0'18,"0"0"-5,10-28-8,-10 28-1,0 0 0,0 0 2,0 0 0,0 0 1,0 0 0,9 28 2,-9-28 2,0 0 0,0 0 0,16 41 0,-16-41 0,13 35 1,-13-35 0,15 41-1,-15-41-2,22 41-1,-22-41-1,23 35-2,-23-35-1,0 0-3,31 28-1,-31-28 1,0 0-1,32-3 0,-32 3 0,22-32 0,-22 32 0,38-44 0,-19 13 0,3-1 0,3-2 0,0-4 0,7 0 1,-1-3-1,1 0 0,3 0 0,-4 3 0,1 1 1,-7-1-1,0 6 1,-25 32-2,29-47-7,-29 47-11,0 0-10,0 0-4,28-35-1,-28 35-3,0 0-3,10-44-2</inkml:trace>
  </inkml:traceGroup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1:13.05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F4478ED-4433-4131-BDC6-D472CA10F2FA}" emma:medium="tactile" emma:mode="ink">
          <msink:context xmlns:msink="http://schemas.microsoft.com/ink/2010/main" type="writingRegion" rotatedBoundingBox="316,10115 22790,10451 22684,17556 210,17221"/>
        </emma:interpretation>
      </emma:emma>
    </inkml:annotationXML>
    <inkml:traceGroup>
      <inkml:annotationXML>
        <emma:emma xmlns:emma="http://www.w3.org/2003/04/emma" version="1.0">
          <emma:interpretation id="{33499AAC-F7CD-4E23-B64B-9C088323E67D}" emma:medium="tactile" emma:mode="ink">
            <msink:context xmlns:msink="http://schemas.microsoft.com/ink/2010/main" type="paragraph" rotatedBoundingBox="968,10140 22788,10437 22756,12813 936,12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A0A261-EE4E-4DB1-9E42-AAF5E754690A}" emma:medium="tactile" emma:mode="ink">
              <msink:context xmlns:msink="http://schemas.microsoft.com/ink/2010/main" type="line" rotatedBoundingBox="968,10140 22788,10437 22756,12813 936,12516"/>
            </emma:interpretation>
          </emma:emma>
        </inkml:annotationXML>
        <inkml:traceGroup>
          <inkml:annotationXML>
            <emma:emma xmlns:emma="http://www.w3.org/2003/04/emma" version="1.0">
              <emma:interpretation id="{F91B230E-3EDF-4EFD-A99D-6382BBFD8B8D}" emma:medium="tactile" emma:mode="ink">
                <msink:context xmlns:msink="http://schemas.microsoft.com/ink/2010/main" type="inkWord" rotatedBoundingBox="958,10913 2815,10938 2800,12038 943,12013"/>
              </emma:interpretation>
              <emma:one-of disjunction-type="recognition" id="oneOf0">
                <emma:interpretation id="interp0" emma:lang="en-US" emma:confidence="0">
                  <emma:literal>PE</emma:literal>
                </emma:interpretation>
                <emma:interpretation id="interp1" emma:lang="en-US" emma:confidence="0">
                  <emma:literal>Pit =</emma:literal>
                </emma:interpretation>
                <emma:interpretation id="interp2" emma:lang="en-US" emma:confidence="0">
                  <emma:literal>Pi =</emma:literal>
                </emma:interpretation>
                <emma:interpretation id="interp3" emma:lang="en-US" emma:confidence="0">
                  <emma:literal>Pit</emma:literal>
                </emma:interpretation>
                <emma:interpretation id="interp4" emma:lang="en-US" emma:confidence="0">
                  <emma:literal>P,' =</emma:literal>
                </emma:interpretation>
              </emma:one-of>
            </emma:emma>
          </inkml:annotationXML>
          <inkml:trace contextRef="#ctx0" brushRef="#br0">-85 1291 56,'-28'-9'32,"28"9"-1,-13 35-2,0-7-6,16 19-3,-6 4-2,16 15-3,-10 0-5,10 6-2,-7 1-4,7-4-3,-4-6-1,1-6 0,-4-10-1,-3-9 1,-3-7 0,0-31 0,6 35 0,-6-35 0,0 0-4,-3-32-4,3 32-1,-6-66-3,9 31 1,-12-15-2,9 6 1,-13-6 1,7 2 3,-7-2 2,0 0 4,-2-1 0,-1 4 3,3 3 0,-3-3 2,10 6 1,-3-3 2,12 6 3,0-3-1,13 9 0,-4-2 0,17 5-1,2 1-1,10 6-1,0 3-1,7 13-2,-1 3 1,7 12-2,-7 7 1,-3 9 1,-9 10-1,-3 3 0,-13 3-1,-10 3 1,-12 3 0,-7 0 0,-12-6 0,-9-3-1,-7-4-1,-6-8 1,-4-14 0,-2-2 0,2-7-1,4-10 0,0-2 0,9-7-1,35 16 0,-44-25-6,44 25-5,0 0-7,35-3-6,-7 0-6,20 12-2,5-2 1,4 5-1,0 1 5,3 2 5</inkml:trace>
          <inkml:trace contextRef="#ctx0" brushRef="#br0" timeOffset="274.9214">641 1893 114,'0'0'41,"0"0"-2,0 0-12,-35 38-15,39-10-4,-1 7-4,3-1-4,0 10-2,1-6-6,2 6-8,-9-12-5,6-1-7,-6-31-4,0 0-1,0 0 0,0 0 0,16-28 6</inkml:trace>
          <inkml:trace contextRef="#ctx0" brushRef="#br0" timeOffset="531.7182">843 1591 152,'0'0'41,"0"0"-6,0 0-20,0 0-16,70 18-14,-23-14-6,22 5-7,-5-3-4,8 1-2,-15-7 0,-3 6-1,-16-6 3</inkml:trace>
          <inkml:trace contextRef="#ctx0" brushRef="#br0" timeOffset="719.5228">951 1824 77,'0'0'29,"0"0"-7,56 28-14,-8-31-11,9 0-7,12-1-8,-3-5-3,4 3-4,-4 3-5,-12-7 2</inkml:trace>
          <inkml:trace contextRef="#ctx0" brushRef="#br0" timeOffset="1667.4731">834 1663 91,'0'0'36,"0"0"-5,0 0-6,0 0-4,0 0-5,47 3-3,-9-3-5,12 3-5,10 0-4,7-3 1,9 4 0,6-4 0,-3 0 0,-1 3 0,-8-3 0,-10 0 0,-10 0 0,-12 0 1,-38 0-2,32 0-10,-32 0-8,0 0-7,0 0-5,0 0-2,-29 6 0,29-6-1,-44-13-5</inkml:trace>
          <inkml:trace contextRef="#ctx0" brushRef="#br0" timeOffset="1995.2172">1184 1405 98,'-28'-32'41,"28"32"-5,0 0-10,-35 22-8,32 13-3,0-4-5,9 17-9,-3 5 0,3 4-1,1 0 0,-1 2 0,-6-5 0,3-7 0,0-3 0,-6-3 0,0-9 0,3-32 0,0 44-6,0-44-9,0 0-6,0 0-6,32 9-4,-32-9-2,50-31-1,-21 9-5,8-7 3</inkml:trace>
        </inkml:traceGroup>
        <inkml:traceGroup>
          <inkml:annotationXML>
            <emma:emma xmlns:emma="http://www.w3.org/2003/04/emma" version="1.0">
              <emma:interpretation id="{707AE9B6-3BBF-47B7-91B0-AFA9D36643BD}" emma:medium="tactile" emma:mode="ink">
                <msink:context xmlns:msink="http://schemas.microsoft.com/ink/2010/main" type="inkWord" rotatedBoundingBox="3439,10724 4063,10733 4044,12174 3419,12166"/>
              </emma:interpretation>
              <emma:one-of disjunction-type="recognition" id="oneOf1">
                <emma:interpretation id="interp5" emma:lang="en-US" emma:confidence="0">
                  <emma:literal>k</emma:literal>
                </emma:interpretation>
                <emma:interpretation id="interp6" emma:lang="en-US" emma:confidence="0">
                  <emma:literal>K</emma:literal>
                </emma:interpretation>
                <emma:interpretation id="interp7" emma:lang="en-US" emma:confidence="0">
                  <emma:literal>[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2560.0497">2283 1616 155,'0'0'41,"0"0"-5,0 0-24,0 0-13,66 6-1,-3 0-13,-6-12-9,19 12-7,-13-6-2,0 3-1,-19 4 0,-9 2-7,-35-9 13</inkml:trace>
          <inkml:trace contextRef="#ctx0" brushRef="#br0" timeOffset="2952.3442">2510 1949 151,'0'0'39,"0"0"-9,-6-28-17,6 28-6,57-22-8,-19 16 1,9 3 0,-3 3 0,0 0 0,-9 6 0,-7 7 1,-28-13 0,29 34 0,-29-34-1,-19 54 1,-6-26-1,-7 4 1,-6 2-2,-6 1 2,3 3-1,0-1 0,3-2 0,10-3 0,6-4 0,22-28 0,-13 44-1,13-44 1,0 0-1,54 22 0,-13-22 0,-4-6-10,20 6-12,-9-7-9,2 4-1,-2 0-7,-7-10-2,-4 4-1</inkml:trace>
          <inkml:trace contextRef="#ctx0" brushRef="#br0" timeOffset="2335.9974">2573 945 98,'0'0'41,"-28"-25"-2,28 25-9,0 0-12,-13 47-5,13-9-6,3 6-7,4 13 0,-1-1 0,-3 4-1,0-3 1,4 6-8,-7-22-10,9 3-9,-6-16-6,-3-28-1,10 35-2,-10-35-5,0 0-1</inkml:trace>
        </inkml:traceGroup>
        <inkml:traceGroup>
          <inkml:annotationXML>
            <emma:emma xmlns:emma="http://www.w3.org/2003/04/emma" version="1.0">
              <emma:interpretation id="{5D342C5D-0994-479F-8084-EAA31C5D9FF8}" emma:medium="tactile" emma:mode="ink">
                <msink:context xmlns:msink="http://schemas.microsoft.com/ink/2010/main" type="inkWord" rotatedBoundingBox="4532,10409 6562,10437 6533,12592 4503,12565"/>
              </emma:interpretation>
              <emma:one-of disjunction-type="recognition" id="oneOf2">
                <emma:interpretation id="interp10" emma:lang="en-US" emma:confidence="0">
                  <emma:literal>picks</emma:literal>
                </emma:interpretation>
                <emma:interpretation id="interp11" emma:lang="en-US" emma:confidence="0">
                  <emma:literal>picks,</emma:literal>
                </emma:interpretation>
                <emma:interpretation id="interp12" emma:lang="en-US" emma:confidence="0">
                  <emma:literal>pucks,</emma:literal>
                </emma:interpretation>
                <emma:interpretation id="interp13" emma:lang="en-US" emma:confidence="0">
                  <emma:literal>Picks,</emma:literal>
                </emma:interpretation>
                <emma:interpretation id="interp14" emma:lang="en-US" emma:confidence="0">
                  <emma:literal>pinks,</emma:literal>
                </emma:interpretation>
              </emma:one-of>
            </emma:emma>
          </inkml:annotationXML>
          <inkml:trace contextRef="#ctx0" brushRef="#br1" timeOffset="90881">3394 1200 17,'0'0'20,"-12"-28"-3,12 28-4,-4-29-2,4 29 0,0 0 1,10-31-2,-10 31-2,0 0-2,0 0 0,47-13 0,-47 13-2,32 7 1,-32-7-2,34 12-1,-34-12 0,32 13 0,-32-13 0,0 0-1,0 0 0,38 22 0,-38-22-1,0 0 2,0 0-1,35 3 0,-35-3 1,0 0 0,34-16 0,-34 16 0,35-19 1,-35 19-1,38-34 0,-38 34-1,51-51 0,-23 20 0,-3-4 0,4-3-1,-1-6 0,0 3 1,-2-6-1,-1 6 0,0 3 0,-3 7 0,-3 3 0,-19 28 0,32-41 0,-32 41-1,0 0-4,0 0-4,35-10-5,-35 10-5,0 0-2,12 29-3,-12-29-1,0 0-1,0 0 4,35 34 5</inkml:trace>
          <inkml:trace contextRef="#ctx0" brushRef="#br1" timeOffset="91558.3168">4474 1021 39,'-32'-13'14,"32"13"-1,0 0-5,0 0-2,0 0 1,0 0 0,3 38 0,-3-38 0,13 47-1,-3-19 0,-1 4-1,0-1 0,1-2 0,-1 2-1,-9-31 0,19 44-1,-19-44 0,22 32 0,-22-32 1,32 6-2,-32-6 1,47-19-1,-12 0 0,3-9-1,6-7 0,0-3 0,10-6-1,3 0 0,-3-6 0,2 6 0,-8 3 0,-1 3 1,-12 7-1,-4 2 1,-31 29-1,35-37-3,-35 37-8,0 0-8,29-10-5,-29 10-1,0 0-2,37-25-3,-18-13 0</inkml:trace>
          <inkml:trace contextRef="#ctx0" brushRef="#br0" timeOffset="3703.7077">3498 2759 65,'0'0'39,"0"0"-2,0 0-9,0 0-6,0 0-4,0 0-3,0 0-5,13-38-5,-13 38-5,13-54 0,-13 17 0,-4-7 0,-2-13 0,-3 0 0,-1-9 0,-6-3-1,4-4 1,-1 1 0,0-4 1,4 4-2,6 3 1,6 3 0,6 6 0,10 9 0,7 7 0,5 10 0,10 8-1,7 17 1,2 9 0,1 16 1,-7 12-1,0 10 1,-9 9 0,-4 7 0,-9 5 0,-12 4 0,-13-6-1,-7 0 1,-5-4-1,-14-12 1,-6-9-1,-6-7 0,-3-12 0,-10-10 0,7-10 1,-7-5-1,7-10 0,3 3-1,12 3-2,-2-6-11,34 22-13,0 0-6,-7-28-2,7 28-1,54-16-1,-7 3-2</inkml:trace>
          <inkml:trace contextRef="#ctx0" brushRef="#br0" timeOffset="5769.1369">4206 1795 124,'0'0'38,"0"0"-7,0 0-10,-19 38-6,31-10-4,1 1-7,12 5-4,-3 1 0,10 0 1,-4-1-2,-3 1 1,1-1 0,2-5 0,-6-1 0,-22-28 0,41 32-1,-41-32 1,29 19-1,-29-19 1,0 0-1,34-13 0,-34 13 1,16-28-1,-16 28 1,22-44 0,-9 12-1,-4 1 1,4-4 0,-4-6-1,4 3 1,-3 0 0,-1 1 0,4 2 0,-4 7 0,-9 28 1,19-41-1,-19 41-2,0 0-9,0 0-7,0 0-6,0 0-5,25 47-4,-25-47 0,13 38-2,-13-38 3,0 0 12</inkml:trace>
          <inkml:trace contextRef="#ctx0" brushRef="#br0" timeOffset="6983.53">4995 1323 70,'0'0'37,"0"0"0,-19-28-9,19 28-5,0 0-4,0 0-4,3-29-6,-3 29-5,0 0-3,0 0-1,0 0 0,38-6 0,-38 6 0,0 0 0,0 0 0,0 0 0,28 0 0,-28 0 0,0 0 0,0 0 0,0 0 0,38-10 0,-38 10 0,0 0 0,35-12 0,-35 12 1,31 3-1,-31-3 1,0 0 0,35 28 0,-35-28-1,16 41-1,-16-41 1,9 60-1,-12-22 0,-3 3-1,-7-3 1,1-1-1,-10 4 1,-4-6 1,-2 0-1,28-35 2,-47 41-1,47-41 0,-32 22 0,32-22-1,0 0 0,0 0 1,28-16-1,-28 16 0,45-25 0,-45 25 0,56-26 0,-27 14 1,-1 6 1,1-1-1,-29 7 0,50 0 1,-50 0-1,48 7 1,-48-7-1,37 12 1,-37-12-3,0 0-9,32 19-6,-32-19-8,0 0-4,0 0-3,0 0-2,-6 32 1,6-32 1,-32 18 13</inkml:trace>
          <inkml:trace contextRef="#ctx0" brushRef="#br0" timeOffset="7315.4649">5077 2264 60,'0'0'36,"0"0"-1,0 0-5,-10 38-7,14-6-3,-4-32-4,3 56-5,0-24-7,0-4-9,3 4-12,-6-32-7,3 34-7,-3-34-2,0 0-1,0 0-7,0 0 1</inkml:trace>
        </inkml:traceGroup>
        <inkml:traceGroup>
          <inkml:annotationXML>
            <emma:emma xmlns:emma="http://www.w3.org/2003/04/emma" version="1.0">
              <emma:interpretation id="{4D5ED7DE-5C47-4FD0-BD7F-E88310DE90ED}" emma:medium="tactile" emma:mode="ink">
                <msink:context xmlns:msink="http://schemas.microsoft.com/ink/2010/main" type="inkWord" rotatedBoundingBox="7098,10812 10325,10856 10302,12582 7074,12538"/>
              </emma:interpretation>
              <emma:one-of disjunction-type="recognition" id="oneOf3">
                <emma:interpretation id="interp15" emma:lang="en-US" emma:confidence="0">
                  <emma:literal>tight</emma:literal>
                </emma:interpretation>
                <emma:interpretation id="interp16" emma:lang="en-US" emma:confidence="0">
                  <emma:literal>tpgh,</emma:literal>
                </emma:interpretation>
                <emma:interpretation id="interp17" emma:lang="en-US" emma:confidence="0">
                  <emma:literal>tight,</emma:literal>
                </emma:interpretation>
                <emma:interpretation id="interp18" emma:lang="en-US" emma:confidence="0">
                  <emma:literal>tight.</emma:literal>
                </emma:interpretation>
                <emma:interpretation id="interp19" emma:lang="en-US" emma:confidence="0">
                  <emma:literal>ugh.</emma:literal>
                </emma:interpretation>
              </emma:one-of>
            </emma:emma>
          </inkml:annotationXML>
          <inkml:trace contextRef="#ctx0" brushRef="#br2" timeOffset="29348.9813">8804 1062 121,'0'0'41,"-50"-19"-7,50 19-14,-60 37-6,28-2-1,-12 0-4,6 15-8,-9 16-2,-4 13 1,-5 0-1,-11 9 1,-5 3-2,-7 4 2,-7 2-2,-5 4 2,2-7-1,-8-2 2,-5 2-2,8-2 1,5-11 0,4-2 0,12-6 0,10-14 0,6-8 0,20-13 0,8-13 1,29-25-1,0 0 0,0 0-7,0 0-11,0 0-11,60-35-6,-25 7-6,3-4-2,6-2-1,-3-10 15</inkml:trace>
          <inkml:trace contextRef="#ctx0" brushRef="#br0" timeOffset="8367.916">5939 1896 143,'0'0'41,"0"0"-4,41-16-20,-3 7-18,19-1 1,6 7-1,3-6-9,10 9-7,-16-7-5,0 11-4,-22-4-2,-10 3-4,-28-3-1,0 0 0,0 0 3,0 0 26</inkml:trace>
          <inkml:trace contextRef="#ctx0" brushRef="#br0" timeOffset="8623.3349">6213 1701 107,'0'0'41,"-41"31"-7,41-31-15,-15 57-5,11-19-1,20 3-5,-3 6-9,-4-9-14,13 3-8,-15-10-8,5-3-3,-12-28-7,0 0 0,0 0-2,0 0 37</inkml:trace>
          <inkml:trace contextRef="#ctx0" brushRef="#br0" timeOffset="9833.0361">6816 2743 145,'0'0'39,"-25"-47"-5,9 12-19,10 0-9,6-5-6,3-5-1,0-8 1,7-4-1,2-9 1,-2 6-1,3-9 1,-1 3-1,4-3 1,0-1 0,0 7 0,6 7-1,3 5 1,3 1 0,1 9 0,2 13 0,4 6 1,0 9 0,3 13 0,-4 6 0,1 13 0,-6 6-1,2 7 1,-12 6-1,0 3 1,-13 0-1,-6-1 0,-6 1 0,-13-3-1,-6-3 2,-10-4-1,-3-2 0,-9-7 0,-1-3 0,-2-4-1,3 1 1,-1-3 0,14-10 0,5 3-3,29-6-7,0 0-7,0 0-7,0 0-5,32-22-4,12 13-1,6-4 0,10-6 2,7 3 9</inkml:trace>
          <inkml:trace contextRef="#ctx0" brushRef="#br0" timeOffset="10532.623">7762 1946 95,'0'-37'34,"0"37"-3,0-41-9,0 41-3,-6-38-4,6 38-3,-22-35-4,22 35-4,-38-16-3,7 16-1,-1 10 1,-6 2-1,-3 7 0,0 7 0,0 5 0,3 4 0,6 2 0,10 4 0,10-6 0,15 3-1,13-10 1,12-6-1,16-9 0,7-10 0,6-6 0,0-13 0,-1-6 0,-8-6 1,-4-1-1,-13-2 1,-8-4-1,-8 4 2,-8 2-1,-7 1 1,0 28 0,-13-41 0,13 41 0,0 0 0,-38-22 0,38 22 0,0 0 0,-22 38-1,22-38 0,6 47 1,4-12-1,6 6 1,3 0-1,3 3 1,3 9-1,7 4 0,-7 3 1,-3 0-1,-3-4 0,-10 1 0,-2-4 0,-11-5-1,-11-4 1,-11-3 0,-8-13 0,-4-3 0,-10-3-1,-2-9 1,-7-10 0,0-3 0,7-6 0,9-7-4,3-9-9,38 22-6,-25-44-7,25 44-5,44-60-3,0 32-1,6-13 1,7 3 3</inkml:trace>
          <inkml:trace contextRef="#ctx0" brushRef="#br0" timeOffset="11115.8679">8110 1562 107,'-25'-31'40,"25"31"-6,0 0-9,-29-16-7,29 16-3,6 44-9,4-12-6,3 8 0,2 8 0,1 8 0,6 4 1,-3 3-1,3 0 0,-6-6 0,0-4 1,-4-5-1,4-11 0,-3-5 0,-13-32-1,22 28 0,-22-28 0,0 0-1,0 0 1,32-41 0,-23 13-1,1-7 1,2-2 0,1-4 1,6 3 0,0 0 0,3 10 0,-22 28 1,47-32-1,-47 32 1,57 10 1,-57-10-1,57 44 0,-32-10 0,4 4 1,-4 6-2,-3 0 1,-3-3 0,-3-3-1,-4-7 0,-12-31 0,22 41-14,-22-41-10,0 0-7,0 0-3,32-31-1,-29-1 0,16 4-2</inkml:trace>
          <inkml:trace contextRef="#ctx0" brushRef="#br0" timeOffset="11287.4943">9102 2038 139,'-9'47'37,"9"-47"3,-10 60-14,4-26-21,3-5-20,25 2-10,-22-31-7,35 38-2,-35-38-1,31 9-1,-31-9-2</inkml:trace>
        </inkml:traceGroup>
        <inkml:traceGroup>
          <inkml:annotationXML>
            <emma:emma xmlns:emma="http://www.w3.org/2003/04/emma" version="1.0">
              <emma:interpretation id="{54319B8C-6C7B-46DF-9D55-670D9BF17DA8}" emma:medium="tactile" emma:mode="ink">
                <msink:context xmlns:msink="http://schemas.microsoft.com/ink/2010/main" type="inkWord" rotatedBoundingBox="10751,11551 11187,11557 11183,11842 10747,11836"/>
              </emma:interpretation>
              <emma:one-of disjunction-type="recognition" id="oneOf4">
                <emma:interpretation id="interp20" emma:lang="en-US" emma:confidence="1">
                  <emma:literal>=</emma:literal>
                </emma:interpretation>
                <emma:interpretation id="interp21" emma:lang="en-US" emma:confidence="0">
                  <emma:literal>I</emma:literal>
                </emma:interpretation>
                <emma:interpretation id="interp22" emma:lang="en-US" emma:confidence="0">
                  <emma:literal>☺</emma:literal>
                </emma:interpretation>
                <emma:interpretation id="interp23" emma:lang="en-US" emma:confidence="0">
                  <emma:literal>•</emma:literal>
                </emma:interpretation>
                <emma:interpretation id="interp24" emma:lang="en-US" emma:confidence="0">
                  <emma:literal>•A</emma:literal>
                </emma:interpretation>
              </emma:one-of>
            </emma:emma>
          </inkml:annotationXML>
          <inkml:trace contextRef="#ctx0" brushRef="#br0" timeOffset="11611.7327">9604 1745 140,'0'0'42,"0"0"-5,0 0-17,38 0-13,0 0-19,16 12-11,-4-8-7,10 5-4,-9-6-1,-4 0-6,-6 7-1,-13-7 14</inkml:trace>
          <inkml:trace contextRef="#ctx0" brushRef="#br0" timeOffset="11780.1733">9708 2025 151,'0'0'37,"0"0"-20,60 6-37,-3-9-16,9-6-7,10-1-1,-6-9-1</inkml:trace>
        </inkml:traceGroup>
        <inkml:traceGroup>
          <inkml:annotationXML>
            <emma:emma xmlns:emma="http://www.w3.org/2003/04/emma" version="1.0">
              <emma:interpretation id="{CD285F89-7306-4E9E-AA66-96053F1F7E2C}" emma:medium="tactile" emma:mode="ink">
                <msink:context xmlns:msink="http://schemas.microsoft.com/ink/2010/main" type="inkWord" rotatedBoundingBox="11816,11101 12365,11108 12356,11815 11807,11808"/>
              </emma:interpretation>
              <emma:one-of disjunction-type="recognition" id="oneOf5">
                <emma:interpretation id="interp25" emma:lang="en-US" emma:confidence="1">
                  <emma:literal>P</emma:literal>
                </emma:interpretation>
                <emma:interpretation id="interp26" emma:lang="en-US" emma:confidence="0">
                  <emma:literal>p</emma:literal>
                </emma:interpretation>
                <emma:interpretation id="interp27" emma:lang="en-US" emma:confidence="0">
                  <emma:literal>R</emma:literal>
                </emma:interpretation>
                <emma:interpretation id="interp28" emma:lang="en-US" emma:confidence="0">
                  <emma:literal>•</emma:literal>
                </emma:interpretation>
                <emma:interpretation id="interp29" emma:lang="en-US" emma:confidence="0">
                  <emma:literal>&amp;</emma:literal>
                </emma:interpretation>
              </emma:one-of>
            </emma:emma>
          </inkml:annotationXML>
          <inkml:trace contextRef="#ctx0" brushRef="#br0" timeOffset="13388.8987">10719 1487 106,'0'0'37,"-29"-4"-6,29 4-6,-6 38-5,12 0-4,-3-6-7,10 12-6,6 6-2,3 4-1,0-1 0,-3-3 0,3-2 0,0-11 0,-6-5 0,-16-32 0,25 44-1,-25-44-10,0 0-9,0 0-8,0 0-3,0-28-3,0 28 0,-22-54-1,10 20 0</inkml:trace>
          <inkml:trace contextRef="#ctx0" brushRef="#br0" timeOffset="13739.0855">10709 1543 93,'0'0'34,"-28"-56"1,28 56-6,-13-60-7,13 60-5,29-51-6,5 26-6,10 3-5,13 6 1,0 7-1,9 3-1,-6 6 1,-3 6 0,-6 7 1,-13 5-1,-7 14 0,-12 3 1,-13-1-1,-9 7 1,-9-3-1,-10 0 1,-10-4-1,-6 4-1,-6-16 1,-3-3 0,-1-3 0,1-4 0,9-5 0,6-4-6,32-3-7,-31 0-5,31 0-9,0 0-5,41 0-2,-10-3-1,7 6-1,3 0 6</inkml:trace>
        </inkml:traceGroup>
        <inkml:traceGroup>
          <inkml:annotationXML>
            <emma:emma xmlns:emma="http://www.w3.org/2003/04/emma" version="1.0">
              <emma:interpretation id="{4BE72AC3-4560-4BE0-8166-2BEC4747CEE0}" emma:medium="tactile" emma:mode="ink">
                <msink:context xmlns:msink="http://schemas.microsoft.com/ink/2010/main" type="inkWord" rotatedBoundingBox="11488,10284 15170,10334 15139,12629 11457,12579"/>
              </emma:interpretation>
              <emma:one-of disjunction-type="recognition" id="oneOf6">
                <emma:interpretation id="interp30" emma:lang="en-US" emma:confidence="0">
                  <emma:literal>Qtr</emma:literal>
                </emma:interpretation>
                <emma:interpretation id="interp31" emma:lang="en-US" emma:confidence="0">
                  <emma:literal>Qtr.</emma:literal>
                </emma:interpretation>
                <emma:interpretation id="interp32" emma:lang="en-US" emma:confidence="0">
                  <emma:literal>Qty.</emma:literal>
                </emma:interpretation>
                <emma:interpretation id="interp33" emma:lang="en-US" emma:confidence="0">
                  <emma:literal>Qtr'</emma:literal>
                </emma:interpretation>
                <emma:interpretation id="interp34" emma:lang="en-US" emma:confidence="0">
                  <emma:literal>Qt.</emma:literal>
                </emma:interpretation>
              </emma:one-of>
            </emma:emma>
          </inkml:annotationXML>
          <inkml:trace contextRef="#ctx0" brushRef="#br3" timeOffset="97161.1843">11637 948 32,'-19'-47'29,"10"9"-2,-10 4-10,-6 2-5,25 32 3,-44-47 2,44 47-2,-57-16-1,25 26-3,-12-1 0,-3 22 1,-17 1-3,-5 21-1,-19 7-2,-7 13-3,-9 12-1,-4 12 0,-2 7-1,9 10-2,6 8 0,19 1 0,19-3 0,20 9 1,21-9 1,22-4 0,19-6 0,13-9 0,16-10-1,15-6 1,13-9 0,10-16 0,3-10-1,9-12 0,0-13 0,3-12 0,4-10-1,-7-13 1,0-8 0,1-11-1,-4-12 1,-7-6 0,-2-13-1,-10-6 1,-6-16 0,-10-6 0,-16-6-1,-12-4 1,-12-3 0,-17-3 0,-12 4 0,-10 2 0,-15 0 0,-10 7 1,-13 0 1,-5 6-1,-14 6 0,1 3-1,-7 7 1,-3 6 0,3 10 0,10 2-1,9 1 0,13 0-1,25 2-11,-3-8-15,22-1-8,13-3-2,2-3-8,26 10-2,13-10 2</inkml:trace>
          <inkml:trace contextRef="#ctx0" brushRef="#br0" timeOffset="14990.9522">12161 1792 114,'0'0'42,"0"0"-4,0-41-12,0 41-14,45-9-5,-11 9-7,7-3 0,4 3 0,-1 0 0,-3-7-2,0 14-11,-41-7-5,63-4-8,-63 4-4,38-3-3,-38 3 0,0 0-2,0 0 4,0 0 14</inkml:trace>
          <inkml:trace contextRef="#ctx0" brushRef="#br0" timeOffset="14682.7419">11363 2022 66,'0'0'28,"0"0"-1,0 0-6,0 0-3,-3-32 1,3 32-3,0 0-5,37-18-1,-37 18-2,29-16-1,-29 16-2,0 0-2,35-13-2,-35 13-1,0 0 0,41 10 1,-41-10-1,37 22 1,-37-22 0,42 34 0,-42-34 0,28 54 0,-19-23 0,-9 1-1,-3 2 1,-3 4-1,-7-3 1,-2-4-1,-1-2-1,16-29 1,-48 47 0,48-47 1,-47 35-1,47-35-1,-44 18 2,44-18-2,0 0 0,0 0 0,0 0 0,0 0 0,0 0 0,38-31 0,-4 22 0,1 2 1,3 4 0,3 0 0,0 0 0,0 3 0,-6 3 0,-4 3 0,-2-3 0,-29-3 0,44 10-10,-44-10-10,0 0-7,0 0-6,35-16-1,-35 16 0,3-44-2,-3 44 0</inkml:trace>
          <inkml:trace contextRef="#ctx0" brushRef="#br0" timeOffset="15235.1185">12351 1625 130,'-44'0'41,"44"0"-4,-32 22-13,32-22-13,-13 41-6,20-6-5,5-1-1,4 1 1,0 0 0,3-1-9,-19-34-8,28 57-8,-28-57-6,0 0-3,35 22-1,-35-22-1,0 0 0,35-44 13</inkml:trace>
          <inkml:trace contextRef="#ctx0" brushRef="#br0" timeOffset="15722.5677">13049 1735 155,'0'0'43,"0"0"-5,37-3-29,17-3-9,16 0-11,21 12-14,-9-6-8,7 6-1,-17-3-1,-12 4-1,-22 2-6</inkml:trace>
          <inkml:trace contextRef="#ctx0" brushRef="#br0" timeOffset="15535.945">13247 1143 130,'0'0'42,"0"0"-6,0 0-15,-9 29-7,12-1-6,7 13-7,2 13-1,-2 2 0,2 1 0,-5 0 0,5-7-1,-9-6-10,10-3-13,-10-13-8,-3-28-3,0 0 0,0 0-4,0 0-4,0 0 12</inkml:trace>
          <inkml:trace contextRef="#ctx0" brushRef="#br0" timeOffset="16082.8136">13355 2003 159,'0'0'42,"0"0"-9,28-28-22,13 15-11,10 4-1,2-1 1,4 4 0,0 3 0,-10 3 1,-9 6-1,-9 3 1,-29-9-1,19 35 1,-26-7 0,-8 4-1,-8 9 1,-5 0-1,-3 6 0,-1 0 1,0 4-2,4-7 1,9 0 0,10-10 0,9-2-1,0-32 1,34 35-1,4-32 1,10-3-7,-4-19-14,16 9-9,-10-12-5,7 3 0,-13-3-1,-3 4-1,-9 5-1</inkml:trace>
        </inkml:traceGroup>
        <inkml:traceGroup>
          <inkml:annotationXML>
            <emma:emma xmlns:emma="http://www.w3.org/2003/04/emma" version="1.0">
              <emma:interpretation id="{1D42891F-5F7A-4E75-B426-26710138F9BF}" emma:medium="tactile" emma:mode="ink">
                <msink:context xmlns:msink="http://schemas.microsoft.com/ink/2010/main" type="inkWord" rotatedBoundingBox="15417,10629 17860,10662 17832,12726 15389,12693"/>
              </emma:interpretation>
              <emma:one-of disjunction-type="recognition" id="oneOf7">
                <emma:interpretation id="interp35" emma:lang="en-US" emma:confidence="0">
                  <emma:literal>IQ</emma:literal>
                </emma:interpretation>
                <emma:interpretation id="interp36" emma:lang="en-US" emma:confidence="0">
                  <emma:literal>Freq</emma:literal>
                </emma:interpretation>
                <emma:interpretation id="interp37" emma:lang="en-US" emma:confidence="0">
                  <emma:literal>story☺</emma:literal>
                </emma:interpretation>
                <emma:interpretation id="interp38" emma:lang="en-US" emma:confidence="0">
                  <emma:literal>Fur☺</emma:literal>
                </emma:interpretation>
                <emma:interpretation id="interp39" emma:lang="en-US" emma:confidence="0">
                  <emma:literal>stud☺</emma:literal>
                </emma:interpretation>
              </emma:one-of>
            </emma:emma>
          </inkml:annotationXML>
          <inkml:trace contextRef="#ctx0" brushRef="#br0" timeOffset="16644.9246">14371 2825 135,'0'34'42,"0"-34"-1,0 0-15,29 23-25,-29-23-1,35-13-1,-35 13 0,25-38 1,-22 7 0,-3-7 0,-10-9 0,-8-13 0,-5-9 0,-2-10 0,-3-9 0,-4-7 0,4 1 0,3 2 0,9 1-1,13 6 1,9 6-1,16 13 1,10 10 0,12 8 0,9 17 0,7 9 0,-3 16 0,3 12 1,-6 16 0,-13 9 0,-6 10 0,-13 6 0,-16 4 0,-12 2-1,-7-2 1,-15 2-1,-10-9 1,-3-3-1,-10-9 0,1-4 0,-1-9-1,-2-10 1,5-2-1,7-7 1,6-7-1,35 7 0,-37-22-3,37 22-11,0 0-8,31-25-9,1 13-1,12 2-3,6-9 0,10 4 0</inkml:trace>
          <inkml:trace contextRef="#ctx0" brushRef="#br1" timeOffset="93356.7071">14476 1194 10,'-4'-41'12,"4"41"-4,0 0-5,0 0 0,13-28 2,-13 28 1,0 0 0,0 0 0,0 0 1,0 0-1,0 0-1,0 0-1,0 0 0,0 0-2,0 0 0,0 0-1,0 0 2,0 0-1,0 0 1,0 0 0,0 0-1,0 0 1,25 31-1,-25-31 1,0 0-1,22 35-1,-22-35 1,22 31 0,-22-31-1,19 35 2,-19-35-1,16 38 0,-16-38-1,13 37 1,-13-37-1,9 29 0,-9-29 0,0 0 1,13 28-1,-13-28 1,0 0 2,0 0 0,0 0 1,28-25-1,-28 25 1,0 0-1,38-41 0,-38 41-2,48-41 1,-17 16-2,4-4 0,6 1 0,6-7 0,1-2-1,-1 2 1,-3-6-1,0 6 1,-6-2 0,-3 8 0,-7 1-1,-28 28 1,35-44 0,-35 44 0,22-28-1,-22 28-1,0 0-4,0 0-7,32-16-6,-32 16-6,28 6-1,-28-6-2,32-3-2,-32 3-1</inkml:trace>
          <inkml:trace contextRef="#ctx0" brushRef="#br3" timeOffset="98407.7977">16458 1213 45,'-19'-38'30,"-6"10"-5,25 28-8,-57-48-1,57 48 1,-60-31 2,32 25 0,-10-4-4,6 13-2,-12-3-3,0 13-1,-10-1-3,-3 10-2,-6 4-3,-6 5-2,-7 7 1,-3 6 0,0 6 0,0 4 0,4-1-1,2 7 1,0 0 0,7 6 0,3 4 0,6-1 0,3 3 0,7 10 0,3 6 1,3 4-1,6-1 0,3 0 0,7 0 0,3-2 0,9-4 0,1-7 0,15-8-1,6-11 2,17-8-2,12-7 2,12-9-1,16-7 0,17-12 0,14-4 0,17-9 0,6-6 0,3-3 0,3-10 0,1-3 0,-4-6 0,-13-3 0,-5-10 0,-11-3 1,-5-6-1,-10-4 1,-13-5-1,-6-1 0,-10-6 0,-12-3 0,-6-3 0,-10-1 0,-9-5 0,-4-4 0,-6 0 0,-6-6 0,-6 0 0,-7-3-1,-6-6 0,-7-4 2,-2 4-2,-10 6 1,-10-1 0,-6 17 1,-12 9 0,-1 16-1,1 15 1,-1 26-6,1-3-18,12 21-12,7 10-3,12-3-1,19 9-8,19-28-1</inkml:trace>
          <inkml:trace contextRef="#ctx0" brushRef="#br0" timeOffset="17035.1901">15038 1789 155,'-45'-10'37,"45"10"-2,-31 22-16,28 7-19,18 9-1,14 9 2,6 10-2,2 2 1,8 1 0,-7 0 0,3-10-1,-4-6 1,-5-12 0,-32-32-1,41 22 1,-41-22-1,28-31 1,-15-4-1,-3-12 1,-4-10 0,0-9-1,-3-3 1,-3-1 0,0 1 0,-3 6 0,3 3 0,-3 16 0,0 10 0,3 34 0,6-32 1,-6 32-1,0 0-5,38 32-16,-28-4-8,8 10-4,-2-1-1,0 7-1,-3-3-1,6 4-1</inkml:trace>
          <inkml:trace contextRef="#ctx0" brushRef="#br0" timeOffset="17471.3762">15701 2186 160,'-4'-32'35,"4"32"-2,22-38-20,-22 38-14,48-22 1,-17 16 0,-2-3 0,-1 9 1,1-4-1,-29 4 1,38 16 0,-38-16-1,15 35 1,-15-4 0,0 4 1,-9 3-2,-1 9 1,-5 0-1,-4 0 0,3 1 0,0-4 0,0-10-1,10-2 1,6-32-1,-3 38 0,3-38 1,31 15-1,-2-15 0,2-6 1,7 0-1,3-4 1,3-2-1,-2-7-9,5 13-8,-12-13-7,-1 9-5,-34 10-3,48-38-1,-48 38-1,12-47 1</inkml:trace>
          <inkml:trace contextRef="#ctx0" brushRef="#br0" timeOffset="17885.8042">16095 1276 143,'0'-35'36,"10"4"-2,-4-4-16,22 13-7,-28 22-9,51-35-2,-51 35 1,54-12-1,-54 12 1,37 12 0,-37-12 0,4 44-1,-11-12 1,-5 6 0,-7 6-1,0 3 0,-6 3 0,2 4-1,1-7 1,7 0-1,2-6 1,10-3-1,9-10 1,-6-28-2,32 38 2,-32-38 0,60 13-1,-29-20-11,23 11-12,-16-11-7,6 4-4,-6-3 1,3 0-2,-13-1-1</inkml:trace>
        </inkml:traceGroup>
        <inkml:traceGroup>
          <inkml:annotationXML>
            <emma:emma xmlns:emma="http://www.w3.org/2003/04/emma" version="1.0">
              <emma:interpretation id="{BB08FCFB-88ED-47A3-B55D-C32C8B646AF2}" emma:medium="tactile" emma:mode="ink">
                <msink:context xmlns:msink="http://schemas.microsoft.com/ink/2010/main" type="inkWord" rotatedBoundingBox="18163,11435 18659,11442 18653,11853 18157,11846"/>
              </emma:interpretation>
              <emma:one-of disjunction-type="recognition" id="oneOf8">
                <emma:interpretation id="interp40" emma:lang="en-US" emma:confidence="0.5">
                  <emma:literal>x</emma:literal>
                </emma:interpretation>
                <emma:interpretation id="interp41" emma:lang="en-US" emma:confidence="0">
                  <emma:literal>+</emma:literal>
                </emma:interpretation>
                <emma:interpretation id="interp42" emma:lang="en-US" emma:confidence="0">
                  <emma:literal>X</emma:literal>
                </emma:interpretation>
                <emma:interpretation id="interp43" emma:lang="en-US" emma:confidence="0">
                  <emma:literal>K</emma:literal>
                </emma:interpretation>
                <emma:interpretation id="interp44" emma:lang="en-US" emma:confidence="0">
                  <emma:literal>^</emma:literal>
                </emma:interpretation>
              </emma:one-of>
            </emma:emma>
          </inkml:annotationXML>
          <inkml:trace contextRef="#ctx0" brushRef="#br0" timeOffset="18199.0118">17042 1814 160,'-28'-16'36,"28"16"-2,0 0-16,57-9-19,-13 12 1,13 0-7,6 7-9,-3-10-7,0 9-7,-10-9-4,-5 3-1,-17-9 0,-28 6-1,32-16 6</inkml:trace>
          <inkml:trace contextRef="#ctx0" brushRef="#br0" timeOffset="18403.1514">17248 1631 160,'-32'10'38,"32"-10"-2,-19 50-18,25-12-18,20 9 1,8 4-1,4 5-7,-6-8-15,2-1-12,-11-16-1,-23-31-2,19 35-1,-19-35-2</inkml:trace>
        </inkml:traceGroup>
        <inkml:traceGroup>
          <inkml:annotationXML>
            <emma:emma xmlns:emma="http://www.w3.org/2003/04/emma" version="1.0">
              <emma:interpretation id="{64BAEFCD-B272-4F11-ADF6-95EB5942BAFD}" emma:medium="tactile" emma:mode="ink">
                <msink:context xmlns:msink="http://schemas.microsoft.com/ink/2010/main" type="inkWord" rotatedBoundingBox="19416,10753 22784,10799 22761,12485 19393,12439"/>
              </emma:interpretation>
              <emma:one-of disjunction-type="recognition" id="oneOf9">
                <emma:interpretation id="interp45" emma:lang="en-US" emma:confidence="0">
                  <emma:literal>sight</emma:literal>
                </emma:interpretation>
                <emma:interpretation id="interp46" emma:lang="en-US" emma:confidence="0">
                  <emma:literal>sigh</emma:literal>
                </emma:interpretation>
                <emma:interpretation id="interp47" emma:lang="en-US" emma:confidence="0">
                  <emma:literal>sighs</emma:literal>
                </emma:interpretation>
                <emma:interpretation id="interp48" emma:lang="en-US" emma:confidence="0">
                  <emma:literal>Pugh</emma:literal>
                </emma:interpretation>
                <emma:interpretation id="interp49" emma:lang="en-US" emma:confidence="0">
                  <emma:literal>sigh/</emma:literal>
                </emma:interpretation>
              </emma:one-of>
            </emma:emma>
          </inkml:annotationXML>
          <inkml:trace contextRef="#ctx0" brushRef="#br0" timeOffset="19242.5782">18312 2548 160,'-37'3'36,"37"-3"-1,-23-54-16,20 20-19,3-13 0,7-7-1,5-6 1,1-9 0,6-7 0,-7 1 0,4-7-1,0 3 2,3 0-1,0 7 0,3 3 0,6 9 0,-2 6 0,5 10 1,7 13-1,0 18 1,3 16 0,-3 13 0,-3 16 0,-7 12 0,-6 9-1,-6 10 0,-13 6 0,-6-2 0,-10-4 0,-12-7 0,-3-2 0,-10-13 0,-3-7 0,-3-15 0,-1-9 0,-2-10 0,0-10 0,2-6 0,4-2 0,13-1-1,3-10-13,25 29-11,-7-28-7,7 28-3,51-13-1,-7 17 0,7-8-1,15 11 1</inkml:trace>
          <inkml:trace contextRef="#ctx0" brushRef="#br0" timeOffset="20274.6571">19980 1411 188,'-38'19'37,"38"-19"-7,-3 72-30,18-12 0,14 9 0,6 7 0,-1 3 0,1-1 0,0-8 0,-10-10 0,-6-10 0,-3-12 0,-16-38 0,16 34-2,-16-34-7,0 0-2,19-44 0,-4 13 0,-2-13 0,9 0 2,0-4 4,0 1 9,7 9 4,-1 4 1,4 15 1,-32 19 1,63-10-1,-63 10-1,60 38-4,-22-3-4,-4 9 0,-5 3 0,2 7-1,-2-1 0,-4-6 0,-3-2 0,-9-17-15,6 0-14,-19-28-6,0 0-1,28-3 0,-28 3-2,13-47 1</inkml:trace>
          <inkml:trace contextRef="#ctx0" brushRef="#br0" timeOffset="20626.897">20978 1956 155,'0'0'36,"37"-22"-1,-2 19-10,13-1-26,2 1 1,1 3 0,2 3 0,-9 1 0,-2 5 1,-14 7-1,-28-16 1,22 34 0,-22-34 0,-6 48-1,-10-20 1,-6 7-1,-3-4 0,-7 4 0,4-1 0,-1 1 0,7-3 0,13-4 0,5 0 0,4-28-1,29 41 0,6-31 1,6-4-1,12 3-11,-2-12-15,6 0-7,-7-10-1,-6 1-1,-9-10-3,-6 0-1</inkml:trace>
          <inkml:trace contextRef="#ctx0" brushRef="#br2" timeOffset="30287.8723">21041 1062 146,'6'-48'43,"-6"48"-4,-22-31-16,22 31-19,-32 12-4,32-12 0,-60 54 0,16-13 0,-6 12 0,-17 7 0,-12 19 0,-15 6 0,-17 3 0,-15 7 0,-10-1 0,-12 7 0,-10 3 0,-3 3 0,6-10 0,7-2 0,5-1 0,20-2 0,13-14 0,21-5 0,17-13 0,18-16 0,13-10 0,9-18-15,32-16-16,0 0-7,0 0-4,48-57-3,-4 10 0,13-3 7</inkml:trace>
          <inkml:trace contextRef="#ctx0" brushRef="#br0" timeOffset="19840.1059">19446 1899 157,'0'-31'35,"3"2"-1,-19-2-17,16 31-10,-15-35-5,15 35-2,-38-16 1,6 20 0,-9 5 0,-9 10-1,-4 6 0,0 0 0,1 10 0,8 6 0,11 0 0,15-3-1,22-4 0,19-2 0,16-10 0,12-10 0,7-9-1,9-12 0,4-7-1,-13-9 0,-4-3 0,-15-10 0,-9 3 1,-17 1 0,-2 2 3,-16 4 1,6 28 1,-29-38 1,29 38-1,-28-9 2,28 9-2,0 0 0,-22 41-3,37-13 0,8 3-1,14 10 1,11 10-1,5-1 1,11 10-1,2 3 1,-9 3 1,-7 3 0,-9 1-1,-15-7 1,-20-7 0,-16-5-1,-18-10 0,-10-13 0,-9-9 0,-7-13 0,-9-9 0,0-13 0,12 4-10,-6-23-10,26 0-9,6-9-5,15-6-1,7-10-1,31-6-1,7-7 0</inkml:trace>
        </inkml:traceGroup>
      </inkml:traceGroup>
    </inkml:traceGroup>
    <inkml:traceGroup>
      <inkml:annotationXML>
        <emma:emma xmlns:emma="http://www.w3.org/2003/04/emma" version="1.0">
          <emma:interpretation id="{96400F01-8776-4D92-B27C-0F2B1DD2EAA9}" emma:medium="tactile" emma:mode="ink">
            <msink:context xmlns:msink="http://schemas.microsoft.com/ink/2010/main" type="paragraph" rotatedBoundingBox="440,12595 20787,12899 20749,15423 403,151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A13C4D-6A92-49C3-99C6-E9DB6301F681}" emma:medium="tactile" emma:mode="ink">
              <msink:context xmlns:msink="http://schemas.microsoft.com/ink/2010/main" type="line" rotatedBoundingBox="440,12595 20787,12899 20760,14677 414,14374"/>
            </emma:interpretation>
          </emma:emma>
        </inkml:annotationXML>
        <inkml:traceGroup>
          <inkml:annotationXML>
            <emma:emma xmlns:emma="http://www.w3.org/2003/04/emma" version="1.0">
              <emma:interpretation id="{45060A11-6A48-452A-8D65-40C3E5112C17}" emma:medium="tactile" emma:mode="ink">
                <msink:context xmlns:msink="http://schemas.microsoft.com/ink/2010/main" type="inkWord" rotatedBoundingBox="432,13135 2433,13165 2415,14404 414,14374"/>
              </emma:interpretation>
              <emma:one-of disjunction-type="recognition" id="oneOf10">
                <emma:interpretation id="interp50" emma:lang="en-US" emma:confidence="0">
                  <emma:literal>V2=</emma:literal>
                </emma:interpretation>
                <emma:interpretation id="interp51" emma:lang="en-US" emma:confidence="0">
                  <emma:literal>V2 =</emma:literal>
                </emma:interpretation>
                <emma:interpretation id="interp52" emma:lang="en-US" emma:confidence="0">
                  <emma:literal>v =</emma:literal>
                </emma:interpretation>
                <emma:interpretation id="interp53" emma:lang="en-US" emma:confidence="0">
                  <emma:literal>VE</emma:literal>
                </emma:interpretation>
                <emma:interpretation id="interp54" emma:lang="en-US" emma:confidence="0">
                  <emma:literal>V =</emma:literal>
                </emma:interpretation>
              </emma:one-of>
            </emma:emma>
          </inkml:annotationXML>
          <inkml:trace contextRef="#ctx0" brushRef="#br3" timeOffset="224664.6142">-688 3481 113,'0'0'39,"-28"-28"-7,28 28-9,0 0-5,9 40-2,1-8-5,12 9-8,3 12-3,7 10 0,6 3 0,0 1 0,6 2 0,0-6 0,0-3 0,-6-13 0,6-6 0,-6-10 0,-3-12 0,-3-6 0,-32-13 0,47-3 0,-47 3 0,35-38 0,-23 6 0,4-9 0,-6-3 0,-1-12 0,-3-4 0,4 0 0,-4-6 0,7 3 0,-7 3 0,0 3 0,1 7 0,-1 6 0,3 9 0,4 1 0,-13 34 0,22-44 0,-22 44 0,22-32-7,-22 32-11,0 0-6,38 0-7,-38 0-4,7 32-5,-7-32-1,3 56 2,0-12 20</inkml:trace>
          <inkml:trace contextRef="#ctx0" brushRef="#br3" timeOffset="225292.0438">206 4104 71,'-25'-28'25,"25"28"-4,6-35-5,-6 35-1,25-44-1,-25 44-4,48-47-1,-48 47 0,50-38 1,-18 32 0,-32 6-1,50 6 0,-50-6-2,41 44 0,-28-12-2,0 9 0,-10 3-4,-3 6-1,-10 4 0,-5-7 0,-4 3 0,-4-2 2,1-1-3,-3-3 2,3-6-1,0-7 0,22-31 0,-25 41 0,25-41 0,0 0 0,0 0 0,0 0 0,28-9 0,-28 9 0,47-22 0,-15 12 0,0 4 0,-32 6 0,53 0 0,-53 0 0,51 12 0,-51-12 0,31 26 0,-31-26 0,0 0 0,29 37 0,-29-37 0,0 0-5,6 35-14,-6-35-9,0 0-3,0 0-7,0 0-1,19-35-2,-6 7 2,6 0 25</inkml:trace>
          <inkml:trace contextRef="#ctx0" brushRef="#br3" timeOffset="225796.3847">894 4114 92,'0'0'40,"0"0"0,0 0-8,32 0-12,3-10-6,9-2-18,0 2-17,13 1-14,-10 6-6,-6 0-2,7 6-2,-14-6-2</inkml:trace>
          <inkml:trace contextRef="#ctx0" brushRef="#br3" timeOffset="225617.2635">916 3695 95,'0'0'32,"0"0"-2,0 0-11,0 0-8,29-13-3,9 13-4,9 7-4,1-7-6,8 6-5,-15-6-4,7 6-4,-20 1-4,1 2-2,-29-9-5,0 0 0,-7 41 4,7-41 13</inkml:trace>
        </inkml:traceGroup>
        <inkml:traceGroup>
          <inkml:annotationXML>
            <emma:emma xmlns:emma="http://www.w3.org/2003/04/emma" version="1.0">
              <emma:interpretation id="{F9FCBBC7-78D3-49B2-9B93-28B583D1724A}" emma:medium="tactile" emma:mode="ink">
                <msink:context xmlns:msink="http://schemas.microsoft.com/ink/2010/main" type="inkWord" rotatedBoundingBox="3312,12926 5806,12963 5789,14096 3295,14059"/>
              </emma:interpretation>
              <emma:one-of disjunction-type="recognition" id="oneOf11">
                <emma:interpretation id="interp55" emma:lang="en-US" emma:confidence="0">
                  <emma:literal>Air,</emma:literal>
                </emma:interpretation>
                <emma:interpretation id="interp56" emma:lang="en-US" emma:confidence="0">
                  <emma:literal>Air.</emma:literal>
                </emma:interpretation>
                <emma:interpretation id="interp57" emma:lang="en-US" emma:confidence="0">
                  <emma:literal>Ann</emma:literal>
                </emma:interpretation>
                <emma:interpretation id="interp58" emma:lang="en-US" emma:confidence="0">
                  <emma:literal>Air'</emma:literal>
                </emma:interpretation>
                <emma:interpretation id="interp59" emma:lang="en-US" emma:confidence="0">
                  <emma:literal>Ann,</emma:literal>
                </emma:interpretation>
              </emma:one-of>
            </emma:emma>
          </inkml:annotationXML>
          <inkml:trace contextRef="#ctx0" brushRef="#br3" timeOffset="228212.8771">2205 3166 150,'0'0'41,"-35"-6"-8,35 34-14,-6 4-10,6 8-9,3 11 1,6 5-1,-2 4 0,-1 6 0,0 1 0,-2-8 0,-4 1 0,0-13 0,0-12 1,0-35-1,6 32 1,-6-32-1,12-29-4,-8-9-4,5-6-2,-6-12-3,10-4 0,-10-6 0,7 6 0,-10-3 0,12 6 5,1 7 7,6 0 5,6 15 7,-6 3 2,19 17 1,-7-1-2,14 19 1,-11 0-2,7 19-1,-3 3-4,-3 13-5,0 13-1,-10 5-1,3 4 1,-5 3 0,-1 0 1,-3 0-1,-7-9 0,-2-1 0,-1-15 0,-3-10 0,-6-28-17,4 32-10,-4-32-5,0 0-1,-32-29-1,4-2-1,6 3-1</inkml:trace>
          <inkml:trace contextRef="#ctx0" brushRef="#br3" timeOffset="228409.4867">2252 3531 137,'0'0'41,"0"0"0,0 0-12,41-41-22,19 32-19,0-10-13,19 10-7,-6-7-2,3 9-1,-10-5 0,-3 12 0</inkml:trace>
          <inkml:trace contextRef="#ctx0" brushRef="#br3" timeOffset="229084.1815">3408 3295 153,'0'0'34,"0"0"-1,0 0-10,-16 50-13,26-12-9,2 3-1,4 6 1,6 7-1,0 3 0,7-4 0,-4-2 0,0-11 0,-3-2 0,0-9 0,-22-29 0,32 28 0,-32-28 0,0 0-1,32-41 1,-23 9-1,4-12 0,-4-6 1,4-10-1,3 4 1,-1-7 0,4 9-1,-3 4 1,6 9 0,-3 6 1,-19 35-1,38-38 0,-38 38-13,35 0-10,-35 0-7,34 35-3,-34-35 0,29 50-1,-23-21-1,10 2 0</inkml:trace>
          <inkml:trace contextRef="#ctx0" brushRef="#br3" timeOffset="229300.3275">4134 3591 153,'0'0'35,"0"28"-1,0-28-9,3 41-17,7-12-8,-1 8 0,7 1 0,-10 0 0,7 3-10,-13-41-11,10 53-9,-10-53-3,9 29-2,-9-29 0,0 0-1,0 0-2</inkml:trace>
          <inkml:trace contextRef="#ctx0" brushRef="#br3" timeOffset="229728.6203">2385 4255 107,'0'0'34,"0"0"-1,0 0-2,41-9-13,19 9-4,19-9-6,25 2-3,29-2-5,12-4 0,19 4 0,10-1 0,6 1 0,6 3-1,-3-1 2,-6 1-2,-22 6 1,-13 3 0,-22 7-3,-25-10-10,-16 18-8,-45-8-7,-34-10-4,7 28-2,-36-12 1,-18-3-2,-7-4 3</inkml:trace>
          <inkml:trace contextRef="#ctx0" brushRef="#br3" timeOffset="228613.8618">3108 3544 163,'-22'47'34,"12"-12"0,-9-4-15,13 10-14,0 0-5,3 0 0,-1 0-3,1-13-13,13 10-10,-10-38-6,0 0-2,0 0 0,0 0-2,0 0 0</inkml:trace>
        </inkml:traceGroup>
        <inkml:traceGroup>
          <inkml:annotationXML>
            <emma:emma xmlns:emma="http://www.w3.org/2003/04/emma" version="1.0">
              <emma:interpretation id="{C0E4D061-59FD-48AD-9F44-6CF46FA550B5}" emma:medium="tactile" emma:mode="ink">
                <msink:context xmlns:msink="http://schemas.microsoft.com/ink/2010/main" type="inkWord" rotatedBoundingBox="6488,13396 7207,13407 7199,13943 6480,13932"/>
              </emma:interpretation>
              <emma:one-of disjunction-type="recognition" id="oneOf12">
                <emma:interpretation id="interp60" emma:lang="en-US" emma:confidence="1">
                  <emma:literal>=</emma:literal>
                </emma:interpretation>
                <emma:interpretation id="interp61" emma:lang="en-US" emma:confidence="0">
                  <emma:literal>E</emma:literal>
                </emma:interpretation>
                <emma:interpretation id="interp62" emma:lang="en-US" emma:confidence="0">
                  <emma:literal>I</emma:literal>
                </emma:interpretation>
                <emma:interpretation id="interp63" emma:lang="en-US" emma:confidence="0">
                  <emma:literal>X</emma:literal>
                </emma:interpretation>
                <emma:interpretation id="interp64" emma:lang="en-US" emma:confidence="0">
                  <emma:literal>t</emma:literal>
                </emma:interpretation>
              </emma:one-of>
            </emma:emma>
          </inkml:annotationXML>
          <inkml:trace contextRef="#ctx0" brushRef="#br2" timeOffset="425453.7777">5334 4082 82,'0'0'35,"62"37"-3,-25-37-8,21 8-3,-9-16-2,21 16-4,-12-12-4,-4 0-7,3 12-14,-16-12-11,5 8-7,-46-4-5,57-4-2,-57 4-6,0 0 0,37-4 8</inkml:trace>
          <inkml:trace contextRef="#ctx0" brushRef="#br2" timeOffset="425222.9399">5598 3655 82,'-25'-41'39,"25"41"-3,0 0-7,0 0-8,0 0-2,0 0-5,0 0-4,62-21-7,-21 25-3,-4 9 0,9-5-1,-1 4 1,-4 0 0,4-3 0,-3 3-5,-42-12-7,74 20-5,-74-20-5,53 9-3,-53-9-2,0 0-5,0 0-3,0 0 2,0 0 6,0 0 11</inkml:trace>
        </inkml:traceGroup>
        <inkml:traceGroup>
          <inkml:annotationXML>
            <emma:emma xmlns:emma="http://www.w3.org/2003/04/emma" version="1.0">
              <emma:interpretation id="{77265F12-B4D0-4551-9319-C4A0F9FBCEF8}" emma:medium="tactile" emma:mode="ink">
                <msink:context xmlns:msink="http://schemas.microsoft.com/ink/2010/main" type="inkWord" rotatedBoundingBox="7804,12812 11625,12703 11653,13692 7832,13801">
                  <msink:destinationLink direction="with" ref="{B69211DF-DFAF-453B-ADD4-500F8B6E8B60}"/>
                </msink:context>
              </emma:interpretation>
              <emma:one-of disjunction-type="recognition" id="oneOf13">
                <emma:interpretation id="interp65" emma:lang="en-US" emma:confidence="0">
                  <emma:literal>¥854.55</emma:literal>
                </emma:interpretation>
                <emma:interpretation id="interp66" emma:lang="en-US" emma:confidence="0">
                  <emma:literal>78554.5</emma:literal>
                </emma:interpretation>
                <emma:interpretation id="interp67" emma:lang="en-US" emma:confidence="0">
                  <emma:literal>7854.5</emma:literal>
                </emma:interpretation>
                <emma:interpretation id="interp68" emma:lang="en-US" emma:confidence="0">
                  <emma:literal>F85FU.5</emma:literal>
                </emma:interpretation>
                <emma:interpretation id="interp69" emma:lang="en-US" emma:confidence="0">
                  <emma:literal>¥854.54</emma:literal>
                </emma:interpretation>
              </emma:one-of>
            </emma:emma>
          </inkml:annotationXML>
          <inkml:trace contextRef="#ctx0" brushRef="#br2" timeOffset="428041.5611">6661 3141 119,'0'0'40,"0"0"-8,0 0-12,0 0-6,57-20-2,-15 12-5,11-5-6,5 5-1,4-4 0,-1-1 0,-11 13 0,-5-4 0,-8 0-1,-37 4 1,58 0-1,-58 0 1,0 0 0,37 33-1,-37-33 1,0 0 0,16 58 0,-16-58-1,9 49 2,-9-49-2,8 57 1,-8-57 0,0 62 0,-4-25 2,4-37-1,-9 66 1,1-29 0,4 0-1,4-37 0,-21 69 1,17-28-1,4-41-1,-8 70-1,8-70 1,-4 62-1,4-62 1,-12 45 0,12-45 0,0 0 0,0 45 0,0-45 0,0 0 0,0 0 0,0 0-7,0 0-8,0 0-6,0 0-5,0 0-4,0 0-2,37-57 0,-37 57-1,-9-54 7,9 54 7,-12-49 10</inkml:trace>
          <inkml:trace contextRef="#ctx0" brushRef="#br2" timeOffset="428289.7274">6797 3560 105,'0'0'34,"0"0"-1,0 0-6,41-20-9,4 16-2,5-9-3,15 1-4,10 4-9,3-13-13,12 17-6,-11-12-7,3 12-4,-16-9-4,0 13 1,-21-12-2,-8 12 4,-37 0 7</inkml:trace>
          <inkml:trace contextRef="#ctx0" brushRef="#br2" timeOffset="427294.0551">6883 3708 107,'0'0'33,"0"0"0,21-57-5,20 36-11,8-4-6,9 1-11,12 7-15,4 1-10,0 8-6,-12-5-1,0 9-1,-13 0 0,-12 0 1</inkml:trace>
          <inkml:trace contextRef="#ctx0" brushRef="#br2" timeOffset="428962.4183">8440 3125 91,'0'0'37,"-58"4"-2,58-4-5,-74 66-13,41-17-3,-8 4 0,0 9-7,12-5-5,-4 9-1,4 0 1,-4-4-1,9-5 0,-1 5 0,4-9-1,13-8-1,0 0 1,8-45 1,8 58-1,-8-58 1,49 25 0,-49-25-1,75-9 0,-26 1 0,0-8 0,5-9 0,-9 0 0,-4-3 0,-41 28 0,58-50 0,-58 50 0,21-49 0,-21 49 0,-29-41-1,29 41 1,-70-41-1,29 20 1,-21 1 0,-4-5 0,-8-4-1,-8 1 0,-1-5 0,5 4-1,-5-8 1,9 4 0,21-4 1,12 0-2,24 0 3,13 0 0,4 37 0,58-57-1,-1 28 0,13 9 0,0 3 0,9 9 0,-5 8-1,-8 8-1,-21-4-9,4 17-10,-49-21-9,42 37-1,-42-37-3,0 0 0,-17 45-3,17-45 0</inkml:trace>
          <inkml:trace contextRef="#ctx0" brushRef="#br2" timeOffset="431706.0584">8840 3006 70,'-46'33'25,"46"-33"4,-25 41-3,25-41-3,-16 61-2,16-61-4,-8 78-3,4-41-4,4 8-3,-4 1-4,-1-5-1,5-41 0,5 57-1,-5-57 0,0 0 1,8 41-1,-8-41-1,0 0-2,0 0 1,24-41 0,-24 41-1,25-45 1,-25 45 0,33-45-1,-33 45 2,54-37-1,-54 37 1,61-21 0,-61 21 0,66 13 0,-29 7-1,5 5 3,-42-25-1,53 70 1,-24-21-1,-8 0 1,-5 1-1,-12-5 0,-12 0 0,0-4-1,-17-4 0,25-37-1,-58 45 2,17-33-2,0-3 1,0-5 0,0-4 0,-1-8-1,42 8 1,-61-17-3,61 17-6,0 0-5,-33-53-5,33 53-5,37-37-3,4 16-4,0-8 0,13 1 1,-5-5 7,1 4 4,-1-4 4,-4 5 10</inkml:trace>
          <inkml:trace contextRef="#ctx0" brushRef="#br2" timeOffset="431149.6842">8811 3039 60,'0'0'26,"-21"-41"4,21 41 0,0 0-6,0 0-2,54-37-4,-17 32-4,0-3-3,16 4-3,-3 0-6,-5 0-2,-4 4 0,-4 0-1,4 4-6,-41-4-7,62 4-4,-62-4-4,0 0-4,37 4-3,-37-4-2,0 0-1,0 0 8,0 0 5,-53-12 4</inkml:trace>
          <inkml:trace contextRef="#ctx0" brushRef="#br2" timeOffset="430698.3797">8980 3018 78,'-42'8'37,"42"-8"-2,-61 29-8,61-29-6,-37 53-4,28-11-3,9-42-5,-8 78-5,12-41-4,0 4 1,-4-41-1,17 61 0,-17-61 0,20 41 0,-20-41 0,0 0 0,0 0 0,0 0-1,0 0 2,0 0-1,37-4 0,-37 4 0,0 0 1,5-41-1,-5 41 0,0 0 0,41-49 1,-41 49-1,41-33-1,-41 33 1,53-25 0,-53 25-1,50-8 1,-50 8-1,41 4 0,-41-4 0,41 13-3,-41-13-2,0 0-2,29 36-4,-29-36-4,0 0-3,12 46-2,-12-46-3,0 0 2,0 0-2,0 0 1,-37 33 3,37-33 4,0 0 2,0 0 4</inkml:trace>
          <inkml:trace contextRef="#ctx0" brushRef="#br2" timeOffset="432253.4294">9494 3203 105,'0'0'32,"0"0"0,0 0-7,-37-8-6,37 8-4,-8 53-4,8-53-7,0 70-2,4-33 0,0 4-1,9-4 1,3 0-1,-16-37 0,33 53 1,-33-53-1,58 29-1,-58-29 0,74 4-8,-37-24-7,8 3-3,-45 17-5,83-57-3,-59 11-2,18 18-2,-22-22 0,1 5 8,-13 0 5,0-4 6,-12 0 5,4-1 6,-8 5 5,-4 8 6,12 37 6,-33-53 6,33 53 7,0 0-2,0 0-1,-54 41-2,54 4-3,-8-4-6,16 21-3,0-5-5,0 1-6,9 7 0,-1-3 0,1-5-1,-1-3 0,1-9 0,-5-4-1,-12-41 0,25 45-6,-25-45-12,0 0-8,0 0-5,37 4-1,-37-4-1,0 0 0,37-49-1,-37 49 4</inkml:trace>
          <inkml:trace contextRef="#ctx0" brushRef="#br2" timeOffset="432460.5686">10396 3466 136,'13'53'35,"-13"-53"-2,-13 41-4,13-41-15,-8 37-7,8-37-18,17 41-10,-17-41-8,0 0-3,53 17-2,-53-17 0,41-33 0,-41 33-2</inkml:trace>
        </inkml:traceGroup>
        <inkml:traceGroup>
          <inkml:annotationXML>
            <emma:emma xmlns:emma="http://www.w3.org/2003/04/emma" version="1.0">
              <emma:interpretation id="{0FFDAE41-890F-4DEF-9E34-B7DFF8ABD6C2}" emma:medium="tactile" emma:mode="ink">
                <msink:context xmlns:msink="http://schemas.microsoft.com/ink/2010/main" type="inkWord" rotatedBoundingBox="12174,12843 12997,12855 12984,13704 12161,13692">
                  <msink:destinationLink direction="with" ref="{B69211DF-DFAF-453B-ADD4-500F8B6E8B60}"/>
                </msink:context>
              </emma:interpretation>
            </emma:emma>
          </inkml:annotationXML>
          <inkml:trace contextRef="#ctx0" brushRef="#br2" timeOffset="432877.8484">11220 3104 124,'0'0'34,"0"0"-1,-58-24-4,58 24-16,-32 41-6,32-41-4,-33 65-3,16-23 0,-3 7 0,3-8 0,5 4 2,3-8-1,18 0 1,-9-37-1,37 58 1,-37-58 0,82 45 0,-32-25-2,11-3 0,1-1 0,-8 5 0,-5 3-1,-4 1 1,-8 4-2,-37-29 2,25 61 0,-25-61 0,-29 62 0,29-62 0,-49 45 0,49-45-8,-78 25-8,41-21-7,-5-17-5,42 13-4,-74-45-1,45 8 0,-4-16-1,13-5 8</inkml:trace>
          <inkml:trace contextRef="#ctx0" brushRef="#br2" timeOffset="433085.9888">11088 3195 145,'-4'-41'34,"4"41"-1,54-46-8,-5 26-18,25 3-6,5-3-10,15 20-11,-7-8-7,8 12-5,-25-4-1,0 8 0,-21-4-1,-4 13-1</inkml:trace>
        </inkml:traceGroup>
        <inkml:traceGroup>
          <inkml:annotationXML>
            <emma:emma xmlns:emma="http://www.w3.org/2003/04/emma" version="1.0">
              <emma:interpretation id="{974F72EC-69A9-45CE-B7E0-1EE51CE95992}" emma:medium="tactile" emma:mode="ink">
                <msink:context xmlns:msink="http://schemas.microsoft.com/ink/2010/main" type="inkWord" rotatedBoundingBox="14959,13222 15120,13847 14521,14001 14360,13377"/>
              </emma:interpretation>
              <emma:one-of disjunction-type="recognition" id="oneOf14">
                <emma:interpretation id="interp70" emma:lang="en-US" emma:confidence="0">
                  <emma:literal>Idioms</emma:literal>
                </emma:interpretation>
                <emma:interpretation id="interp71" emma:lang="en-US" emma:confidence="0">
                  <emma:literal>= 7.8 miss</emma:literal>
                </emma:interpretation>
                <emma:interpretation id="interp72" emma:lang="en-US" emma:confidence="0">
                  <emma:literal>= 7.8 mis</emma:literal>
                </emma:interpretation>
                <emma:interpretation id="interp73" emma:lang="en-US" emma:confidence="0">
                  <emma:literal>"must,</emma:literal>
                </emma:interpretation>
                <emma:interpretation id="interp74" emma:lang="en-US" emma:confidence="0">
                  <emma:literal>= 7.8 ms</emma:literal>
                </emma:interpretation>
              </emma:one-of>
            </emma:emma>
          </inkml:annotationXML>
          <inkml:trace contextRef="#ctx0" brushRef="#br2" timeOffset="440725.5861">13383 3983 109,'-58'17'41,"58"-17"-2,0 0-11,0 0-15,0 0-1,74 24-3,-20-20-7,11 1-1,-3-5 0,8 4-1,-8-4 0,0-9-3,0 14-12,-25-10-8,4 10-7,-41-5-4,53 8 0,-53-8 0,0 0-6,0 0 0</inkml:trace>
          <inkml:trace contextRef="#ctx0" brushRef="#br2" timeOffset="441317.9852">13399 3552 146,'0'0'41,"-37"-21"-3,37 21-11,0 0-24,62-8-3,-21 8 0,8 0 0,9 0 0,4 0 0,0 4 0,-13-4-5,0 9-16,-49-9-9,54 16-4,-54-16 0,0 0-1,0 0-1,-12 41-2</inkml:trace>
        </inkml:traceGroup>
        <inkml:traceGroup>
          <inkml:annotationXML>
            <emma:emma xmlns:emma="http://www.w3.org/2003/04/emma" version="1.0">
              <emma:interpretation id="{8805115A-E022-4FB8-B9AA-E071D0D544DE}" emma:medium="tactile" emma:mode="ink">
                <msink:context xmlns:msink="http://schemas.microsoft.com/ink/2010/main" type="inkWord" rotatedBoundingBox="15819,13347 16665,13360 16652,14276 15805,14263"/>
              </emma:interpretation>
            </emma:emma>
          </inkml:annotationXML>
          <inkml:trace contextRef="#ctx0" brushRef="#br2" timeOffset="456707.3282">14696 3622 111,'0'0'34,"-24"-41"-1,24 41-1,0 0-11,0 0-5,0 0-8,61-25-8,-23 25 0,7-4 0,0 8 0,0-8 0,9 4 0,-5-4 0,1 4 0,-5 0 0,0 0 0,-45 0 0,66 0 0,-66 0 0,42 12 0,-42-12 0,0 0 0,28 41-1,-28-41 0,-8 45 1,8-45 0,-12 70 0,4-29 0,-5 9 0,-3 7-1,3 1 1,1 3 0,4 1 0,-5-5 0,1 5 0,12-5 0,-4-3 0,4-5 0,0-49 0,4 70 0,-4-70 0,4 45 1,-4-45-1,0 0-4,0 0-9,0 0-9,0 0-6,0 0-3,4-41-1,-4 41 0,-24-53-2,24 53 4,-25-54 10</inkml:trace>
          <inkml:trace contextRef="#ctx0" brushRef="#br2" timeOffset="456946.7781">14803 4111 135,'-20'-58'34,"20"58"-1,41-37-5,0 25-12,-4 4-7,5-1-9,7 5 0,5 8 0,-5 5-4,-12-1-12,8 12-9,-45-20-6,50 37-1,-50-37-1,24 45 0,-24-45-1,0 0 2,21 54 18</inkml:trace>
          <inkml:trace contextRef="#ctx0" brushRef="#br2" timeOffset="457146.6656">15508 4271 156,'-13'41'33,"13"-41"-1,0 0-11,-12 57-12,12-57-11,4 54-14,-4-54-10,8 45-6,-8-45 0,0 0-1,0 0-1,0 0-1,0 0 2</inkml:trace>
        </inkml:traceGroup>
        <inkml:traceGroup>
          <inkml:annotationXML>
            <emma:emma xmlns:emma="http://www.w3.org/2003/04/emma" version="1.0">
              <emma:interpretation id="{465F6F8A-733C-484C-88AA-009C32AD58EC}" emma:medium="tactile" emma:mode="ink">
                <msink:context xmlns:msink="http://schemas.microsoft.com/ink/2010/main" type="inkWord" rotatedBoundingBox="17337,13401 20778,13452 20765,14364 17324,14313"/>
              </emma:interpretation>
            </emma:emma>
          </inkml:annotationXML>
          <inkml:trace contextRef="#ctx0" brushRef="#br2" timeOffset="459010">16706 3823 75,'-41'-12'21,"41"12"1,0 0-4,-62 24-3,62-24 4,-49 46-2,49-46-3,-49 57-1,49-57-2,-54 58 0,33-21-1,21-37-5,-53 69-5,32-32 0,1 4 0,-1-4 0,5 4 0,3 1 0,5-1 0,4 0 0,12-4 1,-8-37 0,37 49-1,-37-49 1,62 33 0,-25-25-1,4-8 0,0-4 0,-3-4 0,-1 4 0,-37 4 0,65-29 0,-65 29 0,42-33 0,-42 33 0,28-37 0,-28 37 0,13-37 0,-13 37 0,0 0 0,-25-53-1,25 53 0,-49-37 0,12 12 1,37 25-1,-74-49 1,32 20-1,-7-4 1,-1 4 0,9-3 0,-4-1 0,8-4 0,4 0 0,8 0 0,25 37 1,-29-70-1,29 70 1,5-62 0,-5 62-1,24-53 1,-24 53-1,41-37 1,-41 37-1,54-21-1,-54 21 1,54 5 0,-54-5 0,61 16-1,-61-16 1,46 25 0,-46-25-1,37 28-1,-37-28-10,0 0-8,24 46-6,-24-46-6,0 0 0,21 45-1,-21-45-1,0 0 1</inkml:trace>
          <inkml:trace contextRef="#ctx0" brushRef="#br2" timeOffset="459993">17295 4020 135,'-8'-37'34,"8"37"-1,0 0-7,0 0-10,0 0-8,0 0-8,25 54 0,-25-54 0,33 65 0,-33-65 0,29 66 0,-29-66 0,28 45 0,-28-45 0,0 0 1,0 0-1,46 17-1,-46-17 1,24-37-2,-24 37 1,13-54-1,-13 54 1,12-65 0,-8 28 1,-4 37 0,21-66 0,-21 66 1,25-41 0,-25 41 1,45-12-2,-45 12 1,58 20-1,-58-20 1,61 49-1,-24-16 0,-37-33 0,62 66 0,-62-66 0,46 57 0,-46-57 0,37 33 0,-37-33 0,0 0-6,41 4-4,-41-4-3,0 0-1,37-53 1,-37 53-1,45-53 0,-45 53 2,54-58 8,-54 58 10,57-53 6,-57 53 2,46-33-1,-46 33 1,41-4-1,-41 4 0,0 0-4,45 53-5,-45-53-3,33 62-1,-33-62 0,50 61 0,-50-61 0,49 50 0,-49-50-6,58 24-10,-58-24-9,53 0-5,-53 0-2,45-28-1,-45 28 0,33-54-1,-28 17 6</inkml:trace>
          <inkml:trace contextRef="#ctx0" brushRef="#br2" timeOffset="460191">18659 3630 136,'0'0'33,"0"0"-1,-9 45-9,5-8-6,17 21-8,-1 3-9,0 9-1,13 4 1,-4-4 0,8-4-2,-9-13-13,13-4-11,-33-49-7,62 58 0,-62-58 0,66 8-1,-66-8-1</inkml:trace>
          <inkml:trace contextRef="#ctx0" brushRef="#br2" timeOffset="460542">19260 3827 158,'-78'-33'34,"37"33"-3,-13 0-14,17 13-10,37-13-6,-54 37-1,54-37 0,-16 49 0,16-49 0,33 57 1,4-32 0,12 4-1,13-5 0,8 1 1,0 0-1,8 3 0,-8 1 0,-4 8 0,-12-4-1,-54-33 1,49 66-1,-45-25 1,-20-4 0,-13 0-1,-12-8 1,-8-1 0,-9-11 0,0-5 0,9 4-10,-5-28-17,54 12-6,-53-33-1,53 33-3,16-61-2,34 15-3</inkml:trace>
        </inkml:traceGroup>
      </inkml:traceGroup>
      <inkml:traceGroup>
        <inkml:annotationXML>
          <emma:emma xmlns:emma="http://www.w3.org/2003/04/emma" version="1.0">
            <emma:interpretation id="{3B1CA652-ED10-4DAD-886E-F079FE62FBDD}" emma:medium="tactile" emma:mode="ink">
              <msink:context xmlns:msink="http://schemas.microsoft.com/ink/2010/main" type="line" rotatedBoundingBox="4217,14055 5542,14785 5124,15544 3798,14815"/>
            </emma:interpretation>
          </emma:emma>
        </inkml:annotationXML>
        <inkml:traceGroup>
          <inkml:annotationXML>
            <emma:emma xmlns:emma="http://www.w3.org/2003/04/emma" version="1.0">
              <emma:interpretation id="{3B0E4BE3-BF45-4F53-8D02-3B1495C3EAD4}" emma:medium="tactile" emma:mode="ink">
                <msink:context xmlns:msink="http://schemas.microsoft.com/ink/2010/main" type="inkWord" rotatedBoundingBox="4217,14055 5542,14785 5124,15544 3798,14815"/>
              </emma:interpretation>
              <emma:one-of disjunction-type="recognition" id="oneOf15">
                <emma:interpretation id="interp75" emma:lang="en-US" emma:confidence="0">
                  <emma:literal>Am</emma:literal>
                </emma:interpretation>
                <emma:interpretation id="interp76" emma:lang="en-US" emma:confidence="0">
                  <emma:literal>an 2</emma:literal>
                </emma:interpretation>
                <emma:interpretation id="interp77" emma:lang="en-US" emma:confidence="0">
                  <emma:literal>At 2</emma:literal>
                </emma:interpretation>
                <emma:interpretation id="interp78" emma:lang="en-US" emma:confidence="0">
                  <emma:literal>As</emma:literal>
                </emma:interpretation>
                <emma:interpretation id="interp79" emma:lang="en-US" emma:confidence="0">
                  <emma:literal>A 2</emma:literal>
                </emma:interpretation>
              </emma:one-of>
            </emma:emma>
          </inkml:annotationXML>
          <inkml:trace contextRef="#ctx0" brushRef="#br3" timeOffset="232915.7383">3752 4954 158,'0'0'35,"-16"-40"-1,16 40-13,0 0-15,38-23-5,-38 23-1,41-9 0,-12 6 0,-29 3-1,50 3 1,-50-3-1,35 16 1,-35-16 0,28 34-1,-28-34 1,16 54-1,-13-19 1,-6-4 0,-6 10 0,-4 0 0,-3 0-1,-3 3 1,-6-6 1,0-4-1,3-2 0,0-4 0,22-28 0,-29 29 1,29-29 0,0 0-1,0 0 1,0 0 0,38-38-1,-10 25 0,4 4 0,3 2 0,0-2 0,2 9 0,1 6 0,0 4 0,-6 2 0,-32-12 0,41 16-6,-41-16-18,25 35-8,-25-35-1,0 0-3,0 0-2,0 0-1,-31-38-3</inkml:trace>
          <inkml:trace contextRef="#ctx0" brushRef="#br3" timeOffset="230284">2896 4564 164,'0'0'41,"0"0"-9,0 0-17,0 0-12,22 54-3,-6-14 0,3 11 0,0 2 0,0 4-1,-6-3 2,-1-1-1,4-9-1,-6-3 2,2-9-1,-12-32 0,22 34 0,-22-34 0,35-12 0,-35 12-1,38-51 1,-16 14 0,3-11-1,1 1 1,2-6-1,-3-4 1,1 3 1,-4 4 0,-3 9-1,0 10 1,-19 31-1,25-45 0,-25 45 0,0 0-13,0 0-9,19 48-7,-19-48-4,0 50-2,0-50 1,3 50-1,-3-50 1</inkml:trace>
          <inkml:trace contextRef="#ctx0" brushRef="#br3" timeOffset="232164.4963">3035 4479 66,'0'0'36,"0"-38"-2,0 38-4,0 0-5,-15-28-2,15 28-3,0 0-7,-10 35-6,4-4-7,-4 10 1,7 6-1,-6 13 0,-1 0 0,-6 6 0,4 3 0,2-3 0,-2-6 0,2-9 0,1-4 0,6-9-1,-1-7 1,4-31 0,10 32 1,-10-32-1,0 0 0,0 0 0,31-41 0,-21 9 0,-1-3 0,1-9 0,2 0 0,4-3 0,-3-6 0,3-10 0,3 3 0,0-3 0,0 3 0,-1 6 0,1 4 0,4 9 0,2 3 0,3 16 0,4 10 0,3 9 0,6 6 0,3 9 0,-3 10 0,-3 13 0,-4 9 0,-2 10 0,-10 9 0,0 3 0,-9 3 0,-10 3 0,-3-6 0,3-6 0,-6-6 0,-3-7 0,6-6 0,-3-9 0,3-32 0,-10 40 0,10-40-2,0 0-13,0 0-10,-28-3-7,28 3-1,-26-41 0,26 41 0,-47-56-2,47 56 2</inkml:trace>
          <inkml:trace contextRef="#ctx0" brushRef="#br3" timeOffset="232372.6393">3004 4888 167,'0'0'35,"-32"-12"-2,32 12-16,32-10-14,2 4-3,17 3 0,6-3 0,6 6-5,-3-10-15,3 13-10,-9-3-2,-7 7-2,-9-4 0,-6 6-2,-32-9 1,44 13 7</inkml:trace>
        </inkml:traceGroup>
      </inkml:traceGroup>
    </inkml:traceGroup>
    <inkml:traceGroup>
      <inkml:annotationXML>
        <emma:emma xmlns:emma="http://www.w3.org/2003/04/emma" version="1.0">
          <emma:interpretation id="{D3ECFCBB-286A-446F-9911-6043133475D0}" emma:medium="tactile" emma:mode="ink">
            <msink:context xmlns:msink="http://schemas.microsoft.com/ink/2010/main" type="paragraph" rotatedBoundingBox="238,15488 13178,15748 13144,17426 204,17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669763-59F3-4F7F-82DB-025DC41C5203}" emma:medium="tactile" emma:mode="ink">
              <msink:context xmlns:msink="http://schemas.microsoft.com/ink/2010/main" type="line" rotatedBoundingBox="238,15488 13178,15748 13144,17426 204,17167"/>
            </emma:interpretation>
          </emma:emma>
        </inkml:annotationXML>
        <inkml:traceGroup>
          <inkml:annotationXML>
            <emma:emma xmlns:emma="http://www.w3.org/2003/04/emma" version="1.0">
              <emma:interpretation id="{331DBC2F-0C5E-4C44-BC97-3F3C51407BF1}" emma:medium="tactile" emma:mode="ink">
                <msink:context xmlns:msink="http://schemas.microsoft.com/ink/2010/main" type="inkWord" rotatedBoundingBox="287,15529 2895,15900 2708,17216 100,16845"/>
              </emma:interpretation>
              <emma:one-of disjunction-type="recognition" id="oneOf16">
                <emma:interpretation id="interp80" emma:lang="en-US" emma:confidence="0">
                  <emma:literal>Preprint</emma:literal>
                </emma:interpretation>
                <emma:interpretation id="interp81" emma:lang="en-US" emma:confidence="0">
                  <emma:literal>Pithiest</emma:literal>
                </emma:interpretation>
                <emma:interpretation id="interp82" emma:lang="en-US" emma:confidence="0">
                  <emma:literal>Pittsville?</emma:literal>
                </emma:interpretation>
                <emma:interpretation id="interp83" emma:lang="en-US" emma:confidence="0">
                  <emma:literal>Pittsville??</emma:literal>
                </emma:interpretation>
                <emma:interpretation id="interp84" emma:lang="en-US" emma:confidence="0">
                  <emma:literal>Pittsville???</emma:literal>
                </emma:interpretation>
              </emma:one-of>
            </emma:emma>
          </inkml:annotationXML>
          <inkml:trace contextRef="#ctx0" brushRef="#br0" timeOffset="1.18187E6">-716 6430 103,'-13'-31'40,"13"31"-4,-15-38-13,15 38-7,0 0-5,-7 57-9,10-10-2,1 13 0,2 9 0,-3 0 1,0 4-1,0-1 0,0-6 1,4-6-1,-4-10 1,0-9 0,0-12 0,-3-29-1,16 34-12,-16-34-11,0 0-6,13-53-3,-10 18-6,-6-18-2,0-4-1,-4-9 21</inkml:trace>
          <inkml:trace contextRef="#ctx0" brushRef="#br0" timeOffset="1.18224E6">-887 6194 95,'0'0'41,"-31"-47"-3,31 47-11,3-35-12,-3 35-4,51-22-3,-14 16-7,1 0-1,7 2 0,2 4 0,0 4-1,-3 2 1,-2 6-1,-8 7 0,-5 3 0,-29-22 1,38 54-1,-29-23 0,-6 4 0,-6 0 1,-10-4-1,-6 1 1,-9-7 0,-4-3-1,-2-6 1,-1-7 0,-9 0 0,9-5-1,3-8-1,32 4-9,-37-3-5,37 3-7,0 0-5,25 29-2,3-17-2,10 10 0,3-3 1,7 6 11</inkml:trace>
          <inkml:trace contextRef="#ctx0" brushRef="#br0" timeOffset="1.18253E6">-223 6880 110,'0'0'39,"0"0"-9,-13 45-11,13-45-3,6 47-3,-6-19-6,7 4-7,-1-4 1,-3 0-1,-3-28-5,6 38-11,-6-38-10,0 0-5,32 19-5,-32-19-3,28-35-3,-15 7 3</inkml:trace>
          <inkml:trace contextRef="#ctx0" brushRef="#br0" timeOffset="1.18277E6">10 6698 102,'0'0'40,"16"-47"-3,16 37-12,5-12-9,20 6-7,3 1-4,0-4-11,13 12-10,-16-8-8,3 21-5,-22-15-3,-7 15 0,-31-6-2,0 0-7,0 0 22</inkml:trace>
          <inkml:trace contextRef="#ctx0" brushRef="#br0" timeOffset="1.18299E6">222 6386 84,'0'0'41,"0"0"-4,0 0-12,-13 60-9,19-22-2,13 15-3,-3 1-5,6-4-8,4 10-12,-11-22-10,11 3-7,-26-41-2,41 37-7,-41-37-2,57-12 0</inkml:trace>
          <inkml:trace contextRef="#ctx0" brushRef="#br0" timeOffset="1.18349E6">929 6688 63,'0'0'28,"35"-15"-6,-4 8-20,7 1-14,7 6-5,2-3-3,-6 3-7,-3 9-3,-10-6 22</inkml:trace>
          <inkml:trace contextRef="#ctx0" brushRef="#br0" timeOffset="1.18327E6">1109 6002 85,'0'0'41,"0"0"-4,-13 47-10,13-47-10,7 60-4,2-25-4,1-4-12,9 13-16,-10-9-8,10 3-4,-19-38-2,25 53 0,-25-53-2,19 32-1</inkml:trace>
          <inkml:trace contextRef="#ctx0" brushRef="#br0" timeOffset="1.18384E6">1156 6852 84,'0'0'36,"0"0"-3,48-44-12,-10 38-9,-7-7-3,14 13-2,-4 0-5,-4 0-1,-8 6-1,-29-6 1,35 32-1,-35-32 0,-4 50 0,-11-21 1,-4-1-1,-7 3 1,1-2-1,-3 2 0,28-31 0,-44 51 1,44-51-1,-29 34 0,29-34 0,0 29-1,0-29-9,38 9-9,0-6-7,-6-12-2,18 6-1,-3-10-2,20 4-1,-4-7 1</inkml:trace>
        </inkml:traceGroup>
        <inkml:traceGroup>
          <inkml:annotationXML>
            <emma:emma xmlns:emma="http://www.w3.org/2003/04/emma" version="1.0">
              <emma:interpretation id="{74BC4AD4-0B18-4F6B-A5B8-372A73F7BA4C}" emma:medium="tactile" emma:mode="ink">
                <msink:context xmlns:msink="http://schemas.microsoft.com/ink/2010/main" type="inkWord" rotatedBoundingBox="3332,15710 6196,15768 6168,17167 3304,17109"/>
              </emma:interpretation>
            </emma:emma>
          </inkml:annotationXML>
          <inkml:trace contextRef="#ctx0" brushRef="#br0" timeOffset="1.18449E6">2369 7306 109,'0'0'41,"-25"-29"-5,25 29-11,-13-34-6,13 34-6,-3-41-8,3 41-4,-6-41-1,6 41 0,-16-48 0,3 17 0,1-4 0,-4-6 0,0-6 0,-6-6-1,6-7 1,-3-9-1,10-4 1,-1-9-1,10 4 1,7 2-1,8 7 1,14 6-1,6 15 1,12 11 0,3 12 0,4 18 1,3 14-1,-7 15 1,1 12-1,-10 10 0,-9 13 0,-13 3-1,-7 3 1,-9 0-1,-12 0 0,-7-10 1,-9-9-1,-7-9 1,-3-13-1,-9-6 1,-3-10-1,-4-9 1,4-3-1,0-7 0,6 0-2,9 10-8,0-13-5,32 16-6,0 0-5,0 0-4,0 0-2,51 4 1,-13-4 1,16 3 7</inkml:trace>
          <inkml:trace contextRef="#ctx0" brushRef="#br0" timeOffset="1.18495E6">2997 6361 143,'0'0'35,"0"0"-1,-3 28-13,10 4-9,15 12-9,0 16-2,6 9-1,1 0 1,5-3-1,1 0 1,0-9-1,-4-10 0,1-6-1,0-16 0,-32-25 1,44 26-1,-44-26 0,31-22 0,-31 22 0,13-63 1,-13 12-1,-3-2 1,0-7 0,-4-6 0,4 6 0,0 0 0,0 10 0,6 3 0,3 12 0,-6 35 0,16-41 1,-16 41-11,32 3-10,-4 19-7,-28-22-5,44 57-1,-25-26-1,13 17-1,-13-14-1</inkml:trace>
          <inkml:trace contextRef="#ctx0" brushRef="#br0" timeOffset="1.18527E6">3901 6965 122,'0'0'34,"-29"32"0,29-32-10,-3 44-6,3-44-7,22 54-4,-9-23-9,-13-31-11,25 47-12,-25-47-7,0 0-1,0 0-2,35 22 0,-35-22-2</inkml:trace>
          <inkml:trace contextRef="#ctx0" brushRef="#br0" timeOffset="1.18568E6">4021 6052 86,'6'-28'31,"-6"28"-5,31-50-10,-2 37-5,-29 13-2,47-19-5,-47 19-1,41 6 0,-41-6 0,16 35 0,-16-35-1,-19 60 1,3-25-2,-6 5 1,3 5-1,-3-5-1,6 1 0,4-3 0,5-6 0,4-4 1,3-28-1,19 31 1,-19-31-1,38 7-6,-6-4-11,-4-9-8,7 2-2,0-8-2,-1 18-1,-2-9 0,-1 12-2</inkml:trace>
          <inkml:trace contextRef="#ctx0" brushRef="#br0" timeOffset="1.18694E6">4620 6591 123,'0'0'34,"0"0"-1,4-29-6,-4 29-13,41-15-6,-3 15-8,-1 3-1,14 6-11,-13-12-10,12 13-7,-15-14-3,3 11-1,-38-7-2,47 3 0,-47-3-2</inkml:trace>
          <inkml:trace contextRef="#ctx0" brushRef="#br0" timeOffset="1.18712E6">4677 6884 123,'0'0'40,"0"0"-9,51-10-31,-7 7-19,16 3-6,-9-9-7,5 9-10,-8 3-3,-4 0 15</inkml:trace>
        </inkml:traceGroup>
        <inkml:traceGroup>
          <inkml:annotationXML>
            <emma:emma xmlns:emma="http://www.w3.org/2003/04/emma" version="1.0">
              <emma:interpretation id="{713755AF-0AE3-4ED2-9C87-C5EA914C6A7D}" emma:medium="tactile" emma:mode="ink">
                <msink:context xmlns:msink="http://schemas.microsoft.com/ink/2010/main" type="inkWord" rotatedBoundingBox="6703,16005 8646,16044 8626,17050 6683,17011"/>
              </emma:interpretation>
            </emma:emma>
          </inkml:annotationXML>
          <inkml:trace contextRef="#ctx0" brushRef="#br0" timeOffset="1.18869E6">5562 6367 147,'-4'-28'33,"1"-19"-3,3 47-14,57-54-7,-6 35-6,9 13-3,0 0 1,0 2-1,0 11 1,-13 12 1,-16 9-1,-15 7 0,-13 6 0,-9 6 0,-13 0-1,-6 3 1,-10 1-1,-3-7 0,4-6 0,2-10-1,32-28 1,-47 38-5,47-38-8,0 0-8,0 0-6,0 0-4,22-32-3,16 26 1,-4-10-2,17 10 3</inkml:trace>
          <inkml:trace contextRef="#ctx0" brushRef="#br0" timeOffset="1.18837E6">5738 6351 125,'0'0'36,"0"0"-6,-28-12-7,28 12-7,-6 50-4,6-3-10,9 20-2,-3 2 1,7 3-1,-4 4 0,4-4 0,-3-9 0,-1-9 1,1-10-1,-10-44-10,15 53-11,-15-53-6,0 0-6,0 0 0,0 0 0,-9-53-2,6 21 0</inkml:trace>
          <inkml:trace contextRef="#ctx0" brushRef="#br0" timeOffset="1.18911E6">6291 6928 156,'0'0'33,"-28"-35"-2,28 35-16,18-28-8,-18 28-7,57-32 0,-22 20 0,0 8 0,-4 1 1,-31 3 0,48 16-1,-48-16 0,25 44 1,-22-9 0,-12 3 0,-1-1-1,-6 1 1,-9 3-1,0-3 0,-4-7 1,4-2-1,25-29-1,-35 37 1,35-37-1,0 0 0,0 0 1,0 0-2,51 23-6,-23-33-4,23 10-6,-13-9-3,22 9-5,-22-13-3,15 10-3,-15-10 1,6 4 4,-6-4 5,-3-3 5</inkml:trace>
          <inkml:trace contextRef="#ctx0" brushRef="#br0" timeOffset="1.18936E6">7036 6603 159,'0'0'35,"13"-37"-2,22 27-15,2 4-17,14-7-4,6 13-11,-4-9-8,7 15-5,-18-12-5,-1 9 0,-41-3-1,50 6-1,-50-6 1</inkml:trace>
          <inkml:trace contextRef="#ctx0" brushRef="#br0" timeOffset="1.18955E6">7276 6427 127,'-44'35'34,"38"6"0,-4-10-7,23 23-15,-1-4-5,7-3-15,13 13-12,-4-25-8,7 2-4,-35-37-1,60 26-8,-28-33-1,9-8 6</inkml:trace>
        </inkml:traceGroup>
        <inkml:traceGroup>
          <inkml:annotationXML>
            <emma:emma xmlns:emma="http://www.w3.org/2003/04/emma" version="1.0">
              <emma:interpretation id="{28AE8E2F-F931-421E-B4C2-ED73B0B85E99}" emma:medium="tactile" emma:mode="ink">
                <msink:context xmlns:msink="http://schemas.microsoft.com/ink/2010/main" type="inkWord" rotatedBoundingBox="9326,15784 9996,15798 9969,17149 9299,17135"/>
              </emma:interpretation>
            </emma:emma>
          </inkml:annotationXML>
          <inkml:trace contextRef="#ctx0" brushRef="#br0" timeOffset="1.19001E6">8167 6581 141,'0'0'36,"0"0"-3,0 0-11,63-12-36,-22 5-14,19 20-3,-6-10-2,2 13-4,-15 0-4,-6 6-1</inkml:trace>
          <inkml:trace contextRef="#ctx0" brushRef="#br0" timeOffset="1.18984E6">8343 5980 132,'-31'6'41,"31"-6"-3,-10 47-15,10-9-16,10 6-3,3 0-6,-7 0-11,13 16-10,-19-22-6,12 9-2,-12-47-1,10 54-2,-10-54-1,16 28 0</inkml:trace>
          <inkml:trace contextRef="#ctx0" brushRef="#br0" timeOffset="1.19035E6">8340 6962 155,'0'0'41,"0"0"-8,48-22-19,-1 19-8,0-6-6,7 2 0,0 1 0,-7 3-1,-6 6 0,-9 0 0,-32-3-1,31 29 2,-31-29-2,-9 50 2,-7-19 0,-12 1 1,-4 3 0,-3 5 1,4-5-1,2 0 0,7-4 0,6-2-1,16-29-1,4 41-10,-4-41-11,53 22-6,-12-13-4,0-18 0,13 2-2,-3-8-1,5 5 1</inkml:trace>
        </inkml:traceGroup>
        <inkml:traceGroup>
          <inkml:annotationXML>
            <emma:emma xmlns:emma="http://www.w3.org/2003/04/emma" version="1.0">
              <emma:interpretation id="{AEE7F215-CCE5-4CEA-AD86-53B9C8222BAF}" emma:medium="tactile" emma:mode="ink">
                <msink:context xmlns:msink="http://schemas.microsoft.com/ink/2010/main" type="inkWord" rotatedBoundingBox="10604,15696 13178,15748 13144,17426 10570,17375"/>
              </emma:interpretation>
            </emma:emma>
          </inkml:annotationXML>
          <inkml:trace contextRef="#ctx0" brushRef="#br0" timeOffset="1.19095E6">9591 7504 123,'-16'38'34,"16"-38"-1,0 0-2,-13 28-15,13-28-5,0 0-6,0 0-5,0 0 0,19-28 0,-19 28 0,-12-60 0,-4 13 0,0-4 0,-3-9-1,0-6 1,-3-3 0,3-10 0,7-3 0,2-6 0,13 3 0,13-3 0,9 6 1,13 7-1,6 9 0,4 12 0,5 19 0,1 16 0,3 23 0,-10 15 1,-6 21-1,-9 11 0,-4 12 1,-9 9-1,-6 4 0,-7-4 0,-12-6 0,-4-3 0,-5-9 0,-7-13 0,-7-7 0,-6-8 0,-3-14 0,-6-6 0,-6-6 0,-4-6 0,0-3 0,7-4-1,3 1 1,12-4-4,32 16-11,0 0-8,0 0-8,44-38-1,13 38-1,0-13-1,16 10-1,-4-6 2</inkml:trace>
          <inkml:trace contextRef="#ctx0" brushRef="#br0" timeOffset="1.19136E6">10311 6666 169,'-22'-28'34,"22"28"-2,0 0-15,-4 50-14,17-6-3,3 10 0,3 3 0,0 6 0,3 0 0,3-10 0,0-2 0,4-11 0,-4-11 0,-25-29 0,51 28 0,-51-28 0,38-12 0,-38 12-1,25-60 1,-19 12 0,-3-11 0,-3-4 0,-3-7 0,0-2 1,0 3-1,0 9-1,-1 6 1,11 13 0,-7 41-8,0 0-13,38-6-9,-38 6-2,53 63 0,-21-19-1,12 16-1,-3-3 0,7-1 7</inkml:trace>
          <inkml:trace contextRef="#ctx0" brushRef="#br0" timeOffset="1.19171E6">11012 7126 148,'0'0'34,"-16"-31"-2,16 31-1,13-29-21,-13 29-10,56-22 0,-21 19 0,0 6 0,-4 3 0,-31-6 0,42 35 0,-42-35 0,9 50 0,-15-18 0,-7 6 0,-3 0 0,0-1 0,4 1 0,2 0 0,14 0 0,2-10 0,-6-28 0,35 38 0,-4-22 0,1-16-10,15 6-9,-12-22-8,12 10-3,-12-16-1,12 3-1,-12-19-2,3 7 0,-10-13 8,-6-7 15</inkml:trace>
          <inkml:trace contextRef="#ctx0" brushRef="#br0" timeOffset="1.19208E6">11495 6137 105,'-3'-37'34,"0"-8"-1,18 14-2,-2-4-5,19 13-11,-32 22-8,56-28-6,-27 22-1,-1 6 0,-28 0 0,38 19 1,-38-19-1,10 47 1,-17-16-1,1 4 0,-7 3 0,1-1 0,-1 1 0,4-3 0,2-7 0,7-28 0,7 47 0,-7-47 0,41 29-10,-13-29-12,16 3-8,-6-9-2,10-1-2,-4-2 0,3 6-3,-3-10-2,-3 4 24</inkml:trace>
        </inkml:traceGroup>
      </inkml:traceGroup>
    </inkml:traceGroup>
  </inkml:traceGroup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8:29.7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AEA262-F7C7-4295-A45E-7987166DDA7E}" emma:medium="tactile" emma:mode="ink">
          <msink:context xmlns:msink="http://schemas.microsoft.com/ink/2010/main" type="writingRegion" rotatedBoundingBox="8287,13936 11685,14000 11666,14996 8268,14932"/>
        </emma:interpretation>
      </emma:emma>
    </inkml:annotationXML>
    <inkml:traceGroup>
      <inkml:annotationXML>
        <emma:emma xmlns:emma="http://www.w3.org/2003/04/emma" version="1.0">
          <emma:interpretation id="{370703B7-ED47-4C15-8A0C-95171E4A0199}" emma:medium="tactile" emma:mode="ink">
            <msink:context xmlns:msink="http://schemas.microsoft.com/ink/2010/main" type="paragraph" rotatedBoundingBox="8287,13936 11685,14000 11666,14996 8268,14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799229-7B71-44C8-ABEA-0DDEAE70133C}" emma:medium="tactile" emma:mode="ink">
              <msink:context xmlns:msink="http://schemas.microsoft.com/ink/2010/main" type="line" rotatedBoundingBox="8287,13936 11685,14000 11666,14996 8268,14932"/>
            </emma:interpretation>
          </emma:emma>
        </inkml:annotationXML>
        <inkml:traceGroup>
          <inkml:annotationXML>
            <emma:emma xmlns:emma="http://www.w3.org/2003/04/emma" version="1.0">
              <emma:interpretation id="{E2ACC86D-3FF7-4FF3-9C3A-277FB96730F3}" emma:medium="tactile" emma:mode="ink">
                <msink:context xmlns:msink="http://schemas.microsoft.com/ink/2010/main" type="inkWord" rotatedBoundingBox="8287,13936 11685,14000 11666,14996 8268,14932"/>
              </emma:interpretation>
              <emma:one-of disjunction-type="recognition" id="oneOf0">
                <emma:interpretation id="interp0" emma:lang="en-US" emma:confidence="1">
                  <emma:literal>5057</emma:literal>
                </emma:interpretation>
                <emma:interpretation id="interp1" emma:lang="en-US" emma:confidence="0">
                  <emma:literal>5857</emma:literal>
                </emma:interpretation>
                <emma:interpretation id="interp2" emma:lang="en-US" emma:confidence="0">
                  <emma:literal>€857</emma:literal>
                </emma:interpretation>
                <emma:interpretation id="interp3" emma:lang="en-US" emma:confidence="0">
                  <emma:literal>€057</emma:literal>
                </emma:interpretation>
                <emma:interpretation id="interp4" emma:lang="en-US" emma:confidence="0">
                  <emma:literal>b"057</emma:literal>
                </emma:interpretation>
              </emma:one-of>
            </emma:emma>
          </inkml:annotationXML>
          <inkml:trace contextRef="#ctx0" brushRef="#br0">7229 4328 76,'0'0'25,"-16"58"4,16-58-3,-9 61-3,9-61-2,-4 83-3,-12-47-6,16 10-1,0-46-4,-29 65-4,29-65-3,-21 50 0,21-50 0,0 0-4,0 0-3,0 0-2,-4-37-1,4 37 0,21-50 0,-21 50-1,37-53 1,-37 53 4,49-57 2,-49 57 3,70-42 2,-28 30 1,3 0 2,12 20 4,-15 0 3,15 13-1,-20 3 0,13 22 0,-17-5-1,0 8-1,-17 0-2,-3 9-3,-13-5-3,-9 1 0,-15-5 1,-5-12-1,-8-4 0,-4-5 0,-13-7 0,-8-9 0,9-8-1,-1-8-1,13-4-6,-4-13-5,45 21-5,-29-49-6,29 49-3,49-70-4,9 38-1,4-14 1,20 5 5,5 0 5,3-4 5</inkml:trace>
          <inkml:trace contextRef="#ctx0" brushRef="#br0" timeOffset="-931.6286">7443 4386 82,'-53'12'28,"7"5"0,-7-9-3,53-8-6,-66 33-3,66-33-2,-41 45-4,41-45-3,-8 45-1,8-45-1,0 45-1,0-45-1,12 41 0,-12-41-2,0 0-1,0 0-1,0 0-9,0 0-8,0 0-6,0 0-6,0 0-1,0 0-1,0 0-1,16-45 0,-16 45 8</inkml:trace>
          <inkml:trace contextRef="#ctx0" brushRef="#br0" timeOffset="-531.3601">7204 4369 135,'0'0'33,"0"0"1,50-49-10,-13 41-8,8 0-5,5-1-9,3 1-2,1 4 0,-5 4-3,-12 0-10,4 8-5,-41-8-3,37 0-5,-37 0-3,0 0-3,0 0 0,0 0 4,0 0 6,-41-24 6,41 24 4</inkml:trace>
          <inkml:trace contextRef="#ctx0" brushRef="#br0" timeOffset="436.2926">8526 4275 70,'-8'-54'24,"8"54"-1,-37-32 0,37 32-6,-70-13-2,29 17 0,4 17-1,-17 4-3,9 12-1,-13 8-1,13 16-1,-8 9-2,15 8-1,-3 4-3,12 0-1,17-3 0,16 3 0,17-21-1,12-7 0,20-17 0,9-17 0,16-12 0,5-16 0,-5-8-1,0-17 0,-12-12 0,-16-5-1,-18-3-2,-11-17-3,-21 9 1,-29-13-1,0 16 1,-16-3-2,4 15-3,-13-3 0,17 20-3,-8 9-2,45 20-4,0 0-2,0 0-4,0 0 2,37-13 1,8 22 2,5-5 5</inkml:trace>
          <inkml:trace contextRef="#ctx0" brushRef="#br0" timeOffset="1323.8936">8934 4300 91,'0'0'32,"0"0"0,0 0-5,0 0-4,-41 16-4,41-16-5,0 70-6,4-25-3,-4 8-4,4 5-1,-8-1 0,8-11 0,-4-1 0,0-8 0,0-37 0,13 49 1,-13-49 0,0 0-1,0 0 1,0 0-1,41-41 0,-41 41 0,33-54 0,-33 54 0,37-57 0,-37 57 0,53-45 0,-53 45 0,70-25 0,-28 25 0,7 4-1,-8 13 1,5 11-1,-1 5 0,-8 8 1,-8 9-1,-5-1 1,-7 4-1,-21 5 1,-9-9 0,-11 5 0,-5-13 1,-12 0-1,-5-9 0,1-7-1,-8-4 1,-1-13 0,13-4 0,4-12 0,37 8 1,-46-25-9,46 25-8,-4-57-8,17 20-5,28 0-3,-4-4-1,29 0-1,-9-9-1,18 5 9</inkml:trace>
          <inkml:trace contextRef="#ctx0" brushRef="#br0" timeOffset="693.466">8980 4242 168,'0'0'35,"12"-41"-3,-12 41-15,74-21-14,-20 17-3,3 0 0,-3 0-10,16 12-8,-21-8-6,13 13-4,-25-9-5,-37-4 0,45 12 0,-45-12 1,0 0 9,0 0 6</inkml:trace>
          <inkml:trace contextRef="#ctx0" brushRef="#br0" timeOffset="1720.1603">9824 4476 154,'0'-53'34,"0"53"-1,16-62-10,-16 62-14,66-41-10,-25 29 1,9-1 0,-5 5 0,0 4 0,-3 4 2,-42 0-2,61 8 1,-61-8-1,42 37 0,-42-37 0,24 66 0,-20-25 0,1 8 0,-5 5-1,-5 7 1,1 1-1,-4-5 1,-4 5 0,4-4 0,-1-5 0,9-4 0,0-4 0,0-8 0,0-37 0,0 50 1,0-50-5,0 0-9,0 0-7,0 0-6,0 0-4,0 0-3,0-37 0,0 37-1,-20-54 4,20 54 8</inkml:trace>
          <inkml:trace contextRef="#ctx0" brushRef="#br0" timeOffset="1890.2752">9923 4829 161,'-13'-37'33,"50"29"0,1-25-13,23 5-23,26 15-26,-5-16-6,9 5 0,-9-13-2,-8 0-3,-4-4-8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7.0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062B661-2260-4166-BFB2-70486A80CB1A}" emma:medium="tactile" emma:mode="ink">
          <msink:context xmlns:msink="http://schemas.microsoft.com/ink/2010/main" type="inkDrawing"/>
        </emma:interpretation>
      </emma:emma>
    </inkml:annotationXML>
    <inkml:trace contextRef="#ctx0" brushRef="#br0">2028-205 60,'0'0'29,"0"0"5,-3 22-11,8-2-4,19 17-1,-4 7-3,13 16 0,2 3-4,8 10-3,3 6-7,-2 2 0,2 7 0,-6 1-1,-1-4 0,-8-1 0,-5 1 1,-8-1-1,-7 0 0,-5-3-1,-10-6 1,-1-7 1,-6-4-1,-2-9 0,-4-5 1,1-12-1,-3-5 0,-1-7 0,3-4 1,1-4-1,16-18 0,-30 28-1,30-28 0,-18 11-8,18-11-9,0 0-5,0 0-6,7-24-5,8 6-2,-4-8 1,7-3-2,3-2 23</inkml:trace>
  </inkml:traceGroup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22.2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F69ECD-DBAB-4C53-8BC9-573F7C332A2D}" emma:medium="tactile" emma:mode="ink">
          <msink:context xmlns:msink="http://schemas.microsoft.com/ink/2010/main" type="inkDrawing"/>
        </emma:interpretation>
      </emma:emma>
    </inkml:annotationXML>
    <inkml:trace contextRef="#ctx0" brushRef="#br0">2 361 98,'0'-32'41,"0"32"-5,0 0-7,0 0-7,-3-28-2,3 28-11,0 0-9,22 44 0,-6-16 0,-3 4 0,9 9 0,0 6 0,0 3 0,6 1 0,-6-4 0,7-6 0,-4-3 0,-3-7 0,-22-31 0,32 38 0,-32-38 0,28 10 0,-28-10 0,0 0 0,35-54 0,-29 23 0,4-10 0,-1-4 0,-2-8 0,2 3 0,-3 2 0,1-5 0,2-1 0,4 7 0,-4-3 0,7 2 0,0 1 0,3 6 0,0 3 0,0 7 0,-19 31 0,28-47 0,-28 47 0,0 0 0,32-25 0,-32 25 0,0 0 0,0 0-4,0 0-19,0 0-5,28 31-5,-28-31-1,0 0 0,35 28-1,-35-28-1,38 29 12</inkml:trace>
    <inkml:trace contextRef="#ctx0" brushRef="#br0" timeOffset="540.9028">871 458 109,'0'0'30,"0"0"0,0 0-7,41-12-9,-10 9-9,4 3-13,6-3-11,3 3-7,-6 0-4,0 3 0,-6 3-5,-32-6-1,50 0 10</inkml:trace>
    <inkml:trace contextRef="#ctx0" brushRef="#br0" timeOffset="361.3001">855 266 126,'0'0'41,"0"0"-2,22-31-12,-22 31-14,50-10-4,-18 7-9,3 10-6,-7-11-11,7 14-6,-35-10-5,47 9-5,-47-9 1,0 0-2,0 0 3,-6 29 7,6-29 6</inkml:trace>
    <inkml:trace contextRef="#ctx0" brushRef="#br0" timeOffset="1173.1427">1477 172 123,'0'0'39,"0"0"-5,0 0-11,-19 41-5,28-13-4,-9 1-10,7 8-4,2-2 0,4 0 0,-1-4 0,-12-31 0,32 44 0,-32-44 0,41 13 0,-41-13-6,54-25-7,-29-7-1,3 7 0,-12-16 0,13 9 1,-17-8 0,7 8 5,-9 4 8,-10 28 7,6-41 7,-6 41 0,0 0 1,0 0-1,0 0 0,-3 41-2,9-7-7,4 1-5,2 3 0,17 0 0,2-10 0,7 0 0,6-6 0,7-9 0,-1-10 0,1-6 0,3-16 0,-10 0 0,-13-9-10,4 3-5,-22-16-2,3 9-1,-23-9 0,7 10 0,-19-4 0,19 35 3,-41-47 3,41 47 0,-41-25-2,41 25-2,0 0 1,0 0-1,0 0-1,0 0 3,26-29 5</inkml:trace>
    <inkml:trace contextRef="#ctx0" brushRef="#br0" timeOffset="1609.2935">2408-36 176,'-28'-6'36,"28"6"-3,-3 34-23,12-2-10,7 9 0,3 3 0,6 3 0,1 4 0,-4-1 0,0-9 0,-3-3 0,-3-7 0,-16-31 0,25 28 0,-25-28 0,0 0-6,0 0-4,19-37 0,-13 8 0,-6-12 0,16 10 1,-10-10 1,10 6 6,3 7 5,-19 28 5,41-31 2,-41 31 0,44 0 0,-44 0 0,35 31 0,-35-31-6,22 54-4,-9-26 0,-7 3 0,3-2 0,-9-29 0,23 53 0,-23-53-19,18 38-9,-18-38-5,0 0-1,35 13 0,-35-13-1,32-7 1,-32 7 11,41-25 9</inkml:trace>
    <inkml:trace contextRef="#ctx0" brushRef="#br0" timeOffset="2492.1739">3305 197 104,'0'0'27,"7"-41"-1,-7 41-6,-7-31-6,7 31-1,0 0-2,-28-29-2,28 29-1,-44-3-2,44 3 1,-60 19-1,28-3-2,-3 6-4,7 6 0,3 1 0,6 5 0,3 1 0,13-1 0,6-2 0,10-4 0,-13-28 0,44 35 0,-13-26 0,1-12 0,6 0-5,-7-16-8,4 0 0,-13-12 0,7 9 0,-17-13 1,-12 35 0,29-53 6,-29 53 9,6-41 5,-6 41 5,0 0 0,-28-16 1,28 16-1,-16 31 0,16-31-3,-13 51-10,23-20 0,-1 1 0,10-4 0,6 0 0,7-6 0,9-6 0,3-6 0,10-7 0,-7-9 0,13-4-8,-16-15-9,7 3-2,-20-16-1,11 7 0,-20-17 1,0 7 2,-10-6 11,-2 0 15,2 12 7,-15-6 3,3 41 2,0-37 0,0 37-1,0 0-3,0 0-14,-12 47-3,12-13 0,6 7 0,0 3 0,1-3 0,12 7 0,-4-4 0,1-6 0,3-1 0,-19-37 0,35 51-5,-35-51-24,0 0-3,0 0-2,0 0 1,6-38-2,-6 38 1,-31-47 4,8 18 14,23 29 14,-37-44 17,37 44 7,-41-41 11,41 41 1,0 0-1,0 0 0,-26-37 1,26 37-6,32-13-10,6 10-18,9 12-5,-6-15-19,19 12-6,0-6-2,0 7-1,-9-7 0,-4 9-2,-6-6 3,0 0 12,3 4 10</inkml:trace>
    <inkml:trace contextRef="#ctx0" brushRef="#br0" timeOffset="4884.2021">4625 166 142,'0'0'35,"0"0"0,0 0-1,0 0-25,0 0-9,0 0 0,-19 50 0,26-15 0,8-4 0,1 1 0,6-4 0,3 0 0,-25-28 0,51 38 0,-19-32 0,-1-9 0,-2-3 0,-1-10 0,-28 16 0,41-47 0,-25 19 0,-4-10 0,-5 3 0,-1 1 0,-9 5 0,3 29 0,-10-41 0,10 41 0,0 0 0,0 0 0,0 0 0,-9 44 0,25-12 0,-4-1 0,20 4 0,3 0 0,12-1 0,4-9 0,-1-3 0,1-12 0,-4-7 0,-3-12 0,-6-10 0,-9-10 0,-11-5 0,-8-7 0,-7 0 0,-9-3 0,3 12-13,-10-5-3,13 37-1,-19-35 0,19 35-1,0 0 0,0 0 5,13 35 4,-13-35 6,44 47 7,-13-28 7,17 6 6,-7-13 1,13 4-1,-13-13 1,19 4 0,-19-17-1,9 4-13,-12-13-4,-3-3 0,-7-3 0,-28 25 0,32-47 0,-32 47 0,-6-38 0,6 38 0,-51-7 0,13 17 0,-3 6 0,0 6 0,3 9 0,7 4 0,12 6 0,9 0 0,16 0 0,17 0 0,14-7 0,4-5 0,13-4 0,3-19-1,12-3-22,-9-12-5,4-7-4,-11-19-2,-2 4 0,-4-13 0,-6-7 5,-12 4 9,-1-3 17,-6-1 15,-9-2 15,-1 15 6,-15-3 2,3 41-1,-6-38 1,6 38-1,0 0-7,-28 26-26,18 5-1,10 7 0,3 9 0,7 3 0,6 1 0,6-1 0,3-3 0,-3-2 0,0-11 0,6-12 0,-28-22 0,54 6 0,-25-21 0,-29 15 0,50-54 0,-25 16 0,1 1 0,-7-4 0,3 6 0,-10 7 0,-12 28 0,13-35 0,-13 35 0,0 0 0,0 0 0,-32 60 0,13-22 0,13 3 0,-3 0-2,15 0-2,7-7 0,12-2 0,-25-32-1,66 34 6,-22-31-2,7-3-4,-7-15-9,10 5-7,-16-18-4,9 6-2,-12-10-2,0 7 1,-13-9 2,3 5 9,-25 29 15,19-53 14,-19 53 13,0-38 2,0 38 2,0 0 0,0 0-2,0 0-5,0 0-6,0 0-7,-13 41-9,13-41 1,22 56-1,-9-21 0,3 0 1,-4-4-1,-2 1 1,-10-32-1,22 44 0,-22-44 0,0 0-1,0 0-3,0 0-5,32-16-1,-32 16 0,6-53 0,-6 12-1,9 6 1,-2-9 1,5 9 3,4 1 7,3-1 8,9 16 1,-28 19 0,57-19 0,-28 22 1,5 16-1,-5 0-1,6 16-2,-10 6-6,0-4-1,3 8 0,-2-4 0,-4-4 0,3-2 0,-3-7 0,-22-28-1,51 32-11,-51-32-6,50-3-5,-50 3-3,54-38-2,-29 6-1,13 7 0,-13-13 1,7 4 11,0-1 9,-7 0 9,-6 4 5,0-4 7,-4 7 6,-11 0 7,-4 28 3,0-44-2,0 44-2,-32-22-4,32 22-2,-54 6-5,20 13-5,-7 0-6,6 6-4,0 9 3,4 4-1,5 0 1,10 0-1,13 3-1,16-7 1,15-2 0,4-10-1,18-10-1,4-8-1,6-11 0,-12-12-1,2-3-2,-18-9 1,-13-1 0,-10-2 0,-6-1 0,-12 1-2,9 34-5,-10-51-4,10 51-3,3-38-1,-3 38 0,35-28 0,-35 28 2,44-16 6,-44 16 14,48-9 15,-48 9 4,38 0 1,-38 0 1,0 0-1,0 0-1,34 47-4,-34-47-8,10 47-9,-7-15 0,3-1-1,1 4 1,5 0-2,4-7 1,-16-28-1,41 47 1,-41-47-1,47 16 1,-47-16-1,57-19 1,-28-6-1,-1-4 0,-3-5 1,1-4 0,-7-3 1,0 10-1,-7-1 0,-9 4 1,-3 28 0,0 0 2,0 0-2,0 0 0,0 0 0,-12 31 0,12 1-1,6 6 0,7 2 0,6 8-1,9-7 0,10-4 0,6-8 1,7-4-1,9-12 0,3-10 0,-6-13 1,-4-12 0,-5-6-1,-7-7 1,-13-3 0,-15-9 1,-13 3-1,-16 3 1,0 0 0,-6-9-2,-13 15-31,7 13 1,28 22-3,-32-38-3,32 38-1</inkml:trace>
  </inkml:traceGroup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8:26.7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63C3D7-737F-48E8-8E13-6B4599E2327E}" emma:medium="tactile" emma:mode="ink">
          <msink:context xmlns:msink="http://schemas.microsoft.com/ink/2010/main" type="inkDrawing" rotatedBoundingBox="7826,13878 13889,13863 13890,14013 7827,14028" semanticType="strikethrough" shapeName="Other">
            <msink:sourceLink direction="with" ref="{A22C111F-52A4-4E21-BB96-C6C6BAC58B58}"/>
          </msink:context>
        </emma:interpretation>
      </emma:emma>
    </inkml:annotationXML>
    <inkml:trace contextRef="#ctx0" brushRef="#br0">0 154 169,'58'-8'34,"20"-20"-2,50 15-21,41-11-5,41-1-3,37 8-3,29 1 0,25 4 0,28 4 0,13 3 0,4 5 0,-8 13 0,3-1 0,-7 0 0,4 5 0,-9-5-1,-20-8-8,-4 9-10,-33-13-7,-17 4-4,-36-8-4,-26 4 0,-45-13 0,-32 5-2,-34-4 7</inkml:trace>
  </inkml:traceGroup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33.9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ECFC7C-9902-40E5-BC4D-54B9D024493F}" emma:medium="tactile" emma:mode="ink">
          <msink:context xmlns:msink="http://schemas.microsoft.com/ink/2010/main" type="inkDrawing"/>
        </emma:interpretation>
      </emma:emma>
    </inkml:annotationXML>
    <inkml:trace contextRef="#ctx0" brushRef="#br0">0 425 38,'0'0'18,"0"0"-5,10-28-8,-10 28-1,0 0 0,0 0 2,0 0 0,0 0 1,0 0 0,9 28 2,-9-28 2,0 0 0,0 0 0,16 41 0,-16-41 0,13 35 1,-13-35 0,15 41-1,-15-41-2,22 41-1,-22-41-1,23 35-2,-23-35-1,0 0-3,31 28-1,-31-28 1,0 0-1,32-3 0,-32 3 0,22-32 0,-22 32 0,38-44 0,-19 13 0,3-1 0,3-2 0,0-4 0,7 0 1,-1-3-1,1 0 0,3 0 0,-4 3 0,1 1 1,-7-1-1,0 6 1,-25 32-2,29-47-7,-29 47-11,0 0-10,0 0-4,28-35-1,-28 35-3,0 0-3,10-44-2</inkml:trace>
  </inkml:traceGroup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1:13.05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F11958B-9FE0-4AA6-9EC4-9E8A0D87A84B}" emma:medium="tactile" emma:mode="ink">
          <msink:context xmlns:msink="http://schemas.microsoft.com/ink/2010/main" type="writingRegion" rotatedBoundingBox="309,10129 22789,10439 22667,19266 187,18956"/>
        </emma:interpretation>
      </emma:emma>
    </inkml:annotationXML>
    <inkml:traceGroup>
      <inkml:annotationXML>
        <emma:emma xmlns:emma="http://www.w3.org/2003/04/emma" version="1.0">
          <emma:interpretation id="{99BE8991-92E9-45D7-B7AC-2CC6E8E052E3}" emma:medium="tactile" emma:mode="ink">
            <msink:context xmlns:msink="http://schemas.microsoft.com/ink/2010/main" type="paragraph" rotatedBoundingBox="968,10140 22788,10437 22756,12813 936,12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833171-3337-46E1-A875-D562EBD8E83E}" emma:medium="tactile" emma:mode="ink">
              <msink:context xmlns:msink="http://schemas.microsoft.com/ink/2010/main" type="line" rotatedBoundingBox="968,10140 22788,10437 22756,12813 936,12516"/>
            </emma:interpretation>
          </emma:emma>
        </inkml:annotationXML>
        <inkml:traceGroup>
          <inkml:annotationXML>
            <emma:emma xmlns:emma="http://www.w3.org/2003/04/emma" version="1.0">
              <emma:interpretation id="{3E91D99B-772B-4E2C-AB47-E0060FA3CD7A}" emma:medium="tactile" emma:mode="ink">
                <msink:context xmlns:msink="http://schemas.microsoft.com/ink/2010/main" type="inkWord" rotatedBoundingBox="958,10913 2815,10938 2800,12038 943,12013"/>
              </emma:interpretation>
              <emma:one-of disjunction-type="recognition" id="oneOf0">
                <emma:interpretation id="interp0" emma:lang="en-US" emma:confidence="0">
                  <emma:literal>PE</emma:literal>
                </emma:interpretation>
                <emma:interpretation id="interp1" emma:lang="en-US" emma:confidence="0">
                  <emma:literal>Pit</emma:literal>
                </emma:interpretation>
                <emma:interpretation id="interp2" emma:lang="en-US" emma:confidence="0">
                  <emma:literal>Pie</emma:literal>
                </emma:interpretation>
                <emma:interpretation id="interp3" emma:lang="en-US" emma:confidence="0">
                  <emma:literal>Pitt</emma:literal>
                </emma:interpretation>
                <emma:interpretation id="interp4" emma:lang="en-US" emma:confidence="0">
                  <emma:literal>PI</emma:literal>
                </emma:interpretation>
              </emma:one-of>
            </emma:emma>
          </inkml:annotationXML>
          <inkml:trace contextRef="#ctx0" brushRef="#br0">-85 1291 56,'-28'-9'32,"28"9"-1,-13 35-2,0-7-6,16 19-3,-6 4-2,16 15-3,-10 0-5,10 6-2,-7 1-4,7-4-3,-4-6-1,1-6 0,-4-10-1,-3-9 1,-3-7 0,0-31 0,6 35 0,-6-35 0,0 0-4,-3-32-4,3 32-1,-6-66-3,9 31 1,-12-15-2,9 6 1,-13-6 1,7 2 3,-7-2 2,0 0 4,-2-1 0,-1 4 3,3 3 0,-3-3 2,10 6 1,-3-3 2,12 6 3,0-3-1,13 9 0,-4-2 0,17 5-1,2 1-1,10 6-1,0 3-1,7 13-2,-1 3 1,7 12-2,-7 7 1,-3 9 1,-9 10-1,-3 3 0,-13 3-1,-10 3 1,-12 3 0,-7 0 0,-12-6 0,-9-3-1,-7-4-1,-6-8 1,-4-14 0,-2-2 0,2-7-1,4-10 0,0-2 0,9-7-1,35 16 0,-44-25-6,44 25-5,0 0-7,35-3-6,-7 0-6,20 12-2,5-2 1,4 5-1,0 1 5,3 2 5</inkml:trace>
          <inkml:trace contextRef="#ctx0" brushRef="#br0" timeOffset="274.9214">641 1893 114,'0'0'41,"0"0"-2,0 0-12,-35 38-15,39-10-4,-1 7-4,3-1-4,0 10-2,1-6-6,2 6-8,-9-12-5,6-1-7,-6-31-4,0 0-1,0 0 0,0 0 0,16-28 6</inkml:trace>
          <inkml:trace contextRef="#ctx0" brushRef="#br0" timeOffset="531.7182">843 1591 152,'0'0'41,"0"0"-6,0 0-20,0 0-16,70 18-14,-23-14-6,22 5-7,-5-3-4,8 1-2,-15-7 0,-3 6-1,-16-6 3</inkml:trace>
          <inkml:trace contextRef="#ctx0" brushRef="#br0" timeOffset="719.5228">951 1824 77,'0'0'29,"0"0"-7,56 28-14,-8-31-11,9 0-7,12-1-8,-3-5-3,4 3-4,-4 3-5,-12-7 2</inkml:trace>
          <inkml:trace contextRef="#ctx0" brushRef="#br0" timeOffset="1667.4731">834 1663 91,'0'0'36,"0"0"-5,0 0-6,0 0-4,0 0-5,47 3-3,-9-3-5,12 3-5,10 0-4,7-3 1,9 4 0,6-4 0,-3 0 0,-1 3 0,-8-3 0,-10 0 0,-10 0 0,-12 0 1,-38 0-2,32 0-10,-32 0-8,0 0-7,0 0-5,0 0-2,-29 6 0,29-6-1,-44-13-5</inkml:trace>
          <inkml:trace contextRef="#ctx0" brushRef="#br0" timeOffset="1995.2172">1184 1405 98,'-28'-32'41,"28"32"-5,0 0-10,-35 22-8,32 13-3,0-4-5,9 17-9,-3 5 0,3 4-1,1 0 0,-1 2 0,-6-5 0,3-7 0,0-3 0,-6-3 0,0-9 0,3-32 0,0 44-6,0-44-9,0 0-6,0 0-6,32 9-4,-32-9-2,50-31-1,-21 9-5,8-7 3</inkml:trace>
        </inkml:traceGroup>
        <inkml:traceGroup>
          <inkml:annotationXML>
            <emma:emma xmlns:emma="http://www.w3.org/2003/04/emma" version="1.0">
              <emma:interpretation id="{553E2DA2-FEE2-48D4-A653-3F61E42C862A}" emma:medium="tactile" emma:mode="ink">
                <msink:context xmlns:msink="http://schemas.microsoft.com/ink/2010/main" type="inkWord" rotatedBoundingBox="3446,10174 22788,10437 22756,12813 3414,12550"/>
              </emma:interpretation>
              <emma:one-of disjunction-type="recognition" id="oneOf1">
                <emma:interpretation id="interp5" emma:lang="en-US" emma:confidence="0">
                  <emma:literal>Insightfulness*</emma:literal>
                </emma:interpretation>
                <emma:interpretation id="interp6" emma:lang="en-US" emma:confidence="0">
                  <emma:literal>Insightfulness*"</emma:literal>
                </emma:interpretation>
                <emma:interpretation id="interp7" emma:lang="en-US" emma:confidence="0">
                  <emma:literal>Insightfulness's*</emma:literal>
                </emma:interpretation>
                <emma:interpretation id="interp8" emma:lang="en-US" emma:confidence="0">
                  <emma:literal>Insightfulness'*</emma:literal>
                </emma:interpretation>
                <emma:interpretation id="interp9" emma:lang="en-US" emma:confidence="0">
                  <emma:literal>Insightfulness"*</emma:literal>
                </emma:interpretation>
              </emma:one-of>
            </emma:emma>
          </inkml:annotationXML>
          <inkml:trace contextRef="#ctx0" brushRef="#br0" timeOffset="8367.916">5939 1896 143,'0'0'41,"0"0"-4,41-16-20,-3 7-18,19-1 1,6 7-1,3-6-9,10 9-7,-16-7-5,0 11-4,-22-4-2,-10 3-4,-28-3-1,0 0 0,0 0 3,0 0 26</inkml:trace>
          <inkml:trace contextRef="#ctx0" brushRef="#br0" timeOffset="8623.3349">6213 1701 107,'0'0'41,"-41"31"-7,41-31-15,-15 57-5,11-19-1,20 3-5,-3 6-9,-4-9-14,13 3-8,-15-10-8,5-3-3,-12-28-7,0 0 0,0 0-2,0 0 37</inkml:trace>
          <inkml:trace contextRef="#ctx0" brushRef="#br0" timeOffset="9833.0361">6816 2743 145,'0'0'39,"-25"-47"-5,9 12-19,10 0-9,6-5-6,3-5-1,0-8 1,7-4-1,2-9 1,-2 6-1,3-9 1,-1 3-1,4-3 1,0-1 0,0 7 0,6 7-1,3 5 1,3 1 0,1 9 0,2 13 0,4 6 1,0 9 0,3 13 0,-4 6 0,1 13 0,-6 6-1,2 7 1,-12 6-1,0 3 1,-13 0-1,-6-1 0,-6 1 0,-13-3-1,-6-3 2,-10-4-1,-3-2 0,-9-7 0,-1-3 0,-2-4-1,3 1 1,-1-3 0,14-10 0,5 3-3,29-6-7,0 0-7,0 0-7,0 0-5,32-22-4,12 13-1,6-4 0,10-6 2,7 3 9</inkml:trace>
          <inkml:trace contextRef="#ctx0" brushRef="#br1" timeOffset="29348.9813">8804 1062 121,'0'0'41,"-50"-19"-7,50 19-14,-60 37-6,28-2-1,-12 0-4,6 15-8,-9 16-2,-4 13 1,-5 0-1,-11 9 1,-5 3-2,-7 4 2,-7 2-2,-5 4 2,2-7-1,-8-2 2,-5 2-2,8-2 1,5-11 0,4-2 0,12-6 0,10-14 0,6-8 0,20-13 0,8-13 1,29-25-1,0 0 0,0 0-7,0 0-11,0 0-11,60-35-6,-25 7-6,3-4-2,6-2-1,-3-10 15</inkml:trace>
          <inkml:trace contextRef="#ctx0" brushRef="#br0" timeOffset="11115.8679">8110 1562 107,'-25'-31'40,"25"31"-6,0 0-9,-29-16-7,29 16-3,6 44-9,4-12-6,3 8 0,2 8 0,1 8 0,6 4 1,-3 3-1,3 0 0,-6-6 0,0-4 1,-4-5-1,4-11 0,-3-5 0,-13-32-1,22 28 0,-22-28 0,0 0-1,0 0 1,32-41 0,-23 13-1,1-7 1,2-2 0,1-4 1,6 3 0,0 0 0,3 10 0,-22 28 1,47-32-1,-47 32 1,57 10 1,-57-10-1,57 44 0,-32-10 0,4 4 1,-4 6-2,-3 0 1,-3-3 0,-3-3-1,-4-7 0,-12-31 0,22 41-14,-22-41-10,0 0-7,0 0-3,32-31-1,-29-1 0,16 4-2</inkml:trace>
          <inkml:trace contextRef="#ctx0" brushRef="#br0" timeOffset="10532.623">7762 1946 95,'0'-37'34,"0"37"-3,0-41-9,0 41-3,-6-38-4,6 38-3,-22-35-4,22 35-4,-38-16-3,7 16-1,-1 10 1,-6 2-1,-3 7 0,0 7 0,0 5 0,3 4 0,6 2 0,10 4 0,10-6 0,15 3-1,13-10 1,12-6-1,16-9 0,7-10 0,6-6 0,0-13 0,-1-6 0,-8-6 1,-4-1-1,-13-2 1,-8-4-1,-8 4 2,-8 2-1,-7 1 1,0 28 0,-13-41 0,13 41 0,0 0 0,-38-22 0,38 22 0,0 0 0,-22 38-1,22-38 0,6 47 1,4-12-1,6 6 1,3 0-1,3 3 1,3 9-1,7 4 0,-7 3 1,-3 0-1,-3-4 0,-10 1 0,-2-4 0,-11-5-1,-11-4 1,-11-3 0,-8-13 0,-4-3 0,-10-3-1,-2-9 1,-7-10 0,0-3 0,7-6 0,9-7-4,3-9-9,38 22-6,-25-44-7,25 44-5,44-60-3,0 32-1,6-13 1,7 3 3</inkml:trace>
          <inkml:trace contextRef="#ctx0" brushRef="#br0" timeOffset="11287.4943">9102 2038 139,'-9'47'37,"9"-47"3,-10 60-14,4-26-21,3-5-20,25 2-10,-22-31-7,35 38-2,-35-38-1,31 9-1,-31-9-2</inkml:trace>
          <inkml:trace contextRef="#ctx0" brushRef="#br0" timeOffset="2560.0497">2283 1616 155,'0'0'41,"0"0"-5,0 0-24,0 0-13,66 6-1,-3 0-13,-6-12-9,19 12-7,-13-6-2,0 3-1,-19 4 0,-9 2-7,-35-9 13</inkml:trace>
          <inkml:trace contextRef="#ctx0" brushRef="#br0" timeOffset="2952.3442">2510 1949 151,'0'0'39,"0"0"-9,-6-28-17,6 28-6,57-22-8,-19 16 1,9 3 0,-3 3 0,0 0 0,-9 6 0,-7 7 1,-28-13 0,29 34 0,-29-34-1,-19 54 1,-6-26-1,-7 4 1,-6 2-2,-6 1 2,3 3-1,0-1 0,3-2 0,10-3 0,6-4 0,22-28 0,-13 44-1,13-44 1,0 0-1,54 22 0,-13-22 0,-4-6-10,20 6-12,-9-7-9,2 4-1,-2 0-7,-7-10-2,-4 4-1</inkml:trace>
          <inkml:trace contextRef="#ctx0" brushRef="#br0" timeOffset="2335.9974">2573 945 98,'0'0'41,"-28"-25"-2,28 25-9,0 0-12,-13 47-5,13-9-6,3 6-7,4 13 0,-1-1 0,-3 4-1,0-3 1,4 6-8,-7-22-10,9 3-9,-6-16-6,-3-28-1,10 35-2,-10-35-5,0 0-1</inkml:trace>
          <inkml:trace contextRef="#ctx0" brushRef="#br2" timeOffset="90881">3394 1200 17,'0'0'20,"-12"-28"-3,12 28-4,-4-29-2,4 29 0,0 0 1,10-31-2,-10 31-2,0 0-2,0 0 0,47-13 0,-47 13-2,32 7 1,-32-7-2,34 12-1,-34-12 0,32 13 0,-32-13 0,0 0-1,0 0 0,38 22 0,-38-22-1,0 0 2,0 0-1,35 3 0,-35-3 1,0 0 0,34-16 0,-34 16 0,35-19 1,-35 19-1,38-34 0,-38 34-1,51-51 0,-23 20 0,-3-4 0,4-3-1,-1-6 0,0 3 1,-2-6-1,-1 6 0,0 3 0,-3 7 0,-3 3 0,-19 28 0,32-41 0,-32 41-1,0 0-4,0 0-4,35-10-5,-35 10-5,0 0-2,12 29-3,-12-29-1,0 0-1,0 0 4,35 34 5</inkml:trace>
          <inkml:trace contextRef="#ctx0" brushRef="#br0" timeOffset="3703.7077">3498 2759 65,'0'0'39,"0"0"-2,0 0-9,0 0-6,0 0-4,0 0-3,0 0-5,13-38-5,-13 38-5,13-54 0,-13 17 0,-4-7 0,-2-13 0,-3 0 0,-1-9 0,-6-3-1,4-4 1,-1 1 0,0-4 1,4 4-2,6 3 1,6 3 0,6 6 0,10 9 0,7 7 0,5 10 0,10 8-1,7 17 1,2 9 0,1 16 1,-7 12-1,0 10 1,-9 9 0,-4 7 0,-9 5 0,-12 4 0,-13-6-1,-7 0 1,-5-4-1,-14-12 1,-6-9-1,-6-7 0,-3-12 0,-10-10 0,7-10 1,-7-5-1,7-10 0,3 3-1,12 3-2,-2-6-11,34 22-13,0 0-6,-7-28-2,7 28-1,54-16-1,-7 3-2</inkml:trace>
          <inkml:trace contextRef="#ctx0" brushRef="#br0" timeOffset="5769.1369">4206 1795 124,'0'0'38,"0"0"-7,0 0-10,-19 38-6,31-10-4,1 1-7,12 5-4,-3 1 0,10 0 1,-4-1-2,-3 1 1,1-1 0,2-5 0,-6-1 0,-22-28 0,41 32-1,-41-32 1,29 19-1,-29-19 1,0 0-1,34-13 0,-34 13 1,16-28-1,-16 28 1,22-44 0,-9 12-1,-4 1 1,4-4 0,-4-6-1,4 3 1,-3 0 0,-1 1 0,4 2 0,-4 7 0,-9 28 1,19-41-1,-19 41-2,0 0-9,0 0-7,0 0-6,0 0-5,25 47-4,-25-47 0,13 38-2,-13-38 3,0 0 12</inkml:trace>
          <inkml:trace contextRef="#ctx0" brushRef="#br2" timeOffset="91558.3168">4474 1021 39,'-32'-13'14,"32"13"-1,0 0-5,0 0-2,0 0 1,0 0 0,3 38 0,-3-38 0,13 47-1,-3-19 0,-1 4-1,0-1 0,1-2 0,-1 2-1,-9-31 0,19 44-1,-19-44 0,22 32 0,-22-32 1,32 6-2,-32-6 1,47-19-1,-12 0 0,3-9-1,6-7 0,0-3 0,10-6-1,3 0 0,-3-6 0,2 6 0,-8 3 0,-1 3 1,-12 7-1,-4 2 1,-31 29-1,35-37-3,-35 37-8,0 0-8,29-10-5,-29 10-1,0 0-2,37-25-3,-18-13 0</inkml:trace>
          <inkml:trace contextRef="#ctx0" brushRef="#br0" timeOffset="6983.53">4995 1323 70,'0'0'37,"0"0"0,-19-28-9,19 28-5,0 0-4,0 0-4,3-29-6,-3 29-5,0 0-3,0 0-1,0 0 0,38-6 0,-38 6 0,0 0 0,0 0 0,0 0 0,28 0 0,-28 0 0,0 0 0,0 0 0,0 0 0,38-10 0,-38 10 0,0 0 0,35-12 0,-35 12 1,31 3-1,-31-3 1,0 0 0,35 28 0,-35-28-1,16 41-1,-16-41 1,9 60-1,-12-22 0,-3 3-1,-7-3 1,1-1-1,-10 4 1,-4-6 1,-2 0-1,28-35 2,-47 41-1,47-41 0,-32 22 0,32-22-1,0 0 0,0 0 1,28-16-1,-28 16 0,45-25 0,-45 25 0,56-26 0,-27 14 1,-1 6 1,1-1-1,-29 7 0,50 0 1,-50 0-1,48 7 1,-48-7-1,37 12 1,-37-12-3,0 0-9,32 19-6,-32-19-8,0 0-4,0 0-3,0 0-2,-6 32 1,6-32 1,-32 18 13</inkml:trace>
          <inkml:trace contextRef="#ctx0" brushRef="#br0" timeOffset="7315.4649">5077 2264 60,'0'0'36,"0"0"-1,0 0-5,-10 38-7,14-6-3,-4-32-4,3 56-5,0-24-7,0-4-9,3 4-12,-6-32-7,3 34-7,-3-34-2,0 0-1,0 0-7,0 0 1</inkml:trace>
          <inkml:trace contextRef="#ctx0" brushRef="#br0" timeOffset="11611.7327">9604 1745 140,'0'0'42,"0"0"-5,0 0-17,38 0-13,0 0-19,16 12-11,-4-8-7,10 5-4,-9-6-1,-4 0-6,-6 7-1,-13-7 14</inkml:trace>
          <inkml:trace contextRef="#ctx0" brushRef="#br0" timeOffset="11780.1733">9708 2025 151,'0'0'37,"0"0"-20,60 6-37,-3-9-16,9-6-7,10-1-1,-6-9-1</inkml:trace>
          <inkml:trace contextRef="#ctx0" brushRef="#br3" timeOffset="97161.1843">11637 948 32,'-19'-47'29,"10"9"-2,-10 4-10,-6 2-5,25 32 3,-44-47 2,44 47-2,-57-16-1,25 26-3,-12-1 0,-3 22 1,-17 1-3,-5 21-1,-19 7-2,-7 13-3,-9 12-1,-4 12 0,-2 7-1,9 10-2,6 8 0,19 1 0,19-3 0,20 9 1,21-9 1,22-4 0,19-6 0,13-9 0,16-10-1,15-6 1,13-9 0,10-16 0,3-10-1,9-12 0,0-13 0,3-12 0,4-10-1,-7-13 1,0-8 0,1-11-1,-4-12 1,-7-6 0,-2-13-1,-10-6 1,-6-16 0,-10-6 0,-16-6-1,-12-4 1,-12-3 0,-17-3 0,-12 4 0,-10 2 0,-15 0 0,-10 7 1,-13 0 1,-5 6-1,-14 6 0,1 3-1,-7 7 1,-3 6 0,3 10 0,10 2-1,9 1 0,13 0-1,25 2-11,-3-8-15,22-1-8,13-3-2,2-3-8,26 10-2,13-10 2</inkml:trace>
          <inkml:trace contextRef="#ctx0" brushRef="#br0" timeOffset="14990.9522">12161 1792 114,'0'0'42,"0"0"-4,0-41-12,0 41-14,45-9-5,-11 9-7,7-3 0,4 3 0,-1 0 0,-3-7-2,0 14-11,-41-7-5,63-4-8,-63 4-4,38-3-3,-38 3 0,0 0-2,0 0 4,0 0 14</inkml:trace>
          <inkml:trace contextRef="#ctx0" brushRef="#br0" timeOffset="14682.7419">11363 2022 66,'0'0'28,"0"0"-1,0 0-6,0 0-3,-3-32 1,3 32-3,0 0-5,37-18-1,-37 18-2,29-16-1,-29 16-2,0 0-2,35-13-2,-35 13-1,0 0 0,41 10 1,-41-10-1,37 22 1,-37-22 0,42 34 0,-42-34 0,28 54 0,-19-23 0,-9 1-1,-3 2 1,-3 4-1,-7-3 1,-2-4-1,-1-2-1,16-29 1,-48 47 0,48-47 1,-47 35-1,47-35-1,-44 18 2,44-18-2,0 0 0,0 0 0,0 0 0,0 0 0,0 0 0,38-31 0,-4 22 0,1 2 1,3 4 0,3 0 0,0 0 0,0 3 0,-6 3 0,-4 3 0,-2-3 0,-29-3 0,44 10-10,-44-10-10,0 0-7,0 0-6,35-16-1,-35 16 0,3-44-2,-3 44 0</inkml:trace>
          <inkml:trace contextRef="#ctx0" brushRef="#br0" timeOffset="13388.8987">10719 1487 106,'0'0'37,"-29"-4"-6,29 4-6,-6 38-5,12 0-4,-3-6-7,10 12-6,6 6-2,3 4-1,0-1 0,-3-3 0,3-2 0,0-11 0,-6-5 0,-16-32 0,25 44-1,-25-44-10,0 0-9,0 0-8,0 0-3,0-28-3,0 28 0,-22-54-1,10 20 0</inkml:trace>
          <inkml:trace contextRef="#ctx0" brushRef="#br0" timeOffset="13739.0855">10709 1543 93,'0'0'34,"-28"-56"1,28 56-6,-13-60-7,13 60-5,29-51-6,5 26-6,10 3-5,13 6 1,0 7-1,9 3-1,-6 6 1,-3 6 0,-6 7 1,-13 5-1,-7 14 0,-12 3 1,-13-1-1,-9 7 1,-9-3-1,-10 0 1,-10-4-1,-6 4-1,-6-16 1,-3-3 0,-1-3 0,1-4 0,9-5 0,6-4-6,32-3-7,-31 0-5,31 0-9,0 0-5,41 0-2,-10-3-1,7 6-1,3 0 6</inkml:trace>
          <inkml:trace contextRef="#ctx0" brushRef="#br0" timeOffset="15235.1185">12351 1625 130,'-44'0'41,"44"0"-4,-32 22-13,32-22-13,-13 41-6,20-6-5,5-1-1,4 1 1,0 0 0,3-1-9,-19-34-8,28 57-8,-28-57-6,0 0-3,35 22-1,-35-22-1,0 0 0,35-44 13</inkml:trace>
          <inkml:trace contextRef="#ctx0" brushRef="#br0" timeOffset="15722.5677">13049 1735 155,'0'0'43,"0"0"-5,37-3-29,17-3-9,16 0-11,21 12-14,-9-6-8,7 6-1,-17-3-1,-12 4-1,-22 2-6</inkml:trace>
          <inkml:trace contextRef="#ctx0" brushRef="#br0" timeOffset="15535.945">13247 1143 130,'0'0'42,"0"0"-6,0 0-15,-9 29-7,12-1-6,7 13-7,2 13-1,-2 2 0,2 1 0,-5 0 0,5-7-1,-9-6-10,10-3-13,-10-13-8,-3-28-3,0 0 0,0 0-4,0 0-4,0 0 12</inkml:trace>
          <inkml:trace contextRef="#ctx0" brushRef="#br0" timeOffset="16082.8136">13355 2003 159,'0'0'42,"0"0"-9,28-28-22,13 15-11,10 4-1,2-1 1,4 4 0,0 3 0,-10 3 1,-9 6-1,-9 3 1,-29-9-1,19 35 1,-26-7 0,-8 4-1,-8 9 1,-5 0-1,-3 6 0,-1 0 1,0 4-2,4-7 1,9 0 0,10-10 0,9-2-1,0-32 1,34 35-1,4-32 1,10-3-7,-4-19-14,16 9-9,-10-12-5,7 3 0,-13-3-1,-3 4-1,-9 5-1</inkml:trace>
          <inkml:trace contextRef="#ctx0" brushRef="#br0" timeOffset="16644.9246">14371 2825 135,'0'34'42,"0"-34"-1,0 0-15,29 23-25,-29-23-1,35-13-1,-35 13 0,25-38 1,-22 7 0,-3-7 0,-10-9 0,-8-13 0,-5-9 0,-2-10 0,-3-9 0,-4-7 0,4 1 0,3 2 0,9 1-1,13 6 1,9 6-1,16 13 1,10 10 0,12 8 0,9 17 0,7 9 0,-3 16 0,3 12 1,-6 16 0,-13 9 0,-6 10 0,-13 6 0,-16 4 0,-12 2-1,-7-2 1,-15 2-1,-10-9 1,-3-3-1,-10-9 0,1-4 0,-1-9-1,-2-10 1,5-2-1,7-7 1,6-7-1,35 7 0,-37-22-3,37 22-11,0 0-8,31-25-9,1 13-1,12 2-3,6-9 0,10 4 0</inkml:trace>
          <inkml:trace contextRef="#ctx0" brushRef="#br2" timeOffset="93356.7071">14476 1194 10,'-4'-41'12,"4"41"-4,0 0-5,0 0 0,13-28 2,-13 28 1,0 0 0,0 0 0,0 0 1,0 0-1,0 0-1,0 0-1,0 0 0,0 0-2,0 0 0,0 0-1,0 0 2,0 0-1,0 0 1,0 0 0,0 0-1,0 0 1,25 31-1,-25-31 1,0 0-1,22 35-1,-22-35 1,22 31 0,-22-31-1,19 35 2,-19-35-1,16 38 0,-16-38-1,13 37 1,-13-37-1,9 29 0,-9-29 0,0 0 1,13 28-1,-13-28 1,0 0 2,0 0 0,0 0 1,28-25-1,-28 25 1,0 0-1,38-41 0,-38 41-2,48-41 1,-17 16-2,4-4 0,6 1 0,6-7 0,1-2-1,-1 2 1,-3-6-1,0 6 1,-6-2 0,-3 8 0,-7 1-1,-28 28 1,35-44 0,-35 44 0,22-28-1,-22 28-1,0 0-4,0 0-7,32-16-6,-32 16-6,28 6-1,-28-6-2,32-3-2,-32 3-1</inkml:trace>
          <inkml:trace contextRef="#ctx0" brushRef="#br3" timeOffset="98407.7977">16458 1213 45,'-19'-38'30,"-6"10"-5,25 28-8,-57-48-1,57 48 1,-60-31 2,32 25 0,-10-4-4,6 13-2,-12-3-3,0 13-1,-10-1-3,-3 10-2,-6 4-3,-6 5-2,-7 7 1,-3 6 0,0 6 0,0 4 0,4-1-1,2 7 1,0 0 0,7 6 0,3 4 0,6-1 0,3 3 0,7 10 0,3 6 1,3 4-1,6-1 0,3 0 0,7 0 0,3-2 0,9-4 0,1-7 0,15-8-1,6-11 2,17-8-2,12-7 2,12-9-1,16-7 0,17-12 0,14-4 0,17-9 0,6-6 0,3-3 0,3-10 0,1-3 0,-4-6 0,-13-3 0,-5-10 0,-11-3 1,-5-6-1,-10-4 1,-13-5-1,-6-1 0,-10-6 0,-12-3 0,-6-3 0,-10-1 0,-9-5 0,-4-4 0,-6 0 0,-6-6 0,-6 0 0,-7-3-1,-6-6 0,-7-4 2,-2 4-2,-10 6 1,-10-1 0,-6 17 1,-12 9 0,-1 16-1,1 15 1,-1 26-6,1-3-18,12 21-12,7 10-3,12-3-1,19 9-8,19-28-1</inkml:trace>
          <inkml:trace contextRef="#ctx0" brushRef="#br0" timeOffset="17035.1901">15038 1789 155,'-45'-10'37,"45"10"-2,-31 22-16,28 7-19,18 9-1,14 9 2,6 10-2,2 2 1,8 1 0,-7 0 0,3-10-1,-4-6 1,-5-12 0,-32-32-1,41 22 1,-41-22-1,28-31 1,-15-4-1,-3-12 1,-4-10 0,0-9-1,-3-3 1,-3-1 0,0 1 0,-3 6 0,3 3 0,-3 16 0,0 10 0,3 34 0,6-32 1,-6 32-1,0 0-5,38 32-16,-28-4-8,8 10-4,-2-1-1,0 7-1,-3-3-1,6 4-1</inkml:trace>
          <inkml:trace contextRef="#ctx0" brushRef="#br0" timeOffset="17471.3762">15701 2186 160,'-4'-32'35,"4"32"-2,22-38-20,-22 38-14,48-22 1,-17 16 0,-2-3 0,-1 9 1,1-4-1,-29 4 1,38 16 0,-38-16-1,15 35 1,-15-4 0,0 4 1,-9 3-2,-1 9 1,-5 0-1,-4 0 0,3 1 0,0-4 0,0-10-1,10-2 1,6-32-1,-3 38 0,3-38 1,31 15-1,-2-15 0,2-6 1,7 0-1,3-4 1,3-2-1,-2-7-9,5 13-8,-12-13-7,-1 9-5,-34 10-3,48-38-1,-48 38-1,12-47 1</inkml:trace>
          <inkml:trace contextRef="#ctx0" brushRef="#br0" timeOffset="17885.8042">16095 1276 143,'0'-35'36,"10"4"-2,-4-4-16,22 13-7,-28 22-9,51-35-2,-51 35 1,54-12-1,-54 12 1,37 12 0,-37-12 0,4 44-1,-11-12 1,-5 6 0,-7 6-1,0 3 0,-6 3 0,2 4-1,1-7 1,7 0-1,2-6 1,10-3-1,9-10 1,-6-28-2,32 38 2,-32-38 0,60 13-1,-29-20-11,23 11-12,-16-11-7,6 4-4,-6-3 1,3 0-2,-13-1-1</inkml:trace>
          <inkml:trace contextRef="#ctx0" brushRef="#br0" timeOffset="18199.0118">17042 1814 160,'-28'-16'36,"28"16"-2,0 0-16,57-9-19,-13 12 1,13 0-7,6 7-9,-3-10-7,0 9-7,-10-9-4,-5 3-1,-17-9 0,-28 6-1,32-16 6</inkml:trace>
          <inkml:trace contextRef="#ctx0" brushRef="#br0" timeOffset="18403.1514">17248 1631 160,'-32'10'38,"32"-10"-2,-19 50-18,25-12-18,20 9 1,8 4-1,4 5-7,-6-8-15,2-1-12,-11-16-1,-23-31-2,19 35-1,-19-35-2</inkml:trace>
          <inkml:trace contextRef="#ctx0" brushRef="#br0" timeOffset="19242.5782">18312 2548 160,'-37'3'36,"37"-3"-1,-23-54-16,20 20-19,3-13 0,7-7-1,5-6 1,1-9 0,6-7 0,-7 1 0,4-7-1,0 3 2,3 0-1,0 7 0,3 3 0,6 9 0,-2 6 0,5 10 1,7 13-1,0 18 1,3 16 0,-3 13 0,-3 16 0,-7 12 0,-6 9-1,-6 10 0,-13 6 0,-6-2 0,-10-4 0,-12-7 0,-3-2 0,-10-13 0,-3-7 0,-3-15 0,-1-9 0,-2-10 0,0-10 0,2-6 0,4-2 0,13-1-1,3-10-13,25 29-11,-7-28-7,7 28-3,51-13-1,-7 17 0,7-8-1,15 11 1</inkml:trace>
          <inkml:trace contextRef="#ctx0" brushRef="#br0" timeOffset="20274.6571">19980 1411 188,'-38'19'37,"38"-19"-7,-3 72-30,18-12 0,14 9 0,6 7 0,-1 3 0,1-1 0,0-8 0,-10-10 0,-6-10 0,-3-12 0,-16-38 0,16 34-2,-16-34-7,0 0-2,19-44 0,-4 13 0,-2-13 0,9 0 2,0-4 4,0 1 9,7 9 4,-1 4 1,4 15 1,-32 19 1,63-10-1,-63 10-1,60 38-4,-22-3-4,-4 9 0,-5 3 0,2 7-1,-2-1 0,-4-6 0,-3-2 0,-9-17-15,6 0-14,-19-28-6,0 0-1,28-3 0,-28 3-2,13-47 1</inkml:trace>
          <inkml:trace contextRef="#ctx0" brushRef="#br0" timeOffset="20626.897">20978 1956 155,'0'0'36,"37"-22"-1,-2 19-10,13-1-26,2 1 1,1 3 0,2 3 0,-9 1 0,-2 5 1,-14 7-1,-28-16 1,22 34 0,-22-34 0,-6 48-1,-10-20 1,-6 7-1,-3-4 0,-7 4 0,4-1 0,-1 1 0,7-3 0,13-4 0,5 0 0,4-28-1,29 41 0,6-31 1,6-4-1,12 3-11,-2-12-15,6 0-7,-7-10-1,-6 1-1,-9-10-3,-6 0-1</inkml:trace>
          <inkml:trace contextRef="#ctx0" brushRef="#br1" timeOffset="30287.8723">21041 1062 146,'6'-48'43,"-6"48"-4,-22-31-16,22 31-19,-32 12-4,32-12 0,-60 54 0,16-13 0,-6 12 0,-17 7 0,-12 19 0,-15 6 0,-17 3 0,-15 7 0,-10-1 0,-12 7 0,-10 3 0,-3 3 0,6-10 0,7-2 0,5-1 0,20-2 0,13-14 0,21-5 0,17-13 0,18-16 0,13-10 0,9-18-15,32-16-16,0 0-7,0 0-4,48-57-3,-4 10 0,13-3 7</inkml:trace>
          <inkml:trace contextRef="#ctx0" brushRef="#br0" timeOffset="19840.1059">19446 1899 157,'0'-31'35,"3"2"-1,-19-2-17,16 31-10,-15-35-5,15 35-2,-38-16 1,6 20 0,-9 5 0,-9 10-1,-4 6 0,0 0 0,1 10 0,8 6 0,11 0 0,15-3-1,22-4 0,19-2 0,16-10 0,12-10 0,7-9-1,9-12 0,4-7-1,-13-9 0,-4-3 0,-15-10 0,-9 3 1,-17 1 0,-2 2 3,-16 4 1,6 28 1,-29-38 1,29 38-1,-28-9 2,28 9-2,0 0 0,-22 41-3,37-13 0,8 3-1,14 10 1,11 10-1,5-1 1,11 10-1,2 3 1,-9 3 1,-7 3 0,-9 1-1,-15-7 1,-20-7 0,-16-5-1,-18-10 0,-10-13 0,-9-9 0,-7-13 0,-9-9 0,0-13 0,12 4-10,-6-23-10,26 0-9,6-9-5,15-6-1,7-10-1,31-6-1,7-7 0</inkml:trace>
        </inkml:traceGroup>
      </inkml:traceGroup>
    </inkml:traceGroup>
    <inkml:traceGroup>
      <inkml:annotationXML>
        <emma:emma xmlns:emma="http://www.w3.org/2003/04/emma" version="1.0">
          <emma:interpretation id="{7C09D2FC-C66F-46B5-9DF1-462E0D78A282}" emma:medium="tactile" emma:mode="ink">
            <msink:context xmlns:msink="http://schemas.microsoft.com/ink/2010/main" type="paragraph" rotatedBoundingBox="440,12607 20785,12887 20755,15114 409,148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E99F1B-C77D-45E2-BE7F-4AEBED4BAC67}" emma:medium="tactile" emma:mode="ink">
              <msink:context xmlns:msink="http://schemas.microsoft.com/ink/2010/main" type="line" rotatedBoundingBox="440,12607 20785,12887 20755,15114 409,14833"/>
            </emma:interpretation>
          </emma:emma>
        </inkml:annotationXML>
        <inkml:traceGroup>
          <inkml:annotationXML>
            <emma:emma xmlns:emma="http://www.w3.org/2003/04/emma" version="1.0">
              <emma:interpretation id="{FF242F91-D201-4216-ADA6-5CE2FA66AF5C}" emma:medium="tactile" emma:mode="ink">
                <msink:context xmlns:msink="http://schemas.microsoft.com/ink/2010/main" type="inkWord" rotatedBoundingBox="436,12886 5804,12960 5784,14449 415,14375"/>
              </emma:interpretation>
              <emma:one-of disjunction-type="recognition" id="oneOf2">
                <emma:interpretation id="interp10" emma:lang="en-US" emma:confidence="0">
                  <emma:literal>velar</emma:literal>
                </emma:interpretation>
                <emma:interpretation id="interp11" emma:lang="en-US" emma:confidence="0">
                  <emma:literal>vicar.</emma:literal>
                </emma:interpretation>
                <emma:interpretation id="interp12" emma:lang="en-US" emma:confidence="0">
                  <emma:literal>vicar'</emma:literal>
                </emma:interpretation>
                <emma:interpretation id="interp13" emma:lang="en-US" emma:confidence="0">
                  <emma:literal>velar.</emma:literal>
                </emma:interpretation>
                <emma:interpretation id="interp14" emma:lang="en-US" emma:confidence="0">
                  <emma:literal>velar'</emma:literal>
                </emma:interpretation>
              </emma:one-of>
            </emma:emma>
          </inkml:annotationXML>
          <inkml:trace contextRef="#ctx0" brushRef="#br3" timeOffset="228212.8771">2205 3166 150,'0'0'41,"-35"-6"-8,35 34-14,-6 4-10,6 8-9,3 11 1,6 5-1,-2 4 0,-1 6 0,0 1 0,-2-8 0,-4 1 0,0-13 0,0-12 1,0-35-1,6 32 1,-6-32-1,12-29-4,-8-9-4,5-6-2,-6-12-3,10-4 0,-10-6 0,7 6 0,-10-3 0,12 6 5,1 7 7,6 0 5,6 15 7,-6 3 2,19 17 1,-7-1-2,14 19 1,-11 0-2,7 19-1,-3 3-4,-3 13-5,0 13-1,-10 5-1,3 4 1,-5 3 0,-1 0 1,-3 0-1,-7-9 0,-2-1 0,-1-15 0,-3-10 0,-6-28-17,4 32-10,-4-32-5,0 0-1,-32-29-1,4-2-1,6 3-1</inkml:trace>
          <inkml:trace contextRef="#ctx0" brushRef="#br3" timeOffset="228409.4867">2252 3531 137,'0'0'41,"0"0"0,0 0-12,41-41-22,19 32-19,0-10-13,19 10-7,-6-7-2,3 9-1,-10-5 0,-3 12 0</inkml:trace>
          <inkml:trace contextRef="#ctx0" brushRef="#br3" timeOffset="229728.6203">2385 4255 107,'0'0'34,"0"0"-1,0 0-2,41-9-13,19 9-4,19-9-6,25 2-3,29-2-5,12-4 0,19 4 0,10-1 0,6 1 0,6 3-1,-3-1 2,-6 1-2,-22 6 1,-13 3 0,-22 7-3,-25-10-10,-16 18-8,-45-8-7,-34-10-4,7 28-2,-36-12 1,-18-3-2,-7-4 3</inkml:trace>
          <inkml:trace contextRef="#ctx0" brushRef="#br3" timeOffset="228613.8618">3108 3544 163,'-22'47'34,"12"-12"0,-9-4-15,13 10-14,0 0-5,3 0 0,-1 0-3,1-13-13,13 10-10,-10-38-6,0 0-2,0 0 0,0 0-2,0 0 0</inkml:trace>
          <inkml:trace contextRef="#ctx0" brushRef="#br3" timeOffset="229084.1815">3408 3295 153,'0'0'34,"0"0"-1,0 0-10,-16 50-13,26-12-9,2 3-1,4 6 1,6 7-1,0 3 0,7-4 0,-4-2 0,0-11 0,-3-2 0,0-9 0,-22-29 0,32 28 0,-32-28 0,0 0-1,32-41 1,-23 9-1,4-12 0,-4-6 1,4-10-1,3 4 1,-1-7 0,4 9-1,-3 4 1,6 9 0,-3 6 1,-19 35-1,38-38 0,-38 38-13,35 0-10,-35 0-7,34 35-3,-34-35 0,29 50-1,-23-21-1,10 2 0</inkml:trace>
          <inkml:trace contextRef="#ctx0" brushRef="#br3" timeOffset="229300.3275">4134 3591 153,'0'0'35,"0"28"-1,0-28-9,3 41-17,7-12-8,-1 8 0,7 1 0,-10 0 0,7 3-10,-13-41-11,10 53-9,-10-53-3,9 29-2,-9-29 0,0 0-1,0 0-2</inkml:trace>
          <inkml:trace contextRef="#ctx0" brushRef="#br3" timeOffset="224664.6142">-688 3481 113,'0'0'39,"-28"-28"-7,28 28-9,0 0-5,9 40-2,1-8-5,12 9-8,3 12-3,7 10 0,6 3 0,0 1 0,6 2 0,0-6 0,0-3 0,-6-13 0,6-6 0,-6-10 0,-3-12 0,-3-6 0,-32-13 0,47-3 0,-47 3 0,35-38 0,-23 6 0,4-9 0,-6-3 0,-1-12 0,-3-4 0,4 0 0,-4-6 0,7 3 0,-7 3 0,0 3 0,1 7 0,-1 6 0,3 9 0,4 1 0,-13 34 0,22-44 0,-22 44 0,22-32-7,-22 32-11,0 0-6,38 0-7,-38 0-4,7 32-5,-7-32-1,3 56 2,0-12 20</inkml:trace>
          <inkml:trace contextRef="#ctx0" brushRef="#br3" timeOffset="225292.0438">206 4104 71,'-25'-28'25,"25"28"-4,6-35-5,-6 35-1,25-44-1,-25 44-4,48-47-1,-48 47 0,50-38 1,-18 32 0,-32 6-1,50 6 0,-50-6-2,41 44 0,-28-12-2,0 9 0,-10 3-4,-3 6-1,-10 4 0,-5-7 0,-4 3 0,-4-2 2,1-1-3,-3-3 2,3-6-1,0-7 0,22-31 0,-25 41 0,25-41 0,0 0 0,0 0 0,0 0 0,28-9 0,-28 9 0,47-22 0,-15 12 0,0 4 0,-32 6 0,53 0 0,-53 0 0,51 12 0,-51-12 0,31 26 0,-31-26 0,0 0 0,29 37 0,-29-37 0,0 0-5,6 35-14,-6-35-9,0 0-3,0 0-7,0 0-1,19-35-2,-6 7 2,6 0 25</inkml:trace>
          <inkml:trace contextRef="#ctx0" brushRef="#br3" timeOffset="225796.3847">894 4114 92,'0'0'40,"0"0"0,0 0-8,32 0-12,3-10-6,9-2-18,0 2-17,13 1-14,-10 6-6,-6 0-2,7 6-2,-14-6-2</inkml:trace>
          <inkml:trace contextRef="#ctx0" brushRef="#br3" timeOffset="225617.2635">916 3695 95,'0'0'32,"0"0"-2,0 0-11,0 0-8,29-13-3,9 13-4,9 7-4,1-7-6,8 6-5,-15-6-4,7 6-4,-20 1-4,1 2-2,-29-9-5,0 0 0,-7 41 4,7-41 13</inkml:trace>
        </inkml:traceGroup>
        <inkml:traceGroup>
          <inkml:annotationXML>
            <emma:emma xmlns:emma="http://www.w3.org/2003/04/emma" version="1.0">
              <emma:interpretation id="{6165AF0E-68A1-4FA6-BB7C-0DF3E88315ED}" emma:medium="tactile" emma:mode="ink">
                <msink:context xmlns:msink="http://schemas.microsoft.com/ink/2010/main" type="inkWord" rotatedBoundingBox="6487,13396 7207,13406 7199,13942 6480,13932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E</emma:literal>
                </emma:interpretation>
                <emma:interpretation id="interp18" emma:lang="en-US" emma:confidence="0">
                  <emma:literal>X</emma:literal>
                </emma:interpretation>
                <emma:interpretation id="interp19" emma:lang="en-US" emma:confidence="0">
                  <emma:literal>t</emma:literal>
                </emma:interpretation>
              </emma:one-of>
            </emma:emma>
          </inkml:annotationXML>
          <inkml:trace contextRef="#ctx0" brushRef="#br1" timeOffset="425222.9399">5598 3655 82,'-25'-41'39,"25"41"-3,0 0-7,0 0-8,0 0-2,0 0-5,0 0-4,62-21-7,-21 25-3,-4 9 0,9-5-1,-1 4 1,-4 0 0,4-3 0,-3 3-5,-42-12-7,74 20-5,-74-20-5,53 9-3,-53-9-2,0 0-5,0 0-3,0 0 2,0 0 6,0 0 11</inkml:trace>
          <inkml:trace contextRef="#ctx0" brushRef="#br1" timeOffset="425453.7777">5334 4082 82,'0'0'35,"62"37"-3,-25-37-8,21 8-3,-9-16-2,21 16-4,-12-12-4,-4 0-7,3 12-14,-16-12-11,5 8-7,-46-4-5,57-4-2,-57 4-6,0 0 0,37-4 8</inkml:trace>
        </inkml:traceGroup>
        <inkml:traceGroup>
          <inkml:annotationXML>
            <emma:emma xmlns:emma="http://www.w3.org/2003/04/emma" version="1.0">
              <emma:interpretation id="{A22C111F-52A4-4E21-BB96-C6C6BAC58B58}" emma:medium="tactile" emma:mode="ink">
                <msink:context xmlns:msink="http://schemas.microsoft.com/ink/2010/main" type="inkWord" rotatedBoundingBox="7811,12708 12998,12780 12967,15007 7780,14935">
                  <msink:destinationLink direction="with" ref="{BF63C3D7-737F-48E8-8E13-6B4599E2327E}"/>
                </msink:context>
              </emma:interpretation>
              <emma:one-of disjunction-type="recognition" id="oneOf4">
                <emma:interpretation id="interp20" emma:lang="en-US" emma:confidence="0">
                  <emma:literal>7585975</emma:literal>
                </emma:interpretation>
                <emma:interpretation id="interp21" emma:lang="en-US" emma:confidence="0">
                  <emma:literal>75585975</emma:literal>
                </emma:interpretation>
                <emma:interpretation id="interp22" emma:lang="en-US" emma:confidence="0">
                  <emma:literal>75855975</emma:literal>
                </emma:interpretation>
                <emma:interpretation id="interp23" emma:lang="en-US" emma:confidence="0">
                  <emma:literal>7585175</emma:literal>
                </emma:interpretation>
                <emma:interpretation id="interp24" emma:lang="en-US" emma:confidence="0">
                  <emma:literal>75859715</emma:literal>
                </emma:interpretation>
              </emma:one-of>
            </emma:emma>
          </inkml:annotationXML>
          <inkml:trace contextRef="#ctx0" brushRef="#br1" timeOffset="428041.5611">6661 3141 119,'0'0'40,"0"0"-8,0 0-12,0 0-6,57-20-2,-15 12-5,11-5-6,5 5-1,4-4 0,-1-1 0,-11 13 0,-5-4 0,-8 0-1,-37 4 1,58 0-1,-58 0 1,0 0 0,37 33-1,-37-33 1,0 0 0,16 58 0,-16-58-1,9 49 2,-9-49-2,8 57 1,-8-57 0,0 62 0,-4-25 2,4-37-1,-9 66 1,1-29 0,4 0-1,4-37 0,-21 69 1,17-28-1,4-41-1,-8 70-1,8-70 1,-4 62-1,4-62 1,-12 45 0,12-45 0,0 0 0,0 45 0,0-45 0,0 0 0,0 0 0,0 0-7,0 0-8,0 0-6,0 0-5,0 0-4,0 0-2,37-57 0,-37 57-1,-9-54 7,9 54 7,-12-49 10</inkml:trace>
          <inkml:trace contextRef="#ctx0" brushRef="#br1" timeOffset="428289.7274">6797 3560 105,'0'0'34,"0"0"-1,0 0-6,41-20-9,4 16-2,5-9-3,15 1-4,10 4-9,3-13-13,12 17-6,-11-12-7,3 12-4,-16-9-4,0 13 1,-21-12-2,-8 12 4,-37 0 7</inkml:trace>
          <inkml:trace contextRef="#ctx0" brushRef="#br1" timeOffset="427294.0551">6883 3708 107,'0'0'33,"0"0"0,21-57-5,20 36-11,8-4-6,9 1-11,12 7-15,4 1-10,0 8-6,-12-5-1,0 9-1,-13 0 0,-12 0 1</inkml:trace>
          <inkml:trace contextRef="#ctx0" brushRef="#br1" timeOffset="428962.4183">8440 3125 91,'0'0'37,"-58"4"-2,58-4-5,-74 66-13,41-17-3,-8 4 0,0 9-7,12-5-5,-4 9-1,4 0 1,-4-4-1,9-5 0,-1 5 0,4-9-1,13-8-1,0 0 1,8-45 1,8 58-1,-8-58 1,49 25 0,-49-25-1,75-9 0,-26 1 0,0-8 0,5-9 0,-9 0 0,-4-3 0,-41 28 0,58-50 0,-58 50 0,21-49 0,-21 49 0,-29-41-1,29 41 1,-70-41-1,29 20 1,-21 1 0,-4-5 0,-8-4-1,-8 1 0,-1-5 0,5 4-1,-5-8 1,9 4 0,21-4 1,12 0-2,24 0 3,13 0 0,4 37 0,58-57-1,-1 28 0,13 9 0,0 3 0,9 9 0,-5 8-1,-8 8-1,-21-4-9,4 17-10,-49-21-9,42 37-1,-42-37-3,0 0 0,-17 45-3,17-45 0</inkml:trace>
          <inkml:trace contextRef="#ctx0" brushRef="#br1" timeOffset="431706.0584">8840 3006 70,'-46'33'25,"46"-33"4,-25 41-3,25-41-3,-16 61-2,16-61-4,-8 78-3,4-41-4,4 8-3,-4 1-4,-1-5-1,5-41 0,5 57-1,-5-57 0,0 0 1,8 41-1,-8-41-1,0 0-2,0 0 1,24-41 0,-24 41-1,25-45 1,-25 45 0,33-45-1,-33 45 2,54-37-1,-54 37 1,61-21 0,-61 21 0,66 13 0,-29 7-1,5 5 3,-42-25-1,53 70 1,-24-21-1,-8 0 1,-5 1-1,-12-5 0,-12 0 0,0-4-1,-17-4 0,25-37-1,-58 45 2,17-33-2,0-3 1,0-5 0,0-4 0,-1-8-1,42 8 1,-61-17-3,61 17-6,0 0-5,-33-53-5,33 53-5,37-37-3,4 16-4,0-8 0,13 1 1,-5-5 7,1 4 4,-1-4 4,-4 5 10</inkml:trace>
          <inkml:trace contextRef="#ctx0" brushRef="#br1" timeOffset="431149.6842">8811 3039 60,'0'0'26,"-21"-41"4,21 41 0,0 0-6,0 0-2,54-37-4,-17 32-4,0-3-3,16 4-3,-3 0-6,-5 0-2,-4 4 0,-4 0-1,4 4-6,-41-4-7,62 4-4,-62-4-4,0 0-4,37 4-3,-37-4-2,0 0-1,0 0 8,0 0 5,-53-12 4</inkml:trace>
          <inkml:trace contextRef="#ctx0" brushRef="#br1" timeOffset="430698.3797">8980 3018 78,'-42'8'37,"42"-8"-2,-61 29-8,61-29-6,-37 53-4,28-11-3,9-42-5,-8 78-5,12-41-4,0 4 1,-4-41-1,17 61 0,-17-61 0,20 41 0,-20-41 0,0 0 0,0 0 0,0 0-1,0 0 2,0 0-1,37-4 0,-37 4 0,0 0 1,5-41-1,-5 41 0,0 0 0,41-49 1,-41 49-1,41-33-1,-41 33 1,53-25 0,-53 25-1,50-8 1,-50 8-1,41 4 0,-41-4 0,41 13-3,-41-13-2,0 0-2,29 36-4,-29-36-4,0 0-3,12 46-2,-12-46-3,0 0 2,0 0-2,0 0 1,-37 33 3,37-33 4,0 0 2,0 0 4</inkml:trace>
          <inkml:trace contextRef="#ctx0" brushRef="#br1" timeOffset="432253.4294">9494 3203 105,'0'0'32,"0"0"0,0 0-7,-37-8-6,37 8-4,-8 53-4,8-53-7,0 70-2,4-33 0,0 4-1,9-4 1,3 0-1,-16-37 0,33 53 1,-33-53-1,58 29-1,-58-29 0,74 4-8,-37-24-7,8 3-3,-45 17-5,83-57-3,-59 11-2,18 18-2,-22-22 0,1 5 8,-13 0 5,0-4 6,-12 0 5,4-1 6,-8 5 5,-4 8 6,12 37 6,-33-53 6,33 53 7,0 0-2,0 0-1,-54 41-2,54 4-3,-8-4-6,16 21-3,0-5-5,0 1-6,9 7 0,-1-3 0,1-5-1,-1-3 0,1-9 0,-5-4-1,-12-41 0,25 45-6,-25-45-12,0 0-8,0 0-5,37 4-1,-37-4-1,0 0 0,37-49-1,-37 49 4</inkml:trace>
          <inkml:trace contextRef="#ctx0" brushRef="#br1" timeOffset="432460.5686">10396 3466 136,'13'53'35,"-13"-53"-2,-13 41-4,13-41-15,-8 37-7,8-37-18,17 41-10,-17-41-8,0 0-3,53 17-2,-53-17 0,41-33 0,-41 33-2</inkml:trace>
          <inkml:trace contextRef="#ctx0" brushRef="#br1" timeOffset="436677.5606">7229 4328 76,'0'0'25,"-16"58"4,16-58-3,-9 61-3,9-61-2,-4 83-3,-12-47-6,16 10-1,0-46-4,-29 65-4,29-65-3,-21 50 0,21-50 0,0 0-4,0 0-3,0 0-2,-4-37-1,4 37 0,21-50 0,-21 50-1,37-53 1,-37 53 4,49-57 2,-49 57 3,70-42 2,-28 30 1,3 0 2,12 20 4,-15 0 3,15 13-1,-20 3 0,13 22 0,-17-5-1,0 8-1,-17 0-2,-3 9-3,-13-5-3,-9 1 0,-15-5 1,-5-12-1,-8-4 0,-4-5 0,-13-7 0,-8-9 0,9-8-1,-1-8-1,13-4-6,-4-13-5,45 21-5,-29-49-6,29 49-3,49-70-4,9 38-1,4-14 1,20 5 5,5 0 5,3-4 5</inkml:trace>
          <inkml:trace contextRef="#ctx0" brushRef="#br1" timeOffset="435745.932">7443 4386 82,'-53'12'28,"7"5"0,-7-9-3,53-8-6,-66 33-3,66-33-2,-41 45-4,41-45-3,-8 45-1,8-45-1,0 45-1,0-45-1,12 41 0,-12-41-2,0 0-1,0 0-1,0 0-9,0 0-8,0 0-6,0 0-6,0 0-1,0 0-1,0 0-1,16-45 0,-16 45 8</inkml:trace>
          <inkml:trace contextRef="#ctx0" brushRef="#br1" timeOffset="436146.2004">7204 4369 135,'0'0'33,"0"0"1,50-49-10,-13 41-8,8 0-5,5-1-9,3 1-2,1 4 0,-5 4-3,-12 0-10,4 8-5,-41-8-3,37 0-5,-37 0-3,0 0-3,0 0 0,0 0 4,0 0 6,-41-24 6,41 24 4</inkml:trace>
          <inkml:trace contextRef="#ctx0" brushRef="#br1" timeOffset="437113.8532">8526 4275 70,'-8'-54'24,"8"54"-1,-37-32 0,37 32-6,-70-13-2,29 17 0,4 17-1,-17 4-3,9 12-1,-13 8-1,13 16-1,-8 9-2,15 8-1,-3 4-3,12 0-1,17-3 0,16 3 0,17-21-1,12-7 0,20-17 0,9-17 0,16-12 0,5-16 0,-5-8-1,0-17 0,-12-12 0,-16-5-1,-18-3-2,-11-17-3,-21 9 1,-29-13-1,0 16 1,-16-3-2,4 15-3,-13-3 0,17 20-3,-8 9-2,45 20-4,0 0-2,0 0-4,0 0 2,37-13 1,8 22 2,5-5 5</inkml:trace>
          <inkml:trace contextRef="#ctx0" brushRef="#br1" timeOffset="438001.4543">8934 4300 91,'0'0'32,"0"0"0,0 0-5,0 0-4,-41 16-4,41-16-5,0 70-6,4-25-3,-4 8-4,4 5-1,-8-1 0,8-11 0,-4-1 0,0-8 0,0-37 0,13 49 1,-13-49 0,0 0-1,0 0 1,0 0-1,41-41 0,-41 41 0,33-54 0,-33 54 0,37-57 0,-37 57 0,53-45 0,-53 45 0,70-25 0,-28 25 0,7 4-1,-8 13 1,5 11-1,-1 5 0,-8 8 1,-8 9-1,-5-1 1,-7 4-1,-21 5 1,-9-9 0,-11 5 0,-5-13 1,-12 0-1,-5-9 0,1-7-1,-8-4 1,-1-13 0,13-4 0,4-12 0,37 8 1,-46-25-9,46 25-8,-4-57-8,17 20-5,28 0-3,-4-4-1,29 0-1,-9-9-1,18 5 9</inkml:trace>
          <inkml:trace contextRef="#ctx0" brushRef="#br1" timeOffset="437371.0267">8980 4242 168,'0'0'35,"12"-41"-3,-12 41-15,74-21-14,-20 17-3,3 0 0,-3 0-10,16 12-8,-21-8-6,13 13-4,-25-9-5,-37-4 0,45 12 0,-45-12 1,0 0 9,0 0 6</inkml:trace>
          <inkml:trace contextRef="#ctx0" brushRef="#br1" timeOffset="438397.721">9824 4476 154,'0'-53'34,"0"53"-1,16-62-10,-16 62-14,66-41-10,-25 29 1,9-1 0,-5 5 0,0 4 0,-3 4 2,-42 0-2,61 8 1,-61-8-1,42 37 0,-42-37 0,24 66 0,-20-25 0,1 8 0,-5 5-1,-5 7 1,1 1-1,-4-5 1,-4 5 0,4-4 0,-1-5 0,9-4 0,0-4 0,0-8 0,0-37 0,0 50 1,0-50-5,0 0-9,0 0-7,0 0-6,0 0-4,0 0-3,0-37 0,0 37-1,-20-54 4,20 54 8</inkml:trace>
          <inkml:trace contextRef="#ctx0" brushRef="#br1" timeOffset="438567.8358">9923 4829 161,'-13'-37'33,"50"29"0,1-25-13,23 5-23,26 15-26,-5-16-6,9 5 0,-9-13-2,-8 0-3,-4-4-8</inkml:trace>
          <inkml:trace contextRef="#ctx0" brushRef="#br1" timeOffset="432877.8484">11220 3104 124,'0'0'34,"0"0"-1,-58-24-4,58 24-16,-32 41-6,32-41-4,-33 65-3,16-23 0,-3 7 0,3-8 0,5 4 2,3-8-1,18 0 1,-9-37-1,37 58 1,-37-58 0,82 45 0,-32-25-2,11-3 0,1-1 0,-8 5 0,-5 3-1,-4 1 1,-8 4-2,-37-29 2,25 61 0,-25-61 0,-29 62 0,29-62 0,-49 45 0,49-45-8,-78 25-8,41-21-7,-5-17-5,42 13-4,-74-45-1,45 8 0,-4-16-1,13-5 8</inkml:trace>
          <inkml:trace contextRef="#ctx0" brushRef="#br1" timeOffset="433085.9888">11088 3195 145,'-4'-41'34,"4"41"-1,54-46-8,-5 26-18,25 3-6,5-3-10,15 20-11,-7-8-7,8 12-5,-25-4-1,0 8 0,-21-4-1,-4 13-1</inkml:trace>
        </inkml:traceGroup>
        <inkml:traceGroup>
          <inkml:annotationXML>
            <emma:emma xmlns:emma="http://www.w3.org/2003/04/emma" version="1.0">
              <emma:interpretation id="{FA9BF7AD-DE3B-4617-A77B-1FA25F466523}" emma:medium="tactile" emma:mode="ink">
                <msink:context xmlns:msink="http://schemas.microsoft.com/ink/2010/main" type="inkWord" rotatedBoundingBox="14478,13326 16664,13356 16652,14276 14465,14246"/>
              </emma:interpretation>
              <emma:one-of disjunction-type="recognition" id="oneOf5">
                <emma:interpretation id="interp25" emma:lang="en-US" emma:confidence="0">
                  <emma:literal>€7,</emma:literal>
                </emma:interpretation>
                <emma:interpretation id="interp26" emma:lang="en-US" emma:confidence="0">
                  <emma:literal>"7,</emma:literal>
                </emma:interpretation>
                <emma:interpretation id="interp27" emma:lang="en-US" emma:confidence="0">
                  <emma:literal>'7,</emma:literal>
                </emma:interpretation>
                <emma:interpretation id="interp28" emma:lang="en-US" emma:confidence="0">
                  <emma:literal>"7.</emma:literal>
                </emma:interpretation>
                <emma:interpretation id="interp29" emma:lang="en-US" emma:confidence="0">
                  <emma:literal>G-7,</emma:literal>
                </emma:interpretation>
              </emma:one-of>
            </emma:emma>
          </inkml:annotationXML>
          <inkml:trace contextRef="#ctx0" brushRef="#br1" timeOffset="456707.3282">14696 3622 111,'0'0'34,"-24"-41"-1,24 41-1,0 0-11,0 0-5,0 0-8,61-25-8,-23 25 0,7-4 0,0 8 0,0-8 0,9 4 0,-5-4 0,1 4 0,-5 0 0,0 0 0,-45 0 0,66 0 0,-66 0 0,42 12 0,-42-12 0,0 0 0,28 41-1,-28-41 0,-8 45 1,8-45 0,-12 70 0,4-29 0,-5 9 0,-3 7-1,3 1 1,1 3 0,4 1 0,-5-5 0,1 5 0,12-5 0,-4-3 0,4-5 0,0-49 0,4 70 0,-4-70 0,4 45 1,-4-45-1,0 0-4,0 0-9,0 0-9,0 0-6,0 0-3,4-41-1,-4 41 0,-24-53-2,24 53 4,-25-54 10</inkml:trace>
          <inkml:trace contextRef="#ctx0" brushRef="#br1" timeOffset="456946.7781">14803 4111 135,'-20'-58'34,"20"58"-1,41-37-5,0 25-12,-4 4-7,5-1-9,7 5 0,5 8 0,-5 5-4,-12-1-12,8 12-9,-45-20-6,50 37-1,-50-37-1,24 45 0,-24-45-1,0 0 2,21 54 18</inkml:trace>
          <inkml:trace contextRef="#ctx0" brushRef="#br1" timeOffset="457146.6656">15508 4271 156,'-13'41'33,"13"-41"-1,0 0-11,-12 57-12,12-57-11,4 54-14,-4-54-10,8 45-6,-8-45 0,0 0-1,0 0-1,0 0-1,0 0 2</inkml:trace>
          <inkml:trace contextRef="#ctx0" brushRef="#br1" timeOffset="440725.5861">13383 3983 109,'-58'17'41,"58"-17"-2,0 0-11,0 0-15,0 0-1,74 24-3,-20-20-7,11 1-1,-3-5 0,8 4-1,-8-4 0,0-9-3,0 14-12,-25-10-8,4 10-7,-41-5-4,53 8 0,-53-8 0,0 0-6,0 0 0</inkml:trace>
          <inkml:trace contextRef="#ctx0" brushRef="#br1" timeOffset="441317.9852">13399 3552 146,'0'0'41,"-37"-21"-3,37 21-11,0 0-24,62-8-3,-21 8 0,8 0 0,9 0 0,4 0 0,0 4 0,-13-4-5,0 9-16,-49-9-9,54 16-4,-54-16 0,0 0-1,0 0-1,-12 41-2</inkml:trace>
        </inkml:traceGroup>
        <inkml:traceGroup>
          <inkml:annotationXML>
            <emma:emma xmlns:emma="http://www.w3.org/2003/04/emma" version="1.0">
              <emma:interpretation id="{40464491-AC3E-4DE1-9C62-18AE8F0AAA95}" emma:medium="tactile" emma:mode="ink">
                <msink:context xmlns:msink="http://schemas.microsoft.com/ink/2010/main" type="inkWord" rotatedBoundingBox="17336,13489 17879,13496 17867,14321 17325,14313"/>
              </emma:interpretation>
              <emma:one-of disjunction-type="recognition" id="oneOf6">
                <emma:interpretation id="interp30" emma:lang="en-US" emma:confidence="1">
                  <emma:literal>8</emma:literal>
                </emma:interpretation>
                <emma:interpretation id="interp31" emma:lang="en-US" emma:confidence="0">
                  <emma:literal>G</emma:literal>
                </emma:interpretation>
                <emma:interpretation id="interp32" emma:lang="en-US" emma:confidence="0">
                  <emma:literal>S</emma:literal>
                </emma:interpretation>
                <emma:interpretation id="interp33" emma:lang="en-US" emma:confidence="0">
                  <emma:literal>6</emma:literal>
                </emma:interpretation>
                <emma:interpretation id="interp34" emma:lang="en-US" emma:confidence="0">
                  <emma:literal>q</emma:literal>
                </emma:interpretation>
              </emma:one-of>
            </emma:emma>
          </inkml:annotationXML>
          <inkml:trace contextRef="#ctx0" brushRef="#br1" timeOffset="459010">16706 3823 75,'-41'-12'21,"41"12"1,0 0-4,-62 24-3,62-24 4,-49 46-2,49-46-3,-49 57-1,49-57-2,-54 58 0,33-21-1,21-37-5,-53 69-5,32-32 0,1 4 0,-1-4 0,5 4 0,3 1 0,5-1 0,4 0 0,12-4 1,-8-37 0,37 49-1,-37-49 1,62 33 0,-25-25-1,4-8 0,0-4 0,-3-4 0,-1 4 0,-37 4 0,65-29 0,-65 29 0,42-33 0,-42 33 0,28-37 0,-28 37 0,13-37 0,-13 37 0,0 0 0,-25-53-1,25 53 0,-49-37 0,12 12 1,37 25-1,-74-49 1,32 20-1,-7-4 1,-1 4 0,9-3 0,-4-1 0,8-4 0,4 0 0,8 0 0,25 37 1,-29-70-1,29 70 1,5-62 0,-5 62-1,24-53 1,-24 53-1,41-37 1,-41 37-1,54-21-1,-54 21 1,54 5 0,-54-5 0,61 16-1,-61-16 1,46 25 0,-46-25-1,37 28-1,-37-28-10,0 0-8,24 46-6,-24-46-6,0 0 0,21 45-1,-21-45-1,0 0 1</inkml:trace>
        </inkml:traceGroup>
        <inkml:traceGroup>
          <inkml:annotationXML>
            <emma:emma xmlns:emma="http://www.w3.org/2003/04/emma" version="1.0">
              <emma:interpretation id="{B964BE62-9E1E-4934-A5EC-E964B645866E}" emma:medium="tactile" emma:mode="ink">
                <msink:context xmlns:msink="http://schemas.microsoft.com/ink/2010/main" type="inkWord" rotatedBoundingBox="18439,13419 20778,13451 20766,14300 18427,14267"/>
              </emma:interpretation>
              <emma:one-of disjunction-type="recognition" id="oneOf7">
                <emma:interpretation id="interp35" emma:lang="en-US" emma:confidence="0">
                  <emma:literal>ms</emma:literal>
                </emma:interpretation>
                <emma:interpretation id="interp36" emma:lang="en-US" emma:confidence="0">
                  <emma:literal>mis</emma:literal>
                </emma:interpretation>
                <emma:interpretation id="interp37" emma:lang="en-US" emma:confidence="0">
                  <emma:literal>mss</emma:literal>
                </emma:interpretation>
                <emma:interpretation id="interp38" emma:lang="en-US" emma:confidence="0">
                  <emma:literal>mos</emma:literal>
                </emma:interpretation>
                <emma:interpretation id="interp39" emma:lang="en-US" emma:confidence="0">
                  <emma:literal>mts</emma:literal>
                </emma:interpretation>
              </emma:one-of>
            </emma:emma>
          </inkml:annotationXML>
          <inkml:trace contextRef="#ctx0" brushRef="#br1" timeOffset="459993">17295 4020 135,'-8'-37'34,"8"37"-1,0 0-7,0 0-10,0 0-8,0 0-8,25 54 0,-25-54 0,33 65 0,-33-65 0,29 66 0,-29-66 0,28 45 0,-28-45 0,0 0 1,0 0-1,46 17-1,-46-17 1,24-37-2,-24 37 1,13-54-1,-13 54 1,12-65 0,-8 28 1,-4 37 0,21-66 0,-21 66 1,25-41 0,-25 41 1,45-12-2,-45 12 1,58 20-1,-58-20 1,61 49-1,-24-16 0,-37-33 0,62 66 0,-62-66 0,46 57 0,-46-57 0,37 33 0,-37-33 0,0 0-6,41 4-4,-41-4-3,0 0-1,37-53 1,-37 53-1,45-53 0,-45 53 2,54-58 8,-54 58 10,57-53 6,-57 53 2,46-33-1,-46 33 1,41-4-1,-41 4 0,0 0-4,45 53-5,-45-53-3,33 62-1,-33-62 0,50 61 0,-50-61 0,49 50 0,-49-50-6,58 24-10,-58-24-9,53 0-5,-53 0-2,45-28-1,-45 28 0,33-54-1,-28 17 6</inkml:trace>
          <inkml:trace contextRef="#ctx0" brushRef="#br1" timeOffset="460191">18659 3630 136,'0'0'33,"0"0"-1,-9 45-9,5-8-6,17 21-8,-1 3-9,0 9-1,13 4 1,-4-4 0,8-4-2,-9-13-13,13-4-11,-33-49-7,62 58 0,-62-58 0,66 8-1,-66-8-1</inkml:trace>
          <inkml:trace contextRef="#ctx0" brushRef="#br1" timeOffset="460542">19260 3827 158,'-78'-33'34,"37"33"-3,-13 0-14,17 13-10,37-13-6,-54 37-1,54-37 0,-16 49 0,16-49 0,33 57 1,4-32 0,12 4-1,13-5 0,8 1 1,0 0-1,8 3 0,-8 1 0,-4 8 0,-12-4-1,-54-33 1,49 66-1,-45-25 1,-20-4 0,-13 0-1,-12-8 1,-8-1 0,-9-11 0,0-5 0,9 4-10,-5-28-17,54 12-6,-53-33-1,53 33-3,16-61-2,34 15-3</inkml:trace>
        </inkml:traceGroup>
      </inkml:traceGroup>
    </inkml:traceGroup>
    <inkml:traceGroup>
      <inkml:annotationXML>
        <emma:emma xmlns:emma="http://www.w3.org/2003/04/emma" version="1.0">
          <emma:interpretation id="{942D1AEE-C010-469F-A647-AC303A745138}" emma:medium="tactile" emma:mode="ink">
            <msink:context xmlns:msink="http://schemas.microsoft.com/ink/2010/main" type="paragraph" rotatedBoundingBox="4217,14055 5542,14785 5124,15544 3798,148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ACE361-BE72-4CC1-8A28-E4EACF398CB3}" emma:medium="tactile" emma:mode="ink">
              <msink:context xmlns:msink="http://schemas.microsoft.com/ink/2010/main" type="inkBullet" rotatedBoundingBox="4217,14055 4958,14464 4540,15223 3798,14815"/>
            </emma:interpretation>
            <emma:one-of disjunction-type="recognition" id="oneOf8">
              <emma:interpretation id="interp40" emma:lang="en-US" emma:confidence="0">
                <emma:literal>as</emma:literal>
              </emma:interpretation>
              <emma:interpretation id="interp41" emma:lang="en-US" emma:confidence="0">
                <emma:literal>on</emma:literal>
              </emma:interpretation>
              <emma:interpretation id="interp42" emma:lang="en-US" emma:confidence="0">
                <emma:literal>an</emma:literal>
              </emma:interpretation>
              <emma:interpretation id="interp43" emma:lang="en-US" emma:confidence="0">
                <emma:literal>A</emma:literal>
              </emma:interpretation>
              <emma:interpretation id="interp44" emma:lang="en-US" emma:confidence="0">
                <emma:literal>Fin</emma:literal>
              </emma:interpretation>
            </emma:one-of>
          </emma:emma>
        </inkml:annotationXML>
        <inkml:trace contextRef="#ctx0" brushRef="#br3" timeOffset="230284">2896 4564 164,'0'0'41,"0"0"-9,0 0-17,0 0-12,22 54-3,-6-14 0,3 11 0,0 2 0,0 4-1,-6-3 2,-1-1-1,4-9-1,-6-3 2,2-9-1,-12-32 0,22 34 0,-22-34 0,35-12 0,-35 12-1,38-51 1,-16 14 0,3-11-1,1 1 1,2-6-1,-3-4 1,1 3 1,-4 4 0,-3 9-1,0 10 1,-19 31-1,25-45 0,-25 45 0,0 0-13,0 0-9,19 48-7,-19-48-4,0 50-2,0-50 1,3 50-1,-3-50 1</inkml:trace>
        <inkml:trace contextRef="#ctx0" brushRef="#br3" timeOffset="232164.4963">3035 4479 66,'0'0'36,"0"-38"-2,0 38-4,0 0-5,-15-28-2,15 28-3,0 0-7,-10 35-6,4-4-7,-4 10 1,7 6-1,-6 13 0,-1 0 0,-6 6 0,4 3 0,2-3 0,-2-6 0,2-9 0,1-4 0,6-9-1,-1-7 1,4-31 0,10 32 1,-10-32-1,0 0 0,0 0 0,31-41 0,-21 9 0,-1-3 0,1-9 0,2 0 0,4-3 0,-3-6 0,3-10 0,3 3 0,0-3 0,0 3 0,-1 6 0,1 4 0,4 9 0,2 3 0,3 16 0,4 10 0,3 9 0,6 6 0,3 9 0,-3 10 0,-3 13 0,-4 9 0,-2 10 0,-10 9 0,0 3 0,-9 3 0,-10 3 0,-3-6 0,3-6 0,-6-6 0,-3-7 0,6-6 0,-3-9 0,3-32 0,-10 40 0,10-40-2,0 0-13,0 0-10,-28-3-7,28 3-1,-26-41 0,26 41 0,-47-56-2,47 56 2</inkml:trace>
        <inkml:trace contextRef="#ctx0" brushRef="#br3" timeOffset="232372.6393">3004 4888 167,'0'0'35,"-32"-12"-2,32 12-16,32-10-14,2 4-3,17 3 0,6-3 0,6 6-5,-3-10-15,3 13-10,-9-3-2,-7 7-2,-9-4 0,-6 6-2,-32-9 1,44 13 7</inkml:trace>
      </inkml:traceGroup>
      <inkml:traceGroup>
        <inkml:annotationXML>
          <emma:emma xmlns:emma="http://www.w3.org/2003/04/emma" version="1.0">
            <emma:interpretation id="{979C8D30-22E6-4BE3-ACFB-0B633385FC67}" emma:medium="tactile" emma:mode="ink">
              <msink:context xmlns:msink="http://schemas.microsoft.com/ink/2010/main" type="line" rotatedBoundingBox="4934,14628 5467,14921 5232,15348 4699,15055"/>
            </emma:interpretation>
          </emma:emma>
        </inkml:annotationXML>
        <inkml:traceGroup>
          <inkml:annotationXML>
            <emma:emma xmlns:emma="http://www.w3.org/2003/04/emma" version="1.0">
              <emma:interpretation id="{74A171C6-CE12-43FB-8CA0-DA7F14EFBC59}" emma:medium="tactile" emma:mode="ink">
                <msink:context xmlns:msink="http://schemas.microsoft.com/ink/2010/main" type="inkWord" rotatedBoundingBox="4934,14628 5467,14921 5232,15348 4699,15055"/>
              </emma:interpretation>
              <emma:one-of disjunction-type="recognition" id="oneOf9">
                <emma:interpretation id="interp45" emma:lang="en-US" emma:confidence="1">
                  <emma:literal>2</emma:literal>
                </emma:interpretation>
                <emma:interpretation id="interp46" emma:lang="en-US" emma:confidence="0">
                  <emma:literal>z</emma:literal>
                </emma:interpretation>
                <emma:interpretation id="interp47" emma:lang="en-US" emma:confidence="0">
                  <emma:literal>Z</emma:literal>
                </emma:interpretation>
                <emma:interpretation id="interp48" emma:lang="en-US" emma:confidence="0">
                  <emma:literal>h</emma:literal>
                </emma:interpretation>
                <emma:interpretation id="interp49" emma:lang="en-US" emma:confidence="0">
                  <emma:literal>n</emma:literal>
                </emma:interpretation>
              </emma:one-of>
            </emma:emma>
          </inkml:annotationXML>
          <inkml:trace contextRef="#ctx0" brushRef="#br3" timeOffset="232915.7383">3752 4954 158,'0'0'35,"-16"-40"-1,16 40-13,0 0-15,38-23-5,-38 23-1,41-9 0,-12 6 0,-29 3-1,50 3 1,-50-3-1,35 16 1,-35-16 0,28 34-1,-28-34 1,16 54-1,-13-19 1,-6-4 0,-6 10 0,-4 0 0,-3 0-1,-3 3 1,-6-6 1,0-4-1,3-2 0,0-4 0,22-28 0,-29 29 1,29-29 0,0 0-1,0 0 1,0 0 0,38-38-1,-10 25 0,4 4 0,3 2 0,0-2 0,2 9 0,1 6 0,0 4 0,-6 2 0,-32-12 0,41 16-6,-41-16-18,25 35-8,-25-35-1,0 0-3,0 0-2,0 0-1,-31-38-3</inkml:trace>
        </inkml:traceGroup>
      </inkml:traceGroup>
    </inkml:traceGroup>
    <inkml:traceGroup>
      <inkml:annotationXML>
        <emma:emma xmlns:emma="http://www.w3.org/2003/04/emma" version="1.0">
          <emma:interpretation id="{1B09C3EF-5970-4AC1-9047-0143769A68DF}" emma:medium="tactile" emma:mode="ink">
            <msink:context xmlns:msink="http://schemas.microsoft.com/ink/2010/main" type="paragraph" rotatedBoundingBox="238,15488 13178,15748 13144,17426 204,17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8DF7B2-59A5-4CF1-89CC-D2F32E52BE96}" emma:medium="tactile" emma:mode="ink">
              <msink:context xmlns:msink="http://schemas.microsoft.com/ink/2010/main" type="line" rotatedBoundingBox="238,15488 13178,15748 13144,17426 204,17167"/>
            </emma:interpretation>
          </emma:emma>
        </inkml:annotationXML>
        <inkml:traceGroup>
          <inkml:annotationXML>
            <emma:emma xmlns:emma="http://www.w3.org/2003/04/emma" version="1.0">
              <emma:interpretation id="{9579D65E-8A86-4E03-9ED6-4AED76BF4921}" emma:medium="tactile" emma:mode="ink">
                <msink:context xmlns:msink="http://schemas.microsoft.com/ink/2010/main" type="inkWord" rotatedBoundingBox="274,15797 1701,16288 1383,17215 -44,16724"/>
              </emma:interpretation>
              <emma:one-of disjunction-type="recognition" id="oneOf10">
                <emma:interpretation id="interp50" emma:lang="en-US" emma:confidence="0">
                  <emma:literal>at</emma:literal>
                </emma:interpretation>
                <emma:interpretation id="interp51" emma:lang="en-US" emma:confidence="0">
                  <emma:literal>Put</emma:literal>
                </emma:interpretation>
                <emma:interpretation id="interp52" emma:lang="en-US" emma:confidence="0">
                  <emma:literal>Pit</emma:literal>
                </emma:interpretation>
                <emma:interpretation id="interp53" emma:lang="en-US" emma:confidence="0">
                  <emma:literal>Pct</emma:literal>
                </emma:interpretation>
                <emma:interpretation id="interp54" emma:lang="en-US" emma:confidence="0">
                  <emma:literal>Pet</emma:literal>
                </emma:interpretation>
              </emma:one-of>
            </emma:emma>
          </inkml:annotationXML>
          <inkml:trace contextRef="#ctx0" brushRef="#br0" timeOffset="1.18187E6">-716 6430 103,'-13'-31'40,"13"31"-4,-15-38-13,15 38-7,0 0-5,-7 57-9,10-10-2,1 13 0,2 9 0,-3 0 1,0 4-1,0-1 0,0-6 1,4-6-1,-4-10 1,0-9 0,0-12 0,-3-29-1,16 34-12,-16-34-11,0 0-6,13-53-3,-10 18-6,-6-18-2,0-4-1,-4-9 21</inkml:trace>
          <inkml:trace contextRef="#ctx0" brushRef="#br0" timeOffset="1.18224E6">-887 6194 95,'0'0'41,"-31"-47"-3,31 47-11,3-35-12,-3 35-4,51-22-3,-14 16-7,1 0-1,7 2 0,2 4 0,0 4-1,-3 2 1,-2 6-1,-8 7 0,-5 3 0,-29-22 1,38 54-1,-29-23 0,-6 4 0,-6 0 1,-10-4-1,-6 1 1,-9-7 0,-4-3-1,-2-6 1,-1-7 0,-9 0 0,9-5-1,3-8-1,32 4-9,-37-3-5,37 3-7,0 0-5,25 29-2,3-17-2,10 10 0,3-3 1,7 6 11</inkml:trace>
          <inkml:trace contextRef="#ctx0" brushRef="#br0" timeOffset="1.18253E6">-223 6880 110,'0'0'39,"0"0"-9,-13 45-11,13-45-3,6 47-3,-6-19-6,7 4-7,-1-4 1,-3 0-1,-3-28-5,6 38-11,-6-38-10,0 0-5,32 19-5,-32-19-3,28-35-3,-15 7 3</inkml:trace>
          <inkml:trace contextRef="#ctx0" brushRef="#br0" timeOffset="1.18277E6">10 6698 102,'0'0'40,"16"-47"-3,16 37-12,5-12-9,20 6-7,3 1-4,0-4-11,13 12-10,-16-8-8,3 21-5,-22-15-3,-7 15 0,-31-6-2,0 0-7,0 0 22</inkml:trace>
          <inkml:trace contextRef="#ctx0" brushRef="#br0" timeOffset="1.18299E6">222 6386 84,'0'0'41,"0"0"-4,0 0-12,-13 60-9,19-22-2,13 15-3,-3 1-5,6-4-8,4 10-12,-11-22-10,11 3-7,-26-41-2,41 37-7,-41-37-2,57-12 0</inkml:trace>
        </inkml:traceGroup>
        <inkml:traceGroup>
          <inkml:annotationXML>
            <emma:emma xmlns:emma="http://www.w3.org/2003/04/emma" version="1.0">
              <emma:interpretation id="{F25C65F6-46F7-405C-A102-8388ED00F75E}" emma:medium="tactile" emma:mode="ink">
                <msink:context xmlns:msink="http://schemas.microsoft.com/ink/2010/main" type="inkWord" rotatedBoundingBox="2362,15773 2752,16909 2274,17073 1884,15937"/>
              </emma:interpretation>
              <emma:one-of disjunction-type="recognition" id="oneOf11">
                <emma:interpretation id="interp55" emma:lang="en-US" emma:confidence="0">
                  <emma:literal>☺</emma:literal>
                </emma:interpretation>
                <emma:interpretation id="interp56" emma:lang="en-US" emma:confidence="0">
                  <emma:literal>I</emma:literal>
                </emma:interpretation>
                <emma:interpretation id="interp57" emma:lang="en-US" emma:confidence="0">
                  <emma:literal>:</emma:literal>
                </emma:interpretation>
                <emma:interpretation id="interp58" emma:lang="en-US" emma:confidence="0">
                  <emma:literal>¥</emma:literal>
                </emma:interpretation>
                <emma:interpretation id="interp59" emma:lang="en-US" emma:confidence="0">
                  <emma:literal>=</emma:literal>
                </emma:interpretation>
              </emma:one-of>
            </emma:emma>
          </inkml:annotationXML>
          <inkml:trace contextRef="#ctx0" brushRef="#br0" timeOffset="1.18349E6">929 6688 63,'0'0'28,"35"-15"-6,-4 8-20,7 1-14,7 6-5,2-3-3,-6 3-7,-3 9-3,-10-6 22</inkml:trace>
          <inkml:trace contextRef="#ctx0" brushRef="#br0" timeOffset="1.18327E6">1109 6002 85,'0'0'41,"0"0"-4,-13 47-10,13-47-10,7 60-4,2-25-4,1-4-12,9 13-16,-10-9-8,10 3-4,-19-38-2,25 53 0,-25-53-2,19 32-1</inkml:trace>
          <inkml:trace contextRef="#ctx0" brushRef="#br0" timeOffset="1.18384E6">1156 6852 84,'0'0'36,"0"0"-3,48-44-12,-10 38-9,-7-7-3,14 13-2,-4 0-5,-4 0-1,-8 6-1,-29-6 1,35 32-1,-35-32 0,-4 50 0,-11-21 1,-4-1-1,-7 3 1,1-2-1,-3 2 0,28-31 0,-44 51 1,44-51-1,-29 34 0,29-34 0,0 29-1,0-29-9,38 9-9,0-6-7,-6-12-2,18 6-1,-3-10-2,20 4-1,-4-7 1</inkml:trace>
        </inkml:traceGroup>
        <inkml:traceGroup>
          <inkml:annotationXML>
            <emma:emma xmlns:emma="http://www.w3.org/2003/04/emma" version="1.0">
              <emma:interpretation id="{A08000BF-2937-4E66-816F-1ABD78177756}" emma:medium="tactile" emma:mode="ink">
                <msink:context xmlns:msink="http://schemas.microsoft.com/ink/2010/main" type="inkWord" rotatedBoundingBox="3332,15710 6196,15768 6168,17167 3304,17109"/>
              </emma:interpretation>
              <emma:one-of disjunction-type="recognition" id="oneOf12">
                <emma:interpretation id="interp60" emma:lang="en-US" emma:confidence="0">
                  <emma:literal>Prize</emma:literal>
                </emma:interpretation>
                <emma:interpretation id="interp61" emma:lang="en-US" emma:confidence="0">
                  <emma:literal>Prin.</emma:literal>
                </emma:interpretation>
                <emma:interpretation id="interp62" emma:lang="en-US" emma:confidence="0">
                  <emma:literal>pr:=</emma:literal>
                </emma:interpretation>
                <emma:interpretation id="interp63" emma:lang="en-US" emma:confidence="0">
                  <emma:literal>pr'.=</emma:literal>
                </emma:interpretation>
                <emma:interpretation id="interp64" emma:lang="en-US" emma:confidence="0">
                  <emma:literal>pr',=</emma:literal>
                </emma:interpretation>
              </emma:one-of>
            </emma:emma>
          </inkml:annotationXML>
          <inkml:trace contextRef="#ctx0" brushRef="#br0" timeOffset="1.18449E6">2369 7306 109,'0'0'41,"-25"-29"-5,25 29-11,-13-34-6,13 34-6,-3-41-8,3 41-4,-6-41-1,6 41 0,-16-48 0,3 17 0,1-4 0,-4-6 0,0-6 0,-6-6-1,6-7 1,-3-9-1,10-4 1,-1-9-1,10 4 1,7 2-1,8 7 1,14 6-1,6 15 1,12 11 0,3 12 0,4 18 1,3 14-1,-7 15 1,1 12-1,-10 10 0,-9 13 0,-13 3-1,-7 3 1,-9 0-1,-12 0 0,-7-10 1,-9-9-1,-7-9 1,-3-13-1,-9-6 1,-3-10-1,-4-9 1,4-3-1,0-7 0,6 0-2,9 10-8,0-13-5,32 16-6,0 0-5,0 0-4,0 0-2,51 4 1,-13-4 1,16 3 7</inkml:trace>
          <inkml:trace contextRef="#ctx0" brushRef="#br0" timeOffset="1.18495E6">2997 6361 143,'0'0'35,"0"0"-1,-3 28-13,10 4-9,15 12-9,0 16-2,6 9-1,1 0 1,5-3-1,1 0 1,0-9-1,-4-10 0,1-6-1,0-16 0,-32-25 1,44 26-1,-44-26 0,31-22 0,-31 22 0,13-63 1,-13 12-1,-3-2 1,0-7 0,-4-6 0,4 6 0,0 0 0,0 10 0,6 3 0,3 12 0,-6 35 0,16-41 1,-16 41-11,32 3-10,-4 19-7,-28-22-5,44 57-1,-25-26-1,13 17-1,-13-14-1</inkml:trace>
          <inkml:trace contextRef="#ctx0" brushRef="#br0" timeOffset="1.18527E6">3901 6965 122,'0'0'34,"-29"32"0,29-32-10,-3 44-6,3-44-7,22 54-4,-9-23-9,-13-31-11,25 47-12,-25-47-7,0 0-1,0 0-2,35 22 0,-35-22-2</inkml:trace>
          <inkml:trace contextRef="#ctx0" brushRef="#br0" timeOffset="1.18568E6">4021 6052 86,'6'-28'31,"-6"28"-5,31-50-10,-2 37-5,-29 13-2,47-19-5,-47 19-1,41 6 0,-41-6 0,16 35 0,-16-35-1,-19 60 1,3-25-2,-6 5 1,3 5-1,-3-5-1,6 1 0,4-3 0,5-6 0,4-4 1,3-28-1,19 31 1,-19-31-1,38 7-6,-6-4-11,-4-9-8,7 2-2,0-8-2,-1 18-1,-2-9 0,-1 12-2</inkml:trace>
          <inkml:trace contextRef="#ctx0" brushRef="#br0" timeOffset="1.18694E6">4620 6591 123,'0'0'34,"0"0"-1,4-29-6,-4 29-13,41-15-6,-3 15-8,-1 3-1,14 6-11,-13-12-10,12 13-7,-15-14-3,3 11-1,-38-7-2,47 3 0,-47-3-2</inkml:trace>
          <inkml:trace contextRef="#ctx0" brushRef="#br0" timeOffset="1.18712E6">4677 6884 123,'0'0'40,"0"0"-9,51-10-31,-7 7-19,16 3-6,-9-9-7,5 9-10,-8 3-3,-4 0 15</inkml:trace>
        </inkml:traceGroup>
        <inkml:traceGroup>
          <inkml:annotationXML>
            <emma:emma xmlns:emma="http://www.w3.org/2003/04/emma" version="1.0">
              <emma:interpretation id="{74DDF01D-8D8A-4945-9776-AC96C00C6DB9}" emma:medium="tactile" emma:mode="ink">
                <msink:context xmlns:msink="http://schemas.microsoft.com/ink/2010/main" type="inkWord" rotatedBoundingBox="6720,15970 8689,16254 8556,17175 6587,16891"/>
              </emma:interpretation>
              <emma:one-of disjunction-type="recognition" id="oneOf13">
                <emma:interpretation id="interp65" emma:lang="en-US" emma:confidence="0">
                  <emma:literal>pat</emma:literal>
                </emma:interpretation>
                <emma:interpretation id="interp66" emma:lang="en-US" emma:confidence="0">
                  <emma:literal>Pat</emma:literal>
                </emma:interpretation>
                <emma:interpretation id="interp67" emma:lang="en-US" emma:confidence="0">
                  <emma:literal>Pet</emma:literal>
                </emma:interpretation>
                <emma:interpretation id="interp68" emma:lang="en-US" emma:confidence="0">
                  <emma:literal>Pit</emma:literal>
                </emma:interpretation>
                <emma:interpretation id="interp69" emma:lang="en-US" emma:confidence="0">
                  <emma:literal>Ret</emma:literal>
                </emma:interpretation>
              </emma:one-of>
            </emma:emma>
          </inkml:annotationXML>
          <inkml:trace contextRef="#ctx0" brushRef="#br0" timeOffset="1.18869E6">5562 6367 147,'-4'-28'33,"1"-19"-3,3 47-14,57-54-7,-6 35-6,9 13-3,0 0 1,0 2-1,0 11 1,-13 12 1,-16 9-1,-15 7 0,-13 6 0,-9 6 0,-13 0-1,-6 3 1,-10 1-1,-3-7 0,4-6 0,2-10-1,32-28 1,-47 38-5,47-38-8,0 0-8,0 0-6,0 0-4,22-32-3,16 26 1,-4-10-2,17 10 3</inkml:trace>
          <inkml:trace contextRef="#ctx0" brushRef="#br0" timeOffset="1.18837E6">5738 6351 125,'0'0'36,"0"0"-6,-28-12-7,28 12-7,-6 50-4,6-3-10,9 20-2,-3 2 1,7 3-1,-4 4 0,4-4 0,-3-9 0,-1-9 1,1-10-1,-10-44-10,15 53-11,-15-53-6,0 0-6,0 0 0,0 0 0,-9-53-2,6 21 0</inkml:trace>
          <inkml:trace contextRef="#ctx0" brushRef="#br0" timeOffset="1.18911E6">6291 6928 156,'0'0'33,"-28"-35"-2,28 35-16,18-28-8,-18 28-7,57-32 0,-22 20 0,0 8 0,-4 1 1,-31 3 0,48 16-1,-48-16 0,25 44 1,-22-9 0,-12 3 0,-1-1-1,-6 1 1,-9 3-1,0-3 0,-4-7 1,4-2-1,25-29-1,-35 37 1,35-37-1,0 0 0,0 0 1,0 0-2,51 23-6,-23-33-4,23 10-6,-13-9-3,22 9-5,-22-13-3,15 10-3,-15-10 1,6 4 4,-6-4 5,-3-3 5</inkml:trace>
          <inkml:trace contextRef="#ctx0" brushRef="#br0" timeOffset="1.18936E6">7036 6603 159,'0'0'35,"13"-37"-2,22 27-15,2 4-17,14-7-4,6 13-11,-4-9-8,7 15-5,-18-12-5,-1 9 0,-41-3-1,50 6-1,-50-6 1</inkml:trace>
          <inkml:trace contextRef="#ctx0" brushRef="#br0" timeOffset="1.18955E6">7276 6427 127,'-44'35'34,"38"6"0,-4-10-7,23 23-15,-1-4-5,7-3-15,13 13-12,-4-25-8,7 2-4,-35-37-1,60 26-8,-28-33-1,9-8 6</inkml:trace>
        </inkml:traceGroup>
        <inkml:traceGroup>
          <inkml:annotationXML>
            <emma:emma xmlns:emma="http://www.w3.org/2003/04/emma" version="1.0">
              <emma:interpretation id="{7F2AF4A4-3E64-4158-BDA0-EE6315987D9C}" emma:medium="tactile" emma:mode="ink">
                <msink:context xmlns:msink="http://schemas.microsoft.com/ink/2010/main" type="inkWord" rotatedBoundingBox="9567,15759 9997,17095 9583,17228 9154,15892"/>
              </emma:interpretation>
              <emma:one-of disjunction-type="recognition" id="oneOf14">
                <emma:interpretation id="interp70" emma:lang="en-US" emma:confidence="0">
                  <emma:literal>:</emma:literal>
                </emma:interpretation>
                <emma:interpretation id="interp71" emma:lang="en-US" emma:confidence="0">
                  <emma:literal>¥</emma:literal>
                </emma:interpretation>
                <emma:interpretation id="interp72" emma:lang="en-US" emma:confidence="0">
                  <emma:literal>☺</emma:literal>
                </emma:interpretation>
                <emma:interpretation id="interp73" emma:lang="en-US" emma:confidence="0">
                  <emma:literal>k</emma:literal>
                </emma:interpretation>
                <emma:interpretation id="interp7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.19001E6">8167 6581 141,'0'0'36,"0"0"-3,0 0-11,63-12-36,-22 5-14,19 20-3,-6-10-2,2 13-4,-15 0-4,-6 6-1</inkml:trace>
          <inkml:trace contextRef="#ctx0" brushRef="#br0" timeOffset="1.18984E6">8343 5980 132,'-31'6'41,"31"-6"-3,-10 47-15,10-9-16,10 6-3,3 0-6,-7 0-11,13 16-10,-19-22-6,12 9-2,-12-47-1,10 54-2,-10-54-1,16 28 0</inkml:trace>
          <inkml:trace contextRef="#ctx0" brushRef="#br0" timeOffset="1.19035E6">8340 6962 155,'0'0'41,"0"0"-8,48-22-19,-1 19-8,0-6-6,7 2 0,0 1 0,-7 3-1,-6 6 0,-9 0 0,-32-3-1,31 29 2,-31-29-2,-9 50 2,-7-19 0,-12 1 1,-4 3 0,-3 5 1,4-5-1,2 0 0,7-4 0,6-2-1,16-29-1,4 41-10,-4-41-11,53 22-6,-12-13-4,0-18 0,13 2-2,-3-8-1,5 5 1</inkml:trace>
        </inkml:traceGroup>
        <inkml:traceGroup>
          <inkml:annotationXML>
            <emma:emma xmlns:emma="http://www.w3.org/2003/04/emma" version="1.0">
              <emma:interpretation id="{8D317D4F-B207-4B14-92FF-A73411D3C604}" emma:medium="tactile" emma:mode="ink">
                <msink:context xmlns:msink="http://schemas.microsoft.com/ink/2010/main" type="inkWord" rotatedBoundingBox="10418,16372 13038,15616 13438,17005 10819,17760"/>
              </emma:interpretation>
              <emma:one-of disjunction-type="recognition" id="oneOf15">
                <emma:interpretation id="interp75" emma:lang="en-US" emma:confidence="0">
                  <emma:literal>pure</emma:literal>
                </emma:interpretation>
                <emma:interpretation id="interp76" emma:lang="en-US" emma:confidence="0">
                  <emma:literal>purr</emma:literal>
                </emma:interpretation>
                <emma:interpretation id="interp77" emma:lang="en-US" emma:confidence="0">
                  <emma:literal>Purrs</emma:literal>
                </emma:interpretation>
                <emma:interpretation id="interp78" emma:lang="en-US" emma:confidence="0">
                  <emma:literal>Purr</emma:literal>
                </emma:interpretation>
                <emma:interpretation id="interp79" emma:lang="en-US" emma:confidence="0">
                  <emma:literal>pr."</emma:literal>
                </emma:interpretation>
              </emma:one-of>
            </emma:emma>
          </inkml:annotationXML>
          <inkml:trace contextRef="#ctx0" brushRef="#br0" timeOffset="1.19095E6">9591 7504 123,'-16'38'34,"16"-38"-1,0 0-2,-13 28-15,13-28-5,0 0-6,0 0-5,0 0 0,19-28 0,-19 28 0,-12-60 0,-4 13 0,0-4 0,-3-9-1,0-6 1,-3-3 0,3-10 0,7-3 0,2-6 0,13 3 0,13-3 0,9 6 1,13 7-1,6 9 0,4 12 0,5 19 0,1 16 0,3 23 0,-10 15 1,-6 21-1,-9 11 0,-4 12 1,-9 9-1,-6 4 0,-7-4 0,-12-6 0,-4-3 0,-5-9 0,-7-13 0,-7-7 0,-6-8 0,-3-14 0,-6-6 0,-6-6 0,-4-6 0,0-3 0,7-4-1,3 1 1,12-4-4,32 16-11,0 0-8,0 0-8,44-38-1,13 38-1,0-13-1,16 10-1,-4-6 2</inkml:trace>
          <inkml:trace contextRef="#ctx0" brushRef="#br0" timeOffset="1.19136E6">10311 6666 169,'-22'-28'34,"22"28"-2,0 0-15,-4 50-14,17-6-3,3 10 0,3 3 0,0 6 0,3 0 0,3-10 0,0-2 0,4-11 0,-4-11 0,-25-29 0,51 28 0,-51-28 0,38-12 0,-38 12-1,25-60 1,-19 12 0,-3-11 0,-3-4 0,-3-7 0,0-2 1,0 3-1,0 9-1,-1 6 1,11 13 0,-7 41-8,0 0-13,38-6-9,-38 6-2,53 63 0,-21-19-1,12 16-1,-3-3 0,7-1 7</inkml:trace>
          <inkml:trace contextRef="#ctx0" brushRef="#br0" timeOffset="1.19171E6">11012 7126 148,'0'0'34,"-16"-31"-2,16 31-1,13-29-21,-13 29-10,56-22 0,-21 19 0,0 6 0,-4 3 0,-31-6 0,42 35 0,-42-35 0,9 50 0,-15-18 0,-7 6 0,-3 0 0,0-1 0,4 1 0,2 0 0,14 0 0,2-10 0,-6-28 0,35 38 0,-4-22 0,1-16-10,15 6-9,-12-22-8,12 10-3,-12-16-1,12 3-1,-12-19-2,3 7 0,-10-13 8,-6-7 15</inkml:trace>
          <inkml:trace contextRef="#ctx0" brushRef="#br0" timeOffset="1.19208E6">11495 6137 105,'-3'-37'34,"0"-8"-1,18 14-2,-2-4-5,19 13-11,-32 22-8,56-28-6,-27 22-1,-1 6 0,-28 0 0,38 19 1,-38-19-1,10 47 1,-17-16-1,1 4 0,-7 3 0,1-1 0,-1 1 0,4-3 0,2-7 0,7-28 0,7 47 0,-7-47 0,41 29-10,-13-29-12,16 3-8,-6-9-2,10-1-2,-4-2 0,3 6-3,-3-10-2,-3 4 24</inkml:trace>
        </inkml:traceGroup>
      </inkml:traceGroup>
    </inkml:traceGroup>
    <inkml:traceGroup>
      <inkml:annotationXML>
        <emma:emma xmlns:emma="http://www.w3.org/2003/04/emma" version="1.0">
          <emma:interpretation id="{91F1EFAE-9844-433A-A499-847DBFA16992}" emma:medium="tactile" emma:mode="ink">
            <msink:context xmlns:msink="http://schemas.microsoft.com/ink/2010/main" type="paragraph" rotatedBoundingBox="235,17324 14132,17764 14086,19243 188,188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D63DC4-2FE9-48CC-8F89-B001B947C7BB}" emma:medium="tactile" emma:mode="ink">
              <msink:context xmlns:msink="http://schemas.microsoft.com/ink/2010/main" type="inkBullet" rotatedBoundingBox="228,17541 706,17556 682,18302 204,18287"/>
            </emma:interpretation>
            <emma:one-of disjunction-type="recognition" id="oneOf16">
              <emma:interpretation id="interp80" emma:lang="en-US" emma:confidence="0">
                <emma:literal>•</emma:literal>
              </emma:interpretation>
            </emma:one-of>
          </emma:emma>
        </inkml:annotationXML>
        <inkml:trace contextRef="#ctx0" brushRef="#br0" timeOffset="1.21578E6">-906 7910 91,'-9'-38'38,"9"38"-5,-6-60-6,6 60-6,22-40-6,6 24-5,1 6-9,9 4 0,6 6-1,6 0 0,-2 10 0,2-1 0,-6 13 0,-3 6 0,-6 7 1,-10 6-1,-12 6 0,-7 4 0,-9-7 0,-9 0 0,-7-7 0,-7-8 0,-2-4 0,-7-9 0,-3-10 0,4-6 0,2-3-1,0-3 1,32 6-3,-41-19-7,41 19-7,0 0-5,0 0-5,29-19-4,2 19-6,10 0-3,0 0 3,10 9 25</inkml:trace>
        <inkml:trace contextRef="#ctx0" brushRef="#br0" timeOffset="1.21543E6">-786 7891 82,'0'0'41,"-31"25"-4,25 13-11,-7-9-7,16 24-2,-6-6-4,16 10-5,-7 3-7,10 0 0,-4-4-1,1-5 1,0-10-1,-1-7 0,-12-34 1,19 44-2,-19-44-8,0 0-10,0 0-6,13-41-5,-13 41-3,-10-66-4,4 25-3,-7-6-1,-2-3 30</inkml:trace>
      </inkml:traceGroup>
      <inkml:traceGroup>
        <inkml:annotationXML>
          <emma:emma xmlns:emma="http://www.w3.org/2003/04/emma" version="1.0">
            <emma:interpretation id="{1942996B-9B1C-4603-A0BA-B7DBEE95D282}" emma:medium="tactile" emma:mode="ink">
              <msink:context xmlns:msink="http://schemas.microsoft.com/ink/2010/main" type="line" rotatedBoundingBox="950,17347 14132,17764 14086,19243 903,18825"/>
            </emma:interpretation>
          </emma:emma>
        </inkml:annotationXML>
        <inkml:traceGroup>
          <inkml:annotationXML>
            <emma:emma xmlns:emma="http://www.w3.org/2003/04/emma" version="1.0">
              <emma:interpretation id="{57B52246-D98D-4BF3-83D5-54D303FF0002}" emma:medium="tactile" emma:mode="ink">
                <msink:context xmlns:msink="http://schemas.microsoft.com/ink/2010/main" type="inkWord" rotatedBoundingBox="937,17755 1890,17785 1869,18467 916,18437"/>
              </emma:interpretation>
              <emma:one-of disjunction-type="recognition" id="oneOf17">
                <emma:interpretation id="interp81" emma:lang="en-US" emma:confidence="1">
                  <emma:literal>it</emma:literal>
                </emma:interpretation>
                <emma:interpretation id="interp82" emma:lang="en-US" emma:confidence="0">
                  <emma:literal>It</emma:literal>
                </emma:interpretation>
                <emma:interpretation id="interp83" emma:lang="en-US" emma:confidence="0">
                  <emma:literal>at</emma:literal>
                </emma:interpretation>
                <emma:interpretation id="interp84" emma:lang="en-US" emma:confidence="0">
                  <emma:literal>st</emma:literal>
                </emma:interpretation>
                <emma:interpretation id="interp85" emma:lang="en-US" emma:confidence="0">
                  <emma:literal>At</emma:literal>
                </emma:interpretation>
              </emma:one-of>
            </emma:emma>
          </inkml:annotationXML>
          <inkml:trace contextRef="#ctx0" brushRef="#br0" timeOffset="1.21633E6">197 8187 106,'0'0'32,"37"-31"-8,11 21-13,9-2-7,9 2-8,7 7-9,-7-10-5,0 13-6,-18-9-2,-7 9-6,-41 0-1,41-6 7</inkml:trace>
          <inkml:trace contextRef="#ctx0" brushRef="#br0" timeOffset="1.21656E6">512 7970 108,'0'0'38,"0"0"-7,-3 47-11,22-9-6,-6 0-4,6 9-4,-4 3-6,-2-9 0,6 10-10,-16-23-10,13 3-6,-16-31-4,0 0-7,28 19-2,-28-19 0,38-28 14</inkml:trace>
          <inkml:trace contextRef="#ctx0" brushRef="#br0" timeOffset="1.21611E6">-192 8408 94,'-31'-26'39,"31"26"-2,0 0-9,0 38-10,0-38-7,3 51-6,3-20-4,0 1-1,4-1 0,-7-3-1,-3-28 0,3 38-11,-3-38-11,0 0-6,0 0-3,0 0-6,32-16-2,-26-12 0,-6 28 24</inkml:trace>
        </inkml:traceGroup>
        <inkml:traceGroup>
          <inkml:annotationXML>
            <emma:emma xmlns:emma="http://www.w3.org/2003/04/emma" version="1.0">
              <emma:interpretation id="{5AAB6A8E-2EF9-4E2A-BACF-990289DFBFCD}" emma:medium="tactile" emma:mode="ink">
                <msink:context xmlns:msink="http://schemas.microsoft.com/ink/2010/main" type="inkWord" rotatedBoundingBox="2441,17372 11238,17689 11185,19161 2388,18844"/>
              </emma:interpretation>
              <emma:one-of disjunction-type="recognition" id="oneOf18">
                <emma:interpretation id="interp86" emma:lang="en-US" emma:confidence="0">
                  <emma:literal>'spur-kern</emma:literal>
                </emma:interpretation>
                <emma:interpretation id="interp87" emma:lang="en-US" emma:confidence="0">
                  <emma:literal>'spun-kern</emma:literal>
                </emma:interpretation>
                <emma:interpretation id="interp88" emma:lang="en-US" emma:confidence="0">
                  <emma:literal>tapper-Isuzu</emma:literal>
                </emma:interpretation>
                <emma:interpretation id="interp89" emma:lang="en-US" emma:confidence="0">
                  <emma:literal>tapir-Isuzu</emma:literal>
                </emma:interpretation>
                <emma:interpretation id="interp90" emma:lang="en-US" emma:confidence="0">
                  <emma:literal>taper-Isuzu</emma:literal>
                </emma:interpretation>
              </emma:one-of>
            </emma:emma>
          </inkml:annotationXML>
          <inkml:trace contextRef="#ctx0" brushRef="#br0" timeOffset="1.21813E6">2868 9081 88,'0'0'38,"0"0"-3,0 0-9,-35-3-7,35 3-4,0 0-4,0 0-7,-9-38-4,9 38 0,-16-40 0,6 8 0,-2-6 0,-4-6 0,-3-6 1,-3-10-1,3-3 0,-3-9 0,3-1 0,3-6 0,7 1 0,9 2 0,6 1-1,13 8 1,9 5-1,13 11 1,7 10 0,9 16 1,3 16-1,6 12 1,0 16-1,-6 9 1,-6 10-1,-10 6 0,-9 9-1,-16-2 1,-13-4 0,-15 0-1,-20-6 0,-5-9 0,-7-4 1,-10-6 0,-3-9 0,1-4 0,2-9 0,4-3 1,9 0-1,3-7 0,35 10 0,-31-28-3,31 28-10,0 0-6,44-28-5,-16 9-7,20 16 0,-4-10-2,16 7-6,-3-1 3,6-2 31</inkml:trace>
          <inkml:trace contextRef="#ctx0" brushRef="#br0" timeOffset="1.21855E6">3525 8146 128,'-44'-19'40,"44"19"-5,-32 16-12,32-16-11,16 63-11,3-22-1,6 3 0,10 6 0,-4-2 0,7-4 0,-3 0-1,-4-6 0,4-10 0,-6-6 0,-1-6 0,-28-16 0,47 3 0,-47-3 1,32-32 0,-19 4 0,-7-7 0,-3-5 1,-6-8-1,0-2-1,-4-4 2,1 4-2,0-7 1,3 7 0,6 6 0,-3 6 0,3 10 1,-3 28-1,0 0 0,0 0-12,51 12-9,-51-12-7,41 73-1,-19-35-3,9 15-7,-5-6-1,8 1 9</inkml:trace>
          <inkml:trace contextRef="#ctx0" brushRef="#br0" timeOffset="1.21877E6">4257 8515 114,'0'0'40,"0"0"-5,-9 37-10,9-37-12,16 51-6,6-17-7,0-2-1,0-1-6,-22-31-10,44 51-7,-44-51-6,35 16-8,-35-16-1,0 0-2,28-26 5</inkml:trace>
          <inkml:trace contextRef="#ctx0" brushRef="#br0" timeOffset="1.21923E6">4365 7998 37,'0'0'22,"12"-38"-3,-12 38-5,35-47-5,-35 47 1,54-34-2,-26 18 0,1 6-1,-29 10-1,47 0 2,-47 0 1,22 29 0,-22-29 1,-6 53 0,-10-21 0,7 9-1,-14-7 0,8 10-1,-7-6-3,6 0-1,3-7-1,7-2-2,6-29 0,-3 41-1,3-41-1,0 0 1,31 25 0,-31-25-1,51-3 0,-17 0 1,7 3-12,-9-7-12,19 10-5,-20-3-10,4 4-2,-35-4-2,50 6-1</inkml:trace>
          <inkml:trace contextRef="#ctx0" brushRef="#br0" timeOffset="1.22038E6">5167 8505 104,'0'0'40,"0"0"-2,-35-34-10,35 34-11,32-4-9,2 4-7,11-3-2,8 3 1,4 0 0,-3 3 0,-1 4-7,-8-10-9,2 12-7,-19-12-7,1 12-4,-29-9-6,28 13-1,-28-13-1,0 0 41</inkml:trace>
          <inkml:trace contextRef="#ctx0" brushRef="#br0" timeOffset="1.21708E6">1273 8149 83,'0'0'33,"0"0"-3,57-25-14,-6 19-22,6 0-8,15 2-8,-2 4-9,-1 4-1,-6 5-2,-9 7 12</inkml:trace>
          <inkml:trace contextRef="#ctx0" brushRef="#br0" timeOffset="1.21689E6">1447 7658 115,'-44'-3'37,"44"3"-4,-29 38-13,33 0-7,-4 6-6,9 3-7,4 6 1,-1-5-1,7 5-6,-9-15-10,15 0-8,-25-38-6,25 28-1,-25-28-8,0 0 0,0 0-1</inkml:trace>
          <inkml:trace contextRef="#ctx0" brushRef="#br0" timeOffset="1.21748E6">1516 8505 75,'0'0'31,"0"0"-3,0 0-12,51-9-7,-1-1-3,7 4-2,3 0-2,3-1-1,-6 1-1,-6 3 0,-10 3 0,-6 6 1,-35-6-1,28 22 1,-28-22 0,-19 41 1,19-41 1,-50 51 1,9-23 2,3 7 1,-7-10-1,11 6 0,-4-6 0,38-25 0,-38 48-1,38-48-2,6 34-1,-6-34-1,48 16 0,-7-13-3,12 4-8,-2-14-6,15 7-7,-12-12-6,12 5-3,-9-8-6,3 5-3,-13-6 3,-6-2 35</inkml:trace>
          <inkml:trace contextRef="#ctx0" brushRef="#br0" timeOffset="1.22068E6">6373 7781 100,'0'0'40,"-41"-35"-1,41 35-9,-22 41-14,31 3-5,-2 10-5,5 6-5,7 9-2,-6-9-11,12 15-10,-15-27-8,12-1-7,-22-47-3,28 41-1,-28-41-2,0 0 27</inkml:trace>
          <inkml:trace contextRef="#ctx0" brushRef="#br0" timeOffset="1.22089E6">6225 8335 125,'0'0'39,"0"0"-3,53-41-22,10 29-23,20 15-11,-14-10-7,10 20-6,-22-3-5,-7 12 0,-50-22 0,38 53 28</inkml:trace>
          <inkml:trace contextRef="#ctx0" brushRef="#br0" timeOffset="1.22123E6">6534 8704 139,'-13'-41'38,"13"41"-6,42-38-14,-11 22-10,13 7-4,-3 2-4,0 11 1,-6 2-1,-35-6 0,32 31 0,-32-31 0,-7 51 0,-12-20-1,-3 4 1,-6 3 0,-1-4 0,1 4 0,6-6 0,0-1 0,9-3 0,13-28 0,0 35 0,0-35-5,48 16-10,-20-23-7,19 7-6,-6-12-3,13 2-7,-7-2-1,7 2-1,-3-2 20</inkml:trace>
          <inkml:trace contextRef="#ctx0" brushRef="#br0" timeOffset="1.22184E6">7636 9267 120,'0'0'38,"-31"-34"-5,31 34-11,-26-41-6,26 41-6,-15-54-7,15 54-3,-4-57 0,-2 26 0,3-7 1,-7-3-1,1-3 0,-1-3 0,1-7 0,0 1 0,2-7 0,4 0 0,6 0 0,10 1 0,3-1 0,9 9 1,6 4-1,11 6 0,5 13 1,3 6-1,1 12 1,-1 10 0,1 13 0,-7 6 0,-9 12 0,-13 7 0,-6 6-1,-13 3 0,-6 4 0,-13 2 0,-6-5 0,-3-8-1,-10 1 1,-3-12-1,-6-7 1,0-6 0,-4-10 0,1-9-1,6-4 0,0-2 1,9-7-2,32 16-1,-35-31-8,35 31-9,0 0-6,54-32-3,-19 16-2,25 10-2,-3-3-5,18 2-2,1 1 27</inkml:trace>
          <inkml:trace contextRef="#ctx0" brushRef="#br0" timeOffset="1.22225E6">8495 8538 141,'-47'-7'39,"47"7"-2,0 0-14,-19 54-13,35-16-10,6 3 0,3 0-1,3 3 1,4 0 0,-4-6-1,-2-7 0,-26-31 1,47 41 0,-47-41-1,38 3 1,-38-3-1,22-34 0,-16-1 1,-3-6 0,-3-3 0,-3-7 0,-3 1 0,-4-3 0,4 5 1,0 7-1,9 4 0,0 8 0,-3 29-6,29-28-10,-29 28-7,50 9-6,-50-9 0,63 32-2,-34-10 0,9 16-2,-7-4 5,1-5 10</inkml:trace>
          <inkml:trace contextRef="#ctx0" brushRef="#br0" timeOffset="1.22267E6">9108 8780 97,'-32'-38'38,"32"38"-3,-13-47-7,13 47-9,19-34-6,-19 34-4,38-16-5,-38 16-4,44 0 0,-44 0 1,35 16-1,-35-16 1,25 37-1,-25-37 1,7 51-1,-10-17 0,-7-2 1,1 2-1,-7 1 1,3-3-1,-3-1 0,16-31 0,-31 50 0,31-50 0,-19 38-1,19-38 0,0 0 0,6 35 0,-6-35 1,32 3-1,-4-6-1,7-7-3,12 7-8,-6-6-5,16 3-4,-16-4-5,13 4-1,-22-7-3,2 7-6,-34 6 4,45-28 7,-45 28 26,28-45 0</inkml:trace>
          <inkml:trace contextRef="#ctx0" brushRef="#br0" timeOffset="1.22309E6">9603 8103 112,'4'-44'35,"2"3"-6,13 13-10,3 0-8,9 9-4,-2 12-3,-1 10-3,-28-3-1,45 29 1,-45-29 0,18 60-1,-21-26 1,-3 7 0,-3 0 0,-4 3-1,-6-6 1,3-3-1,-3-4 1,19-31 1,-28 47 0,28-47 0,-16 29 1,16-29-1,0 0 0,0 0 0,35 9 0,-7-15-1,7 3-6,-4-7-11,14 10-7,-11-9-6,11 9-3,-7 3-6,-1 3-1,-2 1-2,0-1 22</inkml:trace>
        </inkml:traceGroup>
        <inkml:traceGroup>
          <inkml:annotationXML>
            <emma:emma xmlns:emma="http://www.w3.org/2003/04/emma" version="1.0">
              <emma:interpretation id="{82E9E94D-65F9-4547-8234-A02414A21730}" emma:medium="tactile" emma:mode="ink">
                <msink:context xmlns:msink="http://schemas.microsoft.com/ink/2010/main" type="inkWord" rotatedBoundingBox="11745,18050 12179,18063 12167,18456 11732,18442"/>
              </emma:interpretation>
              <emma:one-of disjunction-type="recognition" id="oneOf19">
                <emma:interpretation id="interp91" emma:lang="en-US" emma:confidence="1">
                  <emma:literal>=</emma:literal>
                </emma:interpretation>
                <emma:interpretation id="interp92" emma:lang="en-US" emma:confidence="0">
                  <emma:literal>I</emma:literal>
                </emma:interpretation>
                <emma:interpretation id="interp93" emma:lang="en-US" emma:confidence="0">
                  <emma:literal>[</emma:literal>
                </emma:interpretation>
                <emma:interpretation id="interp94" emma:lang="en-US" emma:confidence="0">
                  <emma:literal>1</emma:literal>
                </emma:interpretation>
                <emma:interpretation id="interp95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1.22335E6">10630 8264 154,'0'0'38,"-32"-22"-6,32 22-22,54 16-23,-10-10-8,13 13-6,-7-7-5,10 7-4,-15-6-2,-11 6 0,-34-19 10</inkml:trace>
          <inkml:trace contextRef="#ctx0" brushRef="#br0" timeOffset="1.22351E6">10642 8632 110,'0'0'23,"0"0"-9,0 0-20,76 7-20,-10-7-5,7-4-1,6-2-1,6 0 15</inkml:trace>
        </inkml:traceGroup>
        <inkml:traceGroup>
          <inkml:annotationXML>
            <emma:emma xmlns:emma="http://www.w3.org/2003/04/emma" version="1.0">
              <emma:interpretation id="{7D45CB24-CAAC-4ED7-A180-BDAF30E0D26D}" emma:medium="tactile" emma:mode="ink">
                <msink:context xmlns:msink="http://schemas.microsoft.com/ink/2010/main" type="inkWord" rotatedBoundingBox="12691,17772 14131,17818 14101,18771 12661,18725"/>
              </emma:interpretation>
              <emma:one-of disjunction-type="recognition" id="oneOf20">
                <emma:interpretation id="interp96" emma:lang="en-US" emma:confidence="0">
                  <emma:literal>P2</emma:literal>
                </emma:interpretation>
                <emma:interpretation id="interp97" emma:lang="en-US" emma:confidence="0">
                  <emma:literal>Pa</emma:literal>
                </emma:interpretation>
                <emma:interpretation id="interp98" emma:lang="en-US" emma:confidence="0">
                  <emma:literal>Pr</emma:literal>
                </emma:interpretation>
                <emma:interpretation id="interp99" emma:lang="en-US" emma:confidence="0">
                  <emma:literal>P,</emma:literal>
                </emma:interpretation>
                <emma:interpretation id="interp100" emma:lang="en-US" emma:confidence="0">
                  <emma:literal>R</emma:literal>
                </emma:interpretation>
              </emma:one-of>
            </emma:emma>
          </inkml:annotationXML>
          <inkml:trace contextRef="#ctx0" brushRef="#br0" timeOffset="1.22409E6">11552 8191 115,'-13'-47'38,"16"0"-5,19 12-10,10-3-9,22 13-5,-1 10-2,10 5-5,1 10-1,-4 16-1,-13 6 0,-9 9 1,-10 13 0,-6 4 0,-15 2-1,-10-3 0,-7 4-2,-9-14-4,0 1-4,-9-13-3,28-25-2,-60 26-2,60-26-5,-54 6-1,54-6-4,-35-6 2,35 6-1,0 0 1,0 0 2,35-16 13,-3 13 10</inkml:trace>
          <inkml:trace contextRef="#ctx0" brushRef="#br0" timeOffset="1.22378E6">11703 8320 140,'0'0'39,"-38"29"-2,38-29-10,-6 60-24,22-13-3,6 6-1,0 1 0,3-1 0,-3 1-7,-6-13-9,6-3-7,-22-38-5,29 44-3,-29-44-6,0 0 0,0 0-1,12-51 22</inkml:trace>
          <inkml:trace contextRef="#ctx0" brushRef="#br0" timeOffset="1.22457E6">12325 8594 112,'-47'-15'37,"47"15"-5,-22-29-10,22 29-6,0 0-4,44-31-4,-44 31-6,60-16-3,-28 10 2,6 3-1,-4 3 0,4 3 1,-9 6 0,-29-9-1,47 32 0,-47-32 1,22 56-1,-19-24 0,-12 6 0,-7-1 0,-3 4 0,-3 0 0,0 0 0,3-9-1,-6-4 2,25-28-2,-32 38 2,32-38-2,0 0 1,0 0-1,0 0 1,35 6-1,-4-12 1,7 0 0,10-1 0,-1 4-1,7 3 1,-1 0-4,7 10-11,-19-4-7,7 10-6,-20-7-2,4 7-2,-32-16 0,0 0-4,0 0-3,0 0 38</inkml:trace>
        </inkml:traceGroup>
      </inkml:traceGroup>
    </inkml:traceGroup>
  </inkml:traceGroup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22.2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297BFB6-CEA5-4AB7-AD70-AA46F3E55C54}" emma:medium="tactile" emma:mode="ink">
          <msink:context xmlns:msink="http://schemas.microsoft.com/ink/2010/main" type="inkDrawing"/>
        </emma:interpretation>
      </emma:emma>
    </inkml:annotationXML>
    <inkml:trace contextRef="#ctx0" brushRef="#br0">2 361 98,'0'-32'41,"0"32"-5,0 0-7,0 0-7,-3-28-2,3 28-11,0 0-9,22 44 0,-6-16 0,-3 4 0,9 9 0,0 6 0,0 3 0,6 1 0,-6-4 0,7-6 0,-4-3 0,-3-7 0,-22-31 0,32 38 0,-32-38 0,28 10 0,-28-10 0,0 0 0,35-54 0,-29 23 0,4-10 0,-1-4 0,-2-8 0,2 3 0,-3 2 0,1-5 0,2-1 0,4 7 0,-4-3 0,7 2 0,0 1 0,3 6 0,0 3 0,0 7 0,-19 31 0,28-47 0,-28 47 0,0 0 0,32-25 0,-32 25 0,0 0 0,0 0-4,0 0-19,0 0-5,28 31-5,-28-31-1,0 0 0,35 28-1,-35-28-1,38 29 12</inkml:trace>
    <inkml:trace contextRef="#ctx0" brushRef="#br0" timeOffset="540.9028">871 458 109,'0'0'30,"0"0"0,0 0-7,41-12-9,-10 9-9,4 3-13,6-3-11,3 3-7,-6 0-4,0 3 0,-6 3-5,-32-6-1,50 0 10</inkml:trace>
    <inkml:trace contextRef="#ctx0" brushRef="#br0" timeOffset="361.3001">855 266 126,'0'0'41,"0"0"-2,22-31-12,-22 31-14,50-10-4,-18 7-9,3 10-6,-7-11-11,7 14-6,-35-10-5,47 9-5,-47-9 1,0 0-2,0 0 3,-6 29 7,6-29 6</inkml:trace>
    <inkml:trace contextRef="#ctx0" brushRef="#br0" timeOffset="1173.1427">1477 172 123,'0'0'39,"0"0"-5,0 0-11,-19 41-5,28-13-4,-9 1-10,7 8-4,2-2 0,4 0 0,-1-4 0,-12-31 0,32 44 0,-32-44 0,41 13 0,-41-13-6,54-25-7,-29-7-1,3 7 0,-12-16 0,13 9 1,-17-8 0,7 8 5,-9 4 8,-10 28 7,6-41 7,-6 41 0,0 0 1,0 0-1,0 0 0,-3 41-2,9-7-7,4 1-5,2 3 0,17 0 0,2-10 0,7 0 0,6-6 0,7-9 0,-1-10 0,1-6 0,3-16 0,-10 0 0,-13-9-10,4 3-5,-22-16-2,3 9-1,-23-9 0,7 10 0,-19-4 0,19 35 3,-41-47 3,41 47 0,-41-25-2,41 25-2,0 0 1,0 0-1,0 0-1,0 0 3,26-29 5</inkml:trace>
    <inkml:trace contextRef="#ctx0" brushRef="#br0" timeOffset="1609.2935">2408-36 176,'-28'-6'36,"28"6"-3,-3 34-23,12-2-10,7 9 0,3 3 0,6 3 0,1 4 0,-4-1 0,0-9 0,-3-3 0,-3-7 0,-16-31 0,25 28 0,-25-28 0,0 0-6,0 0-4,19-37 0,-13 8 0,-6-12 0,16 10 1,-10-10 1,10 6 6,3 7 5,-19 28 5,41-31 2,-41 31 0,44 0 0,-44 0 0,35 31 0,-35-31-6,22 54-4,-9-26 0,-7 3 0,3-2 0,-9-29 0,23 53 0,-23-53-19,18 38-9,-18-38-5,0 0-1,35 13 0,-35-13-1,32-7 1,-32 7 11,41-25 9</inkml:trace>
    <inkml:trace contextRef="#ctx0" brushRef="#br0" timeOffset="2492.1739">3305 197 104,'0'0'27,"7"-41"-1,-7 41-6,-7-31-6,7 31-1,0 0-2,-28-29-2,28 29-1,-44-3-2,44 3 1,-60 19-1,28-3-2,-3 6-4,7 6 0,3 1 0,6 5 0,3 1 0,13-1 0,6-2 0,10-4 0,-13-28 0,44 35 0,-13-26 0,1-12 0,6 0-5,-7-16-8,4 0 0,-13-12 0,7 9 0,-17-13 1,-12 35 0,29-53 6,-29 53 9,6-41 5,-6 41 5,0 0 0,-28-16 1,28 16-1,-16 31 0,16-31-3,-13 51-10,23-20 0,-1 1 0,10-4 0,6 0 0,7-6 0,9-6 0,3-6 0,10-7 0,-7-9 0,13-4-8,-16-15-9,7 3-2,-20-16-1,11 7 0,-20-17 1,0 7 2,-10-6 11,-2 0 15,2 12 7,-15-6 3,3 41 2,0-37 0,0 37-1,0 0-3,0 0-14,-12 47-3,12-13 0,6 7 0,0 3 0,1-3 0,12 7 0,-4-4 0,1-6 0,3-1 0,-19-37 0,35 51-5,-35-51-24,0 0-3,0 0-2,0 0 1,6-38-2,-6 38 1,-31-47 4,8 18 14,23 29 14,-37-44 17,37 44 7,-41-41 11,41 41 1,0 0-1,0 0 0,-26-37 1,26 37-6,32-13-10,6 10-18,9 12-5,-6-15-19,19 12-6,0-6-2,0 7-1,-9-7 0,-4 9-2,-6-6 3,0 0 12,3 4 10</inkml:trace>
    <inkml:trace contextRef="#ctx0" brushRef="#br0" timeOffset="4884.2021">4625 166 142,'0'0'35,"0"0"0,0 0-1,0 0-25,0 0-9,0 0 0,-19 50 0,26-15 0,8-4 0,1 1 0,6-4 0,3 0 0,-25-28 0,51 38 0,-19-32 0,-1-9 0,-2-3 0,-1-10 0,-28 16 0,41-47 0,-25 19 0,-4-10 0,-5 3 0,-1 1 0,-9 5 0,3 29 0,-10-41 0,10 41 0,0 0 0,0 0 0,0 0 0,-9 44 0,25-12 0,-4-1 0,20 4 0,3 0 0,12-1 0,4-9 0,-1-3 0,1-12 0,-4-7 0,-3-12 0,-6-10 0,-9-10 0,-11-5 0,-8-7 0,-7 0 0,-9-3 0,3 12-13,-10-5-3,13 37-1,-19-35 0,19 35-1,0 0 0,0 0 5,13 35 4,-13-35 6,44 47 7,-13-28 7,17 6 6,-7-13 1,13 4-1,-13-13 1,19 4 0,-19-17-1,9 4-13,-12-13-4,-3-3 0,-7-3 0,-28 25 0,32-47 0,-32 47 0,-6-38 0,6 38 0,-51-7 0,13 17 0,-3 6 0,0 6 0,3 9 0,7 4 0,12 6 0,9 0 0,16 0 0,17 0 0,14-7 0,4-5 0,13-4 0,3-19-1,12-3-22,-9-12-5,4-7-4,-11-19-2,-2 4 0,-4-13 0,-6-7 5,-12 4 9,-1-3 17,-6-1 15,-9-2 15,-1 15 6,-15-3 2,3 41-1,-6-38 1,6 38-1,0 0-7,-28 26-26,18 5-1,10 7 0,3 9 0,7 3 0,6 1 0,6-1 0,3-3 0,-3-2 0,0-11 0,6-12 0,-28-22 0,54 6 0,-25-21 0,-29 15 0,50-54 0,-25 16 0,1 1 0,-7-4 0,3 6 0,-10 7 0,-12 28 0,13-35 0,-13 35 0,0 0 0,0 0 0,-32 60 0,13-22 0,13 3 0,-3 0-2,15 0-2,7-7 0,12-2 0,-25-32-1,66 34 6,-22-31-2,7-3-4,-7-15-9,10 5-7,-16-18-4,9 6-2,-12-10-2,0 7 1,-13-9 2,3 5 9,-25 29 15,19-53 14,-19 53 13,0-38 2,0 38 2,0 0 0,0 0-2,0 0-5,0 0-6,0 0-7,-13 41-9,13-41 1,22 56-1,-9-21 0,3 0 1,-4-4-1,-2 1 1,-10-32-1,22 44 0,-22-44 0,0 0-1,0 0-3,0 0-5,32-16-1,-32 16 0,6-53 0,-6 12-1,9 6 1,-2-9 1,5 9 3,4 1 7,3-1 8,9 16 1,-28 19 0,57-19 0,-28 22 1,5 16-1,-5 0-1,6 16-2,-10 6-6,0-4-1,3 8 0,-2-4 0,-4-4 0,3-2 0,-3-7 0,-22-28-1,51 32-11,-51-32-6,50-3-5,-50 3-3,54-38-2,-29 6-1,13 7 0,-13-13 1,7 4 11,0-1 9,-7 0 9,-6 4 5,0-4 7,-4 7 6,-11 0 7,-4 28 3,0-44-2,0 44-2,-32-22-4,32 22-2,-54 6-5,20 13-5,-7 0-6,6 6-4,0 9 3,4 4-1,5 0 1,10 0-1,13 3-1,16-7 1,15-2 0,4-10-1,18-10-1,4-8-1,6-11 0,-12-12-1,2-3-2,-18-9 1,-13-1 0,-10-2 0,-6-1 0,-12 1-2,9 34-5,-10-51-4,10 51-3,3-38-1,-3 38 0,35-28 0,-35 28 2,44-16 6,-44 16 14,48-9 15,-48 9 4,38 0 1,-38 0 1,0 0-1,0 0-1,34 47-4,-34-47-8,10 47-9,-7-15 0,3-1-1,1 4 1,5 0-2,4-7 1,-16-28-1,41 47 1,-41-47-1,47 16 1,-47-16-1,57-19 1,-28-6-1,-1-4 0,-3-5 1,1-4 0,-7-3 1,0 10-1,-7-1 0,-9 4 1,-3 28 0,0 0 2,0 0-2,0 0 0,0 0 0,-12 31 0,12 1-1,6 6 0,7 2 0,6 8-1,9-7 0,10-4 0,6-8 1,7-4-1,9-12 0,3-10 0,-6-13 1,-4-12 0,-5-6-1,-7-7 1,-13-3 0,-15-9 1,-13 3-1,-16 3 1,0 0 0,-6-9-2,-13 15-31,7 13 1,28 22-3,-32-38-3,32 38-1</inkml:trace>
  </inkml:traceGroup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8:26.7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902D3F6-369A-4529-98FD-0E196B0DDC0D}" emma:medium="tactile" emma:mode="ink">
          <msink:context xmlns:msink="http://schemas.microsoft.com/ink/2010/main" type="inkDrawing" rotatedBoundingBox="7826,13878 13889,13863 13890,14013 7827,14028" shapeName="Other"/>
        </emma:interpretation>
      </emma:emma>
    </inkml:annotationXML>
    <inkml:trace contextRef="#ctx0" brushRef="#br0">0 154 169,'58'-8'34,"20"-20"-2,50 15-21,41-11-5,41-1-3,37 8-3,29 1 0,25 4 0,28 4 0,13 3 0,4 5 0,-8 13 0,3-1 0,-7 0 0,4 5 0,-9-5-1,-20-8-8,-4 9-10,-33-13-7,-17 4-4,-36-8-4,-26 4 0,-45-13 0,-32 5-2,-34-4 7</inkml:trace>
  </inkml:traceGroup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33.9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93161E7-0EDF-40F8-8D79-1732D4A0DF9B}" emma:medium="tactile" emma:mode="ink">
          <msink:context xmlns:msink="http://schemas.microsoft.com/ink/2010/main" type="inkDrawing"/>
        </emma:interpretation>
      </emma:emma>
    </inkml:annotationXML>
    <inkml:trace contextRef="#ctx0" brushRef="#br0">0 425 38,'0'0'18,"0"0"-5,10-28-8,-10 28-1,0 0 0,0 0 2,0 0 0,0 0 1,0 0 0,9 28 2,-9-28 2,0 0 0,0 0 0,16 41 0,-16-41 0,13 35 1,-13-35 0,15 41-1,-15-41-2,22 41-1,-22-41-1,23 35-2,-23-35-1,0 0-3,31 28-1,-31-28 1,0 0-1,32-3 0,-32 3 0,22-32 0,-22 32 0,38-44 0,-19 13 0,3-1 0,3-2 0,0-4 0,7 0 1,-1-3-1,1 0 0,3 0 0,-4 3 0,1 1 1,-7-1-1,0 6 1,-25 32-2,29-47-7,-29 47-11,0 0-10,0 0-4,28-35-1,-28 35-3,0 0-3,10-44-2</inkml:trace>
  </inkml:traceGroup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1:13.05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987F87B-E228-4D21-AD3B-6794D72E0004}" emma:medium="tactile" emma:mode="ink">
          <msink:context xmlns:msink="http://schemas.microsoft.com/ink/2010/main" type="inkDrawing" rotatedBoundingBox="-938,11305 21848,7122 23561,16454 775,20638" shapeName="Other"/>
        </emma:interpretation>
      </emma:emma>
    </inkml:annotationXML>
    <inkml:trace contextRef="#ctx0" brushRef="#br0">-85 1291 56,'-28'-9'32,"28"9"-1,-13 35-2,0-7-6,16 19-3,-6 4-2,16 15-3,-10 0-5,10 6-2,-7 1-4,7-4-3,-4-6-1,1-6 0,-4-10-1,-3-9 1,-3-7 0,0-31 0,6 35 0,-6-35 0,0 0-4,-3-32-4,3 32-1,-6-66-3,9 31 1,-12-15-2,9 6 1,-13-6 1,7 2 3,-7-2 2,0 0 4,-2-1 0,-1 4 3,3 3 0,-3-3 2,10 6 1,-3-3 2,12 6 3,0-3-1,13 9 0,-4-2 0,17 5-1,2 1-1,10 6-1,0 3-1,7 13-2,-1 3 1,7 12-2,-7 7 1,-3 9 1,-9 10-1,-3 3 0,-13 3-1,-10 3 1,-12 3 0,-7 0 0,-12-6 0,-9-3-1,-7-4-1,-6-8 1,-4-14 0,-2-2 0,2-7-1,4-10 0,0-2 0,9-7-1,35 16 0,-44-25-6,44 25-5,0 0-7,35-3-6,-7 0-6,20 12-2,5-2 1,4 5-1,0 1 5,3 2 5</inkml:trace>
    <inkml:trace contextRef="#ctx0" brushRef="#br0" timeOffset="274.9214">641 1893 114,'0'0'41,"0"0"-2,0 0-12,-35 38-15,39-10-4,-1 7-4,3-1-4,0 10-2,1-6-6,2 6-8,-9-12-5,6-1-7,-6-31-4,0 0-1,0 0 0,0 0 0,16-28 6</inkml:trace>
    <inkml:trace contextRef="#ctx0" brushRef="#br0" timeOffset="531.7182">843 1591 152,'0'0'41,"0"0"-6,0 0-20,0 0-16,70 18-14,-23-14-6,22 5-7,-5-3-4,8 1-2,-15-7 0,-3 6-1,-16-6 3</inkml:trace>
    <inkml:trace contextRef="#ctx0" brushRef="#br0" timeOffset="719.5228">951 1824 77,'0'0'29,"0"0"-7,56 28-14,-8-31-11,9 0-7,12-1-8,-3-5-3,4 3-4,-4 3-5,-12-7 2</inkml:trace>
    <inkml:trace contextRef="#ctx0" brushRef="#br0" timeOffset="1667.4731">834 1663 91,'0'0'36,"0"0"-5,0 0-6,0 0-4,0 0-5,47 3-3,-9-3-5,12 3-5,10 0-4,7-3 1,9 4 0,6-4 0,-3 0 0,-1 3 0,-8-3 0,-10 0 0,-10 0 0,-12 0 1,-38 0-2,32 0-10,-32 0-8,0 0-7,0 0-5,0 0-2,-29 6 0,29-6-1,-44-13-5</inkml:trace>
    <inkml:trace contextRef="#ctx0" brushRef="#br0" timeOffset="1995.2172">1184 1405 98,'-28'-32'41,"28"32"-5,0 0-10,-35 22-8,32 13-3,0-4-5,9 17-9,-3 5 0,3 4-1,1 0 0,-1 2 0,-6-5 0,3-7 0,0-3 0,-6-3 0,0-9 0,3-32 0,0 44-6,0-44-9,0 0-6,0 0-6,32 9-4,-32-9-2,50-31-1,-21 9-5,8-7 3</inkml:trace>
    <inkml:trace contextRef="#ctx0" brushRef="#br0" timeOffset="2560.0497">2283 1616 155,'0'0'41,"0"0"-5,0 0-24,0 0-13,66 6-1,-3 0-13,-6-12-9,19 12-7,-13-6-2,0 3-1,-19 4 0,-9 2-7,-35-9 13</inkml:trace>
    <inkml:trace contextRef="#ctx0" brushRef="#br0" timeOffset="2952.3442">2510 1949 151,'0'0'39,"0"0"-9,-6-28-17,6 28-6,57-22-8,-19 16 1,9 3 0,-3 3 0,0 0 0,-9 6 0,-7 7 1,-28-13 0,29 34 0,-29-34-1,-19 54 1,-6-26-1,-7 4 1,-6 2-2,-6 1 2,3 3-1,0-1 0,3-2 0,10-3 0,6-4 0,22-28 0,-13 44-1,13-44 1,0 0-1,54 22 0,-13-22 0,-4-6-10,20 6-12,-9-7-9,2 4-1,-2 0-7,-7-10-2,-4 4-1</inkml:trace>
    <inkml:trace contextRef="#ctx0" brushRef="#br0" timeOffset="2335.9974">2573 945 98,'0'0'41,"-28"-25"-2,28 25-9,0 0-12,-13 47-5,13-9-6,3 6-7,4 13 0,-1-1 0,-3 4-1,0-3 1,4 6-8,-7-22-10,9 3-9,-6-16-6,-3-28-1,10 35-2,-10-35-5,0 0-1</inkml:trace>
    <inkml:trace contextRef="#ctx0" brushRef="#br1" timeOffset="90881">3394 1200 17,'0'0'20,"-12"-28"-3,12 28-4,-4-29-2,4 29 0,0 0 1,10-31-2,-10 31-2,0 0-2,0 0 0,47-13 0,-47 13-2,32 7 1,-32-7-2,34 12-1,-34-12 0,32 13 0,-32-13 0,0 0-1,0 0 0,38 22 0,-38-22-1,0 0 2,0 0-1,35 3 0,-35-3 1,0 0 0,34-16 0,-34 16 0,35-19 1,-35 19-1,38-34 0,-38 34-1,51-51 0,-23 20 0,-3-4 0,4-3-1,-1-6 0,0 3 1,-2-6-1,-1 6 0,0 3 0,-3 7 0,-3 3 0,-19 28 0,32-41 0,-32 41-1,0 0-4,0 0-4,35-10-5,-35 10-5,0 0-2,12 29-3,-12-29-1,0 0-1,0 0 4,35 34 5</inkml:trace>
    <inkml:trace contextRef="#ctx0" brushRef="#br0" timeOffset="3703.7077">3498 2759 65,'0'0'39,"0"0"-2,0 0-9,0 0-6,0 0-4,0 0-3,0 0-5,13-38-5,-13 38-5,13-54 0,-13 17 0,-4-7 0,-2-13 0,-3 0 0,-1-9 0,-6-3-1,4-4 1,-1 1 0,0-4 1,4 4-2,6 3 1,6 3 0,6 6 0,10 9 0,7 7 0,5 10 0,10 8-1,7 17 1,2 9 0,1 16 1,-7 12-1,0 10 1,-9 9 0,-4 7 0,-9 5 0,-12 4 0,-13-6-1,-7 0 1,-5-4-1,-14-12 1,-6-9-1,-6-7 0,-3-12 0,-10-10 0,7-10 1,-7-5-1,7-10 0,3 3-1,12 3-2,-2-6-11,34 22-13,0 0-6,-7-28-2,7 28-1,54-16-1,-7 3-2</inkml:trace>
    <inkml:trace contextRef="#ctx0" brushRef="#br0" timeOffset="5769.1369">4206 1795 124,'0'0'38,"0"0"-7,0 0-10,-19 38-6,31-10-4,1 1-7,12 5-4,-3 1 0,10 0 1,-4-1-2,-3 1 1,1-1 0,2-5 0,-6-1 0,-22-28 0,41 32-1,-41-32 1,29 19-1,-29-19 1,0 0-1,34-13 0,-34 13 1,16-28-1,-16 28 1,22-44 0,-9 12-1,-4 1 1,4-4 0,-4-6-1,4 3 1,-3 0 0,-1 1 0,4 2 0,-4 7 0,-9 28 1,19-41-1,-19 41-2,0 0-9,0 0-7,0 0-6,0 0-5,25 47-4,-25-47 0,13 38-2,-13-38 3,0 0 12</inkml:trace>
    <inkml:trace contextRef="#ctx0" brushRef="#br1" timeOffset="91558.3168">4474 1021 39,'-32'-13'14,"32"13"-1,0 0-5,0 0-2,0 0 1,0 0 0,3 38 0,-3-38 0,13 47-1,-3-19 0,-1 4-1,0-1 0,1-2 0,-1 2-1,-9-31 0,19 44-1,-19-44 0,22 32 0,-22-32 1,32 6-2,-32-6 1,47-19-1,-12 0 0,3-9-1,6-7 0,0-3 0,10-6-1,3 0 0,-3-6 0,2 6 0,-8 3 0,-1 3 1,-12 7-1,-4 2 1,-31 29-1,35-37-3,-35 37-8,0 0-8,29-10-5,-29 10-1,0 0-2,37-25-3,-18-13 0</inkml:trace>
    <inkml:trace contextRef="#ctx0" brushRef="#br0" timeOffset="6983.53">4995 1323 70,'0'0'37,"0"0"0,-19-28-9,19 28-5,0 0-4,0 0-4,3-29-6,-3 29-5,0 0-3,0 0-1,0 0 0,38-6 0,-38 6 0,0 0 0,0 0 0,0 0 0,28 0 0,-28 0 0,0 0 0,0 0 0,0 0 0,38-10 0,-38 10 0,0 0 0,35-12 0,-35 12 1,31 3-1,-31-3 1,0 0 0,35 28 0,-35-28-1,16 41-1,-16-41 1,9 60-1,-12-22 0,-3 3-1,-7-3 1,1-1-1,-10 4 1,-4-6 1,-2 0-1,28-35 2,-47 41-1,47-41 0,-32 22 0,32-22-1,0 0 0,0 0 1,28-16-1,-28 16 0,45-25 0,-45 25 0,56-26 0,-27 14 1,-1 6 1,1-1-1,-29 7 0,50 0 1,-50 0-1,48 7 1,-48-7-1,37 12 1,-37-12-3,0 0-9,32 19-6,-32-19-8,0 0-4,0 0-3,0 0-2,-6 32 1,6-32 1,-32 18 13</inkml:trace>
    <inkml:trace contextRef="#ctx0" brushRef="#br0" timeOffset="7315.4649">5077 2264 60,'0'0'36,"0"0"-1,0 0-5,-10 38-7,14-6-3,-4-32-4,3 56-5,0-24-7,0-4-9,3 4-12,-6-32-7,3 34-7,-3-34-2,0 0-1,0 0-7,0 0 1</inkml:trace>
    <inkml:trace contextRef="#ctx0" brushRef="#br0" timeOffset="8367.916">5939 1896 143,'0'0'41,"0"0"-4,41-16-20,-3 7-18,19-1 1,6 7-1,3-6-9,10 9-7,-16-7-5,0 11-4,-22-4-2,-10 3-4,-28-3-1,0 0 0,0 0 3,0 0 26</inkml:trace>
    <inkml:trace contextRef="#ctx0" brushRef="#br0" timeOffset="8623.3349">6213 1701 107,'0'0'41,"-41"31"-7,41-31-15,-15 57-5,11-19-1,20 3-5,-3 6-9,-4-9-14,13 3-8,-15-10-8,5-3-3,-12-28-7,0 0 0,0 0-2,0 0 37</inkml:trace>
    <inkml:trace contextRef="#ctx0" brushRef="#br0" timeOffset="9833.0361">6816 2743 145,'0'0'39,"-25"-47"-5,9 12-19,10 0-9,6-5-6,3-5-1,0-8 1,7-4-1,2-9 1,-2 6-1,3-9 1,-1 3-1,4-3 1,0-1 0,0 7 0,6 7-1,3 5 1,3 1 0,1 9 0,2 13 0,4 6 1,0 9 0,3 13 0,-4 6 0,1 13 0,-6 6-1,2 7 1,-12 6-1,0 3 1,-13 0-1,-6-1 0,-6 1 0,-13-3-1,-6-3 2,-10-4-1,-3-2 0,-9-7 0,-1-3 0,-2-4-1,3 1 1,-1-3 0,14-10 0,5 3-3,29-6-7,0 0-7,0 0-7,0 0-5,32-22-4,12 13-1,6-4 0,10-6 2,7 3 9</inkml:trace>
    <inkml:trace contextRef="#ctx0" brushRef="#br2" timeOffset="29348.9813">8804 1062 121,'0'0'41,"-50"-19"-7,50 19-14,-60 37-6,28-2-1,-12 0-4,6 15-8,-9 16-2,-4 13 1,-5 0-1,-11 9 1,-5 3-2,-7 4 2,-7 2-2,-5 4 2,2-7-1,-8-2 2,-5 2-2,8-2 1,5-11 0,4-2 0,12-6 0,10-14 0,6-8 0,20-13 0,8-13 1,29-25-1,0 0 0,0 0-7,0 0-11,0 0-11,60-35-6,-25 7-6,3-4-2,6-2-1,-3-10 15</inkml:trace>
    <inkml:trace contextRef="#ctx0" brushRef="#br0" timeOffset="11115.8679">8110 1562 107,'-25'-31'40,"25"31"-6,0 0-9,-29-16-7,29 16-3,6 44-9,4-12-6,3 8 0,2 8 0,1 8 0,6 4 1,-3 3-1,3 0 0,-6-6 0,0-4 1,-4-5-1,4-11 0,-3-5 0,-13-32-1,22 28 0,-22-28 0,0 0-1,0 0 1,32-41 0,-23 13-1,1-7 1,2-2 0,1-4 1,6 3 0,0 0 0,3 10 0,-22 28 1,47-32-1,-47 32 1,57 10 1,-57-10-1,57 44 0,-32-10 0,4 4 1,-4 6-2,-3 0 1,-3-3 0,-3-3-1,-4-7 0,-12-31 0,22 41-14,-22-41-10,0 0-7,0 0-3,32-31-1,-29-1 0,16 4-2</inkml:trace>
    <inkml:trace contextRef="#ctx0" brushRef="#br0" timeOffset="10532.623">7762 1946 95,'0'-37'34,"0"37"-3,0-41-9,0 41-3,-6-38-4,6 38-3,-22-35-4,22 35-4,-38-16-3,7 16-1,-1 10 1,-6 2-1,-3 7 0,0 7 0,0 5 0,3 4 0,6 2 0,10 4 0,10-6 0,15 3-1,13-10 1,12-6-1,16-9 0,7-10 0,6-6 0,0-13 0,-1-6 0,-8-6 1,-4-1-1,-13-2 1,-8-4-1,-8 4 2,-8 2-1,-7 1 1,0 28 0,-13-41 0,13 41 0,0 0 0,-38-22 0,38 22 0,0 0 0,-22 38-1,22-38 0,6 47 1,4-12-1,6 6 1,3 0-1,3 3 1,3 9-1,7 4 0,-7 3 1,-3 0-1,-3-4 0,-10 1 0,-2-4 0,-11-5-1,-11-4 1,-11-3 0,-8-13 0,-4-3 0,-10-3-1,-2-9 1,-7-10 0,0-3 0,7-6 0,9-7-4,3-9-9,38 22-6,-25-44-7,25 44-5,44-60-3,0 32-1,6-13 1,7 3 3</inkml:trace>
    <inkml:trace contextRef="#ctx0" brushRef="#br0" timeOffset="11287.4943">9102 2038 139,'-9'47'37,"9"-47"3,-10 60-14,4-26-21,3-5-20,25 2-10,-22-31-7,35 38-2,-35-38-1,31 9-1,-31-9-2</inkml:trace>
    <inkml:trace contextRef="#ctx0" brushRef="#br0" timeOffset="11780.1733">9708 2025 151,'0'0'37,"0"0"-20,60 6-37,-3-9-16,9-6-7,10-1-1,-6-9-1</inkml:trace>
    <inkml:trace contextRef="#ctx0" brushRef="#br0" timeOffset="11611.7327">9604 1745 140,'0'0'42,"0"0"-5,0 0-17,38 0-13,0 0-19,16 12-11,-4-8-7,10 5-4,-9-6-1,-4 0-6,-6 7-1,-13-7 14</inkml:trace>
    <inkml:trace contextRef="#ctx0" brushRef="#br3" timeOffset="97161.1843">11637 948 32,'-19'-47'29,"10"9"-2,-10 4-10,-6 2-5,25 32 3,-44-47 2,44 47-2,-57-16-1,25 26-3,-12-1 0,-3 22 1,-17 1-3,-5 21-1,-19 7-2,-7 13-3,-9 12-1,-4 12 0,-2 7-1,9 10-2,6 8 0,19 1 0,19-3 0,20 9 1,21-9 1,22-4 0,19-6 0,13-9 0,16-10-1,15-6 1,13-9 0,10-16 0,3-10-1,9-12 0,0-13 0,3-12 0,4-10-1,-7-13 1,0-8 0,1-11-1,-4-12 1,-7-6 0,-2-13-1,-10-6 1,-6-16 0,-10-6 0,-16-6-1,-12-4 1,-12-3 0,-17-3 0,-12 4 0,-10 2 0,-15 0 0,-10 7 1,-13 0 1,-5 6-1,-14 6 0,1 3-1,-7 7 1,-3 6 0,3 10 0,10 2-1,9 1 0,13 0-1,25 2-11,-3-8-15,22-1-8,13-3-2,2-3-8,26 10-2,13-10 2</inkml:trace>
    <inkml:trace contextRef="#ctx0" brushRef="#br0" timeOffset="14682.7419">11363 2022 66,'0'0'28,"0"0"-1,0 0-6,0 0-3,-3-32 1,3 32-3,0 0-5,37-18-1,-37 18-2,29-16-1,-29 16-2,0 0-2,35-13-2,-35 13-1,0 0 0,41 10 1,-41-10-1,37 22 1,-37-22 0,42 34 0,-42-34 0,28 54 0,-19-23 0,-9 1-1,-3 2 1,-3 4-1,-7-3 1,-2-4-1,-1-2-1,16-29 1,-48 47 0,48-47 1,-47 35-1,47-35-1,-44 18 2,44-18-2,0 0 0,0 0 0,0 0 0,0 0 0,0 0 0,38-31 0,-4 22 0,1 2 1,3 4 0,3 0 0,0 0 0,0 3 0,-6 3 0,-4 3 0,-2-3 0,-29-3 0,44 10-10,-44-10-10,0 0-7,0 0-6,35-16-1,-35 16 0,3-44-2,-3 44 0</inkml:trace>
    <inkml:trace contextRef="#ctx0" brushRef="#br0" timeOffset="13739.0855">10709 1543 93,'0'0'34,"-28"-56"1,28 56-6,-13-60-7,13 60-5,29-51-6,5 26-6,10 3-5,13 6 1,0 7-1,9 3-1,-6 6 1,-3 6 0,-6 7 1,-13 5-1,-7 14 0,-12 3 1,-13-1-1,-9 7 1,-9-3-1,-10 0 1,-10-4-1,-6 4-1,-6-16 1,-3-3 0,-1-3 0,1-4 0,9-5 0,6-4-6,32-3-7,-31 0-5,31 0-9,0 0-5,41 0-2,-10-3-1,7 6-1,3 0 6</inkml:trace>
    <inkml:trace contextRef="#ctx0" brushRef="#br0" timeOffset="14990.9522">12161 1792 114,'0'0'42,"0"0"-4,0-41-12,0 41-14,45-9-5,-11 9-7,7-3 0,4 3 0,-1 0 0,-3-7-2,0 14-11,-41-7-5,63-4-8,-63 4-4,38-3-3,-38 3 0,0 0-2,0 0 4,0 0 14</inkml:trace>
    <inkml:trace contextRef="#ctx0" brushRef="#br0" timeOffset="13388.8987">10719 1487 106,'0'0'37,"-29"-4"-6,29 4-6,-6 38-5,12 0-4,-3-6-7,10 12-6,6 6-2,3 4-1,0-1 0,-3-3 0,3-2 0,0-11 0,-6-5 0,-16-32 0,25 44-1,-25-44-10,0 0-9,0 0-8,0 0-3,0-28-3,0 28 0,-22-54-1,10 20 0</inkml:trace>
    <inkml:trace contextRef="#ctx0" brushRef="#br0" timeOffset="15235.1185">12351 1625 130,'-44'0'41,"44"0"-4,-32 22-13,32-22-13,-13 41-6,20-6-5,5-1-1,4 1 1,0 0 0,3-1-9,-19-34-8,28 57-8,-28-57-6,0 0-3,35 22-1,-35-22-1,0 0 0,35-44 13</inkml:trace>
    <inkml:trace contextRef="#ctx0" brushRef="#br0" timeOffset="15722.5677">13049 1735 155,'0'0'43,"0"0"-5,37-3-29,17-3-9,16 0-11,21 12-14,-9-6-8,7 6-1,-17-3-1,-12 4-1,-22 2-6</inkml:trace>
    <inkml:trace contextRef="#ctx0" brushRef="#br0" timeOffset="15535.945">13247 1143 130,'0'0'42,"0"0"-6,0 0-15,-9 29-7,12-1-6,7 13-7,2 13-1,-2 2 0,2 1 0,-5 0 0,5-7-1,-9-6-10,10-3-13,-10-13-8,-3-28-3,0 0 0,0 0-4,0 0-4,0 0 12</inkml:trace>
    <inkml:trace contextRef="#ctx0" brushRef="#br0" timeOffset="16082.8136">13355 2003 159,'0'0'42,"0"0"-9,28-28-22,13 15-11,10 4-1,2-1 1,4 4 0,0 3 0,-10 3 1,-9 6-1,-9 3 1,-29-9-1,19 35 1,-26-7 0,-8 4-1,-8 9 1,-5 0-1,-3 6 0,-1 0 1,0 4-2,4-7 1,9 0 0,10-10 0,9-2-1,0-32 1,34 35-1,4-32 1,10-3-7,-4-19-14,16 9-9,-10-12-5,7 3 0,-13-3-1,-3 4-1,-9 5-1</inkml:trace>
    <inkml:trace contextRef="#ctx0" brushRef="#br0" timeOffset="16644.9246">14371 2825 135,'0'34'42,"0"-34"-1,0 0-15,29 23-25,-29-23-1,35-13-1,-35 13 0,25-38 1,-22 7 0,-3-7 0,-10-9 0,-8-13 0,-5-9 0,-2-10 0,-3-9 0,-4-7 0,4 1 0,3 2 0,9 1-1,13 6 1,9 6-1,16 13 1,10 10 0,12 8 0,9 17 0,7 9 0,-3 16 0,3 12 1,-6 16 0,-13 9 0,-6 10 0,-13 6 0,-16 4 0,-12 2-1,-7-2 1,-15 2-1,-10-9 1,-3-3-1,-10-9 0,1-4 0,-1-9-1,-2-10 1,5-2-1,7-7 1,6-7-1,35 7 0,-37-22-3,37 22-11,0 0-8,31-25-9,1 13-1,12 2-3,6-9 0,10 4 0</inkml:trace>
    <inkml:trace contextRef="#ctx0" brushRef="#br1" timeOffset="93356.7071">14476 1194 10,'-4'-41'12,"4"41"-4,0 0-5,0 0 0,13-28 2,-13 28 1,0 0 0,0 0 0,0 0 1,0 0-1,0 0-1,0 0-1,0 0 0,0 0-2,0 0 0,0 0-1,0 0 2,0 0-1,0 0 1,0 0 0,0 0-1,0 0 1,25 31-1,-25-31 1,0 0-1,22 35-1,-22-35 1,22 31 0,-22-31-1,19 35 2,-19-35-1,16 38 0,-16-38-1,13 37 1,-13-37-1,9 29 0,-9-29 0,0 0 1,13 28-1,-13-28 1,0 0 2,0 0 0,0 0 1,28-25-1,-28 25 1,0 0-1,38-41 0,-38 41-2,48-41 1,-17 16-2,4-4 0,6 1 0,6-7 0,1-2-1,-1 2 1,-3-6-1,0 6 1,-6-2 0,-3 8 0,-7 1-1,-28 28 1,35-44 0,-35 44 0,22-28-1,-22 28-1,0 0-4,0 0-7,32-16-6,-32 16-6,28 6-1,-28-6-2,32-3-2,-32 3-1</inkml:trace>
    <inkml:trace contextRef="#ctx0" brushRef="#br3" timeOffset="98407.7977">16458 1213 45,'-19'-38'30,"-6"10"-5,25 28-8,-57-48-1,57 48 1,-60-31 2,32 25 0,-10-4-4,6 13-2,-12-3-3,0 13-1,-10-1-3,-3 10-2,-6 4-3,-6 5-2,-7 7 1,-3 6 0,0 6 0,0 4 0,4-1-1,2 7 1,0 0 0,7 6 0,3 4 0,6-1 0,3 3 0,7 10 0,3 6 1,3 4-1,6-1 0,3 0 0,7 0 0,3-2 0,9-4 0,1-7 0,15-8-1,6-11 2,17-8-2,12-7 2,12-9-1,16-7 0,17-12 0,14-4 0,17-9 0,6-6 0,3-3 0,3-10 0,1-3 0,-4-6 0,-13-3 0,-5-10 0,-11-3 1,-5-6-1,-10-4 1,-13-5-1,-6-1 0,-10-6 0,-12-3 0,-6-3 0,-10-1 0,-9-5 0,-4-4 0,-6 0 0,-6-6 0,-6 0 0,-7-3-1,-6-6 0,-7-4 2,-2 4-2,-10 6 1,-10-1 0,-6 17 1,-12 9 0,-1 16-1,1 15 1,-1 26-6,1-3-18,12 21-12,7 10-3,12-3-1,19 9-8,19-28-1</inkml:trace>
    <inkml:trace contextRef="#ctx0" brushRef="#br0" timeOffset="17035.1901">15038 1789 155,'-45'-10'37,"45"10"-2,-31 22-16,28 7-19,18 9-1,14 9 2,6 10-2,2 2 1,8 1 0,-7 0 0,3-10-1,-4-6 1,-5-12 0,-32-32-1,41 22 1,-41-22-1,28-31 1,-15-4-1,-3-12 1,-4-10 0,0-9-1,-3-3 1,-3-1 0,0 1 0,-3 6 0,3 3 0,-3 16 0,0 10 0,3 34 0,6-32 1,-6 32-1,0 0-5,38 32-16,-28-4-8,8 10-4,-2-1-1,0 7-1,-3-3-1,6 4-1</inkml:trace>
    <inkml:trace contextRef="#ctx0" brushRef="#br0" timeOffset="17471.3762">15701 2186 160,'-4'-32'35,"4"32"-2,22-38-20,-22 38-14,48-22 1,-17 16 0,-2-3 0,-1 9 1,1-4-1,-29 4 1,38 16 0,-38-16-1,15 35 1,-15-4 0,0 4 1,-9 3-2,-1 9 1,-5 0-1,-4 0 0,3 1 0,0-4 0,0-10-1,10-2 1,6-32-1,-3 38 0,3-38 1,31 15-1,-2-15 0,2-6 1,7 0-1,3-4 1,3-2-1,-2-7-9,5 13-8,-12-13-7,-1 9-5,-34 10-3,48-38-1,-48 38-1,12-47 1</inkml:trace>
    <inkml:trace contextRef="#ctx0" brushRef="#br0" timeOffset="17885.8042">16095 1276 143,'0'-35'36,"10"4"-2,-4-4-16,22 13-7,-28 22-9,51-35-2,-51 35 1,54-12-1,-54 12 1,37 12 0,-37-12 0,4 44-1,-11-12 1,-5 6 0,-7 6-1,0 3 0,-6 3 0,2 4-1,1-7 1,7 0-1,2-6 1,10-3-1,9-10 1,-6-28-2,32 38 2,-32-38 0,60 13-1,-29-20-11,23 11-12,-16-11-7,6 4-4,-6-3 1,3 0-2,-13-1-1</inkml:trace>
    <inkml:trace contextRef="#ctx0" brushRef="#br0" timeOffset="18199.0118">17042 1814 160,'-28'-16'36,"28"16"-2,0 0-16,57-9-19,-13 12 1,13 0-7,6 7-9,-3-10-7,0 9-7,-10-9-4,-5 3-1,-17-9 0,-28 6-1,32-16 6</inkml:trace>
    <inkml:trace contextRef="#ctx0" brushRef="#br0" timeOffset="18403.1514">17248 1631 160,'-32'10'38,"32"-10"-2,-19 50-18,25-12-18,20 9 1,8 4-1,4 5-7,-6-8-15,2-1-12,-11-16-1,-23-31-2,19 35-1,-19-35-2</inkml:trace>
    <inkml:trace contextRef="#ctx0" brushRef="#br0" timeOffset="19242.5782">18312 2548 160,'-37'3'36,"37"-3"-1,-23-54-16,20 20-19,3-13 0,7-7-1,5-6 1,1-9 0,6-7 0,-7 1 0,4-7-1,0 3 2,3 0-1,0 7 0,3 3 0,6 9 0,-2 6 0,5 10 1,7 13-1,0 18 1,3 16 0,-3 13 0,-3 16 0,-7 12 0,-6 9-1,-6 10 0,-13 6 0,-6-2 0,-10-4 0,-12-7 0,-3-2 0,-10-13 0,-3-7 0,-3-15 0,-1-9 0,-2-10 0,0-10 0,2-6 0,4-2 0,13-1-1,3-10-13,25 29-11,-7-28-7,7 28-3,51-13-1,-7 17 0,7-8-1,15 11 1</inkml:trace>
    <inkml:trace contextRef="#ctx0" brushRef="#br0" timeOffset="19840.1059">19446 1899 157,'0'-31'35,"3"2"-1,-19-2-17,16 31-10,-15-35-5,15 35-2,-38-16 1,6 20 0,-9 5 0,-9 10-1,-4 6 0,0 0 0,1 10 0,8 6 0,11 0 0,15-3-1,22-4 0,19-2 0,16-10 0,12-10 0,7-9-1,9-12 0,4-7-1,-13-9 0,-4-3 0,-15-10 0,-9 3 1,-17 1 0,-2 2 3,-16 4 1,6 28 1,-29-38 1,29 38-1,-28-9 2,28 9-2,0 0 0,-22 41-3,37-13 0,8 3-1,14 10 1,11 10-1,5-1 1,11 10-1,2 3 1,-9 3 1,-7 3 0,-9 1-1,-15-7 1,-20-7 0,-16-5-1,-18-10 0,-10-13 0,-9-9 0,-7-13 0,-9-9 0,0-13 0,12 4-10,-6-23-10,26 0-9,6-9-5,15-6-1,7-10-1,31-6-1,7-7 0</inkml:trace>
    <inkml:trace contextRef="#ctx0" brushRef="#br0" timeOffset="20274.6571">19980 1411 188,'-38'19'37,"38"-19"-7,-3 72-30,18-12 0,14 9 0,6 7 0,-1 3 0,1-1 0,0-8 0,-10-10 0,-6-10 0,-3-12 0,-16-38 0,16 34-2,-16-34-7,0 0-2,19-44 0,-4 13 0,-2-13 0,9 0 2,0-4 4,0 1 9,7 9 4,-1 4 1,4 15 1,-32 19 1,63-10-1,-63 10-1,60 38-4,-22-3-4,-4 9 0,-5 3 0,2 7-1,-2-1 0,-4-6 0,-3-2 0,-9-17-15,6 0-14,-19-28-6,0 0-1,28-3 0,-28 3-2,13-47 1</inkml:trace>
    <inkml:trace contextRef="#ctx0" brushRef="#br0" timeOffset="20626.897">20978 1956 155,'0'0'36,"37"-22"-1,-2 19-10,13-1-26,2 1 1,1 3 0,2 3 0,-9 1 0,-2 5 1,-14 7-1,-28-16 1,22 34 0,-22-34 0,-6 48-1,-10-20 1,-6 7-1,-3-4 0,-7 4 0,4-1 0,-1 1 0,7-3 0,13-4 0,5 0 0,4-28-1,29 41 0,6-31 1,6-4-1,12 3-11,-2-12-15,6 0-7,-7-10-1,-6 1-1,-9-10-3,-6 0-1</inkml:trace>
    <inkml:trace contextRef="#ctx0" brushRef="#br2" timeOffset="30287.8723">21041 1062 146,'6'-48'43,"-6"48"-4,-22-31-16,22 31-19,-32 12-4,32-12 0,-60 54 0,16-13 0,-6 12 0,-17 7 0,-12 19 0,-15 6 0,-17 3 0,-15 7 0,-10-1 0,-12 7 0,-10 3 0,-3 3 0,6-10 0,7-2 0,5-1 0,20-2 0,13-14 0,21-5 0,17-13 0,18-16 0,13-10 0,9-18-15,32-16-16,0 0-7,0 0-4,48-57-3,-4 10 0,13-3 7</inkml:trace>
    <inkml:trace contextRef="#ctx0" brushRef="#br3" timeOffset="224664.6142">-688 3481 113,'0'0'39,"-28"-28"-7,28 28-9,0 0-5,9 40-2,1-8-5,12 9-8,3 12-3,7 10 0,6 3 0,0 1 0,6 2 0,0-6 0,0-3 0,-6-13 0,6-6 0,-6-10 0,-3-12 0,-3-6 0,-32-13 0,47-3 0,-47 3 0,35-38 0,-23 6 0,4-9 0,-6-3 0,-1-12 0,-3-4 0,4 0 0,-4-6 0,7 3 0,-7 3 0,0 3 0,1 7 0,-1 6 0,3 9 0,4 1 0,-13 34 0,22-44 0,-22 44 0,22-32-7,-22 32-11,0 0-6,38 0-7,-38 0-4,7 32-5,-7-32-1,3 56 2,0-12 20</inkml:trace>
    <inkml:trace contextRef="#ctx0" brushRef="#br3" timeOffset="225292.0438">206 4104 71,'-25'-28'25,"25"28"-4,6-35-5,-6 35-1,25-44-1,-25 44-4,48-47-1,-48 47 0,50-38 1,-18 32 0,-32 6-1,50 6 0,-50-6-2,41 44 0,-28-12-2,0 9 0,-10 3-4,-3 6-1,-10 4 0,-5-7 0,-4 3 0,-4-2 2,1-1-3,-3-3 2,3-6-1,0-7 0,22-31 0,-25 41 0,25-41 0,0 0 0,0 0 0,0 0 0,28-9 0,-28 9 0,47-22 0,-15 12 0,0 4 0,-32 6 0,53 0 0,-53 0 0,51 12 0,-51-12 0,31 26 0,-31-26 0,0 0 0,29 37 0,-29-37 0,0 0-5,6 35-14,-6-35-9,0 0-3,0 0-7,0 0-1,19-35-2,-6 7 2,6 0 25</inkml:trace>
    <inkml:trace contextRef="#ctx0" brushRef="#br3" timeOffset="225796.3847">894 4114 92,'0'0'40,"0"0"0,0 0-8,32 0-12,3-10-6,9-2-18,0 2-17,13 1-14,-10 6-6,-6 0-2,7 6-2,-14-6-2</inkml:trace>
    <inkml:trace contextRef="#ctx0" brushRef="#br3" timeOffset="225617.2635">916 3695 95,'0'0'32,"0"0"-2,0 0-11,0 0-8,29-13-3,9 13-4,9 7-4,1-7-6,8 6-5,-15-6-4,7 6-4,-20 1-4,1 2-2,-29-9-5,0 0 0,-7 41 4,7-41 13</inkml:trace>
    <inkml:trace contextRef="#ctx0" brushRef="#br3" timeOffset="228212.8771">2205 3166 150,'0'0'41,"-35"-6"-8,35 34-14,-6 4-10,6 8-9,3 11 1,6 5-1,-2 4 0,-1 6 0,0 1 0,-2-8 0,-4 1 0,0-13 0,0-12 1,0-35-1,6 32 1,-6-32-1,12-29-4,-8-9-4,5-6-2,-6-12-3,10-4 0,-10-6 0,7 6 0,-10-3 0,12 6 5,1 7 7,6 0 5,6 15 7,-6 3 2,19 17 1,-7-1-2,14 19 1,-11 0-2,7 19-1,-3 3-4,-3 13-5,0 13-1,-10 5-1,3 4 1,-5 3 0,-1 0 1,-3 0-1,-7-9 0,-2-1 0,-1-15 0,-3-10 0,-6-28-17,4 32-10,-4-32-5,0 0-1,-32-29-1,4-2-1,6 3-1</inkml:trace>
    <inkml:trace contextRef="#ctx0" brushRef="#br3" timeOffset="228409.4867">2252 3531 137,'0'0'41,"0"0"0,0 0-12,41-41-22,19 32-19,0-10-13,19 10-7,-6-7-2,3 9-1,-10-5 0,-3 12 0</inkml:trace>
    <inkml:trace contextRef="#ctx0" brushRef="#br3" timeOffset="229084.1815">3408 3295 153,'0'0'34,"0"0"-1,0 0-10,-16 50-13,26-12-9,2 3-1,4 6 1,6 7-1,0 3 0,7-4 0,-4-2 0,0-11 0,-3-2 0,0-9 0,-22-29 0,32 28 0,-32-28 0,0 0-1,32-41 1,-23 9-1,4-12 0,-4-6 1,4-10-1,3 4 1,-1-7 0,4 9-1,-3 4 1,6 9 0,-3 6 1,-19 35-1,38-38 0,-38 38-13,35 0-10,-35 0-7,34 35-3,-34-35 0,29 50-1,-23-21-1,10 2 0</inkml:trace>
    <inkml:trace contextRef="#ctx0" brushRef="#br3" timeOffset="229300.3275">4134 3591 153,'0'0'35,"0"28"-1,0-28-9,3 41-17,7-12-8,-1 8 0,7 1 0,-10 0 0,7 3-10,-13-41-11,10 53-9,-10-53-3,9 29-2,-9-29 0,0 0-1,0 0-2</inkml:trace>
    <inkml:trace contextRef="#ctx0" brushRef="#br3" timeOffset="229728.6203">2385 4255 107,'0'0'34,"0"0"-1,0 0-2,41-9-13,19 9-4,19-9-6,25 2-3,29-2-5,12-4 0,19 4 0,10-1 0,6 1 0,6 3-1,-3-1 2,-6 1-2,-22 6 1,-13 3 0,-22 7-3,-25-10-10,-16 18-8,-45-8-7,-34-10-4,7 28-2,-36-12 1,-18-3-2,-7-4 3</inkml:trace>
    <inkml:trace contextRef="#ctx0" brushRef="#br3" timeOffset="228613.8618">3108 3544 163,'-22'47'34,"12"-12"0,-9-4-15,13 10-14,0 0-5,3 0 0,-1 0-3,1-13-13,13 10-10,-10-38-6,0 0-2,0 0 0,0 0-2,0 0 0</inkml:trace>
    <inkml:trace contextRef="#ctx0" brushRef="#br2" timeOffset="425222.9399">5598 3655 82,'-25'-41'39,"25"41"-3,0 0-7,0 0-8,0 0-2,0 0-5,0 0-4,62-21-7,-21 25-3,-4 9 0,9-5-1,-1 4 1,-4 0 0,4-3 0,-3 3-5,-42-12-7,74 20-5,-74-20-5,53 9-3,-53-9-2,0 0-5,0 0-3,0 0 2,0 0 6,0 0 11</inkml:trace>
    <inkml:trace contextRef="#ctx0" brushRef="#br2" timeOffset="425453.7777">5334 4082 82,'0'0'35,"62"37"-3,-25-37-8,21 8-3,-9-16-2,21 16-4,-12-12-4,-4 0-7,3 12-14,-16-12-11,5 8-7,-46-4-5,57-4-2,-57 4-6,0 0 0,37-4 8</inkml:trace>
    <inkml:trace contextRef="#ctx0" brushRef="#br2" timeOffset="428041.5611">6661 3141 119,'0'0'40,"0"0"-8,0 0-12,0 0-6,57-20-2,-15 12-5,11-5-6,5 5-1,4-4 0,-1-1 0,-11 13 0,-5-4 0,-8 0-1,-37 4 1,58 0-1,-58 0 1,0 0 0,37 33-1,-37-33 1,0 0 0,16 58 0,-16-58-1,9 49 2,-9-49-2,8 57 1,-8-57 0,0 62 0,-4-25 2,4-37-1,-9 66 1,1-29 0,4 0-1,4-37 0,-21 69 1,17-28-1,4-41-1,-8 70-1,8-70 1,-4 62-1,4-62 1,-12 45 0,12-45 0,0 0 0,0 45 0,0-45 0,0 0 0,0 0 0,0 0-7,0 0-8,0 0-6,0 0-5,0 0-4,0 0-2,37-57 0,-37 57-1,-9-54 7,9 54 7,-12-49 10</inkml:trace>
    <inkml:trace contextRef="#ctx0" brushRef="#br2" timeOffset="428289.7274">6797 3560 105,'0'0'34,"0"0"-1,0 0-6,41-20-9,4 16-2,5-9-3,15 1-4,10 4-9,3-13-13,12 17-6,-11-12-7,3 12-4,-16-9-4,0 13 1,-21-12-2,-8 12 4,-37 0 7</inkml:trace>
    <inkml:trace contextRef="#ctx0" brushRef="#br2" timeOffset="427294.0551">6883 3708 107,'0'0'33,"0"0"0,21-57-5,20 36-11,8-4-6,9 1-11,12 7-15,4 1-10,0 8-6,-12-5-1,0 9-1,-13 0 0,-12 0 1</inkml:trace>
    <inkml:trace contextRef="#ctx0" brushRef="#br2" timeOffset="428962.4183">8440 3125 91,'0'0'37,"-58"4"-2,58-4-5,-74 66-13,41-17-3,-8 4 0,0 9-7,12-5-5,-4 9-1,4 0 1,-4-4-1,9-5 0,-1 5 0,4-9-1,13-8-1,0 0 1,8-45 1,8 58-1,-8-58 1,49 25 0,-49-25-1,75-9 0,-26 1 0,0-8 0,5-9 0,-9 0 0,-4-3 0,-41 28 0,58-50 0,-58 50 0,21-49 0,-21 49 0,-29-41-1,29 41 1,-70-41-1,29 20 1,-21 1 0,-4-5 0,-8-4-1,-8 1 0,-1-5 0,5 4-1,-5-8 1,9 4 0,21-4 1,12 0-2,24 0 3,13 0 0,4 37 0,58-57-1,-1 28 0,13 9 0,0 3 0,9 9 0,-5 8-1,-8 8-1,-21-4-9,4 17-10,-49-21-9,42 37-1,-42-37-3,0 0 0,-17 45-3,17-45 0</inkml:trace>
    <inkml:trace contextRef="#ctx0" brushRef="#br2" timeOffset="431706.0584">8840 3006 70,'-46'33'25,"46"-33"4,-25 41-3,25-41-3,-16 61-2,16-61-4,-8 78-3,4-41-4,4 8-3,-4 1-4,-1-5-1,5-41 0,5 57-1,-5-57 0,0 0 1,8 41-1,-8-41-1,0 0-2,0 0 1,24-41 0,-24 41-1,25-45 1,-25 45 0,33-45-1,-33 45 2,54-37-1,-54 37 1,61-21 0,-61 21 0,66 13 0,-29 7-1,5 5 3,-42-25-1,53 70 1,-24-21-1,-8 0 1,-5 1-1,-12-5 0,-12 0 0,0-4-1,-17-4 0,25-37-1,-58 45 2,17-33-2,0-3 1,0-5 0,0-4 0,-1-8-1,42 8 1,-61-17-3,61 17-6,0 0-5,-33-53-5,33 53-5,37-37-3,4 16-4,0-8 0,13 1 1,-5-5 7,1 4 4,-1-4 4,-4 5 10</inkml:trace>
    <inkml:trace contextRef="#ctx0" brushRef="#br2" timeOffset="431149.6842">8811 3039 60,'0'0'26,"-21"-41"4,21 41 0,0 0-6,0 0-2,54-37-4,-17 32-4,0-3-3,16 4-3,-3 0-6,-5 0-2,-4 4 0,-4 0-1,4 4-6,-41-4-7,62 4-4,-62-4-4,0 0-4,37 4-3,-37-4-2,0 0-1,0 0 8,0 0 5,-53-12 4</inkml:trace>
    <inkml:trace contextRef="#ctx0" brushRef="#br2" timeOffset="430698.3797">8980 3018 78,'-42'8'37,"42"-8"-2,-61 29-8,61-29-6,-37 53-4,28-11-3,9-42-5,-8 78-5,12-41-4,0 4 1,-4-41-1,17 61 0,-17-61 0,20 41 0,-20-41 0,0 0 0,0 0 0,0 0-1,0 0 2,0 0-1,37-4 0,-37 4 0,0 0 1,5-41-1,-5 41 0,0 0 0,41-49 1,-41 49-1,41-33-1,-41 33 1,53-25 0,-53 25-1,50-8 1,-50 8-1,41 4 0,-41-4 0,41 13-3,-41-13-2,0 0-2,29 36-4,-29-36-4,0 0-3,12 46-2,-12-46-3,0 0 2,0 0-2,0 0 1,-37 33 3,37-33 4,0 0 2,0 0 4</inkml:trace>
    <inkml:trace contextRef="#ctx0" brushRef="#br2" timeOffset="432253.4294">9494 3203 105,'0'0'32,"0"0"0,0 0-7,-37-8-6,37 8-4,-8 53-4,8-53-7,0 70-2,4-33 0,0 4-1,9-4 1,3 0-1,-16-37 0,33 53 1,-33-53-1,58 29-1,-58-29 0,74 4-8,-37-24-7,8 3-3,-45 17-5,83-57-3,-59 11-2,18 18-2,-22-22 0,1 5 8,-13 0 5,0-4 6,-12 0 5,4-1 6,-8 5 5,-4 8 6,12 37 6,-33-53 6,33 53 7,0 0-2,0 0-1,-54 41-2,54 4-3,-8-4-6,16 21-3,0-5-5,0 1-6,9 7 0,-1-3 0,1-5-1,-1-3 0,1-9 0,-5-4-1,-12-41 0,25 45-6,-25-45-12,0 0-8,0 0-5,37 4-1,-37-4-1,0 0 0,37-49-1,-37 49 4</inkml:trace>
    <inkml:trace contextRef="#ctx0" brushRef="#br2" timeOffset="432460.5686">10396 3466 136,'13'53'35,"-13"-53"-2,-13 41-4,13-41-15,-8 37-7,8-37-18,17 41-10,-17-41-8,0 0-3,53 17-2,-53-17 0,41-33 0,-41 33-2</inkml:trace>
    <inkml:trace contextRef="#ctx0" brushRef="#br2" timeOffset="432877.8484">11220 3104 124,'0'0'34,"0"0"-1,-58-24-4,58 24-16,-32 41-6,32-41-4,-33 65-3,16-23 0,-3 7 0,3-8 0,5 4 2,3-8-1,18 0 1,-9-37-1,37 58 1,-37-58 0,82 45 0,-32-25-2,11-3 0,1-1 0,-8 5 0,-5 3-1,-4 1 1,-8 4-2,-37-29 2,25 61 0,-25-61 0,-29 62 0,29-62 0,-49 45 0,49-45-8,-78 25-8,41-21-7,-5-17-5,42 13-4,-74-45-1,45 8 0,-4-16-1,13-5 8</inkml:trace>
    <inkml:trace contextRef="#ctx0" brushRef="#br2" timeOffset="433085.9888">11088 3195 145,'-4'-41'34,"4"41"-1,54-46-8,-5 26-18,25 3-6,5-3-10,15 20-11,-7-8-7,8 12-5,-25-4-1,0 8 0,-21-4-1,-4 13-1</inkml:trace>
    <inkml:trace contextRef="#ctx0" brushRef="#br2" timeOffset="440725.5861">13383 3983 109,'-58'17'41,"58"-17"-2,0 0-11,0 0-15,0 0-1,74 24-3,-20-20-7,11 1-1,-3-5 0,8 4-1,-8-4 0,0-9-3,0 14-12,-25-10-8,4 10-7,-41-5-4,53 8 0,-53-8 0,0 0-6,0 0 0</inkml:trace>
    <inkml:trace contextRef="#ctx0" brushRef="#br2" timeOffset="441317.9852">13399 3552 146,'0'0'41,"-37"-21"-3,37 21-11,0 0-24,62-8-3,-21 8 0,8 0 0,9 0 0,4 0 0,0 4 0,-13-4-5,0 9-16,-49-9-9,54 16-4,-54-16 0,0 0-1,0 0-1,-12 41-2</inkml:trace>
    <inkml:trace contextRef="#ctx0" brushRef="#br2" timeOffset="456707.3282">14696 3622 111,'0'0'34,"-24"-41"-1,24 41-1,0 0-11,0 0-5,0 0-8,61-25-8,-23 25 0,7-4 0,0 8 0,0-8 0,9 4 0,-5-4 0,1 4 0,-5 0 0,0 0 0,-45 0 0,66 0 0,-66 0 0,42 12 0,-42-12 0,0 0 0,28 41-1,-28-41 0,-8 45 1,8-45 0,-12 70 0,4-29 0,-5 9 0,-3 7-1,3 1 1,1 3 0,4 1 0,-5-5 0,1 5 0,12-5 0,-4-3 0,4-5 0,0-49 0,4 70 0,-4-70 0,4 45 1,-4-45-1,0 0-4,0 0-9,0 0-9,0 0-6,0 0-3,4-41-1,-4 41 0,-24-53-2,24 53 4,-25-54 10</inkml:trace>
    <inkml:trace contextRef="#ctx0" brushRef="#br2" timeOffset="456946.7781">14803 4111 135,'-20'-58'34,"20"58"-1,41-37-5,0 25-12,-4 4-7,5-1-9,7 5 0,5 8 0,-5 5-4,-12-1-12,8 12-9,-45-20-6,50 37-1,-50-37-1,24 45 0,-24-45-1,0 0 2,21 54 18</inkml:trace>
    <inkml:trace contextRef="#ctx0" brushRef="#br2" timeOffset="457146.6656">15508 4271 156,'-13'41'33,"13"-41"-1,0 0-11,-12 57-12,12-57-11,4 54-14,-4-54-10,8 45-6,-8-45 0,0 0-1,0 0-1,0 0-1,0 0 2</inkml:trace>
    <inkml:trace contextRef="#ctx0" brushRef="#br2" timeOffset="459010">16706 3823 75,'-41'-12'21,"41"12"1,0 0-4,-62 24-3,62-24 4,-49 46-2,49-46-3,-49 57-1,49-57-2,-54 58 0,33-21-1,21-37-5,-53 69-5,32-32 0,1 4 0,-1-4 0,5 4 0,3 1 0,5-1 0,4 0 0,12-4 1,-8-37 0,37 49-1,-37-49 1,62 33 0,-25-25-1,4-8 0,0-4 0,-3-4 0,-1 4 0,-37 4 0,65-29 0,-65 29 0,42-33 0,-42 33 0,28-37 0,-28 37 0,13-37 0,-13 37 0,0 0 0,-25-53-1,25 53 0,-49-37 0,12 12 1,37 25-1,-74-49 1,32 20-1,-7-4 1,-1 4 0,9-3 0,-4-1 0,8-4 0,4 0 0,8 0 0,25 37 1,-29-70-1,29 70 1,5-62 0,-5 62-1,24-53 1,-24 53-1,41-37 1,-41 37-1,54-21-1,-54 21 1,54 5 0,-54-5 0,61 16-1,-61-16 1,46 25 0,-46-25-1,37 28-1,-37-28-10,0 0-8,24 46-6,-24-46-6,0 0 0,21 45-1,-21-45-1,0 0 1</inkml:trace>
    <inkml:trace contextRef="#ctx0" brushRef="#br2" timeOffset="459993">17295 4020 135,'-8'-37'34,"8"37"-1,0 0-7,0 0-10,0 0-8,0 0-8,25 54 0,-25-54 0,33 65 0,-33-65 0,29 66 0,-29-66 0,28 45 0,-28-45 0,0 0 1,0 0-1,46 17-1,-46-17 1,24-37-2,-24 37 1,13-54-1,-13 54 1,12-65 0,-8 28 1,-4 37 0,21-66 0,-21 66 1,25-41 0,-25 41 1,45-12-2,-45 12 1,58 20-1,-58-20 1,61 49-1,-24-16 0,-37-33 0,62 66 0,-62-66 0,46 57 0,-46-57 0,37 33 0,-37-33 0,0 0-6,41 4-4,-41-4-3,0 0-1,37-53 1,-37 53-1,45-53 0,-45 53 2,54-58 8,-54 58 10,57-53 6,-57 53 2,46-33-1,-46 33 1,41-4-1,-41 4 0,0 0-4,45 53-5,-45-53-3,33 62-1,-33-62 0,50 61 0,-50-61 0,49 50 0,-49-50-6,58 24-10,-58-24-9,53 0-5,-53 0-2,45-28-1,-45 28 0,33-54-1,-28 17 6</inkml:trace>
    <inkml:trace contextRef="#ctx0" brushRef="#br2" timeOffset="460191">18659 3630 136,'0'0'33,"0"0"-1,-9 45-9,5-8-6,17 21-8,-1 3-9,0 9-1,13 4 1,-4-4 0,8-4-2,-9-13-13,13-4-11,-33-49-7,62 58 0,-62-58 0,66 8-1,-66-8-1</inkml:trace>
    <inkml:trace contextRef="#ctx0" brushRef="#br2" timeOffset="460542">19260 3827 158,'-78'-33'34,"37"33"-3,-13 0-14,17 13-10,37-13-6,-54 37-1,54-37 0,-16 49 0,16-49 0,33 57 1,4-32 0,12 4-1,13-5 0,8 1 1,0 0-1,8 3 0,-8 1 0,-4 8 0,-12-4-1,-54-33 1,49 66-1,-45-25 1,-20-4 0,-13 0-1,-12-8 1,-8-1 0,-9-11 0,0-5 0,9 4-10,-5-28-17,54 12-6,-53-33-1,53 33-3,16-61-2,34 15-3</inkml:trace>
    <inkml:trace contextRef="#ctx0" brushRef="#br3" timeOffset="230284">2896 4564 164,'0'0'41,"0"0"-9,0 0-17,0 0-12,22 54-3,-6-14 0,3 11 0,0 2 0,0 4-1,-6-3 2,-1-1-1,4-9-1,-6-3 2,2-9-1,-12-32 0,22 34 0,-22-34 0,35-12 0,-35 12-1,38-51 1,-16 14 0,3-11-1,1 1 1,2-6-1,-3-4 1,1 3 1,-4 4 0,-3 9-1,0 10 1,-19 31-1,25-45 0,-25 45 0,0 0-13,0 0-9,19 48-7,-19-48-4,0 50-2,0-50 1,3 50-1,-3-50 1</inkml:trace>
    <inkml:trace contextRef="#ctx0" brushRef="#br3" timeOffset="232164.4963">3035 4479 66,'0'0'36,"0"-38"-2,0 38-4,0 0-5,-15-28-2,15 28-3,0 0-7,-10 35-6,4-4-7,-4 10 1,7 6-1,-6 13 0,-1 0 0,-6 6 0,4 3 0,2-3 0,-2-6 0,2-9 0,1-4 0,6-9-1,-1-7 1,4-31 0,10 32 1,-10-32-1,0 0 0,0 0 0,31-41 0,-21 9 0,-1-3 0,1-9 0,2 0 0,4-3 0,-3-6 0,3-10 0,3 3 0,0-3 0,0 3 0,-1 6 0,1 4 0,4 9 0,2 3 0,3 16 0,4 10 0,3 9 0,6 6 0,3 9 0,-3 10 0,-3 13 0,-4 9 0,-2 10 0,-10 9 0,0 3 0,-9 3 0,-10 3 0,-3-6 0,3-6 0,-6-6 0,-3-7 0,6-6 0,-3-9 0,3-32 0,-10 40 0,10-40-2,0 0-13,0 0-10,-28-3-7,28 3-1,-26-41 0,26 41 0,-47-56-2,47 56 2</inkml:trace>
    <inkml:trace contextRef="#ctx0" brushRef="#br3" timeOffset="232372.6393">3004 4888 167,'0'0'35,"-32"-12"-2,32 12-16,32-10-14,2 4-3,17 3 0,6-3 0,6 6-5,-3-10-15,3 13-10,-9-3-2,-7 7-2,-9-4 0,-6 6-2,-32-9 1,44 13 7</inkml:trace>
    <inkml:trace contextRef="#ctx0" brushRef="#br3" timeOffset="232915.7383">3752 4954 158,'0'0'35,"-16"-40"-1,16 40-13,0 0-15,38-23-5,-38 23-1,41-9 0,-12 6 0,-29 3-1,50 3 1,-50-3-1,35 16 1,-35-16 0,28 34-1,-28-34 1,16 54-1,-13-19 1,-6-4 0,-6 10 0,-4 0 0,-3 0-1,-3 3 1,-6-6 1,0-4-1,3-2 0,0-4 0,22-28 0,-29 29 1,29-29 0,0 0-1,0 0 1,0 0 0,38-38-1,-10 25 0,4 4 0,3 2 0,0-2 0,2 9 0,1 6 0,0 4 0,-6 2 0,-32-12 0,41 16-6,-41-16-18,25 35-8,-25-35-1,0 0-3,0 0-2,0 0-1,-31-38-3</inkml:trace>
    <inkml:trace contextRef="#ctx0" brushRef="#br0" timeOffset="1.18187E6">-716 6430 103,'-13'-31'40,"13"31"-4,-15-38-13,15 38-7,0 0-5,-7 57-9,10-10-2,1 13 0,2 9 0,-3 0 1,0 4-1,0-1 0,0-6 1,4-6-1,-4-10 1,0-9 0,0-12 0,-3-29-1,16 34-12,-16-34-11,0 0-6,13-53-3,-10 18-6,-6-18-2,0-4-1,-4-9 21</inkml:trace>
    <inkml:trace contextRef="#ctx0" brushRef="#br0" timeOffset="1.18224E6">-887 6194 95,'0'0'41,"-31"-47"-3,31 47-11,3-35-12,-3 35-4,51-22-3,-14 16-7,1 0-1,7 2 0,2 4 0,0 4-1,-3 2 1,-2 6-1,-8 7 0,-5 3 0,-29-22 1,38 54-1,-29-23 0,-6 4 0,-6 0 1,-10-4-1,-6 1 1,-9-7 0,-4-3-1,-2-6 1,-1-7 0,-9 0 0,9-5-1,3-8-1,32 4-9,-37-3-5,37 3-7,0 0-5,25 29-2,3-17-2,10 10 0,3-3 1,7 6 11</inkml:trace>
    <inkml:trace contextRef="#ctx0" brushRef="#br0" timeOffset="1.18253E6">-223 6880 110,'0'0'39,"0"0"-9,-13 45-11,13-45-3,6 47-3,-6-19-6,7 4-7,-1-4 1,-3 0-1,-3-28-5,6 38-11,-6-38-10,0 0-5,32 19-5,-32-19-3,28-35-3,-15 7 3</inkml:trace>
    <inkml:trace contextRef="#ctx0" brushRef="#br0" timeOffset="1.18277E6">10 6698 102,'0'0'40,"16"-47"-3,16 37-12,5-12-9,20 6-7,3 1-4,0-4-11,13 12-10,-16-8-8,3 21-5,-22-15-3,-7 15 0,-31-6-2,0 0-7,0 0 22</inkml:trace>
    <inkml:trace contextRef="#ctx0" brushRef="#br0" timeOffset="1.18299E6">222 6386 84,'0'0'41,"0"0"-4,0 0-12,-13 60-9,19-22-2,13 15-3,-3 1-5,6-4-8,4 10-12,-11-22-10,11 3-7,-26-41-2,41 37-7,-41-37-2,57-12 0</inkml:trace>
    <inkml:trace contextRef="#ctx0" brushRef="#br0" timeOffset="1.18349E6">929 6688 63,'0'0'28,"35"-15"-6,-4 8-20,7 1-14,7 6-5,2-3-3,-6 3-7,-3 9-3,-10-6 22</inkml:trace>
    <inkml:trace contextRef="#ctx0" brushRef="#br0" timeOffset="1.18327E6">1109 6002 85,'0'0'41,"0"0"-4,-13 47-10,13-47-10,7 60-4,2-25-4,1-4-12,9 13-16,-10-9-8,10 3-4,-19-38-2,25 53 0,-25-53-2,19 32-1</inkml:trace>
    <inkml:trace contextRef="#ctx0" brushRef="#br0" timeOffset="1.18384E6">1156 6852 84,'0'0'36,"0"0"-3,48-44-12,-10 38-9,-7-7-3,14 13-2,-4 0-5,-4 0-1,-8 6-1,-29-6 1,35 32-1,-35-32 0,-4 50 0,-11-21 1,-4-1-1,-7 3 1,1-2-1,-3 2 0,28-31 0,-44 51 1,44-51-1,-29 34 0,29-34 0,0 29-1,0-29-9,38 9-9,0-6-7,-6-12-2,18 6-1,-3-10-2,20 4-1,-4-7 1</inkml:trace>
    <inkml:trace contextRef="#ctx0" brushRef="#br0" timeOffset="1.18449E6">2369 7306 109,'0'0'41,"-25"-29"-5,25 29-11,-13-34-6,13 34-6,-3-41-8,3 41-4,-6-41-1,6 41 0,-16-48 0,3 17 0,1-4 0,-4-6 0,0-6 0,-6-6-1,6-7 1,-3-9-1,10-4 1,-1-9-1,10 4 1,7 2-1,8 7 1,14 6-1,6 15 1,12 11 0,3 12 0,4 18 1,3 14-1,-7 15 1,1 12-1,-10 10 0,-9 13 0,-13 3-1,-7 3 1,-9 0-1,-12 0 0,-7-10 1,-9-9-1,-7-9 1,-3-13-1,-9-6 1,-3-10-1,-4-9 1,4-3-1,0-7 0,6 0-2,9 10-8,0-13-5,32 16-6,0 0-5,0 0-4,0 0-2,51 4 1,-13-4 1,16 3 7</inkml:trace>
    <inkml:trace contextRef="#ctx0" brushRef="#br0" timeOffset="1.18495E6">2997 6361 143,'0'0'35,"0"0"-1,-3 28-13,10 4-9,15 12-9,0 16-2,6 9-1,1 0 1,5-3-1,1 0 1,0-9-1,-4-10 0,1-6-1,0-16 0,-32-25 1,44 26-1,-44-26 0,31-22 0,-31 22 0,13-63 1,-13 12-1,-3-2 1,0-7 0,-4-6 0,4 6 0,0 0 0,0 10 0,6 3 0,3 12 0,-6 35 0,16-41 1,-16 41-11,32 3-10,-4 19-7,-28-22-5,44 57-1,-25-26-1,13 17-1,-13-14-1</inkml:trace>
    <inkml:trace contextRef="#ctx0" brushRef="#br0" timeOffset="1.18527E6">3901 6965 122,'0'0'34,"-29"32"0,29-32-10,-3 44-6,3-44-7,22 54-4,-9-23-9,-13-31-11,25 47-12,-25-47-7,0 0-1,0 0-2,35 22 0,-35-22-2</inkml:trace>
    <inkml:trace contextRef="#ctx0" brushRef="#br0" timeOffset="1.18568E6">4021 6052 86,'6'-28'31,"-6"28"-5,31-50-10,-2 37-5,-29 13-2,47-19-5,-47 19-1,41 6 0,-41-6 0,16 35 0,-16-35-1,-19 60 1,3-25-2,-6 5 1,3 5-1,-3-5-1,6 1 0,4-3 0,5-6 0,4-4 1,3-28-1,19 31 1,-19-31-1,38 7-6,-6-4-11,-4-9-8,7 2-2,0-8-2,-1 18-1,-2-9 0,-1 12-2</inkml:trace>
    <inkml:trace contextRef="#ctx0" brushRef="#br0" timeOffset="1.18694E6">4620 6591 123,'0'0'34,"0"0"-1,4-29-6,-4 29-13,41-15-6,-3 15-8,-1 3-1,14 6-11,-13-12-10,12 13-7,-15-14-3,3 11-1,-38-7-2,47 3 0,-47-3-2</inkml:trace>
    <inkml:trace contextRef="#ctx0" brushRef="#br0" timeOffset="1.18712E6">4677 6884 123,'0'0'40,"0"0"-9,51-10-31,-7 7-19,16 3-6,-9-9-7,5 9-10,-8 3-3,-4 0 15</inkml:trace>
    <inkml:trace contextRef="#ctx0" brushRef="#br0" timeOffset="1.18869E6">5562 6367 147,'-4'-28'33,"1"-19"-3,3 47-14,57-54-7,-6 35-6,9 13-3,0 0 1,0 2-1,0 11 1,-13 12 1,-16 9-1,-15 7 0,-13 6 0,-9 6 0,-13 0-1,-6 3 1,-10 1-1,-3-7 0,4-6 0,2-10-1,32-28 1,-47 38-5,47-38-8,0 0-8,0 0-6,0 0-4,22-32-3,16 26 1,-4-10-2,17 10 3</inkml:trace>
    <inkml:trace contextRef="#ctx0" brushRef="#br0" timeOffset="1.18837E6">5738 6351 125,'0'0'36,"0"0"-6,-28-12-7,28 12-7,-6 50-4,6-3-10,9 20-2,-3 2 1,7 3-1,-4 4 0,4-4 0,-3-9 0,-1-9 1,1-10-1,-10-44-10,15 53-11,-15-53-6,0 0-6,0 0 0,0 0 0,-9-53-2,6 21 0</inkml:trace>
    <inkml:trace contextRef="#ctx0" brushRef="#br0" timeOffset="1.18911E6">6291 6928 156,'0'0'33,"-28"-35"-2,28 35-16,18-28-8,-18 28-7,57-32 0,-22 20 0,0 8 0,-4 1 1,-31 3 0,48 16-1,-48-16 0,25 44 1,-22-9 0,-12 3 0,-1-1-1,-6 1 1,-9 3-1,0-3 0,-4-7 1,4-2-1,25-29-1,-35 37 1,35-37-1,0 0 0,0 0 1,0 0-2,51 23-6,-23-33-4,23 10-6,-13-9-3,22 9-5,-22-13-3,15 10-3,-15-10 1,6 4 4,-6-4 5,-3-3 5</inkml:trace>
    <inkml:trace contextRef="#ctx0" brushRef="#br0" timeOffset="1.18936E6">7036 6603 159,'0'0'35,"13"-37"-2,22 27-15,2 4-17,14-7-4,6 13-11,-4-9-8,7 15-5,-18-12-5,-1 9 0,-41-3-1,50 6-1,-50-6 1</inkml:trace>
    <inkml:trace contextRef="#ctx0" brushRef="#br0" timeOffset="1.18955E6">7276 6427 127,'-44'35'34,"38"6"0,-4-10-7,23 23-15,-1-4-5,7-3-15,13 13-12,-4-25-8,7 2-4,-35-37-1,60 26-8,-28-33-1,9-8 6</inkml:trace>
    <inkml:trace contextRef="#ctx0" brushRef="#br0" timeOffset="1.19001E6">8167 6581 141,'0'0'36,"0"0"-3,0 0-11,63-12-36,-22 5-14,19 20-3,-6-10-2,2 13-4,-15 0-4,-6 6-1</inkml:trace>
    <inkml:trace contextRef="#ctx0" brushRef="#br0" timeOffset="1.18984E6">8343 5980 132,'-31'6'41,"31"-6"-3,-10 47-15,10-9-16,10 6-3,3 0-6,-7 0-11,13 16-10,-19-22-6,12 9-2,-12-47-1,10 54-2,-10-54-1,16 28 0</inkml:trace>
    <inkml:trace contextRef="#ctx0" brushRef="#br0" timeOffset="1.19035E6">8340 6962 155,'0'0'41,"0"0"-8,48-22-19,-1 19-8,0-6-6,7 2 0,0 1 0,-7 3-1,-6 6 0,-9 0 0,-32-3-1,31 29 2,-31-29-2,-9 50 2,-7-19 0,-12 1 1,-4 3 0,-3 5 1,4-5-1,2 0 0,7-4 0,6-2-1,16-29-1,4 41-10,-4-41-11,53 22-6,-12-13-4,0-18 0,13 2-2,-3-8-1,5 5 1</inkml:trace>
    <inkml:trace contextRef="#ctx0" brushRef="#br0" timeOffset="1.19095E6">9591 7504 123,'-16'38'34,"16"-38"-1,0 0-2,-13 28-15,13-28-5,0 0-6,0 0-5,0 0 0,19-28 0,-19 28 0,-12-60 0,-4 13 0,0-4 0,-3-9-1,0-6 1,-3-3 0,3-10 0,7-3 0,2-6 0,13 3 0,13-3 0,9 6 1,13 7-1,6 9 0,4 12 0,5 19 0,1 16 0,3 23 0,-10 15 1,-6 21-1,-9 11 0,-4 12 1,-9 9-1,-6 4 0,-7-4 0,-12-6 0,-4-3 0,-5-9 0,-7-13 0,-7-7 0,-6-8 0,-3-14 0,-6-6 0,-6-6 0,-4-6 0,0-3 0,7-4-1,3 1 1,12-4-4,32 16-11,0 0-8,0 0-8,44-38-1,13 38-1,0-13-1,16 10-1,-4-6 2</inkml:trace>
    <inkml:trace contextRef="#ctx0" brushRef="#br0" timeOffset="1.19136E6">10311 6666 169,'-22'-28'34,"22"28"-2,0 0-15,-4 50-14,17-6-3,3 10 0,3 3 0,0 6 0,3 0 0,3-10 0,0-2 0,4-11 0,-4-11 0,-25-29 0,51 28 0,-51-28 0,38-12 0,-38 12-1,25-60 1,-19 12 0,-3-11 0,-3-4 0,-3-7 0,0-2 1,0 3-1,0 9-1,-1 6 1,11 13 0,-7 41-8,0 0-13,38-6-9,-38 6-2,53 63 0,-21-19-1,12 16-1,-3-3 0,7-1 7</inkml:trace>
    <inkml:trace contextRef="#ctx0" brushRef="#br0" timeOffset="1.19208E6">11495 6137 105,'-3'-37'34,"0"-8"-1,18 14-2,-2-4-5,19 13-11,-32 22-8,56-28-6,-27 22-1,-1 6 0,-28 0 0,38 19 1,-38-19-1,10 47 1,-17-16-1,1 4 0,-7 3 0,1-1 0,-1 1 0,4-3 0,2-7 0,7-28 0,7 47 0,-7-47 0,41 29-10,-13-29-12,16 3-8,-6-9-2,10-1-2,-4-2 0,3 6-3,-3-10-2,-3 4 24</inkml:trace>
    <inkml:trace contextRef="#ctx0" brushRef="#br2" timeOffset="436677.5606">7229 4328 76,'0'0'25,"-16"58"4,16-58-3,-9 61-3,9-61-2,-4 83-3,-12-47-6,16 10-1,0-46-4,-29 65-4,29-65-3,-21 50 0,21-50 0,0 0-4,0 0-3,0 0-2,-4-37-1,4 37 0,21-50 0,-21 50-1,37-53 1,-37 53 4,49-57 2,-49 57 3,70-42 2,-28 30 1,3 0 2,12 20 4,-15 0 3,15 13-1,-20 3 0,13 22 0,-17-5-1,0 8-1,-17 0-2,-3 9-3,-13-5-3,-9 1 0,-15-5 1,-5-12-1,-8-4 0,-4-5 0,-13-7 0,-8-9 0,9-8-1,-1-8-1,13-4-6,-4-13-5,45 21-5,-29-49-6,29 49-3,49-70-4,9 38-1,4-14 1,20 5 5,5 0 5,3-4 5</inkml:trace>
    <inkml:trace contextRef="#ctx0" brushRef="#br2" timeOffset="435745.932">7443 4386 82,'-53'12'28,"7"5"0,-7-9-3,53-8-6,-66 33-3,66-33-2,-41 45-4,41-45-3,-8 45-1,8-45-1,0 45-1,0-45-1,12 41 0,-12-41-2,0 0-1,0 0-1,0 0-9,0 0-8,0 0-6,0 0-6,0 0-1,0 0-1,0 0-1,16-45 0,-16 45 8</inkml:trace>
    <inkml:trace contextRef="#ctx0" brushRef="#br2" timeOffset="436146.2004">7204 4369 135,'0'0'33,"0"0"1,50-49-10,-13 41-8,8 0-5,5-1-9,3 1-2,1 4 0,-5 4-3,-12 0-10,4 8-5,-41-8-3,37 0-5,-37 0-3,0 0-3,0 0 0,0 0 4,0 0 6,-41-24 6,41 24 4</inkml:trace>
    <inkml:trace contextRef="#ctx0" brushRef="#br2" timeOffset="437113.8532">8526 4275 70,'-8'-54'24,"8"54"-1,-37-32 0,37 32-6,-70-13-2,29 17 0,4 17-1,-17 4-3,9 12-1,-13 8-1,13 16-1,-8 9-2,15 8-1,-3 4-3,12 0-1,17-3 0,16 3 0,17-21-1,12-7 0,20-17 0,9-17 0,16-12 0,5-16 0,-5-8-1,0-17 0,-12-12 0,-16-5-1,-18-3-2,-11-17-3,-21 9 1,-29-13-1,0 16 1,-16-3-2,4 15-3,-13-3 0,17 20-3,-8 9-2,45 20-4,0 0-2,0 0-4,0 0 2,37-13 1,8 22 2,5-5 5</inkml:trace>
    <inkml:trace contextRef="#ctx0" brushRef="#br2" timeOffset="438001.4543">8934 4300 91,'0'0'32,"0"0"0,0 0-5,0 0-4,-41 16-4,41-16-5,0 70-6,4-25-3,-4 8-4,4 5-1,-8-1 0,8-11 0,-4-1 0,0-8 0,0-37 0,13 49 1,-13-49 0,0 0-1,0 0 1,0 0-1,41-41 0,-41 41 0,33-54 0,-33 54 0,37-57 0,-37 57 0,53-45 0,-53 45 0,70-25 0,-28 25 0,7 4-1,-8 13 1,5 11-1,-1 5 0,-8 8 1,-8 9-1,-5-1 1,-7 4-1,-21 5 1,-9-9 0,-11 5 0,-5-13 1,-12 0-1,-5-9 0,1-7-1,-8-4 1,-1-13 0,13-4 0,4-12 0,37 8 1,-46-25-9,46 25-8,-4-57-8,17 20-5,28 0-3,-4-4-1,29 0-1,-9-9-1,18 5 9</inkml:trace>
    <inkml:trace contextRef="#ctx0" brushRef="#br2" timeOffset="437371.0267">8980 4242 168,'0'0'35,"12"-41"-3,-12 41-15,74-21-14,-20 17-3,3 0 0,-3 0-10,16 12-8,-21-8-6,13 13-4,-25-9-5,-37-4 0,45 12 0,-45-12 1,0 0 9,0 0 6</inkml:trace>
    <inkml:trace contextRef="#ctx0" brushRef="#br2" timeOffset="438397.721">9824 4476 154,'0'-53'34,"0"53"-1,16-62-10,-16 62-14,66-41-10,-25 29 1,9-1 0,-5 5 0,0 4 0,-3 4 2,-42 0-2,61 8 1,-61-8-1,42 37 0,-42-37 0,24 66 0,-20-25 0,1 8 0,-5 5-1,-5 7 1,1 1-1,-4-5 1,-4 5 0,4-4 0,-1-5 0,9-4 0,0-4 0,0-8 0,0-37 0,0 50 1,0-50-5,0 0-9,0 0-7,0 0-6,0 0-4,0 0-3,0-37 0,0 37-1,-20-54 4,20 54 8</inkml:trace>
    <inkml:trace contextRef="#ctx0" brushRef="#br2" timeOffset="438567.8358">9923 4829 161,'-13'-37'33,"50"29"0,1-25-13,23 5-23,26 15-26,-5-16-6,9 5 0,-9-13-2,-8 0-3,-4-4-8</inkml:trace>
    <inkml:trace contextRef="#ctx0" brushRef="#br0" timeOffset="1.21578E6">-906 7910 91,'-9'-38'38,"9"38"-5,-6-60-6,6 60-6,22-40-6,6 24-5,1 6-9,9 4 0,6 6-1,6 0 0,-2 10 0,2-1 0,-6 13 0,-3 6 0,-6 7 1,-10 6-1,-12 6 0,-7 4 0,-9-7 0,-9 0 0,-7-7 0,-7-8 0,-2-4 0,-7-9 0,-3-10 0,4-6 0,2-3-1,0-3 1,32 6-3,-41-19-7,41 19-7,0 0-5,0 0-5,29-19-4,2 19-6,10 0-3,0 0 3,10 9 25</inkml:trace>
    <inkml:trace contextRef="#ctx0" brushRef="#br0" timeOffset="1.21543E6">-786 7891 82,'0'0'41,"-31"25"-4,25 13-11,-7-9-7,16 24-2,-6-6-4,16 10-5,-7 3-7,10 0 0,-4-4-1,1-5 1,0-10-1,-1-7 0,-12-34 1,19 44-2,-19-44-8,0 0-10,0 0-6,13-41-5,-13 41-3,-10-66-4,4 25-3,-7-6-1,-2-3 30</inkml:trace>
    <inkml:trace contextRef="#ctx0" brushRef="#br0" timeOffset="1.21611E6">-192 8408 94,'-31'-26'39,"31"26"-2,0 0-9,0 38-10,0-38-7,3 51-6,3-20-4,0 1-1,4-1 0,-7-3-1,-3-28 0,3 38-11,-3-38-11,0 0-6,0 0-3,0 0-6,32-16-2,-26-12 0,-6 28 24</inkml:trace>
    <inkml:trace contextRef="#ctx0" brushRef="#br0" timeOffset="1.21633E6">197 8187 106,'0'0'32,"37"-31"-8,11 21-13,9-2-7,9 2-8,7 7-9,-7-10-5,0 13-6,-18-9-2,-7 9-6,-41 0-1,41-6 7</inkml:trace>
    <inkml:trace contextRef="#ctx0" brushRef="#br0" timeOffset="1.21656E6">512 7970 108,'0'0'38,"0"0"-7,-3 47-11,22-9-6,-6 0-4,6 9-4,-4 3-6,-2-9 0,6 10-10,-16-23-10,13 3-6,-16-31-4,0 0-7,28 19-2,-28-19 0,38-28 14</inkml:trace>
    <inkml:trace contextRef="#ctx0" brushRef="#br0" timeOffset="1.21708E6">1273 8149 83,'0'0'33,"0"0"-3,57-25-14,-6 19-22,6 0-8,15 2-8,-2 4-9,-1 4-1,-6 5-2,-9 7 12</inkml:trace>
    <inkml:trace contextRef="#ctx0" brushRef="#br0" timeOffset="1.21689E6">1447 7658 115,'-44'-3'37,"44"3"-4,-29 38-13,33 0-7,-4 6-6,9 3-7,4 6 1,-1-5-1,7 5-6,-9-15-10,15 0-8,-25-38-6,25 28-1,-25-28-8,0 0 0,0 0-1</inkml:trace>
    <inkml:trace contextRef="#ctx0" brushRef="#br0" timeOffset="1.21748E6">1516 8505 75,'0'0'31,"0"0"-3,0 0-12,51-9-7,-1-1-3,7 4-2,3 0-2,3-1-1,-6 1-1,-6 3 0,-10 3 0,-6 6 1,-35-6-1,28 22 1,-28-22 0,-19 41 1,19-41 1,-50 51 1,9-23 2,3 7 1,-7-10-1,11 6 0,-4-6 0,38-25 0,-38 48-1,38-48-2,6 34-1,-6-34-1,48 16 0,-7-13-3,12 4-8,-2-14-6,15 7-7,-12-12-6,12 5-3,-9-8-6,3 5-3,-13-6 3,-6-2 35</inkml:trace>
    <inkml:trace contextRef="#ctx0" brushRef="#br0" timeOffset="1.21813E6">2868 9081 88,'0'0'38,"0"0"-3,0 0-9,-35-3-7,35 3-4,0 0-4,0 0-7,-9-38-4,9 38 0,-16-40 0,6 8 0,-2-6 0,-4-6 0,-3-6 1,-3-10-1,3-3 0,-3-9 0,3-1 0,3-6 0,7 1 0,9 2 0,6 1-1,13 8 1,9 5-1,13 11 1,7 10 0,9 16 1,3 16-1,6 12 1,0 16-1,-6 9 1,-6 10-1,-10 6 0,-9 9-1,-16-2 1,-13-4 0,-15 0-1,-20-6 0,-5-9 0,-7-4 1,-10-6 0,-3-9 0,1-4 0,2-9 0,4-3 1,9 0-1,3-7 0,35 10 0,-31-28-3,31 28-10,0 0-6,44-28-5,-16 9-7,20 16 0,-4-10-2,16 7-6,-3-1 3,6-2 31</inkml:trace>
    <inkml:trace contextRef="#ctx0" brushRef="#br0" timeOffset="1.21855E6">3525 8146 128,'-44'-19'40,"44"19"-5,-32 16-12,32-16-11,16 63-11,3-22-1,6 3 0,10 6 0,-4-2 0,7-4 0,-3 0-1,-4-6 0,4-10 0,-6-6 0,-1-6 0,-28-16 0,47 3 0,-47-3 1,32-32 0,-19 4 0,-7-7 0,-3-5 1,-6-8-1,0-2-1,-4-4 2,1 4-2,0-7 1,3 7 0,6 6 0,-3 6 0,3 10 1,-3 28-1,0 0 0,0 0-12,51 12-9,-51-12-7,41 73-1,-19-35-3,9 15-7,-5-6-1,8 1 9</inkml:trace>
    <inkml:trace contextRef="#ctx0" brushRef="#br0" timeOffset="1.21877E6">4257 8515 114,'0'0'40,"0"0"-5,-9 37-10,9-37-12,16 51-6,6-17-7,0-2-1,0-1-6,-22-31-10,44 51-7,-44-51-6,35 16-8,-35-16-1,0 0-2,28-26 5</inkml:trace>
    <inkml:trace contextRef="#ctx0" brushRef="#br0" timeOffset="1.21923E6">4365 7998 37,'0'0'22,"12"-38"-3,-12 38-5,35-47-5,-35 47 1,54-34-2,-26 18 0,1 6-1,-29 10-1,47 0 2,-47 0 1,22 29 0,-22-29 1,-6 53 0,-10-21 0,7 9-1,-14-7 0,8 10-1,-7-6-3,6 0-1,3-7-1,7-2-2,6-29 0,-3 41-1,3-41-1,0 0 1,31 25 0,-31-25-1,51-3 0,-17 0 1,7 3-12,-9-7-12,19 10-5,-20-3-10,4 4-2,-35-4-2,50 6-1</inkml:trace>
    <inkml:trace contextRef="#ctx0" brushRef="#br0" timeOffset="1.22038E6">5167 8505 104,'0'0'40,"0"0"-2,-35-34-10,35 34-11,32-4-9,2 4-7,11-3-2,8 3 1,4 0 0,-3 3 0,-1 4-7,-8-10-9,2 12-7,-19-12-7,1 12-4,-29-9-6,28 13-1,-28-13-1,0 0 41</inkml:trace>
    <inkml:trace contextRef="#ctx0" brushRef="#br0" timeOffset="1.22089E6">6225 8335 125,'0'0'39,"0"0"-3,53-41-22,10 29-23,20 15-11,-14-10-7,10 20-6,-22-3-5,-7 12 0,-50-22 0,38 53 28</inkml:trace>
    <inkml:trace contextRef="#ctx0" brushRef="#br0" timeOffset="1.22068E6">6373 7781 100,'0'0'40,"-41"-35"-1,41 35-9,-22 41-14,31 3-5,-2 10-5,5 6-5,7 9-2,-6-9-11,12 15-10,-15-27-8,12-1-7,-22-47-3,28 41-1,-28-41-2,0 0 27</inkml:trace>
    <inkml:trace contextRef="#ctx0" brushRef="#br0" timeOffset="1.22123E6">6534 8704 139,'-13'-41'38,"13"41"-6,42-38-14,-11 22-10,13 7-4,-3 2-4,0 11 1,-6 2-1,-35-6 0,32 31 0,-32-31 0,-7 51 0,-12-20-1,-3 4 1,-6 3 0,-1-4 0,1 4 0,6-6 0,0-1 0,9-3 0,13-28 0,0 35 0,0-35-5,48 16-10,-20-23-7,19 7-6,-6-12-3,13 2-7,-7-2-1,7 2-1,-3-2 20</inkml:trace>
    <inkml:trace contextRef="#ctx0" brushRef="#br0" timeOffset="1.22184E6">7636 9267 120,'0'0'38,"-31"-34"-5,31 34-11,-26-41-6,26 41-6,-15-54-7,15 54-3,-4-57 0,-2 26 0,3-7 1,-7-3-1,1-3 0,-1-3 0,1-7 0,0 1 0,2-7 0,4 0 0,6 0 0,10 1 0,3-1 0,9 9 1,6 4-1,11 6 0,5 13 1,3 6-1,1 12 1,-1 10 0,1 13 0,-7 6 0,-9 12 0,-13 7 0,-6 6-1,-13 3 0,-6 4 0,-13 2 0,-6-5 0,-3-8-1,-10 1 1,-3-12-1,-6-7 1,0-6 0,-4-10 0,1-9-1,6-4 0,0-2 1,9-7-2,32 16-1,-35-31-8,35 31-9,0 0-6,54-32-3,-19 16-2,25 10-2,-3-3-5,18 2-2,1 1 27</inkml:trace>
    <inkml:trace contextRef="#ctx0" brushRef="#br0" timeOffset="1.22225E6">8495 8538 141,'-47'-7'39,"47"7"-2,0 0-14,-19 54-13,35-16-10,6 3 0,3 0-1,3 3 1,4 0 0,-4-6-1,-2-7 0,-26-31 1,47 41 0,-47-41-1,38 3 1,-38-3-1,22-34 0,-16-1 1,-3-6 0,-3-3 0,-3-7 0,-3 1 0,-4-3 0,4 5 1,0 7-1,9 4 0,0 8 0,-3 29-6,29-28-10,-29 28-7,50 9-6,-50-9 0,63 32-2,-34-10 0,9 16-2,-7-4 5,1-5 10</inkml:trace>
    <inkml:trace contextRef="#ctx0" brushRef="#br0" timeOffset="1.22267E6">9108 8780 97,'-32'-38'38,"32"38"-3,-13-47-7,13 47-9,19-34-6,-19 34-4,38-16-5,-38 16-4,44 0 0,-44 0 1,35 16-1,-35-16 1,25 37-1,-25-37 1,7 51-1,-10-17 0,-7-2 1,1 2-1,-7 1 1,3-3-1,-3-1 0,16-31 0,-31 50 0,31-50 0,-19 38-1,19-38 0,0 0 0,6 35 0,-6-35 1,32 3-1,-4-6-1,7-7-3,12 7-8,-6-6-5,16 3-4,-16-4-5,13 4-1,-22-7-3,2 7-6,-34 6 4,45-28 7,-45 28 26,28-45 0</inkml:trace>
    <inkml:trace contextRef="#ctx0" brushRef="#br0" timeOffset="1.22309E6">9603 8103 112,'4'-44'35,"2"3"-6,13 13-10,3 0-8,9 9-4,-2 12-3,-1 10-3,-28-3-1,45 29 1,-45-29 0,18 60-1,-21-26 1,-3 7 0,-3 0 0,-4 3-1,-6-6 1,3-3-1,-3-4 1,19-31 1,-28 47 0,28-47 0,-16 29 1,16-29-1,0 0 0,0 0 0,35 9 0,-7-15-1,7 3-6,-4-7-11,14 10-7,-11-9-6,11 9-3,-7 3-6,-1 3-1,-2 1-2,0-1 22</inkml:trace>
    <inkml:trace contextRef="#ctx0" brushRef="#br0" timeOffset="1.22335E6">10630 8264 154,'0'0'38,"-32"-22"-6,32 22-22,54 16-23,-10-10-8,13 13-6,-7-7-5,10 7-4,-15-6-2,-11 6 0,-34-19 10</inkml:trace>
    <inkml:trace contextRef="#ctx0" brushRef="#br0" timeOffset="1.22351E6">10642 8632 110,'0'0'23,"0"0"-9,0 0-20,76 7-20,-10-7-5,7-4-1,6-2-1,6 0 15</inkml:trace>
  </inkml:traceGroup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3:11:56.2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09E9500-683B-4BBB-8F40-7268C792B7CC}" emma:medium="tactile" emma:mode="ink">
          <msink:context xmlns:msink="http://schemas.microsoft.com/ink/2010/main" type="writingRegion" rotatedBoundingBox="12140,16741 33104,16388 33139,18451 12174,18803"/>
        </emma:interpretation>
      </emma:emma>
    </inkml:annotationXML>
    <inkml:traceGroup>
      <inkml:annotationXML>
        <emma:emma xmlns:emma="http://www.w3.org/2003/04/emma" version="1.0">
          <emma:interpretation id="{7349A498-AEAE-48FA-91B9-A73719DC62AB}" emma:medium="tactile" emma:mode="ink">
            <msink:context xmlns:msink="http://schemas.microsoft.com/ink/2010/main" type="paragraph" rotatedBoundingBox="12140,16741 33104,16388 33139,18451 12174,188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EB51E7-25E1-4A17-BED7-C781F9604BBA}" emma:medium="tactile" emma:mode="ink">
              <msink:context xmlns:msink="http://schemas.microsoft.com/ink/2010/main" type="line" rotatedBoundingBox="12140,16741 33104,16388 33139,18451 12174,18803"/>
            </emma:interpretation>
          </emma:emma>
        </inkml:annotationXML>
        <inkml:traceGroup>
          <inkml:annotationXML>
            <emma:emma xmlns:emma="http://www.w3.org/2003/04/emma" version="1.0">
              <emma:interpretation id="{24A9A4E0-68EC-4A73-8977-C8580F973F59}" emma:medium="tactile" emma:mode="ink">
                <msink:context xmlns:msink="http://schemas.microsoft.com/ink/2010/main" type="inkWord" rotatedBoundingBox="27811,16868 33111,16779 33137,18374 27838,18463"/>
              </emma:interpretation>
              <emma:one-of disjunction-type="recognition" id="oneOf0">
                <emma:interpretation id="interp0" emma:lang="en-US" emma:confidence="0">
                  <emma:literal>220041031/(9606454-12196011.82</emma:literal>
                </emma:interpretation>
                <emma:interpretation id="interp1" emma:lang="en-US" emma:confidence="0">
                  <emma:literal>YP2200x103tala60654-tal9601282</emma:literal>
                </emma:interpretation>
                <emma:interpretation id="interp2" emma:lang="en-US" emma:confidence="0">
                  <emma:literal>^^z=200XL03i=z(960\05t-Il960\k</emma:literal>
                </emma:interpretation>
                <emma:interpretation id="interp3" emma:lang="en-US" emma:confidence="0">
                  <emma:literal>^^z=200XL03i=z(960\05t-I(960\k</emma:literal>
                </emma:interpretation>
                <emma:interpretation id="interp4" emma:lang="en-US" emma:confidence="0">
                  <emma:literal>^^,=200XL03i=z(960\05t-Il960\k</emma:literal>
                </emma:interpretation>
              </emma:one-of>
            </emma:emma>
          </inkml:annotationXML>
          <inkml:trace contextRef="#ctx0" brushRef="#br0">26674 7628 170,'0'0'43,"35"-10"-14,6 23-52,19 0-10,16 5-2,-7 1-1,-3 3-7,-9 0-1</inkml:trace>
          <inkml:trace contextRef="#ctx0" brushRef="#br0" timeOffset="-188.1281">26987 7055 155,'-41'9'43,"31"19"-4,1 10-30,18 22-8,4 3 1,9 13-1,0-1 0,3-2-2,7-1-15,-13-12-15,0-10-4,-10-21 0,-9-29-2,0 0-1,0 0-1</inkml:trace>
          <inkml:trace contextRef="#ctx0" brushRef="#br0" timeOffset="324.8793">26996 8069 138,'0'0'43,"0"0"-2,35-19-13,0 16-27,9 3 0,6 6-1,-5 0-1,-1 10 1,-9 9-1,-13 3 0,-13 4 0,-18 3 0,-13 5 0,-10 8 0,-6-4 1,0 3 0,0 0 0,4-3 2,11-3 1,14 0-1,9-9 1,16-4-3,-16-28-14,76 35-17,-23-32-3,20-3-3,-1-16-2,11-6-2</inkml:trace>
          <inkml:trace contextRef="#ctx0" brushRef="#br0" timeOffset="855.2348">27779 7278 128,'-44'-22'39,"44"22"-4,-47 3-13,34 26-7,-12 8-4,9 17-10,0 22-1,-3 18-1,7 13 1,2 22-1,7-3 1,9-3 1,13 0-8,0-29-11,29-6-10,-4-31-6,19-19-1,-6-35-1,12-12 0,-2-26 0</inkml:trace>
          <inkml:trace contextRef="#ctx0" brushRef="#br0" timeOffset="1308.5622">28420 7669 154,'-12'-38'37,"-17"-6"-4,29 44-18,-50-44-7,18 37-8,-3 11 1,-6 8-1,0 17 0,-3 5 0,3 7 0,0 9 1,9 7-1,13-3-1,13 6 0,12-13 1,20 0-5,8-25-5,20 3-6,3-28-2,6-6-2,-9-26 0,3-3 1,-13-12 2,-6-1 7,-13 7 13,-19-9 12,4 18 3,-16-3 2,6 38 1,0 0-1,-29-12-1,29 12-5,-28 44-6,18 0-8,4 13 0,0 9 0,2 3 0,11 0 0,-1 1-1,7-4 0,6-16-8,6 0-13,-3-21-10,13-10-2,-7-22 0,7-7-2,-10-21 1</inkml:trace>
          <inkml:trace contextRef="#ctx0" brushRef="#br0" timeOffset="1719.8702">28682 7599 160,'0'0'36,"-47"45"-1,31 11-16,0 17-19,10 8 1,6 14-1,6 3 0,7-1-1,9-6 0,7-9 0,9-22 0,15-16 0,1-22-1,9-19 1,0-21 0,0-17-3,-9-15-4,0-7 1,-16-12-1,-10 6 2,-15 0 2,-10 6 5,-13 10 0,-9 9 3,19 38 4,-69-22 0,34 41 0,-9 6-1,6 16-2,0 16-5,7 6 0,5 6 0,17-3 0,15-6-1,13-4 1,19-5-13,0-29-11,25 0-9,-6-32-1,16-5-1,-13-26 0,6-3 0</inkml:trace>
          <inkml:trace contextRef="#ctx0" brushRef="#br0" timeOffset="2083.1164">29557 7656 160,'-35'-28'35,"7"15"0,-7 4-20,7 15-10,28-6-4,-57 50-1,22-2 0,4 15 0,2 9-1,4 7 1,9 12-1,13-3-1,16 0 0,18-6 1,17-12-1,12-17 2,15-18-2,7-20 1,1-11-7,-14-30-6,4-5-4,-26-26-2,-6 1-2,-22-23 0,-13 10 1,-21-10 0,-8 6 8,-14 10 5,-4 4 2,-4 11 0,4 14-3,0 12-2,6-3-1,35 25-1,-37-32 0</inkml:trace>
          <inkml:trace contextRef="#ctx0" brushRef="#br0" timeOffset="2391.3354">29494 7124 145,'0'0'36,"0"0"-3,35 44-15,3 3-10,15 19-6,10 19-1,7 16-1,-1 16-1,-2 9 0,-4 6 1,-10 0 0,-11-3 2,-8-9-1,-15-19 0,-3-13 1,-7-16-22,-12-28-11,-3-15-3,6-29-3,-41-13-2,19-22-2</inkml:trace>
          <inkml:trace contextRef="#ctx0" brushRef="#br0" timeOffset="6675.4366">30443 7517 105,'-20'2'36,"20"-2"-4,-31 16-12,16 8-12,6 9 0,0 8-4,1 8-2,-1 4 0,5 6 0,-5 5 0,7 2 0,0 0-1,4 2-2,4-2 1,5-4 1,4-3 0,-1-6 0,8-3-1,-3-12-7,8-1-10,-3-17-6,4-5-7,-4-17-1,0-9-7,0-9-4,-2-15 5</inkml:trace>
          <inkml:trace contextRef="#ctx0" brushRef="#br0" timeOffset="7095.7518">30644 7796 131,'-24'-30'39,"24"30"-1,11-20-18,9 15-20,4-1 1,5 1-2,-1 1 1,-2-3-1,-4-1 1,-4 3-1,-18 5 1,19-6-1,-19 6 0,0 19 1,-4-1-1,0 8 1,1 9-1,-1 5 1,2 4 0,0 6 0,4-1-1,0 1 0,-2-1 0,2-5 1,1-4-2,-1-1-5,-4-12-13,4-1-5,-2-26-5,0 22 0,0-22-2,0 0 0,-22-15-1</inkml:trace>
          <inkml:trace contextRef="#ctx0" brushRef="#br0" timeOffset="7224.8397">30706 8161 141,'19'-17'31,"-1"12"-1,4 3-28,4 2-23,12 5-7,-4 1-2,1 1-1,-8-1-2,1 3 1,-8-5 4</inkml:trace>
          <inkml:trace contextRef="#ctx0" brushRef="#br0" timeOffset="7353.9282">31026 8320 64,'0'0'2,"0"0"-5,0 0-13,37 2-10,-17-18 6</inkml:trace>
          <inkml:trace contextRef="#ctx0" brushRef="#br0" timeOffset="7916.3123">31407 7809 120,'-20'1'38,"11"18"-5,-6-1-14,8 15-12,-3 4-3,-1 5-6,-2 2 1,2 0-1,2-2 0,-2 0 0,2 1 1,2-5 0,3-1 2,8-8 1,1-1 0,8-8-1,4-4 1,6-6-2,1-7 1,4-6-1,-4-7-1,2-2-1,-4-1 0,0-4 2,-22 17-1,26-33 1,-19 13 0,-3 2 0,-8-1 0,-3-3 0,-10 0 0,-3-2 0,-8 1-1,-3-3 1,-11-2 0,-1-1 1,-1 3-1,0-1 1,3 1-1,7 2 1,6 2 1,8 0-1,14 4 0,10-2-1,9 0 0,5 1 0,10 1-1,-3-2-7,7 7-5,-3 0-9,-1 4-3,-8 3-4,2 3-1,-4-1 0,-1 2 0,1 0 5</inkml:trace>
          <inkml:trace contextRef="#ctx0" brushRef="#br0" timeOffset="8199.5034">31470 7429 131,'-17'-6'32,"17"6"-2,9 37-13,8 2-8,7 10-6,5 10-2,2 9-2,1 0 0,-8 7 0,-2-2-1,-4-3 1,-7-2-2,-5-8 2,-6-7-4,0-5-9,-2-9-9,0-6-4,-2-17-3,4-16 0,0 0-2,0 0 0,-5-26 13</inkml:trace>
          <inkml:trace contextRef="#ctx0" brushRef="#br0" timeOffset="8630.8511">31677 7394 81,'0'-22'23,"6"0"-3,5 4-6,4 1-8,5 3-3,0 3-1,0 5 0,1 2 1,-5 3-1,-16 1 1,26 12 2,-26-12-1,5 32 2,-6-10 0,-7 0 0,-1 5 0,-4-1 1,0 3-1,-1-3-1,3-2-2,1-4 1,7-4-1,3-16-2,5 20 1,-5-20-2,30 8 0,-3-5-13,-1-4-15,3-1-2,-3-2-4,2 2-1,-4 2-3,0-2 0</inkml:trace>
          <inkml:trace contextRef="#ctx0" brushRef="#br1" timeOffset="-51496.6322">11012 7126 148,'0'0'34,"-16"-31"-2,16 31-1,13-29-21,-13 29-10,56-22 0,-21 19 0,0 6 0,-4 3 0,-31-6 0,42 35 0,-42-35 0,9 50 0,-15-18 0,-7 6 0,-3 0 0,0-1 0,4 1 0,2 0 0,14 0 0,2-10 0,-6-28 0,35 38 0,-4-22 0,1-16-10,15 6-9,-12-22-8,12 10-3,-12-16-1,12 3-1,-12-19-2,3 7 0,-10-13 8,-6-7 15</inkml:trace>
          <inkml:trace contextRef="#ctx0" brushRef="#br1" timeOffset="-19108.6871">11552 8191 115,'-13'-47'38,"16"0"-5,19 12-10,10-3-9,22 13-5,-1 10-2,10 5-5,1 10-1,-4 16-1,-13 6 0,-9 9 1,-10 13 0,-6 4 0,-15 2-1,-10-3 0,-7 4-2,-9-14-4,0 1-4,-9-13-3,28-25-2,-60 26-2,60-26-5,-54 6-1,54-6-4,-35-6 2,35 6-1,0 0 1,0 0 2,35-16 13,-3 13 10</inkml:trace>
          <inkml:trace contextRef="#ctx0" brushRef="#br1" timeOffset="-19424.9013">11703 8320 140,'0'0'39,"-38"29"-2,38-29-10,-6 60-24,22-13-3,6 6-1,0 1 0,3-1 0,-3 1-7,-6-13-9,6-3-7,-22-38-5,29 44-3,-29-44-6,0 0 0,0 0-1,12-51 22</inkml:trace>
          <inkml:trace contextRef="#ctx0" brushRef="#br1" timeOffset="-18628.3606">12325 8594 112,'-47'-15'37,"47"15"-5,-22-29-10,22 29-6,0 0-4,44-31-4,-44 31-6,60-16-3,-28 10 2,6 3-1,-4 3 0,4 3 1,-9 6 0,-29-9-1,47 32 0,-47-32 1,22 56-1,-19-24 0,-12 6 0,-7-1 0,-3 4 0,-3 0 0,0 0 0,3-9-1,-6-4 2,25-28-2,-32 38 2,32-38-2,0 0 1,0 0-1,0 0 1,35 6-1,-4-12 1,7 0 0,10-1 0,-1 4-1,7 3 1,-1 0-4,7 10-11,-19-4-7,7 10-6,-20-7-2,4 7-2,-32-16 0,0 0-4,0 0-3,0 0 38</inkml:trace>
          <inkml:trace contextRef="#ctx0" brushRef="#br0" timeOffset="-10439.49">12966 8424 117,'-28'7'41,"28"-7"-1,0 0-11,28 3-18,7 3-3,0 0-1,9 4-9,3 2-6,-2-5-10,-1 9-9,-6-7-6,-7 4 1,-31-13-8,48 12-1,-48-12 0</inkml:trace>
          <inkml:trace contextRef="#ctx0" brushRef="#br0" timeOffset="-10678.4397">12960 8141 139,'0'0'41,"-13"-38"-1,13 38-14,19-28-18,10 22-7,6-1-1,9 4 0,6 6 0,-2-3-5,5 16-13,-12-10-7,4 13-6,-17-9-3,-28-10-7,38 31 0,-38-31 0,0 35 23</inkml:trace>
          <inkml:trace contextRef="#ctx0" brushRef="#br0" timeOffset="-9883.6551">13636 8103 80,'3'-31'35,"0"-4"-4,10 7-4,3-4-11,18 13-2,10-3-3,7 10-3,6 2-2,-3 13 0,-4 7-2,-3 9 0,-6 9 0,-9 10-1,-16 9-1,-7 7 0,-9 2-3,-12 4 1,-7 3 0,-7-3-1,-8-6 1,-1-4 0,-6-3 0,0-9 0,3-3 0,6-10 0,32-25-1,-37 31 1,37-31-1,0 0 1,0 0 0,53 7-1,-15-14 1,9 1-1,7 0 1,3-1-1,6 4-6,-15-9-7,8 15-6,-15-6-6,4 3-5,-45 0 1,56-10-1,-56 10-1,35-28 6,-35 28-1</inkml:trace>
          <inkml:trace contextRef="#ctx0" brushRef="#br0" timeOffset="-9376.9484">14930 7996 114,'-25'-41'39,"-3"19"-5,-4-12-13,32 34-8,-57-16-2,29 25-4,-4 7-4,-5 19 0,-1 9-2,0 6 1,3 10-2,0 6 1,13 3 0,13 4 1,9-4-1,22-6 0,9-6 0,17-10-1,12-12 0,9-13 0,7-16 0,-3-12 0,-1-13 0,-12-16 0,0-6-10,-25-19-3,-7 4 0,-28-17-1,-3 10 1,-22-6-1,0 15 1,-16 4 4,-4 15 4,1 10 0,9 16-4,4 15-4,31-6-5,-25 28-2,25-28-6,34 44-2,1-28 1,22 9 23</inkml:trace>
          <inkml:trace contextRef="#ctx0" brushRef="#br0" timeOffset="-9064.7062">15764 8040 74,'-19'-38'41,"-3"10"-2,-16-3-8,3 21-7,-18-2-7,9 21-3,-13 10-6,3 12-6,-3 17-2,4 8 0,2 14 0,13 5 1,16 4 0,13 0 1,24-7-1,23-6-1,19-9 0,22-16 0,13-19 0,5-19 0,5-9 0,-14-26-6,-3-2-4,-25-20-2,-16 0-1,-31-15 0,-13 9 0,-22-6 1,-10 16 3,-9 0 3,-3 15-1,-6 7-1,9 18-5,6 10-4,35 0-4,-32 13 0,32-13 0,29 25-6,-1-22 2</inkml:trace>
          <inkml:trace contextRef="#ctx0" brushRef="#br0" timeOffset="-8787.2335">16137 7921 143,'0'0'41,"-26"-32"-6,26 32-11,0 0-14,26 50-8,8-2-2,11 8 0,2 11 0,7 5 0,12 4 0,-3-4 0,7-3 0,-10-6 0,6-3-7,-15-22-12,12-4-9,-29-21-5,-2-7 0,-32-6-1,32-37-1,-36-8-1</inkml:trace>
          <inkml:trace contextRef="#ctx0" brushRef="#br0" timeOffset="-8555.0759">16554 7886 171,'-32'16'34,"-9"-1"-1,13 33-20,2 8-12,-2 10-1,9 13 1,0 0-1,0 3 0,0-7 1,3 4-9,0-25-9,13-4-10,-3-19-5,6-31-1,0 0-1,28-3-1,-2-31-2,12-14 9</inkml:trace>
          <inkml:trace contextRef="#ctx0" brushRef="#br0" timeOffset="-8322.6647">16999 7864 159,'0'0'35,"-32"47"-1,29 10-9,9 15-25,10 7 1,9 9-1,4 0 1,6-6-1,-1-9-3,4-7-11,-13-28-9,10-7-8,-6-31-2,2-9 0,-9-20-2,13-9-1,-7-18 3</inkml:trace>
          <inkml:trace contextRef="#ctx0" brushRef="#br0" timeOffset="-7960.8714">17675 7823 140,'-29'-9'35,"-6"2"-1,4 23-3,-4 9-22,10 19-6,3 13-2,6 12-1,3 10 1,7 6 0,6 0-1,9 0 0,10-9 0,16-13 0,6-13 0,10-15 0,9-20 0,0-18 0,0-9 0,-7-26-11,-2-3-5,-23-28-1,-2 6-1,-23-16 1,-6 10 1,-16-7 1,-3 13 5,-10 3 7,0 19 1,1 7-4,2 12-5,29 22-6,0 0-1,-25-32-1,25 32-1,35-12-1</inkml:trace>
          <inkml:trace contextRef="#ctx0" brushRef="#br0" timeOffset="-7373.4189">18098 7445 166,'-7'-28'34,"1"-4"-2,6 32-18,38-37-6,-6 24-7,12 3-1,3 7 0,-3 6 0,1 1-1,-1 5 1,-16 4 0,-28-13 0,32 31-1,-32-31 0,-16 44 1,0-15-1,16-29 1,-57 53-1,26-28 1,-4 0 0,7-2 0,-1-8 1,29-15-1,-35 19 1,35-19 0,0 0-1,0 0 1,45-3-1,-11-3 1,7 3-1,7-1 0,2 1 0,4 6 0,3 4 0,-7 5 0,-2 7 0,-10 10 0,-7-1 0,-12 3 0,-6 10-1,-16-3 1,-10 3-1,-9-6 0,-13-1 1,-6-9 0,-3-9 0,-13-6 0,-3-13 0,3-7 0,4-9 1,2-6-13,23 6-15,-1-6-5,29 25-3,0-38-1,32 22-3,9 1-2</inkml:trace>
          <inkml:trace contextRef="#ctx0" brushRef="#br0" timeOffset="-6435.752">18837 8302 182,'0'0'40,"0"0"-7,0 0-33,0 0 0,66-19 0,-19 12-3,10 14-12,-10-14-6,4 11-6,-13-11-4,-7 7-3,-31 0 0,0 0-2,29-9 1,-29 9 17</inkml:trace>
          <inkml:trace contextRef="#ctx0" brushRef="#br0" timeOffset="-6196.0685">19032 8094 123,'-53'-10'40,"53"10"-1,-45 19-14,36 16-12,0 3-3,12 9-7,3 6-3,3 1 1,4 3-3,-7-13-10,17 0-10,-23-44-8,44 38-3,-44-38-1,47-26-5,-18-5-3,-1-16 3</inkml:trace>
          <inkml:trace contextRef="#ctx0" brushRef="#br0" timeOffset="-5931.7746">19626 7464 124,'0'0'41,"0"0"-1,-25-31-12,25 31-17,12 37-4,-2-8-6,-1 5-1,1 4 0,2 3-9,-12-6-8,13 6-9,-7-10-6,4-3-2,-10-28 0,9 32-6,-9-32-2</inkml:trace>
          <inkml:trace contextRef="#ctx0" brushRef="#br0" timeOffset="-5631.1517">19572 8072 159,'13'-41'42,"-13"41"-7,57-35-20,-3 29-24,-4-4-12,16 14-7,-9-4-4,6 9-2,-18 0 0,-8 7-6,-37-16 0</inkml:trace>
          <inkml:trace contextRef="#ctx0" brushRef="#br0" timeOffset="-5280.9121">19629 8374 158,'-28'0'40,"28"0"-6,0 0-20,50 3-7,-5 3-5,2-2-2,0 2 0,-3 3 0,-6 1 0,-38-10 0,32 34-1,-32-34 1,-25 51 0,3-23 0,-10 4 0,0 2 0,1-2 1,2-4-1,7 4 0,7-4 0,8 0 0,7-28 0,19 29-8,-19-29-6,70 0-8,-23-16-6,19-3-5,-6-19-1,19 7-1,-12-7 2,-4-6 0</inkml:trace>
          <inkml:trace contextRef="#ctx0" brushRef="#br0" timeOffset="-4980.3604">20848 7527 91,'-35'-31'40,"4"31"-1,-1 22-9,-9 6-12,6 25-4,-9 14-4,6 18-4,0 9-4,1 10 0,8 6-2,13-3 1,10-6 0,12-13-10,23-3-9,2-31-6,20-7-8,3-28-2,12-10 1,-3-18-5,0-16-3</inkml:trace>
          <inkml:trace contextRef="#ctx0" brushRef="#br0" timeOffset="-4442.4169">21233 7817 141,'-31'-44'40,"31"44"-8,-54-54-14,54 54-6,-54-13-5,54 13-7,-53 29-2,24 2 2,-2 10-1,-1 10 1,4-1 1,2 7 0,7-1-1,16-5 1,10-7-2,12-13-3,18-9-4,5-25-3,14-3-2,-2-19 0,12-4-1,-18-15 1,2 7 3,-15-4 5,-7-4 10,-5 17 5,-17-3 3,-6 31 0,0 0 1,0 0-1,-35 6-1,26 32-2,-13 9-6,6 7-3,3 15-1,7 3 1,-1 4-1,7-7 1,7-6-1,5-3 0,14-10-9,-7-18-9,15-4-8,-5-28-5,12-3-2,-13-19-2,7-6 2,-7-20-2,1-5 10</inkml:trace>
          <inkml:trace contextRef="#ctx0" brushRef="#br0" timeOffset="-4092.1813">21694 7870 143,'0'0'35,"-41"-19"-1,26 60-7,-8 3-14,11 22-10,2 13-3,7 9 0,3 1 0,6 5 0,10-12 0,6-10 0,13-12 0,6-16 0,7-12 0,5-23 0,10-9-3,-12-22-15,12-3-4,-22-22-4,6-4-1,-18-15 0,2 9 1,-24-9 4,-4 13 12,-6 2 11,-23 11 9,26 40 10,-66-35 6,28 47 0,-12 7-1,12 25-2,-10 4-4,20 15-3,3 0-6,15 6-5,20-3-5,6-9 0,28-1-15,-6-24-10,22-10-7,0-28-1,6-7-1,-3-28-2,0-9 0</inkml:trace>
          <inkml:trace contextRef="#ctx0" brushRef="#br0" timeOffset="-3702.6209">22566 7763 153,'-38'-22'34,"3"19"-1,-9 6-14,16 19-9,-7 19-9,3 13-1,4 12 0,6 9 1,-3 13 0,9 4 0,6 2 0,13 1 0,13-13-1,19-7 0,9-18 0,16-13 0,10-22 0,-4-22-1,16-9-16,-19-29-5,4-6-3,-30-29-2,-8 4 2,-26-19 1,-9 9 4,-20-6 11,-15 6 9,-6 13 3,-4 3 4,4 22-1,9 7-5,7 15-7,31 19-8,0 0-3,-19-29 0,19 29 0,44-9 0</inkml:trace>
          <inkml:trace contextRef="#ctx0" brushRef="#br0" timeOffset="-3414.9885">22632 7278 141,'0'0'35,"-16"-28"-2,16 28-9,32 41-10,6 12-6,16 14-8,6 21 0,3 25 0,3 10-1,-3 12 1,-6 1 0,-6-7 0,-10-13 0,-13-12-4,-12-31-8,0-7-10,-16-32-7,0-34-4,0 0-2,0 0 1,0-28-2,9-13 4</inkml:trace>
          <inkml:trace contextRef="#ctx0" brushRef="#br0" timeOffset="-3107.5022">23829 7404 136,'-63'25'34,"28"16"0,-12 10-16,12 24-5,-3 13-2,13 13-6,9 9-4,13 1 0,12 2-1,10-6 0,13-13 1,6-12-7,15-9-10,-5-23-7,9-6-8,-4-28-3,7-7 0,-9-24 0,6-1-1,-10-22 5</inkml:trace>
          <inkml:trace contextRef="#ctx0" brushRef="#br0" timeOffset="-2892.3512">24236 7581 57,'0'0'10,"0"0"-1,-31-4-11,31 4-5,0 0-3,0 0-2,0 0-2,0 0 1,0 0 2,0 0 5,0 0 6</inkml:trace>
          <inkml:trace contextRef="#ctx0" brushRef="#br0" timeOffset="-2604.1589">24170 7536 149,'6'-31'35,"-6"31"-3,35-25-14,3 18-8,3-2-7,0-4-11,16 10-6,-16-3-6,6 9-6,-47-3-4,45 6-4,-45-6 1,0 0 0,0 0 7,-45 32 5</inkml:trace>
          <inkml:trace contextRef="#ctx0" brushRef="#br0" timeOffset="-2175.081">24230 7603 129,'-54'47'34,"39"-16"-1,-4-2-8,15 12-9,-2-4-6,12 7-9,4-3-1,3-3 0,-1-10 0,-12-28 0,0 0 0,38 29 0,-38-29-4,19-29-4,-19 29-2,35-37-2,-4 18 1,-31 19-1,63-29 2,-31 20 0,3 3 6,9 15 10,-9 4 4,6 12 1,-6 13 0,6 12 0,-7 4-1,7 15 0,-12 0-4,-1 4-3,-12-1-3,-3-3 0,-13-12 1,-10-7 0,-6-9 1,-6-12-1,-12-14-1,-4-8 0,0-7-5,-6-16-8,9 3-7,-6-18-6,9 9-5,4-10-3,28 32 0,-22-63 0,31 32 5,10-4 7</inkml:trace>
          <inkml:trace contextRef="#ctx0" brushRef="#br0" timeOffset="-1668.6997">24786 7244 97,'0'0'31,"12"-38"-1,-12 38-6,41-41-11,-6 31-3,0-2-2,3 6-4,-7 6-2,-2-4 2,-29 4 1,41 22-1,-41-22 2,0 32-2,0-32-1,-25 47 0,6-15-2,-7-1 0,-2 1-2,0 2 1,5-2-1,14-1 1,0-2 1,9-29-1,6 44 0,-6-44-3,53 25-9,-8-19-7,-4-12-6,12 3-5,-5-10-3,2 1-1,-12-11 0,0 5 2,-6-1 9</inkml:trace>
          <inkml:trace contextRef="#ctx0" brushRef="#br0" timeOffset="-1300.4479">25111 6737 150,'0'-41'35,"0"41"-4,54 15-17,-1 26-4,4 16-4,10 22-4,-1 15-1,10 16 0,-4 16 0,-2 7 0,-13 15 0,-7 0-1,-12 3 0,-6-10-2,-4 1 2,-15-13 2,-7-12-1,-3-13 0,3-22-1,-12-23-12,9-11-11,-3-48-7,-3 31-4,3-31-3,0-31 0,-6-7-1,3-3 1</inkml:trace>
          <inkml:trace contextRef="#ctx0" brushRef="#br0" timeOffset="-456.309">25995 7921 138,'0'0'43,"10"-41"-2,-10 41-13,53-19-28,-5 12 0,9 7-5,-7-6-11,13 19-12,-15-13-7,2 6 0,-21-12-3,-29 6-5,34-7-2</inkml:trace>
        </inkml:traceGroup>
      </inkml:traceGroup>
    </inkml:traceGroup>
  </inkml:traceGroup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22.2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B94FE90-EB2A-40DB-891D-A79940311DC7}" emma:medium="tactile" emma:mode="ink">
          <msink:context xmlns:msink="http://schemas.microsoft.com/ink/2010/main" type="inkDrawing"/>
        </emma:interpretation>
      </emma:emma>
    </inkml:annotationXML>
    <inkml:trace contextRef="#ctx0" brushRef="#br0">2 361 98,'0'-32'41,"0"32"-5,0 0-7,0 0-7,-3-28-2,3 28-11,0 0-9,22 44 0,-6-16 0,-3 4 0,9 9 0,0 6 0,0 3 0,6 1 0,-6-4 0,7-6 0,-4-3 0,-3-7 0,-22-31 0,32 38 0,-32-38 0,28 10 0,-28-10 0,0 0 0,35-54 0,-29 23 0,4-10 0,-1-4 0,-2-8 0,2 3 0,-3 2 0,1-5 0,2-1 0,4 7 0,-4-3 0,7 2 0,0 1 0,3 6 0,0 3 0,0 7 0,-19 31 0,28-47 0,-28 47 0,0 0 0,32-25 0,-32 25 0,0 0 0,0 0-4,0 0-19,0 0-5,28 31-5,-28-31-1,0 0 0,35 28-1,-35-28-1,38 29 12</inkml:trace>
    <inkml:trace contextRef="#ctx0" brushRef="#br0" timeOffset="540.9028">871 458 109,'0'0'30,"0"0"0,0 0-7,41-12-9,-10 9-9,4 3-13,6-3-11,3 3-7,-6 0-4,0 3 0,-6 3-5,-32-6-1,50 0 10</inkml:trace>
    <inkml:trace contextRef="#ctx0" brushRef="#br0" timeOffset="361.3001">855 266 126,'0'0'41,"0"0"-2,22-31-12,-22 31-14,50-10-4,-18 7-9,3 10-6,-7-11-11,7 14-6,-35-10-5,47 9-5,-47-9 1,0 0-2,0 0 3,-6 29 7,6-29 6</inkml:trace>
    <inkml:trace contextRef="#ctx0" brushRef="#br0" timeOffset="1173.1427">1477 172 123,'0'0'39,"0"0"-5,0 0-11,-19 41-5,28-13-4,-9 1-10,7 8-4,2-2 0,4 0 0,-1-4 0,-12-31 0,32 44 0,-32-44 0,41 13 0,-41-13-6,54-25-7,-29-7-1,3 7 0,-12-16 0,13 9 1,-17-8 0,7 8 5,-9 4 8,-10 28 7,6-41 7,-6 41 0,0 0 1,0 0-1,0 0 0,-3 41-2,9-7-7,4 1-5,2 3 0,17 0 0,2-10 0,7 0 0,6-6 0,7-9 0,-1-10 0,1-6 0,3-16 0,-10 0 0,-13-9-10,4 3-5,-22-16-2,3 9-1,-23-9 0,7 10 0,-19-4 0,19 35 3,-41-47 3,41 47 0,-41-25-2,41 25-2,0 0 1,0 0-1,0 0-1,0 0 3,26-29 5</inkml:trace>
    <inkml:trace contextRef="#ctx0" brushRef="#br0" timeOffset="1609.2935">2408-36 176,'-28'-6'36,"28"6"-3,-3 34-23,12-2-10,7 9 0,3 3 0,6 3 0,1 4 0,-4-1 0,0-9 0,-3-3 0,-3-7 0,-16-31 0,25 28 0,-25-28 0,0 0-6,0 0-4,19-37 0,-13 8 0,-6-12 0,16 10 1,-10-10 1,10 6 6,3 7 5,-19 28 5,41-31 2,-41 31 0,44 0 0,-44 0 0,35 31 0,-35-31-6,22 54-4,-9-26 0,-7 3 0,3-2 0,-9-29 0,23 53 0,-23-53-19,18 38-9,-18-38-5,0 0-1,35 13 0,-35-13-1,32-7 1,-32 7 11,41-25 9</inkml:trace>
    <inkml:trace contextRef="#ctx0" brushRef="#br0" timeOffset="2492.1739">3305 197 104,'0'0'27,"7"-41"-1,-7 41-6,-7-31-6,7 31-1,0 0-2,-28-29-2,28 29-1,-44-3-2,44 3 1,-60 19-1,28-3-2,-3 6-4,7 6 0,3 1 0,6 5 0,3 1 0,13-1 0,6-2 0,10-4 0,-13-28 0,44 35 0,-13-26 0,1-12 0,6 0-5,-7-16-8,4 0 0,-13-12 0,7 9 0,-17-13 1,-12 35 0,29-53 6,-29 53 9,6-41 5,-6 41 5,0 0 0,-28-16 1,28 16-1,-16 31 0,16-31-3,-13 51-10,23-20 0,-1 1 0,10-4 0,6 0 0,7-6 0,9-6 0,3-6 0,10-7 0,-7-9 0,13-4-8,-16-15-9,7 3-2,-20-16-1,11 7 0,-20-17 1,0 7 2,-10-6 11,-2 0 15,2 12 7,-15-6 3,3 41 2,0-37 0,0 37-1,0 0-3,0 0-14,-12 47-3,12-13 0,6 7 0,0 3 0,1-3 0,12 7 0,-4-4 0,1-6 0,3-1 0,-19-37 0,35 51-5,-35-51-24,0 0-3,0 0-2,0 0 1,6-38-2,-6 38 1,-31-47 4,8 18 14,23 29 14,-37-44 17,37 44 7,-41-41 11,41 41 1,0 0-1,0 0 0,-26-37 1,26 37-6,32-13-10,6 10-18,9 12-5,-6-15-19,19 12-6,0-6-2,0 7-1,-9-7 0,-4 9-2,-6-6 3,0 0 12,3 4 10</inkml:trace>
    <inkml:trace contextRef="#ctx0" brushRef="#br0" timeOffset="4884.2021">4625 166 142,'0'0'35,"0"0"0,0 0-1,0 0-25,0 0-9,0 0 0,-19 50 0,26-15 0,8-4 0,1 1 0,6-4 0,3 0 0,-25-28 0,51 38 0,-19-32 0,-1-9 0,-2-3 0,-1-10 0,-28 16 0,41-47 0,-25 19 0,-4-10 0,-5 3 0,-1 1 0,-9 5 0,3 29 0,-10-41 0,10 41 0,0 0 0,0 0 0,0 0 0,-9 44 0,25-12 0,-4-1 0,20 4 0,3 0 0,12-1 0,4-9 0,-1-3 0,1-12 0,-4-7 0,-3-12 0,-6-10 0,-9-10 0,-11-5 0,-8-7 0,-7 0 0,-9-3 0,3 12-13,-10-5-3,13 37-1,-19-35 0,19 35-1,0 0 0,0 0 5,13 35 4,-13-35 6,44 47 7,-13-28 7,17 6 6,-7-13 1,13 4-1,-13-13 1,19 4 0,-19-17-1,9 4-13,-12-13-4,-3-3 0,-7-3 0,-28 25 0,32-47 0,-32 47 0,-6-38 0,6 38 0,-51-7 0,13 17 0,-3 6 0,0 6 0,3 9 0,7 4 0,12 6 0,9 0 0,16 0 0,17 0 0,14-7 0,4-5 0,13-4 0,3-19-1,12-3-22,-9-12-5,4-7-4,-11-19-2,-2 4 0,-4-13 0,-6-7 5,-12 4 9,-1-3 17,-6-1 15,-9-2 15,-1 15 6,-15-3 2,3 41-1,-6-38 1,6 38-1,0 0-7,-28 26-26,18 5-1,10 7 0,3 9 0,7 3 0,6 1 0,6-1 0,3-3 0,-3-2 0,0-11 0,6-12 0,-28-22 0,54 6 0,-25-21 0,-29 15 0,50-54 0,-25 16 0,1 1 0,-7-4 0,3 6 0,-10 7 0,-12 28 0,13-35 0,-13 35 0,0 0 0,0 0 0,-32 60 0,13-22 0,13 3 0,-3 0-2,15 0-2,7-7 0,12-2 0,-25-32-1,66 34 6,-22-31-2,7-3-4,-7-15-9,10 5-7,-16-18-4,9 6-2,-12-10-2,0 7 1,-13-9 2,3 5 9,-25 29 15,19-53 14,-19 53 13,0-38 2,0 38 2,0 0 0,0 0-2,0 0-5,0 0-6,0 0-7,-13 41-9,13-41 1,22 56-1,-9-21 0,3 0 1,-4-4-1,-2 1 1,-10-32-1,22 44 0,-22-44 0,0 0-1,0 0-3,0 0-5,32-16-1,-32 16 0,6-53 0,-6 12-1,9 6 1,-2-9 1,5 9 3,4 1 7,3-1 8,9 16 1,-28 19 0,57-19 0,-28 22 1,5 16-1,-5 0-1,6 16-2,-10 6-6,0-4-1,3 8 0,-2-4 0,-4-4 0,3-2 0,-3-7 0,-22-28-1,51 32-11,-51-32-6,50-3-5,-50 3-3,54-38-2,-29 6-1,13 7 0,-13-13 1,7 4 11,0-1 9,-7 0 9,-6 4 5,0-4 7,-4 7 6,-11 0 7,-4 28 3,0-44-2,0 44-2,-32-22-4,32 22-2,-54 6-5,20 13-5,-7 0-6,6 6-4,0 9 3,4 4-1,5 0 1,10 0-1,13 3-1,16-7 1,15-2 0,4-10-1,18-10-1,4-8-1,6-11 0,-12-12-1,2-3-2,-18-9 1,-13-1 0,-10-2 0,-6-1 0,-12 1-2,9 34-5,-10-51-4,10 51-3,3-38-1,-3 38 0,35-28 0,-35 28 2,44-16 6,-44 16 14,48-9 15,-48 9 4,38 0 1,-38 0 1,0 0-1,0 0-1,34 47-4,-34-47-8,10 47-9,-7-15 0,3-1-1,1 4 1,5 0-2,4-7 1,-16-28-1,41 47 1,-41-47-1,47 16 1,-47-16-1,57-19 1,-28-6-1,-1-4 0,-3-5 1,1-4 0,-7-3 1,0 10-1,-7-1 0,-9 4 1,-3 28 0,0 0 2,0 0-2,0 0 0,0 0 0,-12 31 0,12 1-1,6 6 0,7 2 0,6 8-1,9-7 0,10-4 0,6-8 1,7-4-1,9-12 0,3-10 0,-6-13 1,-4-12 0,-5-6-1,-7-7 1,-13-3 0,-15-9 1,-13 3-1,-16 3 1,0 0 0,-6-9-2,-13 15-31,7 13 1,28 22-3,-32-38-3,32 38-1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1.9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33A9777-5EB5-4082-B341-677DAB571CA5}" emma:medium="tactile" emma:mode="ink">
          <msink:context xmlns:msink="http://schemas.microsoft.com/ink/2010/main" type="inkDrawing"/>
        </emma:interpretation>
      </emma:emma>
    </inkml:annotationXML>
    <inkml:trace contextRef="#ctx0" brushRef="#br0">319 29 19,'-8'-16'18,"8"16"-5,0 0-5,0 0 1,0 0 1,-16-13 3,16 13 2,0 0 3,-6 18 2,6-18-2,-20 28-1,3-10-2,4 8-2,-7 0-3,4 7-2,-5 1-5,1 7-3,2 1 1,-1 4-1,3 0 0,-1 3 1,3 3-1,1-3 1,0-1-2,4-2 2,-2 3-1,3-1 0,1 1 0,1 1 1,1-1-2,1 1 1,0-2 1,4 1-1,0-1 0,4-1 1,2 3-1,1 27 1,2-24-4,4 0-1,-2-5 1,6 3-2,-3-10 2,3 1-2,0-9 1,1-29-1,-2 20 5,5-6 1,-3-2-1,0-3 0,-18-13 1,30 19-1,-30-19 2,22 7-2,-22-7-4,20-6-14,-20 6-9,4-20-7,-10 2-1,3 1-1,-6-6-2</inkml:trace>
  </inkml:traceGroup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8:26.7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3043EC-902B-4E3C-A420-EE700B548C7A}" emma:medium="tactile" emma:mode="ink">
          <msink:context xmlns:msink="http://schemas.microsoft.com/ink/2010/main" type="inkDrawing"/>
        </emma:interpretation>
      </emma:emma>
    </inkml:annotationXML>
    <inkml:trace contextRef="#ctx0" brushRef="#br0">0 154 169,'58'-8'34,"20"-20"-2,50 15-21,41-11-5,41-1-3,37 8-3,29 1 0,25 4 0,28 4 0,13 3 0,4 5 0,-8 13 0,3-1 0,-7 0 0,4 5 0,-9-5-1,-20-8-8,-4 9-10,-33-13-7,-17 4-4,-36-8-4,-26 4 0,-45-13 0,-32 5-2,-34-4 7</inkml:trace>
  </inkml:traceGroup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2:33.9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CA3FD0F-9604-4156-8A15-1A478F1D766A}" emma:medium="tactile" emma:mode="ink">
          <msink:context xmlns:msink="http://schemas.microsoft.com/ink/2010/main" type="inkDrawing"/>
        </emma:interpretation>
      </emma:emma>
    </inkml:annotationXML>
    <inkml:trace contextRef="#ctx0" brushRef="#br0">0 425 38,'0'0'18,"0"0"-5,10-28-8,-10 28-1,0 0 0,0 0 2,0 0 0,0 0 1,0 0 0,9 28 2,-9-28 2,0 0 0,0 0 0,16 41 0,-16-41 0,13 35 1,-13-35 0,15 41-1,-15-41-2,22 41-1,-22-41-1,23 35-2,-23-35-1,0 0-3,31 28-1,-31-28 1,0 0-1,32-3 0,-32 3 0,22-32 0,-22 32 0,38-44 0,-19 13 0,3-1 0,3-2 0,0-4 0,7 0 1,-1-3-1,1 0 0,3 0 0,-4 3 0,1 1 1,-7-1-1,0 6 1,-25 32-2,29-47-7,-29 47-11,0 0-10,0 0-4,28-35-1,-28 35-3,0 0-3,10-44-2</inkml:trace>
  </inkml:traceGroup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5:03.34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FFE6B57-1775-45FB-8462-7579CF76F991}" emma:medium="tactile" emma:mode="ink">
          <msink:context xmlns:msink="http://schemas.microsoft.com/ink/2010/main" type="writingRegion" rotatedBoundingBox="4217,14055 5542,14785 5124,15544 3798,14815"/>
        </emma:interpretation>
      </emma:emma>
    </inkml:annotationXML>
    <inkml:traceGroup>
      <inkml:annotationXML>
        <emma:emma xmlns:emma="http://www.w3.org/2003/04/emma" version="1.0">
          <emma:interpretation id="{C5B0B378-2C60-4173-98EF-6A872E7DED5B}" emma:medium="tactile" emma:mode="ink">
            <msink:context xmlns:msink="http://schemas.microsoft.com/ink/2010/main" type="paragraph" rotatedBoundingBox="4217,14055 5542,14785 5124,15544 3798,148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9F84CE-EB7B-4553-A1E0-D6DAF798042F}" emma:medium="tactile" emma:mode="ink">
              <msink:context xmlns:msink="http://schemas.microsoft.com/ink/2010/main" type="line" rotatedBoundingBox="4217,14055 5542,14785 5124,15544 3798,14815"/>
            </emma:interpretation>
          </emma:emma>
        </inkml:annotationXML>
        <inkml:traceGroup>
          <inkml:annotationXML>
            <emma:emma xmlns:emma="http://www.w3.org/2003/04/emma" version="1.0">
              <emma:interpretation id="{FBDA691F-CD91-44AA-9E49-70D7F6F8C8F0}" emma:medium="tactile" emma:mode="ink">
                <msink:context xmlns:msink="http://schemas.microsoft.com/ink/2010/main" type="inkWord" rotatedBoundingBox="4217,14055 5542,14785 5124,15544 3798,14815"/>
              </emma:interpretation>
              <emma:one-of disjunction-type="recognition" id="oneOf0">
                <emma:interpretation id="interp0" emma:lang="en-US" emma:confidence="0">
                  <emma:literal>As</emma:literal>
                </emma:interpretation>
                <emma:interpretation id="interp1" emma:lang="en-US" emma:confidence="0">
                  <emma:literal>as 2</emma:literal>
                </emma:interpretation>
                <emma:interpretation id="interp2" emma:lang="en-US" emma:confidence="0">
                  <emma:literal>on 2</emma:literal>
                </emma:interpretation>
                <emma:interpretation id="interp3" emma:lang="en-US" emma:confidence="0">
                  <emma:literal>am</emma:literal>
                </emma:interpretation>
                <emma:interpretation id="interp4" emma:lang="en-US" emma:confidence="0">
                  <emma:literal>an 2</emma:literal>
                </emma:interpretation>
              </emma:one-of>
            </emma:emma>
          </inkml:annotationXML>
          <inkml:trace contextRef="#ctx0" brushRef="#br0">2896 4564 164,'0'0'41,"0"0"-9,0 0-17,0 0-12,22 54-3,-6-14 0,3 11 0,0 2 0,0 4-1,-6-3 2,-1-1-1,4-9-1,-6-3 2,2-9-1,-12-32 0,22 34 0,-22-34 0,35-12 0,-35 12-1,38-51 1,-16 14 0,3-11-1,1 1 1,2-6-1,-3-4 1,1 3 1,-4 4 0,-3 9-1,0 10 1,-19 31-1,25-45 0,-25 45 0,0 0-13,0 0-9,19 48-7,-19-48-4,0 50-2,0-50 1,3 50-1,-3-50 1</inkml:trace>
          <inkml:trace contextRef="#ctx0" brushRef="#br0" timeOffset="1880.4963">3035 4479 66,'0'0'36,"0"-38"-2,0 38-4,0 0-5,-15-28-2,15 28-3,0 0-7,-10 35-6,4-4-7,-4 10 1,7 6-1,-6 13 0,-1 0 0,-6 6 0,4 3 0,2-3 0,-2-6 0,2-9 0,1-4 0,6-9-1,-1-7 1,4-31 0,10 32 1,-10-32-1,0 0 0,0 0 0,31-41 0,-21 9 0,-1-3 0,1-9 0,2 0 0,4-3 0,-3-6 0,3-10 0,3 3 0,0-3 0,0 3 0,-1 6 0,1 4 0,4 9 0,2 3 0,3 16 0,4 10 0,3 9 0,6 6 0,3 9 0,-3 10 0,-3 13 0,-4 9 0,-2 10 0,-10 9 0,0 3 0,-9 3 0,-10 3 0,-3-6 0,3-6 0,-6-6 0,-3-7 0,6-6 0,-3-9 0,3-32 0,-10 40 0,10-40-2,0 0-13,0 0-10,-28-3-7,28 3-1,-26-41 0,26 41 0,-47-56-2,47 56 2</inkml:trace>
          <inkml:trace contextRef="#ctx0" brushRef="#br0" timeOffset="2088.6393">3004 4888 167,'0'0'35,"-32"-12"-2,32 12-16,32-10-14,2 4-3,17 3 0,6-3 0,6 6-5,-3-10-15,3 13-10,-9-3-2,-7 7-2,-9-4 0,-6 6-2,-32-9 1,44 13 7</inkml:trace>
          <inkml:trace contextRef="#ctx0" brushRef="#br0" timeOffset="2631.7383">3752 4954 158,'0'0'35,"-16"-40"-1,16 40-13,0 0-15,38-23-5,-38 23-1,41-9 0,-12 6 0,-29 3-1,50 3 1,-50-3-1,35 16 1,-35-16 0,28 34-1,-28-34 1,16 54-1,-13-19 1,-6-4 0,-6 10 0,-4 0 0,-3 0-1,-3 3 1,-6-6 1,0-4-1,3-2 0,0-4 0,22-28 0,-29 29 1,29-29 0,0 0-1,0 0 1,0 0 0,38-38-1,-10 25 0,4 4 0,3 2 0,0-2 0,2 9 0,1 6 0,0 4 0,-6 2 0,-32-12 0,41 16-6,-41-16-18,25 35-8,-25-35-1,0 0-3,0 0-2,0 0-1,-31-38-3</inkml:trace>
        </inkml:traceGroup>
      </inkml:traceGroup>
    </inkml:traceGroup>
  </inkml:traceGroup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51:13.33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DFF46E3-BDE4-4008-A6A8-3316B0D5D9E0}" emma:medium="tactile" emma:mode="ink">
          <msink:context xmlns:msink="http://schemas.microsoft.com/ink/2010/main" type="writingRegion" rotatedBoundingBox="308,10131 33213,10579 33093,19405 188,18958"/>
        </emma:interpretation>
      </emma:emma>
    </inkml:annotationXML>
    <inkml:traceGroup>
      <inkml:annotationXML>
        <emma:emma xmlns:emma="http://www.w3.org/2003/04/emma" version="1.0">
          <emma:interpretation id="{1196F001-6CF2-48C4-956F-87168AA4AACA}" emma:medium="tactile" emma:mode="ink">
            <msink:context xmlns:msink="http://schemas.microsoft.com/ink/2010/main" type="paragraph" rotatedBoundingBox="968,10140 22788,10437 22756,12813 936,12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C0A394-02F4-4448-B08C-A2104868493A}" emma:medium="tactile" emma:mode="ink">
              <msink:context xmlns:msink="http://schemas.microsoft.com/ink/2010/main" type="line" rotatedBoundingBox="968,10140 22788,10437 22756,12813 936,12516"/>
            </emma:interpretation>
          </emma:emma>
        </inkml:annotationXML>
        <inkml:traceGroup>
          <inkml:annotationXML>
            <emma:emma xmlns:emma="http://www.w3.org/2003/04/emma" version="1.0">
              <emma:interpretation id="{A30FA7D8-564D-4C1C-99F2-6A27F72113B7}" emma:medium="tactile" emma:mode="ink">
                <msink:context xmlns:msink="http://schemas.microsoft.com/ink/2010/main" type="inkWord" rotatedBoundingBox="958,10913 2815,10938 2800,12038 943,12013"/>
              </emma:interpretation>
              <emma:one-of disjunction-type="recognition" id="oneOf0">
                <emma:interpretation id="interp0" emma:lang="en-US" emma:confidence="0">
                  <emma:literal>PE</emma:literal>
                </emma:interpretation>
                <emma:interpretation id="interp1" emma:lang="en-US" emma:confidence="0">
                  <emma:literal>Pit</emma:literal>
                </emma:interpretation>
                <emma:interpretation id="interp2" emma:lang="en-US" emma:confidence="0">
                  <emma:literal>Pie</emma:literal>
                </emma:interpretation>
                <emma:interpretation id="interp3" emma:lang="en-US" emma:confidence="0">
                  <emma:literal>Pitt</emma:literal>
                </emma:interpretation>
                <emma:interpretation id="interp4" emma:lang="en-US" emma:confidence="0">
                  <emma:literal>PI</emma:literal>
                </emma:interpretation>
              </emma:one-of>
            </emma:emma>
          </inkml:annotationXML>
          <inkml:trace contextRef="#ctx0" brushRef="#br0">641 1893 114,'0'0'41,"0"0"-2,0 0-12,-35 38-15,39-10-4,-1 7-4,3-1-4,0 10-2,1-6-6,2 6-8,-9-12-5,6-1-7,-6-31-4,0 0-1,0 0 0,0 0 0,16-28 6</inkml:trace>
          <inkml:trace contextRef="#ctx0" brushRef="#br0" timeOffset="256.7966">843 1591 152,'0'0'41,"0"0"-6,0 0-20,0 0-16,70 18-14,-23-14-6,22 5-7,-5-3-4,8 1-2,-15-7 0,-3 6-1,-16-6 3</inkml:trace>
          <inkml:trace contextRef="#ctx0" brushRef="#br0" timeOffset="444.6013">951 1824 77,'0'0'29,"0"0"-7,56 28-14,-8-31-11,9 0-7,12-1-8,-3-5-3,4 3-4,-4 3-5,-12-7 2</inkml:trace>
          <inkml:trace contextRef="#ctx0" brushRef="#br0" timeOffset="1392.5516">834 1663 91,'0'0'36,"0"0"-5,0 0-6,0 0-4,0 0-5,47 3-3,-9-3-5,12 3-5,10 0-4,7-3 1,9 4 0,6-4 0,-3 0 0,-1 3 0,-8-3 0,-10 0 0,-10 0 0,-12 0 1,-38 0-2,32 0-10,-32 0-8,0 0-7,0 0-5,0 0-2,-29 6 0,29-6-1,-44-13-5</inkml:trace>
          <inkml:trace contextRef="#ctx0" brushRef="#br0" timeOffset="1720.2957">1184 1405 98,'-28'-32'41,"28"32"-5,0 0-10,-35 22-8,32 13-3,0-4-5,9 17-9,-3 5 0,3 4-1,1 0 0,-1 2 0,-6-5 0,3-7 0,0-3 0,-6-3 0,0-9 0,3-32 0,0 44-6,0-44-9,0 0-6,0 0-6,32 9-4,-32-9-2,50-31-1,-21 9-5,8-7 3</inkml:trace>
          <inkml:trace contextRef="#ctx0" brushRef="#br0" timeOffset="-274.9214">-85 1291 56,'-28'-9'32,"28"9"-1,-13 35-2,0-7-6,16 19-3,-6 4-2,16 15-3,-10 0-5,10 6-2,-7 1-4,7-4-3,-4-6-1,1-6 0,-4-10-1,-3-9 1,-3-7 0,0-31 0,6 35 0,-6-35 0,0 0-4,-3-32-4,3 32-1,-6-66-3,9 31 1,-12-15-2,9 6 1,-13-6 1,7 2 3,-7-2 2,0 0 4,-2-1 0,-1 4 3,3 3 0,-3-3 2,10 6 1,-3-3 2,12 6 3,0-3-1,13 9 0,-4-2 0,17 5-1,2 1-1,10 6-1,0 3-1,7 13-2,-1 3 1,7 12-2,-7 7 1,-3 9 1,-9 10-1,-3 3 0,-13 3-1,-10 3 1,-12 3 0,-7 0 0,-12-6 0,-9-3-1,-7-4-1,-6-8 1,-4-14 0,-2-2 0,2-7-1,4-10 0,0-2 0,9-7-1,35 16 0,-44-25-6,44 25-5,0 0-7,35-3-6,-7 0-6,20 12-2,5-2 1,4 5-1,0 1 5,3 2 5</inkml:trace>
        </inkml:traceGroup>
        <inkml:traceGroup>
          <inkml:annotationXML>
            <emma:emma xmlns:emma="http://www.w3.org/2003/04/emma" version="1.0">
              <emma:interpretation id="{994DEA6C-3C7A-44F2-A5DF-61C038C61D85}" emma:medium="tactile" emma:mode="ink">
                <msink:context xmlns:msink="http://schemas.microsoft.com/ink/2010/main" type="inkWord" rotatedBoundingBox="3444,10394 6562,10437 6533,12592 3414,12550"/>
              </emma:interpretation>
              <emma:one-of disjunction-type="recognition" id="oneOf1">
                <emma:interpretation id="interp5" emma:lang="en-US" emma:confidence="0">
                  <emma:literal>Issues,</emma:literal>
                </emma:interpretation>
                <emma:interpretation id="interp6" emma:lang="en-US" emma:confidence="0">
                  <emma:literal>input,</emma:literal>
                </emma:interpretation>
                <emma:interpretation id="interp7" emma:lang="en-US" emma:confidence="0">
                  <emma:literal>Isis</emma:literal>
                </emma:interpretation>
                <emma:interpretation id="interp8" emma:lang="en-US" emma:confidence="0">
                  <emma:literal>Isis,</emma:literal>
                </emma:interpretation>
                <emma:interpretation id="interp9" emma:lang="en-US" emma:confidence="0">
                  <emma:literal>Inputs,</emma:literal>
                </emma:interpretation>
              </emma:one-of>
            </emma:emma>
          </inkml:annotationXML>
          <inkml:trace contextRef="#ctx0" brushRef="#br0" timeOffset="2285.1281">2283 1616 155,'0'0'41,"0"0"-5,0 0-24,0 0-13,66 6-1,-3 0-13,-6-12-9,19 12-7,-13-6-2,0 3-1,-19 4 0,-9 2-7,-35-9 13</inkml:trace>
          <inkml:trace contextRef="#ctx0" brushRef="#br0" timeOffset="2677.4227">2510 1949 151,'0'0'39,"0"0"-9,-6-28-17,6 28-6,57-22-8,-19 16 1,9 3 0,-3 3 0,0 0 0,-9 6 0,-7 7 1,-28-13 0,29 34 0,-29-34-1,-19 54 1,-6-26-1,-7 4 1,-6 2-2,-6 1 2,3 3-1,0-1 0,3-2 0,10-3 0,6-4 0,22-28 0,-13 44-1,13-44 1,0 0-1,54 22 0,-13-22 0,-4-6-10,20 6-12,-9-7-9,2 4-1,-2 0-7,-7-10-2,-4 4-1</inkml:trace>
          <inkml:trace contextRef="#ctx0" brushRef="#br0" timeOffset="2061.0759">2573 945 98,'0'0'41,"-28"-25"-2,28 25-9,0 0-12,-13 47-5,13-9-6,3 6-7,4 13 0,-1-1 0,-3 4-1,0-3 1,4 6-8,-7-22-10,9 3-9,-6-16-6,-3-28-1,10 35-2,-10-35-5,0 0-1</inkml:trace>
          <inkml:trace contextRef="#ctx0" brushRef="#br1" timeOffset="90606.0785">3394 1200 17,'0'0'20,"-12"-28"-3,12 28-4,-4-29-2,4 29 0,0 0 1,10-31-2,-10 31-2,0 0-2,0 0 0,47-13 0,-47 13-2,32 7 1,-32-7-2,34 12-1,-34-12 0,32 13 0,-32-13 0,0 0-1,0 0 0,38 22 0,-38-22-1,0 0 2,0 0-1,35 3 0,-35-3 1,0 0 0,34-16 0,-34 16 0,35-19 1,-35 19-1,38-34 0,-38 34-1,51-51 0,-23 20 0,-3-4 0,4-3-1,-1-6 0,0 3 1,-2-6-1,-1 6 0,0 3 0,-3 7 0,-3 3 0,-19 28 0,32-41 0,-32 41-1,0 0-4,0 0-4,35-10-5,-35 10-5,0 0-2,12 29-3,-12-29-1,0 0-1,0 0 4,35 34 5</inkml:trace>
          <inkml:trace contextRef="#ctx0" brushRef="#br0" timeOffset="3428.7861">3498 2759 65,'0'0'39,"0"0"-2,0 0-9,0 0-6,0 0-4,0 0-3,0 0-5,13-38-5,-13 38-5,13-54 0,-13 17 0,-4-7 0,-2-13 0,-3 0 0,-1-9 0,-6-3-1,4-4 1,-1 1 0,0-4 1,4 4-2,6 3 1,6 3 0,6 6 0,10 9 0,7 7 0,5 10 0,10 8-1,7 17 1,2 9 0,1 16 1,-7 12-1,0 10 1,-9 9 0,-4 7 0,-9 5 0,-12 4 0,-13-6-1,-7 0 1,-5-4-1,-14-12 1,-6-9-1,-6-7 0,-3-12 0,-10-10 0,7-10 1,-7-5-1,7-10 0,3 3-1,12 3-2,-2-6-11,34 22-13,0 0-6,-7-28-2,7 28-1,54-16-1,-7 3-2</inkml:trace>
          <inkml:trace contextRef="#ctx0" brushRef="#br0" timeOffset="5494.2154">4206 1795 124,'0'0'38,"0"0"-7,0 0-10,-19 38-6,31-10-4,1 1-7,12 5-4,-3 1 0,10 0 1,-4-1-2,-3 1 1,1-1 0,2-5 0,-6-1 0,-22-28 0,41 32-1,-41-32 1,29 19-1,-29-19 1,0 0-1,34-13 0,-34 13 1,16-28-1,-16 28 1,22-44 0,-9 12-1,-4 1 1,4-4 0,-4-6-1,4 3 1,-3 0 0,-1 1 0,4 2 0,-4 7 0,-9 28 1,19-41-1,-19 41-2,0 0-9,0 0-7,0 0-6,0 0-5,25 47-4,-25-47 0,13 38-2,-13-38 3,0 0 12</inkml:trace>
          <inkml:trace contextRef="#ctx0" brushRef="#br1" timeOffset="91283.3954">4474 1021 39,'-32'-13'14,"32"13"-1,0 0-5,0 0-2,0 0 1,0 0 0,3 38 0,-3-38 0,13 47-1,-3-19 0,-1 4-1,0-1 0,1-2 0,-1 2-1,-9-31 0,19 44-1,-19-44 0,22 32 0,-22-32 1,32 6-2,-32-6 1,47-19-1,-12 0 0,3-9-1,6-7 0,0-3 0,10-6-1,3 0 0,-3-6 0,2 6 0,-8 3 0,-1 3 1,-12 7-1,-4 2 1,-31 29-1,35-37-3,-35 37-8,0 0-8,29-10-5,-29 10-1,0 0-2,37-25-3,-18-13 0</inkml:trace>
          <inkml:trace contextRef="#ctx0" brushRef="#br0" timeOffset="6708.6085">4995 1323 70,'0'0'37,"0"0"0,-19-28-9,19 28-5,0 0-4,0 0-4,3-29-6,-3 29-5,0 0-3,0 0-1,0 0 0,38-6 0,-38 6 0,0 0 0,0 0 0,0 0 0,28 0 0,-28 0 0,0 0 0,0 0 0,0 0 0,38-10 0,-38 10 0,0 0 0,35-12 0,-35 12 1,31 3-1,-31-3 1,0 0 0,35 28 0,-35-28-1,16 41-1,-16-41 1,9 60-1,-12-22 0,-3 3-1,-7-3 1,1-1-1,-10 4 1,-4-6 1,-2 0-1,28-35 2,-47 41-1,47-41 0,-32 22 0,32-22-1,0 0 0,0 0 1,28-16-1,-28 16 0,45-25 0,-45 25 0,56-26 0,-27 14 1,-1 6 1,1-1-1,-29 7 0,50 0 1,-50 0-1,48 7 1,-48-7-1,37 12 1,-37-12-3,0 0-9,32 19-6,-32-19-8,0 0-4,0 0-3,0 0-2,-6 32 1,6-32 1,-32 18 13</inkml:trace>
          <inkml:trace contextRef="#ctx0" brushRef="#br0" timeOffset="7040.5434">5077 2264 60,'0'0'36,"0"0"-1,0 0-5,-10 38-7,14-6-3,-4-32-4,3 56-5,0-24-7,0-4-9,3 4-12,-6-32-7,3 34-7,-3-34-2,0 0-1,0 0-7,0 0 1</inkml:trace>
        </inkml:traceGroup>
        <inkml:traceGroup>
          <inkml:annotationXML>
            <emma:emma xmlns:emma="http://www.w3.org/2003/04/emma" version="1.0">
              <emma:interpretation id="{1ADAED12-9380-4173-8970-8E3C1D7F3BAF}" emma:medium="tactile" emma:mode="ink">
                <msink:context xmlns:msink="http://schemas.microsoft.com/ink/2010/main" type="inkWord" rotatedBoundingBox="7098,10812 10325,10856 10302,12582 7074,12538"/>
              </emma:interpretation>
              <emma:one-of disjunction-type="recognition" id="oneOf2">
                <emma:interpretation id="interp10" emma:lang="en-US" emma:confidence="0">
                  <emma:literal>tight</emma:literal>
                </emma:interpretation>
                <emma:interpretation id="interp11" emma:lang="en-US" emma:confidence="0">
                  <emma:literal>tight,</emma:literal>
                </emma:interpretation>
                <emma:interpretation id="interp12" emma:lang="en-US" emma:confidence="0">
                  <emma:literal>tight.</emma:literal>
                </emma:interpretation>
                <emma:interpretation id="interp13" emma:lang="en-US" emma:confidence="0">
                  <emma:literal>tp/gh,</emma:literal>
                </emma:interpretation>
                <emma:interpretation id="interp14" emma:lang="en-US" emma:confidence="0">
                  <emma:literal>+p/gh,</emma:literal>
                </emma:interpretation>
              </emma:one-of>
            </emma:emma>
          </inkml:annotationXML>
          <inkml:trace contextRef="#ctx0" brushRef="#br0" timeOffset="8092.9945">5939 1896 143,'0'0'41,"0"0"-4,41-16-20,-3 7-18,19-1 1,6 7-1,3-6-9,10 9-7,-16-7-5,0 11-4,-22-4-2,-10 3-4,-28-3-1,0 0 0,0 0 3,0 0 26</inkml:trace>
          <inkml:trace contextRef="#ctx0" brushRef="#br0" timeOffset="8348.4134">6213 1701 107,'0'0'41,"-41"31"-7,41-31-15,-15 57-5,11-19-1,20 3-5,-3 6-9,-4-9-14,13 3-8,-15-10-8,5-3-3,-12-28-7,0 0 0,0 0-2,0 0 37</inkml:trace>
          <inkml:trace contextRef="#ctx0" brushRef="#br0" timeOffset="9558.1146">6816 2743 145,'0'0'39,"-25"-47"-5,9 12-19,10 0-9,6-5-6,3-5-1,0-8 1,7-4-1,2-9 1,-2 6-1,3-9 1,-1 3-1,4-3 1,0-1 0,0 7 0,6 7-1,3 5 1,3 1 0,1 9 0,2 13 0,4 6 1,0 9 0,3 13 0,-4 6 0,1 13 0,-6 6-1,2 7 1,-12 6-1,0 3 1,-13 0-1,-6-1 0,-6 1 0,-13-3-1,-6-3 2,-10-4-1,-3-2 0,-9-7 0,-1-3 0,-2-4-1,3 1 1,-1-3 0,14-10 0,5 3-3,29-6-7,0 0-7,0 0-7,0 0-5,32-22-4,12 13-1,6-4 0,10-6 2,7 3 9</inkml:trace>
          <inkml:trace contextRef="#ctx0" brushRef="#br2" timeOffset="29074.0598">8804 1062 121,'0'0'41,"-50"-19"-7,50 19-14,-60 37-6,28-2-1,-12 0-4,6 15-8,-9 16-2,-4 13 1,-5 0-1,-11 9 1,-5 3-2,-7 4 2,-7 2-2,-5 4 2,2-7-1,-8-2 2,-5 2-2,8-2 1,5-11 0,4-2 0,12-6 0,10-14 0,6-8 0,20-13 0,8-13 1,29-25-1,0 0 0,0 0-7,0 0-11,0 0-11,60-35-6,-25 7-6,3-4-2,6-2-1,-3-10 15</inkml:trace>
          <inkml:trace contextRef="#ctx0" brushRef="#br0" timeOffset="10840.9465">8110 1562 107,'-25'-31'40,"25"31"-6,0 0-9,-29-16-7,29 16-3,6 44-9,4-12-6,3 8 0,2 8 0,1 8 0,6 4 1,-3 3-1,3 0 0,-6-6 0,0-4 1,-4-5-1,4-11 0,-3-5 0,-13-32-1,22 28 0,-22-28 0,0 0-1,0 0 1,32-41 0,-23 13-1,1-7 1,2-2 0,1-4 1,6 3 0,0 0 0,3 10 0,-22 28 1,47-32-1,-47 32 1,57 10 1,-57-10-1,57 44 0,-32-10 0,4 4 1,-4 6-2,-3 0 1,-3-3 0,-3-3-1,-4-7 0,-12-31 0,22 41-14,-22-41-10,0 0-7,0 0-3,32-31-1,-29-1 0,16 4-2</inkml:trace>
          <inkml:trace contextRef="#ctx0" brushRef="#br0" timeOffset="10257.7015">7762 1946 95,'0'-37'34,"0"37"-3,0-41-9,0 41-3,-6-38-4,6 38-3,-22-35-4,22 35-4,-38-16-3,7 16-1,-1 10 1,-6 2-1,-3 7 0,0 7 0,0 5 0,3 4 0,6 2 0,10 4 0,10-6 0,15 3-1,13-10 1,12-6-1,16-9 0,7-10 0,6-6 0,0-13 0,-1-6 0,-8-6 1,-4-1-1,-13-2 1,-8-4-1,-8 4 2,-8 2-1,-7 1 1,0 28 0,-13-41 0,13 41 0,0 0 0,-38-22 0,38 22 0,0 0 0,-22 38-1,22-38 0,6 47 1,4-12-1,6 6 1,3 0-1,3 3 1,3 9-1,7 4 0,-7 3 1,-3 0-1,-3-4 0,-10 1 0,-2-4 0,-11-5-1,-11-4 1,-11-3 0,-8-13 0,-4-3 0,-10-3-1,-2-9 1,-7-10 0,0-3 0,7-6 0,9-7-4,3-9-9,38 22-6,-25-44-7,25 44-5,44-60-3,0 32-1,6-13 1,7 3 3</inkml:trace>
          <inkml:trace contextRef="#ctx0" brushRef="#br0" timeOffset="11012.5728">9102 2038 139,'-9'47'37,"9"-47"3,-10 60-14,4-26-21,3-5-20,25 2-10,-22-31-7,35 38-2,-35-38-1,31 9-1,-31-9-2</inkml:trace>
        </inkml:traceGroup>
        <inkml:traceGroup>
          <inkml:annotationXML>
            <emma:emma xmlns:emma="http://www.w3.org/2003/04/emma" version="1.0">
              <emma:interpretation id="{ACBA7445-1E56-4F3B-B221-A4902C4DACC6}" emma:medium="tactile" emma:mode="ink">
                <msink:context xmlns:msink="http://schemas.microsoft.com/ink/2010/main" type="inkWord" rotatedBoundingBox="10751,11551 11187,11557 11183,11842 10747,11836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☺</emma:literal>
                </emma:interpretation>
                <emma:interpretation id="interp18" emma:lang="en-US" emma:confidence="0">
                  <emma:literal>•</emma:literal>
                </emma:interpretation>
                <emma:interpretation id="interp19" emma:lang="en-US" emma:confidence="0">
                  <emma:literal>•A</emma:literal>
                </emma:interpretation>
              </emma:one-of>
            </emma:emma>
          </inkml:annotationXML>
          <inkml:trace contextRef="#ctx0" brushRef="#br0" timeOffset="11336.8112">9604 1745 140,'0'0'42,"0"0"-5,0 0-17,38 0-13,0 0-19,16 12-11,-4-8-7,10 5-4,-9-6-1,-4 0-6,-6 7-1,-13-7 14</inkml:trace>
          <inkml:trace contextRef="#ctx0" brushRef="#br0" timeOffset="11505.2518">9708 2025 151,'0'0'37,"0"0"-20,60 6-37,-3-9-16,9-6-7,10-1-1,-6-9-1</inkml:trace>
        </inkml:traceGroup>
        <inkml:traceGroup>
          <inkml:annotationXML>
            <emma:emma xmlns:emma="http://www.w3.org/2003/04/emma" version="1.0">
              <emma:interpretation id="{806C4BF4-9B01-464C-8D92-DD0EFE1984F2}" emma:medium="tactile" emma:mode="ink">
                <msink:context xmlns:msink="http://schemas.microsoft.com/ink/2010/main" type="inkWord" rotatedBoundingBox="11816,11101 12365,11108 12356,11815 11807,11808"/>
              </emma:interpretation>
              <emma:one-of disjunction-type="recognition" id="oneOf4">
                <emma:interpretation id="interp20" emma:lang="en-US" emma:confidence="0">
                  <emma:literal>?</emma:literal>
                </emma:interpretation>
                <emma:interpretation id="interp21" emma:lang="en-US" emma:confidence="0">
                  <emma:literal>F</emma:literal>
                </emma:interpretation>
                <emma:interpretation id="interp22" emma:lang="en-US" emma:confidence="0">
                  <emma:literal>7</emma:literal>
                </emma:interpretation>
                <emma:interpretation id="interp23" emma:lang="en-US" emma:confidence="0">
                  <emma:literal>a</emma:literal>
                </emma:interpretation>
                <emma:interpretation id="interp24" emma:lang="en-US" emma:confidence="0">
                  <emma:literal>☺</emma:literal>
                </emma:interpretation>
              </emma:one-of>
            </emma:emma>
          </inkml:annotationXML>
          <inkml:trace contextRef="#ctx0" brushRef="#br0" timeOffset="13464.164">10709 1543 93,'0'0'34,"-28"-56"1,28 56-6,-13-60-7,13 60-5,29-51-6,5 26-6,10 3-5,13 6 1,0 7-1,9 3-1,-6 6 1,-3 6 0,-6 7 1,-13 5-1,-7 14 0,-12 3 1,-13-1-1,-9 7 1,-9-3-1,-10 0 1,-10-4-1,-6 4-1,-6-16 1,-3-3 0,-1-3 0,1-4 0,9-5 0,6-4-6,32-3-7,-31 0-5,31 0-9,0 0-5,41 0-2,-10-3-1,7 6-1,3 0 6</inkml:trace>
          <inkml:trace contextRef="#ctx0" brushRef="#br0" timeOffset="13113.9772">10719 1487 106,'0'0'37,"-29"-4"-6,29 4-6,-6 38-5,12 0-4,-3-6-7,10 12-6,6 6-2,3 4-1,0-1 0,-3-3 0,3-2 0,0-11 0,-6-5 0,-16-32 0,25 44-1,-25-44-10,0 0-9,0 0-8,0 0-3,0-28-3,0 28 0,-22-54-1,10 20 0</inkml:trace>
        </inkml:traceGroup>
        <inkml:traceGroup>
          <inkml:annotationXML>
            <emma:emma xmlns:emma="http://www.w3.org/2003/04/emma" version="1.0">
              <emma:interpretation id="{F31EE044-A4DC-482D-ABDF-FA7348066984}" emma:medium="tactile" emma:mode="ink">
                <msink:context xmlns:msink="http://schemas.microsoft.com/ink/2010/main" type="inkWord" rotatedBoundingBox="11488,10284 15170,10334 15139,12629 11457,12579"/>
              </emma:interpretation>
              <emma:one-of disjunction-type="recognition" id="oneOf5">
                <emma:interpretation id="interp25" emma:lang="en-US" emma:confidence="0">
                  <emma:literal>Qtr</emma:literal>
                </emma:interpretation>
                <emma:interpretation id="interp26" emma:lang="en-US" emma:confidence="0">
                  <emma:literal>Qtr.</emma:literal>
                </emma:interpretation>
                <emma:interpretation id="interp27" emma:lang="en-US" emma:confidence="0">
                  <emma:literal>Qty.</emma:literal>
                </emma:interpretation>
                <emma:interpretation id="interp28" emma:lang="en-US" emma:confidence="0">
                  <emma:literal>Qtr'</emma:literal>
                </emma:interpretation>
                <emma:interpretation id="interp29" emma:lang="en-US" emma:confidence="0">
                  <emma:literal>Qt.</emma:literal>
                </emma:interpretation>
              </emma:one-of>
            </emma:emma>
          </inkml:annotationXML>
          <inkml:trace contextRef="#ctx0" brushRef="#br3" timeOffset="96886.2627">11637 948 32,'-19'-47'29,"10"9"-2,-10 4-10,-6 2-5,25 32 3,-44-47 2,44 47-2,-57-16-1,25 26-3,-12-1 0,-3 22 1,-17 1-3,-5 21-1,-19 7-2,-7 13-3,-9 12-1,-4 12 0,-2 7-1,9 10-2,6 8 0,19 1 0,19-3 0,20 9 1,21-9 1,22-4 0,19-6 0,13-9 0,16-10-1,15-6 1,13-9 0,10-16 0,3-10-1,9-12 0,0-13 0,3-12 0,4-10-1,-7-13 1,0-8 0,1-11-1,-4-12 1,-7-6 0,-2-13-1,-10-6 1,-6-16 0,-10-6 0,-16-6-1,-12-4 1,-12-3 0,-17-3 0,-12 4 0,-10 2 0,-15 0 0,-10 7 1,-13 0 1,-5 6-1,-14 6 0,1 3-1,-7 7 1,-3 6 0,3 10 0,10 2-1,9 1 0,13 0-1,25 2-11,-3-8-15,22-1-8,13-3-2,2-3-8,26 10-2,13-10 2</inkml:trace>
          <inkml:trace contextRef="#ctx0" brushRef="#br0" timeOffset="14407.8204">11363 2022 66,'0'0'28,"0"0"-1,0 0-6,0 0-3,-3-32 1,3 32-3,0 0-5,37-18-1,-37 18-2,29-16-1,-29 16-2,0 0-2,35-13-2,-35 13-1,0 0 0,41 10 1,-41-10-1,37 22 1,-37-22 0,42 34 0,-42-34 0,28 54 0,-19-23 0,-9 1-1,-3 2 1,-3 4-1,-7-3 1,-2-4-1,-1-2-1,16-29 1,-48 47 0,48-47 1,-47 35-1,47-35-1,-44 18 2,44-18-2,0 0 0,0 0 0,0 0 0,0 0 0,0 0 0,38-31 0,-4 22 0,1 2 1,3 4 0,3 0 0,0 0 0,0 3 0,-6 3 0,-4 3 0,-2-3 0,-29-3 0,44 10-10,-44-10-10,0 0-7,0 0-6,35-16-1,-35 16 0,3-44-2,-3 44 0</inkml:trace>
          <inkml:trace contextRef="#ctx0" brushRef="#br0" timeOffset="14716.0307">12161 1792 114,'0'0'42,"0"0"-4,0-41-12,0 41-14,45-9-5,-11 9-7,7-3 0,4 3 0,-1 0 0,-3-7-2,0 14-11,-41-7-5,63-4-8,-63 4-4,38-3-3,-38 3 0,0 0-2,0 0 4,0 0 14</inkml:trace>
          <inkml:trace contextRef="#ctx0" brushRef="#br0" timeOffset="14960.197">12351 1625 130,'-44'0'41,"44"0"-4,-32 22-13,32-22-13,-13 41-6,20-6-5,5-1-1,4 1 1,0 0 0,3-1-9,-19-34-8,28 57-8,-28-57-6,0 0-3,35 22-1,-35-22-1,0 0 0,35-44 13</inkml:trace>
          <inkml:trace contextRef="#ctx0" brushRef="#br0" timeOffset="15447.6462">13049 1735 155,'0'0'43,"0"0"-5,37-3-29,17-3-9,16 0-11,21 12-14,-9-6-8,7 6-1,-17-3-1,-12 4-1,-22 2-6</inkml:trace>
          <inkml:trace contextRef="#ctx0" brushRef="#br0" timeOffset="15261.0235">13247 1143 130,'0'0'42,"0"0"-6,0 0-15,-9 29-7,12-1-6,7 13-7,2 13-1,-2 2 0,2 1 0,-5 0 0,5-7-1,-9-6-10,10-3-13,-10-13-8,-3-28-3,0 0 0,0 0-4,0 0-4,0 0 12</inkml:trace>
          <inkml:trace contextRef="#ctx0" brushRef="#br0" timeOffset="15807.8921">13355 2003 159,'0'0'42,"0"0"-9,28-28-22,13 15-11,10 4-1,2-1 1,4 4 0,0 3 0,-10 3 1,-9 6-1,-9 3 1,-29-9-1,19 35 1,-26-7 0,-8 4-1,-8 9 1,-5 0-1,-3 6 0,-1 0 1,0 4-2,4-7 1,9 0 0,10-10 0,9-2-1,0-32 1,34 35-1,4-32 1,10-3-7,-4-19-14,16 9-9,-10-12-5,7 3 0,-13-3-1,-3 4-1,-9 5-1</inkml:trace>
        </inkml:traceGroup>
        <inkml:traceGroup>
          <inkml:annotationXML>
            <emma:emma xmlns:emma="http://www.w3.org/2003/04/emma" version="1.0">
              <emma:interpretation id="{00653F85-CA89-4EE4-B418-AE8986919336}" emma:medium="tactile" emma:mode="ink">
                <msink:context xmlns:msink="http://schemas.microsoft.com/ink/2010/main" type="inkWord" rotatedBoundingBox="15417,10629 17860,10662 17832,12726 15389,12693"/>
              </emma:interpretation>
              <emma:one-of disjunction-type="recognition" id="oneOf6">
                <emma:interpretation id="interp30" emma:lang="en-US" emma:confidence="0">
                  <emma:literal>Freq</emma:literal>
                </emma:interpretation>
                <emma:interpretation id="interp31" emma:lang="en-US" emma:confidence="0">
                  <emma:literal>off</emma:literal>
                </emma:interpretation>
                <emma:interpretation id="interp32" emma:lang="en-US" emma:confidence="0">
                  <emma:literal>QP</emma:literal>
                </emma:interpretation>
                <emma:interpretation id="interp33" emma:lang="en-US" emma:confidence="0">
                  <emma:literal>story☺</emma:literal>
                </emma:interpretation>
                <emma:interpretation id="interp34" emma:lang="en-US" emma:confidence="0">
                  <emma:literal>Fur☺</emma:literal>
                </emma:interpretation>
              </emma:one-of>
            </emma:emma>
          </inkml:annotationXML>
          <inkml:trace contextRef="#ctx0" brushRef="#br3" timeOffset="98132.8762">16458 1213 45,'-19'-38'30,"-6"10"-5,25 28-8,-57-48-1,57 48 1,-60-31 2,32 25 0,-10-4-4,6 13-2,-12-3-3,0 13-1,-10-1-3,-3 10-2,-6 4-3,-6 5-2,-7 7 1,-3 6 0,0 6 0,0 4 0,4-1-1,2 7 1,0 0 0,7 6 0,3 4 0,6-1 0,3 3 0,7 10 0,3 6 1,3 4-1,6-1 0,3 0 0,7 0 0,3-2 0,9-4 0,1-7 0,15-8-1,6-11 2,17-8-2,12-7 2,12-9-1,16-7 0,17-12 0,14-4 0,17-9 0,6-6 0,3-3 0,3-10 0,1-3 0,-4-6 0,-13-3 0,-5-10 0,-11-3 1,-5-6-1,-10-4 1,-13-5-1,-6-1 0,-10-6 0,-12-3 0,-6-3 0,-10-1 0,-9-5 0,-4-4 0,-6 0 0,-6-6 0,-6 0 0,-7-3-1,-6-6 0,-7-4 2,-2 4-2,-10 6 1,-10-1 0,-6 17 1,-12 9 0,-1 16-1,1 15 1,-1 26-6,1-3-18,12 21-12,7 10-3,12-3-1,19 9-8,19-28-1</inkml:trace>
          <inkml:trace contextRef="#ctx0" brushRef="#br0" timeOffset="16760.2687">15038 1789 155,'-45'-10'37,"45"10"-2,-31 22-16,28 7-19,18 9-1,14 9 2,6 10-2,2 2 1,8 1 0,-7 0 0,3-10-1,-4-6 1,-5-12 0,-32-32-1,41 22 1,-41-22-1,28-31 1,-15-4-1,-3-12 1,-4-10 0,0-9-1,-3-3 1,-3-1 0,0 1 0,-3 6 0,3 3 0,-3 16 0,0 10 0,3 34 0,6-32 1,-6 32-1,0 0-5,38 32-16,-28-4-8,8 10-4,-2-1-1,0 7-1,-3-3-1,6 4-1</inkml:trace>
          <inkml:trace contextRef="#ctx0" brushRef="#br0" timeOffset="17196.4547">15701 2186 160,'-4'-32'35,"4"32"-2,22-38-20,-22 38-14,48-22 1,-17 16 0,-2-3 0,-1 9 1,1-4-1,-29 4 1,38 16 0,-38-16-1,15 35 1,-15-4 0,0 4 1,-9 3-2,-1 9 1,-5 0-1,-4 0 0,3 1 0,0-4 0,0-10-1,10-2 1,6-32-1,-3 38 0,3-38 1,31 15-1,-2-15 0,2-6 1,7 0-1,3-4 1,3-2-1,-2-7-9,5 13-8,-12-13-7,-1 9-5,-34 10-3,48-38-1,-48 38-1,12-47 1</inkml:trace>
          <inkml:trace contextRef="#ctx0" brushRef="#br0" timeOffset="17610.8827">16095 1276 143,'0'-35'36,"10"4"-2,-4-4-16,22 13-7,-28 22-9,51-35-2,-51 35 1,54-12-1,-54 12 1,37 12 0,-37-12 0,4 44-1,-11-12 1,-5 6 0,-7 6-1,0 3 0,-6 3 0,2 4-1,1-7 1,7 0-1,2-6 1,10-3-1,9-10 1,-6-28-2,32 38 2,-32-38 0,60 13-1,-29-20-11,23 11-12,-16-11-7,6 4-4,-6-3 1,3 0-2,-13-1-1</inkml:trace>
          <inkml:trace contextRef="#ctx0" brushRef="#br0" timeOffset="16370.0031">14371 2825 135,'0'34'42,"0"-34"-1,0 0-15,29 23-25,-29-23-1,35-13-1,-35 13 0,25-38 1,-22 7 0,-3-7 0,-10-9 0,-8-13 0,-5-9 0,-2-10 0,-3-9 0,-4-7 0,4 1 0,3 2 0,9 1-1,13 6 1,9 6-1,16 13 1,10 10 0,12 8 0,9 17 0,7 9 0,-3 16 0,3 12 1,-6 16 0,-13 9 0,-6 10 0,-13 6 0,-16 4 0,-12 2-1,-7-2 1,-15 2-1,-10-9 1,-3-3-1,-10-9 0,1-4 0,-1-9-1,-2-10 1,5-2-1,7-7 1,6-7-1,35 7 0,-37-22-3,37 22-11,0 0-8,31-25-9,1 13-1,12 2-3,6-9 0,10 4 0</inkml:trace>
          <inkml:trace contextRef="#ctx0" brushRef="#br1" timeOffset="93081.7856">14476 1194 10,'-4'-41'12,"4"41"-4,0 0-5,0 0 0,13-28 2,-13 28 1,0 0 0,0 0 0,0 0 1,0 0-1,0 0-1,0 0-1,0 0 0,0 0-2,0 0 0,0 0-1,0 0 2,0 0-1,0 0 1,0 0 0,0 0-1,0 0 1,25 31-1,-25-31 1,0 0-1,22 35-1,-22-35 1,22 31 0,-22-31-1,19 35 2,-19-35-1,16 38 0,-16-38-1,13 37 1,-13-37-1,9 29 0,-9-29 0,0 0 1,13 28-1,-13-28 1,0 0 2,0 0 0,0 0 1,28-25-1,-28 25 1,0 0-1,38-41 0,-38 41-2,48-41 1,-17 16-2,4-4 0,6 1 0,6-7 0,1-2-1,-1 2 1,-3-6-1,0 6 1,-6-2 0,-3 8 0,-7 1-1,-28 28 1,35-44 0,-35 44 0,22-28-1,-22 28-1,0 0-4,0 0-7,32-16-6,-32 16-6,28 6-1,-28-6-2,32-3-2,-32 3-1</inkml:trace>
        </inkml:traceGroup>
        <inkml:traceGroup>
          <inkml:annotationXML>
            <emma:emma xmlns:emma="http://www.w3.org/2003/04/emma" version="1.0">
              <emma:interpretation id="{B1768BF7-91E0-4204-9C6E-236A2CB2DA8D}" emma:medium="tactile" emma:mode="ink">
                <msink:context xmlns:msink="http://schemas.microsoft.com/ink/2010/main" type="inkWord" rotatedBoundingBox="18163,11435 18659,11442 18653,11853 18157,11846"/>
              </emma:interpretation>
              <emma:one-of disjunction-type="recognition" id="oneOf7">
                <emma:interpretation id="interp35" emma:lang="en-US" emma:confidence="0.5">
                  <emma:literal>x</emma:literal>
                </emma:interpretation>
                <emma:interpretation id="interp36" emma:lang="en-US" emma:confidence="0">
                  <emma:literal>+</emma:literal>
                </emma:interpretation>
                <emma:interpretation id="interp37" emma:lang="en-US" emma:confidence="0">
                  <emma:literal>X</emma:literal>
                </emma:interpretation>
                <emma:interpretation id="interp38" emma:lang="en-US" emma:confidence="0">
                  <emma:literal>K</emma:literal>
                </emma:interpretation>
                <emma:interpretation id="interp39" emma:lang="en-US" emma:confidence="0">
                  <emma:literal>^</emma:literal>
                </emma:interpretation>
              </emma:one-of>
            </emma:emma>
          </inkml:annotationXML>
          <inkml:trace contextRef="#ctx0" brushRef="#br0" timeOffset="17924.0903">17042 1814 160,'-28'-16'36,"28"16"-2,0 0-16,57-9-19,-13 12 1,13 0-7,6 7-9,-3-10-7,0 9-7,-10-9-4,-5 3-1,-17-9 0,-28 6-1,32-16 6</inkml:trace>
          <inkml:trace contextRef="#ctx0" brushRef="#br0" timeOffset="18128.2298">17248 1631 160,'-32'10'38,"32"-10"-2,-19 50-18,25-12-18,20 9 1,8 4-1,4 5-7,-6-8-15,2-1-12,-11-16-1,-23-31-2,19 35-1,-19-35-2</inkml:trace>
        </inkml:traceGroup>
        <inkml:traceGroup>
          <inkml:annotationXML>
            <emma:emma xmlns:emma="http://www.w3.org/2003/04/emma" version="1.0">
              <emma:interpretation id="{22FCE5D4-367A-4CF0-BD96-D24CB69267BF}" emma:medium="tactile" emma:mode="ink">
                <msink:context xmlns:msink="http://schemas.microsoft.com/ink/2010/main" type="inkWord" rotatedBoundingBox="19416,10753 22784,10799 22761,12485 19393,12439"/>
              </emma:interpretation>
              <emma:one-of disjunction-type="recognition" id="oneOf8">
                <emma:interpretation id="interp40" emma:lang="en-US" emma:confidence="0">
                  <emma:literal>sight</emma:literal>
                </emma:interpretation>
                <emma:interpretation id="interp41" emma:lang="en-US" emma:confidence="0">
                  <emma:literal>sigh</emma:literal>
                </emma:interpretation>
                <emma:interpretation id="interp42" emma:lang="en-US" emma:confidence="0">
                  <emma:literal>sighs</emma:literal>
                </emma:interpretation>
                <emma:interpretation id="interp43" emma:lang="en-US" emma:confidence="0">
                  <emma:literal>Pugh</emma:literal>
                </emma:interpretation>
                <emma:interpretation id="interp44" emma:lang="en-US" emma:confidence="0">
                  <emma:literal>sigh/</emma:literal>
                </emma:interpretation>
              </emma:one-of>
            </emma:emma>
          </inkml:annotationXML>
          <inkml:trace contextRef="#ctx0" brushRef="#br0" timeOffset="18967.6567">18312 2548 160,'-37'3'36,"37"-3"-1,-23-54-16,20 20-19,3-13 0,7-7-1,5-6 1,1-9 0,6-7 0,-7 1 0,4-7-1,0 3 2,3 0-1,0 7 0,3 3 0,6 9 0,-2 6 0,5 10 1,7 13-1,0 18 1,3 16 0,-3 13 0,-3 16 0,-7 12 0,-6 9-1,-6 10 0,-13 6 0,-6-2 0,-10-4 0,-12-7 0,-3-2 0,-10-13 0,-3-7 0,-3-15 0,-1-9 0,-2-10 0,0-10 0,2-6 0,4-2 0,13-1-1,3-10-13,25 29-11,-7-28-7,7 28-3,51-13-1,-7 17 0,7-8-1,15 11 1</inkml:trace>
          <inkml:trace contextRef="#ctx0" brushRef="#br0" timeOffset="19565.1844">19446 1899 157,'0'-31'35,"3"2"-1,-19-2-17,16 31-10,-15-35-5,15 35-2,-38-16 1,6 20 0,-9 5 0,-9 10-1,-4 6 0,0 0 0,1 10 0,8 6 0,11 0 0,15-3-1,22-4 0,19-2 0,16-10 0,12-10 0,7-9-1,9-12 0,4-7-1,-13-9 0,-4-3 0,-15-10 0,-9 3 1,-17 1 0,-2 2 3,-16 4 1,6 28 1,-29-38 1,29 38-1,-28-9 2,28 9-2,0 0 0,-22 41-3,37-13 0,8 3-1,14 10 1,11 10-1,5-1 1,11 10-1,2 3 1,-9 3 1,-7 3 0,-9 1-1,-15-7 1,-20-7 0,-16-5-1,-18-10 0,-10-13 0,-9-9 0,-7-13 0,-9-9 0,0-13 0,12 4-10,-6-23-10,26 0-9,6-9-5,15-6-1,7-10-1,31-6-1,7-7 0</inkml:trace>
          <inkml:trace contextRef="#ctx0" brushRef="#br0" timeOffset="19999.7356">19980 1411 188,'-38'19'37,"38"-19"-7,-3 72-30,18-12 0,14 9 0,6 7 0,-1 3 0,1-1 0,0-8 0,-10-10 0,-6-10 0,-3-12 0,-16-38 0,16 34-2,-16-34-7,0 0-2,19-44 0,-4 13 0,-2-13 0,9 0 2,0-4 4,0 1 9,7 9 4,-1 4 1,4 15 1,-32 19 1,63-10-1,-63 10-1,60 38-4,-22-3-4,-4 9 0,-5 3 0,2 7-1,-2-1 0,-4-6 0,-3-2 0,-9-17-15,6 0-14,-19-28-6,0 0-1,28-3 0,-28 3-2,13-47 1</inkml:trace>
          <inkml:trace contextRef="#ctx0" brushRef="#br0" timeOffset="20351.9755">20978 1956 155,'0'0'36,"37"-22"-1,-2 19-10,13-1-26,2 1 1,1 3 0,2 3 0,-9 1 0,-2 5 1,-14 7-1,-28-16 1,22 34 0,-22-34 0,-6 48-1,-10-20 1,-6 7-1,-3-4 0,-7 4 0,4-1 0,-1 1 0,7-3 0,13-4 0,5 0 0,4-28-1,29 41 0,6-31 1,6-4-1,12 3-11,-2-12-15,6 0-7,-7-10-1,-6 1-1,-9-10-3,-6 0-1</inkml:trace>
          <inkml:trace contextRef="#ctx0" brushRef="#br2" timeOffset="30012.9508">21041 1062 146,'6'-48'43,"-6"48"-4,-22-31-16,22 31-19,-32 12-4,32-12 0,-60 54 0,16-13 0,-6 12 0,-17 7 0,-12 19 0,-15 6 0,-17 3 0,-15 7 0,-10-1 0,-12 7 0,-10 3 0,-3 3 0,6-10 0,7-2 0,5-1 0,20-2 0,13-14 0,21-5 0,17-13 0,18-16 0,13-10 0,9-18-15,32-16-16,0 0-7,0 0-4,48-57-3,-4 10 0,13-3 7</inkml:trace>
        </inkml:traceGroup>
      </inkml:traceGroup>
    </inkml:traceGroup>
    <inkml:traceGroup>
      <inkml:annotationXML>
        <emma:emma xmlns:emma="http://www.w3.org/2003/04/emma" version="1.0">
          <emma:interpretation id="{2AC5227D-B6AA-488B-8D0C-DB64B7C90F1B}" emma:medium="tactile" emma:mode="ink">
            <msink:context xmlns:msink="http://schemas.microsoft.com/ink/2010/main" type="paragraph" rotatedBoundingBox="440,12595 20787,12899 20753,15126 407,148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A9ACE2-B461-4DB7-AE86-DF518A4046E0}" emma:medium="tactile" emma:mode="ink">
              <msink:context xmlns:msink="http://schemas.microsoft.com/ink/2010/main" type="line" rotatedBoundingBox="440,12595 20787,12899 20760,14677 414,14374"/>
            </emma:interpretation>
          </emma:emma>
        </inkml:annotationXML>
        <inkml:traceGroup>
          <inkml:annotationXML>
            <emma:emma xmlns:emma="http://www.w3.org/2003/04/emma" version="1.0">
              <emma:interpretation id="{328EBAAD-CD26-438C-BF7C-24B1AA7BFBF8}" emma:medium="tactile" emma:mode="ink">
                <msink:context xmlns:msink="http://schemas.microsoft.com/ink/2010/main" type="inkWord" rotatedBoundingBox="432,13135 2433,13165 2415,14404 414,14374"/>
              </emma:interpretation>
              <emma:one-of disjunction-type="recognition" id="oneOf9">
                <emma:interpretation id="interp45" emma:lang="en-US" emma:confidence="0">
                  <emma:literal>V2=</emma:literal>
                </emma:interpretation>
                <emma:interpretation id="interp46" emma:lang="en-US" emma:confidence="0">
                  <emma:literal>vie</emma:literal>
                </emma:interpretation>
                <emma:interpretation id="interp47" emma:lang="en-US" emma:confidence="0">
                  <emma:literal>Vz=</emma:literal>
                </emma:interpretation>
                <emma:interpretation id="interp48" emma:lang="en-US" emma:confidence="0">
                  <emma:literal>Va=</emma:literal>
                </emma:interpretation>
                <emma:interpretation id="interp49" emma:lang="en-US" emma:confidence="0">
                  <emma:literal>WE</emma:literal>
                </emma:interpretation>
              </emma:one-of>
            </emma:emma>
          </inkml:annotationXML>
          <inkml:trace contextRef="#ctx0" brushRef="#br3" timeOffset="224389.6927">-688 3481 113,'0'0'39,"-28"-28"-7,28 28-9,0 0-5,9 40-2,1-8-5,12 9-8,3 12-3,7 10 0,6 3 0,0 1 0,6 2 0,0-6 0,0-3 0,-6-13 0,6-6 0,-6-10 0,-3-12 0,-3-6 0,-32-13 0,47-3 0,-47 3 0,35-38 0,-23 6 0,4-9 0,-6-3 0,-1-12 0,-3-4 0,4 0 0,-4-6 0,7 3 0,-7 3 0,0 3 0,1 7 0,-1 6 0,3 9 0,4 1 0,-13 34 0,22-44 0,-22 44 0,22-32-7,-22 32-11,0 0-6,38 0-7,-38 0-4,7 32-5,-7-32-1,3 56 2,0-12 20</inkml:trace>
          <inkml:trace contextRef="#ctx0" brushRef="#br3" timeOffset="225017.1223">206 4104 71,'-25'-28'25,"25"28"-4,6-35-5,-6 35-1,25-44-1,-25 44-4,48-47-1,-48 47 0,50-38 1,-18 32 0,-32 6-1,50 6 0,-50-6-2,41 44 0,-28-12-2,0 9 0,-10 3-4,-3 6-1,-10 4 0,-5-7 0,-4 3 0,-4-2 2,1-1-3,-3-3 2,3-6-1,0-7 0,22-31 0,-25 41 0,25-41 0,0 0 0,0 0 0,0 0 0,28-9 0,-28 9 0,47-22 0,-15 12 0,0 4 0,-32 6 0,53 0 0,-53 0 0,51 12 0,-51-12 0,31 26 0,-31-26 0,0 0 0,29 37 0,-29-37 0,0 0-5,6 35-14,-6-35-9,0 0-3,0 0-7,0 0-1,19-35-2,-6 7 2,6 0 25</inkml:trace>
          <inkml:trace contextRef="#ctx0" brushRef="#br3" timeOffset="225521.4633">894 4114 92,'0'0'40,"0"0"0,0 0-8,32 0-12,3-10-6,9-2-18,0 2-17,13 1-14,-10 6-6,-6 0-2,7 6-2,-14-6-2</inkml:trace>
          <inkml:trace contextRef="#ctx0" brushRef="#br3" timeOffset="225342.342">916 3695 95,'0'0'32,"0"0"-2,0 0-11,0 0-8,29-13-3,9 13-4,9 7-4,1-7-6,8 6-5,-15-6-4,7 6-4,-20 1-4,1 2-2,-29-9-5,0 0 0,-7 41 4,7-41 13</inkml:trace>
        </inkml:traceGroup>
        <inkml:traceGroup>
          <inkml:annotationXML>
            <emma:emma xmlns:emma="http://www.w3.org/2003/04/emma" version="1.0">
              <emma:interpretation id="{91074AEF-4E7C-4CA5-9889-E7CC8B45A743}" emma:medium="tactile" emma:mode="ink">
                <msink:context xmlns:msink="http://schemas.microsoft.com/ink/2010/main" type="inkWord" rotatedBoundingBox="3312,12926 5806,12963 5789,14096 3295,14059"/>
              </emma:interpretation>
              <emma:one-of disjunction-type="recognition" id="oneOf10">
                <emma:interpretation id="interp50" emma:lang="en-US" emma:confidence="0">
                  <emma:literal>air</emma:literal>
                </emma:interpretation>
                <emma:interpretation id="interp51" emma:lang="en-US" emma:confidence="0">
                  <emma:literal>Air</emma:literal>
                </emma:interpretation>
                <emma:interpretation id="interp52" emma:lang="en-US" emma:confidence="0">
                  <emma:literal>airy</emma:literal>
                </emma:interpretation>
                <emma:interpretation id="interp53" emma:lang="en-US" emma:confidence="0">
                  <emma:literal>Airs</emma:literal>
                </emma:interpretation>
                <emma:interpretation id="interp54" emma:lang="en-US" emma:confidence="0">
                  <emma:literal>Airy</emma:literal>
                </emma:interpretation>
              </emma:one-of>
            </emma:emma>
          </inkml:annotationXML>
          <inkml:trace contextRef="#ctx0" brushRef="#br3" timeOffset="228809.26">3408 3295 153,'0'0'34,"0"0"-1,0 0-10,-16 50-13,26-12-9,2 3-1,4 6 1,6 7-1,0 3 0,7-4 0,-4-2 0,0-11 0,-3-2 0,0-9 0,-22-29 0,32 28 0,-32-28 0,0 0-1,32-41 1,-23 9-1,4-12 0,-4-6 1,4-10-1,3 4 1,-1-7 0,4 9-1,-3 4 1,6 9 0,-3 6 1,-19 35-1,38-38 0,-38 38-13,35 0-10,-35 0-7,34 35-3,-34-35 0,29 50-1,-23-21-1,10 2 0</inkml:trace>
          <inkml:trace contextRef="#ctx0" brushRef="#br3" timeOffset="229025.406">4134 3591 153,'0'0'35,"0"28"-1,0-28-9,3 41-17,7-12-8,-1 8 0,7 1 0,-10 0 0,7 3-10,-13-41-11,10 53-9,-10-53-3,9 29-2,-9-29 0,0 0-1,0 0-2</inkml:trace>
          <inkml:trace contextRef="#ctx0" brushRef="#br3" timeOffset="229453.6988">2385 4255 107,'0'0'34,"0"0"-1,0 0-2,41-9-13,19 9-4,19-9-6,25 2-3,29-2-5,12-4 0,19 4 0,10-1 0,6 1 0,6 3-1,-3-1 2,-6 1-2,-22 6 1,-13 3 0,-22 7-3,-25-10-10,-16 18-8,-45-8-7,-34-10-4,7 28-2,-36-12 1,-18-3-2,-7-4 3</inkml:trace>
          <inkml:trace contextRef="#ctx0" brushRef="#br3" timeOffset="228338.9403">3108 3544 163,'-22'47'34,"12"-12"0,-9-4-15,13 10-14,0 0-5,3 0 0,-1 0-3,1-13-13,13 10-10,-10-38-6,0 0-2,0 0 0,0 0-2,0 0 0</inkml:trace>
          <inkml:trace contextRef="#ctx0" brushRef="#br3" timeOffset="227937.9556">2205 3166 150,'0'0'41,"-35"-6"-8,35 34-14,-6 4-10,6 8-9,3 11 1,6 5-1,-2 4 0,-1 6 0,0 1 0,-2-8 0,-4 1 0,0-13 0,0-12 1,0-35-1,6 32 1,-6-32-1,12-29-4,-8-9-4,5-6-2,-6-12-3,10-4 0,-10-6 0,7 6 0,-10-3 0,12 6 5,1 7 7,6 0 5,6 15 7,-6 3 2,19 17 1,-7-1-2,14 19 1,-11 0-2,7 19-1,-3 3-4,-3 13-5,0 13-1,-10 5-1,3 4 1,-5 3 0,-1 0 1,-3 0-1,-7-9 0,-2-1 0,-1-15 0,-3-10 0,-6-28-17,4 32-10,-4-32-5,0 0-1,-32-29-1,4-2-1,6 3-1</inkml:trace>
          <inkml:trace contextRef="#ctx0" brushRef="#br3" timeOffset="228134.5652">2252 3531 137,'0'0'41,"0"0"0,0 0-12,41-41-22,19 32-19,0-10-13,19 10-7,-6-7-2,3 9-1,-10-5 0,-3 12 0</inkml:trace>
        </inkml:traceGroup>
        <inkml:traceGroup>
          <inkml:annotationXML>
            <emma:emma xmlns:emma="http://www.w3.org/2003/04/emma" version="1.0">
              <emma:interpretation id="{FB1E6196-3CC3-42FB-96F0-811EE9C29E6D}" emma:medium="tactile" emma:mode="ink">
                <msink:context xmlns:msink="http://schemas.microsoft.com/ink/2010/main" type="inkWord" rotatedBoundingBox="6488,13396 7207,13407 7199,13943 6480,13932"/>
              </emma:interpretation>
              <emma:one-of disjunction-type="recognition" id="oneOf11">
                <emma:interpretation id="interp55" emma:lang="en-US" emma:confidence="1">
                  <emma:literal>=</emma:literal>
                </emma:interpretation>
                <emma:interpretation id="interp56" emma:lang="en-US" emma:confidence="0">
                  <emma:literal>I</emma:literal>
                </emma:interpretation>
                <emma:interpretation id="interp57" emma:lang="en-US" emma:confidence="0">
                  <emma:literal>E</emma:literal>
                </emma:interpretation>
                <emma:interpretation id="interp58" emma:lang="en-US" emma:confidence="0">
                  <emma:literal>t</emma:literal>
                </emma:interpretation>
                <emma:interpretation id="interp59" emma:lang="en-US" emma:confidence="0">
                  <emma:literal>X</emma:literal>
                </emma:interpretation>
              </emma:one-of>
            </emma:emma>
          </inkml:annotationXML>
          <inkml:trace contextRef="#ctx0" brushRef="#br2" timeOffset="424948.0184">5598 3655 82,'-25'-41'39,"25"41"-3,0 0-7,0 0-8,0 0-2,0 0-5,0 0-4,62-21-7,-21 25-3,-4 9 0,9-5-1,-1 4 1,-4 0 0,4-3 0,-3 3-5,-42-12-7,74 20-5,-74-20-5,53 9-3,-53-9-2,0 0-5,0 0-3,0 0 2,0 0 6,0 0 11</inkml:trace>
          <inkml:trace contextRef="#ctx0" brushRef="#br2" timeOffset="425178.8562">5334 4082 82,'0'0'35,"62"37"-3,-25-37-8,21 8-3,-9-16-2,21 16-4,-12-12-4,-4 0-7,3 12-14,-16-12-11,5 8-7,-46-4-5,57-4-2,-57 4-6,0 0 0,37-4 8</inkml:trace>
        </inkml:traceGroup>
        <inkml:traceGroup>
          <inkml:annotationXML>
            <emma:emma xmlns:emma="http://www.w3.org/2003/04/emma" version="1.0">
              <emma:interpretation id="{29EE70D5-FB3A-47E5-8634-2BF518A78C4A}" emma:medium="tactile" emma:mode="ink">
                <msink:context xmlns:msink="http://schemas.microsoft.com/ink/2010/main" type="inkWord" rotatedBoundingBox="7847,12455 17942,13264 17846,14457 7751,13647"/>
              </emma:interpretation>
              <emma:one-of disjunction-type="recognition" id="oneOf12">
                <emma:interpretation id="interp60" emma:lang="en-US" emma:confidence="0">
                  <emma:literal>78556.5=7.8</emma:literal>
                </emma:interpretation>
                <emma:interpretation id="interp61" emma:lang="en-US" emma:confidence="0">
                  <emma:literal>7-854.5=7.8</emma:literal>
                </emma:interpretation>
                <emma:interpretation id="interp62" emma:lang="en-US" emma:confidence="0">
                  <emma:literal>7-8554.5=7.8</emma:literal>
                </emma:interpretation>
                <emma:interpretation id="interp63" emma:lang="en-US" emma:confidence="0">
                  <emma:literal>7-856.5=7.8</emma:literal>
                </emma:interpretation>
                <emma:interpretation id="interp64" emma:lang="en-US" emma:confidence="0">
                  <emma:literal>'78554.5=7.8</emma:literal>
                </emma:interpretation>
              </emma:one-of>
            </emma:emma>
          </inkml:annotationXML>
          <inkml:trace contextRef="#ctx0" brushRef="#br2" timeOffset="427766.6396">6661 3141 119,'0'0'40,"0"0"-8,0 0-12,0 0-6,57-20-2,-15 12-5,11-5-6,5 5-1,4-4 0,-1-1 0,-11 13 0,-5-4 0,-8 0-1,-37 4 1,58 0-1,-58 0 1,0 0 0,37 33-1,-37-33 1,0 0 0,16 58 0,-16-58-1,9 49 2,-9-49-2,8 57 1,-8-57 0,0 62 0,-4-25 2,4-37-1,-9 66 1,1-29 0,4 0-1,4-37 0,-21 69 1,17-28-1,4-41-1,-8 70-1,8-70 1,-4 62-1,4-62 1,-12 45 0,12-45 0,0 0 0,0 45 0,0-45 0,0 0 0,0 0 0,0 0-7,0 0-8,0 0-6,0 0-5,0 0-4,0 0-2,37-57 0,-37 57-1,-9-54 7,9 54 7,-12-49 10</inkml:trace>
          <inkml:trace contextRef="#ctx0" brushRef="#br2" timeOffset="428014.8059">6797 3560 105,'0'0'34,"0"0"-1,0 0-6,41-20-9,4 16-2,5-9-3,15 1-4,10 4-9,3-13-13,12 17-6,-11-12-7,3 12-4,-16-9-4,0 13 1,-21-12-2,-8 12 4,-37 0 7</inkml:trace>
          <inkml:trace contextRef="#ctx0" brushRef="#br2" timeOffset="427019.1336">6883 3708 107,'0'0'33,"0"0"0,21-57-5,20 36-11,8-4-6,9 1-11,12 7-15,4 1-10,0 8-6,-12-5-1,0 9-1,-13 0 0,-12 0 1</inkml:trace>
          <inkml:trace contextRef="#ctx0" brushRef="#br2" timeOffset="428687.4968">8440 3125 91,'0'0'37,"-58"4"-2,58-4-5,-74 66-13,41-17-3,-8 4 0,0 9-7,12-5-5,-4 9-1,4 0 1,-4-4-1,9-5 0,-1 5 0,4-9-1,13-8-1,0 0 1,8-45 1,8 58-1,-8-58 1,49 25 0,-49-25-1,75-9 0,-26 1 0,0-8 0,5-9 0,-9 0 0,-4-3 0,-41 28 0,58-50 0,-58 50 0,21-49 0,-21 49 0,-29-41-1,29 41 1,-70-41-1,29 20 1,-21 1 0,-4-5 0,-8-4-1,-8 1 0,-1-5 0,5 4-1,-5-8 1,9 4 0,21-4 1,12 0-2,24 0 3,13 0 0,4 37 0,58-57-1,-1 28 0,13 9 0,0 3 0,9 9 0,-5 8-1,-8 8-1,-21-4-9,4 17-10,-49-21-9,42 37-1,-42-37-3,0 0 0,-17 45-3,17-45 0</inkml:trace>
          <inkml:trace contextRef="#ctx0" brushRef="#br2" timeOffset="431431.1369">8840 3006 70,'-46'33'25,"46"-33"4,-25 41-3,25-41-3,-16 61-2,16-61-4,-8 78-3,4-41-4,4 8-3,-4 1-4,-1-5-1,5-41 0,5 57-1,-5-57 0,0 0 1,8 41-1,-8-41-1,0 0-2,0 0 1,24-41 0,-24 41-1,25-45 1,-25 45 0,33-45-1,-33 45 2,54-37-1,-54 37 1,61-21 0,-61 21 0,66 13 0,-29 7-1,5 5 3,-42-25-1,53 70 1,-24-21-1,-8 0 1,-5 1-1,-12-5 0,-12 0 0,0-4-1,-17-4 0,25-37-1,-58 45 2,17-33-2,0-3 1,0-5 0,0-4 0,-1-8-1,42 8 1,-61-17-3,61 17-6,0 0-5,-33-53-5,33 53-5,37-37-3,4 16-4,0-8 0,13 1 1,-5-5 7,1 4 4,-1-4 4,-4 5 10</inkml:trace>
          <inkml:trace contextRef="#ctx0" brushRef="#br2" timeOffset="430874.7627">8811 3039 60,'0'0'26,"-21"-41"4,21 41 0,0 0-6,0 0-2,54-37-4,-17 32-4,0-3-3,16 4-3,-3 0-6,-5 0-2,-4 4 0,-4 0-1,4 4-6,-41-4-7,62 4-4,-62-4-4,0 0-4,37 4-3,-37-4-2,0 0-1,0 0 8,0 0 5,-53-12 4</inkml:trace>
          <inkml:trace contextRef="#ctx0" brushRef="#br2" timeOffset="430423.4582">8980 3018 78,'-42'8'37,"42"-8"-2,-61 29-8,61-29-6,-37 53-4,28-11-3,9-42-5,-8 78-5,12-41-4,0 4 1,-4-41-1,17 61 0,-17-61 0,20 41 0,-20-41 0,0 0 0,0 0 0,0 0-1,0 0 2,0 0-1,37-4 0,-37 4 0,0 0 1,5-41-1,-5 41 0,0 0 0,41-49 1,-41 49-1,41-33-1,-41 33 1,53-25 0,-53 25-1,50-8 1,-50 8-1,41 4 0,-41-4 0,41 13-3,-41-13-2,0 0-2,29 36-4,-29-36-4,0 0-3,12 46-2,-12-46-3,0 0 2,0 0-2,0 0 1,-37 33 3,37-33 4,0 0 2,0 0 4</inkml:trace>
          <inkml:trace contextRef="#ctx0" brushRef="#br2" timeOffset="431978.5079">9494 3203 105,'0'0'32,"0"0"0,0 0-7,-37-8-6,37 8-4,-8 53-4,8-53-7,0 70-2,4-33 0,0 4-1,9-4 1,3 0-1,-16-37 0,33 53 1,-33-53-1,58 29-1,-58-29 0,74 4-8,-37-24-7,8 3-3,-45 17-5,83-57-3,-59 11-2,18 18-2,-22-22 0,1 5 8,-13 0 5,0-4 6,-12 0 5,4-1 6,-8 5 5,-4 8 6,12 37 6,-33-53 6,33 53 7,0 0-2,0 0-1,-54 41-2,54 4-3,-8-4-6,16 21-3,0-5-5,0 1-6,9 7 0,-1-3 0,1-5-1,-1-3 0,1-9 0,-5-4-1,-12-41 0,25 45-6,-25-45-12,0 0-8,0 0-5,37 4-1,-37-4-1,0 0 0,37-49-1,-37 49 4</inkml:trace>
          <inkml:trace contextRef="#ctx0" brushRef="#br2" timeOffset="432185.647">10396 3466 136,'13'53'35,"-13"-53"-2,-13 41-4,13-41-15,-8 37-7,8-37-18,17 41-10,-17-41-8,0 0-3,53 17-2,-53-17 0,41-33 0,-41 33-2</inkml:trace>
          <inkml:trace contextRef="#ctx0" brushRef="#br2" timeOffset="432602.9269">11220 3104 124,'0'0'34,"0"0"-1,-58-24-4,58 24-16,-32 41-6,32-41-4,-33 65-3,16-23 0,-3 7 0,3-8 0,5 4 2,3-8-1,18 0 1,-9-37-1,37 58 1,-37-58 0,82 45 0,-32-25-2,11-3 0,1-1 0,-8 5 0,-5 3-1,-4 1 1,-8 4-2,-37-29 2,25 61 0,-25-61 0,-29 62 0,29-62 0,-49 45 0,49-45-8,-78 25-8,41-21-7,-5-17-5,42 13-4,-74-45-1,45 8 0,-4-16-1,13-5 8</inkml:trace>
          <inkml:trace contextRef="#ctx0" brushRef="#br2" timeOffset="432811.0673">11088 3195 145,'-4'-41'34,"4"41"-1,54-46-8,-5 26-18,25 3-6,5-3-10,15 20-11,-7-8-7,8 12-5,-25-4-1,0 8 0,-21-4-1,-4 13-1</inkml:trace>
          <inkml:trace contextRef="#ctx0" brushRef="#br2" timeOffset="440450.6646">13383 3983 109,'-58'17'41,"58"-17"-2,0 0-11,0 0-15,0 0-1,74 24-3,-20-20-7,11 1-1,-3-5 0,8 4-1,-8-4 0,0-9-3,0 14-12,-25-10-8,4 10-7,-41-5-4,53 8 0,-53-8 0,0 0-6,0 0 0</inkml:trace>
          <inkml:trace contextRef="#ctx0" brushRef="#br2" timeOffset="441043.0637">13399 3552 146,'0'0'41,"-37"-21"-3,37 21-11,0 0-24,62-8-3,-21 8 0,8 0 0,9 0 0,4 0 0,0 4 0,-13-4-5,0 9-16,-49-9-9,54 16-4,-54-16 0,0 0-1,0 0-1,-12 41-2</inkml:trace>
          <inkml:trace contextRef="#ctx0" brushRef="#br2" timeOffset="456432.4067">14696 3622 111,'0'0'34,"-24"-41"-1,24 41-1,0 0-11,0 0-5,0 0-8,61-25-8,-23 25 0,7-4 0,0 8 0,0-8 0,9 4 0,-5-4 0,1 4 0,-5 0 0,0 0 0,-45 0 0,66 0 0,-66 0 0,42 12 0,-42-12 0,0 0 0,28 41-1,-28-41 0,-8 45 1,8-45 0,-12 70 0,4-29 0,-5 9 0,-3 7-1,3 1 1,1 3 0,4 1 0,-5-5 0,1 5 0,12-5 0,-4-3 0,4-5 0,0-49 0,4 70 0,-4-70 0,4 45 1,-4-45-1,0 0-4,0 0-9,0 0-9,0 0-6,0 0-3,4-41-1,-4 41 0,-24-53-2,24 53 4,-25-54 10</inkml:trace>
          <inkml:trace contextRef="#ctx0" brushRef="#br2" timeOffset="456671.8566">14803 4111 135,'-20'-58'34,"20"58"-1,41-37-5,0 25-12,-4 4-7,5-1-9,7 5 0,5 8 0,-5 5-4,-12-1-12,8 12-9,-45-20-6,50 37-1,-50-37-1,24 45 0,-24-45-1,0 0 2,21 54 18</inkml:trace>
          <inkml:trace contextRef="#ctx0" brushRef="#br2" timeOffset="456871.7441">15508 4271 156,'-13'41'33,"13"-41"-1,0 0-11,-12 57-12,12-57-11,4 54-14,-4-54-10,8 45-6,-8-45 0,0 0-1,0 0-1,0 0-1,0 0 2</inkml:trace>
          <inkml:trace contextRef="#ctx0" brushRef="#br2" timeOffset="458735.0785">16706 3823 75,'-41'-12'21,"41"12"1,0 0-4,-62 24-3,62-24 4,-49 46-2,49-46-3,-49 57-1,49-57-2,-54 58 0,33-21-1,21-37-5,-53 69-5,32-32 0,1 4 0,-1-4 0,5 4 0,3 1 0,5-1 0,4 0 0,12-4 1,-8-37 0,37 49-1,-37-49 1,62 33 0,-25-25-1,4-8 0,0-4 0,-3-4 0,-1 4 0,-37 4 0,65-29 0,-65 29 0,42-33 0,-42 33 0,28-37 0,-28 37 0,13-37 0,-13 37 0,0 0 0,-25-53-1,25 53 0,-49-37 0,12 12 1,37 25-1,-74-49 1,32 20-1,-7-4 1,-1 4 0,9-3 0,-4-1 0,8-4 0,4 0 0,8 0 0,25 37 1,-29-70-1,29 70 1,5-62 0,-5 62-1,24-53 1,-24 53-1,41-37 1,-41 37-1,54-21-1,-54 21 1,54 5 0,-54-5 0,61 16-1,-61-16 1,46 25 0,-46-25-1,37 28-1,-37-28-10,0 0-8,24 46-6,-24-46-6,0 0 0,21 45-1,-21-45-1,0 0 1</inkml:trace>
        </inkml:traceGroup>
        <inkml:traceGroup>
          <inkml:annotationXML>
            <emma:emma xmlns:emma="http://www.w3.org/2003/04/emma" version="1.0">
              <emma:interpretation id="{F0CBE274-D7F7-44B3-BE59-529BAE3BBCD4}" emma:medium="tactile" emma:mode="ink">
                <msink:context xmlns:msink="http://schemas.microsoft.com/ink/2010/main" type="inkWord" rotatedBoundingBox="17337,13401 20778,13452 20765,14364 17324,14313"/>
              </emma:interpretation>
              <emma:one-of disjunction-type="recognition" id="oneOf13">
                <emma:interpretation id="interp65" emma:lang="en-US" emma:confidence="0">
                  <emma:literal>mis</emma:literal>
                </emma:interpretation>
                <emma:interpretation id="interp66" emma:lang="en-US" emma:confidence="0">
                  <emma:literal>ms</emma:literal>
                </emma:interpretation>
                <emma:interpretation id="interp67" emma:lang="en-US" emma:confidence="0">
                  <emma:literal>my</emma:literal>
                </emma:interpretation>
                <emma:interpretation id="interp68" emma:lang="en-US" emma:confidence="0">
                  <emma:literal>miss</emma:literal>
                </emma:interpretation>
                <emma:interpretation id="interp69" emma:lang="en-US" emma:confidence="0">
                  <emma:literal>mss</emma:literal>
                </emma:interpretation>
              </emma:one-of>
            </emma:emma>
          </inkml:annotationXML>
          <inkml:trace contextRef="#ctx0" brushRef="#br2" timeOffset="459718.0785">17295 4020 135,'-8'-37'34,"8"37"-1,0 0-7,0 0-10,0 0-8,0 0-8,25 54 0,-25-54 0,33 65 0,-33-65 0,29 66 0,-29-66 0,28 45 0,-28-45 0,0 0 1,0 0-1,46 17-1,-46-17 1,24-37-2,-24 37 1,13-54-1,-13 54 1,12-65 0,-8 28 1,-4 37 0,21-66 0,-21 66 1,25-41 0,-25 41 1,45-12-2,-45 12 1,58 20-1,-58-20 1,61 49-1,-24-16 0,-37-33 0,62 66 0,-62-66 0,46 57 0,-46-57 0,37 33 0,-37-33 0,0 0-6,41 4-4,-41-4-3,0 0-1,37-53 1,-37 53-1,45-53 0,-45 53 2,54-58 8,-54 58 10,57-53 6,-57 53 2,46-33-1,-46 33 1,41-4-1,-41 4 0,0 0-4,45 53-5,-45-53-3,33 62-1,-33-62 0,50 61 0,-50-61 0,49 50 0,-49-50-6,58 24-10,-58-24-9,53 0-5,-53 0-2,45-28-1,-45 28 0,33-54-1,-28 17 6</inkml:trace>
          <inkml:trace contextRef="#ctx0" brushRef="#br2" timeOffset="459916.0785">18659 3630 136,'0'0'33,"0"0"-1,-9 45-9,5-8-6,17 21-8,-1 3-9,0 9-1,13 4 1,-4-4 0,8-4-2,-9-13-13,13-4-11,-33-49-7,62 58 0,-62-58 0,66 8-1,-66-8-1</inkml:trace>
          <inkml:trace contextRef="#ctx0" brushRef="#br2" timeOffset="460267.0785">19260 3827 158,'-78'-33'34,"37"33"-3,-13 0-14,17 13-10,37-13-6,-54 37-1,54-37 0,-16 49 0,16-49 0,33 57 1,4-32 0,12 4-1,13-5 0,8 1 1,0 0-1,8 3 0,-8 1 0,-4 8 0,-12-4-1,-54-33 1,49 66-1,-45-25 1,-20-4 0,-13 0-1,-12-8 1,-8-1 0,-9-11 0,0-5 0,9 4-10,-5-28-17,54 12-6,-53-33-1,53 33-3,16-61-2,34 15-3</inkml:trace>
        </inkml:traceGroup>
      </inkml:traceGroup>
      <inkml:traceGroup>
        <inkml:annotationXML>
          <emma:emma xmlns:emma="http://www.w3.org/2003/04/emma" version="1.0">
            <emma:interpretation id="{1D43E0B5-0110-42BF-9DD3-ED4B26DBB144}" emma:medium="tactile" emma:mode="ink">
              <msink:context xmlns:msink="http://schemas.microsoft.com/ink/2010/main" type="line" rotatedBoundingBox="8287,13936 11685,14000 11666,14996 8268,14932"/>
            </emma:interpretation>
          </emma:emma>
        </inkml:annotationXML>
        <inkml:traceGroup>
          <inkml:annotationXML>
            <emma:emma xmlns:emma="http://www.w3.org/2003/04/emma" version="1.0">
              <emma:interpretation id="{B0B3C421-7AFE-4222-9550-8311196658BD}" emma:medium="tactile" emma:mode="ink">
                <msink:context xmlns:msink="http://schemas.microsoft.com/ink/2010/main" type="inkWord" rotatedBoundingBox="8287,13936 11685,14000 11666,14996 8268,14932"/>
              </emma:interpretation>
              <emma:one-of disjunction-type="recognition" id="oneOf14">
                <emma:interpretation id="interp70" emma:lang="en-US" emma:confidence="1">
                  <emma:literal>5057</emma:literal>
                </emma:interpretation>
                <emma:interpretation id="interp71" emma:lang="en-US" emma:confidence="1">
                  <emma:literal>505 7</emma:literal>
                </emma:interpretation>
                <emma:interpretation id="interp72" emma:lang="en-US" emma:confidence="0">
                  <emma:literal>A 057</emma:literal>
                </emma:interpretation>
                <emma:interpretation id="interp73" emma:lang="en-US" emma:confidence="0">
                  <emma:literal>* 057</emma:literal>
                </emma:interpretation>
                <emma:interpretation id="interp74" emma:lang="en-US" emma:confidence="0">
                  <emma:literal>a 057</emma:literal>
                </emma:interpretation>
              </emma:one-of>
            </emma:emma>
          </inkml:annotationXML>
          <inkml:trace contextRef="#ctx0" brushRef="#br2" timeOffset="436402.6391">7229 4328 76,'0'0'25,"-16"58"4,16-58-3,-9 61-3,9-61-2,-4 83-3,-12-47-6,16 10-1,0-46-4,-29 65-4,29-65-3,-21 50 0,21-50 0,0 0-4,0 0-3,0 0-2,-4-37-1,4 37 0,21-50 0,-21 50-1,37-53 1,-37 53 4,49-57 2,-49 57 3,70-42 2,-28 30 1,3 0 2,12 20 4,-15 0 3,15 13-1,-20 3 0,13 22 0,-17-5-1,0 8-1,-17 0-2,-3 9-3,-13-5-3,-9 1 0,-15-5 1,-5-12-1,-8-4 0,-4-5 0,-13-7 0,-8-9 0,9-8-1,-1-8-1,13-4-6,-4-13-5,45 21-5,-29-49-6,29 49-3,49-70-4,9 38-1,4-14 1,20 5 5,5 0 5,3-4 5</inkml:trace>
          <inkml:trace contextRef="#ctx0" brushRef="#br2" timeOffset="435471.0105">7443 4386 82,'-53'12'28,"7"5"0,-7-9-3,53-8-6,-66 33-3,66-33-2,-41 45-4,41-45-3,-8 45-1,8-45-1,0 45-1,0-45-1,12 41 0,-12-41-2,0 0-1,0 0-1,0 0-9,0 0-8,0 0-6,0 0-6,0 0-1,0 0-1,0 0-1,16-45 0,-16 45 8</inkml:trace>
          <inkml:trace contextRef="#ctx0" brushRef="#br2" timeOffset="435871.2789">7204 4369 135,'0'0'33,"0"0"1,50-49-10,-13 41-8,8 0-5,5-1-9,3 1-2,1 4 0,-5 4-3,-12 0-10,4 8-5,-41-8-3,37 0-5,-37 0-3,0 0-3,0 0 0,0 0 4,0 0 6,-41-24 6,41 24 4</inkml:trace>
          <inkml:trace contextRef="#ctx0" brushRef="#br2" timeOffset="436838.9317">8526 4275 70,'-8'-54'24,"8"54"-1,-37-32 0,37 32-6,-70-13-2,29 17 0,4 17-1,-17 4-3,9 12-1,-13 8-1,13 16-1,-8 9-2,15 8-1,-3 4-3,12 0-1,17-3 0,16 3 0,17-21-1,12-7 0,20-17 0,9-17 0,16-12 0,5-16 0,-5-8-1,0-17 0,-12-12 0,-16-5-1,-18-3-2,-11-17-3,-21 9 1,-29-13-1,0 16 1,-16-3-2,4 15-3,-13-3 0,17 20-3,-8 9-2,45 20-4,0 0-2,0 0-4,0 0 2,37-13 1,8 22 2,5-5 5</inkml:trace>
          <inkml:trace contextRef="#ctx0" brushRef="#br2" timeOffset="437726.5328">8934 4300 91,'0'0'32,"0"0"0,0 0-5,0 0-4,-41 16-4,41-16-5,0 70-6,4-25-3,-4 8-4,4 5-1,-8-1 0,8-11 0,-4-1 0,0-8 0,0-37 0,13 49 1,-13-49 0,0 0-1,0 0 1,0 0-1,41-41 0,-41 41 0,33-54 0,-33 54 0,37-57 0,-37 57 0,53-45 0,-53 45 0,70-25 0,-28 25 0,7 4-1,-8 13 1,5 11-1,-1 5 0,-8 8 1,-8 9-1,-5-1 1,-7 4-1,-21 5 1,-9-9 0,-11 5 0,-5-13 1,-12 0-1,-5-9 0,1-7-1,-8-4 1,-1-13 0,13-4 0,4-12 0,37 8 1,-46-25-9,46 25-8,-4-57-8,17 20-5,28 0-3,-4-4-1,29 0-1,-9-9-1,18 5 9</inkml:trace>
          <inkml:trace contextRef="#ctx0" brushRef="#br2" timeOffset="437096.1052">8980 4242 168,'0'0'35,"12"-41"-3,-12 41-15,74-21-14,-20 17-3,3 0 0,-3 0-10,16 12-8,-21-8-6,13 13-4,-25-9-5,-37-4 0,45 12 0,-45-12 1,0 0 9,0 0 6</inkml:trace>
          <inkml:trace contextRef="#ctx0" brushRef="#br2" timeOffset="438122.7995">9824 4476 154,'0'-53'34,"0"53"-1,16-62-10,-16 62-14,66-41-10,-25 29 1,9-1 0,-5 5 0,0 4 0,-3 4 2,-42 0-2,61 8 1,-61-8-1,42 37 0,-42-37 0,24 66 0,-20-25 0,1 8 0,-5 5-1,-5 7 1,1 1-1,-4-5 1,-4 5 0,4-4 0,-1-5 0,9-4 0,0-4 0,0-8 0,0-37 0,0 50 1,0-50-5,0 0-9,0 0-7,0 0-6,0 0-4,0 0-3,0-37 0,0 37-1,-20-54 4,20 54 8</inkml:trace>
          <inkml:trace contextRef="#ctx0" brushRef="#br2" timeOffset="438292.9143">9923 4829 161,'-13'-37'33,"50"29"0,1-25-13,23 5-23,26 15-26,-5-16-6,9 5 0,-9-13-2,-8 0-3,-4-4-8</inkml:trace>
        </inkml:traceGroup>
      </inkml:traceGroup>
    </inkml:traceGroup>
    <inkml:traceGroup>
      <inkml:annotationXML>
        <emma:emma xmlns:emma="http://www.w3.org/2003/04/emma" version="1.0">
          <emma:interpretation id="{79556E75-F42C-4720-9D10-E14A36CD181F}" emma:medium="tactile" emma:mode="ink">
            <msink:context xmlns:msink="http://schemas.microsoft.com/ink/2010/main" type="paragraph" rotatedBoundingBox="238,15488 13178,15748 13144,17426 204,17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B87558-4FE4-4DDC-A557-A8116D1160CB}" emma:medium="tactile" emma:mode="ink">
              <msink:context xmlns:msink="http://schemas.microsoft.com/ink/2010/main" type="line" rotatedBoundingBox="238,15488 13178,15748 13144,17426 204,17167"/>
            </emma:interpretation>
          </emma:emma>
        </inkml:annotationXML>
        <inkml:traceGroup>
          <inkml:annotationXML>
            <emma:emma xmlns:emma="http://www.w3.org/2003/04/emma" version="1.0">
              <emma:interpretation id="{0EDF5F3E-CD97-46A6-B648-F589D37E9A6D}" emma:medium="tactile" emma:mode="ink">
                <msink:context xmlns:msink="http://schemas.microsoft.com/ink/2010/main" type="inkWord" rotatedBoundingBox="230,15877 1687,15906 1665,16966 209,16937"/>
              </emma:interpretation>
              <emma:one-of disjunction-type="recognition" id="oneOf15">
                <emma:interpretation id="interp75" emma:lang="en-US" emma:confidence="0">
                  <emma:literal>at</emma:literal>
                </emma:interpretation>
                <emma:interpretation id="interp76" emma:lang="en-US" emma:confidence="0">
                  <emma:literal>Put</emma:literal>
                </emma:interpretation>
                <emma:interpretation id="interp77" emma:lang="en-US" emma:confidence="0">
                  <emma:literal>Pit</emma:literal>
                </emma:interpretation>
                <emma:interpretation id="interp78" emma:lang="en-US" emma:confidence="0">
                  <emma:literal>Pct</emma:literal>
                </emma:interpretation>
                <emma:interpretation id="interp79" emma:lang="en-US" emma:confidence="0">
                  <emma:literal>Pet</emma:literal>
                </emma:interpretation>
              </emma:one-of>
            </emma:emma>
          </inkml:annotationXML>
          <inkml:trace contextRef="#ctx0" brushRef="#br0" timeOffset="1.1816E6">-716 6430 103,'-13'-31'40,"13"31"-4,-15-38-13,15 38-7,0 0-5,-7 57-9,10-10-2,1 13 0,2 9 0,-3 0 1,0 4-1,0-1 0,0-6 1,4-6-1,-4-10 1,0-9 0,0-12 0,-3-29-1,16 34-12,-16-34-11,0 0-6,13-53-3,-10 18-6,-6-18-2,0-4-1,-4-9 21</inkml:trace>
          <inkml:trace contextRef="#ctx0" brushRef="#br0" timeOffset="1.18196E6">-887 6194 95,'0'0'41,"-31"-47"-3,31 47-11,3-35-12,-3 35-4,51-22-3,-14 16-7,1 0-1,7 2 0,2 4 0,0 4-1,-3 2 1,-2 6-1,-8 7 0,-5 3 0,-29-22 1,38 54-1,-29-23 0,-6 4 0,-6 0 1,-10-4-1,-6 1 1,-9-7 0,-4-3-1,-2-6 1,-1-7 0,-9 0 0,9-5-1,3-8-1,32 4-9,-37-3-5,37 3-7,0 0-5,25 29-2,3-17-2,10 10 0,3-3 1,7 6 11</inkml:trace>
          <inkml:trace contextRef="#ctx0" brushRef="#br0" timeOffset="1.18226E6">-223 6880 110,'0'0'39,"0"0"-9,-13 45-11,13-45-3,6 47-3,-6-19-6,7 4-7,-1-4 1,-3 0-1,-3-28-5,6 38-11,-6-38-10,0 0-5,32 19-5,-32-19-3,28-35-3,-15 7 3</inkml:trace>
          <inkml:trace contextRef="#ctx0" brushRef="#br0" timeOffset="1.1825E6">10 6698 102,'0'0'40,"16"-47"-3,16 37-12,5-12-9,20 6-7,3 1-4,0-4-11,13 12-10,-16-8-8,3 21-5,-22-15-3,-7 15 0,-31-6-2,0 0-7,0 0 22</inkml:trace>
          <inkml:trace contextRef="#ctx0" brushRef="#br0" timeOffset="1.18271E6">222 6386 84,'0'0'41,"0"0"-4,0 0-12,-13 60-9,19-22-2,13 15-3,-3 1-5,6-4-8,4 10-12,-11-22-10,11 3-7,-26-41-2,41 37-7,-41-37-2,57-12 0</inkml:trace>
        </inkml:traceGroup>
        <inkml:traceGroup>
          <inkml:annotationXML>
            <emma:emma xmlns:emma="http://www.w3.org/2003/04/emma" version="1.0">
              <emma:interpretation id="{3175D0D0-18A5-4022-A995-9BFD6343E371}" emma:medium="tactile" emma:mode="ink">
                <msink:context xmlns:msink="http://schemas.microsoft.com/ink/2010/main" type="inkWord" rotatedBoundingBox="2089,15806 2773,15820 2750,16964 2066,16950"/>
              </emma:interpretation>
              <emma:one-of disjunction-type="recognition" id="oneOf16">
                <emma:interpretation id="interp80" emma:lang="en-US" emma:confidence="0">
                  <emma:literal>☺</emma:literal>
                </emma:interpretation>
                <emma:interpretation id="interp81" emma:lang="en-US" emma:confidence="0">
                  <emma:literal>I</emma:literal>
                </emma:interpretation>
                <emma:interpretation id="interp82" emma:lang="en-US" emma:confidence="0">
                  <emma:literal>:</emma:literal>
                </emma:interpretation>
                <emma:interpretation id="interp83" emma:lang="en-US" emma:confidence="0">
                  <emma:literal>¥</emma:literal>
                </emma:interpretation>
                <emma:interpretation id="interp84" emma:lang="en-US" emma:confidence="0">
                  <emma:literal>=</emma:literal>
                </emma:interpretation>
              </emma:one-of>
            </emma:emma>
          </inkml:annotationXML>
          <inkml:trace contextRef="#ctx0" brushRef="#br0" timeOffset="1.18321E6">929 6688 63,'0'0'28,"35"-15"-6,-4 8-20,7 1-14,7 6-5,2-3-3,-6 3-7,-3 9-3,-10-6 22</inkml:trace>
          <inkml:trace contextRef="#ctx0" brushRef="#br0" timeOffset="1.183E6">1109 6002 85,'0'0'41,"0"0"-4,-13 47-10,13-47-10,7 60-4,2-25-4,1-4-12,9 13-16,-10-9-8,10 3-4,-19-38-2,25 53 0,-25-53-2,19 32-1</inkml:trace>
          <inkml:trace contextRef="#ctx0" brushRef="#br0" timeOffset="1.18356E6">1156 6852 84,'0'0'36,"0"0"-3,48-44-12,-10 38-9,-7-7-3,14 13-2,-4 0-5,-4 0-1,-8 6-1,-29-6 1,35 32-1,-35-32 0,-4 50 0,-11-21 1,-4-1-1,-7 3 1,1-2-1,-3 2 0,28-31 0,-44 51 1,44-51-1,-29 34 0,29-34 0,0 29-1,0-29-9,38 9-9,0-6-7,-6-12-2,18 6-1,-3-10-2,20 4-1,-4-7 1</inkml:trace>
        </inkml:traceGroup>
        <inkml:traceGroup>
          <inkml:annotationXML>
            <emma:emma xmlns:emma="http://www.w3.org/2003/04/emma" version="1.0">
              <emma:interpretation id="{58FCD5BD-185E-454A-9AD8-FB69CABB3E48}" emma:medium="tactile" emma:mode="ink">
                <msink:context xmlns:msink="http://schemas.microsoft.com/ink/2010/main" type="inkWord" rotatedBoundingBox="3332,15710 8651,15817 8623,17216 3304,17109"/>
              </emma:interpretation>
              <emma:one-of disjunction-type="recognition" id="oneOf17">
                <emma:interpretation id="interp85" emma:lang="en-US" emma:confidence="0">
                  <emma:literal>priest</emma:literal>
                </emma:interpretation>
                <emma:interpretation id="interp86" emma:lang="en-US" emma:confidence="0">
                  <emma:literal>Print</emma:literal>
                </emma:interpretation>
                <emma:interpretation id="interp87" emma:lang="en-US" emma:confidence="0">
                  <emma:literal>Priest</emma:literal>
                </emma:interpretation>
                <emma:interpretation id="interp88" emma:lang="en-US" emma:confidence="0">
                  <emma:literal>Privet</emma:literal>
                </emma:interpretation>
                <emma:interpretation id="interp89" emma:lang="en-US" emma:confidence="0">
                  <emma:literal>Pricket</emma:literal>
                </emma:interpretation>
              </emma:one-of>
            </emma:emma>
          </inkml:annotationXML>
          <inkml:trace contextRef="#ctx0" brushRef="#br0" timeOffset="1.18422E6">2369 7306 109,'0'0'41,"-25"-29"-5,25 29-11,-13-34-6,13 34-6,-3-41-8,3 41-4,-6-41-1,6 41 0,-16-48 0,3 17 0,1-4 0,-4-6 0,0-6 0,-6-6-1,6-7 1,-3-9-1,10-4 1,-1-9-1,10 4 1,7 2-1,8 7 1,14 6-1,6 15 1,12 11 0,3 12 0,4 18 1,3 14-1,-7 15 1,1 12-1,-10 10 0,-9 13 0,-13 3-1,-7 3 1,-9 0-1,-12 0 0,-7-10 1,-9-9-1,-7-9 1,-3-13-1,-9-6 1,-3-10-1,-4-9 1,4-3-1,0-7 0,6 0-2,9 10-8,0-13-5,32 16-6,0 0-5,0 0-4,0 0-2,51 4 1,-13-4 1,16 3 7</inkml:trace>
          <inkml:trace contextRef="#ctx0" brushRef="#br0" timeOffset="1.18467E6">2997 6361 143,'0'0'35,"0"0"-1,-3 28-13,10 4-9,15 12-9,0 16-2,6 9-1,1 0 1,5-3-1,1 0 1,0-9-1,-4-10 0,1-6-1,0-16 0,-32-25 1,44 26-1,-44-26 0,31-22 0,-31 22 0,13-63 1,-13 12-1,-3-2 1,0-7 0,-4-6 0,4 6 0,0 0 0,0 10 0,6 3 0,3 12 0,-6 35 0,16-41 1,-16 41-11,32 3-10,-4 19-7,-28-22-5,44 57-1,-25-26-1,13 17-1,-13-14-1</inkml:trace>
          <inkml:trace contextRef="#ctx0" brushRef="#br0" timeOffset="1.18499E6">3901 6965 122,'0'0'34,"-29"32"0,29-32-10,-3 44-6,3-44-7,22 54-4,-9-23-9,-13-31-11,25 47-12,-25-47-7,0 0-1,0 0-2,35 22 0,-35-22-2</inkml:trace>
          <inkml:trace contextRef="#ctx0" brushRef="#br0" timeOffset="1.1854E6">4021 6052 86,'6'-28'31,"-6"28"-5,31-50-10,-2 37-5,-29 13-2,47-19-5,-47 19-1,41 6 0,-41-6 0,16 35 0,-16-35-1,-19 60 1,3-25-2,-6 5 1,3 5-1,-3-5-1,6 1 0,4-3 0,5-6 0,4-4 1,3-28-1,19 31 1,-19-31-1,38 7-6,-6-4-11,-4-9-8,7 2-2,0-8-2,-1 18-1,-2-9 0,-1 12-2</inkml:trace>
          <inkml:trace contextRef="#ctx0" brushRef="#br0" timeOffset="1.18666E6">4620 6591 123,'0'0'34,"0"0"-1,4-29-6,-4 29-13,41-15-6,-3 15-8,-1 3-1,14 6-11,-13-12-10,12 13-7,-15-14-3,3 11-1,-38-7-2,47 3 0,-47-3-2</inkml:trace>
          <inkml:trace contextRef="#ctx0" brushRef="#br0" timeOffset="1.18685E6">4677 6884 123,'0'0'40,"0"0"-9,51-10-31,-7 7-19,16 3-6,-9-9-7,5 9-10,-8 3-3,-4 0 15</inkml:trace>
          <inkml:trace contextRef="#ctx0" brushRef="#br0" timeOffset="1.18841E6">5562 6367 147,'-4'-28'33,"1"-19"-3,3 47-14,57-54-7,-6 35-6,9 13-3,0 0 1,0 2-1,0 11 1,-13 12 1,-16 9-1,-15 7 0,-13 6 0,-9 6 0,-13 0-1,-6 3 1,-10 1-1,-3-7 0,4-6 0,2-10-1,32-28 1,-47 38-5,47-38-8,0 0-8,0 0-6,0 0-4,22-32-3,16 26 1,-4-10-2,17 10 3</inkml:trace>
          <inkml:trace contextRef="#ctx0" brushRef="#br0" timeOffset="1.1881E6">5738 6351 125,'0'0'36,"0"0"-6,-28-12-7,28 12-7,-6 50-4,6-3-10,9 20-2,-3 2 1,7 3-1,-4 4 0,4-4 0,-3-9 0,-1-9 1,1-10-1,-10-44-10,15 53-11,-15-53-6,0 0-6,0 0 0,0 0 0,-9-53-2,6 21 0</inkml:trace>
          <inkml:trace contextRef="#ctx0" brushRef="#br0" timeOffset="1.18883E6">6291 6928 156,'0'0'33,"-28"-35"-2,28 35-16,18-28-8,-18 28-7,57-32 0,-22 20 0,0 8 0,-4 1 1,-31 3 0,48 16-1,-48-16 0,25 44 1,-22-9 0,-12 3 0,-1-1-1,-6 1 1,-9 3-1,0-3 0,-4-7 1,4-2-1,25-29-1,-35 37 1,35-37-1,0 0 0,0 0 1,0 0-2,51 23-6,-23-33-4,23 10-6,-13-9-3,22 9-5,-22-13-3,15 10-3,-15-10 1,6 4 4,-6-4 5,-3-3 5</inkml:trace>
          <inkml:trace contextRef="#ctx0" brushRef="#br0" timeOffset="1.18908E6">7036 6603 159,'0'0'35,"13"-37"-2,22 27-15,2 4-17,14-7-4,6 13-11,-4-9-8,7 15-5,-18-12-5,-1 9 0,-41-3-1,50 6-1,-50-6 1</inkml:trace>
          <inkml:trace contextRef="#ctx0" brushRef="#br0" timeOffset="1.18928E6">7276 6427 127,'-44'35'34,"38"6"0,-4-10-7,23 23-15,-1-4-5,7-3-15,13 13-12,-4-25-8,7 2-4,-35-37-1,60 26-8,-28-33-1,9-8 6</inkml:trace>
        </inkml:traceGroup>
        <inkml:traceGroup>
          <inkml:annotationXML>
            <emma:emma xmlns:emma="http://www.w3.org/2003/04/emma" version="1.0">
              <emma:interpretation id="{87C1A76F-29C8-4FD2-996A-1EBF16F9ADA9}" emma:medium="tactile" emma:mode="ink">
                <msink:context xmlns:msink="http://schemas.microsoft.com/ink/2010/main" type="inkWord" rotatedBoundingBox="9328,15671 13178,15748 13144,17426 9294,17349"/>
              </emma:interpretation>
              <emma:one-of disjunction-type="recognition" id="oneOf18">
                <emma:interpretation id="interp90" emma:lang="en-US" emma:confidence="0">
                  <emma:literal>Isuzu</emma:literal>
                </emma:interpretation>
                <emma:interpretation id="interp91" emma:lang="en-US" emma:confidence="0">
                  <emma:literal>ism</emma:literal>
                </emma:interpretation>
                <emma:interpretation id="interp92" emma:lang="en-US" emma:confidence="0">
                  <emma:literal>Indri</emma:literal>
                </emma:interpretation>
                <emma:interpretation id="interp93" emma:lang="en-US" emma:confidence="0">
                  <emma:literal>Impure</emma:literal>
                </emma:interpretation>
                <emma:interpretation id="interp94" emma:lang="en-US" emma:confidence="0">
                  <emma:literal>Issuer</emma:literal>
                </emma:interpretation>
              </emma:one-of>
            </emma:emma>
          </inkml:annotationXML>
          <inkml:trace contextRef="#ctx0" brushRef="#br0" timeOffset="1.19067E6">9591 7504 123,'-16'38'34,"16"-38"-1,0 0-2,-13 28-15,13-28-5,0 0-6,0 0-5,0 0 0,19-28 0,-19 28 0,-12-60 0,-4 13 0,0-4 0,-3-9-1,0-6 1,-3-3 0,3-10 0,7-3 0,2-6 0,13 3 0,13-3 0,9 6 1,13 7-1,6 9 0,4 12 0,5 19 0,1 16 0,3 23 0,-10 15 1,-6 21-1,-9 11 0,-4 12 1,-9 9-1,-6 4 0,-7-4 0,-12-6 0,-4-3 0,-5-9 0,-7-13 0,-7-7 0,-6-8 0,-3-14 0,-6-6 0,-6-6 0,-4-6 0,0-3 0,7-4-1,3 1 1,12-4-4,32 16-11,0 0-8,0 0-8,44-38-1,13 38-1,0-13-1,16 10-1,-4-6 2</inkml:trace>
          <inkml:trace contextRef="#ctx0" brushRef="#br0" timeOffset="1.19108E6">10311 6666 169,'-22'-28'34,"22"28"-2,0 0-15,-4 50-14,17-6-3,3 10 0,3 3 0,0 6 0,3 0 0,3-10 0,0-2 0,4-11 0,-4-11 0,-25-29 0,51 28 0,-51-28 0,38-12 0,-38 12-1,25-60 1,-19 12 0,-3-11 0,-3-4 0,-3-7 0,0-2 1,0 3-1,0 9-1,-1 6 1,11 13 0,-7 41-8,0 0-13,38-6-9,-38 6-2,53 63 0,-21-19-1,12 16-1,-3-3 0,7-1 7</inkml:trace>
          <inkml:trace contextRef="#ctx0" brushRef="#br0" timeOffset="1.19143E6">11012 7126 148,'0'0'34,"-16"-31"-2,16 31-1,13-29-21,-13 29-10,56-22 0,-21 19 0,0 6 0,-4 3 0,-31-6 0,42 35 0,-42-35 0,9 50 0,-15-18 0,-7 6 0,-3 0 0,0-1 0,4 1 0,2 0 0,14 0 0,2-10 0,-6-28 0,35 38 0,-4-22 0,1-16-10,15 6-9,-12-22-8,12 10-3,-12-16-1,12 3-1,-12-19-2,3 7 0,-10-13 8,-6-7 15</inkml:trace>
          <inkml:trace contextRef="#ctx0" brushRef="#br0" timeOffset="1.1918E6">11495 6137 105,'-3'-37'34,"0"-8"-1,18 14-2,-2-4-5,19 13-11,-32 22-8,56-28-6,-27 22-1,-1 6 0,-28 0 0,38 19 1,-38-19-1,10 47 1,-17-16-1,1 4 0,-7 3 0,1-1 0,-1 1 0,4-3 0,2-7 0,7-28 0,7 47 0,-7-47 0,41 29-10,-13-29-12,16 3-8,-6-9-2,10-1-2,-4-2 0,3 6-3,-3-10-2,-3 4 24</inkml:trace>
          <inkml:trace contextRef="#ctx0" brushRef="#br0" timeOffset="1.18973E6">8167 6581 141,'0'0'36,"0"0"-3,0 0-11,63-12-36,-22 5-14,19 20-3,-6-10-2,2 13-4,-15 0-4,-6 6-1</inkml:trace>
          <inkml:trace contextRef="#ctx0" brushRef="#br0" timeOffset="1.18956E6">8343 5980 132,'-31'6'41,"31"-6"-3,-10 47-15,10-9-16,10 6-3,3 0-6,-7 0-11,13 16-10,-19-22-6,12 9-2,-12-47-1,10 54-2,-10-54-1,16 28 0</inkml:trace>
          <inkml:trace contextRef="#ctx0" brushRef="#br0" timeOffset="1.19008E6">8340 6962 155,'0'0'41,"0"0"-8,48-22-19,-1 19-8,0-6-6,7 2 0,0 1 0,-7 3-1,-6 6 0,-9 0 0,-32-3-1,31 29 2,-31-29-2,-9 50 2,-7-19 0,-12 1 1,-4 3 0,-3 5 1,4-5-1,2 0 0,7-4 0,6-2-1,16-29-1,4 41-10,-4-41-11,53 22-6,-12-13-4,0-18 0,13 2-2,-3-8-1,5 5 1</inkml:trace>
        </inkml:traceGroup>
      </inkml:traceGroup>
    </inkml:traceGroup>
    <inkml:traceGroup>
      <inkml:annotationXML>
        <emma:emma xmlns:emma="http://www.w3.org/2003/04/emma" version="1.0">
          <emma:interpretation id="{59A1D586-BD18-4C1E-866D-696F8512F8AF}" emma:medium="tactile" emma:mode="ink">
            <msink:context xmlns:msink="http://schemas.microsoft.com/ink/2010/main" type="paragraph" rotatedBoundingBox="214,16986 33102,16377 33144,18623 255,192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56C4CC-B385-49AD-B520-A14F104CE434}" emma:medium="tactile" emma:mode="ink">
              <msink:context xmlns:msink="http://schemas.microsoft.com/ink/2010/main" type="inkBullet" rotatedBoundingBox="224,17550 694,17541 708,18288 238,18297"/>
            </emma:interpretation>
            <emma:one-of disjunction-type="recognition" id="oneOf19">
              <emma:interpretation id="interp95" emma:lang="en-US" emma:confidence="0">
                <emma:literal>•</emma:literal>
              </emma:interpretation>
            </emma:one-of>
          </emma:emma>
        </inkml:annotationXML>
        <inkml:trace contextRef="#ctx0" brushRef="#br0" timeOffset="1.2155E6">-906 7910 91,'-9'-38'38,"9"38"-5,-6-60-6,6 60-6,22-40-6,6 24-5,1 6-9,9 4 0,6 6-1,6 0 0,-2 10 0,2-1 0,-6 13 0,-3 6 0,-6 7 1,-10 6-1,-12 6 0,-7 4 0,-9-7 0,-9 0 0,-7-7 0,-7-8 0,-2-4 0,-7-9 0,-3-10 0,4-6 0,2-3-1,0-3 1,32 6-3,-41-19-7,41 19-7,0 0-5,0 0-5,29-19-4,2 19-6,10 0-3,0 0 3,10 9 25</inkml:trace>
        <inkml:trace contextRef="#ctx0" brushRef="#br0" timeOffset="1.21515E6">-786 7891 82,'0'0'41,"-31"25"-4,25 13-11,-7-9-7,16 24-2,-6-6-4,16 10-5,-7 3-7,10 0 0,-4-4-1,1-5 1,0-10-1,-1-7 0,-12-34 1,19 44-2,-19-44-8,0 0-10,0 0-6,13-41-5,-13 41-3,-10-66-4,4 25-3,-7-6-1,-2-3 30</inkml:trace>
      </inkml:traceGroup>
      <inkml:traceGroup>
        <inkml:annotationXML>
          <emma:emma xmlns:emma="http://www.w3.org/2003/04/emma" version="1.0">
            <emma:interpretation id="{07F7519E-7B96-4EC6-90AE-45E94ED36257}" emma:medium="tactile" emma:mode="ink">
              <msink:context xmlns:msink="http://schemas.microsoft.com/ink/2010/main" type="line" rotatedBoundingBox="900,16973 33102,16377 33144,18623 942,19220"/>
            </emma:interpretation>
          </emma:emma>
        </inkml:annotationXML>
        <inkml:traceGroup>
          <inkml:annotationXML>
            <emma:emma xmlns:emma="http://www.w3.org/2003/04/emma" version="1.0">
              <emma:interpretation id="{C2867AC5-15D4-42C2-8227-6F37E366B256}" emma:medium="tactile" emma:mode="ink">
                <msink:context xmlns:msink="http://schemas.microsoft.com/ink/2010/main" type="inkWord" rotatedBoundingBox="953,18184 999,18430 955,18439 909,18192"/>
              </emma:interpretation>
              <emma:one-of disjunction-type="recognition" id="oneOf20">
                <emma:interpretation id="interp96" emma:lang="en-US" emma:confidence="0.5">
                  <emma:literal>[</emma:literal>
                </emma:interpretation>
                <emma:interpretation id="interp97" emma:lang="en-US" emma:confidence="0">
                  <emma:literal>I</emma:literal>
                </emma:interpretation>
                <emma:interpretation id="interp98" emma:lang="en-US" emma:confidence="0">
                  <emma:literal>C</emma:literal>
                </emma:interpretation>
                <emma:interpretation id="interp99" emma:lang="en-US" emma:confidence="0">
                  <emma:literal>|</emma:literal>
                </emma:interpretation>
                <emma:interpretation id="interp100" emma:lang="en-US" emma:confidence="0">
                  <emma:literal>(</emma:literal>
                </emma:interpretation>
              </emma:one-of>
            </emma:emma>
          </inkml:annotationXML>
          <inkml:trace contextRef="#ctx0" brushRef="#br0" timeOffset="1.21583E6">-192 8408 94,'-31'-26'39,"31"26"-2,0 0-9,0 38-10,0-38-7,3 51-6,3-20-4,0 1-1,4-1 0,-7-3-1,-3-28 0,3 38-11,-3-38-11,0 0-6,0 0-3,0 0-6,32-16-2,-26-12 0,-6 28 24</inkml:trace>
        </inkml:traceGroup>
        <inkml:traceGroup>
          <inkml:annotationXML>
            <emma:emma xmlns:emma="http://www.w3.org/2003/04/emma" version="1.0">
              <emma:interpretation id="{818513B7-5323-4631-B696-1ADB84AD2C1F}" emma:medium="tactile" emma:mode="ink">
                <msink:context xmlns:msink="http://schemas.microsoft.com/ink/2010/main" type="inkWord" rotatedBoundingBox="1422,17712 1919,17850 1829,18175 1332,18038"/>
              </emma:interpretation>
              <emma:one-of disjunction-type="recognition" id="oneOf21">
                <emma:interpretation id="interp101" emma:lang="en-US" emma:confidence="0.5">
                  <emma:literal>+</emma:literal>
                </emma:interpretation>
                <emma:interpretation id="interp102" emma:lang="en-US" emma:confidence="0">
                  <emma:literal>x</emma:literal>
                </emma:interpretation>
                <emma:interpretation id="interp103" emma:lang="en-US" emma:confidence="0">
                  <emma:literal>4</emma:literal>
                </emma:interpretation>
                <emma:interpretation id="interp104" emma:lang="en-US" emma:confidence="0">
                  <emma:literal>^</emma:literal>
                </emma:interpretation>
                <emma:interpretation id="interp105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1.21605E6">197 8187 106,'0'0'32,"37"-31"-8,11 21-13,9-2-7,9 2-8,7 7-9,-7-10-5,0 13-6,-18-9-2,-7 9-6,-41 0-1,41-6 7</inkml:trace>
          <inkml:trace contextRef="#ctx0" brushRef="#br0" timeOffset="1.21628E6">512 7970 108,'0'0'38,"0"0"-7,-3 47-11,22-9-6,-6 0-4,6 9-4,-4 3-6,-2-9 0,6 10-10,-16-23-10,13 3-6,-16-31-4,0 0-7,28 19-2,-28-19 0,38-28 14</inkml:trace>
        </inkml:traceGroup>
        <inkml:traceGroup>
          <inkml:annotationXML>
            <emma:emma xmlns:emma="http://www.w3.org/2003/04/emma" version="1.0">
              <emma:interpretation id="{E86AB372-1ECE-43F3-BD32-333108DED7EA}" emma:medium="tactile" emma:mode="ink">
                <msink:context xmlns:msink="http://schemas.microsoft.com/ink/2010/main" type="inkWord" rotatedBoundingBox="2410,17465 6766,17384 6793,18837 2437,18918"/>
              </emma:interpretation>
              <emma:one-of disjunction-type="recognition" id="oneOf22">
                <emma:interpretation id="interp106" emma:lang="en-US" emma:confidence="0.5">
                  <emma:literal>Is-viz-to</emma:literal>
                </emma:interpretation>
                <emma:interpretation id="interp107" emma:lang="en-US" emma:confidence="0">
                  <emma:literal>Is-viz-I</emma:literal>
                </emma:interpretation>
                <emma:interpretation id="interp108" emma:lang="en-US" emma:confidence="0">
                  <emma:literal>Is-viz-he</emma:literal>
                </emma:interpretation>
                <emma:interpretation id="interp109" emma:lang="en-US" emma:confidence="0">
                  <emma:literal>Is-viz-ha</emma:literal>
                </emma:interpretation>
                <emma:interpretation id="interp110" emma:lang="en-US" emma:confidence="0">
                  <emma:literal>Is-viz-I,</emma:literal>
                </emma:interpretation>
              </emma:one-of>
            </emma:emma>
          </inkml:annotationXML>
          <inkml:trace contextRef="#ctx0" brushRef="#br0" timeOffset="1.2168E6">1273 8149 83,'0'0'33,"0"0"-3,57-25-14,-6 19-22,6 0-8,15 2-8,-2 4-9,-1 4-1,-6 5-2,-9 7 12</inkml:trace>
          <inkml:trace contextRef="#ctx0" brushRef="#br0" timeOffset="1.21662E6">1447 7658 115,'-44'-3'37,"44"3"-4,-29 38-13,33 0-7,-4 6-6,9 3-7,4 6 1,-1-5-1,7 5-6,-9-15-10,15 0-8,-25-38-6,25 28-1,-25-28-8,0 0 0,0 0-1</inkml:trace>
          <inkml:trace contextRef="#ctx0" brushRef="#br0" timeOffset="1.21721E6">1516 8505 75,'0'0'31,"0"0"-3,0 0-12,51-9-7,-1-1-3,7 4-2,3 0-2,3-1-1,-6 1-1,-6 3 0,-10 3 0,-6 6 1,-35-6-1,28 22 1,-28-22 0,-19 41 1,19-41 1,-50 51 1,9-23 2,3 7 1,-7-10-1,11 6 0,-4-6 0,38-25 0,-38 48-1,38-48-2,6 34-1,-6-34-1,48 16 0,-7-13-3,12 4-8,-2-14-6,15 7-7,-12-12-6,12 5-3,-9-8-6,3 5-3,-13-6 3,-6-2 35</inkml:trace>
          <inkml:trace contextRef="#ctx0" brushRef="#br0" timeOffset="1.21786E6">2868 9081 88,'0'0'38,"0"0"-3,0 0-9,-35-3-7,35 3-4,0 0-4,0 0-7,-9-38-4,9 38 0,-16-40 0,6 8 0,-2-6 0,-4-6 0,-3-6 1,-3-10-1,3-3 0,-3-9 0,3-1 0,3-6 0,7 1 0,9 2 0,6 1-1,13 8 1,9 5-1,13 11 1,7 10 0,9 16 1,3 16-1,6 12 1,0 16-1,-6 9 1,-6 10-1,-10 6 0,-9 9-1,-16-2 1,-13-4 0,-15 0-1,-20-6 0,-5-9 0,-7-4 1,-10-6 0,-3-9 0,1-4 0,2-9 0,4-3 1,9 0-1,3-7 0,35 10 0,-31-28-3,31 28-10,0 0-6,44-28-5,-16 9-7,20 16 0,-4-10-2,16 7-6,-3-1 3,6-2 31</inkml:trace>
          <inkml:trace contextRef="#ctx0" brushRef="#br0" timeOffset="1.21828E6">3525 8146 128,'-44'-19'40,"44"19"-5,-32 16-12,32-16-11,16 63-11,3-22-1,6 3 0,10 6 0,-4-2 0,7-4 0,-3 0-1,-4-6 0,4-10 0,-6-6 0,-1-6 0,-28-16 0,47 3 0,-47-3 1,32-32 0,-19 4 0,-7-7 0,-3-5 1,-6-8-1,0-2-1,-4-4 2,1 4-2,0-7 1,3 7 0,6 6 0,-3 6 0,3 10 1,-3 28-1,0 0 0,0 0-12,51 12-9,-51-12-7,41 73-1,-19-35-3,9 15-7,-5-6-1,8 1 9</inkml:trace>
          <inkml:trace contextRef="#ctx0" brushRef="#br0" timeOffset="1.21849E6">4257 8515 114,'0'0'40,"0"0"-5,-9 37-10,9-37-12,16 51-6,6-17-7,0-2-1,0-1-6,-22-31-10,44 51-7,-44-51-6,35 16-8,-35-16-1,0 0-2,28-26 5</inkml:trace>
          <inkml:trace contextRef="#ctx0" brushRef="#br0" timeOffset="1.21895E6">4365 7998 37,'0'0'22,"12"-38"-3,-12 38-5,35-47-5,-35 47 1,54-34-2,-26 18 0,1 6-1,-29 10-1,47 0 2,-47 0 1,22 29 0,-22-29 1,-6 53 0,-10-21 0,7 9-1,-14-7 0,8 10-1,-7-6-3,6 0-1,3-7-1,7-2-2,6-29 0,-3 41-1,3-41-1,0 0 1,31 25 0,-31-25-1,51-3 0,-17 0 1,7 3-12,-9-7-12,19 10-5,-20-3-10,4 4-2,-35-4-2,50 6-1</inkml:trace>
          <inkml:trace contextRef="#ctx0" brushRef="#br0" timeOffset="1.22011E6">5167 8505 104,'0'0'40,"0"0"-2,-35-34-10,35 34-11,32-4-9,2 4-7,11-3-2,8 3 1,4 0 0,-3 3 0,-1 4-7,-8-10-9,2 12-7,-19-12-7,1 12-4,-29-9-6,28 13-1,-28-13-1,0 0 41</inkml:trace>
          <inkml:trace contextRef="#ctx0" brushRef="#br0" timeOffset="1.22062E6">6225 8335 125,'0'0'39,"0"0"-3,53-41-22,10 29-23,20 15-11,-14-10-7,10 20-6,-22-3-5,-7 12 0,-50-22 0,38 53 28</inkml:trace>
          <inkml:trace contextRef="#ctx0" brushRef="#br0" timeOffset="1.22041E6">6373 7781 100,'0'0'40,"-41"-35"-1,41 35-9,-22 41-14,31 3-5,-2 10-5,5 6-5,7 9-2,-6-9-11,12 15-10,-15-27-8,12-1-7,-22-47-3,28 41-1,-28-41-2,0 0 27</inkml:trace>
          <inkml:trace contextRef="#ctx0" brushRef="#br0" timeOffset="1.22096E6">6534 8704 139,'-13'-41'38,"13"41"-6,42-38-14,-11 22-10,13 7-4,-3 2-4,0 11 1,-6 2-1,-35-6 0,32 31 0,-32-31 0,-7 51 0,-12-20-1,-3 4 1,-6 3 0,-1-4 0,1 4 0,6-6 0,0-1 0,9-3 0,13-28 0,0 35 0,0-35-5,48 16-10,-20-23-7,19 7-6,-6-12-3,13 2-7,-7-2-1,7 2-1,-3-2 20</inkml:trace>
        </inkml:traceGroup>
        <inkml:traceGroup>
          <inkml:annotationXML>
            <emma:emma xmlns:emma="http://www.w3.org/2003/04/emma" version="1.0">
              <emma:interpretation id="{03167721-C4CD-40D0-86FD-50CCF42E47E1}" emma:medium="tactile" emma:mode="ink">
                <msink:context xmlns:msink="http://schemas.microsoft.com/ink/2010/main" type="inkWord" rotatedBoundingBox="8628,17785 11212,17737 11236,19029 8652,19077"/>
              </emma:interpretation>
              <emma:one-of disjunction-type="recognition" id="oneOf23">
                <emma:interpretation id="interp111" emma:lang="en-US" emma:confidence="0.5">
                  <emma:literal>pre</emma:literal>
                </emma:interpretation>
                <emma:interpretation id="interp112" emma:lang="en-US" emma:confidence="0">
                  <emma:literal>Pre</emma:literal>
                </emma:interpretation>
                <emma:interpretation id="interp113" emma:lang="en-US" emma:confidence="0">
                  <emma:literal>pro'</emma:literal>
                </emma:interpretation>
                <emma:interpretation id="interp114" emma:lang="en-US" emma:confidence="0">
                  <emma:literal>Purr</emma:literal>
                </emma:interpretation>
                <emma:interpretation id="interp115" emma:lang="en-US" emma:confidence="0">
                  <emma:literal>prn</emma:literal>
                </emma:interpretation>
              </emma:one-of>
            </emma:emma>
          </inkml:annotationXML>
          <inkml:trace contextRef="#ctx0" brushRef="#br0" timeOffset="1.22156E6">7636 9267 120,'0'0'38,"-31"-34"-5,31 34-11,-26-41-6,26 41-6,-15-54-7,15 54-3,-4-57 0,-2 26 0,3-7 1,-7-3-1,1-3 0,-1-3 0,1-7 0,0 1 0,2-7 0,4 0 0,6 0 0,10 1 0,3-1 0,9 9 1,6 4-1,11 6 0,5 13 1,3 6-1,1 12 1,-1 10 0,1 13 0,-7 6 0,-9 12 0,-13 7 0,-6 6-1,-13 3 0,-6 4 0,-13 2 0,-6-5 0,-3-8-1,-10 1 1,-3-12-1,-6-7 1,0-6 0,-4-10 0,1-9-1,6-4 0,0-2 1,9-7-2,32 16-1,-35-31-8,35 31-9,0 0-6,54-32-3,-19 16-2,25 10-2,-3-3-5,18 2-2,1 1 27</inkml:trace>
          <inkml:trace contextRef="#ctx0" brushRef="#br0" timeOffset="1.22197E6">8495 8538 141,'-47'-7'39,"47"7"-2,0 0-14,-19 54-13,35-16-10,6 3 0,3 0-1,3 3 1,4 0 0,-4-6-1,-2-7 0,-26-31 1,47 41 0,-47-41-1,38 3 1,-38-3-1,22-34 0,-16-1 1,-3-6 0,-3-3 0,-3-7 0,-3 1 0,-4-3 0,4 5 1,0 7-1,9 4 0,0 8 0,-3 29-6,29-28-10,-29 28-7,50 9-6,-50-9 0,63 32-2,-34-10 0,9 16-2,-7-4 5,1-5 10</inkml:trace>
          <inkml:trace contextRef="#ctx0" brushRef="#br0" timeOffset="1.22239E6">9108 8780 97,'-32'-38'38,"32"38"-3,-13-47-7,13 47-9,19-34-6,-19 34-4,38-16-5,-38 16-4,44 0 0,-44 0 1,35 16-1,-35-16 1,25 37-1,-25-37 1,7 51-1,-10-17 0,-7-2 1,1 2-1,-7 1 1,3-3-1,-3-1 0,16-31 0,-31 50 0,31-50 0,-19 38-1,19-38 0,0 0 0,6 35 0,-6-35 1,32 3-1,-4-6-1,7-7-3,12 7-8,-6-6-5,16 3-4,-16-4-5,13 4-1,-22-7-3,2 7-6,-34 6 4,45-28 7,-45 28 26,28-45 0</inkml:trace>
          <inkml:trace contextRef="#ctx0" brushRef="#br0" timeOffset="1.22281E6">9603 8103 112,'4'-44'35,"2"3"-6,13 13-10,3 0-8,9 9-4,-2 12-3,-1 10-3,-28-3-1,45 29 1,-45-29 0,18 60-1,-21-26 1,-3 7 0,-3 0 0,-4 3-1,-6-6 1,3-3-1,-3-4 1,19-31 1,-28 47 0,28-47 0,-16 29 1,16-29-1,0 0 0,0 0 0,35 9 0,-7-15-1,7 3-6,-4-7-11,14 10-7,-11-9-6,11 9-3,-7 3-6,-1 3-1,-2 1-2,0-1 22</inkml:trace>
        </inkml:traceGroup>
        <inkml:traceGroup>
          <inkml:annotationXML>
            <emma:emma xmlns:emma="http://www.w3.org/2003/04/emma" version="1.0">
              <emma:interpretation id="{757ABAFC-4D11-479D-8738-51FEE60BA61E}" emma:medium="tactile" emma:mode="ink">
                <msink:context xmlns:msink="http://schemas.microsoft.com/ink/2010/main" type="inkWord" rotatedBoundingBox="11990,17938 12206,18413 11850,18575 11634,18100"/>
              </emma:interpretation>
              <emma:one-of disjunction-type="recognition" id="oneOf24">
                <emma:interpretation id="interp116" emma:lang="en-US" emma:confidence="0.5">
                  <emma:literal>=</emma:literal>
                </emma:interpretation>
                <emma:interpretation id="interp117" emma:lang="en-US" emma:confidence="0">
                  <emma:literal>I</emma:literal>
                </emma:interpretation>
                <emma:interpretation id="interp118" emma:lang="en-US" emma:confidence="0">
                  <emma:literal>[</emma:literal>
                </emma:interpretation>
                <emma:interpretation id="interp119" emma:lang="en-US" emma:confidence="0">
                  <emma:literal>1</emma:literal>
                </emma:interpretation>
                <emma:interpretation id="interp120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1.22307E6">10630 8264 154,'0'0'38,"-32"-22"-6,32 22-22,54 16-23,-10-10-8,13 13-6,-7-7-5,10 7-4,-15-6-2,-11 6 0,-34-19 10</inkml:trace>
          <inkml:trace contextRef="#ctx0" brushRef="#br0" timeOffset="1.22324E6">10642 8632 110,'0'0'23,"0"0"-9,0 0-20,76 7-20,-10-7-5,7-4-1,6-2-1,6 0 15</inkml:trace>
        </inkml:traceGroup>
        <inkml:traceGroup>
          <inkml:annotationXML>
            <emma:emma xmlns:emma="http://www.w3.org/2003/04/emma" version="1.0">
              <emma:interpretation id="{8A7490EE-DADE-4C26-BD76-92D083886D7C}" emma:medium="tactile" emma:mode="ink">
                <msink:context xmlns:msink="http://schemas.microsoft.com/ink/2010/main" type="inkWord" rotatedBoundingBox="12678,17792 17964,17558 18010,18597 12724,18831"/>
              </emma:interpretation>
              <emma:one-of disjunction-type="recognition" id="oneOf25">
                <emma:interpretation id="interp121" emma:lang="en-US" emma:confidence="0.5">
                  <emma:literal>pox</emma:literal>
                </emma:interpretation>
                <emma:interpretation id="interp122" emma:lang="en-US" emma:confidence="0">
                  <emma:literal>Peron</emma:literal>
                </emma:interpretation>
                <emma:interpretation id="interp123" emma:lang="en-US" emma:confidence="0">
                  <emma:literal>n=200X</emma:literal>
                </emma:interpretation>
                <emma:interpretation id="interp124" emma:lang="en-US" emma:confidence="0">
                  <emma:literal>\z=200X</emma:literal>
                </emma:interpretation>
                <emma:interpretation id="interp125" emma:lang="en-US" emma:confidence="0">
                  <emma:literal>Pox</emma:literal>
                </emma:interpretation>
              </emma:one-of>
            </emma:emma>
          </inkml:annotationXML>
          <inkml:trace contextRef="#ctx0" brushRef="#br2" timeOffset="1.23304E6">13636 8103 80,'3'-31'35,"0"-4"-4,10 7-4,3-4-11,18 13-2,10-3-3,7 10-3,6 2-2,-3 13 0,-4 7-2,-3 9 0,-6 9 0,-9 10-1,-16 9-1,-7 7 0,-9 2-3,-12 4 1,-7 3 0,-7-3-1,-8-6 1,-1-4 0,-6-3 0,0-9 0,3-3 0,6-10 0,32-25-1,-37 31 1,37-31-1,0 0 1,0 0 0,53 7-1,-15-14 1,9 1-1,7 0 1,3-1-1,6 4-6,-15-9-7,8 15-6,-15-6-6,4 3-5,-45 0 1,56-10-1,-56 10-1,35-28 6,-35 28-1</inkml:trace>
          <inkml:trace contextRef="#ctx0" brushRef="#br2" timeOffset="1.23355E6">14930 7996 114,'-25'-41'39,"-3"19"-5,-4-12-13,32 34-8,-57-16-2,29 25-4,-4 7-4,-5 19 0,-1 9-2,0 6 1,3 10-2,0 6 1,13 3 0,13 4 1,9-4-1,22-6 0,9-6 0,17-10-1,12-12 0,9-13 0,7-16 0,-3-12 0,-1-13 0,-12-16 0,0-6-10,-25-19-3,-7 4 0,-28-17-1,-3 10 1,-22-6-1,0 15 1,-16 4 4,-4 15 4,1 10 0,9 16-4,4 15-4,31-6-5,-25 28-2,25-28-6,34 44-2,1-28 1,22 9 23</inkml:trace>
          <inkml:trace contextRef="#ctx0" brushRef="#br2" timeOffset="1.23386E6">15764 8040 74,'-19'-38'41,"-3"10"-2,-16-3-8,3 21-7,-18-2-7,9 21-3,-13 10-6,3 12-6,-3 17-2,4 8 0,2 14 0,13 5 1,16 4 0,13 0 1,24-7-1,23-6-1,19-9 0,22-16 0,13-19 0,5-19 0,5-9 0,-14-26-6,-3-2-4,-25-20-2,-16 0-1,-31-15 0,-13 9 0,-22-6 1,-10 16 3,-9 0 3,-3 15-1,-6 7-1,9 18-5,6 10-4,35 0-4,-32 13 0,32-13 0,29 25-6,-1-22 2</inkml:trace>
          <inkml:trace contextRef="#ctx0" brushRef="#br2" timeOffset="1.23414E6">16137 7921 143,'0'0'41,"-26"-32"-6,26 32-11,0 0-14,26 50-8,8-2-2,11 8 0,2 11 0,7 5 0,12 4 0,-3-4 0,7-3 0,-10-6 0,6-3-7,-15-22-12,12-4-9,-29-21-5,-2-7 0,-32-6-1,32-37-1,-36-8-1</inkml:trace>
          <inkml:trace contextRef="#ctx0" brushRef="#br2" timeOffset="1.23437E6">16554 7886 171,'-32'16'34,"-9"-1"-1,13 33-20,2 8-12,-2 10-1,9 13 1,0 0-1,0 3 0,0-7 1,3 4-9,0-25-9,13-4-10,-3-19-5,6-31-1,0 0-1,28-3-1,-2-31-2,12-14 9</inkml:trace>
          <inkml:trace contextRef="#ctx0" brushRef="#br0" timeOffset="1.22382E6">11552 8191 115,'-13'-47'38,"16"0"-5,19 12-10,10-3-9,22 13-5,-1 10-2,10 5-5,1 10-1,-4 16-1,-13 6 0,-9 9 1,-10 13 0,-6 4 0,-15 2-1,-10-3 0,-7 4-2,-9-14-4,0 1-4,-9-13-3,28-25-2,-60 26-2,60-26-5,-54 6-1,54-6-4,-35-6 2,35 6-1,0 0 1,0 0 2,35-16 13,-3 13 10</inkml:trace>
          <inkml:trace contextRef="#ctx0" brushRef="#br0" timeOffset="1.2235E6">11703 8320 140,'0'0'39,"-38"29"-2,38-29-10,-6 60-24,22-13-3,6 6-1,0 1 0,3-1 0,-3 1-7,-6-13-9,6-3-7,-22-38-5,29 44-3,-29-44-6,0 0 0,0 0-1,12-51 22</inkml:trace>
          <inkml:trace contextRef="#ctx0" brushRef="#br0" timeOffset="1.2243E6">12325 8594 112,'-47'-15'37,"47"15"-5,-22-29-10,22 29-6,0 0-4,44-31-4,-44 31-6,60-16-3,-28 10 2,6 3-1,-4 3 0,4 3 1,-9 6 0,-29-9-1,47 32 0,-47-32 1,22 56-1,-19-24 0,-12 6 0,-7-1 0,-3 4 0,-3 0 0,0 0 0,3-9-1,-6-4 2,25-28-2,-32 38 2,32-38-2,0 0 1,0 0-1,0 0 1,35 6-1,-4-12 1,7 0 0,10-1 0,-1 4-1,7 3 1,-1 0-4,7 10-11,-19-4-7,7 10-6,-20-7-2,4 7-2,-32-16 0,0 0-4,0 0-3,0 0 38</inkml:trace>
          <inkml:trace contextRef="#ctx0" brushRef="#br2" timeOffset="1.23249E6">12966 8424 117,'-28'7'41,"28"-7"-1,0 0-11,28 3-18,7 3-3,0 0-1,9 4-9,3 2-6,-2-5-10,-1 9-9,-6-7-6,-7 4 1,-31-13-8,48 12-1,-48-12 0</inkml:trace>
          <inkml:trace contextRef="#ctx0" brushRef="#br2" timeOffset="1.23225E6">12960 8141 139,'0'0'41,"-13"-38"-1,13 38-14,19-28-18,10 22-7,6-1-1,9 4 0,6 6 0,-2-3-5,5 16-13,-12-10-7,4 13-6,-17-9-3,-28-10-7,38 31 0,-38-31 0,0 35 23</inkml:trace>
        </inkml:traceGroup>
        <inkml:traceGroup>
          <inkml:annotationXML>
            <emma:emma xmlns:emma="http://www.w3.org/2003/04/emma" version="1.0">
              <emma:interpretation id="{20EB8BAE-2300-4DC2-B849-E53FB6FA1138}" emma:medium="tactile" emma:mode="ink">
                <msink:context xmlns:msink="http://schemas.microsoft.com/ink/2010/main" type="inkWord" rotatedBoundingBox="18144,16854 24399,17081 24341,18702 18085,18475"/>
              </emma:interpretation>
              <emma:one-of disjunction-type="recognition" id="oneOf26">
                <emma:interpretation id="interp126" emma:lang="en-US" emma:confidence="0.5">
                  <emma:literal>10312÷960</emma:literal>
                </emma:interpretation>
                <emma:interpretation id="interp127" emma:lang="en-US" emma:confidence="0">
                  <emma:literal>10312÷2960</emma:literal>
                </emma:interpretation>
                <emma:interpretation id="interp128" emma:lang="en-US" emma:confidence="0">
                  <emma:literal>10312÷6960</emma:literal>
                </emma:interpretation>
                <emma:interpretation id="interp129" emma:lang="en-US" emma:confidence="0">
                  <emma:literal>10312÷-960</emma:literal>
                </emma:interpretation>
                <emma:interpretation id="interp130" emma:lang="en-US" emma:confidence="0">
                  <emma:literal>10312÷0960</emma:literal>
                </emma:interpretation>
              </emma:one-of>
            </emma:emma>
          </inkml:annotationXML>
          <inkml:trace contextRef="#ctx0" brushRef="#br2" timeOffset="1.2373E6">19572 8072 159,'13'-41'42,"-13"41"-7,57-35-20,-3 29-24,-4-4-12,16 14-7,-9-4-4,6 9-2,-18 0 0,-8 7-6,-37-16 0</inkml:trace>
          <inkml:trace contextRef="#ctx0" brushRef="#br2" timeOffset="1.23765E6">19629 8374 158,'-28'0'40,"28"0"-6,0 0-20,50 3-7,-5 3-5,2-2-2,0 2 0,-3 3 0,-6 1 0,-38-10 0,32 34-1,-32-34 1,-25 51 0,3-23 0,-10 4 0,0 2 0,1-2 1,2-4-1,7 4 0,7-4 0,8 0 0,7-28 0,19 29-8,-19-29-6,70 0-8,-23-16-6,19-3-5,-6-19-1,19 7-1,-12-7 2,-4-6 0</inkml:trace>
          <inkml:trace contextRef="#ctx0" brushRef="#br2" timeOffset="1.237E6">19626 7464 124,'0'0'41,"0"0"-1,-25-31-12,25 31-17,12 37-4,-2-8-6,-1 5-1,1 4 0,2 3-9,-12-6-8,13 6-9,-7-10-6,4-3-2,-10-28 0,9 32-6,-9-32-2</inkml:trace>
          <inkml:trace contextRef="#ctx0" brushRef="#br2" timeOffset="1.23795E6">20848 7527 91,'-35'-31'40,"4"31"-1,-1 22-9,-9 6-12,6 25-4,-9 14-4,6 18-4,0 9-4,1 10 0,8 6-2,13-3 1,10-6 0,12-13-10,23-3-9,2-31-6,20-7-8,3-28-2,12-10 1,-3-18-5,0-16-3</inkml:trace>
          <inkml:trace contextRef="#ctx0" brushRef="#br2" timeOffset="1.23849E6">21233 7817 141,'-31'-44'40,"31"44"-8,-54-54-14,54 54-6,-54-13-5,54 13-7,-53 29-2,24 2 2,-2 10-1,-1 10 1,4-1 1,2 7 0,7-1-1,16-5 1,10-7-2,12-13-3,18-9-4,5-25-3,14-3-2,-2-19 0,12-4-1,-18-15 1,2 7 3,-15-4 5,-7-4 10,-5 17 5,-17-3 3,-6 31 0,0 0 1,0 0-1,-35 6-1,26 32-2,-13 9-6,6 7-3,3 15-1,7 3 1,-1 4-1,7-7 1,7-6-1,5-3 0,14-10-9,-7-18-9,15-4-8,-5-28-5,12-3-2,-13-19-2,7-6 2,-7-20-2,1-5 10</inkml:trace>
          <inkml:trace contextRef="#ctx0" brushRef="#br2" timeOffset="1.23884E6">21694 7870 143,'0'0'35,"-41"-19"-1,26 60-7,-8 3-14,11 22-10,2 13-3,7 9 0,3 1 0,6 5 0,10-12 0,6-10 0,13-12 0,6-16 0,7-12 0,5-23 0,10-9-3,-12-22-15,12-3-4,-22-22-4,6-4-1,-18-15 0,2 9 1,-24-9 4,-4 13 12,-6 2 11,-23 11 9,26 40 10,-66-35 6,28 47 0,-12 7-1,12 25-2,-10 4-4,20 15-3,3 0-6,15 6-5,20-3-5,6-9 0,28-1-15,-6-24-10,22-10-7,0-28-1,6-7-1,-3-28-2,0-9 0</inkml:trace>
          <inkml:trace contextRef="#ctx0" brushRef="#br2" timeOffset="1.23923E6">22566 7763 153,'-38'-22'34,"3"19"-1,-9 6-14,16 19-9,-7 19-9,3 13-1,4 12 0,6 9 1,-3 13 0,9 4 0,6 2 0,13 1 0,13-13-1,19-7 0,9-18 0,16-13 0,10-22 0,-4-22-1,16-9-16,-19-29-5,4-6-3,-30-29-2,-8 4 2,-26-19 1,-9 9 4,-20-6 11,-15 6 9,-6 13 3,-4 3 4,4 22-1,9 7-5,7 15-7,31 19-8,0 0-3,-19-29 0,19 29 0,44-9 0</inkml:trace>
          <inkml:trace contextRef="#ctx0" brushRef="#br2" timeOffset="1.23951E6">22632 7278 141,'0'0'35,"-16"-28"-2,16 28-9,32 41-10,6 12-6,16 14-8,6 21 0,3 25 0,3 10-1,-3 12 1,-6 1 0,-6-7 0,-10-13 0,-13-12-4,-12-31-8,0-7-10,-16-32-7,0-34-4,0 0-2,0 0 1,0-28-2,9-13 4</inkml:trace>
          <inkml:trace contextRef="#ctx0" brushRef="#br2" timeOffset="1.23461E6">16999 7864 159,'0'0'35,"-32"47"-1,29 10-9,9 15-25,10 7 1,9 9-1,4 0 1,6-6-1,-1-9-3,4-7-11,-13-28-9,10-7-8,-6-31-2,2-9 0,-9-20-2,13-9-1,-7-18 3</inkml:trace>
          <inkml:trace contextRef="#ctx0" brushRef="#br2" timeOffset="1.23497E6">17675 7823 140,'-29'-9'35,"-6"2"-1,4 23-3,-4 9-22,10 19-6,3 13-2,6 12-1,3 10 1,7 6 0,6 0-1,9 0 0,10-9 0,16-13 0,6-13 0,10-15 0,9-20 0,0-18 0,0-9 0,-7-26-11,-2-3-5,-23-28-1,-2 6-1,-23-16 1,-6 10 1,-16-7 1,-3 13 5,-10 3 7,0 19 1,1 7-4,2 12-5,29 22-6,0 0-1,-25-32-1,25 32-1,35-12-1</inkml:trace>
          <inkml:trace contextRef="#ctx0" brushRef="#br2" timeOffset="1.23555E6">18098 7445 166,'-7'-28'34,"1"-4"-2,6 32-18,38-37-6,-6 24-7,12 3-1,3 7 0,-3 6 0,1 1-1,-1 5 1,-16 4 0,-28-13 0,32 31-1,-32-31 0,-16 44 1,0-15-1,16-29 1,-57 53-1,26-28 1,-4 0 0,7-2 0,-1-8 1,29-15-1,-35 19 1,35-19 0,0 0-1,0 0 1,45-3-1,-11-3 1,7 3-1,7-1 0,2 1 0,4 6 0,3 4 0,-7 5 0,-2 7 0,-10 10 0,-7-1 0,-12 3 0,-6 10-1,-16-3 1,-10 3-1,-9-6 0,-13-1 1,-6-9 0,-3-9 0,-13-6 0,-3-13 0,3-7 0,4-9 1,2-6-13,23 6-15,-1-6-5,29 25-3,0-38-1,32 22-3,9 1-2</inkml:trace>
          <inkml:trace contextRef="#ctx0" brushRef="#br2" timeOffset="1.23649E6">18837 8302 182,'0'0'40,"0"0"-7,0 0-33,0 0 0,66-19 0,-19 12-3,10 14-12,-10-14-6,4 11-6,-13-11-4,-7 7-3,-31 0 0,0 0-2,29-9 1,-29 9 17</inkml:trace>
          <inkml:trace contextRef="#ctx0" brushRef="#br2" timeOffset="1.23673E6">19032 8094 123,'-53'-10'40,"53"10"-1,-45 19-14,36 16-12,0 3-3,12 9-7,3 6-3,3 1 1,4 3-3,-7-13-10,17 0-10,-23-44-8,44 38-3,-44-38-1,47-26-5,-18-5-3,-1-16 3</inkml:trace>
        </inkml:traceGroup>
        <inkml:traceGroup>
          <inkml:annotationXML>
            <emma:emma xmlns:emma="http://www.w3.org/2003/04/emma" version="1.0">
              <emma:interpretation id="{DA508772-F541-4C1D-AF8A-AD568650BBBC}" emma:medium="tactile" emma:mode="ink">
                <msink:context xmlns:msink="http://schemas.microsoft.com/ink/2010/main" type="inkWord" rotatedBoundingBox="27810,16868 33110,16770 33139,18365 27840,18464"/>
              </emma:interpretation>
              <emma:one-of disjunction-type="recognition" id="oneOf27">
                <emma:interpretation id="interp131" emma:lang="en-US" emma:confidence="0.5">
                  <emma:literal>(5-2)-12196012.82</emma:literal>
                </emma:interpretation>
                <emma:interpretation id="interp132" emma:lang="en-US" emma:confidence="0">
                  <emma:literal>(5-2)-12196011.82</emma:literal>
                </emma:interpretation>
                <emma:interpretation id="interp133" emma:lang="en-US" emma:confidence="0">
                  <emma:literal>(5-2)-12196011.872</emma:literal>
                </emma:interpretation>
                <emma:interpretation id="interp134" emma:lang="en-US" emma:confidence="0">
                  <emma:literal>(5-2)-12096011.82</emma:literal>
                </emma:interpretation>
                <emma:interpretation id="interp135" emma:lang="en-US" emma:confidence="0">
                  <emma:literal>(5-4)-12196011.82</emma:literal>
                </emma:interpretation>
              </emma:one-of>
            </emma:emma>
          </inkml:annotationXML>
          <inkml:trace contextRef="#ctx0" brushRef="#br2" timeOffset="1.24293E6">26674 7628 170,'0'0'43,"35"-10"-14,6 23-52,19 0-10,16 5-2,-7 1-1,-3 3-7,-9 0-1</inkml:trace>
          <inkml:trace contextRef="#ctx0" brushRef="#br2" timeOffset="1.24274E6">26987 7055 155,'-41'9'43,"31"19"-4,1 10-30,18 22-8,4 3 1,9 13-1,0-1 0,3-2-2,7-1-15,-13-12-15,0-10-4,-10-21 0,-9-29-2,0 0-1,0 0-1</inkml:trace>
          <inkml:trace contextRef="#ctx0" brushRef="#br2" timeOffset="1.24325E6">26996 8069 138,'0'0'43,"0"0"-2,35-19-13,0 16-27,9 3 0,6 6-1,-5 0-1,-1 10 1,-9 9-1,-13 3 0,-13 4 0,-18 3 0,-13 5 0,-10 8 0,-6-4 1,0 3 0,0 0 0,4-3 2,11-3 1,14 0-1,9-9 1,16-4-3,-16-28-14,76 35-17,-23-32-3,20-3-3,-1-16-2,11-6-2</inkml:trace>
          <inkml:trace contextRef="#ctx0" brushRef="#br2" timeOffset="1.24378E6">27779 7278 128,'-44'-22'39,"44"22"-4,-47 3-13,34 26-7,-12 8-4,9 17-10,0 22-1,-3 18-1,7 13 1,2 22-1,7-3 1,9-3 1,13 0-8,0-29-11,29-6-10,-4-31-6,19-19-1,-6-35-1,12-12 0,-2-26 0</inkml:trace>
          <inkml:trace contextRef="#ctx0" brushRef="#br2" timeOffset="1.24424E6">28420 7669 154,'-12'-38'37,"-17"-6"-4,29 44-18,-50-44-7,18 37-8,-3 11 1,-6 8-1,0 17 0,-3 5 0,3 7 0,0 9 1,9 7-1,13-3-1,13 6 0,12-13 1,20 0-5,8-25-5,20 3-6,3-28-2,6-6-2,-9-26 0,3-3 1,-13-12 2,-6-1 7,-13 7 13,-19-9 12,4 18 3,-16-3 2,6 38 1,0 0-1,-29-12-1,29 12-5,-28 44-6,18 0-8,4 13 0,0 9 0,2 3 0,11 0 0,-1 1-1,7-4 0,6-16-8,6 0-13,-3-21-10,13-10-2,-7-22 0,7-7-2,-10-21 1</inkml:trace>
          <inkml:trace contextRef="#ctx0" brushRef="#br2" timeOffset="1.24465E6">28682 7599 160,'0'0'36,"-47"45"-1,31 11-16,0 17-19,10 8 1,6 14-1,6 3 0,7-1-1,9-6 0,7-9 0,9-22 0,15-16 0,1-22-1,9-19 1,0-21 0,0-17-3,-9-15-4,0-7 1,-16-12-1,-10 6 2,-15 0 2,-10 6 5,-13 10 0,-9 9 3,19 38 4,-69-22 0,34 41 0,-9 6-1,6 16-2,0 16-5,7 6 0,5 6 0,17-3 0,15-6-1,13-4 1,19-5-13,0-29-11,25 0-9,-6-32-1,16-5-1,-13-26 0,6-3 0</inkml:trace>
          <inkml:trace contextRef="#ctx0" brushRef="#br2" timeOffset="1.24501E6">29557 7656 160,'-35'-28'35,"7"15"0,-7 4-20,7 15-10,28-6-4,-57 50-1,22-2 0,4 15 0,2 9-1,4 7 1,9 12-1,13-3-1,16 0 0,18-6 1,17-12-1,12-17 2,15-18-2,7-20 1,1-11-7,-14-30-6,4-5-4,-26-26-2,-6 1-2,-22-23 0,-13 10 1,-21-10 0,-8 6 8,-14 10 5,-4 4 2,-4 11 0,4 14-3,0 12-2,6-3-1,35 25-1,-37-32 0</inkml:trace>
          <inkml:trace contextRef="#ctx0" brushRef="#br2" timeOffset="1.24532E6">29494 7124 145,'0'0'36,"0"0"-3,35 44-15,3 3-10,15 19-6,10 19-1,7 16-1,-1 16-1,-2 9 0,-4 6 1,-10 0 0,-11-3 2,-8-9-1,-15-19 0,-3-13 1,-7-16-22,-12-28-11,-3-15-3,6-29-3,-41-13-2,19-22-2</inkml:trace>
          <inkml:trace contextRef="#ctx0" brushRef="#br2" timeOffset="1.2496E6">30443 7517 105,'-20'2'36,"20"-2"-4,-31 16-12,16 8-12,6 9 0,0 8-4,1 8-2,-1 4 0,5 6 0,-5 5 0,7 2 0,0 0-1,4 2-2,4-2 1,5-4 1,4-3 0,-1-6 0,8-3-1,-3-12-7,8-1-10,-3-17-6,4-5-7,-4-17-1,0-9-7,0-9-4,-2-15 5</inkml:trace>
          <inkml:trace contextRef="#ctx0" brushRef="#br2" timeOffset="1.25002E6">30644 7796 131,'-24'-30'39,"24"30"-1,11-20-18,9 15-20,4-1 1,5 1-2,-1 1 1,-2-3-1,-4-1 1,-4 3-1,-18 5 1,19-6-1,-19 6 0,0 19 1,-4-1-1,0 8 1,1 9-1,-1 5 1,2 4 0,0 6 0,4-1-1,0 1 0,-2-1 0,2-5 1,1-4-2,-1-1-5,-4-12-13,4-1-5,-2-26-5,0 22 0,0-22-2,0 0 0,-22-15-1</inkml:trace>
          <inkml:trace contextRef="#ctx0" brushRef="#br2" timeOffset="1.25015E6">30706 8161 141,'19'-17'31,"-1"12"-1,4 3-28,4 2-23,12 5-7,-4 1-2,1 1-1,-8-1-2,1 3 1,-8-5 4</inkml:trace>
          <inkml:trace contextRef="#ctx0" brushRef="#br2" timeOffset="1.25028E6">31026 8320 64,'0'0'2,"0"0"-5,0 0-13,37 2-10,-17-18 6</inkml:trace>
          <inkml:trace contextRef="#ctx0" brushRef="#br2" timeOffset="1.25084E6">31407 7809 120,'-20'1'38,"11"18"-5,-6-1-14,8 15-12,-3 4-3,-1 5-6,-2 2 1,2 0-1,2-2 0,-2 0 0,2 1 1,2-5 0,3-1 2,8-8 1,1-1 0,8-8-1,4-4 1,6-6-2,1-7 1,4-6-1,-4-7-1,2-2-1,-4-1 0,0-4 2,-22 17-1,26-33 1,-19 13 0,-3 2 0,-8-1 0,-3-3 0,-10 0 0,-3-2 0,-8 1-1,-3-3 1,-11-2 0,-1-1 1,-1 3-1,0-1 1,3 1-1,7 2 1,6 2 1,8 0-1,14 4 0,10-2-1,9 0 0,5 1 0,10 1-1,-3-2-7,7 7-5,-3 0-9,-1 4-3,-8 3-4,2 3-1,-4-1 0,-1 2 0,1 0 5</inkml:trace>
          <inkml:trace contextRef="#ctx0" brushRef="#br2" timeOffset="1.25113E6">31470 7429 131,'-17'-6'32,"17"6"-2,9 37-13,8 2-8,7 10-6,5 10-2,2 9-2,1 0 0,-8 7 0,-2-2-1,-4-3 1,-7-2-2,-5-8 2,-6-7-4,0-5-9,-2-9-9,0-6-4,-2-17-3,4-16 0,0 0-2,0 0 0,-5-26 13</inkml:trace>
          <inkml:trace contextRef="#ctx0" brushRef="#br2" timeOffset="1.25156E6">31677 7394 81,'0'-22'23,"6"0"-3,5 4-6,4 1-8,5 3-3,0 3-1,0 5 0,1 2 1,-5 3-1,-16 1 1,26 12 2,-26-12-1,5 32 2,-6-10 0,-7 0 0,-1 5 0,-4-1 1,0 3-1,-1-3-1,3-2-2,1-4 1,7-4-1,3-16-2,5 20 1,-5-20-2,30 8 0,-3-5-13,-1-4-15,3-1-2,-3-2-4,2 2-1,-4 2-3,0-2 0</inkml:trace>
          <inkml:trace contextRef="#ctx0" brushRef="#br2" timeOffset="1.23982E6">23829 7404 136,'-63'25'34,"28"16"0,-12 10-16,12 24-5,-3 13-2,13 13-6,9 9-4,13 1 0,12 2-1,10-6 0,13-13 1,6-12-7,15-9-10,-5-23-7,9-6-8,-4-28-3,7-7 0,-9-24 0,6-1-1,-10-22 5</inkml:trace>
          <inkml:trace contextRef="#ctx0" brushRef="#br2" timeOffset="1.24075E6">24230 7603 129,'-54'47'34,"39"-16"-1,-4-2-8,15 12-9,-2-4-6,12 7-9,4-3-1,3-3 0,-1-10 0,-12-28 0,0 0 0,38 29 0,-38-29-4,19-29-4,-19 29-2,35-37-2,-4 18 1,-31 19-1,63-29 2,-31 20 0,3 3 6,9 15 10,-9 4 4,6 12 1,-6 13 0,6 12 0,-7 4-1,7 15 0,-12 0-4,-1 4-3,-12-1-3,-3-3 0,-13-12 1,-10-7 0,-6-9 1,-6-12-1,-12-14-1,-4-8 0,0-7-5,-6-16-8,9 3-7,-6-18-6,9 9-5,4-10-3,28 32 0,-22-63 0,31 32 5,10-4 7</inkml:trace>
          <inkml:trace contextRef="#ctx0" brushRef="#br2" timeOffset="1.24032E6">24170 7536 149,'6'-31'35,"-6"31"-3,35-25-14,3 18-8,3-2-7,0-4-11,16 10-6,-16-3-6,6 9-6,-47-3-4,45 6-4,-45-6 1,0 0 0,0 0 7,-45 32 5</inkml:trace>
          <inkml:trace contextRef="#ctx0" brushRef="#br2" timeOffset="1.24004E6">24236 7581 57,'0'0'10,"0"0"-1,-31-4-11,31 4-5,0 0-3,0 0-2,0 0-2,0 0 1,0 0 2,0 0 5,0 0 6</inkml:trace>
          <inkml:trace contextRef="#ctx0" brushRef="#br2" timeOffset="1.24126E6">24786 7244 97,'0'0'31,"12"-38"-1,-12 38-6,41-41-11,-6 31-3,0-2-2,3 6-4,-7 6-2,-2-4 2,-29 4 1,41 22-1,-41-22 2,0 32-2,0-32-1,-25 47 0,6-15-2,-7-1 0,-2 1-2,0 2 1,5-2-1,14-1 1,0-2 1,9-29-1,6 44 0,-6-44-3,53 25-9,-8-19-7,-4-12-6,12 3-5,-5-10-3,2 1-1,-12-11 0,0 5 2,-6-1 9</inkml:trace>
          <inkml:trace contextRef="#ctx0" brushRef="#br2" timeOffset="1.24163E6">25111 6737 150,'0'-41'35,"0"41"-4,54 15-17,-1 26-4,4 16-4,10 22-4,-1 15-1,10 16 0,-4 16 0,-2 7 0,-13 15 0,-7 0-1,-12 3 0,-6-10-2,-4 1 2,-15-13 2,-7-12-1,-3-13 0,3-22-1,-12-23-12,9-11-11,-3-48-7,-3 31-4,3-31-3,0-31 0,-6-7-1,3-3 1</inkml:trace>
          <inkml:trace contextRef="#ctx0" brushRef="#br2" timeOffset="1.24247E6">25995 7921 138,'0'0'43,"10"-41"-2,-10 41-13,53-19-28,-5 12 0,9 7-5,-7-6-11,13 19-12,-15-13-7,2 6 0,-21-12-3,-29 6-5,34-7-2</inkml:trace>
        </inkml:traceGroup>
      </inkml:traceGroup>
    </inkml:traceGroup>
  </inkml:traceGroup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3:12:47.3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12A1A7A-CEB4-4481-8F77-B0885AADAE80}" emma:medium="tactile" emma:mode="ink">
          <msink:context xmlns:msink="http://schemas.microsoft.com/ink/2010/main" type="writingRegion" rotatedBoundingBox="22096,14940 29247,14679 29286,15735 22134,15997">
            <msink:destinationLink direction="with" ref="{C9D9DAAC-D74B-4A55-BF91-F93BC48B815F}"/>
          </msink:context>
        </emma:interpretation>
      </emma:emma>
    </inkml:annotationXML>
    <inkml:traceGroup>
      <inkml:annotationXML>
        <emma:emma xmlns:emma="http://www.w3.org/2003/04/emma" version="1.0">
          <emma:interpretation id="{1DD7E7B7-5E5E-4E14-BA4C-F85D674E8FDB}" emma:medium="tactile" emma:mode="ink">
            <msink:context xmlns:msink="http://schemas.microsoft.com/ink/2010/main" type="paragraph" rotatedBoundingBox="22096,14940 29247,14679 29286,15735 22134,159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ABC756-2423-4FB4-9088-CB3303797335}" emma:medium="tactile" emma:mode="ink">
              <msink:context xmlns:msink="http://schemas.microsoft.com/ink/2010/main" type="line" rotatedBoundingBox="22096,14940 29247,14679 29286,15735 22134,15997"/>
            </emma:interpretation>
          </emma:emma>
        </inkml:annotationXML>
        <inkml:traceGroup>
          <inkml:annotationXML>
            <emma:emma xmlns:emma="http://www.w3.org/2003/04/emma" version="1.0">
              <emma:interpretation id="{EB09D223-0238-4C3A-82A4-F75D5E03A630}" emma:medium="tactile" emma:mode="ink">
                <msink:context xmlns:msink="http://schemas.microsoft.com/ink/2010/main" type="inkWord" rotatedBoundingBox="22096,14940 22208,14936 22246,15987 22134,15992"/>
              </emma:interpretation>
              <emma:one-of disjunction-type="recognition" id="oneOf0">
                <emma:interpretation id="interp0" emma:lang="en-US" emma:confidence="0">
                  <emma:literal>l</emma:literal>
                </emma:interpretation>
                <emma:interpretation id="interp1" emma:lang="en-US" emma:confidence="0">
                  <emma:literal>|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-713-346 41,'-21'14'23,"7"17"2,6 12-1,10 17 2,0 6-2,11 19-1,-2-1-3,9 17-3,-1-6-2,1 2-5,-4-10-5,-3-7-5,0-8-3,-5-13-7,1-10-12,-9-23-7,0-26-1,0 0-3,-19-19-2,3-26-1,-3-16 0,-1-10 18</inkml:trace>
        </inkml:traceGroup>
        <inkml:traceGroup>
          <inkml:annotationXML>
            <emma:emma xmlns:emma="http://www.w3.org/2003/04/emma" version="1.0">
              <emma:interpretation id="{30BA9B2D-0A4C-4985-96D8-92ECA943D865}" emma:medium="tactile" emma:mode="ink">
                <msink:context xmlns:msink="http://schemas.microsoft.com/ink/2010/main" type="inkWord" rotatedBoundingBox="22896,15203 23942,15443 23806,16036 22760,15796"/>
              </emma:interpretation>
              <emma:one-of disjunction-type="recognition" id="oneOf1">
                <emma:interpretation id="interp5" emma:lang="en-US" emma:confidence="0">
                  <emma:literal>P2:</emma:literal>
                </emma:interpretation>
                <emma:interpretation id="interp6" emma:lang="en-US" emma:confidence="0">
                  <emma:literal>Pa:</emma:literal>
                </emma:interpretation>
                <emma:interpretation id="interp7" emma:lang="en-US" emma:confidence="0">
                  <emma:literal>Pi.</emma:literal>
                </emma:interpretation>
                <emma:interpretation id="interp8" emma:lang="en-US" emma:confidence="0">
                  <emma:literal>PI:</emma:literal>
                </emma:interpretation>
                <emma:interpretation id="interp9" emma:lang="en-US" emma:confidence="0">
                  <emma:literal>Pi:</emma:literal>
                </emma:interpretation>
              </emma:one-of>
            </emma:emma>
          </inkml:annotationXML>
          <inkml:trace contextRef="#ctx0" brushRef="#br0" timeOffset="-31646.106">68 120 124,'0'0'37,"-5"-16"-4,5 16-8,0 0-8,0 0-5,-9 22-11,9-4 0,3 8-1,1 5 0,1 5 1,1 6-1,1 2 0,3 0 0,-1-2-1,0-3 2,-2-5-2,1-4 1,-1-8 0,-7-22 0,9 23-8,-9-23-9,0 0-8,0-36-5,-2 14 0,-9-15-1,4 1-2,-6-6-3,2 0 9,-2 3 15,-2-1 14,-1 5 13,1 2 6,4 6 10,0-2 1,4 5 3,3-2-1,8 6-4,1-2-9,12 6-8,1 1-4,6 4-8,4 7-1,1 3 1,-1 4-1,-2 6 0,-6 1 1,0 6-1,-5 0 0,-2 3 0,-6 1 0,-5 2 0,-4-2 0,-4-2 0,-3-1 0,-5-1 0,-3-5-1,-3-4-1,-1 1-3,1-6-3,4-1-3,-1-6-3,17 5-4,0 0-7,0 0-5,0 0 1,19-15 2,1 15 3,6 2 0,5 4-2,4-1 24</inkml:trace>
          <inkml:trace contextRef="#ctx0" brushRef="#br0" timeOffset="-31226.7025">440 380 158,'0'0'40,"-20"-26"-7,20 26-19,9-16-14,-9 16 0,26-13 0,-10 8 0,3-1-1,-3 6 1,1 0 1,-17 0-1,31 17 0,-31-17 1,24 33-1,-15-8 0,-7 3 1,-4 1-1,-2 2 0,-5 0 0,-2-2 0,-4 0 0,3-5 0,-1-4 0,3-1 0,10-19 0,-9 20-1,9-20 1,0 0-1,19-4 1,-19 4-1,33-14-1,-9 8-11,-4-7-8,6 8-5,-2-6-4,1 5 0,-6-3-2,5 2 0,-8-4 2,3 0 9</inkml:trace>
          <inkml:trace contextRef="#ctx0" brushRef="#br0" timeOffset="-30851.447">856 186 127,'-8'-20'41,"8"20"-2,13-22-9,7 17-19,2 1-10,2 0-9,2 6-9,-4-2-8,2 6-6,-24-6-2,22 12-6,-22-12-1,2 24-1,-2-24 27</inkml:trace>
          <inkml:trace contextRef="#ctx0" brushRef="#br0" timeOffset="-30747.3761">856 327 139,'0'0'40,"0"0"-1,18-7-24,8 14-43,1-7-7,5 5-2,-3-3-5,-1 2-2,1-4-1</inkml:trace>
        </inkml:traceGroup>
        <inkml:traceGroup>
          <inkml:annotationXML>
            <emma:emma xmlns:emma="http://www.w3.org/2003/04/emma" version="1.0">
              <emma:interpretation id="{5486A371-5942-40D2-B4A3-3B6E18C1A85C}" emma:medium="tactile" emma:mode="ink">
                <msink:context xmlns:msink="http://schemas.microsoft.com/ink/2010/main" type="inkWord" rotatedBoundingBox="24269,15216 27544,15037 27583,15764 24309,15943"/>
              </emma:interpretation>
              <emma:one-of disjunction-type="recognition" id="oneOf2">
                <emma:interpretation id="interp10" emma:lang="en-US" emma:confidence="0">
                  <emma:literal>183,000</emma:literal>
                </emma:interpretation>
                <emma:interpretation id="interp11" emma:lang="en-US" emma:confidence="0">
                  <emma:literal>183.000</emma:literal>
                </emma:interpretation>
                <emma:interpretation id="interp12" emma:lang="en-US" emma:confidence="0">
                  <emma:literal>103,000</emma:literal>
                </emma:interpretation>
                <emma:interpretation id="interp13" emma:lang="en-US" emma:confidence="0">
                  <emma:literal>103.000</emma:literal>
                </emma:interpretation>
                <emma:interpretation id="interp14" emma:lang="en-US" emma:confidence="0">
                  <emma:literal>183.0000</emma:literal>
                </emma:interpretation>
              </emma:one-of>
            </emma:emma>
          </inkml:annotationXML>
          <inkml:trace contextRef="#ctx0" brushRef="#br0" timeOffset="-7441.8062">1430 12 29,'0'0'17,"7"-20"-1,-7 20-1,0 0-1,0 0 4,16-3 4,-16 3 1,0 0 0,-1 20-1,2-4-3,-6 1-3,5 8-1,-4-1-9,6 7-6,-2 4 0,2 0 0,2 3 0,-1 4 0,3-4 0,-3-1 0,-1-4 0,0 0 0,0-8 0,-2-1 0,-2-7 0,2-17 0,0 0-5,0 0-15,0 0-8,-20 0-4,20 0-4,-6-28-5,8 10 0,0-2 1,5-6 29</inkml:trace>
          <inkml:trace contextRef="#ctx0" brushRef="#br0" timeOffset="-6655.8403">1993 24 69,'0'0'30,"0"0"-1,0 0-7,-19-4-5,19 4 1,-7 24 0,3-5-4,-5-1-1,2 4-2,-4 2 0,-1 3-8,-4 1-3,1 1 0,2 6 0,0 0 0,2 0 0,2 1 0,6-3 0,1 1 0,7-3 0,4-4 0,2-3 0,6-4 0,3-5 0,4-4 0,0-6 0,2-3 0,1-4 0,1-1 0,-4-3 0,-2-3 0,-2-2 0,-3-2 0,-17 13 0,20-25 0,-20 25 0,0-35 0,-5 16 0,-5-1 0,-4-2 0,-3-2 0,-5-1 0,0-1 0,-4 0 0,0 1 0,-1-1 0,-1-2 0,2 3 0,1 1 0,1 0 0,4 0 0,5 0 0,4 2 0,3 0 0,7 2 0,2 0 0,7 2 0,1-1 0,6 3 0,-15 16 0,29-26 0,-29 26 0,30-16 0,-14 12 0,1 2 0,-17 2 0,29 7 0,-12-1 0,-17-6 0,27 11 0,-27-11 0,24 13 0,-24-13-11,19 9-8,-19-9-7,0 0-5,0 0-6,0 0-3,0 0-2,0 0 3,0 0 30</inkml:trace>
          <inkml:trace contextRef="#ctx0" brushRef="#br0" timeOffset="-4827.596">2270 6 1,'0'0'1,"0"0"-1,0 0-1,0 0 1,0 0 0,0 0 0</inkml:trace>
          <inkml:trace contextRef="#ctx0" brushRef="#br0" timeOffset="-3550.4443">2270 6 12,'0'0'5,"0"0"-1,0 0-2,0 0 0,0 0 0,0 0-1,0 0 0,0 0 1,0 0 0,0 0 0,0 0 1,0 0 0,0 0 1,0 0 1,0 0 1,0 0-1,0 0 2,-2-17-1,2 17 2,0 0-1,0 0 1,0 0 1,2-18 0,-2 18-1,0 0 2,0 0-2,4-18 1,-4 18-1,0 0-1,0 0-1,17-21-2,-17 21 0,16-9 0,-16 9-2,24-9 1,-24 9 0,24-9 1,-24 9-1,26-6 1,-26 6 0,27-1 1,-27 1-1,24 3 2,-24-3 0,24 11-1,-24-11 0,20 20 0,-20-20 0,15 26-1,-15-26-1,6 29-2,-6-29-1,-2 30 0,2-30 0,-11 27 0,11-27 0,-17 28 0,17-28 0,-18 18 0,18-18 0,-20 15 0,20-15 0,-21 9 0,21-9 0,0 0 0,-22 2 0,22-2 0,0 0 0,0 0 0,0 0-1,0 0 0,-2-17 1,2 17-1,0 0 1,24-14 0,-24 14 0,24-8 0,-7 7 0,-1 1 0,3 3 1,1 3-1,0 3 0,0 2 0,1 4 0,-3 1 2,-1 4-2,-3 0 0,-1 4 0,-4 0 0,-3-2 0,-2 2 0,-6-2 0,-2 2 0,-3-6 0,-4 2 0,11-20 0,-32 22 0,14-13 0,-4-5 0,-2-6 0,-2-7 0,0 0 0,1-4 0,3 2 0,1 0 0,21 11-1,-27-22-9,27 22-9,0 0-8,0 0-5,29-15-1,-5 17-7,4 0-1,5 4 1</inkml:trace>
          <inkml:trace contextRef="#ctx0" brushRef="#br0" timeOffset="-3333.2997">2887 466 108,'0'0'32,"-23"28"-4,16-12-19,3 4-18,1-3-7,3-1-4,0-16-5,-6 19-5,6-19-1,0 0-1,0 0 19</inkml:trace>
          <inkml:trace contextRef="#ctx0" brushRef="#br0" timeOffset="-2719.8542">3440-44 107,'-15'-20'37,"-5"0"-3,20 20-11,-40-22-6,21 18-1,-8 2-5,3 6-4,-7 2-4,-1 8-3,-3 5 0,0 4 0,-1 7 0,1 5 0,3 1 0,5 7 0,10-1 0,10 2 0,14-2-2,15-2 0,13-5-1,13-7 2,9-6 0,6-11 0,3-8 2,-2-8-1,-5-8 0,-9-5 0,-8-8 0,-11-7-1,-12-4 1,-10-1-1,-9-4 1,-9-1 0,-8 3-1,-3 1 1,-4 10-5,-2 2-3,6 12-6,-4 2-5,24 13-7,-26 6-6,26-6-1,4 22 0,11-6 3,7 6 3</inkml:trace>
          <inkml:trace contextRef="#ctx0" brushRef="#br0" timeOffset="-2267.5467">4029-2 96,'-24'-25'41,"-9"1"-1,5 7-8,-3 1-17,7 12-2,-5 2-2,3 8-6,0 7-4,0 7 0,1 6-1,-3 7 0,4 3 0,4 7 0,5-1-1,10 2-1,8 0 1,12-4-1,16-5 0,12-9 1,10-6 0,6-11 0,1-7 1,-1-11-2,-2-10-1,-12-3-2,-12-5-3,-13-10-2,-11 4 0,-16-7 1,-6 7 0,-13-4 1,-2 8 2,-6 3 2,-1 6 2,1 5-1,1 8-4,6 1-4,8 10-9,19-4-2,-11 16-2,11-16 0,32 19 0,1-8 0</inkml:trace>
          <inkml:trace contextRef="#ctx0" brushRef="#br0" timeOffset="-1847.2589">4590-33 131,'-20'-14'36,"-8"-1"-2,4 11-12,-5 1-9,1 8-2,-3 6-5,-2 4-6,1 7 1,1 3-1,4 7 0,1-1-1,7 6 1,12-1-1,11-1-1,10-2 1,14-4 0,11-3-1,7-8 1,7-7 1,4-9 0,-2-5-1,-3-10 1,-10-7-1,-9-4-2,-13-7-1,-7-2 1,-15-6-1,-9 4 0,-7-1 1,-4 2 0,-6 3-5,3 9-3,-1 0-5,9 15-8,17 7-4,-18-6-2,18 6 0,0 0-2,33 21 5</inkml:trace>
        </inkml:traceGroup>
        <inkml:traceGroup>
          <inkml:annotationXML>
            <emma:emma xmlns:emma="http://www.w3.org/2003/04/emma" version="1.0">
              <emma:interpretation id="{543D6AA3-6B8F-4C21-97CF-EB711E94A254}" emma:medium="tactile" emma:mode="ink">
                <msink:context xmlns:msink="http://schemas.microsoft.com/ink/2010/main" type="inkWord" rotatedBoundingBox="28074,15121 29262,15078 29280,15564 28092,15608"/>
              </emma:interpretation>
              <emma:one-of disjunction-type="recognition" id="oneOf3">
                <emma:interpretation id="interp15" emma:lang="en-US" emma:confidence="1">
                  <emma:literal>Pa</emma:literal>
                </emma:interpretation>
                <emma:interpretation id="interp16" emma:lang="en-US" emma:confidence="0">
                  <emma:literal>pa</emma:literal>
                </emma:interpretation>
                <emma:interpretation id="interp17" emma:lang="en-US" emma:confidence="0">
                  <emma:literal>Pea</emma:literal>
                </emma:interpretation>
                <emma:interpretation id="interp18" emma:lang="en-US" emma:confidence="0">
                  <emma:literal>Paw</emma:literal>
                </emma:interpretation>
                <emma:interpretation id="interp19" emma:lang="en-US" emma:confidence="0">
                  <emma:literal>Pay</emma:literal>
                </emma:interpretation>
              </emma:one-of>
            </emma:emma>
          </inkml:annotationXML>
          <inkml:trace contextRef="#ctx0" brushRef="#br0" timeOffset="-1187.8116">5221-91 148,'9'-26'33,"11"8"-2,4 1-18,17 8-5,-1 2-2,8 5-6,0 5 0,0 5 0,-12 6-1,-4 5 2,-10 3 0,-11 3 0,-11 1 1,-6 2-1,-12-3 1,-6-1-1,-6-4 0,-1-3 0,-4-6-1,4-4 0,2-3-2,1-8-6,11 4-9,17 0-6,0 0-7,-12-24-3,12 24 0,34-14-1,-2 10-1,3 2 6</inkml:trace>
          <inkml:trace contextRef="#ctx0" brushRef="#br0" timeOffset="-1495.0208">5285-60 139,'0'0'41,"-9"18"-8,9 4-14,0 2-7,7 9-4,1 6-8,3 3-1,2-2 1,-2 0-1,2-5 1,-1-4-3,-1-1-12,-7-14-10,-4-16-7,0 0-2,0 0 0,0 0 0,-20-27-2</inkml:trace>
          <inkml:trace contextRef="#ctx0" brushRef="#br0" timeOffset="-719.4921">6041 90 134,'0'0'40,"-2"-24"-5,-3 8-19,5 16-6,-9-26-6,9 26-3,-26-16-1,7 12 1,-8 4 0,-6 5-1,-8 5 2,-3 4-1,0 3-1,7 5-1,6 0 1,9 4-1,11 1 0,13-1 0,16-2 0,10-4 0,10-2 1,6-5 0,4-8 0,-2-3 0,-2-7 0,-5-6 0,-8-6 0,-7-5-1,-9 2 1,-8-2 0,-3 4 0,-6 1 1,2 17-1,-11-20 1,11 20-1,0 0 0,4 17 0,-4-17-1,29 33 1,-1-13 0,3 2 0,6 0-16,7 2-14,-4-10-2,1 1-3,-2-6-1,-4-7-3,-4-4-1</inkml:trace>
        </inkml:traceGroup>
      </inkml:traceGroup>
    </inkml:traceGroup>
  </inkml:traceGroup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3:12:48.3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9D9DAAC-D74B-4A55-BF91-F93BC48B815F}" emma:medium="tactile" emma:mode="ink">
          <msink:context xmlns:msink="http://schemas.microsoft.com/ink/2010/main" type="inkDrawing" rotatedBoundingBox="21936,14542 30611,14104 30713,16140 22039,16578" hotPoints="30413,14307 30512,15995 22364,16473 22265,14784" semanticType="enclosure" shapeName="Rectangle">
            <msink:sourceLink direction="with" ref="{A12A1A7A-CEB4-4481-8F77-B0885AADAE80}"/>
          </msink:context>
        </emma:interpretation>
      </emma:emma>
    </inkml:annotationXML>
    <inkml:trace contextRef="#ctx0" brushRef="#br0">0 746 128,'23'-32'36,"11"-3"-4,27 2-20,27 2-9,25-2-2,21-2 1,19 1-1,23-5 0,16 2-2,12-1 1,5 3-1,14 0-1,0-2 0,6 4 0,7 2-2,-1 2 1,5-2 0,4 3 0,14 1 1,-3 3 0,8 0 0,10 6 1,3-1 1,-2 6 0,13 6 0,1 3 0,-6 3 0,-4 4-1,-2 5 1,-15-3 0,-11 4 0,-11 1-1,-22 1 1,-15-2 1,-18 2-1,-18 2 1,-17-1 1,-19 3-1,-15 2 0,-14-3 1,-13 1 0,-14 0-2,-6 1 2,-8-3-1,-6 2 0,-3-1 0,-5 5 3,-4 1 0,-5 4 1,-5 3 1,-5 10-1,-8 7 0,-3 9-1,-7 9 0,2 10-2,0 7-1,-3 5-1,-1 6-1,-3 2 0,-2-1 1,-4-2-1,0 0 0,-4-2 0,-1-3 1,-2-1-1,-2-6 0,0-6 0,-4-9 1,4-3 0,-6-15 0,-1-9-1,-8-9 1,-3-8 0,-8-7 1,-7-7-1,-9-4 0,-15-6-3,-12 3-1,-19-8-2,-17 0 1,-24-4-1,-18 2 0,-24-3 0,-24 5-1,-20-2 2,-15 4 3,-20 1 1,-8 8 0,-9 2 0,-12 5 1,-5 8 1,3 0 0,-10 5 1,4 7 1,9 5-2,3-3 1,8 2-1,17-2 1,7 1-1,9-3 0,19-1 0,7-6-1,13-3 1,9-1 0,2-1-1,6-2 1,12 0 1,15-1 0,8 1 0,7-2 0,5 0 0,13-2 0,11-1-1,21 3-9,7-8-7,22 5-10,13-10-3,23 0-2,32 2-3,0-26-3,37 1 0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2.8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810B6FE-9EF1-49DC-86AF-5F1B5D0B8CA4}" emma:medium="tactile" emma:mode="ink">
          <msink:context xmlns:msink="http://schemas.microsoft.com/ink/2010/main" type="inkDrawing"/>
        </emma:interpretation>
      </emma:emma>
    </inkml:annotationXML>
    <inkml:trace contextRef="#ctx0" brushRef="#br0">-7 57 11,'-4'-16'6,"4"16"0,0 0 1,0 0 0,0 0 0,0 0 1,11-19 0,-11 19 2,0 0 1,0 0 4,24-12-1,-24 12 2,24-6 1,-24 6 3,29 0-3,-12-4-1,7 8-3,-2-4-3,7 6-2,3-3-3,5 3-2,5-3-3,4 1 1,5 2-1,4-6 0,3 1 0,2-1 1,1 0-1,1-3 1,-1 1 0,0-2-1,-4 2 1,2 1-1,-2 2 0,-2-1 1,2 2-1,0 0 0,0 2 0,-4-1 0,4 1 0,-1-2 0,-3 2 0,-2-3 1,-3 3-1,0 0 0,-4 1 1,-1 3-1,-3-3 0,-1 4 0,-3-3 0,-2-1-1,-3 3 1,-5-3-1,-3 1-1,-8-4-8,2 3-7,-17-5-7,0 0-4,0 0-4,0 0-2,-19 18 0,-3-12 0,-5-1 9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9.5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11FD825-9B81-4A49-93F8-5A02FFD2457E}" emma:medium="tactile" emma:mode="ink">
          <msink:context xmlns:msink="http://schemas.microsoft.com/ink/2010/main" type="inkDrawing"/>
        </emma:interpretation>
      </emma:emma>
    </inkml:annotationXML>
    <inkml:trace contextRef="#ctx0" brushRef="#br0">18-4 43,'0'0'25,"0"0"-3,-17-5-9,17 5-3,0 25 1,2-6 1,6 8 1,-5 3 3,6 10 1,-7 2-2,8 4-2,-9-2-2,7 0-2,-3-5-4,-1-6-7,7-4-9,-11-29-9,17 27-5,-17-27-6,16-3-3,-16 3-1,17-30 1,-8 10 4</inkml:trace>
    <inkml:trace contextRef="#ctx0" brushRef="#br0" timeOffset="444.1828">344 49 34,'0'0'23,"-21"-18"-2,21 18-11,-24-9-3,24 9 1,-20-4-1,20 4-3,-18 11 1,18-11-2,-15 24-1,10-6 0,1 6-2,2 11 2,2 0 0,2 5 0,3-3 0,5 3 1,2-3-1,5-6 1,3-9 0,6-13-1,0-9 0,3-11-3,-5-7-1,0-13-3,-7-2 0,-5-6-2,-8 1-1,-6-1 0,-9 3 1,-3 4 0,-5 7 3,-3 5 2,4 3-1,-1 4 0,19 13-1,-22-11-2,22 11-3,0 0-3,0 0-2,30 19-1,-8-10 0,3 0 4</inkml:trace>
    <inkml:trace contextRef="#ctx0" brushRef="#br0" timeOffset="872.5862">724 38 61,'-18'-12'19,"1"1"0,-1 3-9,0 1-3,-1 7 0,1 2-1,1 3-3,17-5 1,-29 28-1,16-6-1,2 5 0,4 10-1,3 3 1,4 6-1,5 0 2,6 0-1,8-4 1,5-5-1,7-8 1,0-14 0,4-10-1,0-12 0,-4-13-1,-3-10-1,-6-3 0,-7-7-1,-10-2 0,-5-2-1,-7 3 0,-8 5 0,-3 8 0,-1 4-1,-3 8-4,4 7-3,1 3-3,17 6-4,0 0-3,-5 19-2,5-19-1,29 25 2,-3-6 2</inkml:trace>
    <inkml:trace contextRef="#ctx0" brushRef="#br0" timeOffset="1763.19">1182 224 42,'-5'-21'19,"-3"3"0,8 18-3,-29-28-5,29 28 0,-33-7-1,16 13-2,1 6-1,1 7-1,0 7-2,4 5 0,6 5-2,3 1 0,4 2 0,7-3-1,4-5 0,5-3-4,6-8-5,4-7-4,1-8-2,1-6-4,-3-7-2,-1-6 0,-4-5 0,-4-3 3,-5-2 7,-7-3 6,-2-1 7,-4 1 8,-2-2 7,-2 5 8,-1-2 5,1 10 0,-7-3-1,11 19-3,0 0-5,0 0-4,-20 8-6,20 8-8,3 8-3,3 2-1,-1 3 0,3 2 0,1 4-6,-2-9-6,6 3-5,-6-11-2,4 2-2,-11-20-1,0 0 0,19 4-1,-19-4 6,9-24 7,-7 4 5,0-4 4,0-1 3,3-5 2,2-1 2,4 2 0,4-1 0,4 8 2,3 6-2,0 5-1,3 9-2,-1 8 0,2 6-1,-6 9 0,1 2-1,-5 5 0,1-2-1,-4 1 1,-4-5-1,0-4 0,-9-18-1,15 26 0,-15-26-1,0 0-3,16-7-1,-16 7-1,13-33 1,-5 7-1,3-1 1,0-3 0,3-1 2,1 7 3,2 2 1,-17 22 3,29-22 1,-11 28 2,-18-6 1,26 31 0,-18-2 1,3 1 0,-4 4-2,2-1-4,-3-1-8,-1-7-9,-5-25-4,6 22-3,-6-22-1,-4-25-1,-7-5 1</inkml:trace>
    <inkml:trace contextRef="#ctx0" brushRef="#br0" timeOffset="2250.5221">369-917 61,'0'0'22,"-14"18"3,14 2-7,7 11 0,-2 4 0,6 15 0,-3-3-1,5 7-2,-6-3-4,4 0-5,0 1-12,-3-14-9,4 1-10,-4-17-6,5-6-2,-13-16-1,27 9 1,-27-9 1</inkml:trace>
    <inkml:trace contextRef="#ctx0" brushRef="#br0" timeOffset="2908.7783">743-639 93,'0'0'27,"-17"-5"-1,17 5-6,-13 22-16,13-4 1,2 2-3,4 4-2,1-2-1,2-2-1,0 2-2,-9-22-3,19 28-2,-19-28-1,0 0-1,0 0 0,0 0-1,0 0 2,16-11 2,-16 11 3,0-35 1,2 8 3,2-1 2,3-3 2,1 0 1,-1 5 1,0 2 0,2 8 1,-9 16 0,19-11 0,-19 11 0,20 16-2,-9 3 0,0 4 0,-2 1 0,4 2-1,0 0 0,2-1-1,-2-5-1,1-3-1,-14-17 0,24 18-2,-24-18-3,21-3-2,-21 3-1,12-22-3,-4 5 0,-3-3-1,3-4 1,1-2 1,6-1 3,1 3 3,1-2 1,5 8 4,0 2 2,0 6 2,2 5 1,-2 9 1,-4 5 2,3 4 0,-5 7 1,-1 2-1,-4 3-1,2-3-1,-2 2-2,-4-4-4,2-3-6,-9-17-8,15 16-6,-15-16-2,0 0 0,26-14-1,-26 14-1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2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5C68E01-AEA9-46E8-947C-AEF29C1B2F37}" emma:medium="tactile" emma:mode="ink">
          <msink:context xmlns:msink="http://schemas.microsoft.com/ink/2010/main" type="inkDrawing"/>
        </emma:interpretation>
      </emma:emma>
    </inkml:annotationXML>
    <inkml:trace contextRef="#ctx0" brushRef="#br0">0 0 48,'0'0'21,"0"0"2,29 26-3,-7-4 5,12 17-2,-1-1 0,13 15-1,-6 2-3,10 19-3,-6-1-5,6 11-7,-6 4-4,0-1 0,-4 8 0,-5 2 0,-2-1 0,-7-5 0,-6-3 0,-5-1 0,-4-5 0,-7-7 0,-2-9 0,-4-9 0,0-7 0,-4-15-8,8-6-14,-2-29-7,0 0-6,0 0 0,-5-31-2,5-6-1,5-5 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3.5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4C59C5A-CE39-4A0D-8765-BCD987E68521}" emma:medium="tactile" emma:mode="ink">
          <msink:context xmlns:msink="http://schemas.microsoft.com/ink/2010/main" type="inkDrawing"/>
        </emma:interpretation>
      </emma:emma>
    </inkml:annotationXML>
    <inkml:trace contextRef="#ctx0" brushRef="#br0">223 29 67,'-9'-17'21,"9"17"0,-23-12-8,23 12-2,-20 9 1,13 11-1,-6 6 1,4 12 3,-8 10 0,4 12-1,-7 8-2,4 15 1,-6 5-4,3 3-2,3 3-5,1 3-2,11-1 0,10-3-1,10-5 1,10-7-2,9-10 1,5-5 1,5-9-1,1-9 1,0-13-1,-4-9 0,-4-8-14,-4-14-7,-3-3-8,-5-10-3,-4-2-1,-6-11-1,-3 2-1,-4-6-1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5.2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5BA22DA-4121-45A3-B48F-55FB9DB2A174}" emma:medium="tactile" emma:mode="ink">
          <msink:context xmlns:msink="http://schemas.microsoft.com/ink/2010/main" type="inkDrawing" rotatedBoundingBox="14318,10915 15316,9818 16050,10486 15053,11583" rotationAngle="1762863580" semanticType="underline">
            <msink:sourceLink direction="with" ref="{A51B3EBA-2433-441E-B6D1-90B1F490CE7A}"/>
            <msink:sourceLink direction="with" ref="{FE902B4E-0E09-48F1-93E7-C740545DE7B6}"/>
          </msink:context>
        </emma:interpretation>
      </emma:emma>
    </inkml:annotationXML>
    <inkml:trace contextRef="#ctx0" brushRef="#br0">-1 0 26,'0'0'16,"0"0"-2,0 0-4,0 0-1,0 0 0,0 0-2,0 0 0,2 18 1,-2-18-1,3 19 1,-3-19 0,4 25-2,-4-25 1,6 32-1,-5-12 1,-1 2 1,4 5 3,-4 1 2,6 4-1,-5 0-1,5 1 1,-2-2-2,3 0-1,-3-6-3,3-1-3,-1-4-3,-6-20-2,11 28 2,-11-28-1,0 0-8,0 0-5,16 13-5,-16-13-5,0 0-4,6-22-3,-6 22-2,3-19 0,-3 19 6,-1-20 5</inkml:trace>
    <inkml:trace contextRef="#ctx0" brushRef="#br0" timeOffset="849.6805">398 121 75,'0'0'35,"0"0"0,-7-18-7,7 18-7,0 0-4,13 33-3,-10-15-4,6 8-2,-3-1-2,3 1-5,0-1-1,-3-3 0,3-2 0,-9-20-1,11 26 0,-11-26 1,0 0-1,0 0 1,0 0-1,18-13 0,-18 13 0,8-33 1,-3 11 0,-1-5 0,-2-4 0,3 2 0,1-3 1,1 5-1,1 3 0,-1 6 0,-7 18 0,13-18 1,-13 18-1,20 12 0,-9 7 1,4 4-1,0 5 0,-1 1 0,7 2 0,-1 0 0,0-3-1,0-2 1,-1-10-1,-19-16 1,29 13-1,-29-13 0,26-17-3,-17-1-1,2-2-1,-4-8-1,6 3 0,-4-4 0,4 3 1,-2 0-1,0 8 5,-11 18 1,19-26 3,-19 26 2,20 6 2,-20-6 1,22 29 0,-7-5 0,-2 0-1,3 3 0,1-1-2,-1-6-9,6 4-14,-22-24-9,34 27-4,-34-27-2,22 8 0,-22-8-1,0 0-1</inkml:trace>
    <inkml:trace contextRef="#ctx0" brushRef="#br0" timeOffset="1565.1677">-31 937 128,'0'0'35,"0"0"-2,-18 18-15,18 14-10,2 4 0,2 8-4,1 2 0,2-2-7,6 3-10,-4-12-8,12-2-6,-3-15-5,12-7 0,-1-13-2,10-5 0,-3-7 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6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99F5BC7-26C5-4B56-B576-5658DD9FAD0D}" emma:medium="tactile" emma:mode="ink">
          <msink:context xmlns:msink="http://schemas.microsoft.com/ink/2010/main" type="inkDrawing"/>
        </emma:interpretation>
      </emma:emma>
    </inkml:annotationXML>
    <inkml:trace contextRef="#ctx0" brushRef="#br0">-11 164 78,'-18'0'28,"18"0"4,23-7-12,12 5-3,10-5 0,21 1-1,13-3-2,26 0-2,11-4-6,12-2-5,7-1-1,4-2 2,3 3-2,-4-2 0,-4 8-10,-20-6-5,-7 12-6,-24-1-1,-13 11-5,-22 1-4,-17 6-1,-24 3 0,-20 0 8,-14 5 5,-17-6 10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2T14:36:02.41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91868C7-B952-4124-8A89-3B57BE236792}" emma:medium="tactile" emma:mode="ink">
          <msink:context xmlns:msink="http://schemas.microsoft.com/ink/2010/main" type="inkDrawing" rotatedBoundingBox="-394,9418 27098,3547 28842,11714 1349,17585" shapeName="Other"/>
        </emma:interpretation>
      </emma:emma>
    </inkml:annotationXML>
    <inkml:trace contextRef="#ctx0" brushRef="#br0">-32 4215 159,'-14'-22'36,"14"22"-1,0 0-11,-2 37-24,18 1 1,8 14-1,8 8 0,3 10 0,3 1 0,4 3 0,-1-8 0,-1-8 0,-5-10 0,-5-15 0,-4-16 0,-6-17 0,-5-17 0,-4-18 0,-6-14 0,-3-17 0,-2-6 0,0-5 0,2 2 0,-2 2-2,3 12 1,3 10 0,3 18-7,0 12-9,-9 21-8,28 11-5,-8 15-2,-3 7-1,5 9-1,0 2 0,5 6 7</inkml:trace>
    <inkml:trace contextRef="#ctx0" brushRef="#br0" timeOffset="419.6753">695 4743 157,'-17'-3'34,"17"3"-1,-3-21-11,3 21-13,22-31-9,-4 17 0,6 1 0,0 0 0,0 4 0,-2 5 0,-4 4 0,-1 7 0,-17-7 0,22 35 0,-16-7 0,-6 3 0,-2 9 0,-4 4 0,-3 2 0,-2 0 0,-2 0 0,-2-2 0,1-7 0,1-3 0,2-6 0,2-8 0,9-20 0,-8 24 0,8-24 0,0 0 0,24 2 0,-4-8 0,4-1 0,8 0 0,3-1 0,1 3-7,1-4-9,4 5-7,-8-5-6,2 1-4,-8-6-5,-1-5-3,-6-8 0,-5-6 15</inkml:trace>
    <inkml:trace contextRef="#ctx0" brushRef="#br1" timeOffset="48141.4083">-451 5772 38,'0'0'17,"-11"-18"-4,11 18-8,0 0-11,0 0-5,0 0-6,0 22 1,0-22 0,2 18 10</inkml:trace>
    <inkml:trace contextRef="#ctx0" brushRef="#br0" timeOffset="633.8217">1276 4475 156,'0'0'42,"0"0"-3,-9-23-24,9 23-18,39 0-13,-12-4-10,16 6-6,-5-4-1,6 4-5,-7 0-5,-4 1 0</inkml:trace>
    <inkml:trace contextRef="#ctx0" brushRef="#br0" timeOffset="803.9404">1418 4659 139,'-20'5'43,"20"-5"-11,0 0-25,0 0-40,49-3-7,-6-3-1,3-1-2,0-6-1</inkml:trace>
    <inkml:trace contextRef="#ctx0" brushRef="#br1" timeOffset="48972.458">-539 5847 94,'-22'-16'29,"22"16"-3,0 0-6,-19 29-1,19 1-2,-3-1-3,4 15-3,-2-2 0,2 10-1,-2-5-6,2 5-4,1-5 0,2 1 0,0-8 0,-1-5 0,1-7 0,2-6 0,-3-6 0,-3-16 0,0 0 0,0 0 0,0 0 0,4-18 0,-6-2 0,-2-2 0,1-4 0,1-3 0,0-6 0,0-4 0,4-3 0,0-2 0,0-5 0,1-6 0,3-1 0,1 3 0,1 6 0,1 3 0,-2 5 0,4 10 0,0 9 0,-11 20 0,26-15 0,-26 15 0,28 20 0,-12 6 0,1 7 0,-1 7 0,4 10 0,1 1 0,-1 2 0,4 0 0,0-3 0,0-6 0,1-7 0,-3-8 0,-1-5 0,-5-8 0,-16-16 0,19 19 0,-19-19-8,0 0-14,0 0-5,0 0-4,0 0 0,0 0-2,-6-22 1,-10 11 1,-1 0 11,-3 1 6,-4-1 9</inkml:trace>
    <inkml:trace contextRef="#ctx0" brushRef="#br1" timeOffset="49185.6746">-480 6150 107,'-17'-15'30,"17"15"2,15-29-9,9 14-15,9 3-11,5-3-4,10 4-8,-4-2-5,4 8-3,-7-3-1,-5 10-1,-10 0 0,-4 2 4,-22-4 2,28 12 7,-28-12 7,22 17 5</inkml:trace>
    <inkml:trace contextRef="#ctx0" brushRef="#br1" timeOffset="49461.39">90 6093 92,'-13'24'30,"13"-24"0,-11 39 1,7-17-4,8 14-13,0-1-3,8 7-1,-2-5-2,1 2-6,-2-3-2,-4-8-6,5-1-11,-10-27-8,7 22-5,-7-22-2,0 0 0,-4-20-1,4 2 0,0-6 5,0-4 10,6-1 18</inkml:trace>
    <inkml:trace contextRef="#ctx0" brushRef="#br1" timeOffset="49941.903">401 5906 110,'0'0'35,"0"0"0,0 0-8,0 0-19,33-13-13,-9 11-4,9 6-9,-4-2-4,3 3-4,-9-3-2,1 6 1,-24-8-2,22 9 1,-22-9 6,-7 16 22,7-16 0</inkml:trace>
    <inkml:trace contextRef="#ctx0" brushRef="#br1" timeOffset="50161.4112">393 6146 172,'0'0'31,"2"-18"-17,18 13-31,14 6-13,-1-2-7,3 1-5,-1 1-4,0 1 2,-2 2 44</inkml:trace>
    <inkml:trace contextRef="#ctx0" brushRef="#br0" timeOffset="1215.2203">2152 3978 144,'0'-25'41,"-2"-5"-8,13 12-18,4-2-6,9 3-4,5 4-5,4 4-2,4 4 0,2 5 0,-3 5-1,-2 3 1,-3 6 0,-5 3 1,-8 5 1,-5 5 2,-9 6-1,-8 6 2,-9 1-1,-4 4 0,-7 2 0,-3 0 0,-1 0-2,1-4 1,5-7-1,1-6 0,10-1-14,11-28-11,-5 24-7,5-24-1,16 1-2,-16-1-1,37-14 0</inkml:trace>
    <inkml:trace contextRef="#ctx0" brushRef="#br0" timeOffset="1417.9031">2393 4692 175,'-20'31'32,"9"-5"-26,11-6-47,0-20-1,35 5-4,-4-17-2,2-31 13</inkml:trace>
    <inkml:trace contextRef="#ctx0" brushRef="#br1" timeOffset="52908.3701">1037 5792 125,'-26'-20'41,"26"20"-2,-3-20-12,3 20-17,37-9-5,3 5-1,11 1-4,12 1 0,11 2 0,5 0 0,0 0-1,0 2 1,-6-1-1,-10 5 1,-10-2-1,-10-1 1,-12 1-2,-11 0 2,-20-4-8,19 7-7,-19-7-8,0 0-4,-10 22-4,10-22 0,-27 9 0,5-7-2,-4 3 7,-3 3 7,-6-3 18</inkml:trace>
    <inkml:trace contextRef="#ctx0" brushRef="#br1" timeOffset="53194.3444">1274 5824 91,'-12'-22'25,"12"22"0,0 0-1,-11 16-12,7 6 0,8 13 0,-4 2-1,3 10-2,1 1-2,3 3-1,-1-3-3,1-8-6,2 1-11,-1-16-5,5-3-5,-13-22-5,23 8-2,-23-8 0,24-33 2,-14 5 2,-3-7 2</inkml:trace>
    <inkml:trace contextRef="#ctx0" brushRef="#br1" timeOffset="52517.0858">1284 5814 76,'0'0'15,"0"0"-3,0 0-11,0 0-14,0 0-8,0 0-1,0 0-2,0 0 1,0 0 23</inkml:trace>
    <inkml:trace contextRef="#ctx0" brushRef="#br1" timeOffset="53483.718">1519 5824 117,'0'0'39,"0"0"-3,0 0-12,-22 33-13,24-2-3,2 4-1,3 5-4,4 4-3,2-2 0,-2-1 0,2-5 0,0-1-1,-4-13-5,2 2-8,-11-24-6,18 15-4,-18-15-3,0 0-4,17-30 0,-10 12 0,-1-2 6,-3-4 6,5 0 5</inkml:trace>
    <inkml:trace contextRef="#ctx0" brushRef="#br1" timeOffset="54199.6871">1953 5842 123,'0'0'39,"0"0"-8,0 0-13,-7 16-5,14 6-3,1 4-4,3 5-3,3 4-3,-1 0 0,2 0 1,-2-2-1,0-4-1,0-5 2,-2-4-1,-11-20 1,16 22-1,-16-22 0,0 0 1,0 0-1,7-22 0,-7 22 0,-7-27 0,2 8-1,-3-1 1,5 2-1,-1 0 1,0-4 0,4 0 0,0-6 0,4 0 0,3 1 0,4-4 0,4 1 0,2 3 0,3 3 0,6 6 0,-1 5-1,7 6-1,-3 5-5,8 11-7,-8-4-6,8 10-5,-11-6-5,3 8-1,-9-8-5,-3 0-2,-17-9 5,0 0 27</inkml:trace>
    <inkml:trace contextRef="#ctx0" brushRef="#br1" timeOffset="54845.4431">2575 5422 90,'2'-28'39,"1"10"-2,-3 18-8,17-27-13,-17 27-4,31-17-3,-9 13-1,-1 6-4,-3 6-4,0 4 0,-1 5 0,-4 5 0,-4 2 0,-5 3 1,-4 4-1,-6-1 0,-3 1 0,-6-4 0,-3-1 0,-1 0 0,1-6-1,0-2 1,-1-7 0,19-11 0,-18 11 0,18-11 0,0 0 0,20-11 0,-1 4 0,8-2 0,3 1 0,3 3 0,2 1-1,-2 4 1,-2 2 0,-3 2 0,-5 1 0,-6 4-2,-17-9-11,22 15-12,-22-15-5,0 0-2,0 0 0,0 0-1,-16 4-2,16-4 1</inkml:trace>
    <inkml:trace contextRef="#ctx0" brushRef="#br1" timeOffset="55124.0129">3570 5603 156,'-20'-11'32,"20"11"0,0 0-13,24-11-20,3 17-13,3-2-8,5 5-7,-4-6-2,0 8-4,-7-3-4,-7 3-2,-17-11 15</inkml:trace>
    <inkml:trace contextRef="#ctx0" brushRef="#br1" timeOffset="55312.8623">3592 5794 144,'0'0'41,"41"-9"-1,-8 0-36,7 0-31,15 9-8,1 0-5,-7 2-2,-1 3-3,-11-1 6</inkml:trace>
    <inkml:trace contextRef="#ctx0" brushRef="#br1" timeOffset="55776.7189">4344 5598 155,'0'0'41,"13"-18"-3,6 10-29,16 5-9,9 1 0,4-2-11,9 8-8,-8-2-7,3 5-5,-13-2-4,-10 5-4,-11-5-1,-18-5-1</inkml:trace>
    <inkml:trace contextRef="#ctx0" brushRef="#br1" timeOffset="56044.8046">4475 5624 156,'-20'11'39,"7"12"-3,2 9-24,11 10-12,9 7 0,6 5 0,7 1-1,2 0 0,0-2-1,0-11-8,1-2-7,-6-18-8,-1-1-3,-18-21-3,24 0-1,-17-19 0,1-5 0,-4-14 8</inkml:trace>
    <inkml:trace contextRef="#ctx0" brushRef="#br1" timeOffset="56274.3606">4687 5644 140,'0'0'33,"0"0"-2,0 0-2,7 48-21,6-8-9,5 8 1,6 5-1,2 0 1,3 2-1,-3-7 1,0-2 0,-4-10-1,0-8 0,-7-12-10,3-3-8,-18-13-7,22 0-4,-22 0-1,17-20 0,-12 0-2,8 0 0</inkml:trace>
    <inkml:trace contextRef="#ctx0" brushRef="#br1" timeOffset="56726.4827">5341 5769 139,'-27'-8'33,"27"8"-1,-26-7-4,26 7-21,0 0-5,-13 20-2,13-20-1,2 20 1,-2-20-1,2 26 1,-2-26 0,7 18-1,-7-18 1,0 0-1,26 2 1,-26-2 0,26-16 0,-26 16 0,27-32 0,-12 14 0,-8 0 0,-1-1 1,-6 19 0,-9-27 0,9 27 1,-28-9-1,8 7 0,-4 6 1,2 3-2,0 4 1,5 4-2,1-3-8,12 9-11,4-21-6,-2 29-5,2-29-1,24 11 0,-7-17-3,12 1 1</inkml:trace>
    <inkml:trace contextRef="#ctx0" brushRef="#br1" timeOffset="59267.7293">-328 7084 107,'0'0'33,"-22"-22"-1,22 22-1,-26-8-9,23 25-7,3-17-7,-6 40-8,12-5 0,3 7-1,4 4 0,2 5 0,-1 3 1,1-7-1,0 3 0,-2-4 1,-4-11-1,0-12 1,-5-6-1,-4-17 1,0 0-1,0 0 0,3-37 1,-6 6 0,-1-7-1,-2-6 1,3-4 0,-1 2 1,2 0-1,4-2 1,2 1-1,5 5 1,4 3-1,3 10 1,8 7-1,2 5 0,4 10 0,3 10 1,2 16-1,-2-1 0,0 15 1,0 9-2,-2 4 2,-3 6-2,-2-1 2,-4-2-2,-4 1 1,-5 0 0,-2-8 0,-6-7 1,-1-2-10,-6-15-10,2 0-7,0-18-5,-16 4 0,16-4-2,-30-26-1,6 2 0</inkml:trace>
    <inkml:trace contextRef="#ctx0" brushRef="#br1" timeOffset="59439.847">-153 7447 167,'0'0'40,"28"-24"-12,-1 19-40,8-5-12,13 7-7,0-3-6,1 4-4,-4 6-1,-7 0-2</inkml:trace>
    <inkml:trace contextRef="#ctx0" brushRef="#br1" timeOffset="59861.1382">360 7493 165,'0'0'39,"-14"-20"-8,14 20-25,14-17-7,8 13 0,6 1 1,1 5 0,1 5 0,-3 6 1,-5 7 0,-5 6-1,-10 5 1,-7 4-1,-7 5 1,-6-2-1,-3 1 0,-5 0 0,1-5 0,2-4-1,-1-6 1,5-6 1,1-2-2,13-16 0,-11 17 1,11-17-1,0 0 0,0 0 0,18 2 0,-1-2 0,5-2 0,5 2 1,1-2-10,9 6-10,-4-6-6,7 2-5,-7-4 0,2 1-2,-11-8-2,0-2-1</inkml:trace>
    <inkml:trace contextRef="#ctx0" brushRef="#br1" timeOffset="60292.2646">927 7473 126,'0'0'28,"20"3"-17,8 1-29,7 0-9,7-1-7,-2-5-2,6 4-1</inkml:trace>
    <inkml:trace contextRef="#ctx0" brushRef="#br1" timeOffset="60109.1388">951 7300 153,'0'0'40,"14"-16"-11,5 16-35,5 0-18,11 5-6,1-5-1,1 7-1,-4-5-2,-5 4 0,-10-4 4</inkml:trace>
    <inkml:trace contextRef="#ctx0" brushRef="#br1" timeOffset="60644.6755">1727 7214 142,'0'0'40,"0"0"-6,0 0-20,40-15-11,3 15-6,5-5-9,7 7-11,-6-6-3,1 4-5,-9-4 0,-8 4-2,-15-3 1,-18 3 2</inkml:trace>
    <inkml:trace contextRef="#ctx0" brushRef="#br1" timeOffset="60879.2928">1824 7258 123,'-22'16'39,"8"10"-5,-3-4-19,12 9-9,5 2-2,5 4-6,8 5-10,-4-7-10,8 5-4,-6-10-4,3 1-1,-4-11-1,-10-20 1,24 13 6</inkml:trace>
    <inkml:trace contextRef="#ctx0" brushRef="#br1" timeOffset="61081.0363">2030 7320 161,'-9'19'39,"-2"-3"-8,9 14-23,6 10-11,2-5-11,10 7-10,-1-7-4,7-2-4,-6-9 0,5-6-8,-5-11 0,1-12 15</inkml:trace>
    <inkml:trace contextRef="#ctx0" brushRef="#br1" timeOffset="61486.7269">2330 7285 168,'0'0'40,"-16"6"-8,18 10-32,5 6 0,8 4 0,7 9 0,3 2 0,1 1-1,0 1 0,-2-1-6,-8-12-4,5 3-3,-21-29-5,18 26-1,-18-26 0,0 0 0,-7-28 1,1 12 7,-5-6 4,2-4 5,2 2 6,-1-3 2,6 1 1,2-1 0,8-1-1,3 1 1,5-3-5,6 6-7,1 1-4,2-1-6,1 7-1,-2 3-1,4 3-1,-10-2-2</inkml:trace>
    <inkml:trace contextRef="#ctx0" brushRef="#br1" timeOffset="61913.795">2843 6880 115,'2'-20'35,"0"-2"-4,-2 22-13,17-31-10,-17 31-2,31-24-2,-11 17-2,0 3 0,1 6 0,-5 1 0,-16-3 0,28 26 0,-17-4 0,-6 2 0,-3 5 0,0 1-1,-6 1-1,-1 4 0,-6-4-1,-4-2 1,2-5 0,-1-6 0,14-18 0,-24 30 1,24-30-1,0 0 1,-10 18-1,10-18 1,23-2-1,-5 6-1,2-11-12,10 5-12,-3-4-6,4 3 0,-7-5-3,4 5 0,-6-5-3</inkml:trace>
    <inkml:trace contextRef="#ctx0" brushRef="#br1" timeOffset="62356.6553">3576 7324 139,'0'0'27,"22"4"-16,0-8-27,9 2-24,6-2-3,3-3 0,-5-6 9</inkml:trace>
    <inkml:trace contextRef="#ctx0" brushRef="#br1" timeOffset="62177.0938">3600 7120 150,'0'0'29,"0"0"-12,0 0-26,34 17-23,-8-13-7,2 1-1,-1-3-2,-5 3 9</inkml:trace>
    <inkml:trace contextRef="#ctx0" brushRef="#br1" timeOffset="62881.014">4162 7062 156,'10'-20'41,"8"7"-9,17 5-24,7-1-8,10 2-1,8 9-12,-3-6-10,6 8-6,-11-3-3,-7 7 1,-13-5-3,-12 3-7</inkml:trace>
    <inkml:trace contextRef="#ctx0" brushRef="#br1" timeOffset="63137.1909">4304 7080 137,'-20'31'39,"20"-3"-9,0 1-19,7 10-6,1 1 1,6 0-2,1 4-7,-4-5-8,4-1-8,-8-16-5,8-3-6,-15-19-1,20 7-1,-20-7-1,15-29 3</inkml:trace>
    <inkml:trace contextRef="#ctx0" brushRef="#br1" timeOffset="63348.3362">4560 7086 160,'0'0'32,"3"22"-1,-6 3-19,5 10-13,7 7 1,2 2-1,3 2 1,-1-6-12,8 5-9,-9-12-8,5-8-3,-17-25 0,20 17-2,-20-17-1,17-19-1</inkml:trace>
    <inkml:trace contextRef="#ctx0" brushRef="#br1" timeOffset="63560.5664">4918 7186 173,'0'0'34,"-33"17"-3,33-17-32,2 31-13,-2-31-13,35 26-4,-17-21-3,3-1-8,-1-8-1,-3-3-1</inkml:trace>
    <inkml:trace contextRef="#ctx0" brushRef="#br1" timeOffset="63937.0633">5535 7379 153,'0'0'41,"-24"-4"-7,7 4-23,17 0-11,0 0 0,-18 28 0,18-28-1,0 18 0,0-18 1,0 0-8,11 20-11,-11-20-8,0 0-4,16-16-1,-16 16-2,19-29 0,-6 8-2</inkml:trace>
    <inkml:trace contextRef="#ctx0" brushRef="#br0" timeOffset="-12347.8715">439 506 35,'-9'-18'28,"9"18"2,-18-20-9,18 20-6,-24-26-2,9 9 0,15 17-1,-33-31-3,15 17-3,-6-1-2,0 8-1,-4 1 0,-5 8-3,0 7 1,-4 8 0,2 8-1,2 10 2,6 7-1,3 4 1,7 7 0,8 1 1,13-5-1,12-1-1,8-10 0,9-10-3,6-12-5,5-12-4,6-10-3,-3-12-4,-1-6-1,-5-12-3,-3-5 0,-8-5 1,-4-5 5,-8 0 5,-3-4 2,-10 0 3,-5 0 5,-3 0 1,-5 3 7,-3 3 1,-4 1 6,-1 4 1,-2 4 5,5 8 3,-4 3 1,8 13 0,-2-1-3,11 17-2,0 0-2,-11 22-3,11 6-5,7 16-2,2 9-5,4 11 0,0 9-2,2 8 0,0 0 0,1-4 0,-3-7 0,0-8 0,2-9-3,-6-13-8,4-5-4,-6-18-6,-7-17-4,17 14-4,-17-14-3,0 0-1,18-20 0,-18 20 3,11-27 8,-11 27 22</inkml:trace>
    <inkml:trace contextRef="#ctx0" brushRef="#br0" timeOffset="-11979.7205">831 638 124,'-20'9'42,"14"13"-4,-6 0-19,10 13-7,-2 2-2,6 5 0,0-2-10,3-3-1,4-2-13,-5-9-8,9-4-5,-13-22-6,16 11-1,-16-11-5,15-20-2,-9 1 3,-3-8 33</inkml:trace>
    <inkml:trace contextRef="#ctx0" brushRef="#br0" timeOffset="-11707.3977">1182 306 179,'0'0'42,"-16"-20"-9,16 20-41,26-5-11,-1 3-9,18 5-7,3-1-6,0 6-2,-4-3 0,-3 4 7</inkml:trace>
    <inkml:trace contextRef="#ctx0" brushRef="#br0" timeOffset="-11537.4297">1221 515 140,'0'0'41,"0"0"-11,0 0-30,46-9-25,-4 0-7,10 0-7,3-2-2,2-2-2,-2-2 13</inkml:trace>
    <inkml:trace contextRef="#ctx0" brushRef="#br0" timeOffset="-10962.9432">1804 73 171,'0'-24'40,"8"-3"-6,12 7-32,11 5-2,10 6-1,3 3-1,4 6-2,-1 10 0,-4-1-1,-14 11 2,-7 2 1,-13 5 0,-9 5 2,-13-1 2,-7 2 2,-9-2 0,-2 0 0,-3-5-1,-1-4 1,8-6-3,3-1 0,7-8-2,17-7 1,0 0 1,0 0-1,0 0-1,41-14 1,-12 6-1,8-1 1,2 4-1,1 1 0,3 4 0,-1 6 1,-7 5 1,-9 3-1,-8 6 1,-9 6 0,-9 3 0,-9 6 0,-9 2 0,-12 1-1,-3 1 0,-2-2 1,-2-6-1,2-5 0,2-4 0,6-8 0,6-5-7,5-10-10,16 1-11,0 0-6,24-28-1,0 10-2,12-1 0,5-3 0</inkml:trace>
    <inkml:trace contextRef="#ctx0" brushRef="#br0" timeOffset="-10807.2447">2536 657 161,'-18'11'37,"18"-11"-22,-26 18-35,26-18-16,0 0-6,22-6 0,-2-8-2,10-6 16</inkml:trace>
    <inkml:trace contextRef="#ctx0" brushRef="#br0" timeOffset="-10319.2154">2902 198 126,'0'0'44,"-31"-26"-2,9 19-13,22 7-21,-26 13-7,15 9 0,0 7-1,0 10 1,4 10-1,-1 12 0,3 5-1,1 3 1,6 5-1,4-6 0,5-4 1,11-9-1,5-11 0,8-13 1,6-14-1,5-14 1,5-10-1,3-13 1,-1-8-1,-5-8 0,-4-8 0,-7-6 0,-6 1 0,-11 1 0,-9 0 1,-13 8 0,-11 9 1,-7 5 0,-9 13 0,-6 9 0,-4 12 1,1 12-1,1 9 0,6 10 0,7 7-2,7 1 1,13 5 0,10-5 0,12-3-1,10-14-13,20-1-12,0-20-7,10-9-2,-2-13-1,4-9-1,-8-12 0</inkml:trace>
    <inkml:trace contextRef="#ctx0" brushRef="#br0" timeOffset="-9732.5574">3649 413 147,'0'0'37,"0"0"-2,-16 14-12,16 8-23,3 8 0,5 6 0,3 5 0,2-1 0,3 2 0,1-5 1,-3-8-2,-1-7 1,-13-22-1,22 13-6,-22-13-3,15-27-2,-13-8-1,5-4 0,-7-10 3,4-1 7,1-3 3,3 2 6,5 5 4,0 2 2,5 16 0,-3 4 0,10 17-3,-1 7-6,2 13-3,0 11 0,1 11 0,1 7-1,1 4 1,3 1 0,-5-1 0,3-5 1,-1-10-1,-3-9 0,-4-15-6,2-7-6,-11-18-4,5-6-4,-10-13-1,4-3 0,-6-10 0,11 4 1,-6-3 10,7 3 10,4 9 9,0 3 11,11 15 0,-5 8 0,7 15 0,-8 5-1,6 17-2,-9 1-6,6 10-5,-8 5-6,-2-2 1,-2 1-1,1-3 0,3-5-16,-4-16-18,4-15-2,0-15-3,-1-20-2,3-19-2</inkml:trace>
    <inkml:trace contextRef="#ctx0" brushRef="#br1" timeOffset="77617.2555">6289 397 45,'-9'-26'33,"9"26"-3,-10-16-3,10 16-1,0 0-4,0 0-3,0 0-5,0 0-5,0 0-7,-9 18-3,13 0 1,1 6 0,3 2 0,1-1 1,0 5-1,2-1 1,-2-5-1,2 0 0,-1-8 1,-10-16 0,14 17 0,-14-17 0,0 0-1,10-17 1,-12 1 0,0-4-1,-4-4 1,3-2-1,-1 0 0,0-1-1,6-1 1,2 3 1,5 1-1,6 0 0,5 4 0,2 0-1,4 5 1,3 4-1,2 6-7,-5-1-12,7 12-9,-11-3-6,1 6-4,-7 1-3,-16-10-1</inkml:trace>
    <inkml:trace contextRef="#ctx0" brushRef="#br1" timeOffset="77878.4287">6876 270 118,'-17'-4'42,"17"4"-2,0 0-16,31 2-25,-9-2-13,11 4-9,-3-4-9,3 4-3,-7-2 0,-2 1-7,-8-1 1</inkml:trace>
    <inkml:trace contextRef="#ctx0" brushRef="#br1" timeOffset="78055.8264">6936 455 140,'0'0'36,"22"0"-17,0 0-37,8-3-13,8 1-3,1-4 0,0 1-6,-4 1 3</inkml:trace>
    <inkml:trace contextRef="#ctx0" brushRef="#br1" timeOffset="78376.2694">7407 118 128,'-5'16'41,"-3"6"-11,6 15-11,2 0-14,0 9-4,8 3-1,-3 1 0,5-3 0,-1-4 0,2-3-10,-4-11-8,6-3-7,-13-26-7,18 16-2,-18-16 0,17-14-1,-17 14 0</inkml:trace>
    <inkml:trace contextRef="#ctx0" brushRef="#br1" timeOffset="78544.3775">7668 483 147,'-18'35'36,"5"-15"-3,8 2-22,8 7-28,1-7-10,11-1-7,-15-21 1,27 18 0,-27-18-3,26-17 0</inkml:trace>
    <inkml:trace contextRef="#ctx0" brushRef="#br2" timeOffset="11277.1089">11540-119 78,'-7'-24'34,"-2"-4"-2,-2 6-6,-8-3-7,5 4-1,-12-1-2,6 10-4,-12-1-4,1 5-2,-7 7-3,-5 6-2,1 6-2,-4 9 1,2 6 0,2 11 0,3 3 0,6 8 0,9 3 1,7 4-1,14-2 1,12-1 0,15-7-1,14-2 0,12-10 0,9-6 0,9-8 0,-2-8-4,6 1-8,-13-12-7,-4 2-7,-11-7-4,-7 1-2,-13-5-2,-4 0-6,-3-4 4,-8-4 15</inkml:trace>
    <inkml:trace contextRef="#ctx0" brushRef="#br2" timeOffset="11705.5344">11803 22 87,'-12'-20'35,"-7"1"-2,3 5-8,-5 1-12,5 6 0,-4 1-1,1 12-3,-3 1-3,2 9-2,-4 5 1,4 8 0,-2 4-2,3 5 0,8 1-1,9 1-2,10-1 0,10-4 0,10-10 0,10-4 0,10-10-1,2-11-7,7-6-4,-11-10 0,-4-5 0,-14-10-2,-8 2 1,-16-6 0,-12 4 2,-10 0 5,-11 5 4,-1 2 0,-5 8 2,6 5-3,3 7-4,8 2-6,18 2-3,0 0-3,0 0-2,29 11-6,0-9 0,12 2 12</inkml:trace>
    <inkml:trace contextRef="#ctx0" brushRef="#br2" timeOffset="12116.5399">12019 48 150,'-19'0'39,"19"0"1,-31 9-18,27 9-18,10 2-4,7 6 0,3 3 0,8 2 0,2-1 0,-4-1-1,2-3-10,-9-10-4,3-3-2,-18-13 0,0 0-2,0 0 1,-2-18 0,-9-11 4,2-4 6,2-8 7,1-1 4,6-2 4,6 2 4,8 3 1,3 6 2,12 17 4,-3 8-1,9 16-2,-4 6-2,6 18-2,-2 4-4,0 10-1,-4 0-2,-1 2-3,-6-4-2,-4-4-4,0-5-11,-9-15-7,-11-20-6,0 0-3,19 6 0,-21-28-1,2-13-1,0-11 4,0-7 11</inkml:trace>
    <inkml:trace contextRef="#ctx0" brushRef="#br2" timeOffset="12461.0554">12506 125 151,'0'0'41,"4"-24"-2,14 13-20,10 5-41,7-7-8,11 2-3,0-1-4,5 1-3,-5-4-1,-2 4 0</inkml:trace>
    <inkml:trace contextRef="#ctx0" brushRef="#br2" timeOffset="12312.2773">12554-123 161,'-17'11'40,"12"11"-2,9 13-22,5 9-16,4 5 0,7 1 0,2 1 0,4 2-13,-6-8-9,4-7-9,-9-10-1,-3-12-2,-12-16 0,0 0-2,0 0 2,-23-37 16</inkml:trace>
    <inkml:trace contextRef="#ctx0" brushRef="#br2" timeOffset="12786.3072">12854-28 110,'-17'-9'14,"17"9"-10,0 0-10,20-7-16,10 9-3,7 0 0,3-1-1</inkml:trace>
    <inkml:trace contextRef="#ctx0" brushRef="#br2" timeOffset="12631.1978">12931 20 134,'-9'24'41,"5"9"-2,-1-4-12,14 8-19,9 1-17,1-3-15,10 0-8,-5-9 0,0-10-1,-24-16-1,28 6-1,-28-6 3,-4-31 15</inkml:trace>
    <inkml:trace contextRef="#ctx0" brushRef="#br2" timeOffset="13184.256">13170-18 172,'-24'-17'34,"24"17"0,-22 11-19,22-11-15,8 40 0,6-8 0,8 4 0,0 3 0,4-1 0,-4-1-1,-2-4-9,-7-5-4,-2-8-2,-11-20 0,0 0-1,0 0 0,0 0 1,-16-33 3,7-2 6,1-7 6,5-4 3,3-2 2,3-1 2,10 3 4,4 5 3,10 18 4,-1 8-2,7 15-1,-2 9-1,4 15-1,-5 7-2,-1 13-3,-7 2-4,-1 0-2,-5-2 0,-1-6-1,-4-5 0,-2-11-6,2-1-13,-11-21-9,0 0-3,20-22-1,-12-4-2,-3-11 0,6 0 0,0-5 5,2 0 22</inkml:trace>
    <inkml:trace contextRef="#ctx0" brushRef="#br2" timeOffset="13621.244">13724-116 144,'0'0'33,"0"0"0,-22 22-2,27 6-20,5 9-10,8 5 0,11 2 0,6 2-1,8-4 0,4-2 0,1-10 0,0-8 0,2-11 0,-8-11 0,-3-8 0,-10-14-12,1-4-3,-10-10-2,-4-1 1,-6-5-1,-3 3 1,-7-3 2,0 9 8,-6 6 11,-1 5 6,7 22 4,-13-20 1,13 20 0,0 0-1,0 0-2,6 25-5,8-5-3,-1 2-1,7 6-2,1 3-2,3 4 1,-2 0 0,0 0 0,0-2-1,-2-2 0,0-5 0,-3-6-8,3-2-12,-20-18-8,33 11-4,-33-11 0,26-18-2,-19-4 0,6-2 0,-4-9 7,-1 0 22</inkml:trace>
    <inkml:trace contextRef="#ctx0" brushRef="#br2" timeOffset="13800.3664">14581-53 153,'0'0'34,"-4"29"-2,17 0-9,2 1-16,5 6-8,11 5-16,-5-5-6,6-1-7,-10-11-1,-2-5-3,-20-19 1,0 0-2,9-21 3,-20-10 20</inkml:trace>
    <inkml:trace contextRef="#ctx0" brushRef="#br2" timeOffset="13919.7791">14583-173 82,'0'-22'2,"16"17"-3,7-2-12,10 7-7,5-4-1</inkml:trace>
    <inkml:trace contextRef="#ctx0" brushRef="#br2" timeOffset="14129.1161">14934-294 149,'-14'-20'35,"14"20"-2,1 24-3,14 11-22,7 11-9,9 11 2,3 9-1,2 2 0,1-1-12,-11-8-9,-4-4-8,-13-16-2,-5-12-2,-4-27-1,-30 8-1,5-27 0,-3-8 12</inkml:trace>
    <inkml:trace contextRef="#ctx0" brushRef="#br2" timeOffset="14608.8794">14932-112 170,'19'-11'34,"5"-2"-4,16 6-25,10 9-20,0-6-1,8 10-2,-8-3 2,0 6 4,-12-1 6,-10-3 9,-6 6 8,-22-11 4,13 22 2,-13-22 0,-2 35-1,0-15-4,8 10-5,1 3-6,6 0-1,5 0 0,10 0 0,7-6 0,7-3 0,8-7 0,0-14 0,5-5 0,-7-14-13,3-6-2,-12-17-1,-6-1 2,-13-10 4,-5 3 6,-10-3 3,-5 4 4,2 13 9,-9 8 2,7 25 1,0 0-3,5 16-2,3 21-6,8 18-3,4 13-2,4 11 3,2 5-3,0 2 2,-2 0 0,-2-7-1,-4-9-1,-10-17-17,1-12-15,-9-41-1,0 0-2,-20-15-3,8-33-2</inkml:trace>
    <inkml:trace contextRef="#ctx0" brushRef="#br2" timeOffset="15153.1719">17020-328 159,'0'0'33,"8"-30"-1,10 21-17,6 2-9,11-1-11,18 10-15,0-5-8,14 6-4,-7-6-1,1 3-2,-11-4 0,-6 4 1</inkml:trace>
    <inkml:trace contextRef="#ctx0" brushRef="#br2" timeOffset="15407.3466">17177-332 151,'-41'13'41,"10"11"-5,0 3-24,12 17-7,8 6 0,7 12-4,8 6-2,7 3 2,4-1-1,7 0 1,7-8-1,8-7 1,9-13-2,2-10-7,9-12-12,-7-17-9,3-6-4,-9-16 0,-9-8-8,-11-6-1,-9-6 1</inkml:trace>
    <inkml:trace contextRef="#ctx0" brushRef="#br2" timeOffset="15572.801">17068 40 108,'0'0'35,"-11"31"-9,31-14-28,17 5-15,22-6-5,11-1 0,9-8-14,5-1 0,-1-6 3</inkml:trace>
    <inkml:trace contextRef="#ctx0" brushRef="#br2" timeOffset="16198.3038">17973-31 137,'-18'-17'40,"-1"6"-6,-8-2-18,3 12-6,-4 2-1,-1 9-9,-1 6 0,1 6 0,-2 7 1,-1 6-1,8 2 0,6 1 1,11-1-1,12-4 1,10-5-1,12-4 1,12-12-2,7-6 1,2-10-1,0-7-1,-6-5 2,-5-6-2,-10-4 2,-8 0 0,-10 4-1,-7 2 1,-2 20 1,-15-26 0,15 26-1,-29 13 1,12 6-2,2 10 2,-1 8-1,3 9 1,2 9-1,4 9 0,7 2 1,3 3-1,10-2 1,6-1-1,6-8 0,10-8 1,6-12-1,3-12 1,6-13-1,-3-13 0,-1-8-1,-5-8 1,-6-8 0,-8-7-1,-8-4 1,-6-3-1,-13-5 0,-10-2-1,-10-1 0,-6 2 2,-10 3-1,-3 5 1,-7 3-1,0 9 1,2 5-1,3 7-6,10 8-9,5 0-7,26 4-6,0 0-3,-3 19 0,3-19-2,38 12 1,-8-8 7</inkml:trace>
    <inkml:trace contextRef="#ctx0" brushRef="#br2" timeOffset="16700.4876">18323 117 137,'0'0'34,"-19"-18"-1,19 18-10,0 0-11,0 38-5,7-8-7,1 5 0,1 3 0,4 3 0,-2-3 0,0-5 0,2-2-7,-8-11-7,-5-20-4,15 17-2,-15-17 0,7-20 0,1-4 1,-10-13 1,7-5 12,1-9 9,0-3 9,6 7 4,-1-1 4,12 13-1,-5 6 1,13 16-2,-3 11-5,9 21-2,-4 6-4,3 14-4,-1 5-4,-1 3 2,-1-1-2,-4 0 1,-5-4 0,-7-10-1,-3-9 1,-14-23-13,19 19-8,-19-19-9,0 0-2,-10-30-1,7 10-1,-3-7-1,4-1 0</inkml:trace>
    <inkml:trace contextRef="#ctx0" brushRef="#br2" timeOffset="16909.0287">19001-343 182,'-20'24'35,"22"0"-2,0 12-40,11-3-17,9 8-9,-2-5 0,4 3-3,-6-8-1,1 0-3</inkml:trace>
    <inkml:trace contextRef="#ctx0" brushRef="#br2" timeOffset="17079.8862">19176 411 176,'-17'11'7,"17"-11"-6,0 0-38,0 0-4,24-28-6,6-5-3</inkml:trace>
    <inkml:trace contextRef="#ctx0" brushRef="#br2" timeOffset="34700.7322">20712-204 115,'0'0'42,"-22"-7"-9,5 16-13,12 15-3,-4 3-1,7 16-4,0 8-12,4 6 0,3 5 0,3 1 0,1-3-1,2-3 0,0-9-1,2-2 2,-2-15 0,-2-7 0,2-8 0,-11-16 0,0 0 0,0 0 0,15-29 0,-15 1 0,0-5 0,-2-7 0,-2-2 1,4-4 0,0-2 0,4 2 0,7-1-1,2-1 0,7 2 0,6 2 0,5 7 0,6 2 0,2 8 0,1 9 0,-3 10 0,0 10 0,-4 11 0,-4 13 0,-3 9 0,-6 9 0,2 12 0,-3 7 0,1-1 0,0 4-1,-2-3-1,1-5 1,1-8 1,0-8-2,1-9-9,-7-15-9,-14-18-8,22 13-5,-22-13-7,0-24-1,-7 2-2,-6-3 11</inkml:trace>
    <inkml:trace contextRef="#ctx0" brushRef="#br2" timeOffset="34949.1976">20824 275 133,'-4'-16'41,"21"6"-1,9-1-21,14 4-26,15 9-14,2-2-6,2 5-8,0 1-4,-7-1-2,-4-1 0,-12 0 20</inkml:trace>
    <inkml:trace contextRef="#ctx0" brushRef="#br2" timeOffset="35200.3246">21580 341 114,'-11'28'41,"6"-8"0,-3 0-14,8 9-17,2 2-3,5 6 0,5-2-8,-1-2-6,7 2-8,-3-11-4,5-2-6,-20-22-2,24 16-5,-24-16-6,16-13-1,-16 13 7,6-40 21</inkml:trace>
    <inkml:trace contextRef="#ctx0" brushRef="#br2" timeOffset="35748.4824">22071-15 145,'0'0'41,"0"0"-6,6 19-16,1 4-11,13 12-2,3 4-6,6 7 0,2-1-1,6 1 0,0-3 0,0-3 0,-4-11 1,-2-5 0,-5-9-1,-4-10 1,-4-8 0,-18 3 0,24-32 0,-18 5-1,-3-10-1,-1-12 0,-4-1 2,-1-3 0,-3 0 0,1 3 1,-1 6-1,4 8 1,2 10 2,2 9-8,-2 17-12,24 2-8,2 13-6,-2 3-8,7 2-3,-4 8 0,7-2-1,2 3 39</inkml:trace>
    <inkml:trace contextRef="#ctx0" brushRef="#br2" timeOffset="35908.5868">22914 288 148,'-2'22'41,"4"7"-5,-6-3-20,11 7-9,1 0-5,1-4-16,9 2-12,-1-12-5,1-6-7,-18-13-3,28-11-1,-17-13-1,-4-11 29</inkml:trace>
    <inkml:trace contextRef="#ctx0" brushRef="#br2" timeOffset="36173.14">23574-105 165,'-9'-29'42,"9"29"-3,26-20-33,3 16-25,19 11-11,0 1-3,1 3-7,-3 2-3,-9 1-1,-7 1 2</inkml:trace>
    <inkml:trace contextRef="#ctx0" brushRef="#br2" timeOffset="36319.7325">23624 119 144,'0'0'15,"22"-7"-12,7-1-32,12 3-10,8-2-2,8-3-1</inkml:trace>
    <inkml:trace contextRef="#ctx0" brushRef="#br2" timeOffset="36781.5194">24354-108 148,'0'0'43,"-26"-9"-3,26 9-16,-2 33-24,10 1 0,5 9 0,3 8 0,5 4 0,1 2 0,0-6 0,-4-3 0,-1-11 0,-8-14-10,2-4-5,-11-19-3,0 0-2,-4-24-2,0-2-3,-5-18-1,9-5 1,-2-14 10,6-3 10,5-2 6,6 2 8,3 6 5,5 7 9,8 20 3,-5 14-1,8 25-1,-2 8-4,8 23-3,-5 9-5,7 16-4,-3 6-6,2 4-2,-3-4 0,3-2-1,-8-6 1,-6-10-1,1-6-14,-13-20-15,-15-24-4,0 0-1,0 0-1,-8-26-5,-10-3-4</inkml:trace>
    <inkml:trace contextRef="#ctx0" brushRef="#br2" timeOffset="36952.8981">24659 233 173,'-7'-24'39,"31"13"-26,11 5-46,13 8-1,5-4-8,0 4-2,4 0 0</inkml:trace>
    <inkml:trace contextRef="#ctx0" brushRef="#br2" timeOffset="37343.9223">25300 284 155,'-19'-20'41,"19"20"-5,9-16-23,12 14-10,8 2-3,4 2 0,6 1 0,-1 6 0,-1 2 0,-6 2 1,-7 2 0,-11 5-1,-11 2 1,-7 6-1,-14 1 1,-5 2-1,-5 2 1,-1-2-1,1 2-1,1-1 1,8-7-1,7-1 1,10-4-1,8-3 1,14-6-1,4-6 1,12-1-1,6-6-2,8 4-11,-3-6-7,8 2-6,-8-3-6,-4-1 0,-9-3-1,-7-2-1,-6-3 3</inkml:trace>
    <inkml:trace contextRef="#ctx0" brushRef="#br2" timeOffset="37780.2223">26046 20 170,'6'-22'36,"-6"22"-2,0 0-22,16 39-12,1-8-1,1 5 1,6 7 0,2 2-1,4 1 1,-5-2 0,5-3 0,-1-8 0,-3-6 0,0-7 0,-2-5 0,-1-8 0,0-8 0,-3-7 0,-6-8 1,-1-8-2,-2-5 2,-1-10-2,-3-9 2,-3-3-1,-1-6 1,-1 0-1,0 2 0,-2 4 1,2 7-1,-2 9 1,2 13-1,-2 6-6,0 16-10,0 0-9,16 20-6,-16-20-2,13 38-1,-9-16-1,3 8-1,0-1 4</inkml:trace>
    <inkml:trace contextRef="#ctx0" brushRef="#br2" timeOffset="38560.6536">26744 460 100,'0'0'40,"11"-25"-3,-11 25-11,23-19-12,-4 19-1,-3-5-2,5 8-7,-3 3-4,2 3 1,-1 0 0,-8 8 0,-2 1 0,-4 4 0,-5 6 0,0-1 0,-7 3 0,-4 1 0,-4 0-1,-1-2 1,-3 1-1,-1-7 0,-2-1 0,0-1 0,2-7 0,3-1 0,17-13 0,-22 22-2,22-22 1,0 0 0,11 22 0,-11-22 0,35 18 0,-11-8 0,7 1 1,4 2 0,2-2 0,-4-2-12,6 4-16,-10-6-4,-3 2-2,-26-9-3,0 0 0,0 0-3</inkml:trace>
    <inkml:trace contextRef="#ctx0" brushRef="#br0" timeOffset="-7868.6653">410 1843 85,'0'0'42,"0"-31"-5,0 31-7,-6-29-10,6 29-1,-5-31-5,5 31-6,-13-33-8,6 12 0,-6 1 0,-2-2 0,-7 2 0,-4 2 0,-7 3 0,-6 6 0,-1 7 0,-8 8 0,0 10 0,-1 10 0,5 7 0,7 9 0,9 6 0,10-1 0,14 3 0,13-4 0,17-8 0,13-7 0,10-5-7,3-15-9,10-5-3,-5-14-5,2-1-3,-13-17-3,-5-1-2,-16-10-2,-4-1 6,-12 1 2,-9-5 15</inkml:trace>
    <inkml:trace contextRef="#ctx0" brushRef="#br0" timeOffset="-7447.1472">322 1300 38,'1'-25'22,"-1"25"5,-3-22 3,3 22-1,0 0-2,0 0-3,-13 24-3,9 5-4,10 13-6,-3 9-7,5 10-3,3 5-1,2 4 1,1 1-2,1-5 1,2-3-1,-3-12 0,1-9 1,0-7-1,0-7-7,-15-28-11,22 23-5,-22-23-5,9-20-4,-7-5-6,-2-7 0,-2-3-1,0-3 24</inkml:trace>
    <inkml:trace contextRef="#ctx0" brushRef="#br0" timeOffset="-6950.306">655 1774 123,'0'0'40,"0"0"-1,0 0-13,0 0-14,0 0-5,3-21-8,-3 21 1,35-27 0,-13 12 0,4 2 0,0 2-1,0 4 1,-3 5 0,-1 6 0,-3 5 0,-3 6 0,-6 5 1,-3 7 1,-5 6-2,-6 2 0,-1 2 1,-6-2-1,-6 0 1,0-2-1,-1-6 0,2-5-2,-3-3 3,19-19-2,-26 20 0,26-20 0,0 0 0,0 0 0,0 0 0,0 0-1,30 9 2,-6-9-1,3 4 1,6-1 0,2 3 0,0-1 0,-2 3-1,-5-1 1,-4 4-2,-7-6-8,1 5-9,-18-10-8,0 0-6,0 0-6,0 0-1,7-21-2,-10-4 16</inkml:trace>
    <inkml:trace contextRef="#ctx0" brushRef="#br0" timeOffset="-6727.781">1377 1541 134,'0'0'42,"-16"-15"-3,16 15-16,35-7-40,-2 1-9,13 6-6,-2-2-1,4 4-7,-4 2-1,-7 1-1</inkml:trace>
    <inkml:trace contextRef="#ctx0" brushRef="#br0" timeOffset="-6532.1018">1383 1737 132,'0'0'41,"0"0"-8,11 16-26,22-12-24,8-8-9,12 1-6,0-5-9,4-3 0,-3-3-1,-7-6 29</inkml:trace>
    <inkml:trace contextRef="#ctx0" brushRef="#br0" timeOffset="-6284.266">1994 1363 133,'-24'-2'40,"24"2"-3,-13 38-19,13-1-12,7 7-1,4 7-5,2 6 1,2 4-1,1-1 1,5-5-13,-8-9-10,3-7-8,-3-14-2,2-8-2,-15-17-8,22-7 0,-13-14 16</inkml:trace>
    <inkml:trace contextRef="#ctx0" brushRef="#br0" timeOffset="-6120.1526">2290 1779 154,'-6'28'40,"-3"-8"-6,9 4-38,11 1-21,4-8-8,5-6 0,-2-13-4,8-9 1,-6-13 0</inkml:trace>
    <inkml:trace contextRef="#ctx0" brushRef="#br0" timeOffset="-5699.0836">2483 1401 148,'7'-25'42,"3"-3"-3,17 6-25,6 6-14,10 3 0,6 7-1,1 4 0,-2 8 0,-6 7 0,-5 7 0,-10 7 0,-12 10 1,-8 5-1,-12 6 1,-8 1 0,-5 5 0,-6-3 0,-4-3 1,-1-4 0,5-8-1,2-6 1,5-3 0,8-7-1,5-3 1,4-17-1,0 0 1,32 13-1,-12-15 1,6-4 0,5-3-1,6 2 2,-2-2-2,1 1 0,1 7-9,-7-7-10,5 10-8,-10-6-6,1 3 0,-8-5-3,3-1 1,-21 7-1</inkml:trace>
    <inkml:trace contextRef="#ctx0" brushRef="#br0" timeOffset="-5075.8133">3371 1533 159,'0'0'35,"-18"-11"-3,18 11-22,4 17-10,5 3 0,4 8 0,3 3 0,3 4 1,1 1-2,0-1 1,-5-6 1,-2-1-1,-2-10 0,-11-18 0,5 20-1,-5-20-1,0 0 1,-20-18 0,11-4 0,-2-5 1,4-8-1,5-4 2,7-3-1,3 0 1,6 3 0,7 8 0,4 5-1,5 12-1,1 8 1,0 14 0,2 10 0,-1 8 0,-1 7 0,0 3 0,-1 3 0,-5-1 0,3-3 0,-2-7 0,-2-4 0,0-12 0,-1-8-2,-1-8-2,-5-7-3,0-3-1,-5-12-1,1 2 1,-3-7 0,4 2 0,-1-2 2,4 1 7,5 6 4,-4 4 3,4 9 0,-2 6 0,4 10 0,-5 4 0,3 13-1,-4 4-4,1 3-2,3 1-1,3 1 0,-1-2-8,-2-9-18,6 1-6,-4-16-1,0-7-3,-2-12-3,-4-12 0</inkml:trace>
    <inkml:trace contextRef="#ctx0" brushRef="#br0" timeOffset="-3694.7401">-22 2768 139,'0'0'41,"-15"-19"-5,15 19-14,-7 17-9,10 7-9,5 7-4,1 7 0,6 6 0,3 6 0,4 3 0,0 2 0,0-3 0,0-7 0,0-6 0,-2-8 0,-1-9 0,-1-13 0,-1-14 0,-4-15 0,0-8 0,-4-9 0,0-5 0,0-5 0,-1-5 0,-1 3 0,4 3 0,0 2 0,0 5 0,0 6-1,2 8 1,-2 4-4,-11 21-8,22-18-6,-22 18-7,17 11-3,-17-11-4,12 26-2,-6-8 0,-2 0 3,-1-1 7</inkml:trace>
    <inkml:trace contextRef="#ctx0" brushRef="#br0" timeOffset="-3370.5867">640 3080 164,'-28'1'34,"28"-1"0,-13 32-20,15-5-8,7 12-3,6 3-3,2 4 0,1 1 0,-1-3-1,-5-7-5,1-2-10,-7-15-5,-6-20-7,0 0-4,0 0-4,0 0-5,7-33 0,-7 6 9</inkml:trace>
    <inkml:trace contextRef="#ctx0" brushRef="#br0" timeOffset="-3044.0759">1184 2909 127,'0'0'42,"-22"-4"-1,22 4-11,0 0-21,30-2-18,6 6-11,3-6-8,11 8-4,-8-4-2,0 1-6,-7-1-2,-9 2-1</inkml:trace>
    <inkml:trace contextRef="#ctx0" brushRef="#br0" timeOffset="-2859.9727">1219 3098 126,'0'0'42,"0"0"-2,0 0-9,0 0-25,30 13-20,12-11-12,0-6-7,8 0-7,-4-3-2,0-4 0,-7-4-2</inkml:trace>
    <inkml:trace contextRef="#ctx0" brushRef="#br0" timeOffset="-2284.8311">1915 2650 147,'-8'-16'42,"3"-1"-2,5 17-21,13-16-19,5 12 0,8 4 0,5 4-1,4 5 0,0-2-2,0 8 0,-6-2 1,-7 7-1,-7 0 0,-9 4 1,-6 0 0,-11 5 1,-8 2 0,-7-1 1,-3 1 0,-2-4-1,-2 1 1,3-4 0,4-4-1,4-7 2,22-13-1,-18 15 1,18-15-1,0 0 1,31-10-1,-5 5 0,9-4-2,5 1 0,5 3-1,2 1 1,1 6 0,2 2 3,-6 7 1,-7 2 0,-6 7 2,-11 5 1,-11 3 0,-12 3-1,-10 2 0,-9 2-2,-2-4-1,-9-2 0,-4-3-1,0-8 0,2-5 0,6-4-12,3-12-8,26 3-9,-26-28-4,30 8-1,7-7-2,17-1 0,5-1-1</inkml:trace>
    <inkml:trace contextRef="#ctx0" brushRef="#br0" timeOffset="-2123.7185">2739 3149 172,'-13'22'35,"-6"-5"1,19-17-46,-18 33-19,18-33-5,7 18-7,-7-18-3,28-18 0,-10-4 4</inkml:trace>
    <inkml:trace contextRef="#ctx0" brushRef="#br0" timeOffset="-1668.4069">3307 2667 85,'-7'-20'41,"-3"0"-1,-6-1-12,16 21-14,-37-16-2,15 18-2,-7 3-5,-3 10-3,-3 5-1,-3 11 0,-3 6 0,1 7 0,1 5-1,6 6 1,9-1-1,9 1 1,14-4-1,12-5 1,16-8-1,17-6 0,15-12 0,11-9 0,6-11 0,-5-11 0,-3-8-1,-9-8 1,-9-8 0,-19-5 0,-16-8-1,-17 0 0,-16-1 1,-12 3-1,-10 4 1,-10 5-1,-1 10-4,-6 5-6,11 14-7,3 1-8,16 11-6,10-3-1,17-1-2,26 13 0,14-7 3</inkml:trace>
    <inkml:trace contextRef="#ctx0" brushRef="#br0" timeOffset="-1059.5047">3710 2757 168,'-24'25'35,"17"-6"-2,-6 5-28,11 7-6,4 5 1,5 5-1,2 1 1,2 2-1,2-9 1,-2 0 0,2-11 0,-13-24-3,20 16 0,-20-16-1,17-24 1,-12-3-1,3-8 1,-3-7 2,4-4 1,3 0 2,2 0 2,5 6-1,3 7 1,3 7 0,7 11-2,1 14-1,0 10-1,-2 9-1,2 10 1,-1 8-1,-5 3 1,-1 1 0,-2 1 0,0-7 0,0-4 1,-2-8 0,-4-9-1,2-12 0,-3-6 1,0-12-3,-5-6-3,1-10 1,2-4-1,-2-2 1,2 1 1,-1 3 3,3 4 0,3 7 2,-2 9 2,3 12 1,-3 8-1,0 10-1,-1 9 0,0 9-4,-5 3 2,3 5-2,0-1 2,1-1-1,5-6 1,-1-8-1,6-5-10,-2-14-10,9-8-9,-8-13-3,3-7-3,-6-16-3,-3-10-3,-5-11 10</inkml:trace>
    <inkml:trace contextRef="#ctx0" brushRef="#br0" timeOffset="-883.6674">4847 2441 121,'0'0'40,"0"0"-3,16 15-13,-8 27-12,3 15-11,1 16-1,7 6 0,1 6 1,2-7-8,6-2-6,-6-14-12,11-11-5,-4-19-4,5-16-6,-3-20-2,4-16 0</inkml:trace>
    <inkml:trace contextRef="#ctx0" brushRef="#br0" timeOffset="-591.5586">5332 2577 140,'-24'-11'42,"-1"13"-5,-7 5-23,8 10-13,8 10-1,1 3 0,10 4 0,10 1 0,10 2 1,11 0-2,7-3 1,5 1 0,7-4 0,1 1 0,-2-1 0,-4 0-1,-7-2 1,-9 1 1,-11-3-1,-9 3 0,-15-3 0,-13-3 0,-6 0-13,-14-13-17,-2-4-3,-7-12-2,-4-6-4,-4-8-1</inkml:trace>
    <inkml:trace contextRef="#ctx0" brushRef="#br1" timeOffset="79270.2524">8169 213 99,'0'0'33,"0"0"-1,0 0-6,0 0-8,0 0-5,0 0-6,-17 11-7,17-11 0,-11 31 0,2-10 1,0 3-1,-2 1 0,-4 3 0,2 3 1,0 0-1,2-2 0,2 3 0,2-1 0,5-2 0,4-1 0,3-8 0,6-4 1,6-5-1,3-5 1,2-6-1,2-8 1,2-4 0,-2-3-1,-2-2 0,-2-1 1,-4 0-1,-4-1 0,-12 19-1,11-29 1,-11 29-1,-6-26 1,6 26-1,-28-25 0,8 14 0,-4 0 0,-5 0 0,-2-4 1,-4 0-1,-2 3 1,4-3 0,3 2 0,6-3 0,6-3 1,11 1-1,9-1 0,9-1 1,9 2 0,4-4-9,11 9-10,-6-2-10,8 10-6,-8-1 0,-1 10-2,-8 0 1,-1 7-1</inkml:trace>
    <inkml:trace contextRef="#ctx0" brushRef="#br1" timeOffset="79950.4133">8432 314 129,'0'0'36,"-15"20"-1,15-20-6,-9 35-29,16-13 0,1 4 1,3-2-1,0 0 0,0-4 0,-2-4 1,-9-16-2,0 0 1,18 11-1,-18-11-2,9-24 0,-5 4 1,2-4 0,3-5 2,0 0 0,4 1 1,2 1 1,1 3 0,1 4 1,1 7-1,1 5 0,-1 8-2,0 8 0,-1 5 0,-1 5 0,1 6 0,-2 2-1,1 1 2,-3 1-1,0-3 0,0-5 0,-13-20 0,20 24 1,-20-24-1,20-3 0,-20 3 1,19-35-1,-6 11 0,1-4 1,7 1-1,3 1 0,-1 4 0,5 4 0,0 9 0,-3 7 0,1 9 0,-4 8 0,-2 7 0,-3 5 0,-4 3 0,-2 3 0,-2-4-10,2 0-20,-5-8-4,1-5-1,-7-16-2,0 0-1</inkml:trace>
    <inkml:trace contextRef="#ctx0" brushRef="#br1" timeOffset="80619.8755">6410 1433 113,'0'0'43,"0"0"-2,-16 26-12,17-2-29,1 7 0,8 4 1,-1 5-1,4 2 0,-2-1 1,0-5-1,-2-5 0,-2-7 0,-7-24 0,11 19 0,-11-19 0,4-21 0,-4-1 0,0-9 1,5-5-2,-1-7 2,3-1-2,3 0 1,6 4 0,3 3 0,6 4 0,5 9 0,-1 8 0,4 10-1,-1 5-5,3 12-13,-11 0-10,5 9-4,-11 0-2,3 4 0,-10-6-1,0 0 3</inkml:trace>
    <inkml:trace contextRef="#ctx0" brushRef="#br1" timeOffset="80822.0171">6969 1457 158,'0'0'35,"0"0"-2,0 0-32,21 2-8,1 0-11,14 5-8,-2-3-6,1 5-1,-8-7-1,-7 5-1,-20-7-1</inkml:trace>
    <inkml:trace contextRef="#ctx0" brushRef="#br1" timeOffset="80989.1276">7003 1701 153,'0'0'25,"0"0"-15,33 13-39,-2-11-4,6-4-2,-1-4-1,3-3-1</inkml:trace>
    <inkml:trace contextRef="#ctx0" brushRef="#br1" timeOffset="81416.4218">7747 1358 109,'-18'-26'36,"18"26"-1,-39-11-8,19 17-12,-7 3-6,-1 7-8,-1 10 0,-1 7 0,3 9-1,-1 6 0,6 5-1,4 2 1,12-3 0,10-1-1,10-9 1,16-9 0,8-13 0,10-12 0,4-14 0,1-10 0,-3-8 1,-8-13-2,-9-7 1,-13-4-1,-10 1 1,-10 3-1,-8 5 0,-3 4 1,-3 10-1,-5 3-4,19 22-11,-24-13-10,24 13-7,0 0 0,2 27-2,-2-27 0,28 33 1</inkml:trace>
    <inkml:trace contextRef="#ctx0" brushRef="#br1" timeOffset="81566.5232">7979 1681 142,'0'20'35,"2"4"-1,-6-8-13,6 1-21,9-1-16,-11-16-11,19 15-7,-19-15-1,24-15 0,-13-5-1,2-4 0</inkml:trace>
    <inkml:trace contextRef="#ctx0" brushRef="#br1" timeOffset="82024.845">8239 1354 138,'0'0'35,"-17"-11"0,17 11-15,-9 17-16,7 1-4,0 8 1,0 7 0,2 5 0,-1 6 0,1 4-1,1 1 0,5-1 1,1-2-1,8-6 0,3-5 0,4-9 0,8-6 0,1-9 0,2-7 0,4-10 0,-2-5 0,0-5 0,-6-8 0,-3-4 0,-4-1-1,-5-2 1,-10 2-1,-5 1 1,-9 6 0,-4 5 0,-8 6 1,-3 10-1,-4 6 1,2 8 0,0 5-1,4 6 1,6 4-2,4-1 0,10 1 0,6-6-12,16 0-9,-2-11-9,13-4-2,-1-12-1,8-5 0,-3-8-1</inkml:trace>
    <inkml:trace contextRef="#ctx0" brushRef="#br1" timeOffset="82572.2181">8789 1578 132,'0'0'36,"0"0"-1,0 0-7,-17 20-22,13 0-6,3 6 1,-1 2-1,4 3 0,3-2-1,-1-3 1,3-4-1,-7-22-2,18 25-5,-18-25-1,19-1-1,-19 1 1,15-28 0,-10 8 2,2-4 7,-1-2 2,0-3 5,5 5 2,-2-3 0,5 6 0,-2 1 0,-12 20-3,29-14-5,-29 14 0,29 11 0,-29-11 0,28 36-1,-15-10 0,2 2 1,1 1-1,1-2 0,1-1 0,-1-6 0,-1-7 0,1-6 0,-1-10 0,-16 3-1,30-26 0,-17 4 0,-2-7-3,3-4 1,-1 0 0,4 1 2,-1 9 1,3 4 0,-3 8 0,1 9 2,1 13 2,-3 8 0,1 10 0,-4 2-4,0 2 1,1 0-1,2-7-9,5 0-21,-20-26-4,33 18-1,-33-18-3,26-22-2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50.6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E71FB83-6E29-4E6D-8FAD-E67F2FDED41C}" emma:medium="tactile" emma:mode="ink">
          <msink:context xmlns:msink="http://schemas.microsoft.com/ink/2010/main" type="inkDrawing" rotatedBoundingBox="16138,10118 20835,9317 21261,11819 16564,12620" semanticType="callout" shapeName="Other"/>
        </emma:interpretation>
      </emma:emma>
    </inkml:annotationXML>
    <inkml:trace contextRef="#ctx0" brushRef="#br0">2 0 54,'0'0'18,"0"0"2,0 0-2,-4 24-4,8 5 1,0 4 2,5 11 1,-2 4 0,4 1-3,-1 1-3,1-3-3,0-3-8,0-7-11,3-2-11,-4-13-8,6-7-4,-16-15 0,35 0-2,-18-13 1,3-4 6</inkml:trace>
    <inkml:trace contextRef="#ctx0" brushRef="#br0" timeOffset="599.3534">394 191 159,'-20'11'34,"20"-11"0,-11 33-22,7-8-8,8 5-2,3-1-2,2 2 0,4-3-4,-4-8-6,6 0-7,-15-20-5,24 16-4,-24-16-3,16-7-1,-16 7 0,13-31 2,-7 7 7,-3-3 10,1-5 6,2 1 10,-1-2 7,4 2 4,2 4 4,0 3 4,4 7 3,0 1-1,5 14-1,-3-2-4,7 15-4,-8 0-4,8 9-2,-6 2-4,3 6-3,-3 3-3,-3-2-1,0-1-1,-6-6-2,4 0-5,-13-22-5,20 20-2,-20-20-2,18-7-1,-10-10 1,3 1 1,0-6 2,2-4 4,-1 0 6,5-1 3,-2 5 4,1 2 2,3 7 3,-3 4 4,3 9 2,-19 0 3,33 20 0,-33-20-2,35 40-1,-19-14-2,1 1-6,1 5-11,-3-10-14,5 3-11,-9-6-3,-11-19-1,17 22-1,-17-22-1</inkml:trace>
    <inkml:trace contextRef="#ctx0" brushRef="#br0" timeOffset="-2164.5387">-1926 1120 78,'-11'-16'25,"11"16"1,-31-20-5,13 18-5,-6-2-1,2 10-3,-4 3-1,2 9-1,0 4-2,2 8 0,2 3-1,9 3-3,3 3-2,12 1-2,5-3 0,10-8 0,8-5-7,6-13-6,8-4-5,-3-14-3,7-2-2,-10-11-1,1 0 0,-8-12 1,-6 3 7,-5-2 11,-8 0 11,-2 3 9,-9 1 8,4 7 1,-6-1 0,4 21 0,-11-20-1,11 20-4,0 0-6,0 0-7,-5 28-6,7-8 0,3 4 0,6 3 0,0 4 0,4 2-1,-2-1 1,2-3 0,-3-5 0,1-8-1,4-1-6,-17-15-3,18 0-2,-18 0 1,11-26-1,-9 2 0,2 2 1,-6-9 4,0-2 9,6 6 8,-4-4 1,7 9 0,1-4 1,-8 26 0,23-29-2,-4 27-1,1 2-5,0 7-4,2 8 1,-1 1-1,-3 6-1,0 4 2,-1 0-2,-4-3 1,-2-1 0,-2-3 0,-9-19 1,15 18-1,-15-18-1,0 0 1,22-24 0,-17 6-1,3-6 0,1-2 0,2 1 0,2-1 1,2 2 0,1 4 1,3 7 0,-1 4-1,0 5 1,1 8 0,-1 5-1,-1 8 1,-1 5-1,1 2 0,-1 3 0,3 2 0,-3-1-1,1-4-5,1 3-9,-5-10-10,-13-17-5,22 16-2,-22-16-2,0 0 0,15-27 0</inkml:trace>
    <inkml:trace contextRef="#ctx0" brushRef="#br0" timeOffset="-1729.2402">-1620-86 48,'22'5'18,"7"8"2,8 16 0,2 6 3,10 20 0,-1 9-3,11 19-3,-6-1-1,10 12 1,-10 7-4,8 2-5,-10-1-5,-1 1-3,-8-4 0,-3-2 0,-11-1 0,-6-5-1,-6-10 1,-8-4 0,-8-7 0,-4-10 0,-3-8 0,-3-14 0,-1-5-10,-3-14-10,3-1-10,11-18-3,-21 7-2,21-7 0,-16-27-1</inkml:trace>
    <inkml:trace contextRef="#ctx0" brushRef="#br0" timeOffset="-956.7164">-537 156 68,'0'0'21,"-26"13"1,10 7-4,1 15-6,-5 7 5,7 15-1,-9 7 0,5 11 1,-3 6-3,7 10-2,2-4-3,6 4-3,3-1-7,4 2 1,12-4-1,5-5-1,12-8 2,2-9 0,8-6-1,1-12-3,4-6-9,-4-22-6,4-5-8,-7-17-4,-6-7-2,-5-13-1,-6-6 0,-8-6 3</inkml:trace>
    <inkml:trace contextRef="#ctx0" brushRef="#br0" timeOffset="-481.3905">-649 825 89,'33'-9'33,"11"0"-3,4-4-13,18 6-1,6-4-1,13 5-2,1-7-3,15 6-1,6-2-2,9 1-4,3 1-2,8 3-3,2 3-1,9 1 0,9 5-5,-7-1-4,2 10-8,-10-3-3,-3 6-6,-17-4 0,-7 3-2,-21-3 0,-19-4 5,-19 4 5,-20-11 17</inkml:trace>
    <inkml:trace contextRef="#ctx0" brushRef="#br0" timeOffset="3107.151">1785 24 78,'22'29'26,"18"9"2,21 18-9,10 6-1,16 20-1,3 6-3,8 17-1,-8 3-2,0 11-2,-17 8-4,-10 5-1,-13 0-4,-15-7 1,-13-6-2,-13-13 0,-5-5-13,-19-18-14,0-17-6,-5-24-1,0-20-2,-8-20-2,6-20-2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9:12.3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C13A057-19F0-402A-8639-843116FA43E2}" emma:medium="tactile" emma:mode="ink">
          <msink:context xmlns:msink="http://schemas.microsoft.com/ink/2010/main" type="writingRegion" rotatedBoundingBox="21415,10233 33320,10022 33338,11014 21432,11225"/>
        </emma:interpretation>
      </emma:emma>
    </inkml:annotationXML>
    <inkml:traceGroup>
      <inkml:annotationXML>
        <emma:emma xmlns:emma="http://www.w3.org/2003/04/emma" version="1.0">
          <emma:interpretation id="{1F807030-43BD-400E-92FE-8F6B22C100A6}" emma:medium="tactile" emma:mode="ink">
            <msink:context xmlns:msink="http://schemas.microsoft.com/ink/2010/main" type="paragraph" rotatedBoundingBox="21415,10233 33320,10022 33338,11014 21432,11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029D00-9CD1-46C2-A91E-3395BA4BD834}" emma:medium="tactile" emma:mode="ink">
              <msink:context xmlns:msink="http://schemas.microsoft.com/ink/2010/main" type="line" rotatedBoundingBox="21415,10233 33320,10022 33338,11014 21432,11225"/>
            </emma:interpretation>
          </emma:emma>
        </inkml:annotationXML>
        <inkml:traceGroup>
          <inkml:annotationXML>
            <emma:emma xmlns:emma="http://www.w3.org/2003/04/emma" version="1.0">
              <emma:interpretation id="{3F8A9A3D-2A0B-492D-8EA5-EC8C48EC9E0B}" emma:medium="tactile" emma:mode="ink">
                <msink:context xmlns:msink="http://schemas.microsoft.com/ink/2010/main" type="inkWord" rotatedBoundingBox="21722,10751 21738,11006 21440,11024 21424,10770"/>
              </emma:interpretation>
              <emma:one-of disjunction-type="recognition" id="oneOf0">
                <emma:interpretation id="interp0" emma:lang="en-US" emma:confidence="1">
                  <emma:literal>=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tm</emma:literal>
                </emma:interpretation>
                <emma:interpretation id="interp3" emma:lang="en-US" emma:confidence="0">
                  <emma:literal>tv</emma:literal>
                </emma:interpretation>
                <emma:interpretation id="interp4" emma:lang="en-US" emma:confidence="0">
                  <emma:literal>to</emma:literal>
                </emma:interpretation>
              </emma:one-of>
            </emma:emma>
          </inkml:annotationXML>
          <inkml:trace contextRef="#ctx0" brushRef="#br0">0 20 151,'0'0'42,"0"0"-6,21-5-29,-3 3-9,10 0 3,1 2-1,6-2-1,-2-1-4,4 3-8,-8-4-5,1 6-7,-8-6-3,-6 6-7,-16-2 1,0 0-1,0 0 2,0 0 26</inkml:trace>
          <inkml:trace contextRef="#ctx0" brushRef="#br0" timeOffset="240.3242">57 219 154,'0'0'41,"0"0"-7,23 14-30,-7-12-5,10 4-8,-4-5-7,5 5-6,-8-6-4,5 4-5,-8-3-3,-16-1-6,26 2 0,-26-2 27</inkml:trace>
        </inkml:traceGroup>
        <inkml:traceGroup>
          <inkml:annotationXML>
            <emma:emma xmlns:emma="http://www.w3.org/2003/04/emma" version="1.0">
              <emma:interpretation id="{8064FD66-33AE-425B-9ACE-3F871A64AF97}" emma:medium="tactile" emma:mode="ink">
                <msink:context xmlns:msink="http://schemas.microsoft.com/ink/2010/main" type="inkWord" rotatedBoundingBox="21917,10397 27772,10138 27808,10968 21954,11228"/>
              </emma:interpretation>
              <emma:one-of disjunction-type="recognition" id="oneOf1">
                <emma:interpretation id="interp5" emma:lang="en-US" emma:confidence="0">
                  <emma:literal>2.787110-4 m</emma:literal>
                </emma:interpretation>
                <emma:interpretation id="interp6" emma:lang="en-US" emma:confidence="0">
                  <emma:literal>2.787110-4m</emma:literal>
                </emma:interpretation>
                <emma:interpretation id="interp7" emma:lang="en-US" emma:confidence="0">
                  <emma:literal>2.78410-4m</emma:literal>
                </emma:interpretation>
                <emma:interpretation id="interp8" emma:lang="en-US" emma:confidence="0">
                  <emma:literal>2.782110-4m</emma:literal>
                </emma:interpretation>
                <emma:interpretation id="interp9" emma:lang="en-US" emma:confidence="0">
                  <emma:literal>2.784110-4m</emma:literal>
                </emma:interpretation>
              </emma:one-of>
            </emma:emma>
          </inkml:annotationXML>
          <inkml:trace contextRef="#ctx0" brushRef="#br0" timeOffset="3334.9415">2789-141 137,'0'0'32,"0"0"0,0 0-17,0 0-7,37 22-8,-10-5 1,10 5-1,7 3 2,4 5-2,4-1 1,1 6-1,2 1 0,-1 1 0,-5-2 0,-5-6 0,-7-1-1,-6-6-4,-7-6-9,-2-5-9,-22-11-5,17-1-4,-17 1 0,0-21-1,-7-1 0,-3-1 7</inkml:trace>
          <inkml:trace contextRef="#ctx0" brushRef="#br0" timeOffset="3574.4561">3218-165 152,'0'0'34,"-24"17"-5,16 5-21,-3 5-8,2 4 1,-2 8-1,0 1 2,-2 1-1,2-1-2,0-3 2,-2-8-7,10-1-10,-3-10-11,6-18-3,0 0-3,0 0 1,24-7-2,-6-15 0</inkml:trace>
          <inkml:trace contextRef="#ctx0" brushRef="#br0" timeOffset="3849.5437">3591-130 137,'0'0'40,"0"0"-3,0 28-26,6-5-10,5 9-1,0 4 2,2 5-2,-1 1 1,-1 0-1,0-2 0,-3-7 0,-3-5-6,5-2-9,-10-26-10,12 22-4,-12-22-3,0 0 0,21-28-1,-8 6-1</inkml:trace>
          <inkml:trace contextRef="#ctx0" brushRef="#br0" timeOffset="4277.5548">4042-152 146,'0'0'34,"-17"-18"-2,17 18-16,-22 0-16,22 0 0,-28 22 0,14-6 0,1 8-1,2 4 2,2 5-1,1 3 1,10 6-1,4 1 0,5-3 0,9 0 0,6-5 0,5-5-1,6-10 1,3-9-1,-1-8 1,-1-10 0,-4-8 0,-5-8 0,-7-9-1,-9-2 0,-6-3 1,-7 0-1,-7 2 0,-8-1 0,-1 6 0,-6 5 1,0 8-1,-1 1-2,7 10-8,-2-5-8,18 11-5,0 0-3,0 0-4,0 0-1,23-13 0,1 10 2,2-5 20</inkml:trace>
          <inkml:trace contextRef="#ctx0" brushRef="#br0" timeOffset="5037.5336">4494-304 132,'0'0'33,"-9"-20"0,9 20-14,0 0-14,17 0-4,-17 0-1,27 5 0,-8-3 0,1 2 0,2-1 0,-4-1 0,2 0 0,-3 2-1,0 1-6,-17-5-11,18 4-8,-18-4-6,0 0 0,0 0-1,0 0-1,0 0 0</inkml:trace>
          <inkml:trace contextRef="#ctx0" brushRef="#br0" timeOffset="5459.0282">4864-495 155,'0'0'33,"20"-15"-5,-20 15-24,0 0-3,19 13-1,-19-13 0,9 26 1,-9-10-1,-2 3 1,-2 1-1,1 0 1,-1 4-1,0-4 0,1 0 0,3-3 0,0-17 0,7 25 0,-7-25 0,18 17 0,-1-17 0,-1 2 0,5-6 0,-1 2 0,2-3 0,-2 1 0,2-5-3,2 7-8,-7-7-7,5 5-5,-22 4-2,31-13-2,-31 13-3,22-14-1,-22 14 1,9-22 9,-9 22 17</inkml:trace>
          <inkml:trace contextRef="#ctx0" brushRef="#br0" timeOffset="5697.0513">5142-537 108,'-8'-26'33,"8"26"-1,0 0-6,0 0-9,0 0-9,-5 22-7,8 2-1,3 4 1,1 6-1,1 7 1,1 3 0,-2 0-1,2-2 0,-3-2 1,0-5-1,-3-11-8,5 0-16,-8-24-8,1 20-1,-1-20-2,0 0-1,6-26-2</inkml:trace>
          <inkml:trace contextRef="#ctx0" brushRef="#br0" timeOffset="1018.4707">508-44 143,'0'0'39,"0"0"-7,-2-20-21,2 20-7,17-13-4,-17 13 0,31-14 0,-9 8 0,0 1 0,0-1 0,2 4-1,0 2 1,0 4 0,-2 5 1,-3 2-1,-7 6 1,1 3-1,-5 4 3,-7 1-2,-2 1 1,-7 5-1,1 2 0,-8-3 0,0 1-1,-3-2 1,-2 0-2,0-1 1,-1-2-1,1-8 1,4 0-1,16-18 1,-30 22-1,30-22 0,0 0 0,0 0 0,0 0 0,0 0 1,0 0 0,0 0-1,30-3 1,-12 1 1,2-2-1,4 4 0,-2 2 0,2 0-1,-4 3 1,-1 1 0,1 1 0,-20-7 0,26 15 0,-26-15 0,0 0 0,16 20-5,-16-20-8,0 0-9,0 0-6,-2 16-3,2-16-2,0 0-3,0 0-5,-3-16 20</inkml:trace>
          <inkml:trace contextRef="#ctx0" brushRef="#br0" timeOffset="1323.7481">972 356 127,'0'0'40,"-21"24"-1,21-24-16,2 26-23,-2-26 0,9 23 0,-9-23 0,13 19 0,-13-19-1,17 5-9,-17-5-9,0 0-6,13-18-3,-13 18-4,9-28 0,-4 12-2,1-2 1,0-6 19</inkml:trace>
          <inkml:trace contextRef="#ctx0" brushRef="#br0" timeOffset="2118.7417">1271-119 135,'0'0'39,"0"0"-4,-11-18-21,11 18-14,21 0 0,-5 0 0,6-2 0,4 2 0,3-4 0,3 2 0,-3 1 0,2-3 0,-1 2 0,-4 0-1,-2 4 1,-2 0 0,-4 3 0,-18-5 0,28 17 0,-28-17 0,18 22 0,-12-6 0,-6-16 0,9 33 0,-7-12 0,-1 1 1,1 5-1,-2 4 1,4 0-1,0 3 1,-1-3-1,3 2 0,1-4 0,1 0 0,1-5 0,0-5 1,0-3-1,-9-16 0,17 20 0,-17-20-1,16 6-14,-16-6-8,0 0-6,9-30-2,-9 30-2,-7-34 1,2 15-2</inkml:trace>
          <inkml:trace contextRef="#ctx0" brushRef="#br0" timeOffset="2306.0705">1551 156 147,'0'0'33,"0"0"0,26-22-21,-4 11-11,11 4-7,0-8-9,9 6-10,-5-6-3,4 10-4,-6-4-1,-6 1-7,1 3 0</inkml:trace>
          <inkml:trace contextRef="#ctx0" brushRef="#br0" timeOffset="2898.4289">2390-128 118,'0'0'39,"0"0"-3,0 0-12,-22-4-21,22 4-3,-15 26 0,4-8 0,0 2 0,-2 2 2,-2 4-2,1 2 2,-1 5-1,0 1-1,1 1 1,1 0-1,2-4 0,5 1-1,4-7 1,4 1-1,5-10 2,-7-16-1,30 21 1,-8-18-1,0-3 1,4-5-1,0-1 1,-3-3-1,1-4 0,-5-1 0,-3-1 0,-16 15-1,15-29 0,-17 10 0,-7 1 0,-6 0 2,-5 1-2,-8-1 1,-3 1-1,-4-1 1,-2-1 0,3 5 0,-1 1 0,1-4-1,9 3 1,3-1 0,22 15 0,-21-29 0,21 29 1,13-30-1,6 14 0,6 3 0,7-2-1,3 3 0,1 2-13,-4 1-10,-3 6-7,-7-1 0,-3 6-2,-19-2 0,16 13-1</inkml:trace>
          <inkml:trace contextRef="#ctx0" brushRef="#br0" timeOffset="7227.0994">5624-5 141,'-15'-17'39,"15"17"-6,0 0-21,0 0-6,0 0-5,-2 17 0,2-17 0,0 24 1,4-8-1,-2 1 1,-1 3-1,3 2 0,0-2-1,-1 0 0,1-1 0,-4-19-1,8 25 1,-8-25-2,0 0 2,0 0-1,0 0 1,0 0-1,16-29 0,-16 11 1,4-3-1,-1-1 0,1 0 1,2 0-1,1-2 1,4 2 0,0 4-1,6 0 1,-17 18 0,33-26 0,-13 17 0,0 3 0,2 6 0,-2 4 0,-1 3 1,-3 6 0,-16-13-1,28 35 1,-15-15 0,-6 2 1,1 2-1,-3 2-1,2-4 1,1-4-1,-8-18 0,18 20-1,-18-20 1,0 0-1,26-11 1,-26 11-1,20-33 0,-7 13 0,0-2 1,0 2-1,5 2 0,1-1-1,1 3 2,-2 1 0,3 4 0,-1 4 0,0 5 0,-2 6 0,-1 1 1,-1 6-1,-16-11 1,32 31 1,-19-12-2,0 3 2,-2 5-1,0-1 0,0-2-1,-2 0 0,0-6 0,-9-18-1,17 26 1,-17-26-9,0 0-11,14-19-6,-10 3-6,-6-6-1,6-2 0,-8-6-1,6 1 0</inkml:trace>
        </inkml:traceGroup>
        <inkml:traceGroup>
          <inkml:annotationXML>
            <emma:emma xmlns:emma="http://www.w3.org/2003/04/emma" version="1.0">
              <emma:interpretation id="{F250648A-1B71-4F2C-9916-9ABA9421C505}" emma:medium="tactile" emma:mode="ink">
                <msink:context xmlns:msink="http://schemas.microsoft.com/ink/2010/main" type="inkWord" rotatedBoundingBox="28121,9738 29471,10530 28940,11435 27590,10643"/>
              </emma:interpretation>
              <emma:one-of disjunction-type="recognition" id="oneOf2">
                <emma:interpretation id="interp10" emma:lang="en-US" emma:confidence="1">
                  <emma:literal>3/5</emma:literal>
                </emma:interpretation>
                <emma:interpretation id="interp11" emma:lang="en-US" emma:confidence="0">
                  <emma:literal>s/s</emma:literal>
                </emma:interpretation>
                <emma:interpretation id="interp12" emma:lang="en-US" emma:confidence="0">
                  <emma:literal>3/55</emma:literal>
                </emma:interpretation>
                <emma:interpretation id="interp13" emma:lang="en-US" emma:confidence="0">
                  <emma:literal>35/5</emma:literal>
                </emma:interpretation>
                <emma:interpretation id="interp14" emma:lang="en-US" emma:confidence="0">
                  <emma:literal>•S/s</emma:literal>
                </emma:interpretation>
              </emma:one-of>
            </emma:emma>
          </inkml:annotationXML>
          <inkml:trace contextRef="#ctx0" brushRef="#br0" timeOffset="7862.5349">6426-535 152,'0'-20'33,"0"20"-5,0 0-18,31-23-6,-13 18-4,4-1-1,4 1 2,2-1-1,-4 3 1,-2 3-1,-4 3 1,-18-3-1,22 17 1,-22-17 0,-2 29 0,-5-8-1,-4-3 1,-4 0-1,1 1 1,-5-3-1,3-1 0,16-15 0,-28 20-1,28-20 1,0 0-1,0 0 0,0 0 1,0 0 0,0 0-1,24-4 1,-8 1 0,3 3 0,-1 0 0,2 3 0,-1 5 0,1 1 0,-2 4 0,-1 1 0,-2 5 0,-2-1 1,-4 2-1,-2 2 1,-3-2-1,-4 0 1,-4-3 0,-3-1-1,7-16 1,-22 26-1,22-26 0,-33 11 0,12-11 0,1 0 0,0-5 0,0 1-1,1-1 1,19 5-1,-25-15-2,25 15-13,0 0-11,3-19-5,14 18-1,1-5-1,10 2 0,3 1-2</inkml:trace>
          <inkml:trace contextRef="#ctx0" brushRef="#br0" timeOffset="8349.7419">7320-651 137,'-21'6'34,"21"-6"-1,-29 40-11,7-5-16,2 13-4,-4 8-2,-2 10 0,-3 8 1,-1 5 0,-3 3-1,2 3 1,-1-7 0,3-4 0,1-10-1,5-9 1,2-9-1,7-9 0,4-14-1,10-23-8,-7 17-12,7-17-6,9-22-6,-1 2 0,8-6-1,-1-5 0,11-2-1</inkml:trace>
          <inkml:trace contextRef="#ctx0" brushRef="#br0" timeOffset="8988.9024">7518-51 94,'15'-20'33,"-15"20"-1,7-19-5,-7 19-9,4-16-3,-4 16-6,0 0-3,0 0-6,-22-17 1,22 17 0,-29 0-1,8 2 0,1 4 0,-4 1 0,2 4 0,-2 2 0,6 2 0,-1 1-1,8 2 1,11-18 0,-9 32-1,9-32 1,17 25 0,-1-17 0,6-3-1,8 1 1,1-6 0,4 1 0,0 1 1,4-2-1,-5 4 1,1 1-1,-1 3 1,-7-1 0,-3 10-1,-2 1 0,-3 2 0,-7 0 1,-2 2-1,-5 2-1,-3-2 1,-2 0 0,-6-5 0,-5-1 1,11-16-1,-31 28 0,11-17 0,-6-2 0,0-4 0,-3-1 0,0-6 0,-1-1 0,4-7 0,2 1 0,4-4 0,4-1-7,16 14-17,-11-28-8,11 28-1,16-24-1,3 15-3,3 0 1</inkml:trace>
        </inkml:traceGroup>
        <inkml:traceGroup>
          <inkml:annotationXML>
            <emma:emma xmlns:emma="http://www.w3.org/2003/04/emma" version="1.0">
              <emma:interpretation id="{E30A1318-6069-4847-86E6-73623E9F012C}" emma:medium="tactile" emma:mode="ink">
                <msink:context xmlns:msink="http://schemas.microsoft.com/ink/2010/main" type="inkWord" rotatedBoundingBox="29880,10609 30731,10401 30870,10969 30019,11177"/>
              </emma:interpretation>
              <emma:one-of disjunction-type="recognition" id="oneOf3">
                <emma:interpretation id="interp15" emma:lang="en-US" emma:confidence="1">
                  <emma:literal>of</emma:literal>
                </emma:interpretation>
                <emma:interpretation id="interp16" emma:lang="en-US" emma:confidence="0">
                  <emma:literal>oof</emma:literal>
                </emma:interpretation>
                <emma:interpretation id="interp17" emma:lang="en-US" emma:confidence="0">
                  <emma:literal>oaf</emma:literal>
                </emma:interpretation>
                <emma:interpretation id="interp18" emma:lang="en-US" emma:confidence="0">
                  <emma:literal>off</emma:literal>
                </emma:interpretation>
                <emma:interpretation id="interp19" emma:lang="en-US" emma:confidence="0">
                  <emma:literal>oft</emma:literal>
                </emma:interpretation>
              </emma:one-of>
            </emma:emma>
          </inkml:annotationXML>
          <inkml:trace contextRef="#ctx0" brushRef="#br0" timeOffset="10730.9657">8876-80 124,'0'0'33,"-30"-24"0,8 11-8,6 6-12,-6 1-7,0 1-5,0 3-1,-1 0 0,0 6 0,-1 1 1,-2 6-1,0 4 0,0 3 0,2 4 0,2 6 1,6 1 0,3 6 0,7 0-1,8-1 1,9-4-1,10-3 0,10-3 0,7-7 0,5-6-1,5-9 0,-2-6 1,0-11-1,-8-3 0,-7-6 0,-10-2 0,-12-1 1,-11-1-1,-5 1-1,-10 3 1,-1 7-3,-4 3-4,3 8-5,-3 3-5,22 3-5,-22 1-3,22-1-4,0 0-1,20 26 2,2-13 5,4 3 4</inkml:trace>
          <inkml:trace contextRef="#ctx0" brushRef="#br0" timeOffset="11197.6845">9071 0 135,'-17'-3'33,"17"3"0,0 0-6,13-17-27,13 13-18,1-5-9,8 6-4,4-7-2,1 7 1,1-5-2,-2 3 0</inkml:trace>
          <inkml:trace contextRef="#ctx0" brushRef="#br0" timeOffset="11029.4268">9233 253 130,'22'8'32,"-22"-8"0,0 0-12,13-17-6,-13 17-6,-4-35-8,-3 8 0,-6-4 0,-4-6 0,1 0-1,-5-3 1,-1-2 0,-3 1 0,2 5-1,1-3 1,4 4 0,7 2 0,7 4 0,4 1 0,15 5 0,7 1 0,7 5-1,5 6-12,8 9-9,-7 4-5,-2 7-4,-4 6-1,-8 5-1,-14 6 0,-7 3 1</inkml:trace>
        </inkml:traceGroup>
        <inkml:traceGroup>
          <inkml:annotationXML>
            <emma:emma xmlns:emma="http://www.w3.org/2003/04/emma" version="1.0">
              <emma:interpretation id="{785E97B9-525C-4F5C-8DC3-CDEA2C1219CD}" emma:medium="tactile" emma:mode="ink">
                <msink:context xmlns:msink="http://schemas.microsoft.com/ink/2010/main" type="inkWord" rotatedBoundingBox="30931,10472 33322,10347 33345,10798 30955,10923"/>
              </emma:interpretation>
              <emma:one-of disjunction-type="recognition" id="oneOf4">
                <emma:interpretation id="interp20" emma:lang="en-US" emma:confidence="1">
                  <emma:literal>water</emma:literal>
                </emma:interpretation>
                <emma:interpretation id="interp21" emma:lang="en-US" emma:confidence="0">
                  <emma:literal>waiter</emma:literal>
                </emma:interpretation>
                <emma:interpretation id="interp22" emma:lang="en-US" emma:confidence="0">
                  <emma:literal>waster</emma:literal>
                </emma:interpretation>
                <emma:interpretation id="interp23" emma:lang="en-US" emma:confidence="0">
                  <emma:literal>watery</emma:literal>
                </emma:interpretation>
                <emma:interpretation id="interp24" emma:lang="en-US" emma:confidence="0">
                  <emma:literal>waters</emma:literal>
                </emma:interpretation>
              </emma:one-of>
            </emma:emma>
          </inkml:annotationXML>
          <inkml:trace contextRef="#ctx0" brushRef="#br0" timeOffset="11751.2567">9542-130 159,'0'0'34,"-17"-7"-1,17 7-22,0 0-11,-9 29 0,13-11 1,3 4-1,4 2 0,4 2 0,1-2 2,6-4-2,4 0 1,0-5 0,1-4-2,-1-6 0,0-7-1,-6-7 1,-3-4-1,-6-3 0,-4-10 0,-1-3 1,-5 0 1,-1-4 0,-3 5 0,-3 1 1,4 3 0,-1 7 0,3 17 0,0 0-1,0 0 0,0 0 1,11 22-1,-2 0 0,2 4 0,6 1 0,3 5 0,6-3 1,3-2-1,4-3 1,4-4 0,2-7-1,-5-7 0,3-10 0,-7-5 0,-5-8-1,-6-3 1,-8-11-1,-4-4 1,-7-1 0,-5-3-3,-1 8-6,-5-4-5,0 13-5,-2 2-6,13 20-2,0 0-5,0 0 0,0 0 2,-2 24 7,19-6 3</inkml:trace>
          <inkml:trace contextRef="#ctx0" brushRef="#br0" timeOffset="12998.4918">10450-86 89,'0'0'32,"24"-22"0,-20 4-6,-4 18-7,0-33-3,0 33-5,-17-31-4,17 31-3,-27-26-3,8 19-1,-5 3 1,-1 9 0,-3 5-1,4 8 0,0 4 0,2 7 0,6 4 0,7 2 0,7 0-1,5-2 1,12-2 0,3-7-2,8-8 2,4-6 0,1-9-1,2-4 1,-2-10-1,-3-4 0,-4-8 0,-6-3 2,-5 1-2,-4-1 1,-7 4 1,-2 1 0,-4 6 0,4 17 0,-18-15 0,18 15 0,-18 11-1,18-11 0,-19 32 0,17-12 0,2 2 0,6-2 0,5 2 0,6-4-1,5-1 1,5-8-1,6-4 1,-1-6-3,4-3-6,-6-11-3,1 1-1,-9-12 0,4 0 0,-10-10 1,-1-1 3,-7-2 9,-7-5 8,1 8 4,-7-5 1,1 14 0,-5 3 1,9 24-1,-17-9-4,17 9-6,-14 33-2,10-4-1,6 6 0,3 4 0,6 3-1,4 0 1,7-2 0,6-1 0,8-6 0,3-6 0,3-7 0,4-7 0,-3-7 0,4-10 0,-6-5 0,-4-9-1,-2-4 1,-6-8-1,-7-1 1,-5-2-1,-8 0 1,-7-2 1,-4 4-1,-4 2 1,-8 7 0,-3 9 0,-3 7 0,0 10 0,20-4-1,-30 31 0,17-3 0,4 7 0,7 1 0,10 1 0,5 0-1,3-4 0,10-2 1,5-7-1,6-10 0,5-3 0,1-9-4,-7-9-4,7-1-3,-10-12-1,2 2 1,-11-10 1,0-3 9,-8 2 2,-5-2 5,-4 5 4,-7-1 3,4 10 1,-4 17-1,-5-18-1,5 18-7,0 0-4,-17 27 0,15-8 0,4 3-1,2 3 1,1 3-1,1 1 1,3-1 0,-2-5 0,3-1-1,-3-3 1,-7-19 0,18 20 0,-18-20 0,0 0-1,6-22 1,-6 0 0,-2-6 0,0-6 0,-7-3-1,3-2 2,6 1-1,2 1 0,4 4 1,1 2-1,10 9 1,5 4 0,4 5-1,3 4-1,8 12-14,-6-3-10,2 6-7,-3 1 0,-8 4-1,-22-11-2,24 24 0</inkml:trace>
          <inkml:trace contextRef="#ctx0" brushRef="#br0" timeOffset="13295.0458">10612-159 141,'35'0'32,"6"-6"-15,6 1-17,1-1-33,6 1-1,-5-4-1,-5 1-3,1-1-1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7.1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51B3EBA-2433-441E-B6D1-90B1F490CE7A}" emma:medium="tactile" emma:mode="ink">
          <msink:context xmlns:msink="http://schemas.microsoft.com/ink/2010/main" type="inkDrawing" rotatedBoundingBox="15152,11504 15174,11097 15538,11116 15516,11524" hotPoints="15524,11315 15330,11509 15136,11315 15330,11122" semanticType="enclosure" shapeName="Circle">
            <msink:destinationLink direction="with" ref="{F5BA22DA-4121-45A3-B48F-55FB9DB2A174}"/>
          </msink:context>
        </emma:interpretation>
      </emma:emma>
    </inkml:annotationXML>
    <inkml:trace contextRef="#ctx0" brushRef="#br0">494 919 91,'-15'-17'25,"-5"5"1,-2 6-8,-6 4-7,2 8-1,-3 1-3,1 11 0,-5 8 0,9 7 1,-3 7 0,12 4-1,2 2-3,17 0 1,9-2-2,12-4-1,14-11-9,3-11-5,12-7-4,-8-16-3,3-2-2,-12-17 0,-6 2 0,-16-15 0,-8 2 7,-14-3 6,-9 0 3,-5 3 3,-4 2 2,-3 7 0,4 2-3,6 6-3,18 18-3,-6-22-3,6 22-1,37-11 0,-2 9-1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7.5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902B4E-0E09-48F1-93E7-C740545DE7B6}" emma:medium="tactile" emma:mode="ink">
          <msink:context xmlns:msink="http://schemas.microsoft.com/ink/2010/main" type="inkDrawing" rotatedBoundingBox="16030,11088 16035,11512 15659,11516 15654,11093" semanticType="enclosure" shapeName="Other">
            <msink:destinationLink direction="with" ref="{F5BA22DA-4121-45A3-B48F-55FB9DB2A174}"/>
          </msink:context>
        </emma:interpretation>
      </emma:emma>
    </inkml:annotationXML>
    <inkml:trace contextRef="#ctx0" brushRef="#br0">1001 904 89,'0'0'28,"-14"-20"0,14 20-6,-41-15-4,19 14-2,-7-1-4,-1 9-2,-3 4-2,4 6-1,-3 8-3,7 8-2,6 9-2,5 2 0,10 6 0,11-3 0,10-1 0,9-6 0,9-9 0,9-11 0,3-9-1,3-12 1,-2-12-1,-9-9-4,-6-8-2,-13-12 0,-9 0-2,-17-5 0,-5 1 1,-11 4-1,-3 5 0,-9 6 0,1 9-2,4 8-3,7 10-4,22 4-4,-22 7-2,22-7 0,13 26 0,9-12 3,9 7 10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52.8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3E6F746-67BD-45E1-9551-021354813ABF}" emma:medium="tactile" emma:mode="ink">
          <msink:context xmlns:msink="http://schemas.microsoft.com/ink/2010/main" type="writingRegion" rotatedBoundingBox="18454,10961 20743,11110 20715,11555 18425,11407"/>
        </emma:interpretation>
      </emma:emma>
    </inkml:annotationXML>
    <inkml:traceGroup>
      <inkml:annotationXML>
        <emma:emma xmlns:emma="http://www.w3.org/2003/04/emma" version="1.0">
          <emma:interpretation id="{0CEE3D9A-7251-4484-8A4F-8BAC1E1B5D13}" emma:medium="tactile" emma:mode="ink">
            <msink:context xmlns:msink="http://schemas.microsoft.com/ink/2010/main" type="paragraph" rotatedBoundingBox="18454,10961 20743,11110 20715,11555 18425,114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6E482F-9E9B-4824-A7F6-D79BD904A487}" emma:medium="tactile" emma:mode="ink">
              <msink:context xmlns:msink="http://schemas.microsoft.com/ink/2010/main" type="line" rotatedBoundingBox="18454,10961 20743,11110 20715,11555 18425,11407"/>
            </emma:interpretation>
          </emma:emma>
        </inkml:annotationXML>
        <inkml:traceGroup>
          <inkml:annotationXML>
            <emma:emma xmlns:emma="http://www.w3.org/2003/04/emma" version="1.0">
              <emma:interpretation id="{37EA2803-9D0A-4288-8E58-E93D135AD56D}" emma:medium="tactile" emma:mode="ink">
                <msink:context xmlns:msink="http://schemas.microsoft.com/ink/2010/main" type="inkWord" rotatedBoundingBox="18454,10961 20743,11110 20715,11555 18425,11407"/>
              </emma:interpretation>
              <emma:one-of disjunction-type="recognition" id="oneOf0">
                <emma:interpretation id="interp0" emma:lang="en-US" emma:confidence="0">
                  <emma:literal>100 cm</emma:literal>
                </emma:interpretation>
                <emma:interpretation id="interp1" emma:lang="en-US" emma:confidence="0">
                  <emma:literal>10 cm</emma:literal>
                </emma:interpretation>
                <emma:interpretation id="interp2" emma:lang="en-US" emma:confidence="0">
                  <emma:literal>1000 cm</emma:literal>
                </emma:interpretation>
                <emma:interpretation id="interp3" emma:lang="en-US" emma:confidence="0">
                  <emma:literal>(00 cm</emma:literal>
                </emma:interpretation>
                <emma:interpretation id="interp4" emma:lang="en-US" emma:confidence="0">
                  <emma:literal>000 cm</emma:literal>
                </emma:interpretation>
              </emma:one-of>
            </emma:emma>
          </inkml:annotationXML>
          <inkml:trace contextRef="#ctx0" brushRef="#br0">1303 1058 54,'-19'-7'14,"-3"-1"-2,-4 8-8,1 4-1,-1 7 3,4 4 2,-2 5 3,7 9 3,-1 1 3,9 8 2,5-1 0,13 3-1,2-3-5,15-4-7,9-7-12,2-10-9,14-5-7,-3-13-5,5-5-4,-7-10-2,-3-5 0,-8-7 5,-10-8 9</inkml:trace>
          <inkml:trace contextRef="#ctx0" brushRef="#br0" timeOffset="593.0385">1534 1067 131,'0'0'34,"-20"2"0,20-2-5,-11 26-16,11-4-9,4 7-4,5 4 0,2 2-1,4 2 1,-1-1 0,3-1 0,-2-5-1,-1-10 0,-1-4-6,-13-16-2,17 8-1,-17-8 1,7-26 0,-7 0 0,2 1 2,-2-8 2,2-4 10,3 4 4,-1-4 0,5 10 0,0 1 0,6 9-1,-15 17 0,30-14-3,-14 17-3,4 10-2,-3 9 0,3 4 0,-3 3 1,1 6-1,-3 2-1,-2-2 2,1-4-2,-1-5 1,4-10 0,-17-16-9,22 13-5,-22-13-3,20-22-1,-12-2-1,3 0 0,-6-11 0,4 2 1,-5 0 10,5 0 8,-3 10 5,-1-1 4,-5 24 5,11-22 3,-11 22 2,0 0-1,26 22-2,-20-2-2,10 4-2,-1 3-4,3 1-2,2 3-5,-1-4-1,1 3-7,-20-30-10,35 31-8,-35-31-6,24-2-2,-24 2 0,5-35-1,-6 4 0</inkml:trace>
          <inkml:trace contextRef="#ctx0" brushRef="#br0" timeOffset="-452.7693">806 1051 87,'16'-31'24,"-17"10"1,-5 5-7,-7-2-2,13 18-2,-33-22-1,9 18-2,-7 2 0,3 9-1,-5 6-3,4 7-1,3 8-3,4 9-2,7 7-1,10 2 0,10 3 0,14-3 0,8-2 0,8-7 0,8-8-1,3-20-1,1-3-7,-3-17-5,-5-6-3,-13-16-2,-6-2-4,-14-7-2,-8-2-1,-15 2 2,-1 1 5,-6 7 3,-2 2 0,0 10 3,4 6 2,6 9 1,16 7 10</inkml:trace>
          <inkml:trace contextRef="#ctx0" brushRef="#br0" timeOffset="-1168.2565">-59 972 132,'0'0'35,"0"0"-2,0 0-11,-11 33-11,9-11-2,8 11-5,-2 7-4,3 1 1,0 3-2,3-6 0,1 3-10,0-12-7,7-2-9,0-14-4,8-5-2,-2-14-1,7-5 1,1-7-1</inkml:trace>
          <inkml:trace contextRef="#ctx0" brushRef="#br0" timeOffset="-805.0091">381 1038 100,'-7'-17'28,"-10"1"2,1 7-7,-10 0-7,6 10-2,-10 3-5,4 7-2,-3 4-1,5 9 0,2 9-2,4 3 0,3 7-4,11 1 0,12-2-1,12-2 1,9-7-1,6-9-2,9-9-6,-1-17-5,4-7-2,-8-17-2,-4-2 0,-17-10-2,-3 1 1,-17-5 2,-5 2 7,-8 5 4,-5 2 2,-2 11 1,0 2-2,3 7-2,19 13-2,-16-9-4,16 9-1,16 3-1,6 3 0,10 3 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37.6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F51767-C87F-492D-9822-76F1DA3712DF}" emma:medium="tactile" emma:mode="ink">
          <msink:context xmlns:msink="http://schemas.microsoft.com/ink/2010/main" type="inkDrawing" rotatedBoundingBox="456,11170 3159,11101 3160,11135 457,11203" semanticType="underline" shapeName="Other">
            <msink:sourceLink direction="with" ref="{74FDDC36-5623-489E-A13E-83B31F14DEE7}"/>
          </msink:context>
        </emma:interpretation>
      </emma:emma>
    </inkml:annotationXML>
    <inkml:trace contextRef="#ctx0" brushRef="#br0">0 51 113,'19'2'34,"8"2"-3,3-6-13,16 7-3,0-3 0,18 2-4,8-4-6,13-2-5,8-2 0,9 1 0,4-1 0,5-3-1,3 1 1,2-1-1,5 0 1,0 1-1,3 2 1,1-1-1,-4-1 0,2 3 0,-1-1 1,-5 2-1,-4 0 0,-10 2 1,-8 2-1,-10-2 1,-11 2 0,-12 2-1,-9-2 1,-10-1 0,-12 1-1,-11 2 1,-20-4-2,19 0-11,-19 0-9,0 0-7,0 0-3,0 0-1,0 0-1,0 0-1,-21-18 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49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FF68DF0-5D26-409C-A29A-CAEFF4842533}" emma:medium="tactile" emma:mode="ink">
          <msink:context xmlns:msink="http://schemas.microsoft.com/ink/2010/main" type="inkDrawing" rotatedBoundingBox="4224,11060 6994,11025 6995,11061 4225,11096" semanticType="underline" shapeName="Other">
            <msink:sourceLink direction="with" ref="{4BC75026-5BE4-4EAA-A81E-798BBCC8A992}"/>
          </msink:context>
        </emma:interpretation>
      </emma:emma>
    </inkml:annotationXML>
    <inkml:trace contextRef="#ctx0" brushRef="#br0">0 58 27,'0'0'27,"16"-16"-2,-16 16-7,28-6-3,-10 3-1,10 3 0,-1-4-1,8 6-2,-2-4-2,6 4-2,3-2-3,3 2-2,2-2-1,1 0 0,2 0 1,0-2 1,1-4 2,1 5 0,-5-3 1,3 2 0,-4-2-1,2 4 1,-2-1-1,2 1-2,-1 1-3,3-2 0,-2 1 0,5-2 0,-1 2 0,-1-2 0,3 0 0,1 2 0,-2 2 0,4 0-1,0 1 1,-3-3 0,3 4 0,1-2 0,3-2-1,-2-2 1,4 0-1,-3 0 1,3-1 0,3-1-1,0 0 1,0 1 0,1 3 0,-3-2 0,-1 0-1,-5 4 1,1-2-1,-7 2 1,-6-2 0,-4 0 0,-5 0 0,-2 2 0,-8-1 0,1 1 0,-10 0 1,-18-2-2,30 7-10,-30-7-13,0 0-10,0 0-3,0 0-6,0 0-3,0 0 14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47.9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80771A3-23B2-459C-9843-D50FA53ABE70}" emma:medium="tactile" emma:mode="ink">
          <msink:context xmlns:msink="http://schemas.microsoft.com/ink/2010/main" type="inkDrawing" rotatedBoundingBox="4398,10311 4472,11583 4234,11596 4160,10325" semanticType="verticalRange" shapeName="Other">
            <msink:sourceLink direction="with" ref="{4BC75026-5BE4-4EAA-A81E-798BBCC8A992}"/>
            <msink:sourceLink direction="with" ref="{F3EF9D01-E263-4148-8A9A-7309E3032A26}"/>
          </msink:context>
        </emma:interpretation>
      </emma:emma>
    </inkml:annotationXML>
    <inkml:trace contextRef="#ctx0" brushRef="#br0">3948 974 42,'0'0'24,"-28"9"-4,15 8-8,0 1 4,6 13 4,-4-1-2,6 12 1,-5-2-1,5 14-2,-4-5-2,3 13-3,-3 1-5,0 1-6,-2 0 0,3 0 0,1-1 1,1 3-2,3 0 2,1-6-3,6-1 3,5 0-1,4-6 0,3-2 1,4-5-1,3-7 1,0-8-1,3-7 0,-4-4 0,-1-5 1,-3-6 0,-2-4-1,-16-5 0,19-2-9,-19 2-9,0 0-8,22-12-8,-22 12-6,4-19-3,-4 19-2,3-22 21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1.9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247571C-E3BC-40DE-BBA4-DE66F5BFD10F}" emma:medium="tactile" emma:mode="ink">
          <msink:context xmlns:msink="http://schemas.microsoft.com/ink/2010/main" type="inkDrawing" rotatedBoundingBox="7845,10156 7920,11847 7617,11861 7542,10170" semanticType="verticalRange" shapeName="Other">
            <msink:sourceLink direction="with" ref="{4BC75026-5BE4-4EAA-A81E-798BBCC8A992}"/>
            <msink:sourceLink direction="with" ref="{F3EF9D01-E263-4148-8A9A-7309E3032A26}"/>
          </msink:context>
        </emma:interpretation>
      </emma:emma>
    </inkml:annotationXML>
    <inkml:trace contextRef="#ctx0" brushRef="#br0">0 0 13,'0'0'16,"0"0"-7,0 0-2,20 7 2,-20-7 2,24 30 3,-7-6 3,-4 1 5,9 18-1,-6-1-1,8 13-2,-7 0-4,8 9-1,-8 0-3,9 6-2,-6-2-7,0-4 0,-1-4-1,-3-1 0,-1-2 1,0-2-1,-4 2 1,-4 2-3,-3-3 3,-4 1-1,-4 2 1,0-2-1,-5 0 1,-4-2-1,-3-4 1,-1-5-1,-3-4 1,0-3-1,1-4 1,-3-2-1,0-6 0,0 2-1,4-7 1,-3 2 0,5-7 0,16-17-1,-26 27 2,26-27-1,0 0 0,0 0 1,0 0-1,0 0 0,0 0-1,0 0-12,11-22-13,-11 22-9,13-24-1,-13 6 0,0 18-2,0-31-1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4.2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F17C3EB-74C3-423B-8A14-DFA6D76AB6ED}" emma:medium="tactile" emma:mode="ink">
          <msink:context xmlns:msink="http://schemas.microsoft.com/ink/2010/main" type="inkDrawing" rotatedBoundingBox="8520,10226 8523,11937 8113,11938 8111,10227" shapeName="Other">
            <msink:destinationLink direction="with" ref="{0391E30A-AEEB-4B86-A6B8-4D3B765314A5}"/>
          </msink:context>
        </emma:interpretation>
      </emma:emma>
    </inkml:annotationXML>
    <inkml:trace contextRef="#ctx0" brushRef="#br0">382 0 33,'0'0'21,"-24"37"-6,9-10-5,4 8 4,-5 4 4,4 10 3,-8-3-1,6 11-1,-10-6-1,7 8-1,-11 0-4,5 5-4,-7-4-5,1 3-3,-1-1-1,5 0 1,-1 6 0,7 2-2,6-4 0,6 0 1,5-2 0,10 0 0,3 1 0,5-5 0,6-5 0,-1-3 0,6-3 1,-3-3-2,0-4 2,0-3-1,0-6-1,-2-4 1,0-5-1,0-4 0,-4-5 1,3-6 0,-1-4-1,-2-5 0,-1-1 1,-17 1-1,27-8 1,-27 8-10,17-14-10,-17 14-8,5-17-7,-5 17 0,-1-24-1,-7 6-1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10-02T14:37:19.2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743DA78-B1D3-4F9E-8503-25F8BDC0A723}" emma:medium="tactile" emma:mode="ink">
          <msink:context xmlns:msink="http://schemas.microsoft.com/ink/2010/main" type="inkDrawing"/>
        </emma:interpretation>
      </emma:emma>
    </inkml:annotationXML>
    <inkml:trace contextRef="#ctx0" brushRef="#br0">0 188,'0'0,"81"-188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5.0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391E30A-AEEB-4B86-A6B8-4D3B765314A5}" emma:medium="tactile" emma:mode="ink">
          <msink:context xmlns:msink="http://schemas.microsoft.com/ink/2010/main" type="inkDrawing" rotatedBoundingBox="8068,11149 10287,11127 10288,11165 8069,11187" semanticType="callout" shapeName="Other">
            <msink:sourceLink direction="with" ref="{0F17C3EB-74C3-423B-8A14-DFA6D76AB6ED}"/>
            <msink:sourceLink direction="with" ref="{9E4ED8F7-32AE-4949-9A49-92C1671AA227}"/>
          </msink:context>
        </emma:interpretation>
      </emma:emma>
    </inkml:annotationXML>
    <inkml:trace contextRef="#ctx0" brushRef="#br0">0 47 45,'17'2'20,"-17"-2"-4,35-2-5,-11 0 0,3 2-2,6-2-2,4 4 0,2-2-1,3 0 0,-2 2-2,1 0 0,1 0 0,2 1 1,-1-1 0,1 0 0,0-2-1,4 2-1,-2-2 0,5-2 0,4 0-3,4 2 1,8-4-1,-1 1 0,4-1 0,1 2 0,3 0 0,3-1 1,-5 1-1,0-2 1,-4 1 0,0 1-1,-4 0 1,4 0 0,-5 2 0,-2 0 0,-3 0 0,-2 2-1,-3-2 1,-3 2-1,-4 0 0,-6-1 0,-5 1 0,-6 0 0,-3-2-1,-6 4 1,-3-2-2,-17-2-4,17 7-8,-17-7-6,0 0-8,0 0-1,0 0-1,-19 9 0,19-9 3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2.0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E4ED8F7-32AE-4949-9A49-92C1671AA227}" emma:medium="tactile" emma:mode="ink">
          <msink:context xmlns:msink="http://schemas.microsoft.com/ink/2010/main" type="inkDrawing" rotatedBoundingBox="9243,9601 11062,11032 10149,12192 8330,10761" rotationAngle="1762863580" semanticType="enclosure">
            <msink:destinationLink direction="with" ref="{0391E30A-AEEB-4B86-A6B8-4D3B765314A5}"/>
          </msink:context>
        </emma:interpretation>
      </emma:emma>
    </inkml:annotationXML>
    <inkml:trace contextRef="#ctx0" brushRef="#br0">-8-2 19,'2'-16'23,"-2"16"-7,0 0-7,0 0-1,0 0 1,0 0-1,16 35 1,-10-11 1,1 7 1,-1 5-1,3 7 0,-4 1-1,5 5 1,-5-3-2,3 2 1,-3-8-1,2 2 0,-1-5 0,1-2-1,-3-4-3,1-2-1,-1-5-3,0-5-6,1-1-6,-5-18-9,8 20-5,-8-20-6,0 0-3,0 0-3,2-18-1,-2 18 33</inkml:trace>
    <inkml:trace contextRef="#ctx0" brushRef="#br0" timeOffset="839.3082">518 376 71,'0'0'36,"0"0"-4,-13 30-11,13-30-6,-5 31-2,3-15-3,7 6-1,-3-3-2,4 1-1,-1 0-3,1-2-4,1-1 1,-7-17 0,9 22-1,-9-22-1,0 0 2,0 0 0,0 0-1,15-20 2,-15 20-3,0-32-2,0 16-3,-6-4 0,8 1-2,-5-3-1,4 4 1,-1-8 0,8 6 2,-1-2 2,2 4 3,1 1 0,-10 17 2,22-14-1,-22 14 1,25 7 0,-25-7 1,26 31 0,-11-11 2,1 4 1,-3 0 1,4 0 1,-4-2-1,0-4 1,-4-1-2,-9-17 2,16 18-3,-16-18 1,0 0-5,0 0-5,0 0 0,19-20-2,-19 20-1,7-31-2,0 12-2,-1-4-1,5 1 3,0-2 3,2 2 1,2 0 1,1 5 2,-16 17 1,30-20 3,-30 20 1,29 4 1,-29-4 3,20 31 2,-11-5 2,-3-1 0,1 5 3,-1-3 0,1 2 0,-3-3-3,5-2-1,-3-8-1,-6-16-7,20 21-8,-20-21-9,26-4-3,-26 4-6,29-29-2,-14 8-2,-1-4-6,3 1 23</inkml:trace>
    <inkml:trace contextRef="#ctx0" brushRef="#br0" timeOffset="1011.2504">1223 362 31,'-2'31'21,"4"-13"-5,3 2-8,2-1-2,3-1-4,-10-18-6,27 26-5,-10-17-4,-17-9-4,27 3-1,-27-3 0</inkml:trace>
    <inkml:trace contextRef="#ctx0" brushRef="#br0" timeOffset="1626.196">1423 261 86,'4'22'40,"-4"-22"-6,-6 24-10,6-24-7,2 33-3,2-15-6,5 4-4,2-2-3,2 0-1,0-1 0,0-1 0,-2-2 0,-11-16 1,16 26-3,-16-26-3,0 0-6,0 0-4,0 0-2,0 0-2,0 0 0,0 0-1,8-20 2,-14 3 4,6-1 5,0-2 4,4 0 3,-1-6 1,7 2 1,1 0 1,1 2 1,9 2 1,-5 4 1,6 3 2,-1 2 0,2 11 5,-2-13-75,12 30 78,-11-5-1,9 16-1,-9-10 0,6 15-2,-10-9-1,6 4-4,-7 5 74,-6-17-81,-11-16-11,20 13-13,-20-13-7,17-4-2,-17 4-7,7-16-1</inkml:trace>
    <inkml:trace contextRef="#ctx0" brushRef="#br0" timeOffset="3626.2931">1092 1134 34,'-9'-17'24,"0"1"-2,-8 1-6,17 15-1,-29-20 1,12 20-1,-3 0-1,3 9 0,-3 0-2,2 10-2,-3-3-3,5 12 0,-1-1-2,4 8 0,0 0-2,6 3 0,3-3-1,4 4-1,6-4 1,5-1-1,4-6 0,3-2-2,4-6 1,4-2 0,3-9-1,-1 0 0,3-7 1,-3-2 0,1-7 0,-3-6 0,2-5 0,-6-2 1,-4-6-2,-3-3 2,-6-3-4,-5-8-1,-4 2-1,-10-5 0,-1 7 0,-7-1-1,0 8 0,-6 1-1,3 12-2,-1 3-1,6 9-3,16 4-2,-24 4-2,24-4-4,0 0-3,0 18-3,0-18 4,26 15 2,-6-12 16</inkml:trace>
    <inkml:trace contextRef="#ctx0" brushRef="#br0" timeOffset="4261.7281">1646 1211 27,'0'0'23,"-19"-17"-3,19 17-6,-20-13-1,20 13 0,-24-5-1,24 5-2,-26 0-1,26 0-1,-27 7-1,10 1-3,17-8-1,-27 16 0,27-16-2,-26 22 0,26-22 1,-19 24-1,19-24 2,-7 20 0,7-20 1,6 17 3,-6-17 0,18 9-1,-18-9 1,31 2-1,-12-2-1,5 0-1,3-4-1,3 4-3,-1 0 0,0 2 1,-1 3 0,0 3-1,-4 1 1,-2 6-1,-8 1 1,-3 2-2,-1 3 2,-9 1-1,-2-2 0,-5 0 0,-5-2 0,-2-1-1,-5-6 1,-2-2 0,-3-5-1,0-3 1,-1-2 0,2-5 0,1-1 0,3-4-2,18 11-11,-22-20-4,22 20-8,2-19-4,-2 19-5,24-25-1,-4 12 1,2-6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7.0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8B384F1-272F-43AC-BF9E-AD244A6D45B5}" emma:medium="tactile" emma:mode="ink">
          <msink:context xmlns:msink="http://schemas.microsoft.com/ink/2010/main" type="inkDrawing" rotatedBoundingBox="10993,10038 11312,11677 11027,11733 10708,10093" semanticType="verticalRange" shapeName="Other">
            <msink:sourceLink direction="with" ref="{4BC75026-5BE4-4EAA-A81E-798BBCC8A992}"/>
            <msink:sourceLink direction="with" ref="{F3EF9D01-E263-4148-8A9A-7309E3032A26}"/>
            <msink:sourceLink direction="with" ref="{7FD56860-B290-46ED-9CC6-2EB84E322313}"/>
            <msink:destinationLink direction="with" ref="{1B6721FF-FC7D-4919-9F1C-5FC733A42806}"/>
          </msink:context>
        </emma:interpretation>
      </emma:emma>
    </inkml:annotationXML>
    <inkml:trace contextRef="#ctx0" brushRef="#br0">2028-205 60,'0'0'29,"0"0"5,-3 22-11,8-2-4,19 17-1,-4 7-3,13 16 0,2 3-4,8 10-3,3 6-7,-2 2 0,2 7 0,-6 1-1,-1-4 0,-8-1 0,-5 1 1,-8-1-1,-7 0 0,-5-3-1,-10-6 1,-1-7 1,-6-4-1,-2-9 0,-4-5 1,1-12-1,-3-5 0,-1-7 0,3-4 1,1-4-1,16-18 0,-30 28-1,30-28 0,-18 11-8,18-11-9,0 0-5,0 0-6,7-24-5,8 6-2,-4-8 1,7-3-2,3-2 23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1.9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B6721FF-FC7D-4919-9F1C-5FC733A42806}" emma:medium="tactile" emma:mode="ink">
          <msink:context xmlns:msink="http://schemas.microsoft.com/ink/2010/main" type="inkDrawing" rotatedBoundingBox="11357,11714 11401,10076 11700,10084 11657,11722" semanticType="callout" shapeName="Other">
            <msink:sourceLink direction="with" ref="{38B384F1-272F-43AC-BF9E-AD244A6D45B5}"/>
            <msink:sourceLink direction="with" ref="{D11BF54A-93DB-4149-88AF-D83514BC5916}"/>
          </msink:context>
        </emma:interpretation>
      </emma:emma>
    </inkml:annotationXML>
    <inkml:trace contextRef="#ctx0" brushRef="#br0">319 29 19,'-8'-16'18,"8"16"-5,0 0-5,0 0 1,0 0 1,-16-13 3,16 13 2,0 0 3,-6 18 2,6-18-2,-20 28-1,3-10-2,4 8-2,-7 0-3,4 7-2,-5 1-5,1 7-3,2 1 1,-1 4-1,3 0 0,-1 3 1,3 3-1,1-3 1,0-1-2,4-2 2,-2 3-1,3-1 0,1 1 0,1 1 1,1-1-2,1 1 1,0-2 1,4 1-1,0-1 0,4-1 1,2 3-1,1 27 1,2-24-4,4 0-1,-2-5 1,6 3-2,-3-10 2,3 1-2,0-9 1,1-29-1,-2 20 5,5-6 1,-3-2-1,0-3 0,-18-13 1,30 19-1,-30-19 2,22 7-2,-22-7-4,20-6-14,-20 6-9,4-20-7,-10 2-1,3 1-1,-6-6-2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2.8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AFA2DBB-E415-4380-9C94-92EBAB7BA93E}" emma:medium="tactile" emma:mode="ink">
          <msink:context xmlns:msink="http://schemas.microsoft.com/ink/2010/main" type="inkDrawing" rotatedBoundingBox="11394,10738 13312,10824 13308,10912 11390,10825" shapeName="Other"/>
        </emma:interpretation>
      </emma:emma>
    </inkml:annotationXML>
    <inkml:trace contextRef="#ctx0" brushRef="#br0">-7 57 11,'-4'-16'6,"4"16"0,0 0 1,0 0 0,0 0 0,0 0 1,11-19 0,-11 19 2,0 0 1,0 0 4,24-12-1,-24 12 2,24-6 1,-24 6 3,29 0-3,-12-4-1,7 8-3,-2-4-3,7 6-2,3-3-3,5 3-2,5-3-3,4 1 1,5 2-1,4-6 0,3 1 0,2-1 1,1 0-1,1-3 1,-1 1 0,0-2-1,-4 2 1,2 1-1,-2 2 0,-2-1 1,2 2-1,0 0 0,0 2 0,-4-1 0,4 1 0,-1-2 0,-3 2 0,-2-3 1,-3 3-1,0 0 0,-4 1 1,-1 3-1,-3-3 0,-1 4 0,-3-3 0,-2-1-1,-3 3 1,-5-3-1,-3 1-1,-8-4-8,2 3-7,-17-5-7,0 0-4,0 0-4,0 0-2,-19 18 0,-3-12 0,-5-1 9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9.5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A5EC91D-811C-4D49-88DB-F599143A706F}" emma:medium="tactile" emma:mode="ink">
          <msink:context xmlns:msink="http://schemas.microsoft.com/ink/2010/main" type="inkDrawing" rotatedBoundingBox="12396,9977 14185,10655 13658,12047 11869,11369" shapeName="Other"/>
        </emma:interpretation>
      </emma:emma>
    </inkml:annotationXML>
    <inkml:trace contextRef="#ctx0" brushRef="#br0">18-4 43,'0'0'25,"0"0"-3,-17-5-9,17 5-3,0 25 1,2-6 1,6 8 1,-5 3 3,6 10 1,-7 2-2,8 4-2,-9-2-2,7 0-2,-3-5-4,-1-6-7,7-4-9,-11-29-9,17 27-5,-17-27-6,16-3-3,-16 3-1,17-30 1,-8 10 4</inkml:trace>
    <inkml:trace contextRef="#ctx0" brushRef="#br0" timeOffset="444.1828">344 49 34,'0'0'23,"-21"-18"-2,21 18-11,-24-9-3,24 9 1,-20-4-1,20 4-3,-18 11 1,18-11-2,-15 24-1,10-6 0,1 6-2,2 11 2,2 0 0,2 5 0,3-3 0,5 3 1,2-3-1,5-6 1,3-9 0,6-13-1,0-9 0,3-11-3,-5-7-1,0-13-3,-7-2 0,-5-6-2,-8 1-1,-6-1 0,-9 3 1,-3 4 0,-5 7 3,-3 5 2,4 3-1,-1 4 0,19 13-1,-22-11-2,22 11-3,0 0-3,0 0-2,30 19-1,-8-10 0,3 0 4</inkml:trace>
    <inkml:trace contextRef="#ctx0" brushRef="#br0" timeOffset="872.5862">724 38 61,'-18'-12'19,"1"1"0,-1 3-9,0 1-3,-1 7 0,1 2-1,1 3-3,17-5 1,-29 28-1,16-6-1,2 5 0,4 10-1,3 3 1,4 6-1,5 0 2,6 0-1,8-4 1,5-5-1,7-8 1,0-14 0,4-10-1,0-12 0,-4-13-1,-3-10-1,-6-3 0,-7-7-1,-10-2 0,-5-2-1,-7 3 0,-8 5 0,-3 8 0,-1 4-1,-3 8-4,4 7-3,1 3-3,17 6-4,0 0-3,-5 19-2,5-19-1,29 25 2,-3-6 2</inkml:trace>
    <inkml:trace contextRef="#ctx0" brushRef="#br0" timeOffset="1763.19">1182 224 42,'-5'-21'19,"-3"3"0,8 18-3,-29-28-5,29 28 0,-33-7-1,16 13-2,1 6-1,1 7-1,0 7-2,4 5 0,6 5-2,3 1 0,4 2 0,7-3-1,4-5 0,5-3-4,6-8-5,4-7-4,1-8-2,1-6-4,-3-7-2,-1-6 0,-4-5 0,-4-3 3,-5-2 7,-7-3 6,-2-1 7,-4 1 8,-2-2 7,-2 5 8,-1-2 5,1 10 0,-7-3-1,11 19-3,0 0-5,0 0-4,-20 8-6,20 8-8,3 8-3,3 2-1,-1 3 0,3 2 0,1 4-6,-2-9-6,6 3-5,-6-11-2,4 2-2,-11-20-1,0 0 0,19 4-1,-19-4 6,9-24 7,-7 4 5,0-4 4,0-1 3,3-5 2,2-1 2,4 2 0,4-1 0,4 8 2,3 6-2,0 5-1,3 9-2,-1 8 0,2 6-1,-6 9 0,1 2-1,-5 5 0,1-2-1,-4 1 1,-4-5-1,0-4 0,-9-18-1,15 26 0,-15-26-1,0 0-3,16-7-1,-16 7-1,13-33 1,-5 7-1,3-1 1,0-3 0,3-1 2,1 7 3,2 2 1,-17 22 3,29-22 1,-11 28 2,-18-6 1,26 31 0,-18-2 1,3 1 0,-4 4-2,2-1-4,-3-1-8,-1-7-9,-5-25-4,6 22-3,-6-22-1,-4-25-1,-7-5 1</inkml:trace>
    <inkml:trace contextRef="#ctx0" brushRef="#br0" timeOffset="2250.5221">369-917 61,'0'0'22,"-14"18"3,14 2-7,7 11 0,-2 4 0,6 15 0,-3-3-1,5 7-2,-6-3-4,4 0-5,0 1-12,-3-14-9,4 1-10,-4-17-6,5-6-2,-13-16-1,27 9 1,-27-9 1</inkml:trace>
    <inkml:trace contextRef="#ctx0" brushRef="#br0" timeOffset="2908.7783">743-639 93,'0'0'27,"-17"-5"-1,17 5-6,-13 22-16,13-4 1,2 2-3,4 4-2,1-2-1,2-2-1,0 2-2,-9-22-3,19 28-2,-19-28-1,0 0-1,0 0 0,0 0-1,0 0 2,16-11 2,-16 11 3,0-35 1,2 8 3,2-1 2,3-3 2,1 0 1,-1 5 1,0 2 0,2 8 1,-9 16 0,19-11 0,-19 11 0,20 16-2,-9 3 0,0 4 0,-2 1 0,4 2-1,0 0 0,2-1-1,-2-5-1,1-3-1,-14-17 0,24 18-2,-24-18-3,21-3-2,-21 3-1,12-22-3,-4 5 0,-3-3-1,3-4 1,1-2 1,6-1 3,1 3 3,1-2 1,5 8 4,0 2 2,0 6 2,2 5 1,-2 9 1,-4 5 2,3 4 0,-5 7 1,-1 2-1,-4 3-1,2-3-1,-2 2-2,-4-4-4,2-3-6,-9-17-8,15 16-6,-15-16-2,0 0 0,26-14-1,-26 14-1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2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8CECB29-2264-44E6-A186-CAAA54206744}" emma:medium="tactile" emma:mode="ink">
          <msink:context xmlns:msink="http://schemas.microsoft.com/ink/2010/main" type="inkDrawing" rotatedBoundingBox="13785,9802 14376,11398 14196,11464 13606,9869" semanticType="verticalRange" shapeName="Other">
            <msink:sourceLink direction="with" ref="{C75EB134-B48A-45A7-82C0-83876A136E21}"/>
          </msink:context>
        </emma:interpretation>
      </emma:emma>
    </inkml:annotationXML>
    <inkml:trace contextRef="#ctx0" brushRef="#br0">0 0 48,'0'0'21,"0"0"2,29 26-3,-7-4 5,12 17-2,-1-1 0,13 15-1,-6 2-3,10 19-3,-6-1-5,6 11-7,-6 4-4,0-1 0,-4 8 0,-5 2 0,-2-1 0,-7-5 0,-6-3 0,-5-1 0,-4-5 0,-7-7 0,-2-9 0,-4-9 0,0-7 0,-4-15-8,8-6-14,-2-29-7,0 0-6,0 0 0,-5-31-2,5-6-1,5-5 0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3.5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A46F25F-7D33-4068-A6BA-0DCAB00CBAB4}" emma:medium="tactile" emma:mode="ink">
          <msink:context xmlns:msink="http://schemas.microsoft.com/ink/2010/main" type="inkDrawing"/>
        </emma:interpretation>
      </emma:emma>
    </inkml:annotationXML>
    <inkml:trace contextRef="#ctx0" brushRef="#br0">223 29 67,'-9'-17'21,"9"17"0,-23-12-8,23 12-2,-20 9 1,13 11-1,-6 6 1,4 12 3,-8 10 0,4 12-1,-7 8-2,4 15 1,-6 5-4,3 3-2,3 3-5,1 3-2,11-1 0,10-3-1,10-5 1,10-7-2,9-10 1,5-5 1,5-9-1,1-9 1,0-13-1,-4-9 0,-4-8-14,-4-14-7,-3-3-8,-5-10-3,-4-2-1,-6-11-1,-3 2-1,-4-6-1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5.2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99B8761-D45F-4879-BC5A-D04EDBC94F31}" emma:medium="tactile" emma:mode="ink">
          <msink:context xmlns:msink="http://schemas.microsoft.com/ink/2010/main" type="inkDrawing"/>
        </emma:interpretation>
      </emma:emma>
    </inkml:annotationXML>
    <inkml:trace contextRef="#ctx0" brushRef="#br0">-1 0 26,'0'0'16,"0"0"-2,0 0-4,0 0-1,0 0 0,0 0-2,0 0 0,2 18 1,-2-18-1,3 19 1,-3-19 0,4 25-2,-4-25 1,6 32-1,-5-12 1,-1 2 1,4 5 3,-4 1 2,6 4-1,-5 0-1,5 1 1,-2-2-2,3 0-1,-3-6-3,3-1-3,-1-4-3,-6-20-2,11 28 2,-11-28-1,0 0-8,0 0-5,16 13-5,-16-13-5,0 0-4,6-22-3,-6 22-2,3-19 0,-3 19 6,-1-20 5</inkml:trace>
    <inkml:trace contextRef="#ctx0" brushRef="#br0" timeOffset="849.6805">398 121 75,'0'0'35,"0"0"0,-7-18-7,7 18-7,0 0-4,13 33-3,-10-15-4,6 8-2,-3-1-2,3 1-5,0-1-1,-3-3 0,3-2 0,-9-20-1,11 26 0,-11-26 1,0 0-1,0 0 1,0 0-1,18-13 0,-18 13 0,8-33 1,-3 11 0,-1-5 0,-2-4 0,3 2 0,1-3 1,1 5-1,1 3 0,-1 6 0,-7 18 0,13-18 1,-13 18-1,20 12 0,-9 7 1,4 4-1,0 5 0,-1 1 0,7 2 0,-1 0 0,0-3-1,0-2 1,-1-10-1,-19-16 1,29 13-1,-29-13 0,26-17-3,-17-1-1,2-2-1,-4-8-1,6 3 0,-4-4 0,4 3 1,-2 0-1,0 8 5,-11 18 1,19-26 3,-19 26 2,20 6 2,-20-6 1,22 29 0,-7-5 0,-2 0-1,3 3 0,1-1-2,-1-6-9,6 4-14,-22-24-9,34 27-4,-34-27-2,22 8 0,-22-8-1,0 0-1</inkml:trace>
    <inkml:trace contextRef="#ctx0" brushRef="#br0" timeOffset="1565.1677">-31 937 128,'0'0'35,"0"0"-2,-18 18-15,18 14-10,2 4 0,2 8-4,1 2 0,2-2-7,6 3-10,-4-12-8,12-2-6,-3-15-5,12-7 0,-1-13-2,10-5 0,-3-7 5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6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EEB6CDD-500F-41CD-BDE6-34A749FD87B9}" emma:medium="tactile" emma:mode="ink">
          <msink:context xmlns:msink="http://schemas.microsoft.com/ink/2010/main" type="inkDrawing"/>
        </emma:interpretation>
      </emma:emma>
    </inkml:annotationXML>
    <inkml:trace contextRef="#ctx0" brushRef="#br0">-11 164 78,'-18'0'28,"18"0"4,23-7-12,12 5-3,10-5 0,21 1-1,13-3-2,26 0-2,11-4-6,12-2-5,7-1-1,4-2 2,3 3-2,-4-2 0,-4 8-10,-20-6-5,-7 12-6,-24-1-1,-13 11-5,-22 1-4,-17 6-1,-24 3 0,-20 0 8,-14 5 5,-17-6 10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2T14:37:40.14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EAD3559-9E7D-45CA-9417-018B5412C501}" emma:medium="tactile" emma:mode="ink">
          <msink:context xmlns:msink="http://schemas.microsoft.com/ink/2010/main" type="writingRegion" rotatedBoundingBox="7032,13975 13022,13648 13160,16185 7170,16512"/>
        </emma:interpretation>
      </emma:emma>
    </inkml:annotationXML>
    <inkml:traceGroup>
      <inkml:annotationXML>
        <emma:emma xmlns:emma="http://www.w3.org/2003/04/emma" version="1.0">
          <emma:interpretation id="{603089A5-F8B7-407B-B0D4-1E6108838991}" emma:medium="tactile" emma:mode="ink">
            <msink:context xmlns:msink="http://schemas.microsoft.com/ink/2010/main" type="paragraph" rotatedBoundingBox="7304,13948 13029,13685 13081,14820 7356,150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D0DEDB-27E8-46DB-8144-0A73978A3FA9}" emma:medium="tactile" emma:mode="ink">
              <msink:context xmlns:msink="http://schemas.microsoft.com/ink/2010/main" type="line" rotatedBoundingBox="7304,13948 13029,13685 13081,14820 7356,15083"/>
            </emma:interpretation>
          </emma:emma>
        </inkml:annotationXML>
        <inkml:traceGroup>
          <inkml:annotationXML>
            <emma:emma xmlns:emma="http://www.w3.org/2003/04/emma" version="1.0">
              <emma:interpretation id="{B9AE0475-7659-4CFB-B14F-9B762C5511E6}" emma:medium="tactile" emma:mode="ink">
                <msink:context xmlns:msink="http://schemas.microsoft.com/ink/2010/main" type="inkWord" rotatedBoundingBox="9429,14018 13036,13852 13076,14720 9469,14885"/>
              </emma:interpretation>
              <emma:one-of disjunction-type="recognition" id="oneOf0">
                <emma:interpretation id="interp0" emma:lang="en-US" emma:confidence="0">
                  <emma:literal>1.82=10.22</emma:literal>
                </emma:interpretation>
                <emma:interpretation id="interp1" emma:lang="en-US" emma:confidence="0">
                  <emma:literal>1.02=10.222</emma:literal>
                </emma:interpretation>
                <emma:interpretation id="interp2" emma:lang="en-US" emma:confidence="0">
                  <emma:literal>1.82=10.222</emma:literal>
                </emma:interpretation>
                <emma:interpretation id="interp3" emma:lang="en-US" emma:confidence="0">
                  <emma:literal>1.02=10.2222</emma:literal>
                </emma:interpretation>
                <emma:interpretation id="interp4" emma:lang="en-US" emma:confidence="0">
                  <emma:literal>1.82=10.2222</emma:literal>
                </emma:interpretation>
              </emma:one-of>
            </emma:emma>
          </inkml:annotationXML>
          <inkml:trace contextRef="#ctx0" brushRef="#br0">5 38 153,'0'0'42,"26"-21"-1,-2 18-24,3-3-17,5 4 0,4 4-3,0-4-10,6 11-8,-11-5-7,2 7-5,-12-5-4,-3 1-1,-18-7-1,19 4 2</inkml:trace>
          <inkml:trace contextRef="#ctx0" brushRef="#br0" timeOffset="-435.7718">66-312 163,'-19'-11'41,"19"11"-4,0 0-29,17-7-7,9 7-1,9-2 1,7 4-1,4 0 0,4 0-1,-4-2-5,0 7-7,-15-9-8,1 8-5,-32-6-5,27 2-3,-27-2-4,0 0-3,-22 3 5,4-3 33</inkml:trace>
          <inkml:trace contextRef="#ctx0" brushRef="#br0" timeOffset="445.4">783-408 170,'-26'5'41,"20"12"-7,1 7-31,9 6-2,5 5 0,2 10-1,6 3 1,1 2-1,4 0 1,-2-1-1,1-7 0,-1-4-1,-2-5-5,-3-12-11,5-3-10,-20-18-6,32 2 0,-18-19-4,5-3 0,-1-14-2</inkml:trace>
          <inkml:trace contextRef="#ctx0" brushRef="#br0" timeOffset="839.013">1271-419 161,'-16'-23'40,"16"23"-5,-32-24-25,32 24-7,-27 2-2,27-2-1,-28 30 1,15 0-1,0 1 1,0 8 0,4 6 0,5 1-1,8 2 0,5 3 1,14-5-1,8-3 0,13-6 0,6-7 0,9-10 0,0-9 0,0-13 0,-4-7 0,-9-11 0,-13-10 0,-12-7 0,-18-6 0,-10 0 0,-11-1 0,-10 3-2,-7 6 1,0 3-1,-6 8-6,14 16-13,-3-1-7,30 9-4,0 0-1,-4 24 0,21-13-3,14 10 0</inkml:trace>
          <inkml:trace contextRef="#ctx0" brushRef="#br0" timeOffset="1001.1256">1788-42 189,'0'0'34,"-2"18"-2,2-18-32,0 0-14,16 21-14,-16-21-6,26 0-3,-26 0-1,24-15-1,-24 15-1</inkml:trace>
          <inkml:trace contextRef="#ctx0" brushRef="#br0" timeOffset="1489.3157">1959-401 151,'-7'-18'38,"7"18"0,3-26-13,-3 26-22,28-13-3,-8 13 0,2 2 0,2 3 0,2 4 0,0 3 0,-2 6 0,-2 3 0,-5 5 0,-3 1 0,-6 7 0,-3-1 0,-7 3 0,-3-1 0,-6 0 0,-4-1 0,-2-3 0,-3-3 0,0-2 0,1-2 0,1-3 0,18-21 0,-26 28 0,26-28 0,-3 18 0,3-18 0,20 6 0,2-4 0,7-2 0,6-2 0,6 0 0,0-2 0,-1 2 0,1 0 0,-3 2 0,-10-3-20,2 3-10,-14-4-3,4 4-1,-20 0-1,23-11-1,-23 11-1,20-24 9</inkml:trace>
          <inkml:trace contextRef="#ctx0" brushRef="#br0" timeOffset="2345">2588-172 107,'0'0'25,"-24"-2"-3,24 2-6,0 0-20,0 0-5,0 0-1,-6 22 0,6-22 5,0 0 5,7 19 7,-7-19 9,0 0 2,0 0 2,0 0-1,0 0 0,0 20-4,0-20-6,4 19-9,-4-19 0,13 29 0,-6-10 0,1 0 0,1-1 0,0-1 0,-9-17 0,17 28 0,-17-28 0,16 15 0,-16-15 0,0 0 0,0 0 0,0 0 0,13-23 0,-13 23 0,-5-28 0,5 28 0,-13-33 0,6 14 0,1 1 0,2-3 0,2 1 0,2 1 0,4 1 0,5-1 0,1 3 0,-10 16 0,29-23 0,-12 18 0,3 5 0,-2 5 0,3 6 0,-3 6 0,-1 5 0,-1 4 0,1 2 0,-2 0 0,-2 0 0,-2-2 0,0-4 0,0-1 0,-11-21 0,16 24 0,-16-24 0,0 0 0,0 0 0,19-17 0,-19 17 0,3-31 0,-1 10 0,2 1 0,0-1 0,3 1 0,0-1 0,3 3 0,-10 18 0,29-28 0,-7 19 0,4 3 0,4 8 0,1 4 0,2 3 0,2 8 0,-4 3 0,1 4 0,-8 2 0,-2 4 0,-4-2 0,-5 2 0,-2-4 0,-3-4 0,1 0-9,-9-22-22,0 0-3,0 0-2,0 0-3,4-33-3,-6-3-2</inkml:trace>
          <inkml:trace contextRef="#ctx0" brushRef="#br0" timeOffset="6512.8624">3166-655 163,'-20'-18'41,"20"18"-4,-26-29-23,26 29-14,15-26 0,5 15 0,8 0 0,5 2 0,2 3 0,0 1 0,0 3 0,-1 2 0,-5 2 0,-3 5 0,-4 6 0,-5 5 0,-5 2 0,0 8 0,-7-1 0,-3 3 0,-8 3 0,-1 2 0,-8-4 0,-3 0 0,-2-5 0,-3-2 0,1-2 0,0-6 0,4-1 0,18-15 0,-22 14 0,22-14 0,0 0 0,0 0 0,31-5 0,-5 1 0,1-1 0,5 1 0,3-1 0,-2 1 0,-2 0 0,-3 2 0,-4 1 0,-8 2 0,1 3-9,-17-4-22,0 0-2,0 0-1,0 0-4,-20-7-2,20 7-3</inkml:trace>
          <inkml:trace contextRef="#ctx0" brushRef="#br0" timeOffset="-40645.6732">-2088-255 152,'0'0'34,"-33"16"-2,28 8-3,-1 9-29,8 9 0,7 6-1,4 9 1,4 7-2,1-2 2,-1 2-1,-1-7 0,1-4 0,-8-12-12,10-6-10,-19-35-6,27 22-2,-27-22-1,32-22 0,-19-4-1,9 0 1</inkml:trace>
          <inkml:trace contextRef="#ctx0" brushRef="#br0" timeOffset="-40496.5709">-1710 154 148,'0'0'33,"6"27"0,-6-27-4,-6 35-28,8-9-2,0-6-10,9 7-14,-5-10-6,-6-17-1,24 9-3,-24-9 0,27-39-1</inkml:trace>
          <inkml:trace contextRef="#ctx0" brushRef="#br0" timeOffset="-39579.856">-935-606 141,'13'-25'33,"-2"-8"-3,14 9-7,3 0-18,7 5-5,6 7 0,-4 2 0,-4 9 0,-4 4 2,-10 8-1,-12 8 0,-7 6 1,-7 7-1,-10 2 1,0 5-1,-3-1-1,0 3 0,1-1 0,3-3-1,5-4 0,5-6 1,6 1 0,6-10-1,7-1 1,9-4-1,7-8 2,5-1-1,4-2 1,-1-6-17,9 4-13,-11-2-2,0 0-2,-14-1-2,-21 3-4,0 0-2</inkml:trace>
          <inkml:trace contextRef="#ctx0" brushRef="#br0" timeOffset="-39956.6665">-1050-171 170,'-16'-11'34,"16"11"-2,-33 20-22,18-2-10,2 6 0,2 6 0,-2 1 0,0 5 0,-2 5 0,2 5 0,-1 1-1,3 1 1,3 2-2,10-8 1,5 0 0,10-5-1,7-4 1,7-13 0,8-9 0,2-6 0,1-8 1,-1-8 0,-3-4 0,-5-3 0,-5-6 0,-9 0 0,-7-2 1,-8-3-1,-11 0 2,-4-3-1,-13-1 0,-8 0 1,-8-1-1,-8 1 0,-7-2 0,-6 4 0,0-1-1,0 5 0,4 1 0,7 2 0,11 4-1,12 0 0,12 2 0,15 1 0,17 2-1,10-1 1,10 1 0,6-1 1,5 7-10,-6-4-9,6 7-7,-15-3-4,0 5-1,-16-1-2,1 3 1,-18 2-2</inkml:trace>
        </inkml:traceGroup>
      </inkml:traceGroup>
    </inkml:traceGroup>
    <inkml:traceGroup>
      <inkml:annotationXML>
        <emma:emma xmlns:emma="http://www.w3.org/2003/04/emma" version="1.0">
          <emma:interpretation id="{C1985008-7EAD-4006-A671-4A91482C188D}" emma:medium="tactile" emma:mode="ink">
            <msink:context xmlns:msink="http://schemas.microsoft.com/ink/2010/main" type="paragraph" rotatedBoundingBox="7121,15607 13036,15285 13086,16189 7170,165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7844F4-9DC1-42A5-AE07-0306C1A4B16F}" emma:medium="tactile" emma:mode="ink">
              <msink:context xmlns:msink="http://schemas.microsoft.com/ink/2010/main" type="inkBullet" rotatedBoundingBox="7136,15889 7788,15854 7822,16474 7170,16509"/>
            </emma:interpretation>
            <emma:one-of disjunction-type="recognition" id="oneOf1">
              <emma:interpretation id="interp5" emma:lang="en-US" emma:confidence="0">
                <emma:literal>↳</emma:literal>
              </emma:interpretation>
            </emma:one-of>
          </emma:emma>
        </inkml:annotationXML>
        <inkml:trace contextRef="#ctx0" brushRef="#br0" timeOffset="-33199.6475">-2246 1269 105,'-9'-20'40,"9"20"-3,-22 3-8,14 17-13,-5 4-6,6 9-4,3 10-5,1 4-2,4 10 1,5 2-1,5-6 1,7 2-1,10-5 0,5-3 0,12-6 0,2-7 1,9-12 0,3-11-1,2-5 2,-4-13-2,-2-4 2,-5-11-1,-6-6 0,-5-3-1,-12-6 1,-6 0 0,-14 4 0,-9 2 0,-9 2-1,-11 7 1,-6 7 0,-5 8 1,-4 9-1,2 9 0,2 5 0,5 10 0,6 3 1,6 2-1,7 6-1,7-4 1,9-2 0,6-5-3,9-2-10,-2-20-9,10-4-6,-4-11-3,3-10-1,-9-15-1,3-5-1,-7-8 2</inkml:trace>
      </inkml:traceGroup>
      <inkml:traceGroup>
        <inkml:annotationXML>
          <emma:emma xmlns:emma="http://www.w3.org/2003/04/emma" version="1.0">
            <emma:interpretation id="{25F4C324-346C-4176-AC9E-F9F7CE2FDCD8}" emma:medium="tactile" emma:mode="ink">
              <msink:context xmlns:msink="http://schemas.microsoft.com/ink/2010/main" type="line" rotatedBoundingBox="7792,15571 13036,15285 13086,16189 7842,16475"/>
            </emma:interpretation>
          </emma:emma>
        </inkml:annotationXML>
        <inkml:traceGroup>
          <inkml:annotationXML>
            <emma:emma xmlns:emma="http://www.w3.org/2003/04/emma" version="1.0">
              <emma:interpretation id="{1AA1C393-8968-436F-9632-87FC361B5BF7}" emma:medium="tactile" emma:mode="ink">
                <msink:context xmlns:msink="http://schemas.microsoft.com/ink/2010/main" type="inkWord" rotatedBoundingBox="7792,15571 8143,15552 8167,15991 7816,16010"/>
              </emma:interpretation>
              <emma:one-of disjunction-type="recognition" id="oneOf2">
                <emma:interpretation id="interp6" emma:lang="en-US" emma:confidence="0">
                  <emma:literal>2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1</emma:literal>
                </emma:interpretation>
                <emma:interpretation id="interp9" emma:lang="en-US" emma:confidence="0">
                  <emma:literal>z</emma:literal>
                </emma:interpretation>
                <emma:interpretation id="interp10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-32887.3465">-1643 1060 147,'-13'-33'34,"9"13"-1,0-10-5,12 12-27,8 5-2,5 4 1,3 3 1,2 4-2,-3 2 1,-2 2 1,-21-2-1,24 22 0,-21-2 0,-6 10 0,-5 5-1,-5 5 1,-1 2 0,-3 8-1,1-8 1,-1-2 0,2-7 0,6-3 0,3-8 0,8-6 0,-2-16 0,22 17 0,1-17 0,4-4 0,6 0-2,2-10-22,11 6-6,-9-10-3,2 5-3,-9-5-2,-3 3-3</inkml:trace>
        </inkml:traceGroup>
        <inkml:traceGroup>
          <inkml:annotationXML>
            <emma:emma xmlns:emma="http://www.w3.org/2003/04/emma" version="1.0">
              <emma:interpretation id="{A7617009-1108-4451-B548-BD7E63AEC45F}" emma:medium="tactile" emma:mode="ink">
                <msink:context xmlns:msink="http://schemas.microsoft.com/ink/2010/main" type="inkWord" rotatedBoundingBox="8851,15825 9517,15789 9541,16223 8875,16259"/>
              </emma:interpretation>
              <emma:one-of disjunction-type="recognition" id="oneOf3">
                <emma:interpretation id="interp11" emma:lang="en-US" emma:confidence="1">
                  <emma:literal>=</emma:literal>
                </emma:interpretation>
                <emma:interpretation id="interp12" emma:lang="en-US" emma:confidence="0">
                  <emma:literal>I</emma:literal>
                </emma:interpretation>
                <emma:interpretation id="interp13" emma:lang="en-US" emma:confidence="0">
                  <emma:literal>T</emma:literal>
                </emma:interpretation>
                <emma:interpretation id="interp14" emma:lang="en-US" emma:confidence="0">
                  <emma:literal>F</emma:literal>
                </emma:interpretation>
                <emma:interpretation id="interp15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13015.629">-602 1251 13,'0'0'22,"0"0"-2,0 0-4,21-13 7,-3 13 4,-18 0 1,37-18 0,-17 3-1,10 10-5,-8-8-6,5 7-7,1 3-8,0 1-1,-1 4 0,3 0 0,-1-1 0,5 1 0,2-2 0,5 2 0,1-2-2,-3-7-10,5 10-11,-9-8-7,0 10-6,-11-8 0,-5 8-2,-19-5 0,0 0 2</inkml:trace>
          <inkml:trace contextRef="#ctx0" brushRef="#br0" timeOffset="13292.8913">-334 1528 170,'0'0'43,"0"0"-10,24-5-27,-2-1-9,5 2 3,8 3-2,0 2 1,2 7 2,-3-1-1,1 6-6,-10-9-13,3 12-9,-10-7-7,-1 4 0,-17-13-2,17 7-1,-17-7-1</inkml:trace>
        </inkml:traceGroup>
        <inkml:traceGroup>
          <inkml:annotationXML>
            <emma:emma xmlns:emma="http://www.w3.org/2003/04/emma" version="1.0">
              <emma:interpretation id="{A68BCE0B-8EB1-4A69-893E-5C28983BF2DC}" emma:medium="tactile" emma:mode="ink">
                <msink:context xmlns:msink="http://schemas.microsoft.com/ink/2010/main" type="inkWord" rotatedBoundingBox="10135,15562 13043,15403 13086,16189 10178,16348"/>
              </emma:interpretation>
              <emma:one-of disjunction-type="recognition" id="oneOf4">
                <emma:interpretation id="interp16" emma:lang="en-US" emma:confidence="0">
                  <emma:literal>113 m</emma:literal>
                </emma:interpretation>
                <emma:interpretation id="interp17" emma:lang="en-US" emma:confidence="0">
                  <emma:literal>1.13 m</emma:literal>
                </emma:interpretation>
                <emma:interpretation id="interp18" emma:lang="en-US" emma:confidence="0">
                  <emma:literal>1.13m'</emma:literal>
                </emma:interpretation>
                <emma:interpretation id="interp19" emma:lang="en-US" emma:confidence="0">
                  <emma:literal>1.13m</emma:literal>
                </emma:interpretation>
                <emma:interpretation id="interp20" emma:lang="en-US" emma:confidence="0">
                  <emma:literal>1.13m"</emma:literal>
                </emma:interpretation>
              </emma:one-of>
            </emma:emma>
          </inkml:annotationXML>
          <inkml:trace contextRef="#ctx0" brushRef="#br0" timeOffset="14110.9885">718 1071 176,'0'0'44,"-16"0"-9,14 17-35,-4 10 0,6 5 0,2 12 0,2 3 0,1 12 0,3-4 0,-3 0 0,3-4 0,-3-3 0,1-2 0,-1-8 0,1-6 0,1-9 0,1-6 0,-8-17-14,24 11-13,-6-13-6,-18 2-4,35-24 0,-20 4 0,7 7 0</inkml:trace>
          <inkml:trace contextRef="#ctx0" brushRef="#br0" timeOffset="14206.0544">947 1570 142,'9'17'37,"-9"-17"0,-4 22-9,4-2-17,0-20-11,4 31 0,-4-31 0,7 22-8,-7-22-15,21 15-9,-21-15-4,22-9-1,-22 9-1,22-33-1</inkml:trace>
          <inkml:trace contextRef="#ctx0" brushRef="#br0" timeOffset="14543.9139">1340 1071 148,'0'0'38,"0"0"-1,-11 30-8,9-3-26,2 6-3,3 8 0,-1 4 0,0 7 0,2-1 0,-1-3 0,-1-6 0,0-5 0,2-12-4,5 3-13,-9-28-11,15 22-7,-15-22-1,20-7-2,-11-12 0,6-5-2</inkml:trace>
          <inkml:trace contextRef="#ctx0" brushRef="#br0" timeOffset="15063.2651">1570 1069 151,'0'0'39,"-2"-34"-2,2 34-9,19-21-28,-1 16 0,4 1 0,6 1 0,3 4 0,-1 1 0,-1 2 0,-5 1 0,-4 1 0,-20-6 0,24 20 0,-24-20 0,6 33 0,-10-13 0,-5 6 0,-2 0 0,-2 1 0,-2-3 0,1 0 0,-1-2 0,2-6 0,13-16 0,-19 19 0,19-19 0,0 0 0,0 0 0,0 0-1,34-9 1,-12 1 0,4 1 0,5 3 0,2 1 0,2 4 0,2 3 1,-6 3-1,-1 8 0,-6 5 0,-8 6 0,-6 5 0,-10 4 0,-10-2 0,-6 2 0,-8-4 0,-4-2 0,-1-3 0,-3-8 0,1-5 0,5-7 0,4-3 0,5-6 0,17 3 0,-11-19-10,11 19-16,19-29-6,1 14-4,2-8 0,8 6-3,-3-9 1</inkml:trace>
          <inkml:trace contextRef="#ctx0" brushRef="#br0" timeOffset="15721.327">2361 1255 188,'-13'18'37,"-5"-9"-7,10 13-30,10 6 0,9 1 0,4 4 0,1-2 0,3-3 0,-3-4 0,-1-8 0,-15-16 0,15 19 0,-15-19 0,0 0 0,0-21 0,-2 3 0,4-6 0,0-1 0,3-7 0,3-3 0,3-1 0,2 1 0,1 0 0,3 2 0,0 11 0,-1 2 0,1 9 0,-17 11 0,29 11 0,-16 7 0,-2 12 0,-2 4 0,2 5 0,-1 1 0,-1-1 0,2-4 0,-2-6 0,0-7 0,-9-22 0,23 26 0,-23-26 0,22 0 0,-22 0 0,25-30 0,-10 7-1,0-5 0,2-3 0,-1-4 1,3 0 1,-1 2-1,0 7 1,-1 6 0,0 6-1,-17 14 0,25-4 0,-25 4 0,23 31 0,-12-3 0,-4 3 0,2 5 0,-1 3 0,1-2 0,0-6-3,4 0-16,-6-9-9,6-5-5,-13-17-2,24 5 0,-24-5-2,24-31-1</inkml:trace>
          <inkml:trace contextRef="#ctx0" brushRef="#br0" timeOffset="16130.9829">3264 851 183,'2'-31'37,"-2"31"-4,20-20-31,1 13-2,4-1 0,5 3 0,-1 3 0,-1 2 0,-2 2 0,-6 3 0,-3 4 0,-17-9 0,9 30 0,-15-10 0,-6 6 0,-3 1 0,-6-1 0,1 1 0,2-1 0,-1-2 0,5-2 0,4-6 0,10-16 0,0 20 0,0-20 0,22 2 0,1-5 0,1-3 0,5-1 0,1-4-6,5 5-25,-8-5-5,1 8 0,-12-3-3,-16 6-1,19-5-4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50.6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51FD25-F257-4FDC-B8DD-6246763DA7C0}" emma:medium="tactile" emma:mode="ink">
          <msink:context xmlns:msink="http://schemas.microsoft.com/ink/2010/main" type="inkDrawing"/>
        </emma:interpretation>
      </emma:emma>
    </inkml:annotationXML>
    <inkml:trace contextRef="#ctx0" brushRef="#br0">2 0 54,'0'0'18,"0"0"2,0 0-2,-4 24-4,8 5 1,0 4 2,5 11 1,-2 4 0,4 1-3,-1 1-3,1-3-3,0-3-8,0-7-11,3-2-11,-4-13-8,6-7-4,-16-15 0,35 0-2,-18-13 1,3-4 6</inkml:trace>
    <inkml:trace contextRef="#ctx0" brushRef="#br0" timeOffset="599.3534">394 191 159,'-20'11'34,"20"-11"0,-11 33-22,7-8-8,8 5-2,3-1-2,2 2 0,4-3-4,-4-8-6,6 0-7,-15-20-5,24 16-4,-24-16-3,16-7-1,-16 7 0,13-31 2,-7 7 7,-3-3 10,1-5 6,2 1 10,-1-2 7,4 2 4,2 4 4,0 3 4,4 7 3,0 1-1,5 14-1,-3-2-4,7 15-4,-8 0-4,8 9-2,-6 2-4,3 6-3,-3 3-3,-3-2-1,0-1-1,-6-6-2,4 0-5,-13-22-5,20 20-2,-20-20-2,18-7-1,-10-10 1,3 1 1,0-6 2,2-4 4,-1 0 6,5-1 3,-2 5 4,1 2 2,3 7 3,-3 4 4,3 9 2,-19 0 3,33 20 0,-33-20-2,35 40-1,-19-14-2,1 1-6,1 5-11,-3-10-14,5 3-11,-9-6-3,-11-19-1,17 22-1,-17-22-1</inkml:trace>
    <inkml:trace contextRef="#ctx0" brushRef="#br0" timeOffset="-2164.5387">-1926 1120 78,'-11'-16'25,"11"16"1,-31-20-5,13 18-5,-6-2-1,2 10-3,-4 3-1,2 9-1,0 4-2,2 8 0,2 3-1,9 3-3,3 3-2,12 1-2,5-3 0,10-8 0,8-5-7,6-13-6,8-4-5,-3-14-3,7-2-2,-10-11-1,1 0 0,-8-12 1,-6 3 7,-5-2 11,-8 0 11,-2 3 9,-9 1 8,4 7 1,-6-1 0,4 21 0,-11-20-1,11 20-4,0 0-6,0 0-7,-5 28-6,7-8 0,3 4 0,6 3 0,0 4 0,4 2-1,-2-1 1,2-3 0,-3-5 0,1-8-1,4-1-6,-17-15-3,18 0-2,-18 0 1,11-26-1,-9 2 0,2 2 1,-6-9 4,0-2 9,6 6 8,-4-4 1,7 9 0,1-4 1,-8 26 0,23-29-2,-4 27-1,1 2-5,0 7-4,2 8 1,-1 1-1,-3 6-1,0 4 2,-1 0-2,-4-3 1,-2-1 0,-2-3 0,-9-19 1,15 18-1,-15-18-1,0 0 1,22-24 0,-17 6-1,3-6 0,1-2 0,2 1 0,2-1 1,2 2 0,1 4 1,3 7 0,-1 4-1,0 5 1,1 8 0,-1 5-1,-1 8 1,-1 5-1,1 2 0,-1 3 0,3 2 0,-3-1-1,1-4-5,1 3-9,-5-10-10,-13-17-5,22 16-2,-22-16-2,0 0 0,15-27 0</inkml:trace>
    <inkml:trace contextRef="#ctx0" brushRef="#br0" timeOffset="-1729.2402">-1620-86 48,'22'5'18,"7"8"2,8 16 0,2 6 3,10 20 0,-1 9-3,11 19-3,-6-1-1,10 12 1,-10 7-4,8 2-5,-10-1-5,-1 1-3,-8-4 0,-3-2 0,-11-1 0,-6-5-1,-6-10 1,-8-4 0,-8-7 0,-4-10 0,-3-8 0,-3-14 0,-1-5-10,-3-14-10,3-1-10,11-18-3,-21 7-2,21-7 0,-16-27-1</inkml:trace>
    <inkml:trace contextRef="#ctx0" brushRef="#br0" timeOffset="-956.7164">-537 156 68,'0'0'21,"-26"13"1,10 7-4,1 15-6,-5 7 5,7 15-1,-9 7 0,5 11 1,-3 6-3,7 10-2,2-4-3,6 4-3,3-1-7,4 2 1,12-4-1,5-5-1,12-8 2,2-9 0,8-6-1,1-12-3,4-6-9,-4-22-6,4-5-8,-7-17-4,-6-7-2,-5-13-1,-6-6 0,-8-6 3</inkml:trace>
    <inkml:trace contextRef="#ctx0" brushRef="#br0" timeOffset="-481.3905">-649 825 89,'33'-9'33,"11"0"-3,4-4-13,18 6-1,6-4-1,13 5-2,1-7-3,15 6-1,6-2-2,9 1-4,3 1-2,8 3-3,2 3-1,9 1 0,9 5-5,-7-1-4,2 10-8,-10-3-3,-3 6-6,-17-4 0,-7 3-2,-21-3 0,-19-4 5,-19 4 5,-20-11 17</inkml:trace>
    <inkml:trace contextRef="#ctx0" brushRef="#br0" timeOffset="3107.151">1785 24 78,'22'29'26,"18"9"2,21 18-9,10 6-1,16 20-1,3 6-3,8 17-1,-8 3-2,0 11-2,-17 8-4,-10 5-1,-13 0-4,-15-7 1,-13-6-2,-13-13 0,-5-5-13,-19-18-14,0-17-6,-5-24-1,0-20-2,-8-20-2,6-20-2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9:12.3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5D02F15-5519-4E1B-829A-06228BBCA6F3}" emma:medium="tactile" emma:mode="ink">
          <msink:context xmlns:msink="http://schemas.microsoft.com/ink/2010/main" type="inkDrawing"/>
        </emma:interpretation>
      </emma:emma>
    </inkml:annotationXML>
    <inkml:trace contextRef="#ctx0" brushRef="#br0">0 20 151,'0'0'42,"0"0"-6,21-5-29,-3 3-9,10 0 3,1 2-1,6-2-1,-2-1-4,4 3-8,-8-4-5,1 6-7,-8-6-3,-6 6-7,-16-2 1,0 0-1,0 0 2,0 0 26</inkml:trace>
    <inkml:trace contextRef="#ctx0" brushRef="#br0" timeOffset="240.3242">57 219 154,'0'0'41,"0"0"-7,23 14-30,-7-12-5,10 4-8,-4-5-7,5 5-6,-8-6-4,5 4-5,-8-3-3,-16-1-6,26 2 0,-26-2 27</inkml:trace>
    <inkml:trace contextRef="#ctx0" brushRef="#br0" timeOffset="1018.4707">508-44 143,'0'0'39,"0"0"-7,-2-20-21,2 20-7,17-13-4,-17 13 0,31-14 0,-9 8 0,0 1 0,0-1 0,2 4-1,0 2 1,0 4 0,-2 5 1,-3 2-1,-7 6 1,1 3-1,-5 4 3,-7 1-2,-2 1 1,-7 5-1,1 2 0,-8-3 0,0 1-1,-3-2 1,-2 0-2,0-1 1,-1-2-1,1-8 1,4 0-1,16-18 1,-30 22-1,30-22 0,0 0 0,0 0 0,0 0 0,0 0 1,0 0 0,0 0-1,30-3 1,-12 1 1,2-2-1,4 4 0,-2 2 0,2 0-1,-4 3 1,-1 1 0,1 1 0,-20-7 0,26 15 0,-26-15 0,0 0 0,16 20-5,-16-20-8,0 0-9,0 0-6,-2 16-3,2-16-2,0 0-3,0 0-5,-3-16 20</inkml:trace>
    <inkml:trace contextRef="#ctx0" brushRef="#br0" timeOffset="1323.7481">972 356 127,'0'0'40,"-21"24"-1,21-24-16,2 26-23,-2-26 0,9 23 0,-9-23 0,13 19 0,-13-19-1,17 5-9,-17-5-9,0 0-6,13-18-3,-13 18-4,9-28 0,-4 12-2,1-2 1,0-6 19</inkml:trace>
    <inkml:trace contextRef="#ctx0" brushRef="#br0" timeOffset="2118.7417">1271-119 135,'0'0'39,"0"0"-4,-11-18-21,11 18-14,21 0 0,-5 0 0,6-2 0,4 2 0,3-4 0,3 2 0,-3 1 0,2-3 0,-1 2 0,-4 0-1,-2 4 1,-2 0 0,-4 3 0,-18-5 0,28 17 0,-28-17 0,18 22 0,-12-6 0,-6-16 0,9 33 0,-7-12 0,-1 1 1,1 5-1,-2 4 1,4 0-1,0 3 1,-1-3-1,3 2 0,1-4 0,1 0 0,1-5 0,0-5 1,0-3-1,-9-16 0,17 20 0,-17-20-1,16 6-14,-16-6-8,0 0-6,9-30-2,-9 30-2,-7-34 1,2 15-2</inkml:trace>
    <inkml:trace contextRef="#ctx0" brushRef="#br0" timeOffset="2306.0705">1551 156 147,'0'0'33,"0"0"0,26-22-21,-4 11-11,11 4-7,0-8-9,9 6-10,-5-6-3,4 10-4,-6-4-1,-6 1-7,1 3 0</inkml:trace>
    <inkml:trace contextRef="#ctx0" brushRef="#br0" timeOffset="2898.4289">2390-128 118,'0'0'39,"0"0"-3,0 0-12,-22-4-21,22 4-3,-15 26 0,4-8 0,0 2 0,-2 2 2,-2 4-2,1 2 2,-1 5-1,0 1-1,1 1 1,1 0-1,2-4 0,5 1-1,4-7 1,4 1-1,5-10 2,-7-16-1,30 21 1,-8-18-1,0-3 1,4-5-1,0-1 1,-3-3-1,1-4 0,-5-1 0,-3-1 0,-16 15-1,15-29 0,-17 10 0,-7 1 0,-6 0 2,-5 1-2,-8-1 1,-3 1-1,-4-1 1,-2-1 0,3 5 0,-1 1 0,1-4-1,9 3 1,3-1 0,22 15 0,-21-29 0,21 29 1,13-30-1,6 14 0,6 3 0,7-2-1,3 3 0,1 2-13,-4 1-10,-3 6-7,-7-1 0,-3 6-2,-19-2 0,16 13-1</inkml:trace>
    <inkml:trace contextRef="#ctx0" brushRef="#br0" timeOffset="3334.9415">2789-141 137,'0'0'32,"0"0"0,0 0-17,0 0-7,37 22-8,-10-5 1,10 5-1,7 3 2,4 5-2,4-1 1,1 6-1,2 1 0,-1 1 0,-5-2 0,-5-6 0,-7-1-1,-6-6-4,-7-6-9,-2-5-9,-22-11-5,17-1-4,-17 1 0,0-21-1,-7-1 0,-3-1 7</inkml:trace>
    <inkml:trace contextRef="#ctx0" brushRef="#br0" timeOffset="3574.4561">3218-165 152,'0'0'34,"-24"17"-5,16 5-21,-3 5-8,2 4 1,-2 8-1,0 1 2,-2 1-1,2-1-2,0-3 2,-2-8-7,10-1-10,-3-10-11,6-18-3,0 0-3,0 0 1,24-7-2,-6-15 0</inkml:trace>
    <inkml:trace contextRef="#ctx0" brushRef="#br0" timeOffset="3849.5437">3591-130 137,'0'0'40,"0"0"-3,0 28-26,6-5-10,5 9-1,0 4 2,2 5-2,-1 1 1,-1 0-1,0-2 0,-3-7 0,-3-5-6,5-2-9,-10-26-10,12 22-4,-12-22-3,0 0 0,21-28-1,-8 6-1</inkml:trace>
    <inkml:trace contextRef="#ctx0" brushRef="#br0" timeOffset="4277.5548">4042-152 146,'0'0'34,"-17"-18"-2,17 18-16,-22 0-16,22 0 0,-28 22 0,14-6 0,1 8-1,2 4 2,2 5-1,1 3 1,10 6-1,4 1 0,5-3 0,9 0 0,6-5 0,5-5-1,6-10 1,3-9-1,-1-8 1,-1-10 0,-4-8 0,-5-8 0,-7-9-1,-9-2 0,-6-3 1,-7 0-1,-7 2 0,-8-1 0,-1 6 0,-6 5 1,0 8-1,-1 1-2,7 10-8,-2-5-8,18 11-5,0 0-3,0 0-4,0 0-1,23-13 0,1 10 2,2-5 20</inkml:trace>
    <inkml:trace contextRef="#ctx0" brushRef="#br0" timeOffset="5037.5336">4494-304 132,'0'0'33,"-9"-20"0,9 20-14,0 0-14,17 0-4,-17 0-1,27 5 0,-8-3 0,1 2 0,2-1 0,-4-1 0,2 0 0,-3 2-1,0 1-6,-17-5-11,18 4-8,-18-4-6,0 0 0,0 0-1,0 0-1,0 0 0</inkml:trace>
    <inkml:trace contextRef="#ctx0" brushRef="#br0" timeOffset="5459.0282">4864-495 155,'0'0'33,"20"-15"-5,-20 15-24,0 0-3,19 13-1,-19-13 0,9 26 1,-9-10-1,-2 3 1,-2 1-1,1 0 1,-1 4-1,0-4 0,1 0 0,3-3 0,0-17 0,7 25 0,-7-25 0,18 17 0,-1-17 0,-1 2 0,5-6 0,-1 2 0,2-3 0,-2 1 0,2-5-3,2 7-8,-7-7-7,5 5-5,-22 4-2,31-13-2,-31 13-3,22-14-1,-22 14 1,9-22 9,-9 22 17</inkml:trace>
    <inkml:trace contextRef="#ctx0" brushRef="#br0" timeOffset="5697.0513">5142-537 108,'-8'-26'33,"8"26"-1,0 0-6,0 0-9,0 0-9,-5 22-7,8 2-1,3 4 1,1 6-1,1 7 1,1 3 0,-2 0-1,2-2 0,-3-2 1,0-5-1,-3-11-8,5 0-16,-8-24-8,1 20-1,-1-20-2,0 0-1,6-26-2</inkml:trace>
    <inkml:trace contextRef="#ctx0" brushRef="#br0" timeOffset="7227.0994">5624-5 141,'-15'-17'39,"15"17"-6,0 0-21,0 0-6,0 0-5,-2 17 0,2-17 0,0 24 1,4-8-1,-2 1 1,-1 3-1,3 2 0,0-2-1,-1 0 0,1-1 0,-4-19-1,8 25 1,-8-25-2,0 0 2,0 0-1,0 0 1,0 0-1,16-29 0,-16 11 1,4-3-1,-1-1 0,1 0 1,2 0-1,1-2 1,4 2 0,0 4-1,6 0 1,-17 18 0,33-26 0,-13 17 0,0 3 0,2 6 0,-2 4 0,-1 3 1,-3 6 0,-16-13-1,28 35 1,-15-15 0,-6 2 1,1 2-1,-3 2-1,2-4 1,1-4-1,-8-18 0,18 20-1,-18-20 1,0 0-1,26-11 1,-26 11-1,20-33 0,-7 13 0,0-2 1,0 2-1,5 2 0,1-1-1,1 3 2,-2 1 0,3 4 0,-1 4 0,0 5 0,-2 6 0,-1 1 1,-1 6-1,-16-11 1,32 31 1,-19-12-2,0 3 2,-2 5-1,0-1 0,0-2-1,-2 0 0,0-6 0,-9-18-1,17 26 1,-17-26-9,0 0-11,14-19-6,-10 3-6,-6-6-1,6-2 0,-8-6-1,6 1 0</inkml:trace>
    <inkml:trace contextRef="#ctx0" brushRef="#br0" timeOffset="7862.5349">6426-535 152,'0'-20'33,"0"20"-5,0 0-18,31-23-6,-13 18-4,4-1-1,4 1 2,2-1-1,-4 3 1,-2 3-1,-4 3 1,-18-3-1,22 17 1,-22-17 0,-2 29 0,-5-8-1,-4-3 1,-4 0-1,1 1 1,-5-3-1,3-1 0,16-15 0,-28 20-1,28-20 1,0 0-1,0 0 0,0 0 1,0 0 0,0 0-1,24-4 1,-8 1 0,3 3 0,-1 0 0,2 3 0,-1 5 0,1 1 0,-2 4 0,-1 1 0,-2 5 0,-2-1 1,-4 2-1,-2 2 1,-3-2-1,-4 0 1,-4-3 0,-3-1-1,7-16 1,-22 26-1,22-26 0,-33 11 0,12-11 0,1 0 0,0-5 0,0 1-1,1-1 1,19 5-1,-25-15-2,25 15-13,0 0-11,3-19-5,14 18-1,1-5-1,10 2 0,3 1-2</inkml:trace>
    <inkml:trace contextRef="#ctx0" brushRef="#br0" timeOffset="8349.7419">7320-651 137,'-21'6'34,"21"-6"-1,-29 40-11,7-5-16,2 13-4,-4 8-2,-2 10 0,-3 8 1,-1 5 0,-3 3-1,2 3 1,-1-7 0,3-4 0,1-10-1,5-9 1,2-9-1,7-9 0,4-14-1,10-23-8,-7 17-12,7-17-6,9-22-6,-1 2 0,8-6-1,-1-5 0,11-2-1</inkml:trace>
    <inkml:trace contextRef="#ctx0" brushRef="#br0" timeOffset="8988.9024">7518-51 94,'15'-20'33,"-15"20"-1,7-19-5,-7 19-9,4-16-3,-4 16-6,0 0-3,0 0-6,-22-17 1,22 17 0,-29 0-1,8 2 0,1 4 0,-4 1 0,2 4 0,-2 2 0,6 2 0,-1 1-1,8 2 1,11-18 0,-9 32-1,9-32 1,17 25 0,-1-17 0,6-3-1,8 1 1,1-6 0,4 1 0,0 1 1,4-2-1,-5 4 1,1 1-1,-1 3 1,-7-1 0,-3 10-1,-2 1 0,-3 2 0,-7 0 1,-2 2-1,-5 2-1,-3-2 1,-2 0 0,-6-5 0,-5-1 1,11-16-1,-31 28 0,11-17 0,-6-2 0,0-4 0,-3-1 0,0-6 0,-1-1 0,4-7 0,2 1 0,4-4 0,4-1-7,16 14-17,-11-28-8,11 28-1,16-24-1,3 15-3,3 0 1</inkml:trace>
    <inkml:trace contextRef="#ctx0" brushRef="#br0" timeOffset="10730.9657">8876-80 124,'0'0'33,"-30"-24"0,8 11-8,6 6-12,-6 1-7,0 1-5,0 3-1,-1 0 0,0 6 0,-1 1 1,-2 6-1,0 4 0,0 3 0,2 4 0,2 6 1,6 1 0,3 6 0,7 0-1,8-1 1,9-4-1,10-3 0,10-3 0,7-7 0,5-6-1,5-9 0,-2-6 1,0-11-1,-8-3 0,-7-6 0,-10-2 0,-12-1 1,-11-1-1,-5 1-1,-10 3 1,-1 7-3,-4 3-4,3 8-5,-3 3-5,22 3-5,-22 1-3,22-1-4,0 0-1,20 26 2,2-13 5,4 3 4</inkml:trace>
    <inkml:trace contextRef="#ctx0" brushRef="#br0" timeOffset="11197.6845">9071 0 135,'-17'-3'33,"17"3"0,0 0-6,13-17-27,13 13-18,1-5-9,8 6-4,4-7-2,1 7 1,1-5-2,-2 3 0</inkml:trace>
    <inkml:trace contextRef="#ctx0" brushRef="#br0" timeOffset="11029.4268">9233 253 130,'22'8'32,"-22"-8"0,0 0-12,13-17-6,-13 17-6,-4-35-8,-3 8 0,-6-4 0,-4-6 0,1 0-1,-5-3 1,-1-2 0,-3 1 0,2 5-1,1-3 1,4 4 0,7 2 0,7 4 0,4 1 0,15 5 0,7 1 0,7 5-1,5 6-12,8 9-9,-7 4-5,-2 7-4,-4 6-1,-8 5-1,-14 6 0,-7 3 1</inkml:trace>
    <inkml:trace contextRef="#ctx0" brushRef="#br0" timeOffset="11751.2567">9542-130 159,'0'0'34,"-17"-7"-1,17 7-22,0 0-11,-9 29 0,13-11 1,3 4-1,4 2 0,4 2 0,1-2 2,6-4-2,4 0 1,0-5 0,1-4-2,-1-6 0,0-7-1,-6-7 1,-3-4-1,-6-3 0,-4-10 0,-1-3 1,-5 0 1,-1-4 0,-3 5 0,-3 1 1,4 3 0,-1 7 0,3 17 0,0 0-1,0 0 0,0 0 1,11 22-1,-2 0 0,2 4 0,6 1 0,3 5 0,6-3 1,3-2-1,4-3 1,4-4 0,2-7-1,-5-7 0,3-10 0,-7-5 0,-5-8-1,-6-3 1,-8-11-1,-4-4 1,-7-1 0,-5-3-3,-1 8-6,-5-4-5,0 13-5,-2 2-6,13 20-2,0 0-5,0 0 0,0 0 2,-2 24 7,19-6 3</inkml:trace>
    <inkml:trace contextRef="#ctx0" brushRef="#br0" timeOffset="12998.4918">10450-86 89,'0'0'32,"24"-22"0,-20 4-6,-4 18-7,0-33-3,0 33-5,-17-31-4,17 31-3,-27-26-3,8 19-1,-5 3 1,-1 9 0,-3 5-1,4 8 0,0 4 0,2 7 0,6 4 0,7 2 0,7 0-1,5-2 1,12-2 0,3-7-2,8-8 2,4-6 0,1-9-1,2-4 1,-2-10-1,-3-4 0,-4-8 0,-6-3 2,-5 1-2,-4-1 1,-7 4 1,-2 1 0,-4 6 0,4 17 0,-18-15 0,18 15 0,-18 11-1,18-11 0,-19 32 0,17-12 0,2 2 0,6-2 0,5 2 0,6-4-1,5-1 1,5-8-1,6-4 1,-1-6-3,4-3-6,-6-11-3,1 1-1,-9-12 0,4 0 0,-10-10 1,-1-1 3,-7-2 9,-7-5 8,1 8 4,-7-5 1,1 14 0,-5 3 1,9 24-1,-17-9-4,17 9-6,-14 33-2,10-4-1,6 6 0,3 4 0,6 3-1,4 0 1,7-2 0,6-1 0,8-6 0,3-6 0,3-7 0,4-7 0,-3-7 0,4-10 0,-6-5 0,-4-9-1,-2-4 1,-6-8-1,-7-1 1,-5-2-1,-8 0 1,-7-2 1,-4 4-1,-4 2 1,-8 7 0,-3 9 0,-3 7 0,0 10 0,20-4-1,-30 31 0,17-3 0,4 7 0,7 1 0,10 1 0,5 0-1,3-4 0,10-2 1,5-7-1,6-10 0,5-3 0,1-9-4,-7-9-4,7-1-3,-10-12-1,2 2 1,-11-10 1,0-3 9,-8 2 2,-5-2 5,-4 5 4,-7-1 3,4 10 1,-4 17-1,-5-18-1,5 18-7,0 0-4,-17 27 0,15-8 0,4 3-1,2 3 1,1 3-1,1 1 1,3-1 0,-2-5 0,3-1-1,-3-3 1,-7-19 0,18 20 0,-18-20 0,0 0-1,6-22 1,-6 0 0,-2-6 0,0-6 0,-7-3-1,3-2 2,6 1-1,2 1 0,4 4 1,1 2-1,10 9 1,5 4 0,4 5-1,3 4-1,8 12-14,-6-3-10,2 6-7,-3 1 0,-8 4-1,-22-11-2,24 24 0</inkml:trace>
    <inkml:trace contextRef="#ctx0" brushRef="#br0" timeOffset="13295.0458">10612-159 141,'35'0'32,"6"-6"-15,6 1-17,1-1-33,6 1-1,-5-4-1,-5 1-3,1-1-1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7.1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A1C10EA-0F07-4531-B486-966F5AF0CCBE}" emma:medium="tactile" emma:mode="ink">
          <msink:context xmlns:msink="http://schemas.microsoft.com/ink/2010/main" type="inkDrawing"/>
        </emma:interpretation>
      </emma:emma>
    </inkml:annotationXML>
    <inkml:trace contextRef="#ctx0" brushRef="#br0">494 919 91,'-15'-17'25,"-5"5"1,-2 6-8,-6 4-7,2 8-1,-3 1-3,1 11 0,-5 8 0,9 7 1,-3 7 0,12 4-1,2 2-3,17 0 1,9-2-2,12-4-1,14-11-9,3-11-5,12-7-4,-8-16-3,3-2-2,-12-17 0,-6 2 0,-16-15 0,-8 2 7,-14-3 6,-9 0 3,-5 3 3,-4 2 2,-3 7 0,4 2-3,6 6-3,18 18-3,-6-22-3,6 22-1,37-11 0,-2 9-1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7.5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C0373D9-69E1-45EF-9F6D-135E40B5AF9C}" emma:medium="tactile" emma:mode="ink">
          <msink:context xmlns:msink="http://schemas.microsoft.com/ink/2010/main" type="inkDrawing"/>
        </emma:interpretation>
      </emma:emma>
    </inkml:annotationXML>
    <inkml:trace contextRef="#ctx0" brushRef="#br0">1001 904 89,'0'0'28,"-14"-20"0,14 20-6,-41-15-4,19 14-2,-7-1-4,-1 9-2,-3 4-2,4 6-1,-3 8-3,7 8-2,6 9-2,5 2 0,10 6 0,11-3 0,10-1 0,9-6 0,9-9 0,9-11 0,3-9-1,3-12 1,-2-12-1,-9-9-4,-6-8-2,-13-12 0,-9 0-2,-17-5 0,-5 1 1,-11 4-1,-3 5 0,-9 6 0,1 9-2,4 8-3,7 10-4,22 4-4,-22 7-2,22-7 0,13 26 0,9-12 3,9 7 10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52.8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A3A2E9F-3818-45AA-83AF-17E4067E4025}" emma:medium="tactile" emma:mode="ink">
          <msink:context xmlns:msink="http://schemas.microsoft.com/ink/2010/main" type="inkDrawing"/>
        </emma:interpretation>
      </emma:emma>
    </inkml:annotationXML>
    <inkml:trace contextRef="#ctx0" brushRef="#br0">1303 1058 54,'-19'-7'14,"-3"-1"-2,-4 8-8,1 4-1,-1 7 3,4 4 2,-2 5 3,7 9 3,-1 1 3,9 8 2,5-1 0,13 3-1,2-3-5,15-4-7,9-7-12,2-10-9,14-5-7,-3-13-5,5-5-4,-7-10-2,-3-5 0,-8-7 5,-10-8 9</inkml:trace>
    <inkml:trace contextRef="#ctx0" brushRef="#br0" timeOffset="593.0385">1534 1067 131,'0'0'34,"-20"2"0,20-2-5,-11 26-16,11-4-9,4 7-4,5 4 0,2 2-1,4 2 1,-1-1 0,3-1 0,-2-5-1,-1-10 0,-1-4-6,-13-16-2,17 8-1,-17-8 1,7-26 0,-7 0 0,2 1 2,-2-8 2,2-4 10,3 4 4,-1-4 0,5 10 0,0 1 0,6 9-1,-15 17 0,30-14-3,-14 17-3,4 10-2,-3 9 0,3 4 0,-3 3 1,1 6-1,-3 2-1,-2-2 2,1-4-2,-1-5 1,4-10 0,-17-16-9,22 13-5,-22-13-3,20-22-1,-12-2-1,3 0 0,-6-11 0,4 2 1,-5 0 10,5 0 8,-3 10 5,-1-1 4,-5 24 5,11-22 3,-11 22 2,0 0-1,26 22-2,-20-2-2,10 4-2,-1 3-4,3 1-2,2 3-5,-1-4-1,1 3-7,-20-30-10,35 31-8,-35-31-6,24-2-2,-24 2 0,5-35-1,-6 4 0</inkml:trace>
    <inkml:trace contextRef="#ctx0" brushRef="#br0" timeOffset="-452.7693">806 1051 87,'16'-31'24,"-17"10"1,-5 5-7,-7-2-2,13 18-2,-33-22-1,9 18-2,-7 2 0,3 9-1,-5 6-3,4 7-1,3 8-3,4 9-2,7 7-1,10 2 0,10 3 0,14-3 0,8-2 0,8-7 0,8-8-1,3-20-1,1-3-7,-3-17-5,-5-6-3,-13-16-2,-6-2-4,-14-7-2,-8-2-1,-15 2 2,-1 1 5,-6 7 3,-2 2 0,0 10 3,4 6 2,6 9 1,16 7 10</inkml:trace>
    <inkml:trace contextRef="#ctx0" brushRef="#br0" timeOffset="-1168.2565">-59 972 132,'0'0'35,"0"0"-2,0 0-11,-11 33-11,9-11-2,8 11-5,-2 7-4,3 1 1,0 3-2,3-6 0,1 3-10,0-12-7,7-2-9,0-14-4,8-5-2,-2-14-1,7-5 1,1-7-1</inkml:trace>
    <inkml:trace contextRef="#ctx0" brushRef="#br0" timeOffset="-805.0091">381 1038 100,'-7'-17'28,"-10"1"2,1 7-7,-10 0-7,6 10-2,-10 3-5,4 7-2,-3 4-1,5 9 0,2 9-2,4 3 0,3 7-4,11 1 0,12-2-1,12-2 1,9-7-1,6-9-2,9-9-6,-1-17-5,4-7-2,-8-17-2,-4-2 0,-17-10-2,-3 1 1,-17-5 2,-5 2 7,-8 5 4,-5 2 2,-2 11 1,0 2-2,3 7-2,19 13-2,-16-9-4,16 9-1,16 3-1,6 3 0,10 3 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03.5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75EB134-B48A-45A7-82C0-83876A136E21}" emma:medium="tactile" emma:mode="ink">
          <msink:context xmlns:msink="http://schemas.microsoft.com/ink/2010/main" type="writingRegion" rotatedBoundingBox="424,9265 15357,9314 15349,11784 416,11735">
            <msink:destinationLink direction="with" ref="{98CECB29-2264-44E6-A186-CAAA54206744}"/>
          </msink:context>
        </emma:interpretation>
      </emma:emma>
    </inkml:annotationXML>
    <inkml:traceGroup>
      <inkml:annotationXML>
        <emma:emma xmlns:emma="http://www.w3.org/2003/04/emma" version="1.0">
          <emma:interpretation id="{F79F8AB8-CDC1-42AB-95E0-C6E192563D38}" emma:medium="tactile" emma:mode="ink">
            <msink:context xmlns:msink="http://schemas.microsoft.com/ink/2010/main" type="paragraph" rotatedBoundingBox="424,9265 15357,9314 15354,10023 422,9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720EC8-BE92-434C-8163-C3E390A59BF8}" emma:medium="tactile" emma:mode="ink">
              <msink:context xmlns:msink="http://schemas.microsoft.com/ink/2010/main" type="line" rotatedBoundingBox="424,9265 15357,9314 15354,10023 422,9974"/>
            </emma:interpretation>
          </emma:emma>
        </inkml:annotationXML>
        <inkml:traceGroup>
          <inkml:annotationXML>
            <emma:emma xmlns:emma="http://www.w3.org/2003/04/emma" version="1.0">
              <emma:interpretation id="{CE5C3E13-21D2-40AF-A8DD-4719B09FF76F}" emma:medium="tactile" emma:mode="ink">
                <msink:context xmlns:msink="http://schemas.microsoft.com/ink/2010/main" type="inkWord" rotatedBoundingBox="424,9338 2887,9346 2885,9974 422,9966"/>
              </emma:interpretation>
              <emma:one-of disjunction-type="recognition" id="oneOf0">
                <emma:interpretation id="interp0" emma:lang="en-US" emma:confidence="1">
                  <emma:literal>Volume</emma:literal>
                </emma:interpretation>
                <emma:interpretation id="interp1" emma:lang="en-US" emma:confidence="0">
                  <emma:literal>volume</emma:literal>
                </emma:interpretation>
                <emma:interpretation id="interp2" emma:lang="en-US" emma:confidence="0">
                  <emma:literal>Volumes</emma:literal>
                </emma:interpretation>
                <emma:interpretation id="interp3" emma:lang="en-US" emma:confidence="0">
                  <emma:literal>Velum</emma:literal>
                </emma:interpretation>
                <emma:interpretation id="interp4" emma:lang="en-US" emma:confidence="0">
                  <emma:literal>Volute</emma:literal>
                </emma:interpretation>
              </emma:one-of>
            </emma:emma>
          </inkml:annotationXML>
          <inkml:trace contextRef="#ctx0" brushRef="#br0">19 0 128,'0'0'41,"-9"22"-7,-1 2-15,12 18-9,0 6-3,4 7-1,-3 7-6,3-1 1,-1 1-2,3-3 1,-1-8 0,-1-12-2,-3-6 2,3-13-2,-6-20 1,0 0 0,18 4 0,-11-23 1,1-4-1,1-10 2,-2-6-1,1-5 0,1-6 0,-2-3-1,3-2 1,-1 2-1,2 4-6,-6 3-4,12 7-3,-6 4-3,4 15-5,-15 20-2,27-13-5,-27 13-2,19 20 5,-8 2-3,-11 0 4</inkml:trace>
          <inkml:trace contextRef="#ctx0" brushRef="#br0" timeOffset="735.8448">560 349 76,'0'0'24,"-13"-28"0,13 28-9,-19-24-2,19 24 1,-22-14-1,4 8 0,18 6-1,-37 0-2,17 9-2,-4 1-1,2 8-1,0 2-4,2 8-1,5 3-2,4 4 1,7-1 0,8-2-1,9-1 0,5-4-1,10-6 1,3-10 1,4-10-1,2-6 0,-1-6-1,-4-7 0,-5-4 0,-8-8 1,-8 1-2,-8-1 0,-6 5 1,-6-1 0,-4 6 1,-4 3-1,1 5-1,16 12-4,-22-15-6,22 15-3,0 0-5,0 0-4,0-22-2,0 22-2,31-24 1,-7 9 2,0-5 12</inkml:trace>
          <inkml:trace contextRef="#ctx0" brushRef="#br0" timeOffset="975.9994">764 57 79,'4'-24'30,"-4"24"1,0 0-5,0 17-5,-4 3-4,8 15-5,-1 1-4,6 9-1,1 4-5,1 1-2,2 1-1,1-5 1,1-4-1,0-7 1,-1-4-4,-1-13-10,4-1-7,-17-17-5,29 2-2,-29-2-4,30-28 0,-19 4 0,5-5 3</inkml:trace>
          <inkml:trace contextRef="#ctx0" brushRef="#br0" timeOffset="1291.5094">1088 246 110,'0'0'33,"0"0"-2,0 0-7,3 39-7,-6-14-8,6 6-3,3 1-6,3-3-1,6 0 1,3-7-1,4-3 1,6-8-1,-2-8 1,1-6-2,3-5-4,-5-10-4,1-2 0,-7-10-1,-1 1-1,-9-4 0,-1 4 0,-10-2 2,0 5 4,-4 4 1,-1 5 0,7 17-5,-17-16-3,17 16-2,0 0-4,0 0-1,0 0-1,0 0-3,19 2 21</inkml:trace>
          <inkml:trace contextRef="#ctx0" brushRef="#br0" timeOffset="2070.8931">1513 235 102,'0'0'39,"-2"37"-5,-4-15-8,8 11-11,2 0-5,5 3-7,-2-1-3,3-2 0,1-3 0,-2-5-1,2-6-1,-11-19-5,16 16-6,-16-16-2,0 0 1,13-24-2,-13 24 1,6-36 1,-3 10 2,-1-3 7,2-4 8,2 0 4,-1 0 2,6 5 0,-4 2 2,-7 26-1,26-25 1,-9 25-2,-17 0-2,29 22 0,-16 0-1,4 11-1,-4-2 0,1 4-1,-1 0-1,2-2-1,-4-4-1,0-7-1,-2-5-1,-9-17-1,17 7 0,-17-7-2,11-22 0,-9 0-1,3-2 0,1-5 0,1-3 1,2 3 0,2 2 1,0 5 2,2 1 2,-13 21 4,24-14 0,-24 14 1,20 16-1,-9 3 0,-3 3 0,1 5 0,0 1-2,2 1-2,2-3-2,4-3 1,1-6-1,0-4 0,4-6 1,0-10-2,2-5 0,-2-6-3,2-5-3,-3-7-2,1-1 0,-6-8-1,-1 0 1,-4 0 0,-4 2 6,-3 8 7,-9 3 6,5 22 1,-19-11 2,4 27 0,-3 8-1,5 13 0,0 7-3,6 5-6,7 3-2,9-1-3,11-3-12,4-12-14,15-8-4,0-17-1,3-15-7,4-7-3,-2-13 16</inkml:trace>
        </inkml:traceGroup>
        <inkml:traceGroup>
          <inkml:annotationXML>
            <emma:emma xmlns:emma="http://www.w3.org/2003/04/emma" version="1.0">
              <emma:interpretation id="{0A240BEF-0193-4533-9952-030086523345}" emma:medium="tactile" emma:mode="ink">
                <msink:context xmlns:msink="http://schemas.microsoft.com/ink/2010/main" type="inkWord" rotatedBoundingBox="3620,9431 5226,9437 5225,9933 3618,9928"/>
              </emma:interpretation>
              <emma:one-of disjunction-type="recognition" id="oneOf1">
                <emma:interpretation id="interp5" emma:lang="en-US" emma:confidence="0">
                  <emma:literal>snow</emma:literal>
                </emma:interpretation>
                <emma:interpretation id="interp6" emma:lang="en-US" emma:confidence="0">
                  <emma:literal>Row</emma:literal>
                </emma:interpretation>
                <emma:interpretation id="interp7" emma:lang="en-US" emma:confidence="0">
                  <emma:literal>snore</emma:literal>
                </emma:interpretation>
                <emma:interpretation id="interp8" emma:lang="en-US" emma:confidence="0">
                  <emma:literal>*now</emma:literal>
                </emma:interpretation>
                <emma:interpretation id="interp9" emma:lang="en-US" emma:confidence="0">
                  <emma:literal>*tow</emma:literal>
                </emma:interpretation>
              </emma:one-of>
            </emma:emma>
          </inkml:annotationXML>
          <inkml:trace contextRef="#ctx0" brushRef="#br0" timeOffset="3062.9452">3400 585 127,'-22'-5'38,"22"5"-7,-26-13-18,26 13-3,-25-26-8,10 4-2,-3-7 0,-3-4 0,3-6 0,-2-3 0,1 0 0,6-2-1,6 2 2,7 3-2,11 5 1,6 4 0,8 10-1,7 3-7,8 16-7,-3-1-4,7 16-7,-11 3-3,-3 11-2,-14-1-1,-7 6 2,-14 0 9,-8-4 14,-9 3 7,-7-3 0,-6-5 9,-4-2 11,6-4 4,0-5 5,7 0-1,2-8-3,24-5-3,-18 6-6,18-6-9,22-8-10,-4-3-7,13 2-11,1-5-4,8-1-2,-3-5 1,5 5 4,-7-1 8,0 1 7,-7 6 8,-4 0 8,-8 3 10,-16 6 6,20 2 3,-20-2-1,6 18-3,-6-18-3,-2 31-3,-2-12-5,8 6-4,-2 1-5,0 2-3,3-5-1,3-1 0,-3-1 0,-5-21-1,17 27 0,-17-27-3,0 0-5,0 0-2,16 8-1,-16-8 0,-3-19-2,-5 3 1,8 16 1,-11-35 3,6 16 5,1-1 2,2 0 1,0 2 1,4 1 0,2 1-1,-4 16-4,20-28-6,-3 17-4,7 0-3,0 0-3,3 6-3,-7-3 0</inkml:trace>
          <inkml:trace contextRef="#ctx0" brushRef="#br0" timeOffset="3694.9317">3533 94 35,'0'0'17,"0"0"4,0 0-2,-2 22 3,2-4-1,7 10-2,-5-1-1,7 12-3,-3-3-2,5 5-3,-4-1-4,4 0-5,0-1 0,2-4-1,-2-4 0,0-5 0,0-2 0,0-8 0,-11-16-2,15 22-7,-15-22-6,0 0-9,18 13-3,-18-13-5,0 0-1,8-22 0,-8 22 3</inkml:trace>
          <inkml:trace contextRef="#ctx0" brushRef="#br0" timeOffset="4635.3441">3921 296 63,'0'0'22,"-9"-24"1,9 24-11,-17-22-3,17 22 0,-20-22 1,20 22 1,-29-17-1,10 15 0,-3 2 0,2 8 0,-2 5-2,1 9-3,3 5-3,3 4-2,6 6 1,7 3-1,8 2 1,9-3-1,7-6 0,9-4 1,2-8-1,6-9 1,-3-10-1,1-7 0,-4-8-1,-9-7-1,-5-4-3,-12-7-1,-5 1 0,-8-3 0,-3 8 1,-7-3-1,1 8-2,-5 2-3,20 18 0,-28-22-3,28 22-3,0 0-2,0 0-2,0 0-1,0 0 4,30 1 4,-10-2 7,0 1 4,-2-4 6,1 2 6,-3 0 6,-16 2 8,21-2 4,-21 2 0,0 0-3,18 30-2,-18-30-3,7 40-3,-3-14-5,5 1-6,2 3-5,2-1 1,4-5-1,1-6 0,4-5 1,4-7 0,2-8-1,1-7 0,-1-4-2,-1-9-3,1 0-1,-8-6-2,0 2 1,-9-1 1,-3-1 6,-5 6 0,-3 6 1,0 16 4,-9-17 1,9 17 1,0 0-1,-9 24-1,11-4-5,3 4 0,6 2 0,4 3 0,5 1 1,4-3-1,13 1 1,0-6-1,3-8 1,4-4 0,-5-10-1,3-10 0,-7-8 0,-3-8-1,-12-9 1,-7-3-1,-8-1-1,-7-1 1,-3 7-8,-12-4-8,6 14-5,-7 1-6,18 22-5,-30-22 0,30 22-2,0 0 0</inkml:trace>
        </inkml:traceGroup>
        <inkml:traceGroup>
          <inkml:annotationXML>
            <emma:emma xmlns:emma="http://www.w3.org/2003/04/emma" version="1.0">
              <emma:interpretation id="{4C314DF1-3FF1-42F3-AC0E-EF1D8DDF8EAF}" emma:medium="tactile" emma:mode="ink">
                <msink:context xmlns:msink="http://schemas.microsoft.com/ink/2010/main" type="inkWord" rotatedBoundingBox="5614,9282 7437,9288 7435,9911 5612,9905"/>
              </emma:interpretation>
              <emma:one-of disjunction-type="recognition" id="oneOf2">
                <emma:interpretation id="interp10" emma:lang="en-US" emma:confidence="1">
                  <emma:literal>rate:</emma:literal>
                </emma:interpretation>
                <emma:interpretation id="interp11" emma:lang="en-US" emma:confidence="0">
                  <emma:literal>rate".</emma:literal>
                </emma:interpretation>
                <emma:interpretation id="interp12" emma:lang="en-US" emma:confidence="0">
                  <emma:literal>rate.</emma:literal>
                </emma:interpretation>
                <emma:interpretation id="interp13" emma:lang="en-US" emma:confidence="0">
                  <emma:literal>rate'.</emma:literal>
                </emma:interpretation>
                <emma:interpretation id="interp14" emma:lang="en-US" emma:confidence="0">
                  <emma:literal>rate:'</emma:literal>
                </emma:interpretation>
              </emma:one-of>
            </emma:emma>
          </inkml:annotationXML>
          <inkml:trace contextRef="#ctx0" brushRef="#br0" timeOffset="5252.1253">5225 312 97,'0'0'39,"-25"0"-6,25 0-14,-11 22-7,12-4-5,3 4-5,2 2 0,5 4-2,2-1 1,1 3-1,5-5 0,-3-3 1,3-3-1,-19-19 0,29 18 0,-29-18 0,0 0 0,11-22-1,-16 4 0,-3-4 1,-3-4 0,2 0-1,-4-1 1,6 1 0,5 2 0,6 4 0,8 0 0,7 5 0,7-1-5,9 8-8,1-1-5,3 7-8,0-1-4,-1 3-3,-5 2-1,0 1 0,-3 6 18</inkml:trace>
          <inkml:trace contextRef="#ctx0" brushRef="#br0" timeOffset="6159.8876">5871 396 99,'13'-20'33,"-17"4"0,4 16-12,-9-33-8,5 14-7,4 19-5,-14-29-1,14 29 0,-30-15 1,12 15-1,-2 6 1,-2 7-1,5 9 1,2 3-1,4 7-1,6 1 1,7 1-1,7 1 1,6-5-1,5-3 0,2-10-2,5-4-1,-1-12-2,4-2 0,-6-12 0,-1-4 0,-4-7 1,-3-1 0,-5-1 4,-7-3 5,-2 3 1,-4 2 1,-3 8 1,5 16-1,-21-19 0,21 19 0,-22 6-3,22-6-3,-11 31 1,11-9-1,6 2-1,5 1 1,5-1-1,10-2 1,4-3 1,5-8-1,-1-4 0,3-9-1,-2-7-7,4-2-5,-13-13-3,1 0 0,-10-9-2,1-2 3,-10-7 5,-5 2 12,3 3 6,-10 1 5,6 10 2,-8 2 1,6 24 1,-7-16-2,7 16-6,2 31-8,-2-7-2,5 9 2,3 3-1,3 5 0,3 1 0,7 0 1,4-4-1,3-5 1,5-3 0,-2-10 0,3-5-1,1-12 1,-2-6-1,-4-12 0,-5-5 0,-2-8-1,-5-7 0,-6-5 0,-4 0 0,-5-1 0,-6 3 1,-1 7 0,-6 9 0,-2 5 1,13 17-1,-30 8 1,16 12-1,3 7 1,1 8-1,7 7-1,5 0 1,9 1 0,3-3 0,8-7 1,4-5-1,4-10 1,1-9-4,6-7-11,-12-13-8,5-2-5,-12-11-4,-3-2-3,-10-3 0,-3 0 0</inkml:trace>
          <inkml:trace contextRef="#ctx0" brushRef="#br0" timeOffset="6400.2849">6044 290 107,'26'-5'26,"11"-1"-8,7-3-24,11 2-16,2-6-6,2 0-5,-6-2 1,-1-1 3</inkml:trace>
          <inkml:trace contextRef="#ctx0" brushRef="#br0" timeOffset="6811.6476">7012 497 114,'-15'19'35,"4"-3"-9,11-16-23,-15 22-33,15-22-4,0 0 0,0 0-2,26-27-1</inkml:trace>
          <inkml:trace contextRef="#ctx0" brushRef="#br0" timeOffset="6632.6528">6883-49 69,'0'0'23,"-17"-2"-7,17 2-18,-14 16-14,14-16-8,-13 30-2,13-30 0,-8 31 13</inkml:trace>
        </inkml:traceGroup>
        <inkml:traceGroup>
          <inkml:annotationXML>
            <emma:emma xmlns:emma="http://www.w3.org/2003/04/emma" version="1.0">
              <emma:interpretation id="{01D3CFF0-460D-4C5D-82A6-B932136C0F26}" emma:medium="tactile" emma:mode="ink">
                <msink:context xmlns:msink="http://schemas.microsoft.com/ink/2010/main" type="inkWord" rotatedBoundingBox="7809,9403 8834,9407 8832,9906 7807,9903"/>
              </emma:interpretation>
              <emma:one-of disjunction-type="recognition" id="oneOf3">
                <emma:interpretation id="interp15" emma:lang="en-US" emma:confidence="1">
                  <emma:literal>25</emma:literal>
                </emma:interpretation>
                <emma:interpretation id="interp16" emma:lang="en-US" emma:confidence="0">
                  <emma:literal>255</emma:literal>
                </emma:interpretation>
                <emma:interpretation id="interp17" emma:lang="en-US" emma:confidence="0">
                  <emma:literal>•55</emma:literal>
                </emma:interpretation>
                <emma:interpretation id="interp18" emma:lang="en-US" emma:confidence="0">
                  <emma:literal>555</emma:literal>
                </emma:interpretation>
                <emma:interpretation id="interp19" emma:lang="en-US" emma:confidence="0">
                  <emma:literal>•5</emma:literal>
                </emma:interpretation>
              </emma:one-of>
            </emma:emma>
          </inkml:annotationXML>
          <inkml:trace contextRef="#ctx0" brushRef="#br0" timeOffset="7622.9841">7394 147 108,'0'0'34,"-9"-26"-1,9 26-16,0 0-6,24-18-7,-7 12-4,1 1 0,1-1 0,3 3 0,0 1 0,2 4 0,-4 7 0,-2 6 0,-5 7-1,-4 7 2,-5 6-1,-6 3 0,-5 8 0,-6 0 1,-4 0 0,1-6-1,-1-3 0,3-6 0,1-3 0,5-6 0,8-22 0,-2 25 0,2-25 0,19 8 0,-1-10 0,4-2 1,8-1-1,3-1 0,2-3 0,-2 2-1,2-1 1,-4-1-5,0 6-7,-10-7-7,4 5-6,-25 5-3,34-15-5,-34 15-1,31-20 1,-13 7 14</inkml:trace>
          <inkml:trace contextRef="#ctx0" brushRef="#br0" timeOffset="8042.4709">8141 231 71,'6'-29'33,"-6"29"-1,-17-20-9,17 20-6,-31-9-4,13 12-4,-8-1-3,4 4-3,-6 1-1,3 0-2,2 6 0,5 0 1,18-13-1,-20 31 1,22-12-1,9-3 0,9-1 1,9 1-1,6-3 0,8 0 1,1 0-1,4-2 0,-2-2 0,-2 4 0,-7 0 0,-6 1-1,-9 3 1,-7 1-1,-8 0 1,-9 1 0,-7-1 0,-6 1 0,-3-5 0,-4-3 0,-2-3 0,-2-5-1,6-1-10,-6-11-8,26 9-6,-35-28-5,26 10-3,-2-8-1,7 1 1,-3-7 9</inkml:trace>
          <inkml:trace contextRef="#ctx0" brushRef="#br0" timeOffset="8232.1448">8046 180 110,'5'-16'35,"-5"16"-1,32-15-11,-10 6-14,11-2-12,7 5-15,-1-5-8,3 2-7,0-4-2,-1 4 1,-6 2-2,-2 1 11</inkml:trace>
        </inkml:traceGroup>
        <inkml:traceGroup>
          <inkml:annotationXML>
            <emma:emma xmlns:emma="http://www.w3.org/2003/04/emma" version="1.0">
              <emma:interpretation id="{4E387882-BDB7-4A3E-9456-DBA0F9213503}" emma:medium="tactile" emma:mode="ink">
                <msink:context xmlns:msink="http://schemas.microsoft.com/ink/2010/main" type="inkWord" rotatedBoundingBox="9090,9359 10835,9365 10833,9917 9088,9911"/>
              </emma:interpretation>
              <emma:one-of disjunction-type="recognition" id="oneOf4">
                <emma:interpretation id="interp20" emma:lang="en-US" emma:confidence="0">
                  <emma:literal>liters</emma:literal>
                </emma:interpretation>
                <emma:interpretation id="interp21" emma:lang="en-US" emma:confidence="0">
                  <emma:literal>titers</emma:literal>
                </emma:interpretation>
                <emma:interpretation id="interp22" emma:lang="en-US" emma:confidence="0">
                  <emma:literal>lifers</emma:literal>
                </emma:interpretation>
                <emma:interpretation id="interp23" emma:lang="en-US" emma:confidence="0">
                  <emma:literal>biters</emma:literal>
                </emma:interpretation>
                <emma:interpretation id="interp24" emma:lang="en-US" emma:confidence="0">
                  <emma:literal>Liters</emma:literal>
                </emma:interpretation>
              </emma:one-of>
            </emma:emma>
          </inkml:annotationXML>
          <inkml:trace contextRef="#ctx0" brushRef="#br0" timeOffset="8539.0033">8666 63 84,'0'0'35,"0"0"-2,3 23-10,-1-4-6,9 12-5,0 6-5,2 3-6,4 6-1,1-2 0,1 0 1,-1-4-1,-1-1-3,-5-14-12,5-3-11,-17-22-7,22 17-1,-22-17-1,17-11 0,-12-6 4</inkml:trace>
          <inkml:trace contextRef="#ctx0" brushRef="#br0" timeOffset="8699.1129">8921 312 83,'0'0'33,"0"0"0,0 28-10,6-8-13,-2 2-14,-1-4-13,10 2-8,-13-20-5,20 22-3,-20-22 0,23-7 1</inkml:trace>
          <inkml:trace contextRef="#ctx0" brushRef="#br0" timeOffset="8838.2064">8964 123 33,'-17'-18'7,"17"18"-8,0 0-9,9-20-10,12 14 12</inkml:trace>
          <inkml:trace contextRef="#ctx0" brushRef="#br0" timeOffset="9719.5142">9124 373 123,'0'0'34,"0"0"-2,24-15-17,-6 9-11,10 1-7,7-1-5,0-6-1,11 1 0,-6-8-1,4 1 1,-7-6-1,0 4 2,-11-2 2,-4 4 5,-9 1 2,-13 17 1,-2-20 1,2 20 5,-30-4 1,5 12 0,3 4 0,-8 5 0,6 7-1,0 1 0,11 8-1,2 4-5,13 0-1,6-1-1,12-1 1,11-4-1,8-5 0,5-8 0,4-6-4,3-9-4,-5-10-3,4-1-3,-13-14-1,-1 0-1,-12-9 1,-2 0 1,-9-4 10,-9-3 12,3 8 3,-10-1 2,1 9 2,-9 2 0,11 20 0,0 0-1,-20 0-6,20 0-8,-8 35 0,8-9 0,4 3 0,1 2 0,6 0 0,0 0 0,2-3 1,0-4-1,-2-8 0,-11-16-3,19 17-2,-19-17 0,0 0-1,3-28 0,-8 6 1,1-2-1,-5-3 1,2-2 2,-1-1 3,3 5-5,1-1-5,11 6-6,1 0-5,10 3-4,6 6-2,7 2-2,4 3 0,4 1 25</inkml:trace>
          <inkml:trace contextRef="#ctx0" brushRef="#br0" timeOffset="9060.5328">9129 22 111,'0'0'35,"0"0"-4,0 26-12,8-2-6,-3 7-8,6 6-5,2 5 0,2 2 1,0 4-1,1-3 0,-1-4 0,-6-6-9,4-2-11,-9-11-7,1-2-6,-5-20-1,-4 16 0,4-16-1,-16-3 13</inkml:trace>
          <inkml:trace contextRef="#ctx0" brushRef="#br0" timeOffset="10062.809">10228 187 103,'-32'2'34,"3"6"-5,-6-5-11,7 10-5,3-4-6,4 4-3,21-13-1,-16 26-3,16-26 0,16 25 1,7-12-1,4 0 1,10 2-1,2 1 0,7 3 1,0-1-1,-4 2 0,-5 2 0,-8 2 0,-10 0 1,-12-2-1,-14 0 0,-12-4 0,-7 1 1,-5-7 1,-4-2-2,0-5 0,4-5-1,5-2-10,6-7-13,20 9-8,-15-27-3,24 10-1,6-5 0,16 0-1</inkml:trace>
        </inkml:traceGroup>
        <inkml:traceGroup>
          <inkml:annotationXML>
            <emma:emma xmlns:emma="http://www.w3.org/2003/04/emma" version="1.0">
              <emma:interpretation id="{D11BF54A-93DB-4149-88AF-D83514BC5916}" emma:medium="tactile" emma:mode="ink">
                <msink:context xmlns:msink="http://schemas.microsoft.com/ink/2010/main" type="inkWord" rotatedBoundingBox="11327,9558 12171,9561 12170,9835 11326,9832">
                  <msink:destinationLink direction="with" ref="{1B6721FF-FC7D-4919-9F1C-5FC733A42806}"/>
                </msink:context>
              </emma:interpretation>
              <emma:one-of disjunction-type="recognition" id="oneOf5">
                <emma:interpretation id="interp25" emma:lang="en-US" emma:confidence="0">
                  <emma:literal>in</emma:literal>
                </emma:interpretation>
                <emma:interpretation id="interp26" emma:lang="en-US" emma:confidence="0">
                  <emma:literal>on</emma:literal>
                </emma:interpretation>
                <emma:interpretation id="interp27" emma:lang="en-US" emma:confidence="0">
                  <emma:literal>in.</emma:literal>
                </emma:interpretation>
                <emma:interpretation id="interp28" emma:lang="en-US" emma:confidence="0">
                  <emma:literal>inn</emma:literal>
                </emma:interpretation>
                <emma:interpretation id="interp29" emma:lang="en-US" emma:confidence="0">
                  <emma:literal>or</emma:literal>
                </emma:interpretation>
              </emma:one-of>
            </emma:emma>
          </inkml:annotationXML>
          <inkml:trace contextRef="#ctx0" brushRef="#br0" timeOffset="11062.8534">10978 341 119,'-16'4'35,"16"-4"0,-13 22-8,7-2-26,6 2-1,2 0 0,6 0-2,3-2-10,-11-20-7,20 21-5,-20-21-5,16-6-4,-16 6 0,4-26-1,-9 6 4</inkml:trace>
          <inkml:trace contextRef="#ctx0" brushRef="#br0" timeOffset="11627.8754">11195 270 117,'0'0'34,"-13"22"-5,10-4-8,3-18-7,-11 39-9,9-15-5,6-1 1,1-2-1,-1-1 0,3-2 1,-7-18-1,11 24 0,-11-24 0,0 0-9,0 0-6,19 5-3,-19-5-2,1-16-1,-4-1-1,3 17 1,3-34 2,1 12 10,3-6 8,3 1 6,6-3 4,4 5 1,6 3 3,2 0 3,7 12 4,-4 1-3,8 17-2,-4-1-2,5 13-2,-7 0-1,4 11-1,-8-1-4,1-1-5,-6 2 0,-2-5 0,-8-2-1,-4-8-9,-10-16-8,14 17-5,-14-17-5,0 0-4,17-22 0,-15 2-2,5-4 1</inkml:trace>
          <inkml:trace contextRef="#ctx0" brushRef="#br0" timeOffset="11190.9908">10916 257 41,'-13'-26'17,"13"26"-6,0 0-9,0 0-10,29-11-8,-8 11-3,3 2 0,1-2 11</inkml:trace>
        </inkml:traceGroup>
        <inkml:traceGroup>
          <inkml:annotationXML>
            <emma:emma xmlns:emma="http://www.w3.org/2003/04/emma" version="1.0">
              <emma:interpretation id="{346D91FF-756D-484F-B27E-47AD57416374}" emma:medium="tactile" emma:mode="ink">
                <msink:context xmlns:msink="http://schemas.microsoft.com/ink/2010/main" type="inkWord" rotatedBoundingBox="12361,9394 13469,9397 13467,9917 12359,9913"/>
              </emma:interpretation>
              <emma:one-of disjunction-type="recognition" id="oneOf6">
                <emma:interpretation id="interp30" emma:lang="en-US" emma:confidence="1">
                  <emma:literal>1.5</emma:literal>
                </emma:interpretation>
                <emma:interpretation id="interp31" emma:lang="en-US" emma:confidence="0">
                  <emma:literal>115</emma:literal>
                </emma:interpretation>
                <emma:interpretation id="interp32" emma:lang="en-US" emma:confidence="0">
                  <emma:literal>15</emma:literal>
                </emma:interpretation>
                <emma:interpretation id="interp33" emma:lang="en-US" emma:confidence="0">
                  <emma:literal>155</emma:literal>
                </emma:interpretation>
                <emma:interpretation id="interp34" emma:lang="en-US" emma:confidence="0">
                  <emma:literal>"15</emma:literal>
                </emma:interpretation>
              </emma:one-of>
            </emma:emma>
          </inkml:annotationXML>
          <inkml:trace contextRef="#ctx0" brushRef="#br0" timeOffset="11885.8491">11937 55 117,'0'0'34,"0"0"-1,9 26-7,2 0-17,7 12-5,2 6-3,1 6-1,3 1 1,0 0-1,-2-5 0,-6-4-1,-1-7-10,-8-13-11,4-5-8,-11-17-3,0 0 0,17-11-1,-10-6 1</inkml:trace>
          <inkml:trace contextRef="#ctx0" brushRef="#br0" timeOffset="12057.9648">12332 343 129,'4'19'34,"-4"-1"-2,3 6-10,-1 1-17,4-3-19,7 4-10,-2-8-7,-11-18-1,25 17-2,-25-17 0,26-15-1</inkml:trace>
          <inkml:trace contextRef="#ctx0" brushRef="#br0" timeOffset="12466.2432">12729 94 122,'-27'-15'20,"27"15"-4,-31-2-18,31 2-4,-26 15-5,26-15 0,-26 20 2,26-20 8,-24 22 6,24-22 4,-9 26 3,13-10 1,-4-16 1,25 32 0,-3-16-1,12 6-2,2-2-3,10 2-2,0 0-3,4 2-2,-4 2-1,-2 1 0,-5 3 1,-8-3 0,-11 2-1,-7-1 2,-11-2 0,-8-4-2,-10-8 0,-8-4-8,-2-5-10,-7-10-9,2-3-4,-2-10-3,3-2 0,1-10-1,7 1 1</inkml:trace>
          <inkml:trace contextRef="#ctx0" brushRef="#br0" timeOffset="12663.2337">12748 167 129,'0'0'33,"0"0"0,0 0-8,29-13-21,-9 11-17,14 6-10,-3-8-3,2 3-6,4-7-1,0 1 0,-4 0-1,-2 1 5</inkml:trace>
        </inkml:traceGroup>
        <inkml:traceGroup>
          <inkml:annotationXML>
            <emma:emma xmlns:emma="http://www.w3.org/2003/04/emma" version="1.0">
              <emma:interpretation id="{F1497768-7FD1-43F8-8829-3538FF112B39}" emma:medium="tactile" emma:mode="ink">
                <msink:context xmlns:msink="http://schemas.microsoft.com/ink/2010/main" type="inkWord" rotatedBoundingBox="13773,9629 15356,9634 15354,10023 13772,10017"/>
              </emma:interpretation>
              <emma:one-of disjunction-type="recognition" id="oneOf7">
                <emma:interpretation id="interp35" emma:lang="en-US" emma:confidence="1">
                  <emma:literal>min</emma:literal>
                </emma:interpretation>
                <emma:interpretation id="interp36" emma:lang="en-US" emma:confidence="0">
                  <emma:literal>main</emma:literal>
                </emma:interpretation>
                <emma:interpretation id="interp37" emma:lang="en-US" emma:confidence="0">
                  <emma:literal>mien</emma:literal>
                </emma:interpretation>
                <emma:interpretation id="interp38" emma:lang="en-US" emma:confidence="0">
                  <emma:literal>min.</emma:literal>
                </emma:interpretation>
                <emma:interpretation id="interp39" emma:lang="en-US" emma:confidence="0">
                  <emma:literal>minx</emma:literal>
                </emma:interpretation>
              </emma:one-of>
            </emma:emma>
          </inkml:annotationXML>
          <inkml:trace contextRef="#ctx0" brushRef="#br0" timeOffset="13595.8802">13377 367 128,'-9'17'40,"9"-17"-2,-13 33-13,7-10-24,8 1-1,2 4 0,3-1 0,2-3 1,1-4 0,-10-20 0,16 26-1,-16-26-1,0 0 1,17-2-1,-17 2 1,0-22-1,0 22-1,2-31 0,-1 13 2,1 1 0,4-1-1,-4 1 1,-2 17 0,16-29 0,-16 29 0,20-22 0,-20 22 0,22-13 0,-22 13 0,26 2 0,-26-2 1,26 11-1,-26-11 0,26 26 0,-26-26 0,20 33 1,-11-15-1,-2-1 0,1 1 0,-8-18 0,9 26 0,-9-26-1,0 0 1,0 0 0,18 5 0,-18-5 0,15-20 0,-6 3 0,4 1-1,0-1 1,4-1 0,3 1 0,0 3 0,2 3 0,-2 7 0,1 0 0,-5 6 0,1 6 0,-17-8 1,20 27-1,-13-7 0,-1 4 2,-1 0 0,1 2 0,-1-2-1,3-2 0,-8-22-11,20 29-9,-20-29-7,28 5-1,-12-16-3,6-1 1,-2-9 0,8 1 3,-4-5 12,-2 1 13,-4 0 12,-3 4 5,-15 20 7,17-26 4,-17 26 1,0 0-2,0 0-2,-4 18-5,4 2-5,-2 1-3,6-1-13,3 6-13,-1-6-9,5-2-4,-11-18-5,20 13 3,-20-13-3,20-17-1</inkml:trace>
          <inkml:trace contextRef="#ctx0" brushRef="#br0" timeOffset="13738.461">14144 354 103,'-30'-9'12,"30"9"-9,0 0-16,0 0-8,0 0-5,32 17-2,-8-14 2</inkml:trace>
          <inkml:trace contextRef="#ctx0" brushRef="#br0" timeOffset="14142.0504">14339 365 135,'0'0'31,"0"0"0,5 19-12,-3-1-11,0 4-8,-2 4 0,2 3 0,0 0 2,1-1-1,3-2 1,-4-3 0,5-4 0,-7-19 0,0 0-2,19 13-3,-19-13-3,11-24-2,-8 4 1,5-2-1,-5-10 1,5-1 1,3-2 7,-2-1 3,6 1 1,-1 2 2,8 9 0,-1 2-1,4 15 0,3 7-3,1 13-3,5 9-1,0 9 1,3 7-1,2 4 2,-4 2 0,0 2 0,-4-5 0,-3-3 0,-4-8 0,-12-7-1,-12-23-18,21 22-13,-21-22-1,5-16-2,-7-1-1,-1-10-2</inkml:trace>
        </inkml:traceGroup>
      </inkml:traceGroup>
    </inkml:traceGroup>
    <inkml:traceGroup>
      <inkml:annotationXML>
        <emma:emma xmlns:emma="http://www.w3.org/2003/04/emma" version="1.0">
          <emma:interpretation id="{41FA24C0-914E-49F9-BCA4-998F6163CEEF}" emma:medium="tactile" emma:mode="ink">
            <msink:context xmlns:msink="http://schemas.microsoft.com/ink/2010/main" type="paragraph" rotatedBoundingBox="4503,10327 7595,10250 7632,11722 4540,117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C75026-5BE4-4EAA-A81E-798BBCC8A992}" emma:medium="tactile" emma:mode="ink">
              <msink:context xmlns:msink="http://schemas.microsoft.com/ink/2010/main" type="line" rotatedBoundingBox="4503,10327 7595,10250 7613,10951 4521,11027">
                <msink:destinationLink direction="with" ref="{1FF68DF0-5D26-409C-A29A-CAEFF4842533}"/>
                <msink:destinationLink direction="with" ref="{7247571C-E3BC-40DE-BBA4-DE66F5BFD10F}"/>
                <msink:destinationLink direction="with" ref="{38B384F1-272F-43AC-BF9E-AD244A6D45B5}"/>
                <msink:destinationLink direction="with" ref="{580771A3-23B2-459C-9843-D50FA53ABE7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5F56004-B3FB-402B-A445-817C24C9D504}" emma:medium="tactile" emma:mode="ink">
                <msink:context xmlns:msink="http://schemas.microsoft.com/ink/2010/main" type="inkWord" rotatedBoundingBox="4507,10489 5928,10454 5938,10885 4518,10920"/>
              </emma:interpretation>
              <emma:one-of disjunction-type="recognition" id="oneOf8">
                <emma:interpretation id="interp40" emma:lang="en-US" emma:confidence="0">
                  <emma:literal>1000</emma:literal>
                </emma:interpretation>
                <emma:interpretation id="interp41" emma:lang="en-US" emma:confidence="0">
                  <emma:literal>(000</emma:literal>
                </emma:interpretation>
                <emma:interpretation id="interp42" emma:lang="en-US" emma:confidence="0">
                  <emma:literal>10000</emma:literal>
                </emma:interpretation>
                <emma:interpretation id="interp43" emma:lang="en-US" emma:confidence="0">
                  <emma:literal>6000</emma:literal>
                </emma:interpretation>
                <emma:interpretation id="interp44" emma:lang="en-US" emma:confidence="0">
                  <emma:literal>100</emma:literal>
                </emma:interpretation>
              </emma:one-of>
            </emma:emma>
          </inkml:annotationXML>
          <inkml:trace contextRef="#ctx0" brushRef="#br0" timeOffset="48090.7869">4093 1150 70,'-4'22'36,"4"10"-5,-3-1-11,10 9-2,-1-5 0,7 3-2,-4-5-3,2 0-3,2-3-6,-4-10-12,6 4-10,-15-24-7,22 22-9,-22-22-4,24-2-5,-8-5 1,4-8 15</inkml:trace>
          <inkml:trace contextRef="#ctx0" brushRef="#br0" timeOffset="48527.0951">4573 1191 62,'0'0'26,"-27"-28"-6,27 28-10,-24-16 0,24 16-4,-24-2 1,24 2 2,-28 18 4,12-3-1,5 12-1,-8-1-1,6 7 0,-1 0 0,6 6 0,5-6-3,6 0-4,8-2-2,6-7-1,9-10 1,3-3 0,8-9-1,1-6-2,-3-7-1,-5-7-6,-4-2-2,-10-8 0,-5 6-4,-11-5 0,-5 3 1,-14-3 1,5 8 1,-10 1 4,5 5-1,-5 4-1,24 9-3,-27-6-3,27 6-5,0 0-1,0 0 0,29 24 10</inkml:trace>
          <inkml:trace contextRef="#ctx0" brushRef="#br0" timeOffset="48987.8856">4978 1271 32,'0'0'25,"2"-25"-2,-2 25-2,-9-24 0,9 24 1,-19-18-2,19 18-2,-29-11-2,29 11-4,-32 1-4,14 5-2,0 1-3,-1 6-3,3 5 0,1 3 1,0 2-1,1 3 0,6 3 1,5 1 1,3 3-1,5 0 1,8-4 0,3 0-2,8-5 1,6-5-1,5-8 0,3-9-2,1-8 1,0-9 0,-10-1-2,-5-10-3,-2 0-4,-13-5-1,-5 4-2,-13-3 1,-6 8-2,-7-5 1,4 10-1,-6-1 2,0 7 0,2 4-2,5 5-3,17 2-4,0 0-1,0 0-4,-7 18 14</inkml:trace>
          <inkml:trace contextRef="#ctx0" brushRef="#br0" timeOffset="49456.0123">5432 1290 58,'-11'-30'26,"-2"14"-4,13 16-7,-25-31-2,25 31-3,-35-19-1,35 19-1,-37-3-2,17 8 0,-4 6 2,2 8 0,0 3-2,7 5 1,-2 6-2,8 4 2,4-1-1,10 3-2,8-2-2,9-4-1,9-8 1,4-4-1,4-10 1,3-8-3,-3-12 2,-2-6 0,-8-5-2,-9-7-2,-3 1-3,-13-9-1,-3 2-2,-10 0 2,2 6-3,-13-3-1,5 12-4,-7-2-1,22 20-1,-31-13-3,31 13-5,-19 7-3,19-7 1,6 30-3,-6-30 30</inkml:trace>
        </inkml:traceGroup>
        <inkml:traceGroup>
          <inkml:annotationXML>
            <emma:emma xmlns:emma="http://www.w3.org/2003/04/emma" version="1.0">
              <emma:interpretation id="{E65A83AC-2A4E-4A84-AB62-4A88D496835A}" emma:medium="tactile" emma:mode="ink">
                <msink:context xmlns:msink="http://schemas.microsoft.com/ink/2010/main" type="inkWord" rotatedBoundingBox="6237,10284 7595,10250 7613,10951 6255,10984"/>
              </emma:interpretation>
              <emma:one-of disjunction-type="recognition" id="oneOf9">
                <emma:interpretation id="interp45" emma:lang="en-US" emma:confidence="0">
                  <emma:literal>cons</emma:literal>
                </emma:interpretation>
                <emma:interpretation id="interp46" emma:lang="en-US" emma:confidence="0">
                  <emma:literal>an]</emma:literal>
                </emma:interpretation>
                <emma:interpretation id="interp47" emma:lang="en-US" emma:confidence="0">
                  <emma:literal>cans</emma:literal>
                </emma:interpretation>
                <emma:interpretation id="interp48" emma:lang="en-US" emma:confidence="0">
                  <emma:literal>con</emma:literal>
                </emma:interpretation>
                <emma:interpretation id="interp49" emma:lang="en-US" emma:confidence="0">
                  <emma:literal>con]</emma:literal>
                </emma:interpretation>
              </emma:one-of>
            </emma:emma>
          </inkml:annotationXML>
          <inkml:trace contextRef="#ctx0" brushRef="#br0" timeOffset="50397.9476">6063 1359 53,'-11'-29'26,"11"29"-7,-27-26-5,6 15-1,3 8-1,-6-1 0,2 10 2,-4-1-2,4 10-1,0-1-2,7 8 2,-3 2-4,11 7-1,3-1-3,6 1-3,11-4 2,1-1-1,10-4 1,4-7-7,12-2-9,-7-13-8,12-2-3,-9-13-4,3 2-3,-8-9 0,2 4 0,-9-6 6,-3 4 17,-7-2 9,-3 2 15,-11 20 13,13-28 2,-13 28 2,0 0-1,0 0-2,0 0-4,0 0-7,-22 0-8,22 0-9,-5 24 0,6-7 1,3 5-2,3 3 0,4 3 0,4-1 0,-2-1 0,2-2 1,-1-4 0,-14-20-4,28 24-7,-28-24-6,0 0-1,11-18-2,-11 18 0,-5-33 0,3 11-1,-7-10 4,5 5 13,6-3 8,-2 1 7,7 9 7,-1-4-1,10 11 1,-16 13-1,37-11-1,-20 13-4,6 11-4,-6 2-3,5 8-4,-5 3-2,-1 7-1,1-2 2,-3 1-1,1-3 1,-4-3-2,0-6 2,-11-20-3,20 16-8,-20-16-3,0 0-4,15-29 0,-15 29-1,9-40 0,-1 14-1,-5-7 1,5 3 12,1 1 8,0 2 5,4 6 4,-4 1 4,8 11 3,-17 9-1,29-2 1,-29 2-3,26 19-3,-26-19-3,26 34-1,-17-8-5,2 0-3,-2-2 1,-1-1-4,3 0-9,-11-23-10,14 25-7,-14-25-7,0 0 2,0 0-1,20-35 1</inkml:trace>
          <inkml:trace contextRef="#ctx0" brushRef="#br0" timeOffset="50954.327">6850 994 90,'-5'-25'40,"5"25"-6,9-24-17,8 18-3,-1-3-6,8 4-3,2 1-1,2 0-2,-3 6-2,-1 2 0,-4 3 1,-20-7-1,24 26 1,-20-8 0,-9 2 0,-5-1 0,-4 3 0,-3 2 0,-3-2 0,-2-2-1,-2-2 0,4-5 0,20-13-1,-26 24 1,26-24-1,0 0 1,0 0 0,26 14 0,-4-15 0,5 2 0,3-1 0,3 0 0,-2 2 0,-2 4 0,-3 1-1,-4 2 1,-22-9 0,26 28 1,-22-12-1,-6 3 1,-4-1-1,-5 0 1,-3-1 0,-3-2 0,-1-4-1,-4 1 0,0-4 0,1-5 0,5 5-12,-6-10-14,22 2-9,-24 0 0,24 0-6,0 0-3,0 0 14</inkml:trace>
        </inkml:traceGroup>
      </inkml:traceGroup>
      <inkml:traceGroup>
        <inkml:annotationXML>
          <emma:emma xmlns:emma="http://www.w3.org/2003/04/emma" version="1.0">
            <emma:interpretation id="{F3EF9D01-E263-4148-8A9A-7309E3032A26}" emma:medium="tactile" emma:mode="ink">
              <msink:context xmlns:msink="http://schemas.microsoft.com/ink/2010/main" type="line" rotatedBoundingBox="5648,11166 6469,11425 6306,11941 5485,11682">
                <msink:destinationLink direction="with" ref="{7247571C-E3BC-40DE-BBA4-DE66F5BFD10F}"/>
                <msink:destinationLink direction="with" ref="{38B384F1-272F-43AC-BF9E-AD244A6D45B5}"/>
                <msink:destinationLink direction="with" ref="{580771A3-23B2-459C-9843-D50FA53ABE7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B4244C8-D73A-406F-A08F-F61C5B8C9BE0}" emma:medium="tactile" emma:mode="ink">
                <msink:context xmlns:msink="http://schemas.microsoft.com/ink/2010/main" type="inkWord" rotatedBoundingBox="5648,11166 6469,11425 6306,11941 5485,11682"/>
              </emma:interpretation>
              <emma:one-of disjunction-type="recognition" id="oneOf10">
                <emma:interpretation id="interp50" emma:lang="en-US" emma:confidence="0">
                  <emma:literal>Lot.</emma:literal>
                </emma:interpretation>
                <emma:interpretation id="interp51" emma:lang="en-US" emma:confidence="0">
                  <emma:literal>lot.</emma:literal>
                </emma:interpretation>
                <emma:interpretation id="interp52" emma:lang="en-US" emma:confidence="0">
                  <emma:literal>la.</emma:literal>
                </emma:interpretation>
                <emma:interpretation id="interp53" emma:lang="en-US" emma:confidence="0">
                  <emma:literal>lat.</emma:literal>
                </emma:interpretation>
                <emma:interpretation id="interp54" emma:lang="en-US" emma:confidence="0">
                  <emma:literal>lt.</emma:literal>
                </emma:interpretation>
              </emma:one-of>
            </emma:emma>
          </inkml:annotationXML>
          <inkml:trace contextRef="#ctx0" brushRef="#br0" timeOffset="51572.9164">5191 1939 102,'-11'29'42,"13"4"-5,-6-3-12,8 12-10,-2-2-7,2 1-7,1-1 0,1-1-1,-3-3 1,1-5-1,-2-1 1,-2-6-1,2-4-5,-2-20-8,5 18-10,-5-18-5,0 0-7,22-18 1,-5 7-2,-1-2-6,5-5 26</inkml:trace>
          <inkml:trace contextRef="#ctx0" brushRef="#br0" timeOffset="52145.5143">5581 2159 149,'-16'17'42,"16"-17"-10,-9 20-27,10-2-5,3 2 0,3 1 1,1-3-1,3 0 1,-2-1 0,0-1-1,-9-16-3,17 19-6,-17-19-5,0 0-3,0 0-3,16-6 0,-16 6 0,2-27 2,-2 10 5,0 1 12,0 16 8,0-32 7,0 32 2,4-23 1,-4 23 1,0 0-1,0 0-3,0 0-4,16-10-4,-16 10-3,0 0 0,17 11-2,-17-11 0,0 0 0,0 0-1,20 17-1,-20-17-2,0 0-2,0 0 0,0 0-1,0 0 0,0 0-2,0 0 0,0 0-2,0 0 1,0 0 0,0 0 1,0 0 0,0 0-2,0 0 1,0 0 0,0 0-1,0 0 0,0 0-1,17 9-3,-17-9-2,0 0-1,0 0 0,0 0 3,0 0 14</inkml:trace>
          <inkml:trace contextRef="#ctx0" brushRef="#br0" timeOffset="53590.6012">5581 1954 25,'0'0'20,"-9"-17"1,9 17-3,0 0 1,0 0 3,-2 22-2,2-22-2,8 39-1,-7-19 0,9 13-4,-5-2-3,2 2-5,1 2-5,-3 0 1,1-2 0,-1-2-1,1 0 1,-2-7-1,-1-2 1,3-4-1,-4-1 0,-2-17 1,5 20-1,-5-20 0,0 0 0,0 0 0,4 17 0,-4-17 0,0 0 0,0 0 1,0 0-1,0 0 0,0 0 0,0 0 0,0 0 1,0 0-1,0 0 0,0 0 0,0 0 0,0 0 0,0 0 0,0 0 0,0 0 0,0 0-1,0 0 1,0 0 0,0 0-1,0 0 1,0 0 0,0 0 0,0 0 0,0 0 0,0 0 0,0 0 0,0 0 0,0 0 0,0 0 0,0 0 1,0 0-1,0 0 1,0 0-1,16 7 1,-16-7-1,0 0 1,0 0-1,0 0 1,0 0-1,0 0 0,0 0 0,0 0 0,0 0 0,0 0 0,0 0 0,0 0 0,0 0 0,0 0 1,0 0-1,17-7 0,-17 7 1,0 0-1,0 0 0,20-6 0,-20 6 0,0 0 0,0 0 0,19-2 1,-19 2-1,0 0 0,0 0-1,0 0 1,0 0-1,0 0 1,0 0-1,0 0 0,0 0 0,0 0 0,0 0 0,0 0 0,0 0 0,0 0 0,0 0 0,0 0 1,0 0-1,-19 4 1,19-4 0,0 0 0,0 0 0,0 0-1,0 0 1,0 0 0,0 0 0,0 0 0,0 0 1,0 0 0,0 0-1,0 0 1,0 0 0,0 0 1,0 0 0,0 0-1,20-7 0,-20 7 0,21 3 0,-21-3 0,27 4-1,-8 0 0,1-3 0,0 1 0,0-2 0,-1 2 0,-19-2 0,25 4-1,-25-4 0,0 0 0,17 7 0,-17-7-1,0 0 0,0 0-8,0 0-6,-22 2-4,22-2-5,0 0-4,0 0-4,0 0-1,0 0 1,-15-17 8</inkml:trace>
          <inkml:trace contextRef="#ctx0" brushRef="#br0" timeOffset="53786.4339">5991 2234 26,'-5'-16'14,"5"16"-6,0 0-12,0 0-6,0 0-4,0 0-2,0 0 13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33.53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6C3224E-4689-4C0E-B8CE-3339A5EF4827}" emma:medium="tactile" emma:mode="ink">
          <msink:context xmlns:msink="http://schemas.microsoft.com/ink/2010/main" type="writingRegion" rotatedBoundingBox="421,10535 8906,10383 8970,13936 485,14088"/>
        </emma:interpretation>
      </emma:emma>
    </inkml:annotationXML>
    <inkml:traceGroup>
      <inkml:annotationXML>
        <emma:emma xmlns:emma="http://www.w3.org/2003/04/emma" version="1.0">
          <emma:interpretation id="{CB9B1049-3F20-42FD-9628-544288C661FE}" emma:medium="tactile" emma:mode="ink">
            <msink:context xmlns:msink="http://schemas.microsoft.com/ink/2010/main" type="paragraph" rotatedBoundingBox="423,10514 3265,10511 3266,11053 424,11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FDDC36-5623-489E-A13E-83B31F14DEE7}" emma:medium="tactile" emma:mode="ink">
              <msink:context xmlns:msink="http://schemas.microsoft.com/ink/2010/main" type="line" rotatedBoundingBox="423,10514 3265,10511 3266,11053 424,11056">
                <msink:destinationLink direction="with" ref="{F9F51767-C87F-492D-9822-76F1DA3712D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287E2C4-7601-4FDA-A324-5C40F457726C}" emma:medium="tactile" emma:mode="ink">
                <msink:context xmlns:msink="http://schemas.microsoft.com/ink/2010/main" type="inkWord" rotatedBoundingBox="423,10539 1317,10538 1318,11055 424,11056"/>
              </emma:interpretation>
              <emma:one-of disjunction-type="recognition" id="oneOf0">
                <emma:interpretation id="interp0" emma:lang="en-US" emma:confidence="1">
                  <emma:literal>25</emma:literal>
                </emma:interpretation>
                <emma:interpretation id="interp1" emma:lang="en-US" emma:confidence="0">
                  <emma:literal>•5</emma:literal>
                </emma:interpretation>
                <emma:interpretation id="interp2" emma:lang="en-US" emma:confidence="0">
                  <emma:literal>55</emma:literal>
                </emma:interpretation>
                <emma:interpretation id="interp3" emma:lang="en-US" emma:confidence="0">
                  <emma:literal>5</emma:literal>
                </emma:interpretation>
                <emma:interpretation id="interp4" emma:lang="en-US" emma:confidence="0">
                  <emma:literal>2</emma:literal>
                </emma:interpretation>
              </emma:one-of>
            </emma:emma>
          </inkml:annotationXML>
          <inkml:trace contextRef="#ctx0" brushRef="#br0">24 1348 22,'0'0'17,"-16"-12"-3,16 12 1,0 0 0,-8-17 2,8 17 2,0 0 1,6-26 1,-6 26 0,16-18-3,-16 18-2,26-20-4,-7 11-2,-3-2-4,8 3-2,2 1-4,1 2 0,-1 1-1,2 4 1,-3 4 0,-2 3-1,-3 4 1,-2 2 0,-5 5 0,-6 4 0,-3 2 0,-2 2 1,-6 5-1,-1 2 0,-4 0 0,-6 2 0,-2-1 0,-1 0-1,-2-3 1,1-2-1,1-5 1,1-2 0,3-4 0,3-1 0,11-17 0,-15 24 0,15-24 0,0 0-1,-8 16 0,8-16 0,0 0-1,0 0 1,0 0-1,21-13 0,-21 13 1,27-13-1,-10 8 1,1-1 0,1 3 0,1 1 1,-4 2-1,3 0 0,-19 0 0,24 7-3,-24-7-4,16 6-5,-16-6-3,0 0-3,21 13-4,-21-13-2,0 0-4,16-6 2,-16 6 4,0 0 3,20-24 3</inkml:trace>
          <inkml:trace contextRef="#ctx0" brushRef="#br0" timeOffset="623.7815">723 1240 72,'0'0'22,"-11"-16"-1,11 16-8,0 0-3,-16-19-1,16 19-2,0 0-3,-21-5 0,21 5-1,-23 7-1,4 2 0,-3 6-1,2 2 1,-6 1 0,8 2 0,-3 2 1,7-2 1,1-1 0,11-1 1,2-18 2,9 27 1,-9-27-1,35 13 0,-9-9-1,5 0-1,0-3 0,3 1-1,-1 2-3,-2 5 0,-3 4-1,-3 3 0,-4 1 0,-9 9-5,-4-2 0,-5 3 0,-4-3 1,-9-2-2,-1-6 2,-3 1 0,-7-4 0,1-8 4,0-3-1,-2-4-7,5 0-6,-3-7-3,20 9-5,-29-20-4,29 20-4,-11-29-2,12 12 1,1-5 7</inkml:trace>
          <inkml:trace contextRef="#ctx0" brushRef="#br0" timeOffset="906.0289">574 1295 69,'0'0'19,"0"0"2,0 0-7,21-13-6,1 8 0,5 1-1,4-3 0,3 1-1,-1-1-2,-2 2-5,-2 3-6,-7 0-6,1 4-3,-7 1-4,-16-3-1,20 11-2,-20-11 0,11 17 0,-11-17 8</inkml:trace>
        </inkml:traceGroup>
        <inkml:traceGroup>
          <inkml:annotationXML>
            <emma:emma xmlns:emma="http://www.w3.org/2003/04/emma" version="1.0">
              <emma:interpretation id="{5E10E88D-A71A-4009-894D-BBBF8ACE361A}" emma:medium="tactile" emma:mode="ink">
                <msink:context xmlns:msink="http://schemas.microsoft.com/ink/2010/main" type="inkWord" rotatedBoundingBox="1656,10513 3265,10511 3266,10953 1657,10955"/>
              </emma:interpretation>
              <emma:one-of disjunction-type="recognition" id="oneOf1">
                <emma:interpretation id="interp5" emma:lang="en-US" emma:confidence="0">
                  <emma:literal>liters</emma:literal>
                </emma:interpretation>
                <emma:interpretation id="interp6" emma:lang="en-US" emma:confidence="0">
                  <emma:literal>Liters</emma:literal>
                </emma:interpretation>
                <emma:interpretation id="interp7" emma:lang="en-US" emma:confidence="0">
                  <emma:literal>biters</emma:literal>
                </emma:interpretation>
                <emma:interpretation id="interp8" emma:lang="en-US" emma:confidence="0">
                  <emma:literal>titers</emma:literal>
                </emma:interpretation>
                <emma:interpretation id="interp9" emma:lang="en-US" emma:confidence="0">
                  <emma:literal>lifers</emma:literal>
                </emma:interpretation>
              </emma:one-of>
            </emma:emma>
          </inkml:annotationXML>
          <inkml:trace contextRef="#ctx0" brushRef="#br0" timeOffset="1473.1925">1248 1174 71,'0'0'23,"0"0"-1,-15 20-4,17 4 0,-4 0 0,7 9-2,-3-2-2,9 6-1,-5 0-3,5 3-3,0-7-1,0 4-4,0-6-2,-2-2 0,0-5-1,-1-2-1,-8-22-2,12 20-6,-12-20-6,0 0-5,21 0-5,-21 0-2,9-22-2,-4 2-1,3 2 2,1-4 6,-2-2 7</inkml:trace>
          <inkml:trace contextRef="#ctx0" brushRef="#br0" timeOffset="1652.3146">1465 1414 30,'0'0'15,"3"17"-1,-1-1-3,-2 1-2,2 5-2,3-2 0,1 2-3,5-3-2,-2-1-8,-9-18-2,24 11-5,-24-11-2,24-6-1,-24 6-1,13-25 1,-13 5 9</inkml:trace>
          <inkml:trace contextRef="#ctx0" brushRef="#br0" timeOffset="1787.879">1494 1319 52,'0'0'15,"-15"-26"-5,15 26-9,-3-18-7,3 18-6,20-13-3,-4 6 0,5 3-1,1-3 3</inkml:trace>
          <inkml:trace contextRef="#ctx0" brushRef="#br0" timeOffset="2019.9224">1660 1204 94,'0'0'29,"-15"23"2,4-6-8,13 12-8,-4 1-1,11 3-4,2 3-2,4 5-3,1-5-4,-1-5-11,3 2-8,-7-9-6,2-2-3,-7-5-5,-6-17 1,0 0 0,0 0 1,0 0 8</inkml:trace>
          <inkml:trace contextRef="#ctx0" brushRef="#br0" timeOffset="2780.5794">1593 1484 79,'0'-16'26,"0"16"2,0 0-8,33-21-4,-12 12-5,8 4-1,2-1-2,6 3-3,0-5-3,0 3-1,0-3-2,-6 1 1,-5 2 0,-4-5-1,-6 3 1,-16 7-1,19-16 1,-19 16 0,-4-19 0,4 19 0,-15-16 0,15 16 1,-24-11 0,24 11 2,-31 0 0,14 9 1,1 2 0,-1 7 2,4 6-2,2 7-1,4-1 0,7 3-1,6-2-1,6-5-1,9-1-1,4-5-1,9-7-4,-1-9-7,7 0-5,-3-10-4,2-1-3,-10-12-1,2 1-2,-9-8 1,-1 2 5,-10-3 9,-4-1 9,-3 1 7,-6 1 9,0 6 7,-5 2 6,7 18 3,-19-19-1,19 19-1,-16 6-4,14 10-2,2-16-7,-2 35-4,7-9-6,5 3-3,3 1 0,1-1-1,5-3 1,-3-2-3,1-6 3,-4-2-8,-13-16-6,22 10-4,-22-10-2,5-17-1,-5 17-1,-7-33 2,1 11-1,-3-6 7,-2 1 8,2-4 6,0 3 3,5 1 1,0 1 1,8 2-1,3 4-2,6 2-5,8 1-4,1 4-4,7 2-4,2 6-1,4-2 0,2 7 0,-2 0 13</inkml:trace>
          <inkml:trace contextRef="#ctx0" brushRef="#br0" timeOffset="3199.0547">2616 1264 72,'0'0'25,"0"0"1,0 0-7,-31-7-4,31 7-4,-31 0-4,12 2-2,-1 1-2,3 5-1,-1-1-2,18-7 1,-24 20 0,24-20 0,-5 26 0,5-26 1,18 24 0,2-12 1,4-1 0,7-1 2,4-3-1,6 0 1,-3-1-1,5 1-1,-5-1 1,-3 3-1,-7-2-1,-4 8 0,-11 3-1,-10 0 0,-6 3-1,-10-3 0,-7 0 1,-4-1-2,-6-4 1,-3-4-1,-2-4 1,4-5 0,1 0 0,5-1-1,6-3-1,3-2-8,16 6-7,0 0-8,0 0-7,16-23 0,6 17-1,-1-7-1,8 6 0</inkml:trace>
        </inkml:traceGroup>
      </inkml:traceGroup>
    </inkml:traceGroup>
    <inkml:traceGroup>
      <inkml:annotationXML>
        <emma:emma xmlns:emma="http://www.w3.org/2003/04/emma" version="1.0">
          <emma:interpretation id="{906E0528-89B9-4764-811F-A2F98049D279}" emma:medium="tactile" emma:mode="ink">
            <msink:context xmlns:msink="http://schemas.microsoft.com/ink/2010/main" type="paragraph" rotatedBoundingBox="697,11418 3870,11098 3927,11669 754,119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A977DE-C180-492E-9271-8756DD25A118}" emma:medium="tactile" emma:mode="ink">
              <msink:context xmlns:msink="http://schemas.microsoft.com/ink/2010/main" type="line" rotatedBoundingBox="697,11418 3870,11098 3927,11669 754,11989"/>
            </emma:interpretation>
          </emma:emma>
        </inkml:annotationXML>
        <inkml:traceGroup>
          <inkml:annotationXML>
            <emma:emma xmlns:emma="http://www.w3.org/2003/04/emma" version="1.0">
              <emma:interpretation id="{E09E65DC-2CC7-4DCB-92D6-7A501DA23505}" emma:medium="tactile" emma:mode="ink">
                <msink:context xmlns:msink="http://schemas.microsoft.com/ink/2010/main" type="inkWord" rotatedBoundingBox="698,11434 1631,11339 1680,11818 747,11912"/>
              </emma:interpretation>
              <emma:one-of disjunction-type="recognition" id="oneOf2">
                <emma:interpretation id="interp10" emma:lang="en-US" emma:confidence="1">
                  <emma:literal>1.5</emma:literal>
                </emma:interpretation>
                <emma:interpretation id="interp11" emma:lang="en-US" emma:confidence="0">
                  <emma:literal>1-5</emma:literal>
                </emma:interpretation>
                <emma:interpretation id="interp12" emma:lang="en-US" emma:confidence="0">
                  <emma:literal>15</emma:literal>
                </emma:interpretation>
                <emma:interpretation id="interp13" emma:lang="en-US" emma:confidence="0">
                  <emma:literal>155</emma:literal>
                </emma:interpretation>
                <emma:interpretation id="interp14" emma:lang="en-US" emma:confidence="0">
                  <emma:literal>•-5</emma:literal>
                </emma:interpretation>
              </emma:one-of>
            </emma:emma>
          </inkml:annotationXML>
          <inkml:trace contextRef="#ctx0" brushRef="#br0" timeOffset="5041.5092">315 2091 51,'0'0'17,"0"0"3,0 0-4,0 0 0,-13 22 1,15-2 2,-4-1-2,4 12 0,-4-5-1,6 9-2,-6-4-3,4 4-2,0-2-5,-2 1-4,1-6 0,-1-1 0,2-6 0,0-3 0,-2-18-1,4 26 1,-4-26-3,0 0-9,0 0-8,0 0-5,0 0-3,16-22-3,-16 22-2,17-22 1,-17 22 1,24-24 9</inkml:trace>
          <inkml:trace contextRef="#ctx0" brushRef="#br0" timeOffset="6242.8241">532 2396 168,'-11'-20'33,"11"20"-1,0 0-21,0 0-11,-17 7 0,17-7 0,0 0 0,0 0 0,10 16-1,-10-16-1,0 0-10,0 0-9,25 19-5,-25-19-6,0 0-1,0 0 0,24-8-1,-24 8 2</inkml:trace>
          <inkml:trace contextRef="#ctx0" brushRef="#br0" timeOffset="6732.6111">961 2141 63,'-23'-8'18,"23"8"-2,-27-5-8,27 5-3,-19 5-1,19-5-1,-20 11 0,20-11 0,-25 19-1,25-19 2,-32 25-1,32-25 0,-31 28 0,31-28 0,-18 28 0,18-28 0,3 22 0,-3-22 2,33 16 2,-5-7 0,3-3 1,4 3 1,0-5 2,4 7-1,-8-2 0,2 7-3,-9-3-1,-2 7-1,-9-3-1,-6 5-1,-7-2-2,-3-2-1,-8-1 1,-6-6-1,1 0-2,-8-8-8,5 3-7,-7-12-5,10 3-5,-4-10-3,20 13-3,-26-31 0,20 12 2,3-3 7,1-1 10</inkml:trace>
          <inkml:trace contextRef="#ctx0" brushRef="#br0" timeOffset="6984.8929">898 2187 96,'0'0'24,"0"0"-1,-6-21-11,6 21-6,37-3-2,-11-1-5,9 2-5,2 0-6,1 1-7,-1-1-4,-2 0 0,-2 4-2,-7 0 0,2 5 0</inkml:trace>
        </inkml:traceGroup>
        <inkml:traceGroup>
          <inkml:annotationXML>
            <emma:emma xmlns:emma="http://www.w3.org/2003/04/emma" version="1.0">
              <emma:interpretation id="{D4B9E8CE-42C1-4390-946C-9A5DAE0958EE}" emma:medium="tactile" emma:mode="ink">
                <msink:context xmlns:msink="http://schemas.microsoft.com/ink/2010/main" type="inkWord" rotatedBoundingBox="1845,11302 3870,11098 3927,11669 1903,11873"/>
              </emma:interpretation>
              <emma:one-of disjunction-type="recognition" id="oneOf3">
                <emma:interpretation id="interp15" emma:lang="en-US" emma:confidence="0">
                  <emma:literal>imines</emma:literal>
                </emma:interpretation>
                <emma:interpretation id="interp16" emma:lang="en-US" emma:confidence="0">
                  <emma:literal>'min'</emma:literal>
                </emma:interpretation>
                <emma:interpretation id="interp17" emma:lang="en-US" emma:confidence="0">
                  <emma:literal>'min"</emma:literal>
                </emma:interpretation>
                <emma:interpretation id="interp18" emma:lang="en-US" emma:confidence="0">
                  <emma:literal>min:</emma:literal>
                </emma:interpretation>
                <emma:interpretation id="interp19" emma:lang="en-US" emma:confidence="0">
                  <emma:literal>"min'</emma:literal>
                </emma:interpretation>
              </emma:one-of>
            </emma:emma>
          </inkml:annotationXML>
          <inkml:trace contextRef="#ctx0" brushRef="#br0" timeOffset="7639.2051">1454 2097 90,'0'0'14,"0"0"-5,-19 0-20,19 0-9,11 16-1,-11-16 1,24 22-1,-7-7 2</inkml:trace>
          <inkml:trace contextRef="#ctx0" brushRef="#br0" timeOffset="7333.7105">1518 2310 136,'0'0'34,"-18"5"-1,18-5-13,-13 22-10,16-5-4,1 1-5,2 2-2,1 0 1,4 2-1,0 0-2,-2-5-4,6 1-3,-15-18-3,18 24-3,-18-24-4,0 0-2,17 9-2,-17-9 0,0 0 2,0 0 2,7-18 1,-7 18 3,0 0 3,0-20 5</inkml:trace>
          <inkml:trace contextRef="#ctx0" brushRef="#br0" timeOffset="8668.2853">1538 2372 45,'-16'-18'19,"16"18"2,-6-17-4,6 17-2,2-16 0,-2 16-3,2-19-1,-2 19-3,9-18-1,-9 18-2,13-20 0,-13 20-4,16-20 0,-16 20-1,30-21 0,-12 14 0,2 2-1,3 1 1,0 2 0,1 6 1,2 1 0,-6 6 1,-1 2 2,-5 5 2,-4-1 2,1 7-1,-8-4 0,3 4 0,-8-6-1,6 2 0,-6-3-2,2-17-3,2 24-1,-2-24 0,0 0-1,0 0 1,0 0 0,0 0 0,0 0-1,0 0 0,5-21-2,-5 21-2,0-25-1,0 8-1,0 17 0,11-31 1,-11 31-1,17-35 1,-17 35 2,24-31 2,-24 31 1,27-27 1,-27 27 0,28-21 0,-28 21 0,31-7 0,-14 7 0,1 2 0,1 5 1,-1 2 0,0 2 2,3 6 1,-21-17 3,29 27 0,-16-10 0,-2 1-1,-11-18 0,18 31-1,-18-31-1,13 28-1,-13-28-3,4 22 0,-4-22 1,0 0-3,2 16-6,-2-16-7,0 0-6,0 0-6,0 0-4,-6-18-2,6 18 0,6-20 0,-6 20 7</inkml:trace>
          <inkml:trace contextRef="#ctx0" brushRef="#br0" timeOffset="9010.1095">2173 2199 89,'0'0'13,"0"0"-9,0 0-17,0 0-6,0 0-3,16-14 0,1 14 0</inkml:trace>
          <inkml:trace contextRef="#ctx0" brushRef="#br0" timeOffset="8862.8707">2235 2288 123,'-2'22'33,"-3"-4"-1,5 4-15,0 0-13,5-6-9,5 1-12,-10-17-7,22 13-6,-22-13-2,18-9 0,-18 9-1,6-26 6</inkml:trace>
          <inkml:trace contextRef="#ctx0" brushRef="#br0" timeOffset="9502.9697">2359 2176 150,'0'0'35,"-17"14"-3,17 3-17,-2-1-9,6 3-6,3 3 0,2 0 0,6 0 0,-2-2-1,4-2 2,-17-18-2,25 28 1,-25-28-2,21 18-5,-21-18-5,0 0-4,0 0-1,0 0-1,1-27 0,-1 27 0,-5-32 1,7 14 6,-2-2 5,3 0 3,7-2 3,1 0 4,5 3 4,1 1 5,5 9 5,-4-4 0,10 13 0,-10-2 0,10 13 0,-8 0-4,4 9-5,-4 1-3,2 4-6,-2-1 0,-1 2 0,-6-2 0,1-2 0,-6-4 0,-8-18 1,13 24-1,-13-24 0,0 0-2,0 0-13,0 0-12,9-31-5,-9 31-2,2-35-1,-4 18-2,-4-5-1</inkml:trace>
          <inkml:trace contextRef="#ctx0" brushRef="#br0" timeOffset="12711.0955">3431 1765 124,'-20'-2'41,"20"2"-9,-32 5-16,32-5-5,-33 11-3,33-11-5,-20 10-2,20-10-1,0 0 0,-13 20 0,13-20 0,0 0 0,13 20 1,-13-20-1,22 9 1,-22-9 0,30-5 0,-12-1 0,-18 6 0,31-18 0,-31 18-1,22-22-3,-22 22-4,0 0-4,0 0-4,-13-20-6,13 20-6,-23 5-6,23-5-3,-24 13-5,24-13 4,-17 11 26</inkml:trace>
        </inkml:traceGroup>
      </inkml:traceGroup>
    </inkml:traceGroup>
    <inkml:traceGroup>
      <inkml:annotationXML>
        <emma:emma xmlns:emma="http://www.w3.org/2003/04/emma" version="1.0">
          <emma:interpretation id="{509F4C0B-BF93-4077-96C9-80125CF6EC87}" emma:medium="tactile" emma:mode="ink">
            <msink:context xmlns:msink="http://schemas.microsoft.com/ink/2010/main" type="paragraph" rotatedBoundingBox="582,12671 2293,12168 2496,12858 785,13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ADF53A-B60F-4BBC-BF50-21D531A64874}" emma:medium="tactile" emma:mode="ink">
              <msink:context xmlns:msink="http://schemas.microsoft.com/ink/2010/main" type="line" rotatedBoundingBox="582,12671 2293,12168 2496,12858 785,13361"/>
            </emma:interpretation>
          </emma:emma>
        </inkml:annotationXML>
        <inkml:traceGroup>
          <inkml:annotationXML>
            <emma:emma xmlns:emma="http://www.w3.org/2003/04/emma" version="1.0">
              <emma:interpretation id="{A759801C-9AF2-43BE-9D16-2CE19578F8F5}" emma:medium="tactile" emma:mode="ink">
                <msink:context xmlns:msink="http://schemas.microsoft.com/ink/2010/main" type="inkWord" rotatedBoundingBox="582,12671 2293,12168 2496,12858 785,13361"/>
              </emma:interpretation>
              <emma:one-of disjunction-type="recognition" id="oneOf4">
                <emma:interpretation id="interp20" emma:lang="en-US" emma:confidence="0">
                  <emma:literal>A,=?</emma:literal>
                </emma:interpretation>
                <emma:interpretation id="interp21" emma:lang="en-US" emma:confidence="0">
                  <emma:literal>A, =?</emma:literal>
                </emma:interpretation>
                <emma:interpretation id="interp22" emma:lang="en-US" emma:confidence="0">
                  <emma:literal>AE ?</emma:literal>
                </emma:interpretation>
                <emma:interpretation id="interp23" emma:lang="en-US" emma:confidence="0">
                  <emma:literal>A, E?</emma:literal>
                </emma:interpretation>
                <emma:interpretation id="interp24" emma:lang="en-US" emma:confidence="0">
                  <emma:literal>A," ?</emma:literal>
                </emma:interpretation>
              </emma:one-of>
            </emma:emma>
          </inkml:annotationXML>
          <inkml:trace contextRef="#ctx0" brushRef="#br1" timeOffset="198380.9483">331 3427 50,'-18'-17'22,"18"17"-6,0 0-4,-15 20 0,15-20-1,2 37 0,0-13-1,2 7 0,-2 4 0,1 7 1,-3-3-1,2 1-1,-4-2 0,2-1-1,-2-6-1,4-5 0,-4-6-4,2-20-2,2 20 0,-2-20 0,0 0-1,0 0 1,0 0 0,0 0-1,9-24 1,-9 24 0,0-27-1,-1 10 1,1-3-1,-2 0-1,0-4 1,0 2-1,0-2-1,-3 2 1,3-1-1,-2-1 0,2 0 0,-1 0-1,1 2 1,0-2 1,0 2-1,2 2 0,0 0 1,0 3 0,0 17 0,2-27 1,-2 27 0,6-24-1,-6 24 1,9-22 0,-9 22-1,18-24 1,-18 24 0,22-26-1,-22 26 1,28-23-1,-12 12 1,-16 11-1,28-17 0,-28 17 0,31-5 0,-31 5 1,31 3-1,-31-3 1,30 19 0,-14-3 1,3 2 1,-1 4 2,1 4-1,1 3 0,0 4 0,-2 2 1,1-2-2,-1 2 0,-3-2-1,0 2 0,-2-2-1,-2-5 0,-2-3 0,2-5 0,-11-20 0,13 26 1,-13-26-5,0 0-5,0 0-6,0 0-4,0 0-3,5-24-4,-5 24-3,-14-22-3,14 22 3,-23-22 5,5 8 6,0 8 16</inkml:trace>
          <inkml:trace contextRef="#ctx0" brushRef="#br1" timeOffset="198643.709">394 3573 56,'0'0'24,"2"-16"-3,-2 16-2,18-17-6,-1 10-1,1-4-2,6 2-3,2 0-3,1 3-6,5 2-4,-7-1-6,9 5-3,-7-2-4,-1 2-4,-2 4-3,-8-1 1,-16-3 2,22 6 9</inkml:trace>
          <inkml:trace contextRef="#ctx0" brushRef="#br1" timeOffset="200161.4735">1001 3630 30,'0'0'17,"0"0"-2,0 0-8,0 0-2,0 0-1,-7 24 0,7-24 0,5 26 1,-5-26 1,6 29-1,-6-29 2,2 31-1,-4-14 1,2-1-2,0-16 0,0 28-1,0-28-1,2 18-1,-2-18-1,0 0 0,0 0-3,0 0-4,16 9-5,-16-9-4,0 0-3,0 0-5,0 0 1,13-18-1,-13 18 2</inkml:trace>
          <inkml:trace contextRef="#ctx0" brushRef="#br1" timeOffset="200760.3639">1176 3350 124,'0'0'35,"0"0"-3,0 0-16,0 0-4,20-17-3,-2 17-6,4 4-10,-3-8-8,8 6-7,-4-4-5,0 4-4,-2-2-3,-1 4 0,-20-4-1,26 0 10</inkml:trace>
          <inkml:trace contextRef="#ctx0" brushRef="#br1" timeOffset="200991.5652">1277 3502 106,'0'0'27,"22"13"-6,-22-13-22,31 5-13,-9-3-5,2-2-7,-3-2 0,-1 0-1,-20 2-1,27-5 16</inkml:trace>
          <inkml:trace contextRef="#ctx0" brushRef="#br1" timeOffset="203100.0676">1814 3504 146,'0'0'34,"0"0"-1,-22 14-19,22-14-5,0 0-14,0 0-15,0 0-14,0 0 0,0 0-3,6-20-3,-6 20-7</inkml:trace>
          <inkml:trace contextRef="#ctx0" brushRef="#br1" timeOffset="202899.9302">1726 3041 30,'-2'-27'22,"2"27"0,2-22-3,-4 5 2,2 17 2,9-25-2,-9 25-1,17-22-3,-17 22-2,25-15-4,-8 11-4,-17 4-3,33 0-4,-16 6-1,1 3 1,-1 4 0,-17-13 1,29 33 0,-18-11 0,-4 2-1,-1 1 0,-4 1 1,-4 0-2,-5-1 2,-1 1-2,-3-4 1,-4-2-1,1-3 1,-3 1 0,17-18 0,-31 24 0,31-24 0,-22 15 0,22-15 0,-19 7-9,19-7-7,0 0-6,0 0-4,0 0-4,17 15-4,-17-15 1,18 9-1,-18-9 8</inkml:trace>
        </inkml:traceGroup>
      </inkml:traceGroup>
    </inkml:traceGroup>
    <inkml:traceGroup>
      <inkml:annotationXML>
        <emma:emma xmlns:emma="http://www.w3.org/2003/04/emma" version="1.0">
          <emma:interpretation id="{D56CEB6D-8BC3-4885-8624-9E93082B6BF2}" emma:medium="tactile" emma:mode="ink">
            <msink:context xmlns:msink="http://schemas.microsoft.com/ink/2010/main" type="paragraph" rotatedBoundingBox="569,13320 8956,13169 8970,13936 583,14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F78B6A-A709-46EB-BA5F-58F34E8CDF23}" emma:medium="tactile" emma:mode="ink">
              <msink:context xmlns:msink="http://schemas.microsoft.com/ink/2010/main" type="line" rotatedBoundingBox="569,13320 8956,13169 8970,13936 583,14086"/>
            </emma:interpretation>
          </emma:emma>
        </inkml:annotationXML>
        <inkml:traceGroup>
          <inkml:annotationXML>
            <emma:emma xmlns:emma="http://www.w3.org/2003/04/emma" version="1.0">
              <emma:interpretation id="{9A6011B4-019F-4475-88F6-870F6EEB98F1}" emma:medium="tactile" emma:mode="ink">
                <msink:context xmlns:msink="http://schemas.microsoft.com/ink/2010/main" type="inkWord" rotatedBoundingBox="569,13320 2828,13279 2842,14046 583,14086"/>
              </emma:interpretation>
              <emma:one-of disjunction-type="recognition" id="oneOf5">
                <emma:interpretation id="interp25" emma:lang="en-US" emma:confidence="1">
                  <emma:literal>2.3</emma:literal>
                </emma:interpretation>
                <emma:interpretation id="interp26" emma:lang="en-US" emma:confidence="0">
                  <emma:literal>23</emma:literal>
                </emma:interpretation>
                <emma:interpretation id="interp27" emma:lang="en-US" emma:confidence="0">
                  <emma:literal>22.3</emma:literal>
                </emma:interpretation>
                <emma:interpretation id="interp28" emma:lang="en-US" emma:confidence="0">
                  <emma:literal>223</emma:literal>
                </emma:interpretation>
                <emma:interpretation id="interp29" emma:lang="en-US" emma:confidence="0">
                  <emma:literal>27.3</emma:literal>
                </emma:interpretation>
              </emma:one-of>
            </emma:emma>
          </inkml:annotationXML>
          <inkml:trace contextRef="#ctx0" brushRef="#br1" timeOffset="207504.9212">1525 4265 123,'-20'-6'34,"20"6"-2,-22-9-11,22 9-6,0 0-4,-2-18-7,2 18-4,24-17 0,-7 6 1,3 0-1,4 0 0,0 2-1,3 0 1,1 5 0,-4 2 0,-2 4-1,0 6 1,-2 4 0,-3 3 0,-3 5 0,-3 4 0,-3 2 1,-3 0-1,-5 3 1,0 0-1,-5-1 1,-6 1-1,-4-1 0,-2-1 0,-3 2 0,-4-3 0,0-2 1,-1-4-1,-1 0 0,4-3-1,3-4 1,19-13 0,-25 13-1,25-13 1,0 0 0,0 0 0,16-6-1,-16 6 1,35-5 0,-11 5 0,2 1 0,0 7 0,-1-1-1,1 2 1,-2 2 0,-4 4-1,-3-2 1,-17-13 1,24 25-1,-24-25-9,9 17-9,-9-17-9,0 0-4,0 0-1,0 0 0,0 0-2,-17-24-1</inkml:trace>
          <inkml:trace contextRef="#ctx0" brushRef="#br1" timeOffset="207664.0282">1972 4577 169,'-22'20'33,"22"-20"-6,-16 16-36,19 1-12,-3-17-7,17 15-4,-17-15-1,18-8 0,-18 8-2,20-31 4</inkml:trace>
          <inkml:trace contextRef="#ctx0" brushRef="#br1" timeOffset="208295.4582">2134 4158 123,'0'0'34,"-2"-27"-1,2 27-11,9-17-9,-9 17-5,28-11-3,-10 6-4,3 3-1,-1 0 0,2 2 0,-2 4 0,-1 3 0,-1 2 1,-18-9-1,22 30 0,-16-12 0,-5 4 1,-4-2-1,-5 2 1,-3-2 0,-5 1-1,-1-3 0,1-3 1,-5-4-1,3 0-1,18-11 1,-29 11-1,29-11 1,0 0 0,-17-2-1,17 2 1,0 0 0,24-11-1,-24 11 1,31-6 0,-12 6 0,3 2 0,0 4 0,-2 3 0,2 4 0,-2 1 0,-1 5 0,-6 1 0,-2 2 0,-4 0 1,-3 2-1,-6 0 1,-5-4-1,-3 0 0,-3-2 0,13-18 1,-33 26-1,13-21 0,0-3 0,0-2 0,-2-5-1,1-4-1,5 3-7,-3-7-6,19 13-6,-16-18-6,16 18-5,5-24 0,-5 24-2,32-24 1,-8 10 7</inkml:trace>
          <inkml:trace contextRef="#ctx0" brushRef="#br1" timeOffset="204077.9564">519 4406 75,'-13'-22'32,"13"22"-7,-18-20-5,5 3-1,13 17-3,-24-27-2,24 27-3,-29-28-1,12 19-2,-5-2-2,2 6-4,-4 3-1,-2 6-1,0 7 1,-3 5-1,3 6 0,0 6 0,6 6 0,2 7 0,9-1 0,5-1 0,11-1 0,8-5 0,9-3-3,2-12-6,10-2-6,1-17-5,2-5-5,-4-12-2,-2-4-5,-9-11 0,-4-2 2,-7-4 7,-8-5 2</inkml:trace>
          <inkml:trace contextRef="#ctx0" brushRef="#br1" timeOffset="204421.6718">401 3995 95,'0'0'31,"-14"-18"-4,14 18-8,0 0-3,-17 5-2,17-5-3,6 30-3,3-5-1,-2 3-2,4 7-1,0 0-2,2 5-2,-4 0 1,2 3-1,-1-5 0,-3-1 0,0-2 0,1-6 0,-1-3 0,-2-6 0,-5-20-1,13 25 0,-13-25-10,0 0-6,22 15-6,-22-15-4,0 0-4,13-22-1,-13 22-1,11-27 1,-7 10 7</inkml:trace>
          <inkml:trace contextRef="#ctx0" brushRef="#br1" timeOffset="204820.4955">710 4410 62,'-1'-19'24,"1"19"2,0 0-3,0 0-4,0 0-3,-2 19-2,9-1-3,-3 2-2,5 6-2,-2 0-3,1-1-5,1 5-10,-5-10-7,5 2-7,-9-22-5,14 18 0,-14-18-1,0 0 0,19-18 3</inkml:trace>
          <inkml:trace contextRef="#ctx0" brushRef="#br1" timeOffset="205248.7871">1018 4210 137,'-24'2'35,"24"-2"-2,0 0-11,0 0-27,27 11-7,3-10-10,8 3-4,-1-2-3,0 2-4,-6-1 0,-5 1 2,-4 1 6,-22-5 15</inkml:trace>
          <inkml:trace contextRef="#ctx0" brushRef="#br1" timeOffset="205465.9332">1051 4366 109,'0'0'26,"0"0"-2,0 0-15,22 11-12,-2-11-10,-2 0-6,4 0-5,-1-4-1,-1 0-1,-20 4-1,28-3 1</inkml:trace>
        </inkml:traceGroup>
        <inkml:traceGroup>
          <inkml:annotationXML>
            <emma:emma xmlns:emma="http://www.w3.org/2003/04/emma" version="1.0">
              <emma:interpretation id="{29BBC4AC-E379-43DF-830C-58ECAB9EBB32}" emma:medium="tactile" emma:mode="ink">
                <msink:context xmlns:msink="http://schemas.microsoft.com/ink/2010/main" type="inkWord" rotatedBoundingBox="3222,13516 4891,13486 4896,13806 3228,13836"/>
              </emma:interpretation>
              <emma:one-of disjunction-type="recognition" id="oneOf6">
                <emma:interpretation id="interp30" emma:lang="en-US" emma:confidence="0">
                  <emma:literal>come</emma:literal>
                </emma:interpretation>
                <emma:interpretation id="interp31" emma:lang="en-US" emma:confidence="0">
                  <emma:literal>an:</emma:literal>
                </emma:interpretation>
                <emma:interpretation id="interp32" emma:lang="en-US" emma:confidence="0">
                  <emma:literal>am:</emma:literal>
                </emma:interpretation>
                <emma:interpretation id="interp33" emma:lang="en-US" emma:confidence="0">
                  <emma:literal>con:</emma:literal>
                </emma:interpretation>
                <emma:interpretation id="interp34" emma:lang="en-US" emma:confidence="0">
                  <emma:literal>can:</emma:literal>
                </emma:interpretation>
              </emma:one-of>
            </emma:emma>
          </inkml:annotationXML>
          <inkml:trace contextRef="#ctx0" brushRef="#br1" timeOffset="209469.656">3021 4302 55,'-4'-22'23,"4"22"1,-7-17-1,7 17 0,0 0-3,0 0-3,-17-22-1,17 22-3,-16-9-2,16 9-2,-22-8-5,22 8-3,-28-1-1,11 4 1,-1 1 0,0 5-1,-1 4 0,3 5 1,3 1-1,2 5 0,2 1 0,5 1 0,8 0-1,3-1 1,6 1 0,7-8-1,4-1 1,5-6 0,4-6 0,2-3 0,4-2-6,-4-11-7,2 2-5,-6-8-2,2 5-2,-9-7-1,2 5 1,-10-7 0,1 7 6,-6-3 11,-6-1 7,-5 18 9,0-31 11,0 31 0,-7-22 0,7 22 0,0 0 0,0 0-4,-20-9-3,20 9-6,-2 18-9,2-18 0,6 27 0,-1-10 0,2 3 0,4 0 0,1 2 0,2-2 0,1-1 0,0-3 0,-15-16 0,22 22 0,-22-22 0,0 0-1,0 0 0,0 0 1,0 0-1,5-29 1,-8 11 0,-1-4 0,2-2 0,4-2 0,3 2 1,6 2-1,2 2 0,4 4 1,3 5-1,4 3 0,0 6-1,2 4 0,-1 6 1,-1 3 0,0 5 0,-2 4 0,0 0 0,-1 2 0,-3 2 0,-1-4 0,-3-3 0,-14-17 0,24 22 0,-24-22-1,17-4-4,-17 4-3,7-20 1,-7 4-1,4-3 0,0-3 0,1 2 0,2 0 2,3 2 4,4 1 2,-14 17 2,35-22 2,-18 17 3,7 5 0,-2 3 0,2 6 0,-2 2 0,0 8 0,-4-1-2,1 4-2,-3 4-2,-3-4-1,-4 0 1,-1-2-1,1 0-9,-9-20-7,11 22-9,-11-22-3,0 0-5,0 0 0,11-18 0,-9-1-1,5-3 14</inkml:trace>
          <inkml:trace contextRef="#ctx0" brushRef="#br1" timeOffset="209733.4949">4249 4151 147,'0'0'34,"0"0"-1,0 0-16,0 0-18,19 17-5,8-12-7,-3-3-8,10 3-5,-11-6-5,5 4-1,-10-5 0,1 4-1,-19-2 4</inkml:trace>
          <inkml:trace contextRef="#ctx0" brushRef="#br1" timeOffset="209912.6197">4266 4298 136,'0'0'33,"0"0"-6,31 9-28,-7-5-16,6-6-13,5 4-2,-6-4-2,2 0-2,-7-3 0</inkml:trace>
        </inkml:traceGroup>
        <inkml:traceGroup>
          <inkml:annotationXML>
            <emma:emma xmlns:emma="http://www.w3.org/2003/04/emma" version="1.0">
              <emma:interpretation id="{750990DD-EA45-407E-8A35-782BE0D8C9B0}" emma:medium="tactile" emma:mode="ink">
                <msink:context xmlns:msink="http://schemas.microsoft.com/ink/2010/main" type="inkWord" rotatedBoundingBox="5369,13372 7871,13327 7879,13788 5377,13833"/>
              </emma:interpretation>
              <emma:one-of disjunction-type="recognition" id="oneOf7">
                <emma:interpretation id="interp35" emma:lang="en-US" emma:confidence="1">
                  <emma:literal>0.0</emma:literal>
                </emma:interpretation>
                <emma:interpretation id="interp36" emma:lang="en-US" emma:confidence="0">
                  <emma:literal>00</emma:literal>
                </emma:interpretation>
                <emma:interpretation id="interp37" emma:lang="en-US" emma:confidence="0">
                  <emma:literal>00.0</emma:literal>
                </emma:interpretation>
                <emma:interpretation id="interp38" emma:lang="en-US" emma:confidence="0">
                  <emma:literal>000</emma:literal>
                </emma:interpretation>
                <emma:interpretation id="interp39" emma:lang="en-US" emma:confidence="0">
                  <emma:literal>00.</emma:literal>
                </emma:interpretation>
              </emma:one-of>
            </emma:emma>
          </inkml:annotationXML>
          <inkml:trace contextRef="#ctx0" brushRef="#br1" timeOffset="210919.5749">5261 4195 42,'0'0'20,"-2"-24"4,2 24-4,-3-22 3,3 22-3,0-24-2,0 24-1,-4-29-3,4 29-1,-13-27-4,13 27-4,-24-24-4,8 15 0,-5 3 0,-2 6 0,-5 4 1,-2 5-1,3 4 1,-1 7-1,1 4 0,5 7 0,1 2-1,9 7 0,4 1-1,6 1 0,10 0 0,8-3 0,12-5 0,7-2 0,9-7 1,9-12 0,2-4-1,2-9 1,-3-9 0,-6-6 0,-8-5 0,-9-9 0,-10-4-1,-12-2 1,-9-3 0,-6-3-1,-7 4 1,-7 3 0,-4 4 0,-1 5 0,-3 6 0,0 6 1,3 10-2,3 1-5,22 2-10,-24 18-6,25-1-6,-1-17-5,21 33 0,-3-15-1,10 2-1,-1-3 15</inkml:trace>
          <inkml:trace contextRef="#ctx0" brushRef="#br1" timeOffset="211116.708">5701 4430 133,'0'0'34,"-13"18"-1,13-18-18,0 0-23,-4 28-15,4-28-6,17 5-4,-17-5 0,24-11-1,-24 11-1</inkml:trace>
          <inkml:trace contextRef="#ctx0" brushRef="#br1" timeOffset="211632.0583">6218 4138 65,'0'0'29,"-11"-24"2,11 24-3,-22-20-10,22 20-2,-28-14-3,28 14-3,-39-4-1,19 6-4,-7 5-2,3 4-2,-2 4 0,2 5-1,2 4 1,2 5-1,7 2 0,7 6 1,10-2-2,7 2 1,11-4 0,11-2 0,6-7 0,7-4 0,3-7 0,-3-10 1,0-6-1,-7-7 0,-6-4-1,-7-8 0,-8-2-2,-10-5-4,-3-3 0,-10-1 0,-1 4-1,-10-2-1,3 9-2,-9-2-2,3 9 0,-3 2-1,22 13-3,-24-7-4,24 7-4,0 0 2,0 0 1,22 9 2,2-5 12</inkml:trace>
          <inkml:trace contextRef="#ctx0" brushRef="#br1" timeOffset="212185.5325">6549 4144 112,'0'0'32,"0"0"0,0 0-13,-11-24-4,11 24-6,9-17-6,-9 17-3,24-14 1,-8 6-1,3 5 0,1 1-1,4 4 1,0 3 1,-2 4-1,0 4 1,-5 6-1,-5 1 1,0 0 0,-7 6 1,-7-1-1,-1 3 1,-7-2-2,-1-1 2,-3-3-2,-1 0 0,-4-3 0,3-3 1,16-16-2,-30 24 1,30-24-1,-20 13 0,20-13 0,0 0 0,0 0 0,0 0 0,0 0 0,24-11 0,-5 5 1,3 3 0,3-1 0,3 2 0,1 4 0,-1-2 0,0 4 0,-3 1 0,-1 2 0,-7-1 0,-17-6 1,26 11-1,-26-11 0,0 0-11,18 9-11,-18-9-6,0 0-5,4-18 1,-4 18-2,9-26 0,0 10 3</inkml:trace>
          <inkml:trace contextRef="#ctx0" brushRef="#br1" timeOffset="212805.421">7082 4094 114,'-3'-16'33,"3"16"0,0 0-16,5-20-4,-5 20-5,22-6-4,-22 6-2,30 0-2,-12 2-1,0 2 2,4 3-2,-3 0 1,1 4 0,-3 2 1,-17-13-1,24 28 1,-24-28-1,12 29 1,-12-29 0,-3 26 1,3-26-1,-17 22 0,17-22 0,-27 18 0,27-18-1,-32 15 1,16-8-2,16-7 1,-26 7-1,26-7 0,0 0-1,0 0 1,0 0 0,0 0 0,24 6 1,-4-4 0,6 0-1,0 1 1,3 3 0,-1-1 0,3 4 0,-5 2 0,-1 2 0,-4 2 0,-5 0 1,-16-15 0,17 31 0,-17-31 0,-8 27 1,8-27-1,-25 22 0,6-16 0,-3-1-1,2-3-1,-2-4 0,5-1 0,1-7-4,16 10-9,-13-20-7,13 20-7,18-27-5,3 12 1,1-5-1,9 3-1,0-1 4</inkml:trace>
        </inkml:traceGroup>
        <inkml:traceGroup>
          <inkml:annotationXML>
            <emma:emma xmlns:emma="http://www.w3.org/2003/04/emma" version="1.0">
              <emma:interpretation id="{206262D4-82AE-494D-9A31-B8B8846224B9}" emma:medium="tactile" emma:mode="ink">
                <msink:context xmlns:msink="http://schemas.microsoft.com/ink/2010/main" type="inkWord" rotatedBoundingBox="8142,13514 8962,13500 8967,13792 8147,13807"/>
              </emma:interpretation>
            </emma:emma>
          </inkml:annotationXML>
          <inkml:trace contextRef="#ctx0" brushRef="#br1" timeOffset="213495.8913">7757 4202 131,'0'0'34,"-29"-1"-1,29 1-6,-9 27-25,12-10-2,3-1-1,1 6 1,4-3-1,0-3 1,2 1 0,-13-17 0,19 23 0,-19-23 0,0 0-1,18 13 1,-18-13-1,0 0 1,0 0-1,-6-27 1,5 10 0,-1-5 0,2 0 0,3 0 0,5-2 0,1 2 0,4 4 0,-13 18 0,26-22 1,-10 20-1,-16 2 0,30 7 1,-14 6-1,1 4 1,-1 1 0,3 4-1,-1-2 0,1 4 1,-3 0-1,1 0 0,-3-4 0,-1-2 0,-13-18-1,24 24 1,-24-24 0,17 6 0,-17-6-1,14-19 0,-14 19 1,10-29-1,-7 9 1,3-2-1,1 0 0,4 0 0,0 0 1,4 5-1,1 1 1,3 3 0,-1 7 1,4 6 0,-1 4-1,1 5 1,-4 6 0,4 3 0,-2 4-1,2 6 1,1-2 0,-1 1-1,-2 1 0,-2-5 0,2-2 0,-3-3 1,-17-18-2,20 13-15,-20-13-13,17-8-3,-17 8-2,0-29-2,-4 11-1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5.1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FD56860-B290-46ED-9CC6-2EB84E322313}" emma:medium="tactile" emma:mode="ink">
          <msink:context xmlns:msink="http://schemas.microsoft.com/ink/2010/main" type="writingRegion" rotatedBoundingBox="9020,11439 9441,11439 9441,11953 9020,11953">
            <msink:destinationLink direction="with" ref="{38B384F1-272F-43AC-BF9E-AD244A6D45B5}"/>
          </msink:context>
        </emma:interpretation>
      </emma:emma>
    </inkml:annotationXML>
    <inkml:traceGroup>
      <inkml:annotationXML>
        <emma:emma xmlns:emma="http://www.w3.org/2003/04/emma" version="1.0">
          <emma:interpretation id="{F87D5D43-597C-44BE-85C6-056CC4DDCDB5}" emma:medium="tactile" emma:mode="ink">
            <msink:context xmlns:msink="http://schemas.microsoft.com/ink/2010/main" type="paragraph" rotatedBoundingBox="9020,11439 9441,11439 9441,11953 9020,11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575501-0311-4AAA-AA7F-20EDF122FEE8}" emma:medium="tactile" emma:mode="ink">
              <msink:context xmlns:msink="http://schemas.microsoft.com/ink/2010/main" type="line" rotatedBoundingBox="9020,11439 9441,11439 9441,11953 9020,11953"/>
            </emma:interpretation>
          </emma:emma>
        </inkml:annotationXML>
        <inkml:traceGroup>
          <inkml:annotationXML>
            <emma:emma xmlns:emma="http://www.w3.org/2003/04/emma" version="1.0">
              <emma:interpretation id="{3FCA1005-ABCB-4349-B7FC-4A4E6E4E3B71}" emma:medium="tactile" emma:mode="ink">
                <msink:context xmlns:msink="http://schemas.microsoft.com/ink/2010/main" type="inkWord" rotatedBoundingBox="9020,11439 9441,11439 9441,11953 9020,11953"/>
              </emma:interpretation>
            </emma:emma>
          </inkml:annotationXML>
          <inkml:trace contextRef="#ctx0" brushRef="#br0">386 1178 37,'0'0'30,"0"0"-4,-26-22-5,26 22-1,-17-8 0,17 8-2,0 0-4,-14 22-1,14-22-3,-10 33-3,3-9-2,7 6-1,-6 3-3,5 2 0,-3 3-1,2 2 1,2-1 0,2-1-1,2-3 1,1 2-2,4-8 2,6-1-2,3-8 1,5-2 0,6-8 0,2-5 0,1-7 0,2-3 0,-2-6 0,1-4 0,-6 0 0,-3-7 0,-3-2 0,-7 1 0,-3-3-1,-3-2 2,-6 3-2,-2-1 2,-6 2-1,-3 4 0,9 20 0,-28-20 0,10 16 0,-1 8-1,-1 7 1,0 5 0,0 6 0,3 4 0,2 3 0,4 1 0,6 1 1,5-2-2,5-3 2,5-2-2,4-8 1,5-3-5,6-2-9,-6-11-7,10 0-5,-5-13-4,2 1-4,-4-10-1,0-1 0,-2-4 8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37.6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CEB24AA-E37B-471A-BB44-C4A993D8D22C}" emma:medium="tactile" emma:mode="ink">
          <msink:context xmlns:msink="http://schemas.microsoft.com/ink/2010/main" type="inkDrawing" rotatedBoundingBox="456,11170 3159,11101 3160,11135 457,11203" semanticType="underline" shapeName="Other">
            <msink:sourceLink direction="with" ref="{C08EE93F-CA7C-402D-811D-3FE4F6651201}"/>
          </msink:context>
        </emma:interpretation>
      </emma:emma>
    </inkml:annotationXML>
    <inkml:trace contextRef="#ctx0" brushRef="#br0">0 51 113,'19'2'34,"8"2"-3,3-6-13,16 7-3,0-3 0,18 2-4,8-4-6,13-2-5,8-2 0,9 1 0,4-1 0,5-3-1,3 1 1,2-1-1,5 0 1,0 1-1,3 2 1,1-1-1,-4-1 0,2 3 0,-1-1 1,-5 2-1,-4 0 0,-10 2 1,-8 2-1,-10-2 1,-11 2 0,-12 2-1,-9-2 1,-10-1 0,-12 1-1,-11 2 1,-20-4-2,19 0-11,-19 0-9,0 0-7,0 0-3,0 0-1,0 0-1,0 0-1,-21-18 5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6:49.8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8BE20D9-F218-4359-AC7F-23B7F1E175B0}" emma:medium="tactile" emma:mode="ink">
          <msink:context xmlns:msink="http://schemas.microsoft.com/ink/2010/main" type="inkDrawing" rotatedBoundingBox="4224,11060 6994,11025 6995,11061 4225,11096" semanticType="underline" shapeName="Other">
            <msink:sourceLink direction="with" ref="{1E627F72-53AA-4794-818D-70027714F131}"/>
          </msink:context>
        </emma:interpretation>
      </emma:emma>
    </inkml:annotationXML>
    <inkml:trace contextRef="#ctx0" brushRef="#br0">0 58 27,'0'0'27,"16"-16"-2,-16 16-7,28-6-3,-10 3-1,10 3 0,-1-4-1,8 6-2,-2-4-2,6 4-2,3-2-3,3 2-2,2-2-1,1 0 0,2 0 1,0-2 1,1-4 2,1 5 0,-5-3 1,3 2 0,-4-2-1,2 4 1,-2-1-1,2 1-2,-1 1-3,3-2 0,-2 1 0,5-2 0,-1 2 0,-1-2 0,3 0 0,1 2 0,-2 2 0,4 0-1,0 1 1,-3-3 0,3 4 0,1-2 0,3-2-1,-2-2 1,4 0-1,-3 0 1,3-1 0,3-1-1,0 0 1,0 1 0,1 3 0,-3-2 0,-1 0-1,-5 4 1,1-2-1,-7 2 1,-6-2 0,-4 0 0,-5 0 0,-2 2 0,-8-1 0,1 1 0,-10 0 1,-18-2-2,30 7-10,-30-7-13,0 0-10,0 0-3,0 0-6,0 0-3,0 0 14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2T14:36:02.41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9DB6F7-DA5E-4B92-8FB7-CAEC329754D5}" emma:medium="tactile" emma:mode="ink">
          <msink:context xmlns:msink="http://schemas.microsoft.com/ink/2010/main" type="inkDrawing" rotatedBoundingBox="-460,9461 26950,3254 28804,11440 1393,17647" shapeName="Other"/>
        </emma:interpretation>
      </emma:emma>
    </inkml:annotationXML>
    <inkml:trace contextRef="#ctx0" brushRef="#br0">-32 4215 159,'-14'-22'36,"14"22"-1,0 0-11,-2 37-24,18 1 1,8 14-1,8 8 0,3 10 0,3 1 0,4 3 0,-1-8 0,-1-8 0,-5-10 0,-5-15 0,-4-16 0,-6-17 0,-5-17 0,-4-18 0,-6-14 0,-3-17 0,-2-6 0,0-5 0,2 2 0,-2 2-2,3 12 1,3 10 0,3 18-7,0 12-9,-9 21-8,28 11-5,-8 15-2,-3 7-1,5 9-1,0 2 0,5 6 7</inkml:trace>
    <inkml:trace contextRef="#ctx0" brushRef="#br0" timeOffset="419.6753">695 4743 157,'-17'-3'34,"17"3"-1,-3-21-11,3 21-13,22-31-9,-4 17 0,6 1 0,0 0 0,0 4 0,-2 5 0,-4 4 0,-1 7 0,-17-7 0,22 35 0,-16-7 0,-6 3 0,-2 9 0,-4 4 0,-3 2 0,-2 0 0,-2 0 0,-2-2 0,1-7 0,1-3 0,2-6 0,2-8 0,9-20 0,-8 24 0,8-24 0,0 0 0,24 2 0,-4-8 0,4-1 0,8 0 0,3-1 0,1 3-7,1-4-9,4 5-7,-8-5-6,2 1-4,-8-6-5,-1-5-3,-6-8 0,-5-6 15</inkml:trace>
    <inkml:trace contextRef="#ctx0" brushRef="#br1" timeOffset="48141.4083">-451 5772 38,'0'0'17,"-11"-18"-4,11 18-8,0 0-11,0 0-5,0 0-6,0 22 1,0-22 0,2 18 10</inkml:trace>
    <inkml:trace contextRef="#ctx0" brushRef="#br0" timeOffset="633.8217">1276 4475 156,'0'0'42,"0"0"-3,-9-23-24,9 23-18,39 0-13,-12-4-10,16 6-6,-5-4-1,6 4-5,-7 0-5,-4 1 0</inkml:trace>
    <inkml:trace contextRef="#ctx0" brushRef="#br0" timeOffset="803.9404">1418 4659 139,'-20'5'43,"20"-5"-11,0 0-25,0 0-40,49-3-7,-6-3-1,3-1-2,0-6-1</inkml:trace>
    <inkml:trace contextRef="#ctx0" brushRef="#br1" timeOffset="48972.458">-539 5847 94,'-22'-16'29,"22"16"-3,0 0-6,-19 29-1,19 1-2,-3-1-3,4 15-3,-2-2 0,2 10-1,-2-5-6,2 5-4,1-5 0,2 1 0,0-8 0,-1-5 0,1-7 0,2-6 0,-3-6 0,-3-16 0,0 0 0,0 0 0,0 0 0,4-18 0,-6-2 0,-2-2 0,1-4 0,1-3 0,0-6 0,0-4 0,4-3 0,0-2 0,0-5 0,1-6 0,3-1 0,1 3 0,1 6 0,1 3 0,-2 5 0,4 10 0,0 9 0,-11 20 0,26-15 0,-26 15 0,28 20 0,-12 6 0,1 7 0,-1 7 0,4 10 0,1 1 0,-1 2 0,4 0 0,0-3 0,0-6 0,1-7 0,-3-8 0,-1-5 0,-5-8 0,-16-16 0,19 19 0,-19-19-8,0 0-14,0 0-5,0 0-4,0 0 0,0 0-2,-6-22 1,-10 11 1,-1 0 11,-3 1 6,-4-1 9</inkml:trace>
    <inkml:trace contextRef="#ctx0" brushRef="#br1" timeOffset="49185.6746">-480 6150 107,'-17'-15'30,"17"15"2,15-29-9,9 14-15,9 3-11,5-3-4,10 4-8,-4-2-5,4 8-3,-7-3-1,-5 10-1,-10 0 0,-4 2 4,-22-4 2,28 12 7,-28-12 7,22 17 5</inkml:trace>
    <inkml:trace contextRef="#ctx0" brushRef="#br1" timeOffset="49461.39">90 6093 92,'-13'24'30,"13"-24"0,-11 39 1,7-17-4,8 14-13,0-1-3,8 7-1,-2-5-2,1 2-6,-2-3-2,-4-8-6,5-1-11,-10-27-8,7 22-5,-7-22-2,0 0 0,-4-20-1,4 2 0,0-6 5,0-4 10,6-1 18</inkml:trace>
    <inkml:trace contextRef="#ctx0" brushRef="#br1" timeOffset="49941.903">401 5906 110,'0'0'35,"0"0"0,0 0-8,0 0-19,33-13-13,-9 11-4,9 6-9,-4-2-4,3 3-4,-9-3-2,1 6 1,-24-8-2,22 9 1,-22-9 6,-7 16 22,7-16 0</inkml:trace>
    <inkml:trace contextRef="#ctx0" brushRef="#br1" timeOffset="50161.4112">393 6146 172,'0'0'31,"2"-18"-17,18 13-31,14 6-13,-1-2-7,3 1-5,-1 1-4,0 1 2,-2 2 44</inkml:trace>
    <inkml:trace contextRef="#ctx0" brushRef="#br0" timeOffset="1215.2203">2152 3978 144,'0'-25'41,"-2"-5"-8,13 12-18,4-2-6,9 3-4,5 4-5,4 4-2,4 4 0,2 5 0,-3 5-1,-2 3 1,-3 6 0,-5 3 1,-8 5 1,-5 5 2,-9 6-1,-8 6 2,-9 1-1,-4 4 0,-7 2 0,-3 0 0,-1 0-2,1-4 1,5-7-1,1-6 0,10-1-14,11-28-11,-5 24-7,5-24-1,16 1-2,-16-1-1,37-14 0</inkml:trace>
    <inkml:trace contextRef="#ctx0" brushRef="#br0" timeOffset="1417.9031">2393 4692 175,'-20'31'32,"9"-5"-26,11-6-47,0-20-1,35 5-4,-4-17-2,2-31 13</inkml:trace>
    <inkml:trace contextRef="#ctx0" brushRef="#br1" timeOffset="52908.3701">1037 5792 125,'-26'-20'41,"26"20"-2,-3-20-12,3 20-17,37-9-5,3 5-1,11 1-4,12 1 0,11 2 0,5 0 0,0 0-1,0 2 1,-6-1-1,-10 5 1,-10-2-1,-10-1 1,-12 1-2,-11 0 2,-20-4-8,19 7-7,-19-7-8,0 0-4,-10 22-4,10-22 0,-27 9 0,5-7-2,-4 3 7,-3 3 7,-6-3 18</inkml:trace>
    <inkml:trace contextRef="#ctx0" brushRef="#br1" timeOffset="53194.3444">1274 5824 91,'-12'-22'25,"12"22"0,0 0-1,-11 16-12,7 6 0,8 13 0,-4 2-1,3 10-2,1 1-2,3 3-1,-1-3-3,1-8-6,2 1-11,-1-16-5,5-3-5,-13-22-5,23 8-2,-23-8 0,24-33 2,-14 5 2,-3-7 2</inkml:trace>
    <inkml:trace contextRef="#ctx0" brushRef="#br1" timeOffset="52517.0858">1284 5814 76,'0'0'15,"0"0"-3,0 0-11,0 0-14,0 0-8,0 0-1,0 0-2,0 0 1,0 0 23</inkml:trace>
    <inkml:trace contextRef="#ctx0" brushRef="#br1" timeOffset="53483.718">1519 5824 117,'0'0'39,"0"0"-3,0 0-12,-22 33-13,24-2-3,2 4-1,3 5-4,4 4-3,2-2 0,-2-1 0,2-5 0,0-1-1,-4-13-5,2 2-8,-11-24-6,18 15-4,-18-15-3,0 0-4,17-30 0,-10 12 0,-1-2 6,-3-4 6,5 0 5</inkml:trace>
    <inkml:trace contextRef="#ctx0" brushRef="#br1" timeOffset="54199.6871">1953 5842 123,'0'0'39,"0"0"-8,0 0-13,-7 16-5,14 6-3,1 4-4,3 5-3,3 4-3,-1 0 0,2 0 1,-2-2-1,0-4-1,0-5 2,-2-4-1,-11-20 1,16 22-1,-16-22 0,0 0 1,0 0-1,7-22 0,-7 22 0,-7-27 0,2 8-1,-3-1 1,5 2-1,-1 0 1,0-4 0,4 0 0,0-6 0,4 0 0,3 1 0,4-4 0,4 1 0,2 3 0,3 3 0,6 6 0,-1 5-1,7 6-1,-3 5-5,8 11-7,-8-4-6,8 10-5,-11-6-5,3 8-1,-9-8-5,-3 0-2,-17-9 5,0 0 27</inkml:trace>
    <inkml:trace contextRef="#ctx0" brushRef="#br1" timeOffset="54845.4431">2575 5422 90,'2'-28'39,"1"10"-2,-3 18-8,17-27-13,-17 27-4,31-17-3,-9 13-1,-1 6-4,-3 6-4,0 4 0,-1 5 0,-4 5 0,-4 2 0,-5 3 1,-4 4-1,-6-1 0,-3 1 0,-6-4 0,-3-1 0,-1 0 0,1-6-1,0-2 1,-1-7 0,19-11 0,-18 11 0,18-11 0,0 0 0,20-11 0,-1 4 0,8-2 0,3 1 0,3 3 0,2 1-1,-2 4 1,-2 2 0,-3 2 0,-5 1 0,-6 4-2,-17-9-11,22 15-12,-22-15-5,0 0-2,0 0 0,0 0-1,-16 4-2,16-4 1</inkml:trace>
    <inkml:trace contextRef="#ctx0" brushRef="#br1" timeOffset="55124.0129">3570 5603 156,'-20'-11'32,"20"11"0,0 0-13,24-11-20,3 17-13,3-2-8,5 5-7,-4-6-2,0 8-4,-7-3-4,-7 3-2,-17-11 15</inkml:trace>
    <inkml:trace contextRef="#ctx0" brushRef="#br1" timeOffset="55312.8623">3592 5794 144,'0'0'41,"41"-9"-1,-8 0-36,7 0-31,15 9-8,1 0-5,-7 2-2,-1 3-3,-11-1 6</inkml:trace>
    <inkml:trace contextRef="#ctx0" brushRef="#br1" timeOffset="55776.7189">4344 5598 155,'0'0'41,"13"-18"-3,6 10-29,16 5-9,9 1 0,4-2-11,9 8-8,-8-2-7,3 5-5,-13-2-4,-10 5-4,-11-5-1,-18-5-1</inkml:trace>
    <inkml:trace contextRef="#ctx0" brushRef="#br1" timeOffset="56044.8046">4475 5624 156,'-20'11'39,"7"12"-3,2 9-24,11 10-12,9 7 0,6 5 0,7 1-1,2 0 0,0-2-1,0-11-8,1-2-7,-6-18-8,-1-1-3,-18-21-3,24 0-1,-17-19 0,1-5 0,-4-14 8</inkml:trace>
    <inkml:trace contextRef="#ctx0" brushRef="#br1" timeOffset="56274.3606">4687 5644 140,'0'0'33,"0"0"-2,0 0-2,7 48-21,6-8-9,5 8 1,6 5-1,2 0 1,3 2-1,-3-7 1,0-2 0,-4-10-1,0-8 0,-7-12-10,3-3-8,-18-13-7,22 0-4,-22 0-1,17-20 0,-12 0-2,8 0 0</inkml:trace>
    <inkml:trace contextRef="#ctx0" brushRef="#br1" timeOffset="56726.4827">5341 5769 139,'-27'-8'33,"27"8"-1,-26-7-4,26 7-21,0 0-5,-13 20-2,13-20-1,2 20 1,-2-20-1,2 26 1,-2-26 0,7 18-1,-7-18 1,0 0-1,26 2 1,-26-2 0,26-16 0,-26 16 0,27-32 0,-12 14 0,-8 0 0,-1-1 1,-6 19 0,-9-27 0,9 27 1,-28-9-1,8 7 0,-4 6 1,2 3-2,0 4 1,5 4-2,1-3-8,12 9-11,4-21-6,-2 29-5,2-29-1,24 11 0,-7-17-3,12 1 1</inkml:trace>
    <inkml:trace contextRef="#ctx0" brushRef="#br1" timeOffset="59267.7293">-328 7084 107,'0'0'33,"-22"-22"-1,22 22-1,-26-8-9,23 25-7,3-17-7,-6 40-8,12-5 0,3 7-1,4 4 0,2 5 0,-1 3 1,1-7-1,0 3 0,-2-4 1,-4-11-1,0-12 1,-5-6-1,-4-17 1,0 0-1,0 0 0,3-37 1,-6 6 0,-1-7-1,-2-6 1,3-4 0,-1 2 1,2 0-1,4-2 1,2 1-1,5 5 1,4 3-1,3 10 1,8 7-1,2 5 0,4 10 0,3 10 1,2 16-1,-2-1 0,0 15 1,0 9-2,-2 4 2,-3 6-2,-2-1 2,-4-2-2,-4 1 1,-5 0 0,-2-8 0,-6-7 1,-1-2-10,-6-15-10,2 0-7,0-18-5,-16 4 0,16-4-2,-30-26-1,6 2 0</inkml:trace>
    <inkml:trace contextRef="#ctx0" brushRef="#br1" timeOffset="59439.847">-153 7447 167,'0'0'40,"28"-24"-12,-1 19-40,8-5-12,13 7-7,0-3-6,1 4-4,-4 6-1,-7 0-2</inkml:trace>
    <inkml:trace contextRef="#ctx0" brushRef="#br1" timeOffset="59861.1382">360 7493 165,'0'0'39,"-14"-20"-8,14 20-25,14-17-7,8 13 0,6 1 1,1 5 0,1 5 0,-3 6 1,-5 7 0,-5 6-1,-10 5 1,-7 4-1,-7 5 1,-6-2-1,-3 1 0,-5 0 0,1-5 0,2-4-1,-1-6 1,5-6 1,1-2-2,13-16 0,-11 17 1,11-17-1,0 0 0,0 0 0,18 2 0,-1-2 0,5-2 0,5 2 1,1-2-10,9 6-10,-4-6-6,7 2-5,-7-4 0,2 1-2,-11-8-2,0-2-1</inkml:trace>
    <inkml:trace contextRef="#ctx0" brushRef="#br1" timeOffset="60292.2646">927 7473 126,'0'0'28,"20"3"-17,8 1-29,7 0-9,7-1-7,-2-5-2,6 4-1</inkml:trace>
    <inkml:trace contextRef="#ctx0" brushRef="#br1" timeOffset="60109.1388">951 7300 153,'0'0'40,"14"-16"-11,5 16-35,5 0-18,11 5-6,1-5-1,1 7-1,-4-5-2,-5 4 0,-10-4 4</inkml:trace>
    <inkml:trace contextRef="#ctx0" brushRef="#br1" timeOffset="60644.6755">1727 7214 142,'0'0'40,"0"0"-6,0 0-20,40-15-11,3 15-6,5-5-9,7 7-11,-6-6-3,1 4-5,-9-4 0,-8 4-2,-15-3 1,-18 3 2</inkml:trace>
    <inkml:trace contextRef="#ctx0" brushRef="#br1" timeOffset="60879.2928">1824 7258 123,'-22'16'39,"8"10"-5,-3-4-19,12 9-9,5 2-2,5 4-6,8 5-10,-4-7-10,8 5-4,-6-10-4,3 1-1,-4-11-1,-10-20 1,24 13 6</inkml:trace>
    <inkml:trace contextRef="#ctx0" brushRef="#br1" timeOffset="61081.0363">2030 7320 161,'-9'19'39,"-2"-3"-8,9 14-23,6 10-11,2-5-11,10 7-10,-1-7-4,7-2-4,-6-9 0,5-6-8,-5-11 0,1-12 15</inkml:trace>
    <inkml:trace contextRef="#ctx0" brushRef="#br1" timeOffset="61486.7269">2330 7285 168,'0'0'40,"-16"6"-8,18 10-32,5 6 0,8 4 0,7 9 0,3 2 0,1 1-1,0 1 0,-2-1-6,-8-12-4,5 3-3,-21-29-5,18 26-1,-18-26 0,0 0 0,-7-28 1,1 12 7,-5-6 4,2-4 5,2 2 6,-1-3 2,6 1 1,2-1 0,8-1-1,3 1 1,5-3-5,6 6-7,1 1-4,2-1-6,1 7-1,-2 3-1,4 3-1,-10-2-2</inkml:trace>
    <inkml:trace contextRef="#ctx0" brushRef="#br1" timeOffset="61913.795">2843 6880 115,'2'-20'35,"0"-2"-4,-2 22-13,17-31-10,-17 31-2,31-24-2,-11 17-2,0 3 0,1 6 0,-5 1 0,-16-3 0,28 26 0,-17-4 0,-6 2 0,-3 5 0,0 1-1,-6 1-1,-1 4 0,-6-4-1,-4-2 1,2-5 0,-1-6 0,14-18 0,-24 30 1,24-30-1,0 0 1,-10 18-1,10-18 1,23-2-1,-5 6-1,2-11-12,10 5-12,-3-4-6,4 3 0,-7-5-3,4 5 0,-6-5-3</inkml:trace>
    <inkml:trace contextRef="#ctx0" brushRef="#br1" timeOffset="62356.6553">3576 7324 139,'0'0'27,"22"4"-16,0-8-27,9 2-24,6-2-3,3-3 0,-5-6 9</inkml:trace>
    <inkml:trace contextRef="#ctx0" brushRef="#br1" timeOffset="62177.0938">3600 7120 150,'0'0'29,"0"0"-12,0 0-26,34 17-23,-8-13-7,2 1-1,-1-3-2,-5 3 9</inkml:trace>
    <inkml:trace contextRef="#ctx0" brushRef="#br1" timeOffset="62881.014">4162 7062 156,'10'-20'41,"8"7"-9,17 5-24,7-1-8,10 2-1,8 9-12,-3-6-10,6 8-6,-11-3-3,-7 7 1,-13-5-3,-12 3-7</inkml:trace>
    <inkml:trace contextRef="#ctx0" brushRef="#br1" timeOffset="63137.1909">4304 7080 137,'-20'31'39,"20"-3"-9,0 1-19,7 10-6,1 1 1,6 0-2,1 4-7,-4-5-8,4-1-8,-8-16-5,8-3-6,-15-19-1,20 7-1,-20-7-1,15-29 3</inkml:trace>
    <inkml:trace contextRef="#ctx0" brushRef="#br1" timeOffset="63348.3362">4560 7086 160,'0'0'32,"3"22"-1,-6 3-19,5 10-13,7 7 1,2 2-1,3 2 1,-1-6-12,8 5-9,-9-12-8,5-8-3,-17-25 0,20 17-2,-20-17-1,17-19-1</inkml:trace>
    <inkml:trace contextRef="#ctx0" brushRef="#br1" timeOffset="63560.5664">4918 7186 173,'0'0'34,"-33"17"-3,33-17-32,2 31-13,-2-31-13,35 26-4,-17-21-3,3-1-8,-1-8-1,-3-3-1</inkml:trace>
    <inkml:trace contextRef="#ctx0" brushRef="#br1" timeOffset="63937.0633">5535 7379 153,'0'0'41,"-24"-4"-7,7 4-23,17 0-11,0 0 0,-18 28 0,18-28-1,0 18 0,0-18 1,0 0-8,11 20-11,-11-20-8,0 0-4,16-16-1,-16 16-2,19-29 0,-6 8-2</inkml:trace>
    <inkml:trace contextRef="#ctx0" brushRef="#br0" timeOffset="-12347.8715">439 506 35,'-9'-18'28,"9"18"2,-18-20-9,18 20-6,-24-26-2,9 9 0,15 17-1,-33-31-3,15 17-3,-6-1-2,0 8-1,-4 1 0,-5 8-3,0 7 1,-4 8 0,2 8-1,2 10 2,6 7-1,3 4 1,7 7 0,8 1 1,13-5-1,12-1-1,8-10 0,9-10-3,6-12-5,5-12-4,6-10-3,-3-12-4,-1-6-1,-5-12-3,-3-5 0,-8-5 1,-4-5 5,-8 0 5,-3-4 2,-10 0 3,-5 0 5,-3 0 1,-5 3 7,-3 3 1,-4 1 6,-1 4 1,-2 4 5,5 8 3,-4 3 1,8 13 0,-2-1-3,11 17-2,0 0-2,-11 22-3,11 6-5,7 16-2,2 9-5,4 11 0,0 9-2,2 8 0,0 0 0,1-4 0,-3-7 0,0-8 0,2-9-3,-6-13-8,4-5-4,-6-18-6,-7-17-4,17 14-4,-17-14-3,0 0-1,18-20 0,-18 20 3,11-27 8,-11 27 22</inkml:trace>
    <inkml:trace contextRef="#ctx0" brushRef="#br0" timeOffset="-11979.7205">831 638 124,'-20'9'42,"14"13"-4,-6 0-19,10 13-7,-2 2-2,6 5 0,0-2-10,3-3-1,4-2-13,-5-9-8,9-4-5,-13-22-6,16 11-1,-16-11-5,15-20-2,-9 1 3,-3-8 33</inkml:trace>
    <inkml:trace contextRef="#ctx0" brushRef="#br0" timeOffset="-11707.3977">1182 306 179,'0'0'42,"-16"-20"-9,16 20-41,26-5-11,-1 3-9,18 5-7,3-1-6,0 6-2,-4-3 0,-3 4 7</inkml:trace>
    <inkml:trace contextRef="#ctx0" brushRef="#br0" timeOffset="-11537.4297">1221 515 140,'0'0'41,"0"0"-11,0 0-30,46-9-25,-4 0-7,10 0-7,3-2-2,2-2-2,-2-2 13</inkml:trace>
    <inkml:trace contextRef="#ctx0" brushRef="#br0" timeOffset="-10962.9432">1804 73 171,'0'-24'40,"8"-3"-6,12 7-32,11 5-2,10 6-1,3 3-1,4 6-2,-1 10 0,-4-1-1,-14 11 2,-7 2 1,-13 5 0,-9 5 2,-13-1 2,-7 2 2,-9-2 0,-2 0 0,-3-5-1,-1-4 1,8-6-3,3-1 0,7-8-2,17-7 1,0 0 1,0 0-1,0 0-1,41-14 1,-12 6-1,8-1 1,2 4-1,1 1 0,3 4 0,-1 6 1,-7 5 1,-9 3-1,-8 6 1,-9 6 0,-9 3 0,-9 6 0,-9 2 0,-12 1-1,-3 1 0,-2-2 1,-2-6-1,2-5 0,2-4 0,6-8 0,6-5-7,5-10-10,16 1-11,0 0-6,24-28-1,0 10-2,12-1 0,5-3 0</inkml:trace>
    <inkml:trace contextRef="#ctx0" brushRef="#br0" timeOffset="-10807.2447">2536 657 161,'-18'11'37,"18"-11"-22,-26 18-35,26-18-16,0 0-6,22-6 0,-2-8-2,10-6 16</inkml:trace>
    <inkml:trace contextRef="#ctx0" brushRef="#br0" timeOffset="-10319.2154">2902 198 126,'0'0'44,"-31"-26"-2,9 19-13,22 7-21,-26 13-7,15 9 0,0 7-1,0 10 1,4 10-1,-1 12 0,3 5-1,1 3 1,6 5-1,4-6 0,5-4 1,11-9-1,5-11 0,8-13 1,6-14-1,5-14 1,5-10-1,3-13 1,-1-8-1,-5-8 0,-4-8 0,-7-6 0,-6 1 0,-11 1 0,-9 0 1,-13 8 0,-11 9 1,-7 5 0,-9 13 0,-6 9 0,-4 12 1,1 12-1,1 9 0,6 10 0,7 7-2,7 1 1,13 5 0,10-5 0,12-3-1,10-14-13,20-1-12,0-20-7,10-9-2,-2-13-1,4-9-1,-8-12 0</inkml:trace>
    <inkml:trace contextRef="#ctx0" brushRef="#br0" timeOffset="-9732.5574">3649 413 147,'0'0'37,"0"0"-2,-16 14-12,16 8-23,3 8 0,5 6 0,3 5 0,2-1 0,3 2 0,1-5 1,-3-8-2,-1-7 1,-13-22-1,22 13-6,-22-13-3,15-27-2,-13-8-1,5-4 0,-7-10 3,4-1 7,1-3 3,3 2 6,5 5 4,0 2 2,5 16 0,-3 4 0,10 17-3,-1 7-6,2 13-3,0 11 0,1 11 0,1 7-1,1 4 1,3 1 0,-5-1 0,3-5 1,-1-10-1,-3-9 0,-4-15-6,2-7-6,-11-18-4,5-6-4,-10-13-1,4-3 0,-6-10 0,11 4 1,-6-3 10,7 3 10,4 9 9,0 3 11,11 15 0,-5 8 0,7 15 0,-8 5-1,6 17-2,-9 1-6,6 10-5,-8 5-6,-2-2 1,-2 1-1,1-3 0,3-5-16,-4-16-18,4-15-2,0-15-3,-1-20-2,3-19-2</inkml:trace>
    <inkml:trace contextRef="#ctx0" brushRef="#br1" timeOffset="77617.2555">6289 397 45,'-9'-26'33,"9"26"-3,-10-16-3,10 16-1,0 0-4,0 0-3,0 0-5,0 0-5,0 0-7,-9 18-3,13 0 1,1 6 0,3 2 0,1-1 1,0 5-1,2-1 1,-2-5-1,2 0 0,-1-8 1,-10-16 0,14 17 0,-14-17 0,0 0-1,10-17 1,-12 1 0,0-4-1,-4-4 1,3-2-1,-1 0 0,0-1-1,6-1 1,2 3 1,5 1-1,6 0 0,5 4 0,2 0-1,4 5 1,3 4-1,2 6-7,-5-1-12,7 12-9,-11-3-6,1 6-4,-7 1-3,-16-10-1</inkml:trace>
    <inkml:trace contextRef="#ctx0" brushRef="#br1" timeOffset="77878.4287">6876 270 118,'-17'-4'42,"17"4"-2,0 0-16,31 2-25,-9-2-13,11 4-9,-3-4-9,3 4-3,-7-2 0,-2 1-7,-8-1 1</inkml:trace>
    <inkml:trace contextRef="#ctx0" brushRef="#br1" timeOffset="78055.8264">6936 455 140,'0'0'36,"22"0"-17,0 0-37,8-3-13,8 1-3,1-4 0,0 1-6,-4 1 3</inkml:trace>
    <inkml:trace contextRef="#ctx0" brushRef="#br1" timeOffset="78376.2694">7407 118 128,'-5'16'41,"-3"6"-11,6 15-11,2 0-14,0 9-4,8 3-1,-3 1 0,5-3 0,-1-4 0,2-3-10,-4-11-8,6-3-7,-13-26-7,18 16-2,-18-16 0,17-14-1,-17 14 0</inkml:trace>
    <inkml:trace contextRef="#ctx0" brushRef="#br1" timeOffset="78544.3775">7668 483 147,'-18'35'36,"5"-15"-3,8 2-22,8 7-28,1-7-10,11-1-7,-15-21 1,27 18 0,-27-18-3,26-17 0</inkml:trace>
    <inkml:trace contextRef="#ctx0" brushRef="#br2" timeOffset="11277.1089">11540-119 78,'-7'-24'34,"-2"-4"-2,-2 6-6,-8-3-7,5 4-1,-12-1-2,6 10-4,-12-1-4,1 5-2,-7 7-3,-5 6-2,1 6-2,-4 9 1,2 6 0,2 11 0,3 3 0,6 8 0,9 3 1,7 4-1,14-2 1,12-1 0,15-7-1,14-2 0,12-10 0,9-6 0,9-8 0,-2-8-4,6 1-8,-13-12-7,-4 2-7,-11-7-4,-7 1-2,-13-5-2,-4 0-6,-3-4 4,-8-4 15</inkml:trace>
    <inkml:trace contextRef="#ctx0" brushRef="#br2" timeOffset="11705.5344">11803 22 87,'-12'-20'35,"-7"1"-2,3 5-8,-5 1-12,5 6 0,-4 1-1,1 12-3,-3 1-3,2 9-2,-4 5 1,4 8 0,-2 4-2,3 5 0,8 1-1,9 1-2,10-1 0,10-4 0,10-10 0,10-4 0,10-10-1,2-11-7,7-6-4,-11-10 0,-4-5 0,-14-10-2,-8 2 1,-16-6 0,-12 4 2,-10 0 5,-11 5 4,-1 2 0,-5 8 2,6 5-3,3 7-4,8 2-6,18 2-3,0 0-3,0 0-2,29 11-6,0-9 0,12 2 12</inkml:trace>
    <inkml:trace contextRef="#ctx0" brushRef="#br2" timeOffset="12116.5399">12019 48 150,'-19'0'39,"19"0"1,-31 9-18,27 9-18,10 2-4,7 6 0,3 3 0,8 2 0,2-1 0,-4-1-1,2-3-10,-9-10-4,3-3-2,-18-13 0,0 0-2,0 0 1,-2-18 0,-9-11 4,2-4 6,2-8 7,1-1 4,6-2 4,6 2 4,8 3 1,3 6 2,12 17 4,-3 8-1,9 16-2,-4 6-2,6 18-2,-2 4-4,0 10-1,-4 0-2,-1 2-3,-6-4-2,-4-4-4,0-5-11,-9-15-7,-11-20-6,0 0-3,19 6 0,-21-28-1,2-13-1,0-11 4,0-7 11</inkml:trace>
    <inkml:trace contextRef="#ctx0" brushRef="#br2" timeOffset="12461.0554">12506 125 151,'0'0'41,"4"-24"-2,14 13-20,10 5-41,7-7-8,11 2-3,0-1-4,5 1-3,-5-4-1,-2 4 0</inkml:trace>
    <inkml:trace contextRef="#ctx0" brushRef="#br2" timeOffset="12312.2773">12554-123 161,'-17'11'40,"12"11"-2,9 13-22,5 9-16,4 5 0,7 1 0,2 1 0,4 2-13,-6-8-9,4-7-9,-9-10-1,-3-12-2,-12-16 0,0 0-2,0 0 2,-23-37 16</inkml:trace>
    <inkml:trace contextRef="#ctx0" brushRef="#br2" timeOffset="12786.3072">12854-28 110,'-17'-9'14,"17"9"-10,0 0-10,20-7-16,10 9-3,7 0 0,3-1-1</inkml:trace>
    <inkml:trace contextRef="#ctx0" brushRef="#br2" timeOffset="12631.1978">12931 20 134,'-9'24'41,"5"9"-2,-1-4-12,14 8-19,9 1-17,1-3-15,10 0-8,-5-9 0,0-10-1,-24-16-1,28 6-1,-28-6 3,-4-31 15</inkml:trace>
    <inkml:trace contextRef="#ctx0" brushRef="#br2" timeOffset="13184.256">13170-18 172,'-24'-17'34,"24"17"0,-22 11-19,22-11-15,8 40 0,6-8 0,8 4 0,0 3 0,4-1 0,-4-1-1,-2-4-9,-7-5-4,-2-8-2,-11-20 0,0 0-1,0 0 0,0 0 1,-16-33 3,7-2 6,1-7 6,5-4 3,3-2 2,3-1 2,10 3 4,4 5 3,10 18 4,-1 8-2,7 15-1,-2 9-1,4 15-1,-5 7-2,-1 13-3,-7 2-4,-1 0-2,-5-2 0,-1-6-1,-4-5 0,-2-11-6,2-1-13,-11-21-9,0 0-3,20-22-1,-12-4-2,-3-11 0,6 0 0,0-5 5,2 0 22</inkml:trace>
    <inkml:trace contextRef="#ctx0" brushRef="#br2" timeOffset="13621.244">13724-116 144,'0'0'33,"0"0"0,-22 22-2,27 6-20,5 9-10,8 5 0,11 2 0,6 2-1,8-4 0,4-2 0,1-10 0,0-8 0,2-11 0,-8-11 0,-3-8 0,-10-14-12,1-4-3,-10-10-2,-4-1 1,-6-5-1,-3 3 1,-7-3 2,0 9 8,-6 6 11,-1 5 6,7 22 4,-13-20 1,13 20 0,0 0-1,0 0-2,6 25-5,8-5-3,-1 2-1,7 6-2,1 3-2,3 4 1,-2 0 0,0 0 0,0-2-1,-2-2 0,0-5 0,-3-6-8,3-2-12,-20-18-8,33 11-4,-33-11 0,26-18-2,-19-4 0,6-2 0,-4-9 7,-1 0 22</inkml:trace>
    <inkml:trace contextRef="#ctx0" brushRef="#br2" timeOffset="13800.3664">14581-53 153,'0'0'34,"-4"29"-2,17 0-9,2 1-16,5 6-8,11 5-16,-5-5-6,6-1-7,-10-11-1,-2-5-3,-20-19 1,0 0-2,9-21 3,-20-10 20</inkml:trace>
    <inkml:trace contextRef="#ctx0" brushRef="#br2" timeOffset="13919.7791">14583-173 82,'0'-22'2,"16"17"-3,7-2-12,10 7-7,5-4-1</inkml:trace>
    <inkml:trace contextRef="#ctx0" brushRef="#br2" timeOffset="14129.1161">14934-294 149,'-14'-20'35,"14"20"-2,1 24-3,14 11-22,7 11-9,9 11 2,3 9-1,2 2 0,1-1-12,-11-8-9,-4-4-8,-13-16-2,-5-12-2,-4-27-1,-30 8-1,5-27 0,-3-8 12</inkml:trace>
    <inkml:trace contextRef="#ctx0" brushRef="#br2" timeOffset="15153.1719">17020-328 159,'0'0'33,"8"-30"-1,10 21-17,6 2-9,11-1-11,18 10-15,0-5-8,14 6-4,-7-6-1,1 3-2,-11-4 0,-6 4 1</inkml:trace>
    <inkml:trace contextRef="#ctx0" brushRef="#br2" timeOffset="36173.14">23574-105 165,'-9'-29'42,"9"29"-3,26-20-33,3 16-25,19 11-11,0 1-3,1 3-7,-3 2-3,-9 1-1,-7 1 2</inkml:trace>
    <inkml:trace contextRef="#ctx0" brushRef="#br2" timeOffset="36319.7325">23624 119 144,'0'0'15,"22"-7"-12,7-1-32,12 3-10,8-2-2,8-3-1</inkml:trace>
    <inkml:trace contextRef="#ctx0" brushRef="#br2" timeOffset="36781.5194">24354-108 148,'0'0'43,"-26"-9"-3,26 9-16,-2 33-24,10 1 0,5 9 0,3 8 0,5 4 0,1 2 0,0-6 0,-4-3 0,-1-11 0,-8-14-10,2-4-5,-11-19-3,0 0-2,-4-24-2,0-2-3,-5-18-1,9-5 1,-2-14 10,6-3 10,5-2 6,6 2 8,3 6 5,5 7 9,8 20 3,-5 14-1,8 25-1,-2 8-4,8 23-3,-5 9-5,7 16-4,-3 6-6,2 4-2,-3-4 0,3-2-1,-8-6 1,-6-10-1,1-6-14,-13-20-15,-15-24-4,0 0-1,0 0-1,-8-26-5,-10-3-4</inkml:trace>
    <inkml:trace contextRef="#ctx0" brushRef="#br2" timeOffset="36952.8981">24659 233 173,'-7'-24'39,"31"13"-26,11 5-46,13 8-1,5-4-8,0 4-2,4 0 0</inkml:trace>
    <inkml:trace contextRef="#ctx0" brushRef="#br2" timeOffset="37343.9223">25300 284 155,'-19'-20'41,"19"20"-5,9-16-23,12 14-10,8 2-3,4 2 0,6 1 0,-1 6 0,-1 2 0,-6 2 1,-7 2 0,-11 5-1,-11 2 1,-7 6-1,-14 1 1,-5 2-1,-5 2 1,-1-2-1,1 2-1,1-1 1,8-7-1,7-1 1,10-4-1,8-3 1,14-6-1,4-6 1,12-1-1,6-6-2,8 4-11,-3-6-7,8 2-6,-8-3-6,-4-1 0,-9-3-1,-7-2-1,-6-3 3</inkml:trace>
    <inkml:trace contextRef="#ctx0" brushRef="#br2" timeOffset="37780.2223">26046 20 170,'6'-22'36,"-6"22"-2,0 0-22,16 39-12,1-8-1,1 5 1,6 7 0,2 2-1,4 1 1,-5-2 0,5-3 0,-1-8 0,-3-6 0,0-7 0,-2-5 0,-1-8 0,0-8 0,-3-7 0,-6-8 1,-1-8-2,-2-5 2,-1-10-2,-3-9 2,-3-3-1,-1-6 1,-1 0-1,0 2 0,-2 4 1,2 7-1,-2 9 1,2 13-1,-2 6-6,0 16-10,0 0-9,16 20-6,-16-20-2,13 38-1,-9-16-1,3 8-1,0-1 4</inkml:trace>
    <inkml:trace contextRef="#ctx0" brushRef="#br2" timeOffset="38560.6536">26744 460 100,'0'0'40,"11"-25"-3,-11 25-11,23-19-12,-4 19-1,-3-5-2,5 8-7,-3 3-4,2 3 1,-1 0 0,-8 8 0,-2 1 0,-4 4 0,-5 6 0,0-1 0,-7 3 0,-4 1 0,-4 0-1,-1-2 1,-3 1-1,-1-7 0,-2-1 0,0-1 0,2-7 0,3-1 0,17-13 0,-22 22-2,22-22 1,0 0 0,11 22 0,-11-22 0,35 18 0,-11-8 0,7 1 1,4 2 0,2-2 0,-4-2-12,6 4-16,-10-6-4,-3 2-2,-26-9-3,0 0 0,0 0-3</inkml:trace>
    <inkml:trace contextRef="#ctx0" brushRef="#br0" timeOffset="-7868.6653">410 1843 85,'0'0'42,"0"-31"-5,0 31-7,-6-29-10,6 29-1,-5-31-5,5 31-6,-13-33-8,6 12 0,-6 1 0,-2-2 0,-7 2 0,-4 2 0,-7 3 0,-6 6 0,-1 7 0,-8 8 0,0 10 0,-1 10 0,5 7 0,7 9 0,9 6 0,10-1 0,14 3 0,13-4 0,17-8 0,13-7 0,10-5-7,3-15-9,10-5-3,-5-14-5,2-1-3,-13-17-3,-5-1-2,-16-10-2,-4-1 6,-12 1 2,-9-5 15</inkml:trace>
    <inkml:trace contextRef="#ctx0" brushRef="#br0" timeOffset="-7447.1472">322 1300 38,'1'-25'22,"-1"25"5,-3-22 3,3 22-1,0 0-2,0 0-3,-13 24-3,9 5-4,10 13-6,-3 9-7,5 10-3,3 5-1,2 4 1,1 1-2,1-5 1,2-3-1,-3-12 0,1-9 1,0-7-1,0-7-7,-15-28-11,22 23-5,-22-23-5,9-20-4,-7-5-6,-2-7 0,-2-3-1,0-3 24</inkml:trace>
    <inkml:trace contextRef="#ctx0" brushRef="#br0" timeOffset="-6950.306">655 1774 123,'0'0'40,"0"0"-1,0 0-13,0 0-14,0 0-5,3-21-8,-3 21 1,35-27 0,-13 12 0,4 2 0,0 2-1,0 4 1,-3 5 0,-1 6 0,-3 5 0,-3 6 0,-6 5 1,-3 7 1,-5 6-2,-6 2 0,-1 2 1,-6-2-1,-6 0 1,0-2-1,-1-6 0,2-5-2,-3-3 3,19-19-2,-26 20 0,26-20 0,0 0 0,0 0 0,0 0 0,0 0-1,30 9 2,-6-9-1,3 4 1,6-1 0,2 3 0,0-1 0,-2 3-1,-5-1 1,-4 4-2,-7-6-8,1 5-9,-18-10-8,0 0-6,0 0-6,0 0-1,7-21-2,-10-4 16</inkml:trace>
    <inkml:trace contextRef="#ctx0" brushRef="#br0" timeOffset="-6727.781">1377 1541 134,'0'0'42,"-16"-15"-3,16 15-16,35-7-40,-2 1-9,13 6-6,-2-2-1,4 4-7,-4 2-1,-7 1-1</inkml:trace>
    <inkml:trace contextRef="#ctx0" brushRef="#br0" timeOffset="-6532.1018">1383 1737 132,'0'0'41,"0"0"-8,11 16-26,22-12-24,8-8-9,12 1-6,0-5-9,4-3 0,-3-3-1,-7-6 29</inkml:trace>
    <inkml:trace contextRef="#ctx0" brushRef="#br0" timeOffset="-6284.266">1994 1363 133,'-24'-2'40,"24"2"-3,-13 38-19,13-1-12,7 7-1,4 7-5,2 6 1,2 4-1,1-1 1,5-5-13,-8-9-10,3-7-8,-3-14-2,2-8-2,-15-17-8,22-7 0,-13-14 16</inkml:trace>
    <inkml:trace contextRef="#ctx0" brushRef="#br0" timeOffset="-6120.1526">2290 1779 154,'-6'28'40,"-3"-8"-6,9 4-38,11 1-21,4-8-8,5-6 0,-2-13-4,8-9 1,-6-13 0</inkml:trace>
    <inkml:trace contextRef="#ctx0" brushRef="#br0" timeOffset="-5699.0836">2483 1401 148,'7'-25'42,"3"-3"-3,17 6-25,6 6-14,10 3 0,6 7-1,1 4 0,-2 8 0,-6 7 0,-5 7 0,-10 7 0,-12 10 1,-8 5-1,-12 6 1,-8 1 0,-5 5 0,-6-3 0,-4-3 1,-1-4 0,5-8-1,2-6 1,5-3 0,8-7-1,5-3 1,4-17-1,0 0 1,32 13-1,-12-15 1,6-4 0,5-3-1,6 2 2,-2-2-2,1 1 0,1 7-9,-7-7-10,5 10-8,-10-6-6,1 3 0,-8-5-3,3-1 1,-21 7-1</inkml:trace>
    <inkml:trace contextRef="#ctx0" brushRef="#br0" timeOffset="-5075.8133">3371 1533 159,'0'0'35,"-18"-11"-3,18 11-22,4 17-10,5 3 0,4 8 0,3 3 0,3 4 1,1 1-2,0-1 1,-5-6 1,-2-1-1,-2-10 0,-11-18 0,5 20-1,-5-20-1,0 0 1,-20-18 0,11-4 0,-2-5 1,4-8-1,5-4 2,7-3-1,3 0 1,6 3 0,7 8 0,4 5-1,5 12-1,1 8 1,0 14 0,2 10 0,-1 8 0,-1 7 0,0 3 0,-1 3 0,-5-1 0,3-3 0,-2-7 0,-2-4 0,0-12 0,-1-8-2,-1-8-2,-5-7-3,0-3-1,-5-12-1,1 2 1,-3-7 0,4 2 0,-1-2 2,4 1 7,5 6 4,-4 4 3,4 9 0,-2 6 0,4 10 0,-5 4 0,3 13-1,-4 4-4,1 3-2,3 1-1,3 1 0,-1-2-8,-2-9-18,6 1-6,-4-16-1,0-7-3,-2-12-3,-4-12 0</inkml:trace>
    <inkml:trace contextRef="#ctx0" brushRef="#br0" timeOffset="-3694.7401">-22 2768 139,'0'0'41,"-15"-19"-5,15 19-14,-7 17-9,10 7-9,5 7-4,1 7 0,6 6 0,3 6 0,4 3 0,0 2 0,0-3 0,0-7 0,0-6 0,-2-8 0,-1-9 0,-1-13 0,-1-14 0,-4-15 0,0-8 0,-4-9 0,0-5 0,0-5 0,-1-5 0,-1 3 0,4 3 0,0 2 0,0 5 0,0 6-1,2 8 1,-2 4-4,-11 21-8,22-18-6,-22 18-7,17 11-3,-17-11-4,12 26-2,-6-8 0,-2 0 3,-1-1 7</inkml:trace>
    <inkml:trace contextRef="#ctx0" brushRef="#br0" timeOffset="-3370.5867">640 3080 164,'-28'1'34,"28"-1"0,-13 32-20,15-5-8,7 12-3,6 3-3,2 4 0,1 1 0,-1-3-1,-5-7-5,1-2-10,-7-15-5,-6-20-7,0 0-4,0 0-4,0 0-5,7-33 0,-7 6 9</inkml:trace>
    <inkml:trace contextRef="#ctx0" brushRef="#br0" timeOffset="-3044.0759">1184 2909 127,'0'0'42,"-22"-4"-1,22 4-11,0 0-21,30-2-18,6 6-11,3-6-8,11 8-4,-8-4-2,0 1-6,-7-1-2,-9 2-1</inkml:trace>
    <inkml:trace contextRef="#ctx0" brushRef="#br0" timeOffset="-2859.9727">1219 3098 126,'0'0'42,"0"0"-2,0 0-9,0 0-25,30 13-20,12-11-12,0-6-7,8 0-7,-4-3-2,0-4 0,-7-4-2</inkml:trace>
    <inkml:trace contextRef="#ctx0" brushRef="#br0" timeOffset="-2284.8311">1915 2650 147,'-8'-16'42,"3"-1"-2,5 17-21,13-16-19,5 12 0,8 4 0,5 4-1,4 5 0,0-2-2,0 8 0,-6-2 1,-7 7-1,-7 0 0,-9 4 1,-6 0 0,-11 5 1,-8 2 0,-7-1 1,-3 1 0,-2-4-1,-2 1 1,3-4 0,4-4-1,4-7 2,22-13-1,-18 15 1,18-15-1,0 0 1,31-10-1,-5 5 0,9-4-2,5 1 0,5 3-1,2 1 1,1 6 0,2 2 3,-6 7 1,-7 2 0,-6 7 2,-11 5 1,-11 3 0,-12 3-1,-10 2 0,-9 2-2,-2-4-1,-9-2 0,-4-3-1,0-8 0,2-5 0,6-4-12,3-12-8,26 3-9,-26-28-4,30 8-1,7-7-2,17-1 0,5-1-1</inkml:trace>
    <inkml:trace contextRef="#ctx0" brushRef="#br0" timeOffset="-2123.7185">2739 3149 172,'-13'22'35,"-6"-5"1,19-17-46,-18 33-19,18-33-5,7 18-7,-7-18-3,28-18 0,-10-4 4</inkml:trace>
    <inkml:trace contextRef="#ctx0" brushRef="#br0" timeOffset="-1668.4069">3307 2667 85,'-7'-20'41,"-3"0"-1,-6-1-12,16 21-14,-37-16-2,15 18-2,-7 3-5,-3 10-3,-3 5-1,-3 11 0,-3 6 0,1 7 0,1 5-1,6 6 1,9-1-1,9 1 1,14-4-1,12-5 1,16-8-1,17-6 0,15-12 0,11-9 0,6-11 0,-5-11 0,-3-8-1,-9-8 1,-9-8 0,-19-5 0,-16-8-1,-17 0 0,-16-1 1,-12 3-1,-10 4 1,-10 5-1,-1 10-4,-6 5-6,11 14-7,3 1-8,16 11-6,10-3-1,17-1-2,26 13 0,14-7 3</inkml:trace>
    <inkml:trace contextRef="#ctx0" brushRef="#br0" timeOffset="-1059.5047">3710 2757 168,'-24'25'35,"17"-6"-2,-6 5-28,11 7-6,4 5 1,5 5-1,2 1 1,2 2-1,2-9 1,-2 0 0,2-11 0,-13-24-3,20 16 0,-20-16-1,17-24 1,-12-3-1,3-8 1,-3-7 2,4-4 1,3 0 2,2 0 2,5 6-1,3 7 1,3 7 0,7 11-2,1 14-1,0 10-1,-2 9-1,2 10 1,-1 8-1,-5 3 1,-1 1 0,-2 1 0,0-7 0,0-4 1,-2-8 0,-4-9-1,2-12 0,-3-6 1,0-12-3,-5-6-3,1-10 1,2-4-1,-2-2 1,2 1 1,-1 3 3,3 4 0,3 7 2,-2 9 2,3 12 1,-3 8-1,0 10-1,-1 9 0,0 9-4,-5 3 2,3 5-2,0-1 2,1-1-1,5-6 1,-1-8-1,6-5-10,-2-14-10,9-8-9,-8-13-3,3-7-3,-6-16-3,-3-10-3,-5-11 10</inkml:trace>
    <inkml:trace contextRef="#ctx0" brushRef="#br0" timeOffset="-883.6674">4847 2441 121,'0'0'40,"0"0"-3,16 15-13,-8 27-12,3 15-11,1 16-1,7 6 0,1 6 1,2-7-8,6-2-6,-6-14-12,11-11-5,-4-19-4,5-16-6,-3-20-2,4-16 0</inkml:trace>
    <inkml:trace contextRef="#ctx0" brushRef="#br0" timeOffset="-591.5586">5332 2577 140,'-24'-11'42,"-1"13"-5,-7 5-23,8 10-13,8 10-1,1 3 0,10 4 0,10 1 0,10 2 1,11 0-2,7-3 1,5 1 0,7-4 0,1 1 0,-2-1 0,-4 0-1,-7-2 1,-9 1 1,-11-3-1,-9 3 0,-15-3 0,-13-3 0,-6 0-13,-14-13-17,-2-4-3,-7-12-2,-4-6-4,-4-8-1</inkml:trace>
    <inkml:trace contextRef="#ctx0" brushRef="#br1" timeOffset="79270.2524">8169 213 99,'0'0'33,"0"0"-1,0 0-6,0 0-8,0 0-5,0 0-6,-17 11-7,17-11 0,-11 31 0,2-10 1,0 3-1,-2 1 0,-4 3 0,2 3 1,0 0-1,2-2 0,2 3 0,2-1 0,5-2 0,4-1 0,3-8 0,6-4 1,6-5-1,3-5 1,2-6-1,2-8 1,2-4 0,-2-3-1,-2-2 0,-2-1 1,-4 0-1,-4-1 0,-12 19-1,11-29 1,-11 29-1,-6-26 1,6 26-1,-28-25 0,8 14 0,-4 0 0,-5 0 0,-2-4 1,-4 0-1,-2 3 1,4-3 0,3 2 0,6-3 0,6-3 1,11 1-1,9-1 0,9-1 1,9 2 0,4-4-9,11 9-10,-6-2-10,8 10-6,-8-1 0,-1 10-2,-8 0 1,-1 7-1</inkml:trace>
    <inkml:trace contextRef="#ctx0" brushRef="#br1" timeOffset="79950.4133">8432 314 129,'0'0'36,"-15"20"-1,15-20-6,-9 35-29,16-13 0,1 4 1,3-2-1,0 0 0,0-4 0,-2-4 1,-9-16-2,0 0 1,18 11-1,-18-11-2,9-24 0,-5 4 1,2-4 0,3-5 2,0 0 0,4 1 1,2 1 1,1 3 0,1 4 1,1 7-1,1 5 0,-1 8-2,0 8 0,-1 5 0,-1 5 0,1 6 0,-2 2-1,1 1 2,-3 1-1,0-3 0,0-5 0,-13-20 0,20 24 1,-20-24-1,20-3 0,-20 3 1,19-35-1,-6 11 0,1-4 1,7 1-1,3 1 0,-1 4 0,5 4 0,0 9 0,-3 7 0,1 9 0,-4 8 0,-2 7 0,-3 5 0,-4 3 0,-2 3 0,-2-4-10,2 0-20,-5-8-4,1-5-1,-7-16-2,0 0-1</inkml:trace>
    <inkml:trace contextRef="#ctx0" brushRef="#br1" timeOffset="80619.8755">6410 1433 113,'0'0'43,"0"0"-2,-16 26-12,17-2-29,1 7 0,8 4 1,-1 5-1,4 2 0,-2-1 1,0-5-1,-2-5 0,-2-7 0,-7-24 0,11 19 0,-11-19 0,4-21 0,-4-1 0,0-9 1,5-5-2,-1-7 2,3-1-2,3 0 1,6 4 0,3 3 0,6 4 0,5 9 0,-1 8 0,4 10-1,-1 5-5,3 12-13,-11 0-10,5 9-4,-11 0-2,3 4 0,-10-6-1,0 0 3</inkml:trace>
    <inkml:trace contextRef="#ctx0" brushRef="#br1" timeOffset="80822.0171">6969 1457 158,'0'0'35,"0"0"-2,0 0-32,21 2-8,1 0-11,14 5-8,-2-3-6,1 5-1,-8-7-1,-7 5-1,-20-7-1</inkml:trace>
    <inkml:trace contextRef="#ctx0" brushRef="#br1" timeOffset="80989.1276">7003 1701 153,'0'0'25,"0"0"-15,33 13-39,-2-11-4,6-4-2,-1-4-1,3-3-1</inkml:trace>
    <inkml:trace contextRef="#ctx0" brushRef="#br1" timeOffset="81416.4218">7747 1358 109,'-18'-26'36,"18"26"-1,-39-11-8,19 17-12,-7 3-6,-1 7-8,-1 10 0,-1 7 0,3 9-1,-1 6 0,6 5-1,4 2 1,12-3 0,10-1-1,10-9 1,16-9 0,8-13 0,10-12 0,4-14 0,1-10 0,-3-8 1,-8-13-2,-9-7 1,-13-4-1,-10 1 1,-10 3-1,-8 5 0,-3 4 1,-3 10-1,-5 3-4,19 22-11,-24-13-10,24 13-7,0 0 0,2 27-2,-2-27 0,28 33 1</inkml:trace>
    <inkml:trace contextRef="#ctx0" brushRef="#br1" timeOffset="81566.5232">7979 1681 142,'0'20'35,"2"4"-1,-6-8-13,6 1-21,9-1-16,-11-16-11,19 15-7,-19-15-1,24-15 0,-13-5-1,2-4 0</inkml:trace>
    <inkml:trace contextRef="#ctx0" brushRef="#br1" timeOffset="82024.845">8239 1354 138,'0'0'35,"-17"-11"0,17 11-15,-9 17-16,7 1-4,0 8 1,0 7 0,2 5 0,-1 6 0,1 4-1,1 1 0,5-1 1,1-2-1,8-6 0,3-5 0,4-9 0,8-6 0,1-9 0,2-7 0,4-10 0,-2-5 0,0-5 0,-6-8 0,-3-4 0,-4-1-1,-5-2 1,-10 2-1,-5 1 1,-9 6 0,-4 5 0,-8 6 1,-3 10-1,-4 6 1,2 8 0,0 5-1,4 6 1,6 4-2,4-1 0,10 1 0,6-6-12,16 0-9,-2-11-9,13-4-2,-1-12-1,8-5 0,-3-8-1</inkml:trace>
    <inkml:trace contextRef="#ctx0" brushRef="#br1" timeOffset="82572.2181">8789 1578 132,'0'0'36,"0"0"-1,0 0-7,-17 20-22,13 0-6,3 6 1,-1 2-1,4 3 0,3-2-1,-1-3 1,3-4-1,-7-22-2,18 25-5,-18-25-1,19-1-1,-19 1 1,15-28 0,-10 8 2,2-4 7,-1-2 2,0-3 5,5 5 2,-2-3 0,5 6 0,-2 1 0,-12 20-3,29-14-5,-29 14 0,29 11 0,-29-11 0,28 36-1,-15-10 0,2 2 1,1 1-1,1-2 0,1-1 0,-1-6 0,-1-7 0,1-6 0,-1-10 0,-16 3-1,30-26 0,-17 4 0,-2-7-3,3-4 1,-1 0 0,4 1 2,-1 9 1,3 4 0,-3 8 0,1 9 2,1 13 2,-3 8 0,1 10 0,-4 2-4,0 2 1,1 0-1,2-7-9,5 0-21,-20-26-4,33 18-1,-33-18-3,26-22-2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1.9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D3D2760-991C-4A5F-B733-2BEB60909CB9}" emma:medium="tactile" emma:mode="ink">
          <msink:context xmlns:msink="http://schemas.microsoft.com/ink/2010/main" type="inkDrawing" rotatedBoundingBox="7845,10156 7920,11847 7617,11861 7542,10170" semanticType="verticalRange" shapeName="Other">
            <msink:sourceLink direction="with" ref="{C08EE93F-CA7C-402D-811D-3FE4F6651201}"/>
            <msink:sourceLink direction="with" ref="{FEFF81C9-8B1A-4D7C-AD1F-3A7CA3280241}"/>
          </msink:context>
        </emma:interpretation>
      </emma:emma>
    </inkml:annotationXML>
    <inkml:trace contextRef="#ctx0" brushRef="#br0">0 0 13,'0'0'16,"0"0"-7,0 0-2,20 7 2,-20-7 2,24 30 3,-7-6 3,-4 1 5,9 18-1,-6-1-1,8 13-2,-7 0-4,8 9-1,-8 0-3,9 6-2,-6-2-7,0-4 0,-1-4-1,-3-1 0,-1-2 1,0-2-1,-4 2 1,-4 2-3,-3-3 3,-4 1-1,-4 2 1,0-2-1,-5 0 1,-4-2-1,-3-4 1,-1-5-1,-3-4 1,0-3-1,1-4 1,-3-2-1,0-6 0,0 2-1,4-7 1,-3 2 0,5-7 0,16-17-1,-26 27 2,26-27-1,0 0 0,0 0 1,0 0-1,0 0 0,0 0-1,0 0-12,11-22-13,-11 22-9,13-24-1,-13 6 0,0 18-2,0-31-1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4.2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2CD9466-3EE5-42B8-8D12-2079CD418E6E}" emma:medium="tactile" emma:mode="ink">
          <msink:context xmlns:msink="http://schemas.microsoft.com/ink/2010/main" type="inkDrawing" rotatedBoundingBox="8520,10226 8523,11937 8113,11938 8111,10227" shapeName="Other">
            <msink:destinationLink direction="with" ref="{ABC4C698-8D64-4637-9EDA-F0F5A9B1CCD2}"/>
          </msink:context>
        </emma:interpretation>
      </emma:emma>
    </inkml:annotationXML>
    <inkml:trace contextRef="#ctx0" brushRef="#br0">382 0 33,'0'0'21,"-24"37"-6,9-10-5,4 8 4,-5 4 4,4 10 3,-8-3-1,6 11-1,-10-6-1,7 8-1,-11 0-4,5 5-4,-7-4-5,1 3-3,-1-1-1,5 0 1,-1 6 0,7 2-2,6-4 0,6 0 1,5-2 0,10 0 0,3 1 0,5-5 0,6-5 0,-1-3 0,6-3 1,-3-3-2,0-4 2,0-3-1,0-6-1,-2-4 1,0-5-1,0-4 0,-4-5 1,3-6 0,-1-4-1,-2-5 0,-1-1 1,-17 1-1,27-8 1,-27 8-10,17-14-10,-17 14-8,5-17-7,-5 17 0,-1-24-1,-7 6-1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05.0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4B05A31-57F1-4AAA-9B35-BE4FEAC13F5C}" emma:medium="tactile" emma:mode="ink">
          <msink:context xmlns:msink="http://schemas.microsoft.com/ink/2010/main" type="inkDrawing" rotatedBoundingBox="8068,11149 10287,11127 10288,11165 8069,11187" shapeName="Other">
            <msink:destinationLink direction="with" ref="{ABC4C698-8D64-4637-9EDA-F0F5A9B1CCD2}"/>
          </msink:context>
        </emma:interpretation>
      </emma:emma>
    </inkml:annotationXML>
    <inkml:trace contextRef="#ctx0" brushRef="#br0">0 47 45,'17'2'20,"-17"-2"-4,35-2-5,-11 0 0,3 2-2,6-2-2,4 4 0,2-2-1,3 0 0,-2 2-2,1 0 0,1 0 0,2 1 1,-1-1 0,1 0 0,0-2-1,4 2-1,-2-2 0,5-2 0,4 0-3,4 2 1,8-4-1,-1 1 0,4-1 0,1 2 0,3 0 0,3-1 1,-5 1-1,0-2 1,-4 1 0,0 1-1,-4 0 1,4 0 0,-5 2 0,-2 0 0,-3 0 0,-2 2-1,-3-2 1,-3 2-1,-4 0 0,-6-1 0,-5 1 0,-6 0 0,-3-2-1,-6 4 1,-3-2-2,-17-2-4,17 7-8,-17-7-6,0 0-8,0 0-1,0 0-1,-19 9 0,19-9 3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2.0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C4C698-8D64-4637-9EDA-F0F5A9B1CCD2}" emma:medium="tactile" emma:mode="ink">
          <msink:context xmlns:msink="http://schemas.microsoft.com/ink/2010/main" type="inkDrawing" rotatedBoundingBox="9243,9601 11062,11032 10149,12192 8330,10761" semanticType="callout" shapeName="Other">
            <msink:sourceLink direction="with" ref="{94B05A31-57F1-4AAA-9B35-BE4FEAC13F5C}"/>
            <msink:sourceLink direction="with" ref="{12CD9466-3EE5-42B8-8D12-2079CD418E6E}"/>
          </msink:context>
        </emma:interpretation>
      </emma:emma>
    </inkml:annotationXML>
    <inkml:trace contextRef="#ctx0" brushRef="#br0">-8-2 19,'2'-16'23,"-2"16"-7,0 0-7,0 0-1,0 0 1,0 0-1,16 35 1,-10-11 1,1 7 1,-1 5-1,3 7 0,-4 1-1,5 5 1,-5-3-2,3 2 1,-3-8-1,2 2 0,-1-5 0,1-2-1,-3-4-3,1-2-1,-1-5-3,0-5-6,1-1-6,-5-18-9,8 20-5,-8-20-6,0 0-3,0 0-3,2-18-1,-2 18 33</inkml:trace>
    <inkml:trace contextRef="#ctx0" brushRef="#br0" timeOffset="839.3082">518 376 71,'0'0'36,"0"0"-4,-13 30-11,13-30-6,-5 31-2,3-15-3,7 6-1,-3-3-2,4 1-1,-1 0-3,1-2-4,1-1 1,-7-17 0,9 22-1,-9-22-1,0 0 2,0 0 0,0 0-1,15-20 2,-15 20-3,0-32-2,0 16-3,-6-4 0,8 1-2,-5-3-1,4 4 1,-1-8 0,8 6 2,-1-2 2,2 4 3,1 1 0,-10 17 2,22-14-1,-22 14 1,25 7 0,-25-7 1,26 31 0,-11-11 2,1 4 1,-3 0 1,4 0 1,-4-2-1,0-4 1,-4-1-2,-9-17 2,16 18-3,-16-18 1,0 0-5,0 0-5,0 0 0,19-20-2,-19 20-1,7-31-2,0 12-2,-1-4-1,5 1 3,0-2 3,2 2 1,2 0 1,1 5 2,-16 17 1,30-20 3,-30 20 1,29 4 1,-29-4 3,20 31 2,-11-5 2,-3-1 0,1 5 3,-1-3 0,1 2 0,-3-3-3,5-2-1,-3-8-1,-6-16-7,20 21-8,-20-21-9,26-4-3,-26 4-6,29-29-2,-14 8-2,-1-4-6,3 1 23</inkml:trace>
    <inkml:trace contextRef="#ctx0" brushRef="#br0" timeOffset="1011.2504">1223 362 31,'-2'31'21,"4"-13"-5,3 2-8,2-1-2,3-1-4,-10-18-6,27 26-5,-10-17-4,-17-9-4,27 3-1,-27-3 0</inkml:trace>
    <inkml:trace contextRef="#ctx0" brushRef="#br0" timeOffset="1626.196">1423 261 86,'4'22'40,"-4"-22"-6,-6 24-10,6-24-7,2 33-3,2-15-6,5 4-4,2-2-3,2 0-1,0-1 0,0-1 0,-2-2 0,-11-16 1,16 26-3,-16-26-3,0 0-6,0 0-4,0 0-2,0 0-2,0 0 0,0 0-1,8-20 2,-14 3 4,6-1 5,0-2 4,4 0 3,-1-6 1,7 2 1,1 0 1,1 2 1,9 2 1,-5 4 1,6 3 2,-1 2 0,2 11 5,-2-13-75,12 30 78,-11-5-1,9 16-1,-9-10 0,6 15-2,-10-9-1,6 4-4,-7 5 74,-6-17-81,-11-16-11,20 13-13,-20-13-7,17-4-2,-17 4-7,7-16-1</inkml:trace>
    <inkml:trace contextRef="#ctx0" brushRef="#br0" timeOffset="3626.2931">1092 1134 34,'-9'-17'24,"0"1"-2,-8 1-6,17 15-1,-29-20 1,12 20-1,-3 0-1,3 9 0,-3 0-2,2 10-2,-3-3-3,5 12 0,-1-1-2,4 8 0,0 0-2,6 3 0,3-3-1,4 4-1,6-4 1,5-1-1,4-6 0,3-2-2,4-6 1,4-2 0,3-9-1,-1 0 0,3-7 1,-3-2 0,1-7 0,-3-6 0,2-5 0,-6-2 1,-4-6-2,-3-3 2,-6-3-4,-5-8-1,-4 2-1,-10-5 0,-1 7 0,-7-1-1,0 8 0,-6 1-1,3 12-2,-1 3-1,6 9-3,16 4-2,-24 4-2,24-4-4,0 0-3,0 18-3,0-18 4,26 15 2,-6-12 16</inkml:trace>
    <inkml:trace contextRef="#ctx0" brushRef="#br0" timeOffset="4261.7281">1646 1211 27,'0'0'23,"-19"-17"-3,19 17-6,-20-13-1,20 13 0,-24-5-1,24 5-2,-26 0-1,26 0-1,-27 7-1,10 1-3,17-8-1,-27 16 0,27-16-2,-26 22 0,26-22 1,-19 24-1,19-24 2,-7 20 0,7-20 1,6 17 3,-6-17 0,18 9-1,-18-9 1,31 2-1,-12-2-1,5 0-1,3-4-1,3 4-3,-1 0 0,0 2 1,-1 3 0,0 3-1,-4 1 1,-2 6-1,-8 1 1,-3 2-2,-1 3 2,-9 1-1,-2-2 0,-5 0 0,-5-2 0,-2-1-1,-5-6 1,-2-2 0,-3-5-1,0-3 1,-1-2 0,2-5 0,1-1 0,3-4-2,18 11-11,-22-20-4,22 20-8,2-19-4,-2 19-5,24-25-1,-4 12 1,2-6 0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7:37.0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C113C5A-EBFA-4BF0-98D4-8F164139AC9F}" emma:medium="tactile" emma:mode="ink">
          <msink:context xmlns:msink="http://schemas.microsoft.com/ink/2010/main" type="inkDrawing"/>
        </emma:interpretation>
      </emma:emma>
    </inkml:annotationXML>
    <inkml:trace contextRef="#ctx0" brushRef="#br0">2028-205 60,'0'0'29,"0"0"5,-3 22-11,8-2-4,19 17-1,-4 7-3,13 16 0,2 3-4,8 10-3,3 6-7,-2 2 0,2 7 0,-6 1-1,-1-4 0,-8-1 0,-5 1 1,-8-1-1,-7 0 0,-5-3-1,-10-6 1,-1-7 1,-6-4-1,-2-9 0,-4-5 1,1-12-1,-3-5 0,-1-7 0,3-4 1,1-4-1,16-18 0,-30 28-1,30-28 0,-18 11-8,18-11-9,0 0-5,0 0-6,7-24-5,8 6-2,-4-8 1,7-3-2,3-2 23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1.9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873427F-1132-4F94-9599-BB4B3D3B3EFE}" emma:medium="tactile" emma:mode="ink">
          <msink:context xmlns:msink="http://schemas.microsoft.com/ink/2010/main" type="inkDrawing"/>
        </emma:interpretation>
      </emma:emma>
    </inkml:annotationXML>
    <inkml:trace contextRef="#ctx0" brushRef="#br0">319 29 19,'-8'-16'18,"8"16"-5,0 0-5,0 0 1,0 0 1,-16-13 3,16 13 2,0 0 3,-6 18 2,6-18-2,-20 28-1,3-10-2,4 8-2,-7 0-3,4 7-2,-5 1-5,1 7-3,2 1 1,-1 4-1,3 0 0,-1 3 1,3 3-1,1-3 1,0-1-2,4-2 2,-2 3-1,3-1 0,1 1 0,1 1 1,1-1-2,1 1 1,0-2 1,4 1-1,0-1 0,4-1 1,2 3-1,1 27 1,2-24-4,4 0-1,-2-5 1,6 3-2,-3-10 2,3 1-2,0-9 1,1-29-1,-2 20 5,5-6 1,-3-2-1,0-3 0,-18-13 1,30 19-1,-30-19 2,22 7-2,-22-7-4,20-6-14,-20 6-9,4-20-7,-10 2-1,3 1-1,-6-6-2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2.8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1A5928D-4A3E-4E29-B404-1E0DD8E61C4E}" emma:medium="tactile" emma:mode="ink">
          <msink:context xmlns:msink="http://schemas.microsoft.com/ink/2010/main" type="inkDrawing"/>
        </emma:interpretation>
      </emma:emma>
    </inkml:annotationXML>
    <inkml:trace contextRef="#ctx0" brushRef="#br0">-7 57 11,'-4'-16'6,"4"16"0,0 0 1,0 0 0,0 0 0,0 0 1,11-19 0,-11 19 2,0 0 1,0 0 4,24-12-1,-24 12 2,24-6 1,-24 6 3,29 0-3,-12-4-1,7 8-3,-2-4-3,7 6-2,3-3-3,5 3-2,5-3-3,4 1 1,5 2-1,4-6 0,3 1 0,2-1 1,1 0-1,1-3 1,-1 1 0,0-2-1,-4 2 1,2 1-1,-2 2 0,-2-1 1,2 2-1,0 0 0,0 2 0,-4-1 0,4 1 0,-1-2 0,-3 2 0,-2-3 1,-3 3-1,0 0 0,-4 1 1,-1 3-1,-3-3 0,-1 4 0,-3-3 0,-2-1-1,-3 3 1,-5-3-1,-3 1-1,-8-4-8,2 3-7,-17-5-7,0 0-4,0 0-4,0 0-2,-19 18 0,-3-12 0,-5-1 9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39.5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8A02FC0-31A4-4E28-A5A6-541285256B21}" emma:medium="tactile" emma:mode="ink">
          <msink:context xmlns:msink="http://schemas.microsoft.com/ink/2010/main" type="inkDrawing"/>
        </emma:interpretation>
      </emma:emma>
    </inkml:annotationXML>
    <inkml:trace contextRef="#ctx0" brushRef="#br0">18-4 43,'0'0'25,"0"0"-3,-17-5-9,17 5-3,0 25 1,2-6 1,6 8 1,-5 3 3,6 10 1,-7 2-2,8 4-2,-9-2-2,7 0-2,-3-5-4,-1-6-7,7-4-9,-11-29-9,17 27-5,-17-27-6,16-3-3,-16 3-1,17-30 1,-8 10 4</inkml:trace>
    <inkml:trace contextRef="#ctx0" brushRef="#br0" timeOffset="444.1828">344 49 34,'0'0'23,"-21"-18"-2,21 18-11,-24-9-3,24 9 1,-20-4-1,20 4-3,-18 11 1,18-11-2,-15 24-1,10-6 0,1 6-2,2 11 2,2 0 0,2 5 0,3-3 0,5 3 1,2-3-1,5-6 1,3-9 0,6-13-1,0-9 0,3-11-3,-5-7-1,0-13-3,-7-2 0,-5-6-2,-8 1-1,-6-1 0,-9 3 1,-3 4 0,-5 7 3,-3 5 2,4 3-1,-1 4 0,19 13-1,-22-11-2,22 11-3,0 0-3,0 0-2,30 19-1,-8-10 0,3 0 4</inkml:trace>
    <inkml:trace contextRef="#ctx0" brushRef="#br0" timeOffset="872.5862">724 38 61,'-18'-12'19,"1"1"0,-1 3-9,0 1-3,-1 7 0,1 2-1,1 3-3,17-5 1,-29 28-1,16-6-1,2 5 0,4 10-1,3 3 1,4 6-1,5 0 2,6 0-1,8-4 1,5-5-1,7-8 1,0-14 0,4-10-1,0-12 0,-4-13-1,-3-10-1,-6-3 0,-7-7-1,-10-2 0,-5-2-1,-7 3 0,-8 5 0,-3 8 0,-1 4-1,-3 8-4,4 7-3,1 3-3,17 6-4,0 0-3,-5 19-2,5-19-1,29 25 2,-3-6 2</inkml:trace>
    <inkml:trace contextRef="#ctx0" brushRef="#br0" timeOffset="1763.19">1182 224 42,'-5'-21'19,"-3"3"0,8 18-3,-29-28-5,29 28 0,-33-7-1,16 13-2,1 6-1,1 7-1,0 7-2,4 5 0,6 5-2,3 1 0,4 2 0,7-3-1,4-5 0,5-3-4,6-8-5,4-7-4,1-8-2,1-6-4,-3-7-2,-1-6 0,-4-5 0,-4-3 3,-5-2 7,-7-3 6,-2-1 7,-4 1 8,-2-2 7,-2 5 8,-1-2 5,1 10 0,-7-3-1,11 19-3,0 0-5,0 0-4,-20 8-6,20 8-8,3 8-3,3 2-1,-1 3 0,3 2 0,1 4-6,-2-9-6,6 3-5,-6-11-2,4 2-2,-11-20-1,0 0 0,19 4-1,-19-4 6,9-24 7,-7 4 5,0-4 4,0-1 3,3-5 2,2-1 2,4 2 0,4-1 0,4 8 2,3 6-2,0 5-1,3 9-2,-1 8 0,2 6-1,-6 9 0,1 2-1,-5 5 0,1-2-1,-4 1 1,-4-5-1,0-4 0,-9-18-1,15 26 0,-15-26-1,0 0-3,16-7-1,-16 7-1,13-33 1,-5 7-1,3-1 1,0-3 0,3-1 2,1 7 3,2 2 1,-17 22 3,29-22 1,-11 28 2,-18-6 1,26 31 0,-18-2 1,3 1 0,-4 4-2,2-1-4,-3-1-8,-1-7-9,-5-25-4,6 22-3,-6-22-1,-4-25-1,-7-5 1</inkml:trace>
    <inkml:trace contextRef="#ctx0" brushRef="#br0" timeOffset="2250.5221">369-917 61,'0'0'22,"-14"18"3,14 2-7,7 11 0,-2 4 0,6 15 0,-3-3-1,5 7-2,-6-3-4,4 0-5,0 1-12,-3-14-9,4 1-10,-4-17-6,5-6-2,-13-16-1,27 9 1,-27-9 1</inkml:trace>
    <inkml:trace contextRef="#ctx0" brushRef="#br0" timeOffset="2908.7783">743-639 93,'0'0'27,"-17"-5"-1,17 5-6,-13 22-16,13-4 1,2 2-3,4 4-2,1-2-1,2-2-1,0 2-2,-9-22-3,19 28-2,-19-28-1,0 0-1,0 0 0,0 0-1,0 0 2,16-11 2,-16 11 3,0-35 1,2 8 3,2-1 2,3-3 2,1 0 1,-1 5 1,0 2 0,2 8 1,-9 16 0,19-11 0,-19 11 0,20 16-2,-9 3 0,0 4 0,-2 1 0,4 2-1,0 0 0,2-1-1,-2-5-1,1-3-1,-14-17 0,24 18-2,-24-18-3,21-3-2,-21 3-1,12-22-3,-4 5 0,-3-3-1,3-4 1,1-2 1,6-1 3,1 3 3,1-2 1,5 8 4,0 2 2,0 6 2,2 5 1,-2 9 1,-4 5 2,3 4 0,-5 7 1,-1 2-1,-4 3-1,2-3-1,-2 2-2,-4-4-4,2-3-6,-9-17-8,15 16-6,-15-16-2,0 0 0,26-14-1,-26 14-1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2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74B8565-9114-415B-97D6-B82C15C3AC3E}" emma:medium="tactile" emma:mode="ink">
          <msink:context xmlns:msink="http://schemas.microsoft.com/ink/2010/main" type="inkDrawing"/>
        </emma:interpretation>
      </emma:emma>
    </inkml:annotationXML>
    <inkml:trace contextRef="#ctx0" brushRef="#br0">0 0 48,'0'0'21,"0"0"2,29 26-3,-7-4 5,12 17-2,-1-1 0,13 15-1,-6 2-3,10 19-3,-6-1-5,6 11-7,-6 4-4,0-1 0,-4 8 0,-5 2 0,-2-1 0,-7-5 0,-6-3 0,-5-1 0,-4-5 0,-7-7 0,-2-9 0,-4-9 0,0-7 0,-4-15-8,8-6-14,-2-29-7,0 0-6,0 0 0,-5-31-2,5-6-1,5-5 0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3T12:08:43.5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0B304FE-6E11-4298-A9DA-A01C9F99451D}" emma:medium="tactile" emma:mode="ink">
          <msink:context xmlns:msink="http://schemas.microsoft.com/ink/2010/main" type="inkDrawing"/>
        </emma:interpretation>
      </emma:emma>
    </inkml:annotationXML>
    <inkml:trace contextRef="#ctx0" brushRef="#br0">223 29 67,'-9'-17'21,"9"17"0,-23-12-8,23 12-2,-20 9 1,13 11-1,-6 6 1,4 12 3,-8 10 0,4 12-1,-7 8-2,4 15 1,-6 5-4,3 3-2,3 3-5,1 3-2,11-1 0,10-3-1,10-5 1,10-7-2,9-10 1,5-5 1,5-9-1,1-9 1,0-13-1,-4-9 0,-4-8-14,-4-14-7,-3-3-8,-5-10-3,-4-2-1,-6-11-1,-3 2-1,-4-6-1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4C0-097A-42FE-9A7B-0EEC1618D11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1865-9728-4DF0-B251-D35261A8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6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4C0-097A-42FE-9A7B-0EEC1618D11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1865-9728-4DF0-B251-D35261A8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2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4C0-097A-42FE-9A7B-0EEC1618D11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1865-9728-4DF0-B251-D35261A8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3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4C0-097A-42FE-9A7B-0EEC1618D11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1865-9728-4DF0-B251-D35261A8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3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4C0-097A-42FE-9A7B-0EEC1618D11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1865-9728-4DF0-B251-D35261A8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2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4C0-097A-42FE-9A7B-0EEC1618D11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1865-9728-4DF0-B251-D35261A8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8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4C0-097A-42FE-9A7B-0EEC1618D11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1865-9728-4DF0-B251-D35261A8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4C0-097A-42FE-9A7B-0EEC1618D11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1865-9728-4DF0-B251-D35261A8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4C0-097A-42FE-9A7B-0EEC1618D11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1865-9728-4DF0-B251-D35261A8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6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4C0-097A-42FE-9A7B-0EEC1618D11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1865-9728-4DF0-B251-D35261A8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0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4C0-097A-42FE-9A7B-0EEC1618D11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1865-9728-4DF0-B251-D35261A8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B74C0-097A-42FE-9A7B-0EEC1618D11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B1865-9728-4DF0-B251-D35261A8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11.emf"/><Relationship Id="rId3" Type="http://schemas.openxmlformats.org/officeDocument/2006/relationships/image" Target="../media/image7.emf"/><Relationship Id="rId7" Type="http://schemas.openxmlformats.org/officeDocument/2006/relationships/image" Target="../media/image6.emf"/><Relationship Id="rId12" Type="http://schemas.openxmlformats.org/officeDocument/2006/relationships/customXml" Target="../ink/ink18.xml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2.emf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9.emf"/><Relationship Id="rId14" Type="http://schemas.openxmlformats.org/officeDocument/2006/relationships/customXml" Target="../ink/ink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19.emf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9" Type="http://schemas.openxmlformats.org/officeDocument/2006/relationships/image" Target="../media/image32.emf"/><Relationship Id="rId3" Type="http://schemas.openxmlformats.org/officeDocument/2006/relationships/image" Target="../media/image14.emf"/><Relationship Id="rId21" Type="http://schemas.openxmlformats.org/officeDocument/2006/relationships/image" Target="../media/image23.emf"/><Relationship Id="rId34" Type="http://schemas.openxmlformats.org/officeDocument/2006/relationships/customXml" Target="../ink/ink37.xml"/><Relationship Id="rId42" Type="http://schemas.openxmlformats.org/officeDocument/2006/relationships/customXml" Target="../ink/ink41.xml"/><Relationship Id="rId7" Type="http://schemas.openxmlformats.org/officeDocument/2006/relationships/image" Target="../media/image16.emf"/><Relationship Id="rId12" Type="http://schemas.openxmlformats.org/officeDocument/2006/relationships/customXml" Target="../ink/ink26.xml"/><Relationship Id="rId17" Type="http://schemas.openxmlformats.org/officeDocument/2006/relationships/image" Target="../media/image21.emf"/><Relationship Id="rId25" Type="http://schemas.openxmlformats.org/officeDocument/2006/relationships/image" Target="../media/image25.emf"/><Relationship Id="rId33" Type="http://schemas.openxmlformats.org/officeDocument/2006/relationships/image" Target="../media/image29.emf"/><Relationship Id="rId38" Type="http://schemas.openxmlformats.org/officeDocument/2006/relationships/customXml" Target="../ink/ink39.xml"/><Relationship Id="rId2" Type="http://schemas.openxmlformats.org/officeDocument/2006/relationships/customXml" Target="../ink/ink21.xml"/><Relationship Id="rId16" Type="http://schemas.openxmlformats.org/officeDocument/2006/relationships/customXml" Target="../ink/ink28.xml"/><Relationship Id="rId20" Type="http://schemas.openxmlformats.org/officeDocument/2006/relationships/customXml" Target="../ink/ink30.xml"/><Relationship Id="rId29" Type="http://schemas.openxmlformats.org/officeDocument/2006/relationships/image" Target="../media/image27.emf"/><Relationship Id="rId41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11" Type="http://schemas.openxmlformats.org/officeDocument/2006/relationships/image" Target="../media/image18.emf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../media/image31.emf"/><Relationship Id="rId40" Type="http://schemas.openxmlformats.org/officeDocument/2006/relationships/customXml" Target="../ink/ink40.xml"/><Relationship Id="rId45" Type="http://schemas.openxmlformats.org/officeDocument/2006/relationships/image" Target="../media/image35.emf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23" Type="http://schemas.openxmlformats.org/officeDocument/2006/relationships/image" Target="../media/image24.emf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10" Type="http://schemas.openxmlformats.org/officeDocument/2006/relationships/customXml" Target="../ink/ink25.xml"/><Relationship Id="rId19" Type="http://schemas.openxmlformats.org/officeDocument/2006/relationships/image" Target="../media/image22.emf"/><Relationship Id="rId31" Type="http://schemas.openxmlformats.org/officeDocument/2006/relationships/image" Target="../media/image28.emf"/><Relationship Id="rId44" Type="http://schemas.openxmlformats.org/officeDocument/2006/relationships/customXml" Target="../ink/ink42.xml"/><Relationship Id="rId4" Type="http://schemas.openxmlformats.org/officeDocument/2006/relationships/customXml" Target="../ink/ink22.xml"/><Relationship Id="rId9" Type="http://schemas.openxmlformats.org/officeDocument/2006/relationships/image" Target="../media/image17.emf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26.emf"/><Relationship Id="rId30" Type="http://schemas.openxmlformats.org/officeDocument/2006/relationships/customXml" Target="../ink/ink35.xml"/><Relationship Id="rId35" Type="http://schemas.openxmlformats.org/officeDocument/2006/relationships/image" Target="../media/image30.emf"/><Relationship Id="rId43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13" Type="http://schemas.openxmlformats.org/officeDocument/2006/relationships/image" Target="../media/image19.emf"/><Relationship Id="rId18" Type="http://schemas.openxmlformats.org/officeDocument/2006/relationships/customXml" Target="../ink/ink51.xml"/><Relationship Id="rId26" Type="http://schemas.openxmlformats.org/officeDocument/2006/relationships/customXml" Target="../ink/ink55.xml"/><Relationship Id="rId39" Type="http://schemas.openxmlformats.org/officeDocument/2006/relationships/image" Target="../media/image38.emf"/><Relationship Id="rId3" Type="http://schemas.openxmlformats.org/officeDocument/2006/relationships/image" Target="../media/image14.emf"/><Relationship Id="rId21" Type="http://schemas.openxmlformats.org/officeDocument/2006/relationships/image" Target="../media/image23.emf"/><Relationship Id="rId34" Type="http://schemas.openxmlformats.org/officeDocument/2006/relationships/customXml" Target="../ink/ink59.xml"/><Relationship Id="rId42" Type="http://schemas.openxmlformats.org/officeDocument/2006/relationships/customXml" Target="../ink/ink63.xml"/><Relationship Id="rId7" Type="http://schemas.openxmlformats.org/officeDocument/2006/relationships/image" Target="../media/image16.emf"/><Relationship Id="rId12" Type="http://schemas.openxmlformats.org/officeDocument/2006/relationships/customXml" Target="../ink/ink48.xml"/><Relationship Id="rId17" Type="http://schemas.openxmlformats.org/officeDocument/2006/relationships/image" Target="../media/image21.emf"/><Relationship Id="rId25" Type="http://schemas.openxmlformats.org/officeDocument/2006/relationships/image" Target="../media/image25.emf"/><Relationship Id="rId33" Type="http://schemas.openxmlformats.org/officeDocument/2006/relationships/image" Target="../media/image36.emf"/><Relationship Id="rId38" Type="http://schemas.openxmlformats.org/officeDocument/2006/relationships/customXml" Target="../ink/ink61.xml"/><Relationship Id="rId2" Type="http://schemas.openxmlformats.org/officeDocument/2006/relationships/customXml" Target="../ink/ink43.xml"/><Relationship Id="rId16" Type="http://schemas.openxmlformats.org/officeDocument/2006/relationships/customXml" Target="../ink/ink50.xml"/><Relationship Id="rId20" Type="http://schemas.openxmlformats.org/officeDocument/2006/relationships/customXml" Target="../ink/ink52.xml"/><Relationship Id="rId29" Type="http://schemas.openxmlformats.org/officeDocument/2006/relationships/image" Target="../media/image27.emf"/><Relationship Id="rId41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Relationship Id="rId11" Type="http://schemas.openxmlformats.org/officeDocument/2006/relationships/image" Target="../media/image18.emf"/><Relationship Id="rId24" Type="http://schemas.openxmlformats.org/officeDocument/2006/relationships/customXml" Target="../ink/ink54.xml"/><Relationship Id="rId32" Type="http://schemas.openxmlformats.org/officeDocument/2006/relationships/customXml" Target="../ink/ink58.xml"/><Relationship Id="rId37" Type="http://schemas.openxmlformats.org/officeDocument/2006/relationships/image" Target="../media/image37.emf"/><Relationship Id="rId40" Type="http://schemas.openxmlformats.org/officeDocument/2006/relationships/customXml" Target="../ink/ink62.xml"/><Relationship Id="rId45" Type="http://schemas.openxmlformats.org/officeDocument/2006/relationships/image" Target="../media/image41.emf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23" Type="http://schemas.openxmlformats.org/officeDocument/2006/relationships/image" Target="../media/image24.emf"/><Relationship Id="rId28" Type="http://schemas.openxmlformats.org/officeDocument/2006/relationships/customXml" Target="../ink/ink56.xml"/><Relationship Id="rId36" Type="http://schemas.openxmlformats.org/officeDocument/2006/relationships/customXml" Target="../ink/ink60.xml"/><Relationship Id="rId10" Type="http://schemas.openxmlformats.org/officeDocument/2006/relationships/customXml" Target="../ink/ink47.xml"/><Relationship Id="rId19" Type="http://schemas.openxmlformats.org/officeDocument/2006/relationships/image" Target="../media/image22.emf"/><Relationship Id="rId31" Type="http://schemas.openxmlformats.org/officeDocument/2006/relationships/image" Target="../media/image28.emf"/><Relationship Id="rId44" Type="http://schemas.openxmlformats.org/officeDocument/2006/relationships/customXml" Target="../ink/ink64.xml"/><Relationship Id="rId4" Type="http://schemas.openxmlformats.org/officeDocument/2006/relationships/customXml" Target="../ink/ink44.xml"/><Relationship Id="rId9" Type="http://schemas.openxmlformats.org/officeDocument/2006/relationships/image" Target="../media/image17.emf"/><Relationship Id="rId14" Type="http://schemas.openxmlformats.org/officeDocument/2006/relationships/customXml" Target="../ink/ink49.xml"/><Relationship Id="rId22" Type="http://schemas.openxmlformats.org/officeDocument/2006/relationships/customXml" Target="../ink/ink53.xml"/><Relationship Id="rId27" Type="http://schemas.openxmlformats.org/officeDocument/2006/relationships/image" Target="../media/image26.emf"/><Relationship Id="rId30" Type="http://schemas.openxmlformats.org/officeDocument/2006/relationships/customXml" Target="../ink/ink57.xml"/><Relationship Id="rId35" Type="http://schemas.openxmlformats.org/officeDocument/2006/relationships/image" Target="../media/image30.emf"/><Relationship Id="rId43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13" Type="http://schemas.openxmlformats.org/officeDocument/2006/relationships/image" Target="../media/image21.emf"/><Relationship Id="rId18" Type="http://schemas.openxmlformats.org/officeDocument/2006/relationships/customXml" Target="../ink/ink73.xml"/><Relationship Id="rId26" Type="http://schemas.openxmlformats.org/officeDocument/2006/relationships/customXml" Target="../ink/ink77.xml"/><Relationship Id="rId39" Type="http://schemas.openxmlformats.org/officeDocument/2006/relationships/image" Target="../media/image40.emf"/><Relationship Id="rId3" Type="http://schemas.openxmlformats.org/officeDocument/2006/relationships/image" Target="../media/image14.emf"/><Relationship Id="rId21" Type="http://schemas.openxmlformats.org/officeDocument/2006/relationships/image" Target="../media/image25.emf"/><Relationship Id="rId34" Type="http://schemas.openxmlformats.org/officeDocument/2006/relationships/customXml" Target="../ink/ink81.xml"/><Relationship Id="rId42" Type="http://schemas.openxmlformats.org/officeDocument/2006/relationships/customXml" Target="../ink/ink85.xml"/><Relationship Id="rId47" Type="http://schemas.openxmlformats.org/officeDocument/2006/relationships/image" Target="../media/image45.emf"/><Relationship Id="rId7" Type="http://schemas.openxmlformats.org/officeDocument/2006/relationships/image" Target="../media/image17.emf"/><Relationship Id="rId12" Type="http://schemas.openxmlformats.org/officeDocument/2006/relationships/customXml" Target="../ink/ink70.xml"/><Relationship Id="rId17" Type="http://schemas.openxmlformats.org/officeDocument/2006/relationships/image" Target="../media/image23.emf"/><Relationship Id="rId25" Type="http://schemas.openxmlformats.org/officeDocument/2006/relationships/image" Target="../media/image27.emf"/><Relationship Id="rId33" Type="http://schemas.openxmlformats.org/officeDocument/2006/relationships/image" Target="../media/image37.emf"/><Relationship Id="rId38" Type="http://schemas.openxmlformats.org/officeDocument/2006/relationships/customXml" Target="../ink/ink83.xml"/><Relationship Id="rId46" Type="http://schemas.openxmlformats.org/officeDocument/2006/relationships/customXml" Target="../ink/ink87.xml"/><Relationship Id="rId2" Type="http://schemas.openxmlformats.org/officeDocument/2006/relationships/customXml" Target="../ink/ink65.xml"/><Relationship Id="rId16" Type="http://schemas.openxmlformats.org/officeDocument/2006/relationships/customXml" Target="../ink/ink72.xml"/><Relationship Id="rId20" Type="http://schemas.openxmlformats.org/officeDocument/2006/relationships/customXml" Target="../ink/ink74.xml"/><Relationship Id="rId29" Type="http://schemas.openxmlformats.org/officeDocument/2006/relationships/image" Target="../media/image36.emf"/><Relationship Id="rId41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.xml"/><Relationship Id="rId11" Type="http://schemas.openxmlformats.org/officeDocument/2006/relationships/image" Target="../media/image20.emf"/><Relationship Id="rId24" Type="http://schemas.openxmlformats.org/officeDocument/2006/relationships/customXml" Target="../ink/ink76.xml"/><Relationship Id="rId32" Type="http://schemas.openxmlformats.org/officeDocument/2006/relationships/customXml" Target="../ink/ink80.xml"/><Relationship Id="rId37" Type="http://schemas.openxmlformats.org/officeDocument/2006/relationships/image" Target="../media/image39.emf"/><Relationship Id="rId40" Type="http://schemas.openxmlformats.org/officeDocument/2006/relationships/customXml" Target="../ink/ink84.xml"/><Relationship Id="rId45" Type="http://schemas.openxmlformats.org/officeDocument/2006/relationships/image" Target="../media/image44.emf"/><Relationship Id="rId5" Type="http://schemas.openxmlformats.org/officeDocument/2006/relationships/image" Target="../media/image15.emf"/><Relationship Id="rId15" Type="http://schemas.openxmlformats.org/officeDocument/2006/relationships/image" Target="../media/image42.emf"/><Relationship Id="rId23" Type="http://schemas.openxmlformats.org/officeDocument/2006/relationships/image" Target="../media/image26.emf"/><Relationship Id="rId28" Type="http://schemas.openxmlformats.org/officeDocument/2006/relationships/customXml" Target="../ink/ink78.xml"/><Relationship Id="rId36" Type="http://schemas.openxmlformats.org/officeDocument/2006/relationships/customXml" Target="../ink/ink82.xml"/><Relationship Id="rId10" Type="http://schemas.openxmlformats.org/officeDocument/2006/relationships/customXml" Target="../ink/ink69.xml"/><Relationship Id="rId19" Type="http://schemas.openxmlformats.org/officeDocument/2006/relationships/image" Target="../media/image24.emf"/><Relationship Id="rId31" Type="http://schemas.openxmlformats.org/officeDocument/2006/relationships/image" Target="../media/image30.emf"/><Relationship Id="rId44" Type="http://schemas.openxmlformats.org/officeDocument/2006/relationships/customXml" Target="../ink/ink86.xml"/><Relationship Id="rId4" Type="http://schemas.openxmlformats.org/officeDocument/2006/relationships/customXml" Target="../ink/ink66.xml"/><Relationship Id="rId9" Type="http://schemas.openxmlformats.org/officeDocument/2006/relationships/image" Target="../media/image19.emf"/><Relationship Id="rId14" Type="http://schemas.openxmlformats.org/officeDocument/2006/relationships/customXml" Target="../ink/ink71.xml"/><Relationship Id="rId22" Type="http://schemas.openxmlformats.org/officeDocument/2006/relationships/customXml" Target="../ink/ink75.xml"/><Relationship Id="rId27" Type="http://schemas.openxmlformats.org/officeDocument/2006/relationships/image" Target="../media/image28.emf"/><Relationship Id="rId30" Type="http://schemas.openxmlformats.org/officeDocument/2006/relationships/customXml" Target="../ink/ink79.xml"/><Relationship Id="rId35" Type="http://schemas.openxmlformats.org/officeDocument/2006/relationships/image" Target="../media/image38.emf"/><Relationship Id="rId43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1.xml"/><Relationship Id="rId13" Type="http://schemas.openxmlformats.org/officeDocument/2006/relationships/image" Target="../media/image42.emf"/><Relationship Id="rId18" Type="http://schemas.openxmlformats.org/officeDocument/2006/relationships/customXml" Target="../ink/ink96.xml"/><Relationship Id="rId26" Type="http://schemas.openxmlformats.org/officeDocument/2006/relationships/customXml" Target="../ink/ink100.xml"/><Relationship Id="rId39" Type="http://schemas.openxmlformats.org/officeDocument/2006/relationships/image" Target="../media/image41.emf"/><Relationship Id="rId3" Type="http://schemas.openxmlformats.org/officeDocument/2006/relationships/image" Target="../media/image14.emf"/><Relationship Id="rId21" Type="http://schemas.openxmlformats.org/officeDocument/2006/relationships/image" Target="../media/image26.emf"/><Relationship Id="rId34" Type="http://schemas.openxmlformats.org/officeDocument/2006/relationships/customXml" Target="../ink/ink104.xml"/><Relationship Id="rId42" Type="http://schemas.openxmlformats.org/officeDocument/2006/relationships/customXml" Target="../ink/ink108.xml"/><Relationship Id="rId7" Type="http://schemas.openxmlformats.org/officeDocument/2006/relationships/image" Target="../media/image19.emf"/><Relationship Id="rId12" Type="http://schemas.openxmlformats.org/officeDocument/2006/relationships/customXml" Target="../ink/ink93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8.emf"/><Relationship Id="rId38" Type="http://schemas.openxmlformats.org/officeDocument/2006/relationships/customXml" Target="../ink/ink106.xml"/><Relationship Id="rId2" Type="http://schemas.openxmlformats.org/officeDocument/2006/relationships/customXml" Target="../ink/ink88.xml"/><Relationship Id="rId16" Type="http://schemas.openxmlformats.org/officeDocument/2006/relationships/customXml" Target="../ink/ink95.xml"/><Relationship Id="rId20" Type="http://schemas.openxmlformats.org/officeDocument/2006/relationships/customXml" Target="../ink/ink97.xml"/><Relationship Id="rId29" Type="http://schemas.openxmlformats.org/officeDocument/2006/relationships/image" Target="../media/image30.emf"/><Relationship Id="rId41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0.xml"/><Relationship Id="rId11" Type="http://schemas.openxmlformats.org/officeDocument/2006/relationships/image" Target="../media/image21.emf"/><Relationship Id="rId24" Type="http://schemas.openxmlformats.org/officeDocument/2006/relationships/customXml" Target="../ink/ink99.xml"/><Relationship Id="rId32" Type="http://schemas.openxmlformats.org/officeDocument/2006/relationships/customXml" Target="../ink/ink103.xml"/><Relationship Id="rId37" Type="http://schemas.openxmlformats.org/officeDocument/2006/relationships/image" Target="../media/image40.emf"/><Relationship Id="rId40" Type="http://schemas.openxmlformats.org/officeDocument/2006/relationships/customXml" Target="../ink/ink107.xml"/><Relationship Id="rId45" Type="http://schemas.openxmlformats.org/officeDocument/2006/relationships/image" Target="../media/image47.emf"/><Relationship Id="rId5" Type="http://schemas.openxmlformats.org/officeDocument/2006/relationships/image" Target="../media/image15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101.xml"/><Relationship Id="rId36" Type="http://schemas.openxmlformats.org/officeDocument/2006/relationships/customXml" Target="../ink/ink105.xml"/><Relationship Id="rId10" Type="http://schemas.openxmlformats.org/officeDocument/2006/relationships/customXml" Target="../ink/ink92.xml"/><Relationship Id="rId19" Type="http://schemas.openxmlformats.org/officeDocument/2006/relationships/image" Target="../media/image25.emf"/><Relationship Id="rId31" Type="http://schemas.openxmlformats.org/officeDocument/2006/relationships/image" Target="../media/image37.emf"/><Relationship Id="rId44" Type="http://schemas.openxmlformats.org/officeDocument/2006/relationships/customXml" Target="../ink/ink109.xml"/><Relationship Id="rId4" Type="http://schemas.openxmlformats.org/officeDocument/2006/relationships/customXml" Target="../ink/ink89.xml"/><Relationship Id="rId9" Type="http://schemas.openxmlformats.org/officeDocument/2006/relationships/image" Target="../media/image20.emf"/><Relationship Id="rId14" Type="http://schemas.openxmlformats.org/officeDocument/2006/relationships/customXml" Target="../ink/ink94.xml"/><Relationship Id="rId22" Type="http://schemas.openxmlformats.org/officeDocument/2006/relationships/customXml" Target="../ink/ink98.xml"/><Relationship Id="rId27" Type="http://schemas.openxmlformats.org/officeDocument/2006/relationships/image" Target="../media/image36.emf"/><Relationship Id="rId30" Type="http://schemas.openxmlformats.org/officeDocument/2006/relationships/customXml" Target="../ink/ink102.xml"/><Relationship Id="rId35" Type="http://schemas.openxmlformats.org/officeDocument/2006/relationships/image" Target="../media/image39.emf"/><Relationship Id="rId43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3.xml"/><Relationship Id="rId18" Type="http://schemas.openxmlformats.org/officeDocument/2006/relationships/customXml" Target="../ink/ink117.xml"/><Relationship Id="rId26" Type="http://schemas.openxmlformats.org/officeDocument/2006/relationships/customXml" Target="../ink/ink121.xml"/><Relationship Id="rId39" Type="http://schemas.openxmlformats.org/officeDocument/2006/relationships/image" Target="../media/image41.emf"/><Relationship Id="rId3" Type="http://schemas.openxmlformats.org/officeDocument/2006/relationships/image" Target="../media/image14.emf"/><Relationship Id="rId21" Type="http://schemas.openxmlformats.org/officeDocument/2006/relationships/image" Target="../media/image26.emf"/><Relationship Id="rId34" Type="http://schemas.openxmlformats.org/officeDocument/2006/relationships/customXml" Target="../ink/ink125.xml"/><Relationship Id="rId47" Type="http://schemas.openxmlformats.org/officeDocument/2006/relationships/image" Target="../media/image49.emf"/><Relationship Id="rId7" Type="http://schemas.openxmlformats.org/officeDocument/2006/relationships/image" Target="../media/image19.emf"/><Relationship Id="rId12" Type="http://schemas.openxmlformats.org/officeDocument/2006/relationships/customXml" Target="../ink/ink115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8.emf"/><Relationship Id="rId38" Type="http://schemas.openxmlformats.org/officeDocument/2006/relationships/customXml" Target="../ink/ink127.xml"/><Relationship Id="rId46" Type="http://schemas.openxmlformats.org/officeDocument/2006/relationships/customXml" Target="../ink/ink130.xml"/><Relationship Id="rId2" Type="http://schemas.openxmlformats.org/officeDocument/2006/relationships/customXml" Target="../ink/ink110.xml"/><Relationship Id="rId16" Type="http://schemas.openxmlformats.org/officeDocument/2006/relationships/customXml" Target="../ink/ink116.xml"/><Relationship Id="rId20" Type="http://schemas.openxmlformats.org/officeDocument/2006/relationships/customXml" Target="../ink/ink118.xml"/><Relationship Id="rId29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2.xml"/><Relationship Id="rId11" Type="http://schemas.openxmlformats.org/officeDocument/2006/relationships/image" Target="../media/image21.emf"/><Relationship Id="rId24" Type="http://schemas.openxmlformats.org/officeDocument/2006/relationships/customXml" Target="../ink/ink120.xml"/><Relationship Id="rId32" Type="http://schemas.openxmlformats.org/officeDocument/2006/relationships/customXml" Target="../ink/ink124.xml"/><Relationship Id="rId37" Type="http://schemas.openxmlformats.org/officeDocument/2006/relationships/image" Target="../media/image40.emf"/><Relationship Id="rId40" Type="http://schemas.openxmlformats.org/officeDocument/2006/relationships/customXml" Target="../ink/ink128.xml"/><Relationship Id="rId45" Type="http://schemas.openxmlformats.org/officeDocument/2006/relationships/image" Target="../media/image48.emf"/><Relationship Id="rId5" Type="http://schemas.openxmlformats.org/officeDocument/2006/relationships/image" Target="../media/image15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122.xml"/><Relationship Id="rId36" Type="http://schemas.openxmlformats.org/officeDocument/2006/relationships/customXml" Target="../ink/ink126.xml"/><Relationship Id="rId49" Type="http://schemas.openxmlformats.org/officeDocument/2006/relationships/image" Target="../media/image50.emf"/><Relationship Id="rId10" Type="http://schemas.openxmlformats.org/officeDocument/2006/relationships/customXml" Target="../ink/ink114.xml"/><Relationship Id="rId19" Type="http://schemas.openxmlformats.org/officeDocument/2006/relationships/image" Target="../media/image25.emf"/><Relationship Id="rId31" Type="http://schemas.openxmlformats.org/officeDocument/2006/relationships/image" Target="../media/image37.emf"/><Relationship Id="rId44" Type="http://schemas.openxmlformats.org/officeDocument/2006/relationships/customXml" Target="../ink/ink129.xml"/><Relationship Id="rId4" Type="http://schemas.openxmlformats.org/officeDocument/2006/relationships/customXml" Target="../ink/ink111.xml"/><Relationship Id="rId9" Type="http://schemas.openxmlformats.org/officeDocument/2006/relationships/image" Target="../media/image20.emf"/><Relationship Id="rId22" Type="http://schemas.openxmlformats.org/officeDocument/2006/relationships/customXml" Target="../ink/ink119.xml"/><Relationship Id="rId27" Type="http://schemas.openxmlformats.org/officeDocument/2006/relationships/image" Target="../media/image36.emf"/><Relationship Id="rId30" Type="http://schemas.openxmlformats.org/officeDocument/2006/relationships/customXml" Target="../ink/ink123.xml"/><Relationship Id="rId35" Type="http://schemas.openxmlformats.org/officeDocument/2006/relationships/image" Target="../media/image39.emf"/><Relationship Id="rId43" Type="http://schemas.openxmlformats.org/officeDocument/2006/relationships/image" Target="../media/image46.emf"/><Relationship Id="rId48" Type="http://schemas.openxmlformats.org/officeDocument/2006/relationships/customXml" Target="../ink/ink131.xml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customXml" Target="../ink/ink139.xml"/><Relationship Id="rId26" Type="http://schemas.openxmlformats.org/officeDocument/2006/relationships/customXml" Target="../ink/ink143.xml"/><Relationship Id="rId39" Type="http://schemas.openxmlformats.org/officeDocument/2006/relationships/image" Target="../media/image41.emf"/><Relationship Id="rId3" Type="http://schemas.openxmlformats.org/officeDocument/2006/relationships/image" Target="../media/image14.emf"/><Relationship Id="rId21" Type="http://schemas.openxmlformats.org/officeDocument/2006/relationships/image" Target="../media/image26.emf"/><Relationship Id="rId34" Type="http://schemas.openxmlformats.org/officeDocument/2006/relationships/customXml" Target="../ink/ink147.xml"/><Relationship Id="rId47" Type="http://schemas.openxmlformats.org/officeDocument/2006/relationships/image" Target="../media/image49.emf"/><Relationship Id="rId50" Type="http://schemas.openxmlformats.org/officeDocument/2006/relationships/customXml" Target="../ink/ink154.xml"/><Relationship Id="rId55" Type="http://schemas.openxmlformats.org/officeDocument/2006/relationships/image" Target="../media/image54.emf"/><Relationship Id="rId7" Type="http://schemas.openxmlformats.org/officeDocument/2006/relationships/image" Target="../media/image19.emf"/><Relationship Id="rId12" Type="http://schemas.openxmlformats.org/officeDocument/2006/relationships/customXml" Target="../ink/ink137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8.emf"/><Relationship Id="rId38" Type="http://schemas.openxmlformats.org/officeDocument/2006/relationships/customXml" Target="../ink/ink149.xml"/><Relationship Id="rId46" Type="http://schemas.openxmlformats.org/officeDocument/2006/relationships/customXml" Target="../ink/ink152.xml"/><Relationship Id="rId2" Type="http://schemas.openxmlformats.org/officeDocument/2006/relationships/customXml" Target="../ink/ink132.xml"/><Relationship Id="rId16" Type="http://schemas.openxmlformats.org/officeDocument/2006/relationships/customXml" Target="../ink/ink138.xml"/><Relationship Id="rId20" Type="http://schemas.openxmlformats.org/officeDocument/2006/relationships/customXml" Target="../ink/ink140.xml"/><Relationship Id="rId29" Type="http://schemas.openxmlformats.org/officeDocument/2006/relationships/image" Target="../media/image30.emf"/><Relationship Id="rId54" Type="http://schemas.openxmlformats.org/officeDocument/2006/relationships/customXml" Target="../ink/ink15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4.xml"/><Relationship Id="rId11" Type="http://schemas.openxmlformats.org/officeDocument/2006/relationships/image" Target="../media/image21.emf"/><Relationship Id="rId24" Type="http://schemas.openxmlformats.org/officeDocument/2006/relationships/customXml" Target="../ink/ink142.xml"/><Relationship Id="rId32" Type="http://schemas.openxmlformats.org/officeDocument/2006/relationships/customXml" Target="../ink/ink146.xml"/><Relationship Id="rId37" Type="http://schemas.openxmlformats.org/officeDocument/2006/relationships/image" Target="../media/image40.emf"/><Relationship Id="rId40" Type="http://schemas.openxmlformats.org/officeDocument/2006/relationships/customXml" Target="../ink/ink150.xml"/><Relationship Id="rId45" Type="http://schemas.openxmlformats.org/officeDocument/2006/relationships/image" Target="../media/image51.emf"/><Relationship Id="rId53" Type="http://schemas.openxmlformats.org/officeDocument/2006/relationships/image" Target="../media/image53.emf"/><Relationship Id="rId5" Type="http://schemas.openxmlformats.org/officeDocument/2006/relationships/image" Target="../media/image15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144.xml"/><Relationship Id="rId36" Type="http://schemas.openxmlformats.org/officeDocument/2006/relationships/customXml" Target="../ink/ink148.xml"/><Relationship Id="rId49" Type="http://schemas.openxmlformats.org/officeDocument/2006/relationships/image" Target="../media/image50.emf"/><Relationship Id="rId10" Type="http://schemas.openxmlformats.org/officeDocument/2006/relationships/customXml" Target="../ink/ink136.xml"/><Relationship Id="rId19" Type="http://schemas.openxmlformats.org/officeDocument/2006/relationships/image" Target="../media/image25.emf"/><Relationship Id="rId31" Type="http://schemas.openxmlformats.org/officeDocument/2006/relationships/image" Target="../media/image37.emf"/><Relationship Id="rId44" Type="http://schemas.openxmlformats.org/officeDocument/2006/relationships/customXml" Target="../ink/ink151.xml"/><Relationship Id="rId52" Type="http://schemas.openxmlformats.org/officeDocument/2006/relationships/customXml" Target="../ink/ink155.xml"/><Relationship Id="rId4" Type="http://schemas.openxmlformats.org/officeDocument/2006/relationships/customXml" Target="../ink/ink133.xml"/><Relationship Id="rId9" Type="http://schemas.openxmlformats.org/officeDocument/2006/relationships/image" Target="../media/image20.emf"/><Relationship Id="rId22" Type="http://schemas.openxmlformats.org/officeDocument/2006/relationships/customXml" Target="../ink/ink141.xml"/><Relationship Id="rId27" Type="http://schemas.openxmlformats.org/officeDocument/2006/relationships/image" Target="../media/image36.emf"/><Relationship Id="rId30" Type="http://schemas.openxmlformats.org/officeDocument/2006/relationships/customXml" Target="../ink/ink145.xml"/><Relationship Id="rId35" Type="http://schemas.openxmlformats.org/officeDocument/2006/relationships/image" Target="../media/image39.emf"/><Relationship Id="rId43" Type="http://schemas.openxmlformats.org/officeDocument/2006/relationships/image" Target="../media/image46.emf"/><Relationship Id="rId48" Type="http://schemas.openxmlformats.org/officeDocument/2006/relationships/customXml" Target="../ink/ink153.xml"/><Relationship Id="rId8" Type="http://schemas.openxmlformats.org/officeDocument/2006/relationships/customXml" Target="../ink/ink135.xml"/><Relationship Id="rId51" Type="http://schemas.openxmlformats.org/officeDocument/2006/relationships/image" Target="../media/image52.emf"/></Relationships>
</file>

<file path=ppt/slides/_rels/slide19.xml.rels><?xml version="1.0" encoding="UTF-8" standalone="yes"?>
<Relationships xmlns="http://schemas.openxmlformats.org/package/2006/relationships"><Relationship Id="rId18" Type="http://schemas.openxmlformats.org/officeDocument/2006/relationships/customXml" Target="../ink/ink164.xml"/><Relationship Id="rId26" Type="http://schemas.openxmlformats.org/officeDocument/2006/relationships/customXml" Target="../ink/ink168.xml"/><Relationship Id="rId39" Type="http://schemas.openxmlformats.org/officeDocument/2006/relationships/image" Target="../media/image41.emf"/><Relationship Id="rId21" Type="http://schemas.openxmlformats.org/officeDocument/2006/relationships/image" Target="../media/image26.emf"/><Relationship Id="rId34" Type="http://schemas.openxmlformats.org/officeDocument/2006/relationships/customXml" Target="../ink/ink172.xml"/><Relationship Id="rId47" Type="http://schemas.openxmlformats.org/officeDocument/2006/relationships/image" Target="../media/image49.emf"/><Relationship Id="rId50" Type="http://schemas.openxmlformats.org/officeDocument/2006/relationships/customXml" Target="../ink/ink179.xml"/><Relationship Id="rId55" Type="http://schemas.openxmlformats.org/officeDocument/2006/relationships/image" Target="../media/image54.emf"/><Relationship Id="rId7" Type="http://schemas.openxmlformats.org/officeDocument/2006/relationships/image" Target="../media/image19.emf"/><Relationship Id="rId12" Type="http://schemas.openxmlformats.org/officeDocument/2006/relationships/customXml" Target="../ink/ink162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8.emf"/><Relationship Id="rId38" Type="http://schemas.openxmlformats.org/officeDocument/2006/relationships/customXml" Target="../ink/ink174.xml"/><Relationship Id="rId46" Type="http://schemas.openxmlformats.org/officeDocument/2006/relationships/customXml" Target="../ink/ink177.xml"/><Relationship Id="rId59" Type="http://schemas.openxmlformats.org/officeDocument/2006/relationships/image" Target="../media/image57.emf"/><Relationship Id="rId2" Type="http://schemas.openxmlformats.org/officeDocument/2006/relationships/customXml" Target="../ink/ink157.xml"/><Relationship Id="rId16" Type="http://schemas.openxmlformats.org/officeDocument/2006/relationships/customXml" Target="../ink/ink163.xml"/><Relationship Id="rId20" Type="http://schemas.openxmlformats.org/officeDocument/2006/relationships/customXml" Target="../ink/ink165.xml"/><Relationship Id="rId29" Type="http://schemas.openxmlformats.org/officeDocument/2006/relationships/image" Target="../media/image30.emf"/><Relationship Id="rId54" Type="http://schemas.openxmlformats.org/officeDocument/2006/relationships/customXml" Target="../ink/ink1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9.xml"/><Relationship Id="rId11" Type="http://schemas.openxmlformats.org/officeDocument/2006/relationships/image" Target="../media/image21.emf"/><Relationship Id="rId24" Type="http://schemas.openxmlformats.org/officeDocument/2006/relationships/customXml" Target="../ink/ink167.xml"/><Relationship Id="rId32" Type="http://schemas.openxmlformats.org/officeDocument/2006/relationships/customXml" Target="../ink/ink171.xml"/><Relationship Id="rId37" Type="http://schemas.openxmlformats.org/officeDocument/2006/relationships/image" Target="../media/image40.emf"/><Relationship Id="rId40" Type="http://schemas.openxmlformats.org/officeDocument/2006/relationships/customXml" Target="../ink/ink175.xml"/><Relationship Id="rId45" Type="http://schemas.openxmlformats.org/officeDocument/2006/relationships/image" Target="../media/image51.emf"/><Relationship Id="rId53" Type="http://schemas.openxmlformats.org/officeDocument/2006/relationships/image" Target="../media/image53.emf"/><Relationship Id="rId58" Type="http://schemas.openxmlformats.org/officeDocument/2006/relationships/customXml" Target="../ink/ink183.xml"/><Relationship Id="rId5" Type="http://schemas.openxmlformats.org/officeDocument/2006/relationships/image" Target="../media/image15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169.xml"/><Relationship Id="rId36" Type="http://schemas.openxmlformats.org/officeDocument/2006/relationships/customXml" Target="../ink/ink173.xml"/><Relationship Id="rId49" Type="http://schemas.openxmlformats.org/officeDocument/2006/relationships/image" Target="../media/image50.emf"/><Relationship Id="rId57" Type="http://schemas.openxmlformats.org/officeDocument/2006/relationships/image" Target="../media/image56.emf"/><Relationship Id="rId10" Type="http://schemas.openxmlformats.org/officeDocument/2006/relationships/customXml" Target="../ink/ink161.xml"/><Relationship Id="rId19" Type="http://schemas.openxmlformats.org/officeDocument/2006/relationships/image" Target="../media/image25.emf"/><Relationship Id="rId31" Type="http://schemas.openxmlformats.org/officeDocument/2006/relationships/image" Target="../media/image37.emf"/><Relationship Id="rId44" Type="http://schemas.openxmlformats.org/officeDocument/2006/relationships/customXml" Target="../ink/ink176.xml"/><Relationship Id="rId52" Type="http://schemas.openxmlformats.org/officeDocument/2006/relationships/customXml" Target="../ink/ink180.xml"/><Relationship Id="rId4" Type="http://schemas.openxmlformats.org/officeDocument/2006/relationships/customXml" Target="../ink/ink158.xml"/><Relationship Id="rId9" Type="http://schemas.openxmlformats.org/officeDocument/2006/relationships/image" Target="../media/image20.emf"/><Relationship Id="rId22" Type="http://schemas.openxmlformats.org/officeDocument/2006/relationships/customXml" Target="../ink/ink166.xml"/><Relationship Id="rId27" Type="http://schemas.openxmlformats.org/officeDocument/2006/relationships/image" Target="../media/image36.emf"/><Relationship Id="rId30" Type="http://schemas.openxmlformats.org/officeDocument/2006/relationships/customXml" Target="../ink/ink170.xml"/><Relationship Id="rId35" Type="http://schemas.openxmlformats.org/officeDocument/2006/relationships/image" Target="../media/image39.emf"/><Relationship Id="rId43" Type="http://schemas.openxmlformats.org/officeDocument/2006/relationships/image" Target="../media/image46.emf"/><Relationship Id="rId48" Type="http://schemas.openxmlformats.org/officeDocument/2006/relationships/customXml" Target="../ink/ink178.xml"/><Relationship Id="rId56" Type="http://schemas.openxmlformats.org/officeDocument/2006/relationships/customXml" Target="../ink/ink182.xml"/><Relationship Id="rId8" Type="http://schemas.openxmlformats.org/officeDocument/2006/relationships/customXml" Target="../ink/ink160.xml"/><Relationship Id="rId51" Type="http://schemas.openxmlformats.org/officeDocument/2006/relationships/image" Target="../media/image55.emf"/><Relationship Id="rId3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customXml" Target="../ink/ink191.xml"/><Relationship Id="rId26" Type="http://schemas.openxmlformats.org/officeDocument/2006/relationships/customXml" Target="../ink/ink195.xml"/><Relationship Id="rId21" Type="http://schemas.openxmlformats.org/officeDocument/2006/relationships/image" Target="../media/image26.emf"/><Relationship Id="rId34" Type="http://schemas.openxmlformats.org/officeDocument/2006/relationships/customXml" Target="../ink/ink199.xml"/><Relationship Id="rId47" Type="http://schemas.openxmlformats.org/officeDocument/2006/relationships/image" Target="../media/image49.emf"/><Relationship Id="rId50" Type="http://schemas.openxmlformats.org/officeDocument/2006/relationships/customXml" Target="../ink/ink205.xml"/><Relationship Id="rId55" Type="http://schemas.openxmlformats.org/officeDocument/2006/relationships/image" Target="../media/image54.emf"/><Relationship Id="rId63" Type="http://schemas.openxmlformats.org/officeDocument/2006/relationships/image" Target="../media/image60.emf"/><Relationship Id="rId7" Type="http://schemas.openxmlformats.org/officeDocument/2006/relationships/image" Target="../media/image19.emf"/><Relationship Id="rId12" Type="http://schemas.openxmlformats.org/officeDocument/2006/relationships/customXml" Target="../ink/ink189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8.emf"/><Relationship Id="rId38" Type="http://schemas.openxmlformats.org/officeDocument/2006/relationships/customXml" Target="../ink/ink201.xml"/><Relationship Id="rId46" Type="http://schemas.openxmlformats.org/officeDocument/2006/relationships/customXml" Target="../ink/ink203.xml"/><Relationship Id="rId59" Type="http://schemas.openxmlformats.org/officeDocument/2006/relationships/image" Target="../media/image57.emf"/><Relationship Id="rId2" Type="http://schemas.openxmlformats.org/officeDocument/2006/relationships/customXml" Target="../ink/ink184.xml"/><Relationship Id="rId16" Type="http://schemas.openxmlformats.org/officeDocument/2006/relationships/customXml" Target="../ink/ink190.xml"/><Relationship Id="rId20" Type="http://schemas.openxmlformats.org/officeDocument/2006/relationships/customXml" Target="../ink/ink192.xml"/><Relationship Id="rId29" Type="http://schemas.openxmlformats.org/officeDocument/2006/relationships/image" Target="../media/image30.emf"/><Relationship Id="rId54" Type="http://schemas.openxmlformats.org/officeDocument/2006/relationships/customXml" Target="../ink/ink207.xml"/><Relationship Id="rId62" Type="http://schemas.openxmlformats.org/officeDocument/2006/relationships/customXml" Target="../ink/ink2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6.xml"/><Relationship Id="rId11" Type="http://schemas.openxmlformats.org/officeDocument/2006/relationships/image" Target="../media/image21.emf"/><Relationship Id="rId24" Type="http://schemas.openxmlformats.org/officeDocument/2006/relationships/customXml" Target="../ink/ink194.xml"/><Relationship Id="rId32" Type="http://schemas.openxmlformats.org/officeDocument/2006/relationships/customXml" Target="../ink/ink198.xml"/><Relationship Id="rId37" Type="http://schemas.openxmlformats.org/officeDocument/2006/relationships/image" Target="../media/image40.emf"/><Relationship Id="rId45" Type="http://schemas.openxmlformats.org/officeDocument/2006/relationships/image" Target="../media/image51.emf"/><Relationship Id="rId53" Type="http://schemas.openxmlformats.org/officeDocument/2006/relationships/image" Target="../media/image53.emf"/><Relationship Id="rId58" Type="http://schemas.openxmlformats.org/officeDocument/2006/relationships/customXml" Target="../ink/ink209.xml"/><Relationship Id="rId5" Type="http://schemas.openxmlformats.org/officeDocument/2006/relationships/image" Target="../media/image15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196.xml"/><Relationship Id="rId36" Type="http://schemas.openxmlformats.org/officeDocument/2006/relationships/customXml" Target="../ink/ink200.xml"/><Relationship Id="rId49" Type="http://schemas.openxmlformats.org/officeDocument/2006/relationships/image" Target="../media/image50.emf"/><Relationship Id="rId57" Type="http://schemas.openxmlformats.org/officeDocument/2006/relationships/image" Target="../media/image58.emf"/><Relationship Id="rId61" Type="http://schemas.openxmlformats.org/officeDocument/2006/relationships/image" Target="../media/image59.emf"/><Relationship Id="rId10" Type="http://schemas.openxmlformats.org/officeDocument/2006/relationships/customXml" Target="../ink/ink188.xml"/><Relationship Id="rId19" Type="http://schemas.openxmlformats.org/officeDocument/2006/relationships/image" Target="../media/image25.emf"/><Relationship Id="rId31" Type="http://schemas.openxmlformats.org/officeDocument/2006/relationships/image" Target="../media/image37.emf"/><Relationship Id="rId44" Type="http://schemas.openxmlformats.org/officeDocument/2006/relationships/customXml" Target="../ink/ink202.xml"/><Relationship Id="rId52" Type="http://schemas.openxmlformats.org/officeDocument/2006/relationships/customXml" Target="../ink/ink206.xml"/><Relationship Id="rId60" Type="http://schemas.openxmlformats.org/officeDocument/2006/relationships/customXml" Target="../ink/ink210.xml"/><Relationship Id="rId4" Type="http://schemas.openxmlformats.org/officeDocument/2006/relationships/customXml" Target="../ink/ink185.xml"/><Relationship Id="rId9" Type="http://schemas.openxmlformats.org/officeDocument/2006/relationships/image" Target="../media/image20.emf"/><Relationship Id="rId22" Type="http://schemas.openxmlformats.org/officeDocument/2006/relationships/customXml" Target="../ink/ink193.xml"/><Relationship Id="rId27" Type="http://schemas.openxmlformats.org/officeDocument/2006/relationships/image" Target="../media/image36.emf"/><Relationship Id="rId30" Type="http://schemas.openxmlformats.org/officeDocument/2006/relationships/customXml" Target="../ink/ink197.xml"/><Relationship Id="rId35" Type="http://schemas.openxmlformats.org/officeDocument/2006/relationships/image" Target="../media/image39.emf"/><Relationship Id="rId43" Type="http://schemas.openxmlformats.org/officeDocument/2006/relationships/image" Target="../media/image46.emf"/><Relationship Id="rId48" Type="http://schemas.openxmlformats.org/officeDocument/2006/relationships/customXml" Target="../ink/ink204.xml"/><Relationship Id="rId56" Type="http://schemas.openxmlformats.org/officeDocument/2006/relationships/customXml" Target="../ink/ink208.xml"/><Relationship Id="rId8" Type="http://schemas.openxmlformats.org/officeDocument/2006/relationships/customXml" Target="../ink/ink187.xml"/><Relationship Id="rId51" Type="http://schemas.openxmlformats.org/officeDocument/2006/relationships/image" Target="../media/image55.emf"/><Relationship Id="rId3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customXml" Target="../ink/ink219.xml"/><Relationship Id="rId26" Type="http://schemas.openxmlformats.org/officeDocument/2006/relationships/customXml" Target="../ink/ink223.xml"/><Relationship Id="rId21" Type="http://schemas.openxmlformats.org/officeDocument/2006/relationships/image" Target="../media/image26.emf"/><Relationship Id="rId34" Type="http://schemas.openxmlformats.org/officeDocument/2006/relationships/customXml" Target="../ink/ink227.xml"/><Relationship Id="rId47" Type="http://schemas.openxmlformats.org/officeDocument/2006/relationships/image" Target="../media/image49.emf"/><Relationship Id="rId50" Type="http://schemas.openxmlformats.org/officeDocument/2006/relationships/customXml" Target="../ink/ink233.xml"/><Relationship Id="rId55" Type="http://schemas.openxmlformats.org/officeDocument/2006/relationships/image" Target="../media/image54.emf"/><Relationship Id="rId63" Type="http://schemas.openxmlformats.org/officeDocument/2006/relationships/image" Target="../media/image60.emf"/><Relationship Id="rId68" Type="http://schemas.openxmlformats.org/officeDocument/2006/relationships/customXml" Target="../ink/ink242.xml"/><Relationship Id="rId7" Type="http://schemas.openxmlformats.org/officeDocument/2006/relationships/image" Target="../media/image19.emf"/><Relationship Id="rId71" Type="http://schemas.openxmlformats.org/officeDocument/2006/relationships/image" Target="../media/image66.emf"/><Relationship Id="rId2" Type="http://schemas.openxmlformats.org/officeDocument/2006/relationships/customXml" Target="../ink/ink212.xml"/><Relationship Id="rId16" Type="http://schemas.openxmlformats.org/officeDocument/2006/relationships/customXml" Target="../ink/ink218.xml"/><Relationship Id="rId29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4.xml"/><Relationship Id="rId11" Type="http://schemas.openxmlformats.org/officeDocument/2006/relationships/image" Target="../media/image21.emf"/><Relationship Id="rId24" Type="http://schemas.openxmlformats.org/officeDocument/2006/relationships/customXml" Target="../ink/ink222.xml"/><Relationship Id="rId32" Type="http://schemas.openxmlformats.org/officeDocument/2006/relationships/customXml" Target="../ink/ink226.xml"/><Relationship Id="rId37" Type="http://schemas.openxmlformats.org/officeDocument/2006/relationships/image" Target="../media/image40.emf"/><Relationship Id="rId45" Type="http://schemas.openxmlformats.org/officeDocument/2006/relationships/image" Target="../media/image51.emf"/><Relationship Id="rId53" Type="http://schemas.openxmlformats.org/officeDocument/2006/relationships/image" Target="../media/image53.emf"/><Relationship Id="rId58" Type="http://schemas.openxmlformats.org/officeDocument/2006/relationships/customXml" Target="../ink/ink237.xml"/><Relationship Id="rId66" Type="http://schemas.openxmlformats.org/officeDocument/2006/relationships/customXml" Target="../ink/ink241.xml"/><Relationship Id="rId74" Type="http://schemas.openxmlformats.org/officeDocument/2006/relationships/customXml" Target="../ink/ink245.xml"/><Relationship Id="rId5" Type="http://schemas.openxmlformats.org/officeDocument/2006/relationships/image" Target="../media/image15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224.xml"/><Relationship Id="rId36" Type="http://schemas.openxmlformats.org/officeDocument/2006/relationships/customXml" Target="../ink/ink228.xml"/><Relationship Id="rId49" Type="http://schemas.openxmlformats.org/officeDocument/2006/relationships/image" Target="../media/image50.emf"/><Relationship Id="rId57" Type="http://schemas.openxmlformats.org/officeDocument/2006/relationships/image" Target="../media/image61.emf"/><Relationship Id="rId61" Type="http://schemas.openxmlformats.org/officeDocument/2006/relationships/image" Target="../media/image62.emf"/><Relationship Id="rId10" Type="http://schemas.openxmlformats.org/officeDocument/2006/relationships/customXml" Target="../ink/ink216.xml"/><Relationship Id="rId19" Type="http://schemas.openxmlformats.org/officeDocument/2006/relationships/image" Target="../media/image25.emf"/><Relationship Id="rId31" Type="http://schemas.openxmlformats.org/officeDocument/2006/relationships/image" Target="../media/image37.emf"/><Relationship Id="rId44" Type="http://schemas.openxmlformats.org/officeDocument/2006/relationships/customXml" Target="../ink/ink230.xml"/><Relationship Id="rId52" Type="http://schemas.openxmlformats.org/officeDocument/2006/relationships/customXml" Target="../ink/ink234.xml"/><Relationship Id="rId60" Type="http://schemas.openxmlformats.org/officeDocument/2006/relationships/customXml" Target="../ink/ink238.xml"/><Relationship Id="rId65" Type="http://schemas.openxmlformats.org/officeDocument/2006/relationships/image" Target="../media/image63.emf"/><Relationship Id="rId73" Type="http://schemas.openxmlformats.org/officeDocument/2006/relationships/image" Target="../media/image67.emf"/><Relationship Id="rId4" Type="http://schemas.openxmlformats.org/officeDocument/2006/relationships/customXml" Target="../ink/ink213.xml"/><Relationship Id="rId9" Type="http://schemas.openxmlformats.org/officeDocument/2006/relationships/image" Target="../media/image20.emf"/><Relationship Id="rId22" Type="http://schemas.openxmlformats.org/officeDocument/2006/relationships/customXml" Target="../ink/ink221.xml"/><Relationship Id="rId27" Type="http://schemas.openxmlformats.org/officeDocument/2006/relationships/image" Target="../media/image36.emf"/><Relationship Id="rId30" Type="http://schemas.openxmlformats.org/officeDocument/2006/relationships/customXml" Target="../ink/ink225.xml"/><Relationship Id="rId35" Type="http://schemas.openxmlformats.org/officeDocument/2006/relationships/image" Target="../media/image39.emf"/><Relationship Id="rId43" Type="http://schemas.openxmlformats.org/officeDocument/2006/relationships/image" Target="../media/image46.emf"/><Relationship Id="rId48" Type="http://schemas.openxmlformats.org/officeDocument/2006/relationships/customXml" Target="../ink/ink232.xml"/><Relationship Id="rId56" Type="http://schemas.openxmlformats.org/officeDocument/2006/relationships/customXml" Target="../ink/ink236.xml"/><Relationship Id="rId64" Type="http://schemas.openxmlformats.org/officeDocument/2006/relationships/customXml" Target="../ink/ink240.xml"/><Relationship Id="rId69" Type="http://schemas.openxmlformats.org/officeDocument/2006/relationships/image" Target="../media/image65.emf"/><Relationship Id="rId8" Type="http://schemas.openxmlformats.org/officeDocument/2006/relationships/customXml" Target="../ink/ink215.xml"/><Relationship Id="rId51" Type="http://schemas.openxmlformats.org/officeDocument/2006/relationships/image" Target="../media/image55.emf"/><Relationship Id="rId72" Type="http://schemas.openxmlformats.org/officeDocument/2006/relationships/customXml" Target="../ink/ink244.xml"/><Relationship Id="rId3" Type="http://schemas.openxmlformats.org/officeDocument/2006/relationships/image" Target="../media/image14.emf"/><Relationship Id="rId12" Type="http://schemas.openxmlformats.org/officeDocument/2006/relationships/customXml" Target="../ink/ink217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8.emf"/><Relationship Id="rId38" Type="http://schemas.openxmlformats.org/officeDocument/2006/relationships/customXml" Target="../ink/ink229.xml"/><Relationship Id="rId46" Type="http://schemas.openxmlformats.org/officeDocument/2006/relationships/customXml" Target="../ink/ink231.xml"/><Relationship Id="rId59" Type="http://schemas.openxmlformats.org/officeDocument/2006/relationships/image" Target="../media/image57.emf"/><Relationship Id="rId67" Type="http://schemas.openxmlformats.org/officeDocument/2006/relationships/image" Target="../media/image64.emf"/><Relationship Id="rId20" Type="http://schemas.openxmlformats.org/officeDocument/2006/relationships/customXml" Target="../ink/ink220.xml"/><Relationship Id="rId54" Type="http://schemas.openxmlformats.org/officeDocument/2006/relationships/customXml" Target="../ink/ink235.xml"/><Relationship Id="rId62" Type="http://schemas.openxmlformats.org/officeDocument/2006/relationships/customXml" Target="../ink/ink239.xml"/><Relationship Id="rId70" Type="http://schemas.openxmlformats.org/officeDocument/2006/relationships/customXml" Target="../ink/ink243.xml"/><Relationship Id="rId75" Type="http://schemas.openxmlformats.org/officeDocument/2006/relationships/image" Target="../media/image68.emf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customXml" Target="../ink/ink253.xml"/><Relationship Id="rId26" Type="http://schemas.openxmlformats.org/officeDocument/2006/relationships/customXml" Target="../ink/ink257.xml"/><Relationship Id="rId21" Type="http://schemas.openxmlformats.org/officeDocument/2006/relationships/image" Target="../media/image26.emf"/><Relationship Id="rId34" Type="http://schemas.openxmlformats.org/officeDocument/2006/relationships/customXml" Target="../ink/ink261.xml"/><Relationship Id="rId47" Type="http://schemas.openxmlformats.org/officeDocument/2006/relationships/image" Target="../media/image49.emf"/><Relationship Id="rId50" Type="http://schemas.openxmlformats.org/officeDocument/2006/relationships/customXml" Target="../ink/ink267.xml"/><Relationship Id="rId55" Type="http://schemas.openxmlformats.org/officeDocument/2006/relationships/image" Target="../media/image54.emf"/><Relationship Id="rId63" Type="http://schemas.openxmlformats.org/officeDocument/2006/relationships/image" Target="../media/image60.emf"/><Relationship Id="rId68" Type="http://schemas.openxmlformats.org/officeDocument/2006/relationships/customXml" Target="../ink/ink276.xml"/><Relationship Id="rId76" Type="http://schemas.openxmlformats.org/officeDocument/2006/relationships/customXml" Target="../ink/ink280.xml"/><Relationship Id="rId7" Type="http://schemas.openxmlformats.org/officeDocument/2006/relationships/image" Target="../media/image19.emf"/><Relationship Id="rId71" Type="http://schemas.openxmlformats.org/officeDocument/2006/relationships/image" Target="../media/image66.emf"/><Relationship Id="rId2" Type="http://schemas.openxmlformats.org/officeDocument/2006/relationships/customXml" Target="../ink/ink246.xml"/><Relationship Id="rId16" Type="http://schemas.openxmlformats.org/officeDocument/2006/relationships/customXml" Target="../ink/ink252.xml"/><Relationship Id="rId29" Type="http://schemas.openxmlformats.org/officeDocument/2006/relationships/image" Target="../media/image30.emf"/><Relationship Id="rId11" Type="http://schemas.openxmlformats.org/officeDocument/2006/relationships/image" Target="../media/image21.emf"/><Relationship Id="rId24" Type="http://schemas.openxmlformats.org/officeDocument/2006/relationships/customXml" Target="../ink/ink256.xml"/><Relationship Id="rId32" Type="http://schemas.openxmlformats.org/officeDocument/2006/relationships/customXml" Target="../ink/ink260.xml"/><Relationship Id="rId37" Type="http://schemas.openxmlformats.org/officeDocument/2006/relationships/image" Target="../media/image40.emf"/><Relationship Id="rId45" Type="http://schemas.openxmlformats.org/officeDocument/2006/relationships/image" Target="../media/image51.emf"/><Relationship Id="rId53" Type="http://schemas.openxmlformats.org/officeDocument/2006/relationships/image" Target="../media/image53.emf"/><Relationship Id="rId58" Type="http://schemas.openxmlformats.org/officeDocument/2006/relationships/customXml" Target="../ink/ink271.xml"/><Relationship Id="rId66" Type="http://schemas.openxmlformats.org/officeDocument/2006/relationships/customXml" Target="../ink/ink275.xml"/><Relationship Id="rId74" Type="http://schemas.openxmlformats.org/officeDocument/2006/relationships/customXml" Target="../ink/ink279.xml"/><Relationship Id="rId79" Type="http://schemas.openxmlformats.org/officeDocument/2006/relationships/image" Target="../media/image73.emf"/><Relationship Id="rId5" Type="http://schemas.openxmlformats.org/officeDocument/2006/relationships/image" Target="../media/image15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258.xml"/><Relationship Id="rId36" Type="http://schemas.openxmlformats.org/officeDocument/2006/relationships/customXml" Target="../ink/ink262.xml"/><Relationship Id="rId49" Type="http://schemas.openxmlformats.org/officeDocument/2006/relationships/image" Target="../media/image50.emf"/><Relationship Id="rId57" Type="http://schemas.openxmlformats.org/officeDocument/2006/relationships/image" Target="../media/image61.emf"/><Relationship Id="rId61" Type="http://schemas.openxmlformats.org/officeDocument/2006/relationships/image" Target="../media/image69.emf"/><Relationship Id="rId10" Type="http://schemas.openxmlformats.org/officeDocument/2006/relationships/customXml" Target="../ink/ink250.xml"/><Relationship Id="rId19" Type="http://schemas.openxmlformats.org/officeDocument/2006/relationships/image" Target="../media/image25.emf"/><Relationship Id="rId31" Type="http://schemas.openxmlformats.org/officeDocument/2006/relationships/image" Target="../media/image37.emf"/><Relationship Id="rId44" Type="http://schemas.openxmlformats.org/officeDocument/2006/relationships/customXml" Target="../ink/ink264.xml"/><Relationship Id="rId52" Type="http://schemas.openxmlformats.org/officeDocument/2006/relationships/customXml" Target="../ink/ink268.xml"/><Relationship Id="rId60" Type="http://schemas.openxmlformats.org/officeDocument/2006/relationships/customXml" Target="../ink/ink272.xml"/><Relationship Id="rId65" Type="http://schemas.openxmlformats.org/officeDocument/2006/relationships/image" Target="../media/image70.emf"/><Relationship Id="rId73" Type="http://schemas.openxmlformats.org/officeDocument/2006/relationships/image" Target="../media/image67.emf"/><Relationship Id="rId78" Type="http://schemas.openxmlformats.org/officeDocument/2006/relationships/customXml" Target="../ink/ink281.xml"/><Relationship Id="rId4" Type="http://schemas.openxmlformats.org/officeDocument/2006/relationships/customXml" Target="../ink/ink247.xml"/><Relationship Id="rId9" Type="http://schemas.openxmlformats.org/officeDocument/2006/relationships/image" Target="../media/image20.emf"/><Relationship Id="rId22" Type="http://schemas.openxmlformats.org/officeDocument/2006/relationships/customXml" Target="../ink/ink255.xml"/><Relationship Id="rId27" Type="http://schemas.openxmlformats.org/officeDocument/2006/relationships/image" Target="../media/image36.emf"/><Relationship Id="rId30" Type="http://schemas.openxmlformats.org/officeDocument/2006/relationships/customXml" Target="../ink/ink259.xml"/><Relationship Id="rId35" Type="http://schemas.openxmlformats.org/officeDocument/2006/relationships/image" Target="../media/image39.emf"/><Relationship Id="rId43" Type="http://schemas.openxmlformats.org/officeDocument/2006/relationships/image" Target="../media/image46.emf"/><Relationship Id="rId48" Type="http://schemas.openxmlformats.org/officeDocument/2006/relationships/customXml" Target="../ink/ink266.xml"/><Relationship Id="rId56" Type="http://schemas.openxmlformats.org/officeDocument/2006/relationships/customXml" Target="../ink/ink270.xml"/><Relationship Id="rId64" Type="http://schemas.openxmlformats.org/officeDocument/2006/relationships/customXml" Target="../ink/ink274.xml"/><Relationship Id="rId69" Type="http://schemas.openxmlformats.org/officeDocument/2006/relationships/image" Target="../media/image65.emf"/><Relationship Id="rId77" Type="http://schemas.openxmlformats.org/officeDocument/2006/relationships/image" Target="../media/image72.emf"/><Relationship Id="rId8" Type="http://schemas.openxmlformats.org/officeDocument/2006/relationships/customXml" Target="../ink/ink249.xml"/><Relationship Id="rId51" Type="http://schemas.openxmlformats.org/officeDocument/2006/relationships/image" Target="../media/image55.emf"/><Relationship Id="rId72" Type="http://schemas.openxmlformats.org/officeDocument/2006/relationships/customXml" Target="../ink/ink278.xml"/><Relationship Id="rId3" Type="http://schemas.openxmlformats.org/officeDocument/2006/relationships/image" Target="../media/image14.emf"/><Relationship Id="rId12" Type="http://schemas.openxmlformats.org/officeDocument/2006/relationships/customXml" Target="../ink/ink251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8.emf"/><Relationship Id="rId38" Type="http://schemas.openxmlformats.org/officeDocument/2006/relationships/customXml" Target="../ink/ink263.xml"/><Relationship Id="rId46" Type="http://schemas.openxmlformats.org/officeDocument/2006/relationships/customXml" Target="../ink/ink265.xml"/><Relationship Id="rId59" Type="http://schemas.openxmlformats.org/officeDocument/2006/relationships/image" Target="../media/image57.emf"/><Relationship Id="rId67" Type="http://schemas.openxmlformats.org/officeDocument/2006/relationships/image" Target="../media/image64.emf"/><Relationship Id="rId20" Type="http://schemas.openxmlformats.org/officeDocument/2006/relationships/customXml" Target="../ink/ink254.xml"/><Relationship Id="rId54" Type="http://schemas.openxmlformats.org/officeDocument/2006/relationships/customXml" Target="../ink/ink269.xml"/><Relationship Id="rId62" Type="http://schemas.openxmlformats.org/officeDocument/2006/relationships/customXml" Target="../ink/ink273.xml"/><Relationship Id="rId70" Type="http://schemas.openxmlformats.org/officeDocument/2006/relationships/customXml" Target="../ink/ink277.xml"/><Relationship Id="rId75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8.xml"/></Relationships>
</file>

<file path=ppt/slides/_rels/slide23.xml.rels><?xml version="1.0" encoding="UTF-8" standalone="yes"?>
<Relationships xmlns="http://schemas.openxmlformats.org/package/2006/relationships"><Relationship Id="rId18" Type="http://schemas.openxmlformats.org/officeDocument/2006/relationships/customXml" Target="../ink/ink289.xml"/><Relationship Id="rId21" Type="http://schemas.openxmlformats.org/officeDocument/2006/relationships/image" Target="../media/image26.emf"/><Relationship Id="rId34" Type="http://schemas.openxmlformats.org/officeDocument/2006/relationships/customXml" Target="../ink/ink293.xml"/><Relationship Id="rId47" Type="http://schemas.openxmlformats.org/officeDocument/2006/relationships/image" Target="../media/image49.emf"/><Relationship Id="rId50" Type="http://schemas.openxmlformats.org/officeDocument/2006/relationships/customXml" Target="../ink/ink299.xml"/><Relationship Id="rId55" Type="http://schemas.openxmlformats.org/officeDocument/2006/relationships/image" Target="../media/image54.emf"/><Relationship Id="rId63" Type="http://schemas.openxmlformats.org/officeDocument/2006/relationships/image" Target="../media/image77.emf"/><Relationship Id="rId68" Type="http://schemas.openxmlformats.org/officeDocument/2006/relationships/customXml" Target="../ink/ink308.xml"/><Relationship Id="rId76" Type="http://schemas.openxmlformats.org/officeDocument/2006/relationships/customXml" Target="../ink/ink312.xml"/><Relationship Id="rId84" Type="http://schemas.openxmlformats.org/officeDocument/2006/relationships/customXml" Target="../ink/ink316.xml"/><Relationship Id="rId89" Type="http://schemas.openxmlformats.org/officeDocument/2006/relationships/image" Target="../media/image88.emf"/><Relationship Id="rId7" Type="http://schemas.openxmlformats.org/officeDocument/2006/relationships/image" Target="../media/image19.emf"/><Relationship Id="rId71" Type="http://schemas.openxmlformats.org/officeDocument/2006/relationships/image" Target="../media/image72.emf"/><Relationship Id="rId2" Type="http://schemas.openxmlformats.org/officeDocument/2006/relationships/customXml" Target="../ink/ink282.xml"/><Relationship Id="rId16" Type="http://schemas.openxmlformats.org/officeDocument/2006/relationships/customXml" Target="../ink/ink288.xml"/><Relationship Id="rId11" Type="http://schemas.openxmlformats.org/officeDocument/2006/relationships/image" Target="../media/image21.emf"/><Relationship Id="rId24" Type="http://schemas.openxmlformats.org/officeDocument/2006/relationships/customXml" Target="../ink/ink292.xml"/><Relationship Id="rId37" Type="http://schemas.openxmlformats.org/officeDocument/2006/relationships/image" Target="../media/image40.emf"/><Relationship Id="rId45" Type="http://schemas.openxmlformats.org/officeDocument/2006/relationships/image" Target="../media/image74.emf"/><Relationship Id="rId53" Type="http://schemas.openxmlformats.org/officeDocument/2006/relationships/image" Target="../media/image53.emf"/><Relationship Id="rId58" Type="http://schemas.openxmlformats.org/officeDocument/2006/relationships/customXml" Target="../ink/ink303.xml"/><Relationship Id="rId66" Type="http://schemas.openxmlformats.org/officeDocument/2006/relationships/customXml" Target="../ink/ink307.xml"/><Relationship Id="rId74" Type="http://schemas.openxmlformats.org/officeDocument/2006/relationships/customXml" Target="../ink/ink311.xml"/><Relationship Id="rId79" Type="http://schemas.openxmlformats.org/officeDocument/2006/relationships/image" Target="../media/image83.emf"/><Relationship Id="rId87" Type="http://schemas.openxmlformats.org/officeDocument/2006/relationships/image" Target="../media/image87.emf"/><Relationship Id="rId5" Type="http://schemas.openxmlformats.org/officeDocument/2006/relationships/image" Target="../media/image15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36" Type="http://schemas.openxmlformats.org/officeDocument/2006/relationships/customXml" Target="../ink/ink294.xml"/><Relationship Id="rId49" Type="http://schemas.openxmlformats.org/officeDocument/2006/relationships/image" Target="../media/image50.emf"/><Relationship Id="rId57" Type="http://schemas.openxmlformats.org/officeDocument/2006/relationships/image" Target="../media/image57.emf"/><Relationship Id="rId61" Type="http://schemas.openxmlformats.org/officeDocument/2006/relationships/image" Target="../media/image60.emf"/><Relationship Id="rId82" Type="http://schemas.openxmlformats.org/officeDocument/2006/relationships/customXml" Target="../ink/ink315.xml"/><Relationship Id="rId10" Type="http://schemas.openxmlformats.org/officeDocument/2006/relationships/customXml" Target="../ink/ink286.xml"/><Relationship Id="rId19" Type="http://schemas.openxmlformats.org/officeDocument/2006/relationships/image" Target="../media/image25.emf"/><Relationship Id="rId44" Type="http://schemas.openxmlformats.org/officeDocument/2006/relationships/customXml" Target="../ink/ink296.xml"/><Relationship Id="rId52" Type="http://schemas.openxmlformats.org/officeDocument/2006/relationships/customXml" Target="../ink/ink300.xml"/><Relationship Id="rId60" Type="http://schemas.openxmlformats.org/officeDocument/2006/relationships/customXml" Target="../ink/ink304.xml"/><Relationship Id="rId65" Type="http://schemas.openxmlformats.org/officeDocument/2006/relationships/image" Target="../media/image78.emf"/><Relationship Id="rId73" Type="http://schemas.openxmlformats.org/officeDocument/2006/relationships/image" Target="../media/image80.emf"/><Relationship Id="rId78" Type="http://schemas.openxmlformats.org/officeDocument/2006/relationships/customXml" Target="../ink/ink313.xml"/><Relationship Id="rId81" Type="http://schemas.openxmlformats.org/officeDocument/2006/relationships/image" Target="../media/image84.emf"/><Relationship Id="rId86" Type="http://schemas.openxmlformats.org/officeDocument/2006/relationships/customXml" Target="../ink/ink317.xml"/><Relationship Id="rId4" Type="http://schemas.openxmlformats.org/officeDocument/2006/relationships/customXml" Target="../ink/ink283.xml"/><Relationship Id="rId9" Type="http://schemas.openxmlformats.org/officeDocument/2006/relationships/image" Target="../media/image20.emf"/><Relationship Id="rId22" Type="http://schemas.openxmlformats.org/officeDocument/2006/relationships/customXml" Target="../ink/ink291.xml"/><Relationship Id="rId35" Type="http://schemas.openxmlformats.org/officeDocument/2006/relationships/image" Target="../media/image39.emf"/><Relationship Id="rId43" Type="http://schemas.openxmlformats.org/officeDocument/2006/relationships/image" Target="../media/image46.emf"/><Relationship Id="rId48" Type="http://schemas.openxmlformats.org/officeDocument/2006/relationships/customXml" Target="../ink/ink298.xml"/><Relationship Id="rId56" Type="http://schemas.openxmlformats.org/officeDocument/2006/relationships/customXml" Target="../ink/ink302.xml"/><Relationship Id="rId64" Type="http://schemas.openxmlformats.org/officeDocument/2006/relationships/customXml" Target="../ink/ink306.xml"/><Relationship Id="rId69" Type="http://schemas.openxmlformats.org/officeDocument/2006/relationships/image" Target="../media/image79.emf"/><Relationship Id="rId77" Type="http://schemas.openxmlformats.org/officeDocument/2006/relationships/image" Target="../media/image82.emf"/><Relationship Id="rId8" Type="http://schemas.openxmlformats.org/officeDocument/2006/relationships/customXml" Target="../ink/ink285.xml"/><Relationship Id="rId51" Type="http://schemas.openxmlformats.org/officeDocument/2006/relationships/image" Target="../media/image75.emf"/><Relationship Id="rId72" Type="http://schemas.openxmlformats.org/officeDocument/2006/relationships/customXml" Target="../ink/ink310.xml"/><Relationship Id="rId80" Type="http://schemas.openxmlformats.org/officeDocument/2006/relationships/customXml" Target="../ink/ink314.xml"/><Relationship Id="rId85" Type="http://schemas.openxmlformats.org/officeDocument/2006/relationships/image" Target="../media/image86.emf"/><Relationship Id="rId3" Type="http://schemas.openxmlformats.org/officeDocument/2006/relationships/image" Target="../media/image14.emf"/><Relationship Id="rId12" Type="http://schemas.openxmlformats.org/officeDocument/2006/relationships/customXml" Target="../ink/ink287.xml"/><Relationship Id="rId17" Type="http://schemas.openxmlformats.org/officeDocument/2006/relationships/image" Target="../media/image24.emf"/><Relationship Id="rId33" Type="http://schemas.openxmlformats.org/officeDocument/2006/relationships/image" Target="../media/image38.emf"/><Relationship Id="rId38" Type="http://schemas.openxmlformats.org/officeDocument/2006/relationships/customXml" Target="../ink/ink295.xml"/><Relationship Id="rId46" Type="http://schemas.openxmlformats.org/officeDocument/2006/relationships/customXml" Target="../ink/ink297.xml"/><Relationship Id="rId59" Type="http://schemas.openxmlformats.org/officeDocument/2006/relationships/image" Target="../media/image76.emf"/><Relationship Id="rId67" Type="http://schemas.openxmlformats.org/officeDocument/2006/relationships/image" Target="../media/image65.emf"/><Relationship Id="rId20" Type="http://schemas.openxmlformats.org/officeDocument/2006/relationships/customXml" Target="../ink/ink290.xml"/><Relationship Id="rId54" Type="http://schemas.openxmlformats.org/officeDocument/2006/relationships/customXml" Target="../ink/ink301.xml"/><Relationship Id="rId62" Type="http://schemas.openxmlformats.org/officeDocument/2006/relationships/customXml" Target="../ink/ink305.xml"/><Relationship Id="rId70" Type="http://schemas.openxmlformats.org/officeDocument/2006/relationships/customXml" Target="../ink/ink309.xml"/><Relationship Id="rId75" Type="http://schemas.openxmlformats.org/officeDocument/2006/relationships/image" Target="../media/image81.emf"/><Relationship Id="rId83" Type="http://schemas.openxmlformats.org/officeDocument/2006/relationships/image" Target="../media/image85.emf"/><Relationship Id="rId88" Type="http://schemas.openxmlformats.org/officeDocument/2006/relationships/customXml" Target="../ink/ink3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2.xml"/><Relationship Id="rId13" Type="http://schemas.openxmlformats.org/officeDocument/2006/relationships/image" Target="../media/image89.emf"/><Relationship Id="rId3" Type="http://schemas.openxmlformats.org/officeDocument/2006/relationships/image" Target="../media/image60.emf"/><Relationship Id="rId7" Type="http://schemas.openxmlformats.org/officeDocument/2006/relationships/image" Target="../media/image80.emf"/><Relationship Id="rId12" Type="http://schemas.openxmlformats.org/officeDocument/2006/relationships/customXml" Target="../ink/ink324.xml"/><Relationship Id="rId17" Type="http://schemas.openxmlformats.org/officeDocument/2006/relationships/image" Target="../media/image91.emf"/><Relationship Id="rId2" Type="http://schemas.openxmlformats.org/officeDocument/2006/relationships/customXml" Target="../ink/ink319.xml"/><Relationship Id="rId16" Type="http://schemas.openxmlformats.org/officeDocument/2006/relationships/customXml" Target="../ink/ink3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1.xml"/><Relationship Id="rId11" Type="http://schemas.openxmlformats.org/officeDocument/2006/relationships/image" Target="../media/image83.emf"/><Relationship Id="rId5" Type="http://schemas.openxmlformats.org/officeDocument/2006/relationships/image" Target="../media/image72.emf"/><Relationship Id="rId15" Type="http://schemas.openxmlformats.org/officeDocument/2006/relationships/image" Target="../media/image90.emf"/><Relationship Id="rId10" Type="http://schemas.openxmlformats.org/officeDocument/2006/relationships/customXml" Target="../ink/ink323.xml"/><Relationship Id="rId4" Type="http://schemas.openxmlformats.org/officeDocument/2006/relationships/customXml" Target="../ink/ink320.xml"/><Relationship Id="rId9" Type="http://schemas.openxmlformats.org/officeDocument/2006/relationships/image" Target="../media/image82.emf"/><Relationship Id="rId14" Type="http://schemas.openxmlformats.org/officeDocument/2006/relationships/customXml" Target="../ink/ink3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0.xml"/><Relationship Id="rId13" Type="http://schemas.openxmlformats.org/officeDocument/2006/relationships/image" Target="../media/image89.emf"/><Relationship Id="rId18" Type="http://schemas.openxmlformats.org/officeDocument/2006/relationships/customXml" Target="../ink/ink335.xml"/><Relationship Id="rId26" Type="http://schemas.openxmlformats.org/officeDocument/2006/relationships/customXml" Target="../ink/ink339.xml"/><Relationship Id="rId3" Type="http://schemas.openxmlformats.org/officeDocument/2006/relationships/image" Target="../media/image60.emf"/><Relationship Id="rId21" Type="http://schemas.openxmlformats.org/officeDocument/2006/relationships/image" Target="../media/image93.emf"/><Relationship Id="rId7" Type="http://schemas.openxmlformats.org/officeDocument/2006/relationships/image" Target="../media/image80.emf"/><Relationship Id="rId12" Type="http://schemas.openxmlformats.org/officeDocument/2006/relationships/customXml" Target="../ink/ink332.xml"/><Relationship Id="rId17" Type="http://schemas.openxmlformats.org/officeDocument/2006/relationships/image" Target="../media/image91.emf"/><Relationship Id="rId25" Type="http://schemas.openxmlformats.org/officeDocument/2006/relationships/image" Target="../media/image95.emf"/><Relationship Id="rId2" Type="http://schemas.openxmlformats.org/officeDocument/2006/relationships/customXml" Target="../ink/ink327.xml"/><Relationship Id="rId16" Type="http://schemas.openxmlformats.org/officeDocument/2006/relationships/customXml" Target="../ink/ink334.xml"/><Relationship Id="rId20" Type="http://schemas.openxmlformats.org/officeDocument/2006/relationships/customXml" Target="../ink/ink3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9.xml"/><Relationship Id="rId11" Type="http://schemas.openxmlformats.org/officeDocument/2006/relationships/image" Target="../media/image83.emf"/><Relationship Id="rId24" Type="http://schemas.openxmlformats.org/officeDocument/2006/relationships/customXml" Target="../ink/ink338.xml"/><Relationship Id="rId5" Type="http://schemas.openxmlformats.org/officeDocument/2006/relationships/image" Target="../media/image72.emf"/><Relationship Id="rId15" Type="http://schemas.openxmlformats.org/officeDocument/2006/relationships/image" Target="../media/image90.emf"/><Relationship Id="rId23" Type="http://schemas.openxmlformats.org/officeDocument/2006/relationships/image" Target="../media/image94.emf"/><Relationship Id="rId10" Type="http://schemas.openxmlformats.org/officeDocument/2006/relationships/customXml" Target="../ink/ink331.xml"/><Relationship Id="rId19" Type="http://schemas.openxmlformats.org/officeDocument/2006/relationships/image" Target="../media/image92.emf"/><Relationship Id="rId4" Type="http://schemas.openxmlformats.org/officeDocument/2006/relationships/customXml" Target="../ink/ink328.xml"/><Relationship Id="rId9" Type="http://schemas.openxmlformats.org/officeDocument/2006/relationships/image" Target="../media/image82.emf"/><Relationship Id="rId14" Type="http://schemas.openxmlformats.org/officeDocument/2006/relationships/customXml" Target="../ink/ink333.xml"/><Relationship Id="rId22" Type="http://schemas.openxmlformats.org/officeDocument/2006/relationships/customXml" Target="../ink/ink337.xml"/><Relationship Id="rId27" Type="http://schemas.openxmlformats.org/officeDocument/2006/relationships/image" Target="../media/image9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3.xml"/><Relationship Id="rId13" Type="http://schemas.openxmlformats.org/officeDocument/2006/relationships/image" Target="../media/image89.emf"/><Relationship Id="rId18" Type="http://schemas.openxmlformats.org/officeDocument/2006/relationships/customXml" Target="../ink/ink348.xml"/><Relationship Id="rId26" Type="http://schemas.openxmlformats.org/officeDocument/2006/relationships/customXml" Target="../ink/ink352.xml"/><Relationship Id="rId3" Type="http://schemas.openxmlformats.org/officeDocument/2006/relationships/image" Target="../media/image60.emf"/><Relationship Id="rId21" Type="http://schemas.openxmlformats.org/officeDocument/2006/relationships/image" Target="../media/image96.emf"/><Relationship Id="rId7" Type="http://schemas.openxmlformats.org/officeDocument/2006/relationships/image" Target="../media/image80.emf"/><Relationship Id="rId12" Type="http://schemas.openxmlformats.org/officeDocument/2006/relationships/customXml" Target="../ink/ink345.xml"/><Relationship Id="rId17" Type="http://schemas.openxmlformats.org/officeDocument/2006/relationships/image" Target="../media/image91.emf"/><Relationship Id="rId25" Type="http://schemas.openxmlformats.org/officeDocument/2006/relationships/image" Target="../media/image97.emf"/><Relationship Id="rId2" Type="http://schemas.openxmlformats.org/officeDocument/2006/relationships/customXml" Target="../ink/ink340.xml"/><Relationship Id="rId16" Type="http://schemas.openxmlformats.org/officeDocument/2006/relationships/customXml" Target="../ink/ink347.xml"/><Relationship Id="rId20" Type="http://schemas.openxmlformats.org/officeDocument/2006/relationships/customXml" Target="../ink/ink349.xml"/><Relationship Id="rId29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2.xml"/><Relationship Id="rId11" Type="http://schemas.openxmlformats.org/officeDocument/2006/relationships/image" Target="../media/image83.emf"/><Relationship Id="rId24" Type="http://schemas.openxmlformats.org/officeDocument/2006/relationships/customXml" Target="../ink/ink351.xml"/><Relationship Id="rId5" Type="http://schemas.openxmlformats.org/officeDocument/2006/relationships/image" Target="../media/image72.emf"/><Relationship Id="rId15" Type="http://schemas.openxmlformats.org/officeDocument/2006/relationships/image" Target="../media/image90.emf"/><Relationship Id="rId23" Type="http://schemas.openxmlformats.org/officeDocument/2006/relationships/image" Target="../media/image94.emf"/><Relationship Id="rId28" Type="http://schemas.openxmlformats.org/officeDocument/2006/relationships/customXml" Target="../ink/ink353.xml"/><Relationship Id="rId10" Type="http://schemas.openxmlformats.org/officeDocument/2006/relationships/customXml" Target="../ink/ink344.xml"/><Relationship Id="rId19" Type="http://schemas.openxmlformats.org/officeDocument/2006/relationships/image" Target="../media/image93.emf"/><Relationship Id="rId31" Type="http://schemas.openxmlformats.org/officeDocument/2006/relationships/image" Target="../media/image100.emf"/><Relationship Id="rId4" Type="http://schemas.openxmlformats.org/officeDocument/2006/relationships/customXml" Target="../ink/ink341.xml"/><Relationship Id="rId9" Type="http://schemas.openxmlformats.org/officeDocument/2006/relationships/image" Target="../media/image82.emf"/><Relationship Id="rId14" Type="http://schemas.openxmlformats.org/officeDocument/2006/relationships/customXml" Target="../ink/ink346.xml"/><Relationship Id="rId22" Type="http://schemas.openxmlformats.org/officeDocument/2006/relationships/customXml" Target="../ink/ink350.xml"/><Relationship Id="rId27" Type="http://schemas.openxmlformats.org/officeDocument/2006/relationships/image" Target="../media/image98.emf"/><Relationship Id="rId30" Type="http://schemas.openxmlformats.org/officeDocument/2006/relationships/customXml" Target="../ink/ink35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8.xml"/><Relationship Id="rId13" Type="http://schemas.openxmlformats.org/officeDocument/2006/relationships/image" Target="../media/image89.emf"/><Relationship Id="rId18" Type="http://schemas.openxmlformats.org/officeDocument/2006/relationships/customXml" Target="../ink/ink363.xml"/><Relationship Id="rId26" Type="http://schemas.openxmlformats.org/officeDocument/2006/relationships/customXml" Target="../ink/ink367.xml"/><Relationship Id="rId3" Type="http://schemas.openxmlformats.org/officeDocument/2006/relationships/image" Target="../media/image60.emf"/><Relationship Id="rId21" Type="http://schemas.openxmlformats.org/officeDocument/2006/relationships/image" Target="../media/image96.emf"/><Relationship Id="rId34" Type="http://schemas.openxmlformats.org/officeDocument/2006/relationships/customXml" Target="../ink/ink371.xml"/><Relationship Id="rId7" Type="http://schemas.openxmlformats.org/officeDocument/2006/relationships/image" Target="../media/image80.emf"/><Relationship Id="rId12" Type="http://schemas.openxmlformats.org/officeDocument/2006/relationships/customXml" Target="../ink/ink360.xml"/><Relationship Id="rId17" Type="http://schemas.openxmlformats.org/officeDocument/2006/relationships/image" Target="../media/image91.emf"/><Relationship Id="rId25" Type="http://schemas.openxmlformats.org/officeDocument/2006/relationships/image" Target="../media/image97.emf"/><Relationship Id="rId33" Type="http://schemas.openxmlformats.org/officeDocument/2006/relationships/image" Target="../media/image102.emf"/><Relationship Id="rId2" Type="http://schemas.openxmlformats.org/officeDocument/2006/relationships/customXml" Target="../ink/ink355.xml"/><Relationship Id="rId16" Type="http://schemas.openxmlformats.org/officeDocument/2006/relationships/customXml" Target="../ink/ink362.xml"/><Relationship Id="rId20" Type="http://schemas.openxmlformats.org/officeDocument/2006/relationships/customXml" Target="../ink/ink364.xml"/><Relationship Id="rId29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7.xml"/><Relationship Id="rId11" Type="http://schemas.openxmlformats.org/officeDocument/2006/relationships/image" Target="../media/image83.emf"/><Relationship Id="rId24" Type="http://schemas.openxmlformats.org/officeDocument/2006/relationships/customXml" Target="../ink/ink366.xml"/><Relationship Id="rId32" Type="http://schemas.openxmlformats.org/officeDocument/2006/relationships/customXml" Target="../ink/ink370.xml"/><Relationship Id="rId5" Type="http://schemas.openxmlformats.org/officeDocument/2006/relationships/image" Target="../media/image72.emf"/><Relationship Id="rId15" Type="http://schemas.openxmlformats.org/officeDocument/2006/relationships/image" Target="../media/image90.emf"/><Relationship Id="rId23" Type="http://schemas.openxmlformats.org/officeDocument/2006/relationships/image" Target="../media/image94.emf"/><Relationship Id="rId28" Type="http://schemas.openxmlformats.org/officeDocument/2006/relationships/customXml" Target="../ink/ink368.xml"/><Relationship Id="rId10" Type="http://schemas.openxmlformats.org/officeDocument/2006/relationships/customXml" Target="../ink/ink359.xml"/><Relationship Id="rId19" Type="http://schemas.openxmlformats.org/officeDocument/2006/relationships/image" Target="../media/image93.emf"/><Relationship Id="rId31" Type="http://schemas.openxmlformats.org/officeDocument/2006/relationships/image" Target="../media/image101.emf"/><Relationship Id="rId4" Type="http://schemas.openxmlformats.org/officeDocument/2006/relationships/customXml" Target="../ink/ink356.xml"/><Relationship Id="rId9" Type="http://schemas.openxmlformats.org/officeDocument/2006/relationships/image" Target="../media/image82.emf"/><Relationship Id="rId14" Type="http://schemas.openxmlformats.org/officeDocument/2006/relationships/customXml" Target="../ink/ink361.xml"/><Relationship Id="rId22" Type="http://schemas.openxmlformats.org/officeDocument/2006/relationships/customXml" Target="../ink/ink365.xml"/><Relationship Id="rId27" Type="http://schemas.openxmlformats.org/officeDocument/2006/relationships/image" Target="../media/image98.emf"/><Relationship Id="rId30" Type="http://schemas.openxmlformats.org/officeDocument/2006/relationships/customXml" Target="../ink/ink369.xml"/><Relationship Id="rId35" Type="http://schemas.openxmlformats.org/officeDocument/2006/relationships/image" Target="../media/image10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5.xml"/><Relationship Id="rId13" Type="http://schemas.openxmlformats.org/officeDocument/2006/relationships/image" Target="../media/image89.emf"/><Relationship Id="rId18" Type="http://schemas.openxmlformats.org/officeDocument/2006/relationships/customXml" Target="../ink/ink380.xml"/><Relationship Id="rId26" Type="http://schemas.openxmlformats.org/officeDocument/2006/relationships/customXml" Target="../ink/ink384.xml"/><Relationship Id="rId39" Type="http://schemas.openxmlformats.org/officeDocument/2006/relationships/image" Target="../media/image108.emf"/><Relationship Id="rId3" Type="http://schemas.openxmlformats.org/officeDocument/2006/relationships/image" Target="../media/image60.emf"/><Relationship Id="rId21" Type="http://schemas.openxmlformats.org/officeDocument/2006/relationships/image" Target="../media/image96.emf"/><Relationship Id="rId34" Type="http://schemas.openxmlformats.org/officeDocument/2006/relationships/customXml" Target="../ink/ink388.xml"/><Relationship Id="rId42" Type="http://schemas.openxmlformats.org/officeDocument/2006/relationships/customXml" Target="../ink/ink392.xml"/><Relationship Id="rId7" Type="http://schemas.openxmlformats.org/officeDocument/2006/relationships/image" Target="../media/image80.emf"/><Relationship Id="rId12" Type="http://schemas.openxmlformats.org/officeDocument/2006/relationships/customXml" Target="../ink/ink377.xml"/><Relationship Id="rId17" Type="http://schemas.openxmlformats.org/officeDocument/2006/relationships/image" Target="../media/image91.emf"/><Relationship Id="rId25" Type="http://schemas.openxmlformats.org/officeDocument/2006/relationships/image" Target="../media/image97.emf"/><Relationship Id="rId33" Type="http://schemas.openxmlformats.org/officeDocument/2006/relationships/image" Target="../media/image105.emf"/><Relationship Id="rId38" Type="http://schemas.openxmlformats.org/officeDocument/2006/relationships/customXml" Target="../ink/ink390.xml"/><Relationship Id="rId2" Type="http://schemas.openxmlformats.org/officeDocument/2006/relationships/customXml" Target="../ink/ink372.xml"/><Relationship Id="rId16" Type="http://schemas.openxmlformats.org/officeDocument/2006/relationships/customXml" Target="../ink/ink379.xml"/><Relationship Id="rId20" Type="http://schemas.openxmlformats.org/officeDocument/2006/relationships/customXml" Target="../ink/ink381.xml"/><Relationship Id="rId29" Type="http://schemas.openxmlformats.org/officeDocument/2006/relationships/image" Target="../media/image99.emf"/><Relationship Id="rId41" Type="http://schemas.openxmlformats.org/officeDocument/2006/relationships/image" Target="../media/image10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4.xml"/><Relationship Id="rId11" Type="http://schemas.openxmlformats.org/officeDocument/2006/relationships/image" Target="../media/image83.emf"/><Relationship Id="rId24" Type="http://schemas.openxmlformats.org/officeDocument/2006/relationships/customXml" Target="../ink/ink383.xml"/><Relationship Id="rId32" Type="http://schemas.openxmlformats.org/officeDocument/2006/relationships/customXml" Target="../ink/ink387.xml"/><Relationship Id="rId37" Type="http://schemas.openxmlformats.org/officeDocument/2006/relationships/image" Target="../media/image107.emf"/><Relationship Id="rId40" Type="http://schemas.openxmlformats.org/officeDocument/2006/relationships/customXml" Target="../ink/ink391.xml"/><Relationship Id="rId45" Type="http://schemas.openxmlformats.org/officeDocument/2006/relationships/image" Target="../media/image111.emf"/><Relationship Id="rId5" Type="http://schemas.openxmlformats.org/officeDocument/2006/relationships/image" Target="../media/image72.emf"/><Relationship Id="rId15" Type="http://schemas.openxmlformats.org/officeDocument/2006/relationships/image" Target="../media/image90.emf"/><Relationship Id="rId23" Type="http://schemas.openxmlformats.org/officeDocument/2006/relationships/image" Target="../media/image94.emf"/><Relationship Id="rId28" Type="http://schemas.openxmlformats.org/officeDocument/2006/relationships/customXml" Target="../ink/ink385.xml"/><Relationship Id="rId36" Type="http://schemas.openxmlformats.org/officeDocument/2006/relationships/customXml" Target="../ink/ink389.xml"/><Relationship Id="rId10" Type="http://schemas.openxmlformats.org/officeDocument/2006/relationships/customXml" Target="../ink/ink376.xml"/><Relationship Id="rId19" Type="http://schemas.openxmlformats.org/officeDocument/2006/relationships/image" Target="../media/image93.emf"/><Relationship Id="rId31" Type="http://schemas.openxmlformats.org/officeDocument/2006/relationships/image" Target="../media/image104.emf"/><Relationship Id="rId44" Type="http://schemas.openxmlformats.org/officeDocument/2006/relationships/customXml" Target="../ink/ink393.xml"/><Relationship Id="rId4" Type="http://schemas.openxmlformats.org/officeDocument/2006/relationships/customXml" Target="../ink/ink373.xml"/><Relationship Id="rId9" Type="http://schemas.openxmlformats.org/officeDocument/2006/relationships/image" Target="../media/image82.emf"/><Relationship Id="rId14" Type="http://schemas.openxmlformats.org/officeDocument/2006/relationships/customXml" Target="../ink/ink378.xml"/><Relationship Id="rId22" Type="http://schemas.openxmlformats.org/officeDocument/2006/relationships/customXml" Target="../ink/ink382.xml"/><Relationship Id="rId27" Type="http://schemas.openxmlformats.org/officeDocument/2006/relationships/image" Target="../media/image98.emf"/><Relationship Id="rId30" Type="http://schemas.openxmlformats.org/officeDocument/2006/relationships/customXml" Target="../ink/ink386.xml"/><Relationship Id="rId35" Type="http://schemas.openxmlformats.org/officeDocument/2006/relationships/image" Target="../media/image106.emf"/><Relationship Id="rId43" Type="http://schemas.openxmlformats.org/officeDocument/2006/relationships/image" Target="../media/image110.emf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emf"/><Relationship Id="rId18" Type="http://schemas.openxmlformats.org/officeDocument/2006/relationships/customXml" Target="../ink/ink402.xml"/><Relationship Id="rId26" Type="http://schemas.openxmlformats.org/officeDocument/2006/relationships/customXml" Target="../ink/ink406.xml"/><Relationship Id="rId39" Type="http://schemas.openxmlformats.org/officeDocument/2006/relationships/image" Target="../media/image111.emf"/><Relationship Id="rId3" Type="http://schemas.openxmlformats.org/officeDocument/2006/relationships/image" Target="../media/image60.emf"/><Relationship Id="rId21" Type="http://schemas.openxmlformats.org/officeDocument/2006/relationships/image" Target="../media/image96.emf"/><Relationship Id="rId34" Type="http://schemas.openxmlformats.org/officeDocument/2006/relationships/customXml" Target="../ink/ink410.xml"/><Relationship Id="rId42" Type="http://schemas.openxmlformats.org/officeDocument/2006/relationships/customXml" Target="../ink/ink414.xml"/><Relationship Id="rId47" Type="http://schemas.openxmlformats.org/officeDocument/2006/relationships/image" Target="../media/image117.emf"/><Relationship Id="rId7" Type="http://schemas.openxmlformats.org/officeDocument/2006/relationships/image" Target="../media/image80.emf"/><Relationship Id="rId12" Type="http://schemas.openxmlformats.org/officeDocument/2006/relationships/customXml" Target="../ink/ink399.xml"/><Relationship Id="rId17" Type="http://schemas.openxmlformats.org/officeDocument/2006/relationships/image" Target="../media/image91.emf"/><Relationship Id="rId25" Type="http://schemas.openxmlformats.org/officeDocument/2006/relationships/image" Target="../media/image98.emf"/><Relationship Id="rId33" Type="http://schemas.openxmlformats.org/officeDocument/2006/relationships/image" Target="../media/image107.emf"/><Relationship Id="rId38" Type="http://schemas.openxmlformats.org/officeDocument/2006/relationships/customXml" Target="../ink/ink412.xml"/><Relationship Id="rId46" Type="http://schemas.openxmlformats.org/officeDocument/2006/relationships/customXml" Target="../ink/ink416.xml"/><Relationship Id="rId2" Type="http://schemas.openxmlformats.org/officeDocument/2006/relationships/customXml" Target="../ink/ink394.xml"/><Relationship Id="rId16" Type="http://schemas.openxmlformats.org/officeDocument/2006/relationships/customXml" Target="../ink/ink401.xml"/><Relationship Id="rId20" Type="http://schemas.openxmlformats.org/officeDocument/2006/relationships/customXml" Target="../ink/ink403.xml"/><Relationship Id="rId29" Type="http://schemas.openxmlformats.org/officeDocument/2006/relationships/image" Target="../media/image112.emf"/><Relationship Id="rId41" Type="http://schemas.openxmlformats.org/officeDocument/2006/relationships/image" Target="../media/image11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6.xml"/><Relationship Id="rId11" Type="http://schemas.openxmlformats.org/officeDocument/2006/relationships/image" Target="../media/image83.emf"/><Relationship Id="rId24" Type="http://schemas.openxmlformats.org/officeDocument/2006/relationships/customXml" Target="../ink/ink405.xml"/><Relationship Id="rId32" Type="http://schemas.openxmlformats.org/officeDocument/2006/relationships/customXml" Target="../ink/ink409.xml"/><Relationship Id="rId37" Type="http://schemas.openxmlformats.org/officeDocument/2006/relationships/image" Target="../media/image109.emf"/><Relationship Id="rId40" Type="http://schemas.openxmlformats.org/officeDocument/2006/relationships/customXml" Target="../ink/ink413.xml"/><Relationship Id="rId45" Type="http://schemas.openxmlformats.org/officeDocument/2006/relationships/image" Target="../media/image116.emf"/><Relationship Id="rId5" Type="http://schemas.openxmlformats.org/officeDocument/2006/relationships/image" Target="../media/image72.emf"/><Relationship Id="rId15" Type="http://schemas.openxmlformats.org/officeDocument/2006/relationships/image" Target="../media/image90.emf"/><Relationship Id="rId23" Type="http://schemas.openxmlformats.org/officeDocument/2006/relationships/image" Target="../media/image94.emf"/><Relationship Id="rId28" Type="http://schemas.openxmlformats.org/officeDocument/2006/relationships/customXml" Target="../ink/ink407.xml"/><Relationship Id="rId36" Type="http://schemas.openxmlformats.org/officeDocument/2006/relationships/customXml" Target="../ink/ink411.xml"/><Relationship Id="rId49" Type="http://schemas.openxmlformats.org/officeDocument/2006/relationships/image" Target="../media/image118.emf"/><Relationship Id="rId10" Type="http://schemas.openxmlformats.org/officeDocument/2006/relationships/customXml" Target="../ink/ink398.xml"/><Relationship Id="rId19" Type="http://schemas.openxmlformats.org/officeDocument/2006/relationships/image" Target="../media/image93.emf"/><Relationship Id="rId31" Type="http://schemas.openxmlformats.org/officeDocument/2006/relationships/image" Target="../media/image113.emf"/><Relationship Id="rId44" Type="http://schemas.openxmlformats.org/officeDocument/2006/relationships/customXml" Target="../ink/ink415.xml"/><Relationship Id="rId4" Type="http://schemas.openxmlformats.org/officeDocument/2006/relationships/customXml" Target="../ink/ink395.xml"/><Relationship Id="rId9" Type="http://schemas.openxmlformats.org/officeDocument/2006/relationships/image" Target="../media/image82.emf"/><Relationship Id="rId14" Type="http://schemas.openxmlformats.org/officeDocument/2006/relationships/customXml" Target="../ink/ink400.xml"/><Relationship Id="rId22" Type="http://schemas.openxmlformats.org/officeDocument/2006/relationships/customXml" Target="../ink/ink404.xml"/><Relationship Id="rId27" Type="http://schemas.openxmlformats.org/officeDocument/2006/relationships/image" Target="../media/image99.emf"/><Relationship Id="rId30" Type="http://schemas.openxmlformats.org/officeDocument/2006/relationships/customXml" Target="../ink/ink408.xml"/><Relationship Id="rId35" Type="http://schemas.openxmlformats.org/officeDocument/2006/relationships/image" Target="../media/image108.emf"/><Relationship Id="rId43" Type="http://schemas.openxmlformats.org/officeDocument/2006/relationships/image" Target="../media/image115.emf"/><Relationship Id="rId48" Type="http://schemas.openxmlformats.org/officeDocument/2006/relationships/customXml" Target="../ink/ink417.xml"/><Relationship Id="rId8" Type="http://schemas.openxmlformats.org/officeDocument/2006/relationships/customXml" Target="../ink/ink39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emf"/><Relationship Id="rId18" Type="http://schemas.openxmlformats.org/officeDocument/2006/relationships/customXml" Target="../ink/ink426.xml"/><Relationship Id="rId26" Type="http://schemas.openxmlformats.org/officeDocument/2006/relationships/customXml" Target="../ink/ink430.xml"/><Relationship Id="rId39" Type="http://schemas.openxmlformats.org/officeDocument/2006/relationships/image" Target="../media/image111.emf"/><Relationship Id="rId3" Type="http://schemas.openxmlformats.org/officeDocument/2006/relationships/image" Target="../media/image60.emf"/><Relationship Id="rId21" Type="http://schemas.openxmlformats.org/officeDocument/2006/relationships/image" Target="../media/image96.emf"/><Relationship Id="rId34" Type="http://schemas.openxmlformats.org/officeDocument/2006/relationships/customXml" Target="../ink/ink434.xml"/><Relationship Id="rId42" Type="http://schemas.openxmlformats.org/officeDocument/2006/relationships/customXml" Target="../ink/ink438.xml"/><Relationship Id="rId47" Type="http://schemas.openxmlformats.org/officeDocument/2006/relationships/image" Target="../media/image117.emf"/><Relationship Id="rId7" Type="http://schemas.openxmlformats.org/officeDocument/2006/relationships/image" Target="../media/image80.emf"/><Relationship Id="rId12" Type="http://schemas.openxmlformats.org/officeDocument/2006/relationships/customXml" Target="../ink/ink423.xml"/><Relationship Id="rId17" Type="http://schemas.openxmlformats.org/officeDocument/2006/relationships/image" Target="../media/image91.emf"/><Relationship Id="rId25" Type="http://schemas.openxmlformats.org/officeDocument/2006/relationships/image" Target="../media/image98.emf"/><Relationship Id="rId33" Type="http://schemas.openxmlformats.org/officeDocument/2006/relationships/image" Target="../media/image107.emf"/><Relationship Id="rId38" Type="http://schemas.openxmlformats.org/officeDocument/2006/relationships/customXml" Target="../ink/ink436.xml"/><Relationship Id="rId46" Type="http://schemas.openxmlformats.org/officeDocument/2006/relationships/customXml" Target="../ink/ink440.xml"/><Relationship Id="rId2" Type="http://schemas.openxmlformats.org/officeDocument/2006/relationships/customXml" Target="../ink/ink418.xml"/><Relationship Id="rId16" Type="http://schemas.openxmlformats.org/officeDocument/2006/relationships/customXml" Target="../ink/ink425.xml"/><Relationship Id="rId20" Type="http://schemas.openxmlformats.org/officeDocument/2006/relationships/customXml" Target="../ink/ink427.xml"/><Relationship Id="rId29" Type="http://schemas.openxmlformats.org/officeDocument/2006/relationships/image" Target="../media/image119.emf"/><Relationship Id="rId41" Type="http://schemas.openxmlformats.org/officeDocument/2006/relationships/image" Target="../media/image11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0.xml"/><Relationship Id="rId11" Type="http://schemas.openxmlformats.org/officeDocument/2006/relationships/image" Target="../media/image83.emf"/><Relationship Id="rId24" Type="http://schemas.openxmlformats.org/officeDocument/2006/relationships/customXml" Target="../ink/ink429.xml"/><Relationship Id="rId32" Type="http://schemas.openxmlformats.org/officeDocument/2006/relationships/customXml" Target="../ink/ink433.xml"/><Relationship Id="rId37" Type="http://schemas.openxmlformats.org/officeDocument/2006/relationships/image" Target="../media/image109.emf"/><Relationship Id="rId40" Type="http://schemas.openxmlformats.org/officeDocument/2006/relationships/customXml" Target="../ink/ink437.xml"/><Relationship Id="rId45" Type="http://schemas.openxmlformats.org/officeDocument/2006/relationships/image" Target="../media/image116.emf"/><Relationship Id="rId5" Type="http://schemas.openxmlformats.org/officeDocument/2006/relationships/image" Target="../media/image72.emf"/><Relationship Id="rId15" Type="http://schemas.openxmlformats.org/officeDocument/2006/relationships/image" Target="../media/image90.emf"/><Relationship Id="rId23" Type="http://schemas.openxmlformats.org/officeDocument/2006/relationships/image" Target="../media/image94.emf"/><Relationship Id="rId28" Type="http://schemas.openxmlformats.org/officeDocument/2006/relationships/customXml" Target="../ink/ink431.xml"/><Relationship Id="rId36" Type="http://schemas.openxmlformats.org/officeDocument/2006/relationships/customXml" Target="../ink/ink435.xml"/><Relationship Id="rId49" Type="http://schemas.openxmlformats.org/officeDocument/2006/relationships/image" Target="../media/image120.emf"/><Relationship Id="rId10" Type="http://schemas.openxmlformats.org/officeDocument/2006/relationships/customXml" Target="../ink/ink422.xml"/><Relationship Id="rId19" Type="http://schemas.openxmlformats.org/officeDocument/2006/relationships/image" Target="../media/image93.emf"/><Relationship Id="rId31" Type="http://schemas.openxmlformats.org/officeDocument/2006/relationships/image" Target="../media/image113.emf"/><Relationship Id="rId44" Type="http://schemas.openxmlformats.org/officeDocument/2006/relationships/customXml" Target="../ink/ink439.xml"/><Relationship Id="rId4" Type="http://schemas.openxmlformats.org/officeDocument/2006/relationships/customXml" Target="../ink/ink419.xml"/><Relationship Id="rId9" Type="http://schemas.openxmlformats.org/officeDocument/2006/relationships/image" Target="../media/image82.emf"/><Relationship Id="rId14" Type="http://schemas.openxmlformats.org/officeDocument/2006/relationships/customXml" Target="../ink/ink424.xml"/><Relationship Id="rId22" Type="http://schemas.openxmlformats.org/officeDocument/2006/relationships/customXml" Target="../ink/ink428.xml"/><Relationship Id="rId27" Type="http://schemas.openxmlformats.org/officeDocument/2006/relationships/image" Target="../media/image99.emf"/><Relationship Id="rId30" Type="http://schemas.openxmlformats.org/officeDocument/2006/relationships/customXml" Target="../ink/ink432.xml"/><Relationship Id="rId35" Type="http://schemas.openxmlformats.org/officeDocument/2006/relationships/image" Target="../media/image108.emf"/><Relationship Id="rId43" Type="http://schemas.openxmlformats.org/officeDocument/2006/relationships/image" Target="../media/image115.emf"/><Relationship Id="rId48" Type="http://schemas.openxmlformats.org/officeDocument/2006/relationships/customXml" Target="../ink/ink441.xml"/><Relationship Id="rId8" Type="http://schemas.openxmlformats.org/officeDocument/2006/relationships/customXml" Target="../ink/ink421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emf"/><Relationship Id="rId18" Type="http://schemas.openxmlformats.org/officeDocument/2006/relationships/customXml" Target="../ink/ink450.xml"/><Relationship Id="rId26" Type="http://schemas.openxmlformats.org/officeDocument/2006/relationships/customXml" Target="../ink/ink454.xml"/><Relationship Id="rId39" Type="http://schemas.openxmlformats.org/officeDocument/2006/relationships/image" Target="../media/image115.emf"/><Relationship Id="rId21" Type="http://schemas.openxmlformats.org/officeDocument/2006/relationships/image" Target="../media/image96.emf"/><Relationship Id="rId34" Type="http://schemas.openxmlformats.org/officeDocument/2006/relationships/customXml" Target="../ink/ink458.xml"/><Relationship Id="rId42" Type="http://schemas.openxmlformats.org/officeDocument/2006/relationships/customXml" Target="../ink/ink462.xml"/><Relationship Id="rId47" Type="http://schemas.openxmlformats.org/officeDocument/2006/relationships/image" Target="../media/image124.emf"/><Relationship Id="rId50" Type="http://schemas.openxmlformats.org/officeDocument/2006/relationships/customXml" Target="../ink/ink466.xml"/><Relationship Id="rId55" Type="http://schemas.openxmlformats.org/officeDocument/2006/relationships/image" Target="../media/image128.emf"/><Relationship Id="rId63" Type="http://schemas.openxmlformats.org/officeDocument/2006/relationships/image" Target="../media/image132.emf"/><Relationship Id="rId68" Type="http://schemas.openxmlformats.org/officeDocument/2006/relationships/customXml" Target="../ink/ink475.xml"/><Relationship Id="rId7" Type="http://schemas.openxmlformats.org/officeDocument/2006/relationships/image" Target="../media/image80.emf"/><Relationship Id="rId2" Type="http://schemas.openxmlformats.org/officeDocument/2006/relationships/customXml" Target="../ink/ink442.xml"/><Relationship Id="rId16" Type="http://schemas.openxmlformats.org/officeDocument/2006/relationships/customXml" Target="../ink/ink449.xml"/><Relationship Id="rId29" Type="http://schemas.openxmlformats.org/officeDocument/2006/relationships/image" Target="../media/image11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4.xml"/><Relationship Id="rId11" Type="http://schemas.openxmlformats.org/officeDocument/2006/relationships/image" Target="../media/image83.emf"/><Relationship Id="rId24" Type="http://schemas.openxmlformats.org/officeDocument/2006/relationships/customXml" Target="../ink/ink453.xml"/><Relationship Id="rId32" Type="http://schemas.openxmlformats.org/officeDocument/2006/relationships/customXml" Target="../ink/ink457.xml"/><Relationship Id="rId37" Type="http://schemas.openxmlformats.org/officeDocument/2006/relationships/image" Target="../media/image114.emf"/><Relationship Id="rId40" Type="http://schemas.openxmlformats.org/officeDocument/2006/relationships/customXml" Target="../ink/ink461.xml"/><Relationship Id="rId45" Type="http://schemas.openxmlformats.org/officeDocument/2006/relationships/image" Target="../media/image123.emf"/><Relationship Id="rId53" Type="http://schemas.openxmlformats.org/officeDocument/2006/relationships/image" Target="../media/image127.emf"/><Relationship Id="rId58" Type="http://schemas.openxmlformats.org/officeDocument/2006/relationships/customXml" Target="../ink/ink470.xml"/><Relationship Id="rId66" Type="http://schemas.openxmlformats.org/officeDocument/2006/relationships/customXml" Target="../ink/ink474.xml"/><Relationship Id="rId5" Type="http://schemas.openxmlformats.org/officeDocument/2006/relationships/image" Target="../media/image72.emf"/><Relationship Id="rId15" Type="http://schemas.openxmlformats.org/officeDocument/2006/relationships/image" Target="../media/image121.emf"/><Relationship Id="rId23" Type="http://schemas.openxmlformats.org/officeDocument/2006/relationships/image" Target="../media/image94.emf"/><Relationship Id="rId28" Type="http://schemas.openxmlformats.org/officeDocument/2006/relationships/customXml" Target="../ink/ink455.xml"/><Relationship Id="rId36" Type="http://schemas.openxmlformats.org/officeDocument/2006/relationships/customXml" Target="../ink/ink459.xml"/><Relationship Id="rId49" Type="http://schemas.openxmlformats.org/officeDocument/2006/relationships/image" Target="../media/image125.emf"/><Relationship Id="rId57" Type="http://schemas.openxmlformats.org/officeDocument/2006/relationships/image" Target="../media/image129.emf"/><Relationship Id="rId61" Type="http://schemas.openxmlformats.org/officeDocument/2006/relationships/image" Target="../media/image131.emf"/><Relationship Id="rId10" Type="http://schemas.openxmlformats.org/officeDocument/2006/relationships/customXml" Target="../ink/ink446.xml"/><Relationship Id="rId19" Type="http://schemas.openxmlformats.org/officeDocument/2006/relationships/image" Target="../media/image93.emf"/><Relationship Id="rId31" Type="http://schemas.openxmlformats.org/officeDocument/2006/relationships/image" Target="../media/image122.emf"/><Relationship Id="rId44" Type="http://schemas.openxmlformats.org/officeDocument/2006/relationships/customXml" Target="../ink/ink463.xml"/><Relationship Id="rId52" Type="http://schemas.openxmlformats.org/officeDocument/2006/relationships/customXml" Target="../ink/ink467.xml"/><Relationship Id="rId60" Type="http://schemas.openxmlformats.org/officeDocument/2006/relationships/customXml" Target="../ink/ink471.xml"/><Relationship Id="rId65" Type="http://schemas.openxmlformats.org/officeDocument/2006/relationships/image" Target="../media/image133.emf"/><Relationship Id="rId4" Type="http://schemas.openxmlformats.org/officeDocument/2006/relationships/customXml" Target="../ink/ink443.xml"/><Relationship Id="rId9" Type="http://schemas.openxmlformats.org/officeDocument/2006/relationships/image" Target="../media/image82.emf"/><Relationship Id="rId14" Type="http://schemas.openxmlformats.org/officeDocument/2006/relationships/customXml" Target="../ink/ink448.xml"/><Relationship Id="rId22" Type="http://schemas.openxmlformats.org/officeDocument/2006/relationships/customXml" Target="../ink/ink452.xml"/><Relationship Id="rId27" Type="http://schemas.openxmlformats.org/officeDocument/2006/relationships/image" Target="../media/image99.emf"/><Relationship Id="rId30" Type="http://schemas.openxmlformats.org/officeDocument/2006/relationships/customXml" Target="../ink/ink456.xml"/><Relationship Id="rId35" Type="http://schemas.openxmlformats.org/officeDocument/2006/relationships/image" Target="../media/image109.emf"/><Relationship Id="rId43" Type="http://schemas.openxmlformats.org/officeDocument/2006/relationships/image" Target="../media/image117.emf"/><Relationship Id="rId48" Type="http://schemas.openxmlformats.org/officeDocument/2006/relationships/customXml" Target="../ink/ink465.xml"/><Relationship Id="rId56" Type="http://schemas.openxmlformats.org/officeDocument/2006/relationships/customXml" Target="../ink/ink469.xml"/><Relationship Id="rId64" Type="http://schemas.openxmlformats.org/officeDocument/2006/relationships/customXml" Target="../ink/ink473.xml"/><Relationship Id="rId69" Type="http://schemas.openxmlformats.org/officeDocument/2006/relationships/image" Target="../media/image135.emf"/><Relationship Id="rId8" Type="http://schemas.openxmlformats.org/officeDocument/2006/relationships/customXml" Target="../ink/ink445.xml"/><Relationship Id="rId51" Type="http://schemas.openxmlformats.org/officeDocument/2006/relationships/image" Target="../media/image126.emf"/><Relationship Id="rId3" Type="http://schemas.openxmlformats.org/officeDocument/2006/relationships/image" Target="../media/image60.emf"/><Relationship Id="rId12" Type="http://schemas.openxmlformats.org/officeDocument/2006/relationships/customXml" Target="../ink/ink447.xml"/><Relationship Id="rId17" Type="http://schemas.openxmlformats.org/officeDocument/2006/relationships/image" Target="../media/image91.emf"/><Relationship Id="rId25" Type="http://schemas.openxmlformats.org/officeDocument/2006/relationships/image" Target="../media/image98.emf"/><Relationship Id="rId33" Type="http://schemas.openxmlformats.org/officeDocument/2006/relationships/image" Target="../media/image108.emf"/><Relationship Id="rId38" Type="http://schemas.openxmlformats.org/officeDocument/2006/relationships/customXml" Target="../ink/ink460.xml"/><Relationship Id="rId46" Type="http://schemas.openxmlformats.org/officeDocument/2006/relationships/customXml" Target="../ink/ink464.xml"/><Relationship Id="rId59" Type="http://schemas.openxmlformats.org/officeDocument/2006/relationships/image" Target="../media/image130.emf"/><Relationship Id="rId67" Type="http://schemas.openxmlformats.org/officeDocument/2006/relationships/image" Target="../media/image134.emf"/><Relationship Id="rId20" Type="http://schemas.openxmlformats.org/officeDocument/2006/relationships/customXml" Target="../ink/ink451.xml"/><Relationship Id="rId41" Type="http://schemas.openxmlformats.org/officeDocument/2006/relationships/image" Target="../media/image116.emf"/><Relationship Id="rId54" Type="http://schemas.openxmlformats.org/officeDocument/2006/relationships/customXml" Target="../ink/ink468.xml"/><Relationship Id="rId62" Type="http://schemas.openxmlformats.org/officeDocument/2006/relationships/customXml" Target="../ink/ink47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customXml" Target="../ink/ink47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customXml" Target="../ink/ink4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emf"/><Relationship Id="rId4" Type="http://schemas.openxmlformats.org/officeDocument/2006/relationships/customXml" Target="../ink/ink47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7" Type="http://schemas.openxmlformats.org/officeDocument/2006/relationships/image" Target="../media/image141.emf"/><Relationship Id="rId2" Type="http://schemas.openxmlformats.org/officeDocument/2006/relationships/customXml" Target="../ink/ink4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1.xml"/><Relationship Id="rId5" Type="http://schemas.openxmlformats.org/officeDocument/2006/relationships/image" Target="../media/image140.emf"/><Relationship Id="rId4" Type="http://schemas.openxmlformats.org/officeDocument/2006/relationships/customXml" Target="../ink/ink48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5.xml"/><Relationship Id="rId3" Type="http://schemas.openxmlformats.org/officeDocument/2006/relationships/image" Target="../media/image142.emf"/><Relationship Id="rId7" Type="http://schemas.openxmlformats.org/officeDocument/2006/relationships/image" Target="../media/image141.emf"/><Relationship Id="rId2" Type="http://schemas.openxmlformats.org/officeDocument/2006/relationships/customXml" Target="../ink/ink48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4.xml"/><Relationship Id="rId5" Type="http://schemas.openxmlformats.org/officeDocument/2006/relationships/image" Target="../media/image140.emf"/><Relationship Id="rId4" Type="http://schemas.openxmlformats.org/officeDocument/2006/relationships/customXml" Target="../ink/ink483.xml"/><Relationship Id="rId9" Type="http://schemas.openxmlformats.org/officeDocument/2006/relationships/image" Target="../media/image14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7" Type="http://schemas.openxmlformats.org/officeDocument/2006/relationships/image" Target="../media/image144.emf"/><Relationship Id="rId2" Type="http://schemas.openxmlformats.org/officeDocument/2006/relationships/customXml" Target="../ink/ink48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8.xml"/><Relationship Id="rId5" Type="http://schemas.openxmlformats.org/officeDocument/2006/relationships/image" Target="../media/image140.emf"/><Relationship Id="rId4" Type="http://schemas.openxmlformats.org/officeDocument/2006/relationships/customXml" Target="../ink/ink48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2.xml"/><Relationship Id="rId3" Type="http://schemas.openxmlformats.org/officeDocument/2006/relationships/image" Target="../media/image142.emf"/><Relationship Id="rId7" Type="http://schemas.openxmlformats.org/officeDocument/2006/relationships/image" Target="../media/image145.emf"/><Relationship Id="rId2" Type="http://schemas.openxmlformats.org/officeDocument/2006/relationships/customXml" Target="../ink/ink48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1.xml"/><Relationship Id="rId5" Type="http://schemas.openxmlformats.org/officeDocument/2006/relationships/image" Target="../media/image140.emf"/><Relationship Id="rId4" Type="http://schemas.openxmlformats.org/officeDocument/2006/relationships/customXml" Target="../ink/ink490.xml"/><Relationship Id="rId9" Type="http://schemas.openxmlformats.org/officeDocument/2006/relationships/image" Target="../media/image14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7" Type="http://schemas.openxmlformats.org/officeDocument/2006/relationships/image" Target="../media/image148.emf"/><Relationship Id="rId2" Type="http://schemas.openxmlformats.org/officeDocument/2006/relationships/customXml" Target="../ink/ink49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5.xml"/><Relationship Id="rId5" Type="http://schemas.openxmlformats.org/officeDocument/2006/relationships/image" Target="../media/image147.emf"/><Relationship Id="rId4" Type="http://schemas.openxmlformats.org/officeDocument/2006/relationships/customXml" Target="../ink/ink49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9.xml"/><Relationship Id="rId3" Type="http://schemas.openxmlformats.org/officeDocument/2006/relationships/image" Target="../media/image140.emf"/><Relationship Id="rId7" Type="http://schemas.openxmlformats.org/officeDocument/2006/relationships/image" Target="../media/image150.emf"/><Relationship Id="rId2" Type="http://schemas.openxmlformats.org/officeDocument/2006/relationships/customXml" Target="../ink/ink4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8.xml"/><Relationship Id="rId5" Type="http://schemas.openxmlformats.org/officeDocument/2006/relationships/image" Target="../media/image149.emf"/><Relationship Id="rId4" Type="http://schemas.openxmlformats.org/officeDocument/2006/relationships/customXml" Target="../ink/ink497.xml"/><Relationship Id="rId9" Type="http://schemas.openxmlformats.org/officeDocument/2006/relationships/image" Target="../media/image15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3.xml"/><Relationship Id="rId13" Type="http://schemas.openxmlformats.org/officeDocument/2006/relationships/image" Target="../media/image157.emf"/><Relationship Id="rId18" Type="http://schemas.openxmlformats.org/officeDocument/2006/relationships/customXml" Target="../ink/ink508.xml"/><Relationship Id="rId3" Type="http://schemas.openxmlformats.org/officeDocument/2006/relationships/image" Target="../media/image152.emf"/><Relationship Id="rId21" Type="http://schemas.openxmlformats.org/officeDocument/2006/relationships/image" Target="../media/image161.emf"/><Relationship Id="rId7" Type="http://schemas.openxmlformats.org/officeDocument/2006/relationships/image" Target="../media/image154.emf"/><Relationship Id="rId12" Type="http://schemas.openxmlformats.org/officeDocument/2006/relationships/customXml" Target="../ink/ink505.xml"/><Relationship Id="rId17" Type="http://schemas.openxmlformats.org/officeDocument/2006/relationships/image" Target="../media/image159.emf"/><Relationship Id="rId2" Type="http://schemas.openxmlformats.org/officeDocument/2006/relationships/customXml" Target="../ink/ink500.xml"/><Relationship Id="rId16" Type="http://schemas.openxmlformats.org/officeDocument/2006/relationships/customXml" Target="../ink/ink507.xml"/><Relationship Id="rId20" Type="http://schemas.openxmlformats.org/officeDocument/2006/relationships/customXml" Target="../ink/ink50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2.xml"/><Relationship Id="rId11" Type="http://schemas.openxmlformats.org/officeDocument/2006/relationships/image" Target="../media/image156.emf"/><Relationship Id="rId5" Type="http://schemas.openxmlformats.org/officeDocument/2006/relationships/image" Target="../media/image153.emf"/><Relationship Id="rId15" Type="http://schemas.openxmlformats.org/officeDocument/2006/relationships/image" Target="../media/image158.emf"/><Relationship Id="rId10" Type="http://schemas.openxmlformats.org/officeDocument/2006/relationships/customXml" Target="../ink/ink504.xml"/><Relationship Id="rId19" Type="http://schemas.openxmlformats.org/officeDocument/2006/relationships/image" Target="../media/image160.emf"/><Relationship Id="rId4" Type="http://schemas.openxmlformats.org/officeDocument/2006/relationships/customXml" Target="../ink/ink501.xml"/><Relationship Id="rId9" Type="http://schemas.openxmlformats.org/officeDocument/2006/relationships/image" Target="../media/image155.emf"/><Relationship Id="rId14" Type="http://schemas.openxmlformats.org/officeDocument/2006/relationships/customXml" Target="../ink/ink506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2.emf"/><Relationship Id="rId12" Type="http://schemas.openxmlformats.org/officeDocument/2006/relationships/customXml" Target="../ink/ink512.xml"/><Relationship Id="rId17" Type="http://schemas.openxmlformats.org/officeDocument/2006/relationships/image" Target="../media/image164.emf"/><Relationship Id="rId2" Type="http://schemas.openxmlformats.org/officeDocument/2006/relationships/customXml" Target="../ink/ink510.xml"/><Relationship Id="rId16" Type="http://schemas.openxmlformats.org/officeDocument/2006/relationships/customXml" Target="../ink/ink51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6.emf"/><Relationship Id="rId15" Type="http://schemas.openxmlformats.org/officeDocument/2006/relationships/image" Target="../media/image163.emf"/><Relationship Id="rId10" Type="http://schemas.openxmlformats.org/officeDocument/2006/relationships/customXml" Target="../ink/ink511.xml"/><Relationship Id="rId9" Type="http://schemas.openxmlformats.org/officeDocument/2006/relationships/image" Target="../media/image155.emf"/><Relationship Id="rId14" Type="http://schemas.openxmlformats.org/officeDocument/2006/relationships/customXml" Target="../ink/ink513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2.emf"/><Relationship Id="rId12" Type="http://schemas.openxmlformats.org/officeDocument/2006/relationships/customXml" Target="../ink/ink517.xml"/><Relationship Id="rId17" Type="http://schemas.openxmlformats.org/officeDocument/2006/relationships/image" Target="../media/image166.emf"/><Relationship Id="rId2" Type="http://schemas.openxmlformats.org/officeDocument/2006/relationships/customXml" Target="../ink/ink515.xml"/><Relationship Id="rId16" Type="http://schemas.openxmlformats.org/officeDocument/2006/relationships/customXml" Target="../ink/ink519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6.emf"/><Relationship Id="rId15" Type="http://schemas.openxmlformats.org/officeDocument/2006/relationships/image" Target="../media/image165.emf"/><Relationship Id="rId10" Type="http://schemas.openxmlformats.org/officeDocument/2006/relationships/customXml" Target="../ink/ink516.xml"/><Relationship Id="rId9" Type="http://schemas.openxmlformats.org/officeDocument/2006/relationships/image" Target="../media/image155.emf"/><Relationship Id="rId14" Type="http://schemas.openxmlformats.org/officeDocument/2006/relationships/customXml" Target="../ink/ink518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2.emf"/><Relationship Id="rId12" Type="http://schemas.openxmlformats.org/officeDocument/2006/relationships/customXml" Target="../ink/ink522.xml"/><Relationship Id="rId2" Type="http://schemas.openxmlformats.org/officeDocument/2006/relationships/customXml" Target="../ink/ink52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6.emf"/><Relationship Id="rId15" Type="http://schemas.openxmlformats.org/officeDocument/2006/relationships/image" Target="../media/image167.emf"/><Relationship Id="rId10" Type="http://schemas.openxmlformats.org/officeDocument/2006/relationships/customXml" Target="../ink/ink521.xml"/><Relationship Id="rId9" Type="http://schemas.openxmlformats.org/officeDocument/2006/relationships/image" Target="../media/image155.emf"/><Relationship Id="rId14" Type="http://schemas.openxmlformats.org/officeDocument/2006/relationships/customXml" Target="../ink/ink523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2.emf"/><Relationship Id="rId12" Type="http://schemas.openxmlformats.org/officeDocument/2006/relationships/customXml" Target="../ink/ink526.xml"/><Relationship Id="rId17" Type="http://schemas.openxmlformats.org/officeDocument/2006/relationships/image" Target="../media/image169.emf"/><Relationship Id="rId2" Type="http://schemas.openxmlformats.org/officeDocument/2006/relationships/customXml" Target="../ink/ink524.xml"/><Relationship Id="rId16" Type="http://schemas.openxmlformats.org/officeDocument/2006/relationships/customXml" Target="../ink/ink528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6.emf"/><Relationship Id="rId15" Type="http://schemas.openxmlformats.org/officeDocument/2006/relationships/image" Target="../media/image168.emf"/><Relationship Id="rId10" Type="http://schemas.openxmlformats.org/officeDocument/2006/relationships/customXml" Target="../ink/ink525.xml"/><Relationship Id="rId9" Type="http://schemas.openxmlformats.org/officeDocument/2006/relationships/image" Target="../media/image155.emf"/><Relationship Id="rId14" Type="http://schemas.openxmlformats.org/officeDocument/2006/relationships/customXml" Target="../ink/ink527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2.emf"/><Relationship Id="rId18" Type="http://schemas.openxmlformats.org/officeDocument/2006/relationships/customXml" Target="../ink/ink534.xml"/><Relationship Id="rId21" Type="http://schemas.openxmlformats.org/officeDocument/2006/relationships/image" Target="../media/image173.emf"/><Relationship Id="rId12" Type="http://schemas.openxmlformats.org/officeDocument/2006/relationships/customXml" Target="../ink/ink531.xml"/><Relationship Id="rId17" Type="http://schemas.openxmlformats.org/officeDocument/2006/relationships/image" Target="../media/image171.emf"/><Relationship Id="rId2" Type="http://schemas.openxmlformats.org/officeDocument/2006/relationships/customXml" Target="../ink/ink529.xml"/><Relationship Id="rId16" Type="http://schemas.openxmlformats.org/officeDocument/2006/relationships/customXml" Target="../ink/ink533.xml"/><Relationship Id="rId20" Type="http://schemas.openxmlformats.org/officeDocument/2006/relationships/customXml" Target="../ink/ink53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6.emf"/><Relationship Id="rId15" Type="http://schemas.openxmlformats.org/officeDocument/2006/relationships/image" Target="../media/image170.emf"/><Relationship Id="rId10" Type="http://schemas.openxmlformats.org/officeDocument/2006/relationships/customXml" Target="../ink/ink530.xml"/><Relationship Id="rId19" Type="http://schemas.openxmlformats.org/officeDocument/2006/relationships/image" Target="../media/image172.emf"/><Relationship Id="rId9" Type="http://schemas.openxmlformats.org/officeDocument/2006/relationships/image" Target="../media/image155.emf"/><Relationship Id="rId14" Type="http://schemas.openxmlformats.org/officeDocument/2006/relationships/customXml" Target="../ink/ink5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4.emf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7.emf"/><Relationship Id="rId7" Type="http://schemas.openxmlformats.org/officeDocument/2006/relationships/image" Target="../media/image6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4.emf"/><Relationship Id="rId4" Type="http://schemas.openxmlformats.org/officeDocument/2006/relationships/customXml" Target="../ink/ink10.xml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34595"/>
            <a:ext cx="10231738" cy="674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water tunnel has a diameter of 3.6 m at one point, but constricts to 1.2 m at another point.  If the speed of flow is 3.0 m/s in the larger section, what is the speed of flow in the smaller section?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304934" y="3084997"/>
              <a:ext cx="9938880" cy="2976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94" y="3066997"/>
                <a:ext cx="9973080" cy="30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6512054" y="6889117"/>
              <a:ext cx="29520" cy="680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0174" y="6877237"/>
                <a:ext cx="532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2572934" y="4991190"/>
              <a:ext cx="2127600" cy="946087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2771" y="4970310"/>
                <a:ext cx="2167567" cy="986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5889974" y="3100837"/>
              <a:ext cx="2916720" cy="1043993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74854" y="3084997"/>
                <a:ext cx="2935080" cy="1079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6865574" y="4159957"/>
              <a:ext cx="2148840" cy="1909073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44694" y="4140157"/>
                <a:ext cx="2190600" cy="1940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/>
              <p14:cNvContentPartPr/>
              <p14:nvPr/>
            </p14:nvContentPartPr>
            <p14:xfrm>
              <a:off x="7535174" y="5063910"/>
              <a:ext cx="1304640" cy="453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22214" y="5043030"/>
                <a:ext cx="13348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/>
              <p14:cNvContentPartPr/>
              <p14:nvPr/>
            </p14:nvContentPartPr>
            <p14:xfrm>
              <a:off x="7605374" y="5455590"/>
              <a:ext cx="1594080" cy="9061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92054" y="5434710"/>
                <a:ext cx="1627560" cy="9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18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Continuity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486"/>
            <a:ext cx="11917680" cy="4759643"/>
          </a:xfrm>
        </p:spPr>
        <p:txBody>
          <a:bodyPr/>
          <a:lstStyle/>
          <a:p>
            <a:r>
              <a:rPr lang="en-US" dirty="0" smtClean="0"/>
              <a:t>A water house 2.3 cm in diameter is being used to fill a 25.0 liter bucket (1 liter = 1000 cubic cm).  The gardener notes it takes 1.5 min to fill the bucket.  The nozzle attached to the hose has a cross-sectional area of 0.600 cubic centimeters.  The nozzle is held so water is projected horizontally from shoulder height (1.5 m above the ground).  Over what horizontal distance can water be projected?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Continuity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486"/>
            <a:ext cx="11917680" cy="4759643"/>
          </a:xfrm>
        </p:spPr>
        <p:txBody>
          <a:bodyPr/>
          <a:lstStyle/>
          <a:p>
            <a:r>
              <a:rPr lang="en-US" dirty="0" smtClean="0"/>
              <a:t>A water house 2.3 cm in diameter is being used to fill a 25.0 liter bucket (1 liter = 1000 cubic cm).  The gardener notes it takes 1.5 min to fill the bucket.  The nozzle attached to the hose has a cross-sectional area of 0.600 cubic centimeters.  The nozzle is held so water is projected horizontally from shoulder height (1.5 m above the ground).  Over what horizontal distance can water be projected?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/>
              <p14:cNvContentPartPr/>
              <p14:nvPr/>
            </p14:nvContentPartPr>
            <p14:xfrm>
              <a:off x="152654" y="3345997"/>
              <a:ext cx="5376600" cy="261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34" y="3335197"/>
                <a:ext cx="5409360" cy="2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15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Continuity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486"/>
            <a:ext cx="11917680" cy="4759643"/>
          </a:xfrm>
        </p:spPr>
        <p:txBody>
          <a:bodyPr/>
          <a:lstStyle/>
          <a:p>
            <a:r>
              <a:rPr lang="en-US" dirty="0" smtClean="0"/>
              <a:t>A water house 2.3 cm in diameter is being used to fill a 25.0 liter bucket (1 liter = 1000 cubic cm).  The gardener notes it takes 1.5 min to fill the bucket.  The nozzle attached to the hose has a cross-sectional area of 0.600 cubic centimeters.  The nozzle is held so water is projected horizontally from shoulder height (1.5 m above the ground).  Over what horizontal distance can water be projected?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164534" y="4004797"/>
              <a:ext cx="969840" cy="24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734" y="3985717"/>
                <a:ext cx="999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1521014" y="3973837"/>
              <a:ext cx="997560" cy="205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4174" y="3954757"/>
                <a:ext cx="1022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/>
              <p14:cNvContentPartPr/>
              <p14:nvPr/>
            </p14:nvContentPartPr>
            <p14:xfrm>
              <a:off x="152654" y="3345997"/>
              <a:ext cx="5376600" cy="9237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934" y="3335197"/>
                <a:ext cx="5409360" cy="9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/>
              <p14:cNvContentPartPr/>
              <p14:nvPr/>
            </p14:nvContentPartPr>
            <p14:xfrm>
              <a:off x="1515614" y="3712837"/>
              <a:ext cx="93600" cy="4582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96174" y="3705277"/>
                <a:ext cx="12420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Ink 45"/>
              <p14:cNvContentPartPr/>
              <p14:nvPr/>
            </p14:nvContentPartPr>
            <p14:xfrm>
              <a:off x="1624694" y="3692677"/>
              <a:ext cx="1113120" cy="25488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10654" y="3674677"/>
                <a:ext cx="114552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Ink 46"/>
              <p14:cNvContentPartPr/>
              <p14:nvPr/>
            </p14:nvContentPartPr>
            <p14:xfrm>
              <a:off x="2715494" y="3661357"/>
              <a:ext cx="126720" cy="6084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09374" y="3655237"/>
                <a:ext cx="15156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0" name="Ink 49"/>
              <p14:cNvContentPartPr/>
              <p14:nvPr/>
            </p14:nvContentPartPr>
            <p14:xfrm>
              <a:off x="2921774" y="3681877"/>
              <a:ext cx="146520" cy="6163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02334" y="3675037"/>
                <a:ext cx="18108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" name="Ink 50"/>
              <p14:cNvContentPartPr/>
              <p14:nvPr/>
            </p14:nvContentPartPr>
            <p14:xfrm>
              <a:off x="2904854" y="3999757"/>
              <a:ext cx="796320" cy="208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98734" y="3983557"/>
                <a:ext cx="817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8" name="Ink 57"/>
              <p14:cNvContentPartPr/>
              <p14:nvPr/>
            </p14:nvContentPartPr>
            <p14:xfrm>
              <a:off x="3139574" y="3704917"/>
              <a:ext cx="693720" cy="5986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30934" y="3695557"/>
                <a:ext cx="70884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4" name="Ink 63"/>
              <p14:cNvContentPartPr/>
              <p14:nvPr/>
            </p14:nvContentPartPr>
            <p14:xfrm>
              <a:off x="3871454" y="3631117"/>
              <a:ext cx="165240" cy="5914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58134" y="3619597"/>
                <a:ext cx="19800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" name="Ink 65"/>
              <p14:cNvContentPartPr/>
              <p14:nvPr/>
            </p14:nvContentPartPr>
            <p14:xfrm>
              <a:off x="4096094" y="3630397"/>
              <a:ext cx="114480" cy="5868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76654" y="3618877"/>
                <a:ext cx="13932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0" name="Ink 69"/>
              <p14:cNvContentPartPr/>
              <p14:nvPr/>
            </p14:nvContentPartPr>
            <p14:xfrm>
              <a:off x="4104734" y="3875197"/>
              <a:ext cx="682200" cy="529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97894" y="3858277"/>
                <a:ext cx="707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5" name="Ink 74"/>
              <p14:cNvContentPartPr/>
              <p14:nvPr/>
            </p14:nvContentPartPr>
            <p14:xfrm>
              <a:off x="4322174" y="3635797"/>
              <a:ext cx="676080" cy="5065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10294" y="3626797"/>
                <a:ext cx="69660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" name="Ink 81"/>
              <p14:cNvContentPartPr/>
              <p14:nvPr/>
            </p14:nvContentPartPr>
            <p14:xfrm>
              <a:off x="4898174" y="3552997"/>
              <a:ext cx="224280" cy="56988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88814" y="3543637"/>
                <a:ext cx="25452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3" name="Ink 82"/>
              <p14:cNvContentPartPr/>
              <p14:nvPr/>
            </p14:nvContentPartPr>
            <p14:xfrm>
              <a:off x="5164934" y="3684037"/>
              <a:ext cx="177120" cy="50688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44054" y="3671797"/>
                <a:ext cx="20160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0" name="Ink 89"/>
              <p14:cNvContentPartPr/>
              <p14:nvPr/>
            </p14:nvContentPartPr>
            <p14:xfrm>
              <a:off x="5363654" y="3681157"/>
              <a:ext cx="923040" cy="46872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44934" y="3671077"/>
                <a:ext cx="94896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1" name="Ink 90"/>
              <p14:cNvContentPartPr/>
              <p14:nvPr/>
            </p14:nvContentPartPr>
            <p14:xfrm>
              <a:off x="5252414" y="3888877"/>
              <a:ext cx="617760" cy="576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39814" y="3873037"/>
                <a:ext cx="6372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6" name="Ink 95"/>
              <p14:cNvContentPartPr/>
              <p14:nvPr/>
            </p14:nvContentPartPr>
            <p14:xfrm>
              <a:off x="6082934" y="3596197"/>
              <a:ext cx="278280" cy="61524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76454" y="3589717"/>
                <a:ext cx="30492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7" name="Ink 96"/>
              <p14:cNvContentPartPr/>
              <p14:nvPr/>
            </p14:nvContentPartPr>
            <p14:xfrm>
              <a:off x="6432494" y="3886717"/>
              <a:ext cx="864000" cy="4248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23134" y="3866917"/>
                <a:ext cx="8766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8" name="Ink 97"/>
              <p14:cNvContentPartPr/>
              <p14:nvPr/>
            </p14:nvContentPartPr>
            <p14:xfrm>
              <a:off x="6408014" y="3683317"/>
              <a:ext cx="163080" cy="48024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87494" y="3673957"/>
                <a:ext cx="18792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5" name="Ink 104"/>
              <p14:cNvContentPartPr/>
              <p14:nvPr/>
            </p14:nvContentPartPr>
            <p14:xfrm>
              <a:off x="6641654" y="3627157"/>
              <a:ext cx="818640" cy="50292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21494" y="3616357"/>
                <a:ext cx="84888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7" name="Ink 106"/>
              <p14:cNvContentPartPr/>
              <p14:nvPr/>
            </p14:nvContentPartPr>
            <p14:xfrm>
              <a:off x="7308734" y="3635797"/>
              <a:ext cx="325800" cy="62604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00094" y="3627157"/>
                <a:ext cx="353520" cy="64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7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Continuity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486"/>
            <a:ext cx="11917680" cy="4759643"/>
          </a:xfrm>
        </p:spPr>
        <p:txBody>
          <a:bodyPr/>
          <a:lstStyle/>
          <a:p>
            <a:r>
              <a:rPr lang="en-US" dirty="0" smtClean="0"/>
              <a:t>A water house 2.3 cm in diameter is being used to fill a 25.0 liter bucket (1 liter = 1000 cubic cm).  The gardener notes it takes 1.5 min to fill the bucket.  The nozzle attached to the hose has a cross-sectional area of 0.600 cubic centimeters.  The nozzle is held so water is projected horizontally from shoulder height (1.5 m above the ground).  Over what horizontal distance can water be projected?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164534" y="4004797"/>
              <a:ext cx="969840" cy="24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734" y="3985717"/>
                <a:ext cx="999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1521014" y="3973837"/>
              <a:ext cx="997560" cy="205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4174" y="3954757"/>
                <a:ext cx="1022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/>
              <p14:cNvContentPartPr/>
              <p14:nvPr/>
            </p14:nvContentPartPr>
            <p14:xfrm>
              <a:off x="152654" y="3345997"/>
              <a:ext cx="5376600" cy="9237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934" y="3335197"/>
                <a:ext cx="5409360" cy="9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/>
              <p14:cNvContentPartPr/>
              <p14:nvPr/>
            </p14:nvContentPartPr>
            <p14:xfrm>
              <a:off x="1515614" y="3712837"/>
              <a:ext cx="93600" cy="4582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96174" y="3705277"/>
                <a:ext cx="12420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Ink 45"/>
              <p14:cNvContentPartPr/>
              <p14:nvPr/>
            </p14:nvContentPartPr>
            <p14:xfrm>
              <a:off x="1624694" y="3692677"/>
              <a:ext cx="1113120" cy="25488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10654" y="3674677"/>
                <a:ext cx="114552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Ink 46"/>
              <p14:cNvContentPartPr/>
              <p14:nvPr/>
            </p14:nvContentPartPr>
            <p14:xfrm>
              <a:off x="2715494" y="3661357"/>
              <a:ext cx="126720" cy="6084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09374" y="3655237"/>
                <a:ext cx="15156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0" name="Ink 49"/>
              <p14:cNvContentPartPr/>
              <p14:nvPr/>
            </p14:nvContentPartPr>
            <p14:xfrm>
              <a:off x="2921774" y="3681877"/>
              <a:ext cx="146520" cy="6163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02334" y="3675037"/>
                <a:ext cx="18108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" name="Ink 50"/>
              <p14:cNvContentPartPr/>
              <p14:nvPr/>
            </p14:nvContentPartPr>
            <p14:xfrm>
              <a:off x="2904854" y="3999757"/>
              <a:ext cx="796320" cy="208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98734" y="3983557"/>
                <a:ext cx="817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8" name="Ink 57"/>
              <p14:cNvContentPartPr/>
              <p14:nvPr/>
            </p14:nvContentPartPr>
            <p14:xfrm>
              <a:off x="3139574" y="3704917"/>
              <a:ext cx="693720" cy="5986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30934" y="3695557"/>
                <a:ext cx="70884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4" name="Ink 63"/>
              <p14:cNvContentPartPr/>
              <p14:nvPr/>
            </p14:nvContentPartPr>
            <p14:xfrm>
              <a:off x="3871454" y="3631117"/>
              <a:ext cx="165240" cy="5914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58134" y="3619597"/>
                <a:ext cx="19800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" name="Ink 65"/>
              <p14:cNvContentPartPr/>
              <p14:nvPr/>
            </p14:nvContentPartPr>
            <p14:xfrm>
              <a:off x="4096094" y="3630397"/>
              <a:ext cx="114480" cy="5868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76654" y="3618877"/>
                <a:ext cx="13932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0" name="Ink 69"/>
              <p14:cNvContentPartPr/>
              <p14:nvPr/>
            </p14:nvContentPartPr>
            <p14:xfrm>
              <a:off x="4104734" y="3875197"/>
              <a:ext cx="682200" cy="529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97894" y="3858277"/>
                <a:ext cx="707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5" name="Ink 74"/>
              <p14:cNvContentPartPr/>
              <p14:nvPr/>
            </p14:nvContentPartPr>
            <p14:xfrm>
              <a:off x="4322174" y="3635797"/>
              <a:ext cx="676080" cy="5065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10294" y="3626797"/>
                <a:ext cx="69660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" name="Ink 81"/>
              <p14:cNvContentPartPr/>
              <p14:nvPr/>
            </p14:nvContentPartPr>
            <p14:xfrm>
              <a:off x="4898174" y="3552997"/>
              <a:ext cx="224280" cy="56988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88814" y="3543637"/>
                <a:ext cx="25452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3" name="Ink 82"/>
              <p14:cNvContentPartPr/>
              <p14:nvPr/>
            </p14:nvContentPartPr>
            <p14:xfrm>
              <a:off x="5164934" y="3684037"/>
              <a:ext cx="177120" cy="50688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44054" y="3671797"/>
                <a:ext cx="20160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0" name="Ink 89"/>
              <p14:cNvContentPartPr/>
              <p14:nvPr/>
            </p14:nvContentPartPr>
            <p14:xfrm>
              <a:off x="5363654" y="3681157"/>
              <a:ext cx="406440" cy="4676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44934" y="3671077"/>
                <a:ext cx="43452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1" name="Ink 90"/>
              <p14:cNvContentPartPr/>
              <p14:nvPr/>
            </p14:nvContentPartPr>
            <p14:xfrm>
              <a:off x="5252414" y="3888877"/>
              <a:ext cx="617760" cy="576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39814" y="3873037"/>
                <a:ext cx="6372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5" name="Ink 104"/>
              <p14:cNvContentPartPr/>
              <p14:nvPr/>
            </p14:nvContentPartPr>
            <p14:xfrm>
              <a:off x="5886014" y="3596197"/>
              <a:ext cx="1748520" cy="6656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65854" y="3589717"/>
                <a:ext cx="178776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/>
              <p14:cNvContentPartPr/>
              <p14:nvPr/>
            </p14:nvContentPartPr>
            <p14:xfrm>
              <a:off x="7713014" y="3640117"/>
              <a:ext cx="4285800" cy="394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693934" y="3624997"/>
                <a:ext cx="430992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" name="Ink 6"/>
              <p14:cNvContentPartPr/>
              <p14:nvPr/>
            </p14:nvContentPartPr>
            <p14:xfrm>
              <a:off x="5458334" y="3998677"/>
              <a:ext cx="130680" cy="147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39254" y="3983557"/>
                <a:ext cx="159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" name="Ink 7"/>
              <p14:cNvContentPartPr/>
              <p14:nvPr/>
            </p14:nvContentPartPr>
            <p14:xfrm>
              <a:off x="5636534" y="3992917"/>
              <a:ext cx="135720" cy="153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16374" y="3974917"/>
                <a:ext cx="1738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" name="Ink 8"/>
              <p14:cNvContentPartPr/>
              <p14:nvPr/>
            </p14:nvContentPartPr>
            <p14:xfrm>
              <a:off x="6641654" y="3964837"/>
              <a:ext cx="818640" cy="165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21494" y="3946477"/>
                <a:ext cx="848880" cy="2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46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Continuity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486"/>
            <a:ext cx="11917680" cy="4759643"/>
          </a:xfrm>
        </p:spPr>
        <p:txBody>
          <a:bodyPr/>
          <a:lstStyle/>
          <a:p>
            <a:r>
              <a:rPr lang="en-US" dirty="0" smtClean="0"/>
              <a:t>A water house 2.3 cm in diameter is being used to fill a 25.0 liter bucket (1 liter = 1000 cubic cm).  The gardener notes it takes 1.5 min to fill the bucket.  The nozzle attached to the hose has a cross-sectional area of 0.600 cubic centimeters.  The nozzle is held so water is projected horizontally from shoulder height (1.5 m above the ground).  Over what horizontal distance can water be projected?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164534" y="4004797"/>
              <a:ext cx="969840" cy="24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734" y="3985717"/>
                <a:ext cx="999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1521014" y="3973837"/>
              <a:ext cx="997560" cy="205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4174" y="3954757"/>
                <a:ext cx="1022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" name="Ink 40"/>
              <p14:cNvContentPartPr/>
              <p14:nvPr/>
            </p14:nvContentPartPr>
            <p14:xfrm>
              <a:off x="1515614" y="3712837"/>
              <a:ext cx="93600" cy="4582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96174" y="3705277"/>
                <a:ext cx="12420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" name="Ink 46"/>
              <p14:cNvContentPartPr/>
              <p14:nvPr/>
            </p14:nvContentPartPr>
            <p14:xfrm>
              <a:off x="2715494" y="3661357"/>
              <a:ext cx="126720" cy="6084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09374" y="3655237"/>
                <a:ext cx="15156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0" name="Ink 49"/>
              <p14:cNvContentPartPr/>
              <p14:nvPr/>
            </p14:nvContentPartPr>
            <p14:xfrm>
              <a:off x="2921774" y="3681877"/>
              <a:ext cx="146520" cy="6163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02334" y="3675037"/>
                <a:ext cx="18108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" name="Ink 50"/>
              <p14:cNvContentPartPr/>
              <p14:nvPr/>
            </p14:nvContentPartPr>
            <p14:xfrm>
              <a:off x="2904854" y="3999757"/>
              <a:ext cx="796320" cy="208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98734" y="3983557"/>
                <a:ext cx="817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Ink 57"/>
              <p14:cNvContentPartPr/>
              <p14:nvPr/>
            </p14:nvContentPartPr>
            <p14:xfrm>
              <a:off x="3139574" y="3704917"/>
              <a:ext cx="693720" cy="5536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30934" y="3695557"/>
                <a:ext cx="70884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4" name="Ink 63"/>
              <p14:cNvContentPartPr/>
              <p14:nvPr/>
            </p14:nvContentPartPr>
            <p14:xfrm>
              <a:off x="3871454" y="3631117"/>
              <a:ext cx="165240" cy="5914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58134" y="3619597"/>
                <a:ext cx="19800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6" name="Ink 65"/>
              <p14:cNvContentPartPr/>
              <p14:nvPr/>
            </p14:nvContentPartPr>
            <p14:xfrm>
              <a:off x="4096094" y="3630397"/>
              <a:ext cx="114480" cy="5868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76654" y="3618877"/>
                <a:ext cx="13932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0" name="Ink 69"/>
              <p14:cNvContentPartPr/>
              <p14:nvPr/>
            </p14:nvContentPartPr>
            <p14:xfrm>
              <a:off x="4104734" y="3875197"/>
              <a:ext cx="682200" cy="529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97894" y="3858277"/>
                <a:ext cx="707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5" name="Ink 74"/>
              <p14:cNvContentPartPr/>
              <p14:nvPr/>
            </p14:nvContentPartPr>
            <p14:xfrm>
              <a:off x="4322174" y="3635797"/>
              <a:ext cx="676080" cy="5065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10294" y="3626797"/>
                <a:ext cx="69660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2" name="Ink 81"/>
              <p14:cNvContentPartPr/>
              <p14:nvPr/>
            </p14:nvContentPartPr>
            <p14:xfrm>
              <a:off x="4898174" y="3552997"/>
              <a:ext cx="224280" cy="56988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88814" y="3543637"/>
                <a:ext cx="25452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3" name="Ink 82"/>
              <p14:cNvContentPartPr/>
              <p14:nvPr/>
            </p14:nvContentPartPr>
            <p14:xfrm>
              <a:off x="5164934" y="3684037"/>
              <a:ext cx="177120" cy="50688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44054" y="3671797"/>
                <a:ext cx="20160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0" name="Ink 89"/>
              <p14:cNvContentPartPr/>
              <p14:nvPr/>
            </p14:nvContentPartPr>
            <p14:xfrm>
              <a:off x="5363654" y="3681157"/>
              <a:ext cx="406440" cy="4676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44934" y="3671077"/>
                <a:ext cx="43452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1" name="Ink 90"/>
              <p14:cNvContentPartPr/>
              <p14:nvPr/>
            </p14:nvContentPartPr>
            <p14:xfrm>
              <a:off x="5252414" y="3888877"/>
              <a:ext cx="617760" cy="576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39814" y="3873037"/>
                <a:ext cx="6372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5" name="Ink 104"/>
              <p14:cNvContentPartPr/>
              <p14:nvPr/>
            </p14:nvContentPartPr>
            <p14:xfrm>
              <a:off x="5886014" y="3596197"/>
              <a:ext cx="1748520" cy="6656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65854" y="3589717"/>
                <a:ext cx="178776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/>
              <p14:cNvContentPartPr/>
              <p14:nvPr/>
            </p14:nvContentPartPr>
            <p14:xfrm>
              <a:off x="7713014" y="3640117"/>
              <a:ext cx="4285800" cy="394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93934" y="3624997"/>
                <a:ext cx="430992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/>
              <p14:cNvContentPartPr/>
              <p14:nvPr/>
            </p14:nvContentPartPr>
            <p14:xfrm>
              <a:off x="5458334" y="3998677"/>
              <a:ext cx="130680" cy="147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39254" y="3983557"/>
                <a:ext cx="159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/>
              <p14:cNvContentPartPr/>
              <p14:nvPr/>
            </p14:nvContentPartPr>
            <p14:xfrm>
              <a:off x="5636534" y="3992917"/>
              <a:ext cx="135720" cy="153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16374" y="3974917"/>
                <a:ext cx="1738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/>
              <p14:cNvContentPartPr/>
              <p14:nvPr/>
            </p14:nvContentPartPr>
            <p14:xfrm>
              <a:off x="6641654" y="3964837"/>
              <a:ext cx="818640" cy="165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21494" y="3946477"/>
                <a:ext cx="848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Ink 29"/>
              <p14:cNvContentPartPr/>
              <p14:nvPr/>
            </p14:nvContentPartPr>
            <p14:xfrm>
              <a:off x="152654" y="3345997"/>
              <a:ext cx="5376600" cy="8856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3934" y="3335197"/>
                <a:ext cx="5409360" cy="9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9" name="Ink 38"/>
              <p14:cNvContentPartPr/>
              <p14:nvPr/>
            </p14:nvContentPartPr>
            <p14:xfrm>
              <a:off x="152654" y="3784837"/>
              <a:ext cx="3075480" cy="12729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8974" y="3773677"/>
                <a:ext cx="3102840" cy="13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/>
              <p14:cNvContentPartPr/>
              <p14:nvPr/>
            </p14:nvContentPartPr>
            <p14:xfrm>
              <a:off x="3246854" y="4118917"/>
              <a:ext cx="152280" cy="1846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27774" y="4102717"/>
                <a:ext cx="174600" cy="21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56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Continuity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486"/>
            <a:ext cx="11917680" cy="4759643"/>
          </a:xfrm>
        </p:spPr>
        <p:txBody>
          <a:bodyPr/>
          <a:lstStyle/>
          <a:p>
            <a:r>
              <a:rPr lang="en-US" dirty="0" smtClean="0"/>
              <a:t>A water house 2.3 cm in diameter is being used to fill a 25.0 liter bucket (1 liter = 1000 cubic cm).  The gardener notes it takes 1.5 min to fill the bucket.  The nozzle attached to the hose has a cross-sectional area of 0.600 cubic centimeters.  The nozzle is held so water is projected horizontally from shoulder height (1.5 m above the ground).  Over what horizontal distance can water be projected?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164534" y="4004797"/>
              <a:ext cx="969840" cy="24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734" y="3985717"/>
                <a:ext cx="999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1521014" y="3973837"/>
              <a:ext cx="997560" cy="205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4174" y="3954757"/>
                <a:ext cx="1022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/>
              <p14:cNvContentPartPr/>
              <p14:nvPr/>
            </p14:nvContentPartPr>
            <p14:xfrm>
              <a:off x="2715494" y="3661357"/>
              <a:ext cx="126720" cy="6084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9374" y="3655237"/>
                <a:ext cx="15156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/>
              <p14:cNvContentPartPr/>
              <p14:nvPr/>
            </p14:nvContentPartPr>
            <p14:xfrm>
              <a:off x="2921774" y="3681877"/>
              <a:ext cx="146520" cy="6163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2334" y="3675037"/>
                <a:ext cx="18108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/>
              <p14:cNvContentPartPr/>
              <p14:nvPr/>
            </p14:nvContentPartPr>
            <p14:xfrm>
              <a:off x="2904854" y="3999757"/>
              <a:ext cx="796320" cy="208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98734" y="3983557"/>
                <a:ext cx="817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/>
              <p14:cNvContentPartPr/>
              <p14:nvPr/>
            </p14:nvContentPartPr>
            <p14:xfrm>
              <a:off x="3139574" y="3704917"/>
              <a:ext cx="693720" cy="5536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0934" y="3695557"/>
                <a:ext cx="70884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4" name="Ink 63"/>
              <p14:cNvContentPartPr/>
              <p14:nvPr/>
            </p14:nvContentPartPr>
            <p14:xfrm>
              <a:off x="3871454" y="3631117"/>
              <a:ext cx="165240" cy="5914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58134" y="3619597"/>
                <a:ext cx="19800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/>
              <p14:cNvContentPartPr/>
              <p14:nvPr/>
            </p14:nvContentPartPr>
            <p14:xfrm>
              <a:off x="4096094" y="3630397"/>
              <a:ext cx="114480" cy="5868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76654" y="3618877"/>
                <a:ext cx="13932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0" name="Ink 69"/>
              <p14:cNvContentPartPr/>
              <p14:nvPr/>
            </p14:nvContentPartPr>
            <p14:xfrm>
              <a:off x="4104734" y="3875197"/>
              <a:ext cx="682200" cy="529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97894" y="3858277"/>
                <a:ext cx="707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5" name="Ink 74"/>
              <p14:cNvContentPartPr/>
              <p14:nvPr/>
            </p14:nvContentPartPr>
            <p14:xfrm>
              <a:off x="4322174" y="3635797"/>
              <a:ext cx="676080" cy="5065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10294" y="3626797"/>
                <a:ext cx="69660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" name="Ink 81"/>
              <p14:cNvContentPartPr/>
              <p14:nvPr/>
            </p14:nvContentPartPr>
            <p14:xfrm>
              <a:off x="4898174" y="3552997"/>
              <a:ext cx="224280" cy="56988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88814" y="3543637"/>
                <a:ext cx="25452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3" name="Ink 82"/>
              <p14:cNvContentPartPr/>
              <p14:nvPr/>
            </p14:nvContentPartPr>
            <p14:xfrm>
              <a:off x="5164934" y="3684037"/>
              <a:ext cx="177120" cy="50688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44054" y="3671797"/>
                <a:ext cx="20160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0" name="Ink 89"/>
              <p14:cNvContentPartPr/>
              <p14:nvPr/>
            </p14:nvContentPartPr>
            <p14:xfrm>
              <a:off x="5363654" y="3681157"/>
              <a:ext cx="406440" cy="4676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44934" y="3671077"/>
                <a:ext cx="43452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1" name="Ink 90"/>
              <p14:cNvContentPartPr/>
              <p14:nvPr/>
            </p14:nvContentPartPr>
            <p14:xfrm>
              <a:off x="5252414" y="3888877"/>
              <a:ext cx="617760" cy="576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39814" y="3873037"/>
                <a:ext cx="6372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5" name="Ink 104"/>
              <p14:cNvContentPartPr/>
              <p14:nvPr/>
            </p14:nvContentPartPr>
            <p14:xfrm>
              <a:off x="5886014" y="3596197"/>
              <a:ext cx="1748520" cy="6656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65854" y="3589717"/>
                <a:ext cx="178776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/>
              <p14:cNvContentPartPr/>
              <p14:nvPr/>
            </p14:nvContentPartPr>
            <p14:xfrm>
              <a:off x="7713014" y="3640117"/>
              <a:ext cx="4285800" cy="394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93934" y="3624997"/>
                <a:ext cx="430992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/>
              <p14:cNvContentPartPr/>
              <p14:nvPr/>
            </p14:nvContentPartPr>
            <p14:xfrm>
              <a:off x="5458334" y="3998677"/>
              <a:ext cx="130680" cy="147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39254" y="3983557"/>
                <a:ext cx="159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" name="Ink 7"/>
              <p14:cNvContentPartPr/>
              <p14:nvPr/>
            </p14:nvContentPartPr>
            <p14:xfrm>
              <a:off x="5636534" y="3992917"/>
              <a:ext cx="135720" cy="153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16374" y="3974917"/>
                <a:ext cx="1738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" name="Ink 8"/>
              <p14:cNvContentPartPr/>
              <p14:nvPr/>
            </p14:nvContentPartPr>
            <p14:xfrm>
              <a:off x="6641654" y="3964837"/>
              <a:ext cx="818640" cy="165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21494" y="3946477"/>
                <a:ext cx="848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Ink 39"/>
              <p14:cNvContentPartPr/>
              <p14:nvPr/>
            </p14:nvContentPartPr>
            <p14:xfrm>
              <a:off x="3246854" y="4118917"/>
              <a:ext cx="152280" cy="1846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27774" y="4102717"/>
                <a:ext cx="1746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" name="Ink 4"/>
              <p14:cNvContentPartPr/>
              <p14:nvPr/>
            </p14:nvContentPartPr>
            <p14:xfrm>
              <a:off x="152654" y="3345997"/>
              <a:ext cx="5376600" cy="2350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3934" y="3335197"/>
                <a:ext cx="5409360" cy="23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/>
              <p14:cNvContentPartPr/>
              <p14:nvPr/>
            </p14:nvContentPartPr>
            <p14:xfrm>
              <a:off x="2017454" y="4060237"/>
              <a:ext cx="292320" cy="171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99814" y="4048357"/>
                <a:ext cx="314640" cy="2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70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Continuity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486"/>
            <a:ext cx="11917680" cy="4759643"/>
          </a:xfrm>
        </p:spPr>
        <p:txBody>
          <a:bodyPr/>
          <a:lstStyle/>
          <a:p>
            <a:r>
              <a:rPr lang="en-US" dirty="0" smtClean="0"/>
              <a:t>A water house 2.3 cm in diameter is being used to fill a 25.0 liter bucket (1 liter = 1000 cubic cm).  The gardener notes it takes 1.5 min to fill the bucket.  The nozzle attached to the hose has a cross-sectional area of 0.600 cubic centimeters.  The nozzle is held so water is projected horizontally from shoulder height (1.5 m above the ground).  Over what horizontal distance can water be projected?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164534" y="4004797"/>
              <a:ext cx="969840" cy="24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734" y="3985717"/>
                <a:ext cx="999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1521014" y="3973837"/>
              <a:ext cx="997560" cy="205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4174" y="3954757"/>
                <a:ext cx="1022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/>
              <p14:cNvContentPartPr/>
              <p14:nvPr/>
            </p14:nvContentPartPr>
            <p14:xfrm>
              <a:off x="2715494" y="3661357"/>
              <a:ext cx="126720" cy="6084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9374" y="3655237"/>
                <a:ext cx="15156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/>
              <p14:cNvContentPartPr/>
              <p14:nvPr/>
            </p14:nvContentPartPr>
            <p14:xfrm>
              <a:off x="2921774" y="3681877"/>
              <a:ext cx="146520" cy="6163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2334" y="3675037"/>
                <a:ext cx="18108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/>
              <p14:cNvContentPartPr/>
              <p14:nvPr/>
            </p14:nvContentPartPr>
            <p14:xfrm>
              <a:off x="2904854" y="3999757"/>
              <a:ext cx="796320" cy="208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98734" y="3983557"/>
                <a:ext cx="817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" name="Ink 63"/>
              <p14:cNvContentPartPr/>
              <p14:nvPr/>
            </p14:nvContentPartPr>
            <p14:xfrm>
              <a:off x="3871454" y="3631117"/>
              <a:ext cx="165240" cy="5914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58134" y="3619597"/>
                <a:ext cx="19800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/>
              <p14:cNvContentPartPr/>
              <p14:nvPr/>
            </p14:nvContentPartPr>
            <p14:xfrm>
              <a:off x="4096094" y="3630397"/>
              <a:ext cx="114480" cy="5868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76654" y="3618877"/>
                <a:ext cx="13932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0" name="Ink 69"/>
              <p14:cNvContentPartPr/>
              <p14:nvPr/>
            </p14:nvContentPartPr>
            <p14:xfrm>
              <a:off x="4104734" y="3875197"/>
              <a:ext cx="682200" cy="529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97894" y="3858277"/>
                <a:ext cx="707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5" name="Ink 74"/>
              <p14:cNvContentPartPr/>
              <p14:nvPr/>
            </p14:nvContentPartPr>
            <p14:xfrm>
              <a:off x="4322174" y="3635797"/>
              <a:ext cx="676080" cy="5065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10294" y="3626797"/>
                <a:ext cx="69660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" name="Ink 81"/>
              <p14:cNvContentPartPr/>
              <p14:nvPr/>
            </p14:nvContentPartPr>
            <p14:xfrm>
              <a:off x="4898174" y="3552997"/>
              <a:ext cx="224280" cy="56988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88814" y="3543637"/>
                <a:ext cx="25452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3" name="Ink 82"/>
              <p14:cNvContentPartPr/>
              <p14:nvPr/>
            </p14:nvContentPartPr>
            <p14:xfrm>
              <a:off x="5164934" y="3684037"/>
              <a:ext cx="177120" cy="50688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44054" y="3671797"/>
                <a:ext cx="20160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0" name="Ink 89"/>
              <p14:cNvContentPartPr/>
              <p14:nvPr/>
            </p14:nvContentPartPr>
            <p14:xfrm>
              <a:off x="5363654" y="3681157"/>
              <a:ext cx="406440" cy="4676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44934" y="3671077"/>
                <a:ext cx="43452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1" name="Ink 90"/>
              <p14:cNvContentPartPr/>
              <p14:nvPr/>
            </p14:nvContentPartPr>
            <p14:xfrm>
              <a:off x="5252414" y="3888877"/>
              <a:ext cx="617760" cy="576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39814" y="3873037"/>
                <a:ext cx="6372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5" name="Ink 104"/>
              <p14:cNvContentPartPr/>
              <p14:nvPr/>
            </p14:nvContentPartPr>
            <p14:xfrm>
              <a:off x="5886014" y="3596197"/>
              <a:ext cx="1748520" cy="6656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65854" y="3589717"/>
                <a:ext cx="178776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/>
              <p14:cNvContentPartPr/>
              <p14:nvPr/>
            </p14:nvContentPartPr>
            <p14:xfrm>
              <a:off x="7713014" y="3640117"/>
              <a:ext cx="4285800" cy="394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93934" y="3624997"/>
                <a:ext cx="430992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/>
              <p14:cNvContentPartPr/>
              <p14:nvPr/>
            </p14:nvContentPartPr>
            <p14:xfrm>
              <a:off x="5458334" y="3998677"/>
              <a:ext cx="130680" cy="147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39254" y="3983557"/>
                <a:ext cx="159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" name="Ink 7"/>
              <p14:cNvContentPartPr/>
              <p14:nvPr/>
            </p14:nvContentPartPr>
            <p14:xfrm>
              <a:off x="5636534" y="3992917"/>
              <a:ext cx="135720" cy="153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16374" y="3974917"/>
                <a:ext cx="1738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" name="Ink 8"/>
              <p14:cNvContentPartPr/>
              <p14:nvPr/>
            </p14:nvContentPartPr>
            <p14:xfrm>
              <a:off x="6641654" y="3964837"/>
              <a:ext cx="818640" cy="165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21494" y="3946477"/>
                <a:ext cx="848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" name="Ink 4"/>
              <p14:cNvContentPartPr/>
              <p14:nvPr/>
            </p14:nvContentPartPr>
            <p14:xfrm>
              <a:off x="1515614" y="3712837"/>
              <a:ext cx="93600" cy="458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3934" y="3335197"/>
                <a:ext cx="5409360" cy="23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/>
              <p14:cNvContentPartPr/>
              <p14:nvPr/>
            </p14:nvContentPartPr>
            <p14:xfrm>
              <a:off x="152654" y="3345997"/>
              <a:ext cx="5376600" cy="2611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3934" y="3335197"/>
                <a:ext cx="5409360" cy="26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" name="Ink 11"/>
              <p14:cNvContentPartPr/>
              <p14:nvPr/>
            </p14:nvContentPartPr>
            <p14:xfrm>
              <a:off x="1624694" y="3692677"/>
              <a:ext cx="1113120" cy="538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10654" y="3674677"/>
                <a:ext cx="114552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/>
              <p14:cNvContentPartPr/>
              <p14:nvPr/>
            </p14:nvContentPartPr>
            <p14:xfrm>
              <a:off x="3139574" y="3704917"/>
              <a:ext cx="693720" cy="598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30934" y="3695557"/>
                <a:ext cx="708840" cy="62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28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Continuity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486"/>
            <a:ext cx="11917680" cy="4759643"/>
          </a:xfrm>
        </p:spPr>
        <p:txBody>
          <a:bodyPr/>
          <a:lstStyle/>
          <a:p>
            <a:r>
              <a:rPr lang="en-US" dirty="0" smtClean="0"/>
              <a:t>A water house 2.3 cm in diameter is being used to fill a 25.0 liter bucket (1 liter = 1000 cubic cm).  The gardener notes it takes 1.5 min to fill the bucket.  The nozzle attached to the hose has a cross-sectional area of 0.600 cubic centimeters.  The nozzle is held so water is projected horizontally from shoulder height (1.5 m above the ground).  Over what horizontal distance can water be projected?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164534" y="4004797"/>
              <a:ext cx="969840" cy="24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734" y="3985717"/>
                <a:ext cx="999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1521014" y="3973837"/>
              <a:ext cx="997560" cy="205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4174" y="3954757"/>
                <a:ext cx="1022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/>
              <p14:cNvContentPartPr/>
              <p14:nvPr/>
            </p14:nvContentPartPr>
            <p14:xfrm>
              <a:off x="2715494" y="3661357"/>
              <a:ext cx="126720" cy="6084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9374" y="3655237"/>
                <a:ext cx="15156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/>
              <p14:cNvContentPartPr/>
              <p14:nvPr/>
            </p14:nvContentPartPr>
            <p14:xfrm>
              <a:off x="2921774" y="3681877"/>
              <a:ext cx="146520" cy="6163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2334" y="3675037"/>
                <a:ext cx="18108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/>
              <p14:cNvContentPartPr/>
              <p14:nvPr/>
            </p14:nvContentPartPr>
            <p14:xfrm>
              <a:off x="2904854" y="3999757"/>
              <a:ext cx="796320" cy="208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98734" y="3983557"/>
                <a:ext cx="817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" name="Ink 63"/>
              <p14:cNvContentPartPr/>
              <p14:nvPr/>
            </p14:nvContentPartPr>
            <p14:xfrm>
              <a:off x="3871454" y="3631117"/>
              <a:ext cx="165240" cy="5914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58134" y="3619597"/>
                <a:ext cx="19800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/>
              <p14:cNvContentPartPr/>
              <p14:nvPr/>
            </p14:nvContentPartPr>
            <p14:xfrm>
              <a:off x="4096094" y="3630397"/>
              <a:ext cx="114480" cy="5868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76654" y="3618877"/>
                <a:ext cx="13932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0" name="Ink 69"/>
              <p14:cNvContentPartPr/>
              <p14:nvPr/>
            </p14:nvContentPartPr>
            <p14:xfrm>
              <a:off x="4104734" y="3875197"/>
              <a:ext cx="682200" cy="529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97894" y="3858277"/>
                <a:ext cx="707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5" name="Ink 74"/>
              <p14:cNvContentPartPr/>
              <p14:nvPr/>
            </p14:nvContentPartPr>
            <p14:xfrm>
              <a:off x="4322174" y="3635797"/>
              <a:ext cx="676080" cy="5065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10294" y="3626797"/>
                <a:ext cx="69660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" name="Ink 81"/>
              <p14:cNvContentPartPr/>
              <p14:nvPr/>
            </p14:nvContentPartPr>
            <p14:xfrm>
              <a:off x="4898174" y="3552997"/>
              <a:ext cx="224280" cy="56988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88814" y="3543637"/>
                <a:ext cx="25452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3" name="Ink 82"/>
              <p14:cNvContentPartPr/>
              <p14:nvPr/>
            </p14:nvContentPartPr>
            <p14:xfrm>
              <a:off x="5164934" y="3684037"/>
              <a:ext cx="177120" cy="50688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44054" y="3671797"/>
                <a:ext cx="20160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0" name="Ink 89"/>
              <p14:cNvContentPartPr/>
              <p14:nvPr/>
            </p14:nvContentPartPr>
            <p14:xfrm>
              <a:off x="5363654" y="3681157"/>
              <a:ext cx="406440" cy="4676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44934" y="3671077"/>
                <a:ext cx="43452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1" name="Ink 90"/>
              <p14:cNvContentPartPr/>
              <p14:nvPr/>
            </p14:nvContentPartPr>
            <p14:xfrm>
              <a:off x="5252414" y="3888877"/>
              <a:ext cx="617760" cy="576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39814" y="3873037"/>
                <a:ext cx="6372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5" name="Ink 104"/>
              <p14:cNvContentPartPr/>
              <p14:nvPr/>
            </p14:nvContentPartPr>
            <p14:xfrm>
              <a:off x="5886014" y="3596197"/>
              <a:ext cx="1748520" cy="6656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65854" y="3589717"/>
                <a:ext cx="178776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/>
              <p14:cNvContentPartPr/>
              <p14:nvPr/>
            </p14:nvContentPartPr>
            <p14:xfrm>
              <a:off x="7713014" y="3640117"/>
              <a:ext cx="4285800" cy="394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93934" y="3624997"/>
                <a:ext cx="430992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/>
              <p14:cNvContentPartPr/>
              <p14:nvPr/>
            </p14:nvContentPartPr>
            <p14:xfrm>
              <a:off x="5458334" y="3998677"/>
              <a:ext cx="130680" cy="147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39254" y="3983557"/>
                <a:ext cx="159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" name="Ink 7"/>
              <p14:cNvContentPartPr/>
              <p14:nvPr/>
            </p14:nvContentPartPr>
            <p14:xfrm>
              <a:off x="5636534" y="3992917"/>
              <a:ext cx="135720" cy="153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16374" y="3974917"/>
                <a:ext cx="1738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" name="Ink 8"/>
              <p14:cNvContentPartPr/>
              <p14:nvPr/>
            </p14:nvContentPartPr>
            <p14:xfrm>
              <a:off x="6641654" y="3964837"/>
              <a:ext cx="818640" cy="165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21494" y="3946477"/>
                <a:ext cx="848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" name="Ink 4"/>
              <p14:cNvContentPartPr/>
              <p14:nvPr/>
            </p14:nvContentPartPr>
            <p14:xfrm>
              <a:off x="1515614" y="3712837"/>
              <a:ext cx="93600" cy="458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3934" y="3335197"/>
                <a:ext cx="5409360" cy="23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/>
              <p14:cNvContentPartPr/>
              <p14:nvPr/>
            </p14:nvContentPartPr>
            <p14:xfrm>
              <a:off x="152654" y="3345997"/>
              <a:ext cx="5376600" cy="2243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3934" y="3335197"/>
                <a:ext cx="5409360" cy="22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" name="Ink 11"/>
              <p14:cNvContentPartPr/>
              <p14:nvPr/>
            </p14:nvContentPartPr>
            <p14:xfrm>
              <a:off x="1624694" y="3692677"/>
              <a:ext cx="1113120" cy="538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10654" y="3674677"/>
                <a:ext cx="114552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/>
              <p14:cNvContentPartPr/>
              <p14:nvPr/>
            </p14:nvContentPartPr>
            <p14:xfrm>
              <a:off x="3139574" y="3704917"/>
              <a:ext cx="693720" cy="598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30934" y="3695557"/>
                <a:ext cx="70884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" name="Ink 14"/>
              <p14:cNvContentPartPr/>
              <p14:nvPr/>
            </p14:nvContentPartPr>
            <p14:xfrm>
              <a:off x="165974" y="5485117"/>
              <a:ext cx="3818520" cy="1066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9414" y="5471437"/>
                <a:ext cx="3839040" cy="10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/>
              <p14:cNvContentPartPr/>
              <p14:nvPr/>
            </p14:nvContentPartPr>
            <p14:xfrm>
              <a:off x="2483654" y="5421757"/>
              <a:ext cx="288000" cy="1198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62774" y="5400877"/>
                <a:ext cx="3301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/>
              <p14:cNvContentPartPr/>
              <p14:nvPr/>
            </p14:nvContentPartPr>
            <p14:xfrm>
              <a:off x="1486454" y="6294037"/>
              <a:ext cx="1967760" cy="1220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75294" y="6290797"/>
                <a:ext cx="1982160" cy="1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32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Continuity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486"/>
            <a:ext cx="11917680" cy="4759643"/>
          </a:xfrm>
        </p:spPr>
        <p:txBody>
          <a:bodyPr/>
          <a:lstStyle/>
          <a:p>
            <a:r>
              <a:rPr lang="en-US" dirty="0" smtClean="0"/>
              <a:t>A water house 2.3 cm in diameter is being used to fill a 25.0 liter bucket (1 liter = 1000 cubic cm).  The gardener notes it takes 1.5 min to fill the bucket.  The nozzle attached to the hose has a cross-sectional area of 0.600 cubic centimeters.  The nozzle is held so water is projected horizontally from shoulder height (1.5 m above the ground).  Over what horizontal distance can water be projected?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164534" y="4004797"/>
              <a:ext cx="969840" cy="24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734" y="3985717"/>
                <a:ext cx="999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1521014" y="3973837"/>
              <a:ext cx="997560" cy="205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4174" y="3954757"/>
                <a:ext cx="1022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/>
              <p14:cNvContentPartPr/>
              <p14:nvPr/>
            </p14:nvContentPartPr>
            <p14:xfrm>
              <a:off x="2715494" y="3661357"/>
              <a:ext cx="126720" cy="6084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9374" y="3655237"/>
                <a:ext cx="15156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/>
              <p14:cNvContentPartPr/>
              <p14:nvPr/>
            </p14:nvContentPartPr>
            <p14:xfrm>
              <a:off x="2921774" y="3681877"/>
              <a:ext cx="146520" cy="6163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2334" y="3675037"/>
                <a:ext cx="18108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/>
              <p14:cNvContentPartPr/>
              <p14:nvPr/>
            </p14:nvContentPartPr>
            <p14:xfrm>
              <a:off x="2904854" y="3999757"/>
              <a:ext cx="796320" cy="208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98734" y="3983557"/>
                <a:ext cx="817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" name="Ink 63"/>
              <p14:cNvContentPartPr/>
              <p14:nvPr/>
            </p14:nvContentPartPr>
            <p14:xfrm>
              <a:off x="3871454" y="3631117"/>
              <a:ext cx="165240" cy="5914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58134" y="3619597"/>
                <a:ext cx="19800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/>
              <p14:cNvContentPartPr/>
              <p14:nvPr/>
            </p14:nvContentPartPr>
            <p14:xfrm>
              <a:off x="4096094" y="3630397"/>
              <a:ext cx="114480" cy="5868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76654" y="3618877"/>
                <a:ext cx="13932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0" name="Ink 69"/>
              <p14:cNvContentPartPr/>
              <p14:nvPr/>
            </p14:nvContentPartPr>
            <p14:xfrm>
              <a:off x="4104734" y="3875197"/>
              <a:ext cx="682200" cy="529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97894" y="3858277"/>
                <a:ext cx="707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5" name="Ink 74"/>
              <p14:cNvContentPartPr/>
              <p14:nvPr/>
            </p14:nvContentPartPr>
            <p14:xfrm>
              <a:off x="4322174" y="3635797"/>
              <a:ext cx="676080" cy="5065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10294" y="3626797"/>
                <a:ext cx="69660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" name="Ink 81"/>
              <p14:cNvContentPartPr/>
              <p14:nvPr/>
            </p14:nvContentPartPr>
            <p14:xfrm>
              <a:off x="4898174" y="3552997"/>
              <a:ext cx="224280" cy="56988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88814" y="3543637"/>
                <a:ext cx="25452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3" name="Ink 82"/>
              <p14:cNvContentPartPr/>
              <p14:nvPr/>
            </p14:nvContentPartPr>
            <p14:xfrm>
              <a:off x="5164934" y="3684037"/>
              <a:ext cx="177120" cy="50688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44054" y="3671797"/>
                <a:ext cx="20160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0" name="Ink 89"/>
              <p14:cNvContentPartPr/>
              <p14:nvPr/>
            </p14:nvContentPartPr>
            <p14:xfrm>
              <a:off x="5363654" y="3681157"/>
              <a:ext cx="406440" cy="4676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44934" y="3671077"/>
                <a:ext cx="43452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1" name="Ink 90"/>
              <p14:cNvContentPartPr/>
              <p14:nvPr/>
            </p14:nvContentPartPr>
            <p14:xfrm>
              <a:off x="5252414" y="3888877"/>
              <a:ext cx="617760" cy="576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39814" y="3873037"/>
                <a:ext cx="6372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5" name="Ink 104"/>
              <p14:cNvContentPartPr/>
              <p14:nvPr/>
            </p14:nvContentPartPr>
            <p14:xfrm>
              <a:off x="5886014" y="3596197"/>
              <a:ext cx="1748520" cy="6656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65854" y="3589717"/>
                <a:ext cx="178776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/>
              <p14:cNvContentPartPr/>
              <p14:nvPr/>
            </p14:nvContentPartPr>
            <p14:xfrm>
              <a:off x="7713014" y="3640117"/>
              <a:ext cx="4285800" cy="394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93934" y="3624997"/>
                <a:ext cx="430992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/>
              <p14:cNvContentPartPr/>
              <p14:nvPr/>
            </p14:nvContentPartPr>
            <p14:xfrm>
              <a:off x="5458334" y="3998677"/>
              <a:ext cx="130680" cy="147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39254" y="3983557"/>
                <a:ext cx="159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" name="Ink 7"/>
              <p14:cNvContentPartPr/>
              <p14:nvPr/>
            </p14:nvContentPartPr>
            <p14:xfrm>
              <a:off x="5636534" y="3992917"/>
              <a:ext cx="135720" cy="153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16374" y="3974917"/>
                <a:ext cx="1738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" name="Ink 8"/>
              <p14:cNvContentPartPr/>
              <p14:nvPr/>
            </p14:nvContentPartPr>
            <p14:xfrm>
              <a:off x="6641654" y="3964837"/>
              <a:ext cx="818640" cy="165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21494" y="3946477"/>
                <a:ext cx="8488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" name="Ink 4"/>
              <p14:cNvContentPartPr/>
              <p14:nvPr/>
            </p14:nvContentPartPr>
            <p14:xfrm>
              <a:off x="1515614" y="3712837"/>
              <a:ext cx="93600" cy="458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3934" y="3335197"/>
                <a:ext cx="5409360" cy="23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/>
              <p14:cNvContentPartPr/>
              <p14:nvPr/>
            </p14:nvContentPartPr>
            <p14:xfrm>
              <a:off x="152654" y="3345997"/>
              <a:ext cx="5376600" cy="2243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3934" y="3335197"/>
                <a:ext cx="5409360" cy="22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" name="Ink 11"/>
              <p14:cNvContentPartPr/>
              <p14:nvPr/>
            </p14:nvContentPartPr>
            <p14:xfrm>
              <a:off x="1624694" y="3692677"/>
              <a:ext cx="1113120" cy="538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10654" y="3674677"/>
                <a:ext cx="114552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/>
              <p14:cNvContentPartPr/>
              <p14:nvPr/>
            </p14:nvContentPartPr>
            <p14:xfrm>
              <a:off x="3139574" y="3704917"/>
              <a:ext cx="693720" cy="598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30934" y="3695557"/>
                <a:ext cx="70884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" name="Ink 14"/>
              <p14:cNvContentPartPr/>
              <p14:nvPr/>
            </p14:nvContentPartPr>
            <p14:xfrm>
              <a:off x="165974" y="5485117"/>
              <a:ext cx="3029400" cy="1066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9414" y="5471437"/>
                <a:ext cx="3050640" cy="10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/>
              <p14:cNvContentPartPr/>
              <p14:nvPr/>
            </p14:nvContentPartPr>
            <p14:xfrm>
              <a:off x="2483654" y="5421757"/>
              <a:ext cx="288000" cy="1198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62774" y="5400877"/>
                <a:ext cx="3301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/>
              <p14:cNvContentPartPr/>
              <p14:nvPr/>
            </p14:nvContentPartPr>
            <p14:xfrm>
              <a:off x="1486454" y="6294037"/>
              <a:ext cx="1967760" cy="1220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75294" y="6290797"/>
                <a:ext cx="19821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" name="Ink 16"/>
              <p14:cNvContentPartPr/>
              <p14:nvPr/>
            </p14:nvContentPartPr>
            <p14:xfrm>
              <a:off x="3228854" y="5926477"/>
              <a:ext cx="4657680" cy="6796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09054" y="5916757"/>
                <a:ext cx="469692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/>
              <p14:cNvContentPartPr/>
              <p14:nvPr/>
            </p14:nvContentPartPr>
            <p14:xfrm>
              <a:off x="4128494" y="6244357"/>
              <a:ext cx="1735560" cy="774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122014" y="6224917"/>
                <a:ext cx="1760040" cy="1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32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" y="-1515242"/>
            <a:ext cx="10073640" cy="83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Continuity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486"/>
            <a:ext cx="11917680" cy="4759643"/>
          </a:xfrm>
        </p:spPr>
        <p:txBody>
          <a:bodyPr/>
          <a:lstStyle/>
          <a:p>
            <a:r>
              <a:rPr lang="en-US" dirty="0" smtClean="0"/>
              <a:t>A water house 2.3 cm in diameter is being used to fill a 25.0 liter bucket (1 liter = 1000 cubic cm).  The gardener notes it takes 1.5 min to fill the bucket.  The nozzle attached to the hose has a cross-sectional area of 0.600 cubic centimeters.  The nozzle is held so water is projected horizontally from shoulder height (1.5 m above the ground).  Over what horizontal distance can water be projected?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164534" y="4004797"/>
              <a:ext cx="969840" cy="24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734" y="3985717"/>
                <a:ext cx="999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1521014" y="3973837"/>
              <a:ext cx="997560" cy="205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4174" y="3954757"/>
                <a:ext cx="1022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/>
              <p14:cNvContentPartPr/>
              <p14:nvPr/>
            </p14:nvContentPartPr>
            <p14:xfrm>
              <a:off x="2715494" y="3661357"/>
              <a:ext cx="126720" cy="6084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9374" y="3655237"/>
                <a:ext cx="15156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/>
              <p14:cNvContentPartPr/>
              <p14:nvPr/>
            </p14:nvContentPartPr>
            <p14:xfrm>
              <a:off x="2921774" y="3681877"/>
              <a:ext cx="146520" cy="6163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2334" y="3675037"/>
                <a:ext cx="18108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/>
              <p14:cNvContentPartPr/>
              <p14:nvPr/>
            </p14:nvContentPartPr>
            <p14:xfrm>
              <a:off x="2904854" y="3999757"/>
              <a:ext cx="796320" cy="208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98734" y="3983557"/>
                <a:ext cx="817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" name="Ink 63"/>
              <p14:cNvContentPartPr/>
              <p14:nvPr/>
            </p14:nvContentPartPr>
            <p14:xfrm>
              <a:off x="3871454" y="3631117"/>
              <a:ext cx="165240" cy="5914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58134" y="3619597"/>
                <a:ext cx="19800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/>
              <p14:cNvContentPartPr/>
              <p14:nvPr/>
            </p14:nvContentPartPr>
            <p14:xfrm>
              <a:off x="4096094" y="3630397"/>
              <a:ext cx="114480" cy="5868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76654" y="3618877"/>
                <a:ext cx="13932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0" name="Ink 69"/>
              <p14:cNvContentPartPr/>
              <p14:nvPr/>
            </p14:nvContentPartPr>
            <p14:xfrm>
              <a:off x="4104734" y="3875197"/>
              <a:ext cx="682200" cy="529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97894" y="3858277"/>
                <a:ext cx="707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5" name="Ink 74"/>
              <p14:cNvContentPartPr/>
              <p14:nvPr/>
            </p14:nvContentPartPr>
            <p14:xfrm>
              <a:off x="4322174" y="3635797"/>
              <a:ext cx="676080" cy="5065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10294" y="3626797"/>
                <a:ext cx="69660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" name="Ink 81"/>
              <p14:cNvContentPartPr/>
              <p14:nvPr/>
            </p14:nvContentPartPr>
            <p14:xfrm>
              <a:off x="4898174" y="3552997"/>
              <a:ext cx="224280" cy="56988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88814" y="3543637"/>
                <a:ext cx="25452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3" name="Ink 82"/>
              <p14:cNvContentPartPr/>
              <p14:nvPr/>
            </p14:nvContentPartPr>
            <p14:xfrm>
              <a:off x="5164934" y="3684037"/>
              <a:ext cx="177120" cy="50688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44054" y="3671797"/>
                <a:ext cx="20160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0" name="Ink 89"/>
              <p14:cNvContentPartPr/>
              <p14:nvPr/>
            </p14:nvContentPartPr>
            <p14:xfrm>
              <a:off x="5363654" y="3681157"/>
              <a:ext cx="406440" cy="4676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44934" y="3671077"/>
                <a:ext cx="43452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1" name="Ink 90"/>
              <p14:cNvContentPartPr/>
              <p14:nvPr/>
            </p14:nvContentPartPr>
            <p14:xfrm>
              <a:off x="5252414" y="3888877"/>
              <a:ext cx="617760" cy="576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39814" y="3873037"/>
                <a:ext cx="6372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5" name="Ink 104"/>
              <p14:cNvContentPartPr/>
              <p14:nvPr/>
            </p14:nvContentPartPr>
            <p14:xfrm>
              <a:off x="5886014" y="3596197"/>
              <a:ext cx="1410480" cy="6152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65854" y="3589717"/>
                <a:ext cx="178776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/>
              <p14:cNvContentPartPr/>
              <p14:nvPr/>
            </p14:nvContentPartPr>
            <p14:xfrm>
              <a:off x="9328694" y="3692317"/>
              <a:ext cx="2670120" cy="207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93934" y="3624997"/>
                <a:ext cx="430992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/>
              <p14:cNvContentPartPr/>
              <p14:nvPr/>
            </p14:nvContentPartPr>
            <p14:xfrm>
              <a:off x="5458334" y="3998677"/>
              <a:ext cx="130680" cy="147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39254" y="3983557"/>
                <a:ext cx="159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" name="Ink 7"/>
              <p14:cNvContentPartPr/>
              <p14:nvPr/>
            </p14:nvContentPartPr>
            <p14:xfrm>
              <a:off x="5636534" y="3992917"/>
              <a:ext cx="135720" cy="153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16374" y="3974917"/>
                <a:ext cx="1738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" name="Ink 4"/>
              <p14:cNvContentPartPr/>
              <p14:nvPr/>
            </p14:nvContentPartPr>
            <p14:xfrm>
              <a:off x="1515614" y="3712837"/>
              <a:ext cx="93600" cy="458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3934" y="3335197"/>
                <a:ext cx="5409360" cy="23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/>
              <p14:cNvContentPartPr/>
              <p14:nvPr/>
            </p14:nvContentPartPr>
            <p14:xfrm>
              <a:off x="152654" y="3345997"/>
              <a:ext cx="5376600" cy="2243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3934" y="3335197"/>
                <a:ext cx="5409360" cy="22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" name="Ink 11"/>
              <p14:cNvContentPartPr/>
              <p14:nvPr/>
            </p14:nvContentPartPr>
            <p14:xfrm>
              <a:off x="1624694" y="3692677"/>
              <a:ext cx="1113120" cy="538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10654" y="3674677"/>
                <a:ext cx="114552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/>
              <p14:cNvContentPartPr/>
              <p14:nvPr/>
            </p14:nvContentPartPr>
            <p14:xfrm>
              <a:off x="3139574" y="3704917"/>
              <a:ext cx="693720" cy="598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30934" y="3695557"/>
                <a:ext cx="70884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" name="Ink 14"/>
              <p14:cNvContentPartPr/>
              <p14:nvPr/>
            </p14:nvContentPartPr>
            <p14:xfrm>
              <a:off x="165974" y="5485117"/>
              <a:ext cx="3029400" cy="1066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9414" y="5471437"/>
                <a:ext cx="3050640" cy="10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/>
              <p14:cNvContentPartPr/>
              <p14:nvPr/>
            </p14:nvContentPartPr>
            <p14:xfrm>
              <a:off x="2483654" y="5421757"/>
              <a:ext cx="288000" cy="1198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62774" y="5400877"/>
                <a:ext cx="3301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/>
              <p14:cNvContentPartPr/>
              <p14:nvPr/>
            </p14:nvContentPartPr>
            <p14:xfrm>
              <a:off x="1486454" y="6294037"/>
              <a:ext cx="1967760" cy="1220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75294" y="6290797"/>
                <a:ext cx="19821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" name="Ink 16"/>
              <p14:cNvContentPartPr/>
              <p14:nvPr/>
            </p14:nvContentPartPr>
            <p14:xfrm>
              <a:off x="3228854" y="5926477"/>
              <a:ext cx="4118400" cy="6796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09054" y="5916757"/>
                <a:ext cx="414252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/>
              <p14:cNvContentPartPr/>
              <p14:nvPr/>
            </p14:nvContentPartPr>
            <p14:xfrm>
              <a:off x="4128494" y="6244357"/>
              <a:ext cx="1735560" cy="774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122014" y="6224917"/>
                <a:ext cx="17600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" name="Ink 17"/>
              <p14:cNvContentPartPr/>
              <p14:nvPr/>
            </p14:nvContentPartPr>
            <p14:xfrm>
              <a:off x="6641654" y="3635797"/>
              <a:ext cx="5042520" cy="27759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21494" y="3622477"/>
                <a:ext cx="5078160" cy="28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/>
              <p14:cNvContentPartPr/>
              <p14:nvPr/>
            </p14:nvContentPartPr>
            <p14:xfrm>
              <a:off x="7960694" y="4619677"/>
              <a:ext cx="2356560" cy="1090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47014" y="4600957"/>
                <a:ext cx="2374200" cy="14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52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Continuity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486"/>
            <a:ext cx="11917680" cy="4759643"/>
          </a:xfrm>
        </p:spPr>
        <p:txBody>
          <a:bodyPr/>
          <a:lstStyle/>
          <a:p>
            <a:r>
              <a:rPr lang="en-US" dirty="0" smtClean="0"/>
              <a:t>A water house 2.3 cm in diameter is being used to fill a 25.0 liter bucket (1 liter = 1000 cubic cm).  The gardener notes it takes 1.5 min to fill the bucket.  The nozzle attached to the hose has a cross-sectional area of 0.600 cubic centimeters.  The nozzle is held so water is projected horizontally from shoulder height (1.5 m above the ground).  Over what horizontal distance can water be projected?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164534" y="4004797"/>
              <a:ext cx="969840" cy="24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734" y="3985717"/>
                <a:ext cx="999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1521014" y="3973837"/>
              <a:ext cx="997560" cy="205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4174" y="3954757"/>
                <a:ext cx="1022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/>
              <p14:cNvContentPartPr/>
              <p14:nvPr/>
            </p14:nvContentPartPr>
            <p14:xfrm>
              <a:off x="2715494" y="3661357"/>
              <a:ext cx="126720" cy="6084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9374" y="3655237"/>
                <a:ext cx="15156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/>
              <p14:cNvContentPartPr/>
              <p14:nvPr/>
            </p14:nvContentPartPr>
            <p14:xfrm>
              <a:off x="2921774" y="3681877"/>
              <a:ext cx="146520" cy="6163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2334" y="3675037"/>
                <a:ext cx="18108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/>
              <p14:cNvContentPartPr/>
              <p14:nvPr/>
            </p14:nvContentPartPr>
            <p14:xfrm>
              <a:off x="2904854" y="3999757"/>
              <a:ext cx="796320" cy="208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98734" y="3983557"/>
                <a:ext cx="817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" name="Ink 63"/>
              <p14:cNvContentPartPr/>
              <p14:nvPr/>
            </p14:nvContentPartPr>
            <p14:xfrm>
              <a:off x="3871454" y="3631117"/>
              <a:ext cx="165240" cy="5914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58134" y="3619597"/>
                <a:ext cx="19800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/>
              <p14:cNvContentPartPr/>
              <p14:nvPr/>
            </p14:nvContentPartPr>
            <p14:xfrm>
              <a:off x="4096094" y="3630397"/>
              <a:ext cx="114480" cy="5868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76654" y="3618877"/>
                <a:ext cx="13932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0" name="Ink 69"/>
              <p14:cNvContentPartPr/>
              <p14:nvPr/>
            </p14:nvContentPartPr>
            <p14:xfrm>
              <a:off x="4104734" y="3875197"/>
              <a:ext cx="682200" cy="529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97894" y="3858277"/>
                <a:ext cx="707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5" name="Ink 74"/>
              <p14:cNvContentPartPr/>
              <p14:nvPr/>
            </p14:nvContentPartPr>
            <p14:xfrm>
              <a:off x="4322174" y="3635797"/>
              <a:ext cx="676080" cy="5065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10294" y="3626797"/>
                <a:ext cx="69660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" name="Ink 81"/>
              <p14:cNvContentPartPr/>
              <p14:nvPr/>
            </p14:nvContentPartPr>
            <p14:xfrm>
              <a:off x="4898174" y="3552997"/>
              <a:ext cx="224280" cy="56988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88814" y="3543637"/>
                <a:ext cx="25452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3" name="Ink 82"/>
              <p14:cNvContentPartPr/>
              <p14:nvPr/>
            </p14:nvContentPartPr>
            <p14:xfrm>
              <a:off x="5164934" y="3684037"/>
              <a:ext cx="177120" cy="50688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44054" y="3671797"/>
                <a:ext cx="20160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0" name="Ink 89"/>
              <p14:cNvContentPartPr/>
              <p14:nvPr/>
            </p14:nvContentPartPr>
            <p14:xfrm>
              <a:off x="5363654" y="3681157"/>
              <a:ext cx="406440" cy="4676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44934" y="3671077"/>
                <a:ext cx="43452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1" name="Ink 90"/>
              <p14:cNvContentPartPr/>
              <p14:nvPr/>
            </p14:nvContentPartPr>
            <p14:xfrm>
              <a:off x="5252414" y="3888877"/>
              <a:ext cx="617760" cy="576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39814" y="3873037"/>
                <a:ext cx="6372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5" name="Ink 104"/>
              <p14:cNvContentPartPr/>
              <p14:nvPr/>
            </p14:nvContentPartPr>
            <p14:xfrm>
              <a:off x="5886014" y="3596197"/>
              <a:ext cx="1410480" cy="6152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65854" y="3589717"/>
                <a:ext cx="178776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/>
              <p14:cNvContentPartPr/>
              <p14:nvPr/>
            </p14:nvContentPartPr>
            <p14:xfrm>
              <a:off x="9328694" y="3692317"/>
              <a:ext cx="2670120" cy="207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93934" y="3624997"/>
                <a:ext cx="430992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/>
              <p14:cNvContentPartPr/>
              <p14:nvPr/>
            </p14:nvContentPartPr>
            <p14:xfrm>
              <a:off x="5458334" y="3998677"/>
              <a:ext cx="130680" cy="147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39254" y="3983557"/>
                <a:ext cx="159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" name="Ink 7"/>
              <p14:cNvContentPartPr/>
              <p14:nvPr/>
            </p14:nvContentPartPr>
            <p14:xfrm>
              <a:off x="5636534" y="3992917"/>
              <a:ext cx="135720" cy="153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16374" y="3974917"/>
                <a:ext cx="1738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" name="Ink 4"/>
              <p14:cNvContentPartPr/>
              <p14:nvPr/>
            </p14:nvContentPartPr>
            <p14:xfrm>
              <a:off x="1515614" y="3712837"/>
              <a:ext cx="93600" cy="458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3934" y="3335197"/>
                <a:ext cx="5409360" cy="23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/>
              <p14:cNvContentPartPr/>
              <p14:nvPr/>
            </p14:nvContentPartPr>
            <p14:xfrm>
              <a:off x="152654" y="3345997"/>
              <a:ext cx="5376600" cy="2243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3934" y="3335197"/>
                <a:ext cx="5409360" cy="22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" name="Ink 11"/>
              <p14:cNvContentPartPr/>
              <p14:nvPr/>
            </p14:nvContentPartPr>
            <p14:xfrm>
              <a:off x="1624694" y="3692677"/>
              <a:ext cx="1113120" cy="538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10654" y="3674677"/>
                <a:ext cx="114552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/>
              <p14:cNvContentPartPr/>
              <p14:nvPr/>
            </p14:nvContentPartPr>
            <p14:xfrm>
              <a:off x="3139574" y="3704917"/>
              <a:ext cx="693720" cy="598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30934" y="3695557"/>
                <a:ext cx="70884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" name="Ink 14"/>
              <p14:cNvContentPartPr/>
              <p14:nvPr/>
            </p14:nvContentPartPr>
            <p14:xfrm>
              <a:off x="165974" y="5485117"/>
              <a:ext cx="3029400" cy="1066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9414" y="5471437"/>
                <a:ext cx="3050640" cy="10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/>
              <p14:cNvContentPartPr/>
              <p14:nvPr/>
            </p14:nvContentPartPr>
            <p14:xfrm>
              <a:off x="2483654" y="5421757"/>
              <a:ext cx="288000" cy="1198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62774" y="5400877"/>
                <a:ext cx="3301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/>
              <p14:cNvContentPartPr/>
              <p14:nvPr/>
            </p14:nvContentPartPr>
            <p14:xfrm>
              <a:off x="1486454" y="6294037"/>
              <a:ext cx="1967760" cy="1220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75294" y="6290797"/>
                <a:ext cx="19821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" name="Ink 16"/>
              <p14:cNvContentPartPr/>
              <p14:nvPr/>
            </p14:nvContentPartPr>
            <p14:xfrm>
              <a:off x="3228854" y="5926477"/>
              <a:ext cx="3934080" cy="6796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09054" y="5916757"/>
                <a:ext cx="396288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/>
              <p14:cNvContentPartPr/>
              <p14:nvPr/>
            </p14:nvContentPartPr>
            <p14:xfrm>
              <a:off x="4128494" y="6244357"/>
              <a:ext cx="1735560" cy="774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122014" y="6224917"/>
                <a:ext cx="17600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" name="Ink 17"/>
              <p14:cNvContentPartPr/>
              <p14:nvPr/>
            </p14:nvContentPartPr>
            <p14:xfrm>
              <a:off x="6641654" y="3637597"/>
              <a:ext cx="5042520" cy="22708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21494" y="3622477"/>
                <a:ext cx="5078160" cy="23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/>
              <p14:cNvContentPartPr/>
              <p14:nvPr/>
            </p14:nvContentPartPr>
            <p14:xfrm>
              <a:off x="7960694" y="4619677"/>
              <a:ext cx="2356560" cy="1090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47014" y="4600957"/>
                <a:ext cx="2374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" name="Ink 9"/>
              <p14:cNvContentPartPr/>
              <p14:nvPr/>
            </p14:nvContentPartPr>
            <p14:xfrm>
              <a:off x="8047814" y="4779157"/>
              <a:ext cx="2125080" cy="1501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32694" y="4759357"/>
                <a:ext cx="2150280" cy="15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" name="Ink 20"/>
              <p14:cNvContentPartPr/>
              <p14:nvPr/>
            </p14:nvContentPartPr>
            <p14:xfrm>
              <a:off x="7308734" y="3633277"/>
              <a:ext cx="1108800" cy="9766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300094" y="3624637"/>
                <a:ext cx="1133280" cy="10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" name="Ink 21"/>
              <p14:cNvContentPartPr/>
              <p14:nvPr/>
            </p14:nvContentPartPr>
            <p14:xfrm>
              <a:off x="7710494" y="4680877"/>
              <a:ext cx="313560" cy="21016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98974" y="4674397"/>
                <a:ext cx="344160" cy="21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3" name="Ink 22"/>
              <p14:cNvContentPartPr/>
              <p14:nvPr/>
            </p14:nvContentPartPr>
            <p14:xfrm>
              <a:off x="7176614" y="6187117"/>
              <a:ext cx="709920" cy="2246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160774" y="6170197"/>
                <a:ext cx="7452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3" name="Ink 32"/>
              <p14:cNvContentPartPr/>
              <p14:nvPr/>
            </p14:nvContentPartPr>
            <p14:xfrm>
              <a:off x="8865374" y="6326437"/>
              <a:ext cx="661320" cy="374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851694" y="6316717"/>
                <a:ext cx="6796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6" name="Ink 35"/>
              <p14:cNvContentPartPr/>
              <p14:nvPr/>
            </p14:nvContentPartPr>
            <p14:xfrm>
              <a:off x="8362094" y="6214117"/>
              <a:ext cx="1078560" cy="327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341934" y="6193957"/>
                <a:ext cx="1116000" cy="36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25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Continuity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486"/>
            <a:ext cx="11917680" cy="4759643"/>
          </a:xfrm>
        </p:spPr>
        <p:txBody>
          <a:bodyPr/>
          <a:lstStyle/>
          <a:p>
            <a:r>
              <a:rPr lang="en-US" dirty="0" smtClean="0"/>
              <a:t>A water house 2.3 cm in diameter is being used to fill a 25.0 liter bucket (1 liter = 1000 cubic cm).  The gardener notes it takes 1.5 min to fill the bucket.  The nozzle attached to the hose has a cross-sectional area of 0.600 cubic centimeters.  The nozzle is held so water is projected horizontally from shoulder height (1.5 m above the ground).  Over what horizontal distance can water be projected?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164534" y="4004797"/>
              <a:ext cx="969840" cy="24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734" y="3985717"/>
                <a:ext cx="999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1521014" y="3973837"/>
              <a:ext cx="997560" cy="205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4174" y="3954757"/>
                <a:ext cx="1022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/>
              <p14:cNvContentPartPr/>
              <p14:nvPr/>
            </p14:nvContentPartPr>
            <p14:xfrm>
              <a:off x="2715494" y="3661357"/>
              <a:ext cx="126720" cy="6084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9374" y="3655237"/>
                <a:ext cx="15156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/>
              <p14:cNvContentPartPr/>
              <p14:nvPr/>
            </p14:nvContentPartPr>
            <p14:xfrm>
              <a:off x="2921774" y="3681877"/>
              <a:ext cx="146520" cy="6163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2334" y="3675037"/>
                <a:ext cx="18108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/>
              <p14:cNvContentPartPr/>
              <p14:nvPr/>
            </p14:nvContentPartPr>
            <p14:xfrm>
              <a:off x="2904854" y="3999757"/>
              <a:ext cx="796320" cy="208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98734" y="3983557"/>
                <a:ext cx="817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" name="Ink 63"/>
              <p14:cNvContentPartPr/>
              <p14:nvPr/>
            </p14:nvContentPartPr>
            <p14:xfrm>
              <a:off x="3871454" y="3631117"/>
              <a:ext cx="165240" cy="5914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58134" y="3619597"/>
                <a:ext cx="19800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/>
              <p14:cNvContentPartPr/>
              <p14:nvPr/>
            </p14:nvContentPartPr>
            <p14:xfrm>
              <a:off x="4096094" y="3630397"/>
              <a:ext cx="114480" cy="5868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76654" y="3618877"/>
                <a:ext cx="13932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0" name="Ink 69"/>
              <p14:cNvContentPartPr/>
              <p14:nvPr/>
            </p14:nvContentPartPr>
            <p14:xfrm>
              <a:off x="4104734" y="3875197"/>
              <a:ext cx="682200" cy="529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97894" y="3858277"/>
                <a:ext cx="707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5" name="Ink 74"/>
              <p14:cNvContentPartPr/>
              <p14:nvPr/>
            </p14:nvContentPartPr>
            <p14:xfrm>
              <a:off x="4322174" y="3635797"/>
              <a:ext cx="676080" cy="5065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10294" y="3626797"/>
                <a:ext cx="69660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" name="Ink 81"/>
              <p14:cNvContentPartPr/>
              <p14:nvPr/>
            </p14:nvContentPartPr>
            <p14:xfrm>
              <a:off x="4898174" y="3552997"/>
              <a:ext cx="224280" cy="56988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88814" y="3543637"/>
                <a:ext cx="25452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3" name="Ink 82"/>
              <p14:cNvContentPartPr/>
              <p14:nvPr/>
            </p14:nvContentPartPr>
            <p14:xfrm>
              <a:off x="5164934" y="3684037"/>
              <a:ext cx="177120" cy="50688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44054" y="3671797"/>
                <a:ext cx="20160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0" name="Ink 89"/>
              <p14:cNvContentPartPr/>
              <p14:nvPr/>
            </p14:nvContentPartPr>
            <p14:xfrm>
              <a:off x="5363654" y="3681157"/>
              <a:ext cx="406440" cy="4676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44934" y="3671077"/>
                <a:ext cx="43452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1" name="Ink 90"/>
              <p14:cNvContentPartPr/>
              <p14:nvPr/>
            </p14:nvContentPartPr>
            <p14:xfrm>
              <a:off x="5252414" y="3888877"/>
              <a:ext cx="617760" cy="576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39814" y="3873037"/>
                <a:ext cx="6372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5" name="Ink 104"/>
              <p14:cNvContentPartPr/>
              <p14:nvPr/>
            </p14:nvContentPartPr>
            <p14:xfrm>
              <a:off x="5886014" y="3596197"/>
              <a:ext cx="1410480" cy="6152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65854" y="3589717"/>
                <a:ext cx="178776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/>
              <p14:cNvContentPartPr/>
              <p14:nvPr/>
            </p14:nvContentPartPr>
            <p14:xfrm>
              <a:off x="9328694" y="3692317"/>
              <a:ext cx="2670120" cy="207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93934" y="3624997"/>
                <a:ext cx="430992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/>
              <p14:cNvContentPartPr/>
              <p14:nvPr/>
            </p14:nvContentPartPr>
            <p14:xfrm>
              <a:off x="5458334" y="3998677"/>
              <a:ext cx="130680" cy="147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39254" y="3983557"/>
                <a:ext cx="159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" name="Ink 7"/>
              <p14:cNvContentPartPr/>
              <p14:nvPr/>
            </p14:nvContentPartPr>
            <p14:xfrm>
              <a:off x="5636534" y="3992917"/>
              <a:ext cx="135720" cy="153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16374" y="3974917"/>
                <a:ext cx="1738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" name="Ink 4"/>
              <p14:cNvContentPartPr/>
              <p14:nvPr/>
            </p14:nvContentPartPr>
            <p14:xfrm>
              <a:off x="1515614" y="3712837"/>
              <a:ext cx="93600" cy="458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3934" y="3335197"/>
                <a:ext cx="5409360" cy="23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/>
              <p14:cNvContentPartPr/>
              <p14:nvPr/>
            </p14:nvContentPartPr>
            <p14:xfrm>
              <a:off x="152654" y="3345997"/>
              <a:ext cx="5376600" cy="2243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3934" y="3335197"/>
                <a:ext cx="5409360" cy="22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" name="Ink 11"/>
              <p14:cNvContentPartPr/>
              <p14:nvPr/>
            </p14:nvContentPartPr>
            <p14:xfrm>
              <a:off x="1624694" y="3692677"/>
              <a:ext cx="1113120" cy="538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10654" y="3674677"/>
                <a:ext cx="114552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/>
              <p14:cNvContentPartPr/>
              <p14:nvPr/>
            </p14:nvContentPartPr>
            <p14:xfrm>
              <a:off x="3139574" y="3704917"/>
              <a:ext cx="693720" cy="598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30934" y="3695557"/>
                <a:ext cx="70884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" name="Ink 14"/>
              <p14:cNvContentPartPr/>
              <p14:nvPr/>
            </p14:nvContentPartPr>
            <p14:xfrm>
              <a:off x="165974" y="5485117"/>
              <a:ext cx="3029400" cy="1066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9414" y="5471437"/>
                <a:ext cx="3050640" cy="10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/>
              <p14:cNvContentPartPr/>
              <p14:nvPr/>
            </p14:nvContentPartPr>
            <p14:xfrm>
              <a:off x="2483654" y="5421757"/>
              <a:ext cx="288000" cy="1198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62774" y="5400877"/>
                <a:ext cx="3301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/>
              <p14:cNvContentPartPr/>
              <p14:nvPr/>
            </p14:nvContentPartPr>
            <p14:xfrm>
              <a:off x="1486454" y="6294037"/>
              <a:ext cx="1967760" cy="1220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75294" y="6290797"/>
                <a:ext cx="19821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" name="Ink 16"/>
              <p14:cNvContentPartPr/>
              <p14:nvPr/>
            </p14:nvContentPartPr>
            <p14:xfrm>
              <a:off x="3228854" y="5926477"/>
              <a:ext cx="3934080" cy="6796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09054" y="5916757"/>
                <a:ext cx="396288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/>
              <p14:cNvContentPartPr/>
              <p14:nvPr/>
            </p14:nvContentPartPr>
            <p14:xfrm>
              <a:off x="4128494" y="6244357"/>
              <a:ext cx="1735560" cy="774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122014" y="6224917"/>
                <a:ext cx="17600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" name="Ink 17"/>
              <p14:cNvContentPartPr/>
              <p14:nvPr/>
            </p14:nvContentPartPr>
            <p14:xfrm>
              <a:off x="6641654" y="3637597"/>
              <a:ext cx="4731120" cy="19177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21494" y="3622477"/>
                <a:ext cx="4771080" cy="19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/>
              <p14:cNvContentPartPr/>
              <p14:nvPr/>
            </p14:nvContentPartPr>
            <p14:xfrm>
              <a:off x="7960694" y="4619677"/>
              <a:ext cx="2356560" cy="1090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47014" y="4600957"/>
                <a:ext cx="2374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" name="Ink 9"/>
              <p14:cNvContentPartPr/>
              <p14:nvPr/>
            </p14:nvContentPartPr>
            <p14:xfrm>
              <a:off x="8047814" y="4779157"/>
              <a:ext cx="903600" cy="1219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032694" y="4759357"/>
                <a:ext cx="937440" cy="12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" name="Ink 20"/>
              <p14:cNvContentPartPr/>
              <p14:nvPr/>
            </p14:nvContentPartPr>
            <p14:xfrm>
              <a:off x="7308734" y="3633277"/>
              <a:ext cx="1108800" cy="9766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300094" y="3624637"/>
                <a:ext cx="1133280" cy="10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" name="Ink 21"/>
              <p14:cNvContentPartPr/>
              <p14:nvPr/>
            </p14:nvContentPartPr>
            <p14:xfrm>
              <a:off x="7710494" y="4680877"/>
              <a:ext cx="313560" cy="21016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98974" y="4674397"/>
                <a:ext cx="344160" cy="21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3" name="Ink 22"/>
              <p14:cNvContentPartPr/>
              <p14:nvPr/>
            </p14:nvContentPartPr>
            <p14:xfrm>
              <a:off x="7176614" y="6187117"/>
              <a:ext cx="709920" cy="2246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160774" y="6170197"/>
                <a:ext cx="7452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3" name="Ink 32"/>
              <p14:cNvContentPartPr/>
              <p14:nvPr/>
            </p14:nvContentPartPr>
            <p14:xfrm>
              <a:off x="8865374" y="6326437"/>
              <a:ext cx="661320" cy="374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851694" y="6316717"/>
                <a:ext cx="6796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4" name="Ink 13"/>
              <p14:cNvContentPartPr/>
              <p14:nvPr/>
            </p14:nvContentPartPr>
            <p14:xfrm>
              <a:off x="8362094" y="5652877"/>
              <a:ext cx="3322080" cy="1161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341936" y="5633077"/>
                <a:ext cx="3357716" cy="11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7" name="Ink 56"/>
              <p14:cNvContentPartPr/>
              <p14:nvPr/>
            </p14:nvContentPartPr>
            <p14:xfrm>
              <a:off x="10002974" y="6333637"/>
              <a:ext cx="1436760" cy="255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992534" y="6314197"/>
                <a:ext cx="1461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5" name="Ink 64"/>
              <p14:cNvContentPartPr/>
              <p14:nvPr/>
            </p14:nvContentPartPr>
            <p14:xfrm>
              <a:off x="9306014" y="6088117"/>
              <a:ext cx="2393280" cy="4755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289097" y="6069037"/>
                <a:ext cx="2415597" cy="51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14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Continuity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486"/>
            <a:ext cx="11917680" cy="4759643"/>
          </a:xfrm>
        </p:spPr>
        <p:txBody>
          <a:bodyPr/>
          <a:lstStyle/>
          <a:p>
            <a:r>
              <a:rPr lang="en-US" dirty="0" smtClean="0"/>
              <a:t>A water house 2.3 cm in diameter is being used to fill a 25.0 liter bucket (1 liter = 1000 cubic cm).  The gardener notes it takes 1.5 min to fill the bucket.  The nozzle attached to the hose has a cross-sectional area of 0.600 cubic centimeters.  The nozzle is held so water is projected horizontally from shoulder height (1.5 m above the ground).  Over what horizontal distance can water be projected?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164534" y="4004797"/>
              <a:ext cx="969840" cy="24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734" y="3985717"/>
                <a:ext cx="999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1521014" y="3973837"/>
              <a:ext cx="997560" cy="205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4174" y="3954757"/>
                <a:ext cx="1022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/>
              <p14:cNvContentPartPr/>
              <p14:nvPr/>
            </p14:nvContentPartPr>
            <p14:xfrm>
              <a:off x="2715494" y="3661357"/>
              <a:ext cx="126720" cy="6084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9374" y="3655237"/>
                <a:ext cx="15156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/>
              <p14:cNvContentPartPr/>
              <p14:nvPr/>
            </p14:nvContentPartPr>
            <p14:xfrm>
              <a:off x="2921774" y="3681877"/>
              <a:ext cx="146520" cy="6163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2334" y="3675037"/>
                <a:ext cx="18108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/>
              <p14:cNvContentPartPr/>
              <p14:nvPr/>
            </p14:nvContentPartPr>
            <p14:xfrm>
              <a:off x="2904854" y="3999757"/>
              <a:ext cx="796320" cy="208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98734" y="3983557"/>
                <a:ext cx="817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" name="Ink 63"/>
              <p14:cNvContentPartPr/>
              <p14:nvPr/>
            </p14:nvContentPartPr>
            <p14:xfrm>
              <a:off x="3871454" y="3631117"/>
              <a:ext cx="165240" cy="5914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58134" y="3619597"/>
                <a:ext cx="19800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/>
              <p14:cNvContentPartPr/>
              <p14:nvPr/>
            </p14:nvContentPartPr>
            <p14:xfrm>
              <a:off x="4096094" y="3630397"/>
              <a:ext cx="114480" cy="5868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76654" y="3618877"/>
                <a:ext cx="13932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0" name="Ink 69"/>
              <p14:cNvContentPartPr/>
              <p14:nvPr/>
            </p14:nvContentPartPr>
            <p14:xfrm>
              <a:off x="4104734" y="3875197"/>
              <a:ext cx="682200" cy="529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97894" y="3858277"/>
                <a:ext cx="7070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5" name="Ink 74"/>
              <p14:cNvContentPartPr/>
              <p14:nvPr/>
            </p14:nvContentPartPr>
            <p14:xfrm>
              <a:off x="4322174" y="3635797"/>
              <a:ext cx="178920" cy="4849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10294" y="3626797"/>
                <a:ext cx="69660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" name="Ink 81"/>
              <p14:cNvContentPartPr/>
              <p14:nvPr/>
            </p14:nvContentPartPr>
            <p14:xfrm>
              <a:off x="4514774" y="3552997"/>
              <a:ext cx="607680" cy="58932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88814" y="3543637"/>
                <a:ext cx="25452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9328694" y="3692317"/>
              <a:ext cx="2670120" cy="207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93934" y="3624997"/>
                <a:ext cx="430992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/>
              <p14:cNvContentPartPr/>
              <p14:nvPr/>
            </p14:nvContentPartPr>
            <p14:xfrm>
              <a:off x="5458334" y="3998677"/>
              <a:ext cx="130680" cy="147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39254" y="3983557"/>
                <a:ext cx="159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" name="Ink 7"/>
              <p14:cNvContentPartPr/>
              <p14:nvPr/>
            </p14:nvContentPartPr>
            <p14:xfrm>
              <a:off x="5636534" y="3992917"/>
              <a:ext cx="135720" cy="153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16374" y="3974917"/>
                <a:ext cx="1738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" name="Ink 4"/>
              <p14:cNvContentPartPr/>
              <p14:nvPr/>
            </p14:nvContentPartPr>
            <p14:xfrm>
              <a:off x="1515614" y="3712837"/>
              <a:ext cx="93600" cy="458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3934" y="3335197"/>
                <a:ext cx="5409360" cy="23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/>
              <p14:cNvContentPartPr/>
              <p14:nvPr/>
            </p14:nvContentPartPr>
            <p14:xfrm>
              <a:off x="152654" y="3345997"/>
              <a:ext cx="5376600" cy="2243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3934" y="3335197"/>
                <a:ext cx="5409360" cy="22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" name="Ink 11"/>
              <p14:cNvContentPartPr/>
              <p14:nvPr/>
            </p14:nvContentPartPr>
            <p14:xfrm>
              <a:off x="1624694" y="3692677"/>
              <a:ext cx="1113120" cy="538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10654" y="3674677"/>
                <a:ext cx="114552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/>
              <p14:cNvContentPartPr/>
              <p14:nvPr/>
            </p14:nvContentPartPr>
            <p14:xfrm>
              <a:off x="3139574" y="3704917"/>
              <a:ext cx="693720" cy="598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30934" y="3695557"/>
                <a:ext cx="70884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" name="Ink 14"/>
              <p14:cNvContentPartPr/>
              <p14:nvPr/>
            </p14:nvContentPartPr>
            <p14:xfrm>
              <a:off x="165974" y="5485117"/>
              <a:ext cx="2828520" cy="1066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9414" y="5471437"/>
                <a:ext cx="2857680" cy="10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/>
              <p14:cNvContentPartPr/>
              <p14:nvPr/>
            </p14:nvContentPartPr>
            <p14:xfrm>
              <a:off x="2483654" y="5421757"/>
              <a:ext cx="288000" cy="1198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62774" y="5400877"/>
                <a:ext cx="3301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/>
              <p14:cNvContentPartPr/>
              <p14:nvPr/>
            </p14:nvContentPartPr>
            <p14:xfrm>
              <a:off x="1486454" y="6294037"/>
              <a:ext cx="1967760" cy="1220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75294" y="6290797"/>
                <a:ext cx="19821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/>
              <p14:cNvContentPartPr/>
              <p14:nvPr/>
            </p14:nvContentPartPr>
            <p14:xfrm>
              <a:off x="4128494" y="6244357"/>
              <a:ext cx="1735560" cy="774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22014" y="6224917"/>
                <a:ext cx="17600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8" name="Ink 17"/>
              <p14:cNvContentPartPr/>
              <p14:nvPr/>
            </p14:nvContentPartPr>
            <p14:xfrm>
              <a:off x="5164934" y="3596197"/>
              <a:ext cx="3893040" cy="665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44054" y="3589717"/>
                <a:ext cx="3918600" cy="6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4" name="Ink 43"/>
              <p14:cNvContentPartPr/>
              <p14:nvPr/>
            </p14:nvContentPartPr>
            <p14:xfrm>
              <a:off x="7960694" y="4619677"/>
              <a:ext cx="2356560" cy="1090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947014" y="4600957"/>
                <a:ext cx="2374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" name="Ink 9"/>
              <p14:cNvContentPartPr/>
              <p14:nvPr/>
            </p14:nvContentPartPr>
            <p14:xfrm>
              <a:off x="8115854" y="4779157"/>
              <a:ext cx="502200" cy="177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094974" y="4759357"/>
                <a:ext cx="5263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1" name="Ink 20"/>
              <p14:cNvContentPartPr/>
              <p14:nvPr/>
            </p14:nvContentPartPr>
            <p14:xfrm>
              <a:off x="7984814" y="4350757"/>
              <a:ext cx="432720" cy="259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968974" y="4329877"/>
                <a:ext cx="4644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2" name="Ink 21"/>
              <p14:cNvContentPartPr/>
              <p14:nvPr/>
            </p14:nvContentPartPr>
            <p14:xfrm>
              <a:off x="7710494" y="4680877"/>
              <a:ext cx="313560" cy="21016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698974" y="4674397"/>
                <a:ext cx="344160" cy="21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4" name="Ink 13"/>
              <p14:cNvContentPartPr/>
              <p14:nvPr/>
            </p14:nvContentPartPr>
            <p14:xfrm>
              <a:off x="10062374" y="5652877"/>
              <a:ext cx="1621800" cy="5742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045458" y="5633077"/>
                <a:ext cx="1654193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7" name="Ink 56"/>
              <p14:cNvContentPartPr/>
              <p14:nvPr/>
            </p14:nvContentPartPr>
            <p14:xfrm>
              <a:off x="10002974" y="6333637"/>
              <a:ext cx="1436760" cy="255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992534" y="6314197"/>
                <a:ext cx="1461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5" name="Ink 64"/>
              <p14:cNvContentPartPr/>
              <p14:nvPr/>
            </p14:nvContentPartPr>
            <p14:xfrm>
              <a:off x="10049774" y="6088117"/>
              <a:ext cx="1649520" cy="4755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030338" y="6069037"/>
                <a:ext cx="1674355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" name="Ink 8"/>
              <p14:cNvContentPartPr/>
              <p14:nvPr/>
            </p14:nvContentPartPr>
            <p14:xfrm>
              <a:off x="8047814" y="5094157"/>
              <a:ext cx="2079000" cy="1720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032697" y="5075797"/>
                <a:ext cx="2112114" cy="175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" name="Ink 18"/>
              <p14:cNvContentPartPr/>
              <p14:nvPr/>
            </p14:nvContentPartPr>
            <p14:xfrm>
              <a:off x="8695094" y="6026917"/>
              <a:ext cx="831600" cy="336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675294" y="6010717"/>
                <a:ext cx="8560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" name="Ink 19"/>
              <p14:cNvContentPartPr/>
              <p14:nvPr/>
            </p14:nvContentPartPr>
            <p14:xfrm>
              <a:off x="9107294" y="6135997"/>
              <a:ext cx="914760" cy="408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087142" y="6117637"/>
                <a:ext cx="938511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8" name="Ink 27"/>
              <p14:cNvContentPartPr/>
              <p14:nvPr/>
            </p14:nvContentPartPr>
            <p14:xfrm>
              <a:off x="3668414" y="5532277"/>
              <a:ext cx="4881600" cy="6458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665174" y="5519317"/>
                <a:ext cx="488988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3" name="Ink 72"/>
              <p14:cNvContentPartPr/>
              <p14:nvPr/>
            </p14:nvContentPartPr>
            <p14:xfrm>
              <a:off x="2931854" y="4864837"/>
              <a:ext cx="4954680" cy="174204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12773" y="4846113"/>
                <a:ext cx="4993203" cy="1779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7" name="Ink 86"/>
              <p14:cNvContentPartPr/>
              <p14:nvPr/>
            </p14:nvContentPartPr>
            <p14:xfrm>
              <a:off x="9124934" y="3809677"/>
              <a:ext cx="127440" cy="1515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105854" y="3790597"/>
                <a:ext cx="1652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8" name="Ink 87"/>
              <p14:cNvContentPartPr/>
              <p14:nvPr/>
            </p14:nvContentPartPr>
            <p14:xfrm>
              <a:off x="6866294" y="3962677"/>
              <a:ext cx="129240" cy="15012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45774" y="3944317"/>
                <a:ext cx="1623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Ink 88"/>
              <p14:cNvContentPartPr/>
              <p14:nvPr/>
            </p14:nvContentPartPr>
            <p14:xfrm>
              <a:off x="8595014" y="3637597"/>
              <a:ext cx="2777760" cy="157248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574494" y="3622477"/>
                <a:ext cx="2818080" cy="16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25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Continuity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486"/>
            <a:ext cx="11917680" cy="4759643"/>
          </a:xfrm>
        </p:spPr>
        <p:txBody>
          <a:bodyPr/>
          <a:lstStyle/>
          <a:p>
            <a:r>
              <a:rPr lang="en-US" dirty="0" smtClean="0"/>
              <a:t>A water house 2.3 cm in diameter is being used to fill a 25.0 liter bucket (1 liter = 1000 cubic cm).  The gardener notes it takes 1.5 min to fill the bucket.  The nozzle attached to the hose has a cross-sectional area of 0.600 cubic centimeters.  The nozzle is held so water is projected horizontally from shoulder height (1.5 m above the ground).  Over what horizontal distance can water be projected?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/>
              <p14:cNvContentPartPr/>
              <p14:nvPr/>
            </p14:nvContentPartPr>
            <p14:xfrm>
              <a:off x="7960694" y="4619677"/>
              <a:ext cx="2356560" cy="1090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47014" y="4600957"/>
                <a:ext cx="2374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" name="Ink 56"/>
              <p14:cNvContentPartPr/>
              <p14:nvPr/>
            </p14:nvContentPartPr>
            <p14:xfrm>
              <a:off x="10002974" y="6333637"/>
              <a:ext cx="1436760" cy="255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2534" y="6314197"/>
                <a:ext cx="1461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5" name="Ink 64"/>
              <p14:cNvContentPartPr/>
              <p14:nvPr/>
            </p14:nvContentPartPr>
            <p14:xfrm>
              <a:off x="10049774" y="6088117"/>
              <a:ext cx="1649520" cy="4755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30338" y="6069037"/>
                <a:ext cx="1674355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8695094" y="6026917"/>
              <a:ext cx="831600" cy="336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75294" y="6010717"/>
                <a:ext cx="8560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9107294" y="6135997"/>
              <a:ext cx="914760" cy="408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87142" y="6117637"/>
                <a:ext cx="938511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6220454" y="143077"/>
              <a:ext cx="5780880" cy="666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02454" y="122197"/>
                <a:ext cx="580680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8" name="Ink 77"/>
              <p14:cNvContentPartPr/>
              <p14:nvPr/>
            </p14:nvContentPartPr>
            <p14:xfrm>
              <a:off x="7984814" y="4307197"/>
              <a:ext cx="3699720" cy="21124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68974" y="4288117"/>
                <a:ext cx="3731040" cy="21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7" name="Ink 76"/>
              <p14:cNvContentPartPr/>
              <p14:nvPr/>
            </p14:nvContentPartPr>
            <p14:xfrm>
              <a:off x="8699054" y="6604717"/>
              <a:ext cx="1428120" cy="2098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80694" y="6584917"/>
                <a:ext cx="1464480" cy="2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17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Continuity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486"/>
            <a:ext cx="11917680" cy="4759643"/>
          </a:xfrm>
        </p:spPr>
        <p:txBody>
          <a:bodyPr/>
          <a:lstStyle/>
          <a:p>
            <a:r>
              <a:rPr lang="en-US" dirty="0" smtClean="0"/>
              <a:t>A water house 2.3 cm in diameter is being used to fill a 25.0 liter bucket (1 liter = 1000 cubic cm).  The gardener notes it takes 1.5 min to fill the bucket.  The nozzle attached to the hose has a cross-sectional area of 0.600 cubic centimeters.  The nozzle is held so water is projected horizontally from shoulder height (1.5 m above the ground).  Over what horizontal distance can water be projected?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/>
              <p14:cNvContentPartPr/>
              <p14:nvPr/>
            </p14:nvContentPartPr>
            <p14:xfrm>
              <a:off x="7960694" y="4619677"/>
              <a:ext cx="2356560" cy="1090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47014" y="4600957"/>
                <a:ext cx="2374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" name="Ink 56"/>
              <p14:cNvContentPartPr/>
              <p14:nvPr/>
            </p14:nvContentPartPr>
            <p14:xfrm>
              <a:off x="10002974" y="6333637"/>
              <a:ext cx="1436760" cy="255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2534" y="6314197"/>
                <a:ext cx="1461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5" name="Ink 64"/>
              <p14:cNvContentPartPr/>
              <p14:nvPr/>
            </p14:nvContentPartPr>
            <p14:xfrm>
              <a:off x="10049774" y="6088117"/>
              <a:ext cx="1649520" cy="4755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30338" y="6069037"/>
                <a:ext cx="1674355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8695094" y="6026917"/>
              <a:ext cx="831600" cy="336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75294" y="6010717"/>
                <a:ext cx="8560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9107294" y="6135997"/>
              <a:ext cx="914760" cy="408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87142" y="6117637"/>
                <a:ext cx="938511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6220454" y="143077"/>
              <a:ext cx="5780880" cy="666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02454" y="122197"/>
                <a:ext cx="580680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8" name="Ink 77"/>
              <p14:cNvContentPartPr/>
              <p14:nvPr/>
            </p14:nvContentPartPr>
            <p14:xfrm>
              <a:off x="7984814" y="4307197"/>
              <a:ext cx="3699720" cy="21124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68974" y="4288117"/>
                <a:ext cx="3731040" cy="21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7" name="Ink 76"/>
              <p14:cNvContentPartPr/>
              <p14:nvPr/>
            </p14:nvContentPartPr>
            <p14:xfrm>
              <a:off x="8699054" y="6604717"/>
              <a:ext cx="1428120" cy="2098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80694" y="6584917"/>
                <a:ext cx="14644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/>
              <p14:cNvContentPartPr/>
              <p14:nvPr/>
            </p14:nvContentPartPr>
            <p14:xfrm>
              <a:off x="411494" y="3399637"/>
              <a:ext cx="257400" cy="258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1362" y="3380197"/>
                <a:ext cx="290833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/>
              <p14:cNvContentPartPr/>
              <p14:nvPr/>
            </p14:nvContentPartPr>
            <p14:xfrm>
              <a:off x="1326614" y="3299557"/>
              <a:ext cx="85320" cy="2603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06454" y="3286957"/>
                <a:ext cx="118080" cy="26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/>
              <p14:cNvContentPartPr/>
              <p14:nvPr/>
            </p14:nvContentPartPr>
            <p14:xfrm>
              <a:off x="1675094" y="3392797"/>
              <a:ext cx="303120" cy="324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57814" y="3374077"/>
                <a:ext cx="3387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/>
              <p14:cNvContentPartPr/>
              <p14:nvPr/>
            </p14:nvContentPartPr>
            <p14:xfrm>
              <a:off x="417614" y="3420877"/>
              <a:ext cx="302760" cy="2347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7838" y="3401077"/>
                <a:ext cx="339077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/>
              <p14:cNvContentPartPr/>
              <p14:nvPr/>
            </p14:nvContentPartPr>
            <p14:xfrm>
              <a:off x="145454" y="3805717"/>
              <a:ext cx="2021040" cy="53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8534" y="3793837"/>
                <a:ext cx="2054160" cy="8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63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Continuity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486"/>
            <a:ext cx="11917680" cy="4759643"/>
          </a:xfrm>
        </p:spPr>
        <p:txBody>
          <a:bodyPr/>
          <a:lstStyle/>
          <a:p>
            <a:r>
              <a:rPr lang="en-US" dirty="0" smtClean="0"/>
              <a:t>A water house 2.3 cm in diameter is being used to fill a 25.0 liter bucket (1 liter = 1000 cubic cm).  The gardener notes it takes 1.5 min to fill the bucket.  The nozzle attached to the hose has a cross-sectional area of 0.600 cubic centimeters.  The nozzle is held so water is projected horizontally from shoulder height (1.5 m above the ground).  Over what horizontal distance can water be projected?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/>
              <p14:cNvContentPartPr/>
              <p14:nvPr/>
            </p14:nvContentPartPr>
            <p14:xfrm>
              <a:off x="7960694" y="4619677"/>
              <a:ext cx="2356560" cy="1090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47014" y="4600957"/>
                <a:ext cx="2374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" name="Ink 56"/>
              <p14:cNvContentPartPr/>
              <p14:nvPr/>
            </p14:nvContentPartPr>
            <p14:xfrm>
              <a:off x="10002974" y="6333637"/>
              <a:ext cx="1436760" cy="255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2534" y="6314197"/>
                <a:ext cx="1461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5" name="Ink 64"/>
              <p14:cNvContentPartPr/>
              <p14:nvPr/>
            </p14:nvContentPartPr>
            <p14:xfrm>
              <a:off x="10049774" y="6088117"/>
              <a:ext cx="1649520" cy="4755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30338" y="6069037"/>
                <a:ext cx="1674355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8695094" y="6026917"/>
              <a:ext cx="831600" cy="336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75294" y="6010717"/>
                <a:ext cx="8560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9107294" y="6135997"/>
              <a:ext cx="914760" cy="408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87142" y="6117637"/>
                <a:ext cx="938511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6220454" y="143077"/>
              <a:ext cx="5780880" cy="666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02454" y="122197"/>
                <a:ext cx="580680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8" name="Ink 77"/>
              <p14:cNvContentPartPr/>
              <p14:nvPr/>
            </p14:nvContentPartPr>
            <p14:xfrm>
              <a:off x="7984814" y="4307197"/>
              <a:ext cx="3699720" cy="21124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68974" y="4288117"/>
                <a:ext cx="3731040" cy="21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7" name="Ink 76"/>
              <p14:cNvContentPartPr/>
              <p14:nvPr/>
            </p14:nvContentPartPr>
            <p14:xfrm>
              <a:off x="8699054" y="6604717"/>
              <a:ext cx="1428120" cy="2098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80694" y="6584917"/>
                <a:ext cx="14644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1326614" y="3299557"/>
              <a:ext cx="85320" cy="2603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06454" y="3286957"/>
                <a:ext cx="118080" cy="26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145454" y="3805717"/>
              <a:ext cx="2021040" cy="53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8534" y="3793837"/>
                <a:ext cx="20541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/>
              <p14:cNvContentPartPr/>
              <p14:nvPr/>
            </p14:nvContentPartPr>
            <p14:xfrm>
              <a:off x="1675094" y="3392797"/>
              <a:ext cx="303120" cy="3247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57814" y="3374077"/>
                <a:ext cx="3387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/>
              <p14:cNvContentPartPr/>
              <p14:nvPr/>
            </p14:nvContentPartPr>
            <p14:xfrm>
              <a:off x="14774" y="3985717"/>
              <a:ext cx="1275120" cy="9774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5026" y="3972037"/>
                <a:ext cx="1314360" cy="10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/>
              <p14:cNvContentPartPr/>
              <p14:nvPr/>
            </p14:nvContentPartPr>
            <p14:xfrm>
              <a:off x="417974" y="3420877"/>
              <a:ext cx="302400" cy="2347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174" y="3401077"/>
                <a:ext cx="3387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/>
              <p14:cNvContentPartPr/>
              <p14:nvPr/>
            </p14:nvContentPartPr>
            <p14:xfrm>
              <a:off x="411854" y="3399637"/>
              <a:ext cx="257400" cy="2588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1694" y="3380197"/>
                <a:ext cx="2908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Ink 40"/>
              <p14:cNvContentPartPr/>
              <p14:nvPr/>
            </p14:nvContentPartPr>
            <p14:xfrm>
              <a:off x="1479974" y="3930277"/>
              <a:ext cx="2392920" cy="10548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59454" y="3912277"/>
                <a:ext cx="2420280" cy="10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81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Continuity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486"/>
            <a:ext cx="11917680" cy="4759643"/>
          </a:xfrm>
        </p:spPr>
        <p:txBody>
          <a:bodyPr/>
          <a:lstStyle/>
          <a:p>
            <a:r>
              <a:rPr lang="en-US" dirty="0" smtClean="0"/>
              <a:t>A water house 2.3 cm in diameter is being used to fill a 25.0 liter bucket (1 liter = 1000 cubic cm).  The gardener notes it takes 1.5 min to fill the bucket.  The nozzle attached to the hose has a cross-sectional area of 0.600 cubic centimeters.  The nozzle is held so water is projected horizontally from shoulder height (1.5 m above the ground).  Over what horizontal distance can water be projected?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/>
              <p14:cNvContentPartPr/>
              <p14:nvPr/>
            </p14:nvContentPartPr>
            <p14:xfrm>
              <a:off x="7960694" y="4619677"/>
              <a:ext cx="2356560" cy="1090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47014" y="4600957"/>
                <a:ext cx="2374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" name="Ink 56"/>
              <p14:cNvContentPartPr/>
              <p14:nvPr/>
            </p14:nvContentPartPr>
            <p14:xfrm>
              <a:off x="10002974" y="6333637"/>
              <a:ext cx="1436760" cy="255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2534" y="6314197"/>
                <a:ext cx="1461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5" name="Ink 64"/>
              <p14:cNvContentPartPr/>
              <p14:nvPr/>
            </p14:nvContentPartPr>
            <p14:xfrm>
              <a:off x="10049774" y="6088117"/>
              <a:ext cx="1649520" cy="4755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30338" y="6069037"/>
                <a:ext cx="1674355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8695094" y="6026917"/>
              <a:ext cx="831600" cy="336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75294" y="6010717"/>
                <a:ext cx="8560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9107294" y="6135997"/>
              <a:ext cx="914760" cy="408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87142" y="6117637"/>
                <a:ext cx="938511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6220454" y="143077"/>
              <a:ext cx="5780880" cy="666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02454" y="122197"/>
                <a:ext cx="580680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8" name="Ink 77"/>
              <p14:cNvContentPartPr/>
              <p14:nvPr/>
            </p14:nvContentPartPr>
            <p14:xfrm>
              <a:off x="7984814" y="4307197"/>
              <a:ext cx="3699720" cy="21124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68974" y="4288117"/>
                <a:ext cx="3731040" cy="21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7" name="Ink 76"/>
              <p14:cNvContentPartPr/>
              <p14:nvPr/>
            </p14:nvContentPartPr>
            <p14:xfrm>
              <a:off x="8699054" y="6604717"/>
              <a:ext cx="1428120" cy="2098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80694" y="6584917"/>
                <a:ext cx="14644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1326614" y="3299557"/>
              <a:ext cx="85320" cy="2603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06454" y="3286957"/>
                <a:ext cx="118080" cy="26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145454" y="3805717"/>
              <a:ext cx="2021040" cy="53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8534" y="3793837"/>
                <a:ext cx="20541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/>
              <p14:cNvContentPartPr/>
              <p14:nvPr/>
            </p14:nvContentPartPr>
            <p14:xfrm>
              <a:off x="1675094" y="3392797"/>
              <a:ext cx="303120" cy="3247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57814" y="3374077"/>
                <a:ext cx="3387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/>
              <p14:cNvContentPartPr/>
              <p14:nvPr/>
            </p14:nvContentPartPr>
            <p14:xfrm>
              <a:off x="14774" y="3985717"/>
              <a:ext cx="1275120" cy="9774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5026" y="3972037"/>
                <a:ext cx="1314360" cy="10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/>
              <p14:cNvContentPartPr/>
              <p14:nvPr/>
            </p14:nvContentPartPr>
            <p14:xfrm>
              <a:off x="417974" y="3420877"/>
              <a:ext cx="302400" cy="2347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174" y="3401077"/>
                <a:ext cx="3387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/>
              <p14:cNvContentPartPr/>
              <p14:nvPr/>
            </p14:nvContentPartPr>
            <p14:xfrm>
              <a:off x="411854" y="3399637"/>
              <a:ext cx="257400" cy="2588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1694" y="3380197"/>
                <a:ext cx="2908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Ink 40"/>
              <p14:cNvContentPartPr/>
              <p14:nvPr/>
            </p14:nvContentPartPr>
            <p14:xfrm>
              <a:off x="1523894" y="3930277"/>
              <a:ext cx="2349000" cy="9457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04814" y="3912277"/>
                <a:ext cx="2374920" cy="9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/>
              <p14:cNvContentPartPr/>
              <p14:nvPr/>
            </p14:nvContentPartPr>
            <p14:xfrm>
              <a:off x="1456574" y="4346797"/>
              <a:ext cx="942120" cy="873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40374" y="4326997"/>
                <a:ext cx="962280" cy="9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2" name="Ink 51"/>
              <p14:cNvContentPartPr/>
              <p14:nvPr/>
            </p14:nvContentPartPr>
            <p14:xfrm>
              <a:off x="1602734" y="5370997"/>
              <a:ext cx="2658600" cy="11667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82574" y="5351917"/>
                <a:ext cx="2682000" cy="120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65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Continuity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486"/>
            <a:ext cx="11917680" cy="4759643"/>
          </a:xfrm>
        </p:spPr>
        <p:txBody>
          <a:bodyPr/>
          <a:lstStyle/>
          <a:p>
            <a:r>
              <a:rPr lang="en-US" dirty="0" smtClean="0"/>
              <a:t>A water house 2.3 cm in diameter is being used to fill a 25.0 liter bucket (1 liter = 1000 cubic cm).  The gardener notes it takes 1.5 min to fill the bucket.  The nozzle attached to the hose has a cross-sectional area of 0.600 cubic centimeters.  The nozzle is held so water is projected horizontally from shoulder height (1.5 m above the ground).  Over what horizontal distance can water be projected?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/>
              <p14:cNvContentPartPr/>
              <p14:nvPr/>
            </p14:nvContentPartPr>
            <p14:xfrm>
              <a:off x="7960694" y="4619677"/>
              <a:ext cx="2356560" cy="1090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47014" y="4600957"/>
                <a:ext cx="2374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" name="Ink 56"/>
              <p14:cNvContentPartPr/>
              <p14:nvPr/>
            </p14:nvContentPartPr>
            <p14:xfrm>
              <a:off x="10002974" y="6333637"/>
              <a:ext cx="1436760" cy="255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2534" y="6314197"/>
                <a:ext cx="1461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5" name="Ink 64"/>
              <p14:cNvContentPartPr/>
              <p14:nvPr/>
            </p14:nvContentPartPr>
            <p14:xfrm>
              <a:off x="10049774" y="6088117"/>
              <a:ext cx="1649520" cy="4755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30338" y="6069037"/>
                <a:ext cx="1674355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8695094" y="6026917"/>
              <a:ext cx="831600" cy="336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75294" y="6010717"/>
                <a:ext cx="8560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9107294" y="6135997"/>
              <a:ext cx="914760" cy="408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87142" y="6117637"/>
                <a:ext cx="938511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6220454" y="143077"/>
              <a:ext cx="5780880" cy="666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02454" y="122197"/>
                <a:ext cx="580680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8" name="Ink 77"/>
              <p14:cNvContentPartPr/>
              <p14:nvPr/>
            </p14:nvContentPartPr>
            <p14:xfrm>
              <a:off x="7984814" y="4307197"/>
              <a:ext cx="3699720" cy="21124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68974" y="4288117"/>
                <a:ext cx="3731040" cy="21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7" name="Ink 76"/>
              <p14:cNvContentPartPr/>
              <p14:nvPr/>
            </p14:nvContentPartPr>
            <p14:xfrm>
              <a:off x="8699054" y="6604717"/>
              <a:ext cx="1428120" cy="2098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80694" y="6584917"/>
                <a:ext cx="14644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1326614" y="3299557"/>
              <a:ext cx="85320" cy="2603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06454" y="3286957"/>
                <a:ext cx="118080" cy="26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145454" y="3805717"/>
              <a:ext cx="2021040" cy="53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8534" y="3793837"/>
                <a:ext cx="20541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/>
              <p14:cNvContentPartPr/>
              <p14:nvPr/>
            </p14:nvContentPartPr>
            <p14:xfrm>
              <a:off x="1675094" y="3392797"/>
              <a:ext cx="303120" cy="3247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57814" y="3374077"/>
                <a:ext cx="3387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/>
              <p14:cNvContentPartPr/>
              <p14:nvPr/>
            </p14:nvContentPartPr>
            <p14:xfrm>
              <a:off x="14774" y="3985717"/>
              <a:ext cx="1275120" cy="9774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5026" y="3972037"/>
                <a:ext cx="1314360" cy="10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/>
              <p14:cNvContentPartPr/>
              <p14:nvPr/>
            </p14:nvContentPartPr>
            <p14:xfrm>
              <a:off x="417974" y="3420877"/>
              <a:ext cx="302400" cy="2347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174" y="3401077"/>
                <a:ext cx="3387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/>
              <p14:cNvContentPartPr/>
              <p14:nvPr/>
            </p14:nvContentPartPr>
            <p14:xfrm>
              <a:off x="411854" y="3399637"/>
              <a:ext cx="257400" cy="2588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1694" y="3380197"/>
                <a:ext cx="2908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Ink 40"/>
              <p14:cNvContentPartPr/>
              <p14:nvPr/>
            </p14:nvContentPartPr>
            <p14:xfrm>
              <a:off x="1509494" y="3955477"/>
              <a:ext cx="2363400" cy="9439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89334" y="3936397"/>
                <a:ext cx="2390400" cy="9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/>
              <p14:cNvContentPartPr/>
              <p14:nvPr/>
            </p14:nvContentPartPr>
            <p14:xfrm>
              <a:off x="1479974" y="4704637"/>
              <a:ext cx="410760" cy="4302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59454" y="4684117"/>
                <a:ext cx="44460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2" name="Ink 51"/>
              <p14:cNvContentPartPr/>
              <p14:nvPr/>
            </p14:nvContentPartPr>
            <p14:xfrm>
              <a:off x="1602734" y="5370997"/>
              <a:ext cx="2658600" cy="4719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82574" y="5351917"/>
                <a:ext cx="268200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/>
              <p14:cNvContentPartPr/>
              <p14:nvPr/>
            </p14:nvContentPartPr>
            <p14:xfrm>
              <a:off x="1551254" y="5919997"/>
              <a:ext cx="4121280" cy="911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36494" y="5900557"/>
                <a:ext cx="4156920" cy="9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/>
              <p14:cNvContentPartPr/>
              <p14:nvPr/>
            </p14:nvContentPartPr>
            <p14:xfrm>
              <a:off x="2228774" y="3950797"/>
              <a:ext cx="168840" cy="1962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09694" y="3932077"/>
                <a:ext cx="2066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Ink 30"/>
              <p14:cNvContentPartPr/>
              <p14:nvPr/>
            </p14:nvContentPartPr>
            <p14:xfrm>
              <a:off x="2446934" y="3930277"/>
              <a:ext cx="500040" cy="1872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28574" y="3912277"/>
                <a:ext cx="5374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/>
              <p14:cNvContentPartPr/>
              <p14:nvPr/>
            </p14:nvContentPartPr>
            <p14:xfrm>
              <a:off x="1456574" y="5033677"/>
              <a:ext cx="410400" cy="1861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440374" y="5015677"/>
                <a:ext cx="4298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/>
              <p14:cNvContentPartPr/>
              <p14:nvPr/>
            </p14:nvContentPartPr>
            <p14:xfrm>
              <a:off x="3546734" y="5581597"/>
              <a:ext cx="106920" cy="1324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528014" y="5561077"/>
                <a:ext cx="129600" cy="16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08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Continuity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486"/>
            <a:ext cx="11917680" cy="4759643"/>
          </a:xfrm>
        </p:spPr>
        <p:txBody>
          <a:bodyPr/>
          <a:lstStyle/>
          <a:p>
            <a:r>
              <a:rPr lang="en-US" dirty="0" smtClean="0"/>
              <a:t>A water house 2.3 cm in diameter is being used to fill a 25.0 liter bucket (1 liter = 1000 cubic cm).  The gardener notes it takes 1.5 min to fill the bucket.  The nozzle attached to the hose has a cross-sectional area of 0.600 cubic centimeters.  The nozzle is held so water is projected horizontally from shoulder height (1.5 m above the ground).  Over what horizontal distance can water be projected?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/>
              <p14:cNvContentPartPr/>
              <p14:nvPr/>
            </p14:nvContentPartPr>
            <p14:xfrm>
              <a:off x="7960694" y="4619677"/>
              <a:ext cx="2356560" cy="1090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47014" y="4600957"/>
                <a:ext cx="2374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" name="Ink 56"/>
              <p14:cNvContentPartPr/>
              <p14:nvPr/>
            </p14:nvContentPartPr>
            <p14:xfrm>
              <a:off x="10002974" y="6333637"/>
              <a:ext cx="1436760" cy="255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2534" y="6314197"/>
                <a:ext cx="1461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5" name="Ink 64"/>
              <p14:cNvContentPartPr/>
              <p14:nvPr/>
            </p14:nvContentPartPr>
            <p14:xfrm>
              <a:off x="10049774" y="6088117"/>
              <a:ext cx="1649520" cy="4755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30338" y="6069037"/>
                <a:ext cx="1674355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8695094" y="6026917"/>
              <a:ext cx="831600" cy="336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75294" y="6010717"/>
                <a:ext cx="8560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9107294" y="6135997"/>
              <a:ext cx="914760" cy="408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87142" y="6117637"/>
                <a:ext cx="938511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6220454" y="143077"/>
              <a:ext cx="5780880" cy="666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02454" y="122197"/>
                <a:ext cx="580680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8" name="Ink 77"/>
              <p14:cNvContentPartPr/>
              <p14:nvPr/>
            </p14:nvContentPartPr>
            <p14:xfrm>
              <a:off x="7984814" y="4307197"/>
              <a:ext cx="3699720" cy="21124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68974" y="4288117"/>
                <a:ext cx="3731040" cy="21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7" name="Ink 76"/>
              <p14:cNvContentPartPr/>
              <p14:nvPr/>
            </p14:nvContentPartPr>
            <p14:xfrm>
              <a:off x="8699054" y="6604717"/>
              <a:ext cx="1428120" cy="2098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80694" y="6584917"/>
                <a:ext cx="14644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1326614" y="3299557"/>
              <a:ext cx="85320" cy="2603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06454" y="3286957"/>
                <a:ext cx="118080" cy="26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145454" y="3805717"/>
              <a:ext cx="2021040" cy="53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8534" y="3793837"/>
                <a:ext cx="20541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/>
              <p14:cNvContentPartPr/>
              <p14:nvPr/>
            </p14:nvContentPartPr>
            <p14:xfrm>
              <a:off x="1675094" y="3392797"/>
              <a:ext cx="303120" cy="3247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57814" y="3374077"/>
                <a:ext cx="3387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/>
              <p14:cNvContentPartPr/>
              <p14:nvPr/>
            </p14:nvContentPartPr>
            <p14:xfrm>
              <a:off x="417974" y="3420877"/>
              <a:ext cx="302400" cy="2347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8174" y="3401077"/>
                <a:ext cx="3387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/>
              <p14:cNvContentPartPr/>
              <p14:nvPr/>
            </p14:nvContentPartPr>
            <p14:xfrm>
              <a:off x="411854" y="3399637"/>
              <a:ext cx="257400" cy="2588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1694" y="3380197"/>
                <a:ext cx="2908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Ink 40"/>
              <p14:cNvContentPartPr/>
              <p14:nvPr/>
            </p14:nvContentPartPr>
            <p14:xfrm>
              <a:off x="1906934" y="4027117"/>
              <a:ext cx="1965960" cy="4622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88574" y="4008757"/>
                <a:ext cx="199116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Ink 51"/>
              <p14:cNvContentPartPr/>
              <p14:nvPr/>
            </p14:nvContentPartPr>
            <p14:xfrm>
              <a:off x="3483734" y="5370997"/>
              <a:ext cx="777600" cy="2840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64294" y="5351917"/>
                <a:ext cx="80028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/>
              <p14:cNvContentPartPr/>
              <p14:nvPr/>
            </p14:nvContentPartPr>
            <p14:xfrm>
              <a:off x="1551254" y="5919997"/>
              <a:ext cx="4121280" cy="911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36494" y="5900557"/>
                <a:ext cx="4156920" cy="9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/>
              <p14:cNvContentPartPr/>
              <p14:nvPr/>
            </p14:nvContentPartPr>
            <p14:xfrm>
              <a:off x="2228774" y="3950797"/>
              <a:ext cx="168840" cy="1962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09694" y="3932077"/>
                <a:ext cx="2066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/>
              <p14:cNvContentPartPr/>
              <p14:nvPr/>
            </p14:nvContentPartPr>
            <p14:xfrm>
              <a:off x="2446934" y="3930277"/>
              <a:ext cx="500040" cy="1872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28574" y="3912277"/>
                <a:ext cx="5374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/>
              <p14:cNvContentPartPr/>
              <p14:nvPr/>
            </p14:nvContentPartPr>
            <p14:xfrm>
              <a:off x="3546734" y="5581597"/>
              <a:ext cx="106920" cy="1324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28014" y="5561077"/>
                <a:ext cx="1296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" name="Ink 5"/>
              <p14:cNvContentPartPr/>
              <p14:nvPr/>
            </p14:nvContentPartPr>
            <p14:xfrm>
              <a:off x="14774" y="3985717"/>
              <a:ext cx="1275120" cy="977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-5026" y="3972037"/>
                <a:ext cx="1314360" cy="10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/>
              <p14:cNvContentPartPr/>
              <p14:nvPr/>
            </p14:nvContentPartPr>
            <p14:xfrm>
              <a:off x="1456574" y="3955477"/>
              <a:ext cx="1811520" cy="1887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440374" y="3936397"/>
                <a:ext cx="1831320" cy="19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/>
              <p14:cNvContentPartPr/>
              <p14:nvPr/>
            </p14:nvContentPartPr>
            <p14:xfrm>
              <a:off x="2703614" y="4274437"/>
              <a:ext cx="428400" cy="2232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84534" y="4261837"/>
                <a:ext cx="46692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/>
              <p14:cNvContentPartPr/>
              <p14:nvPr/>
            </p14:nvContentPartPr>
            <p14:xfrm>
              <a:off x="718574" y="4884875"/>
              <a:ext cx="632520" cy="3488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00574" y="4863995"/>
                <a:ext cx="65952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/>
              <p14:cNvContentPartPr/>
              <p14:nvPr/>
            </p14:nvContentPartPr>
            <p14:xfrm>
              <a:off x="4190054" y="3065075"/>
              <a:ext cx="653040" cy="2872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70614" y="3045635"/>
                <a:ext cx="691920" cy="32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86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 (AP Physics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over AP Problems</a:t>
            </a:r>
          </a:p>
          <a:p>
            <a:r>
              <a:rPr lang="en-US" dirty="0" smtClean="0"/>
              <a:t>Continuity and Bernoulli Example </a:t>
            </a:r>
            <a:r>
              <a:rPr lang="en-US" dirty="0" smtClean="0"/>
              <a:t>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Continuity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486"/>
            <a:ext cx="11917680" cy="4759643"/>
          </a:xfrm>
        </p:spPr>
        <p:txBody>
          <a:bodyPr/>
          <a:lstStyle/>
          <a:p>
            <a:r>
              <a:rPr lang="en-US" dirty="0" smtClean="0"/>
              <a:t>A water house 2.3 cm in diameter is being used to fill a 25.0 liter bucket (1 liter = 1000 cubic cm).  The gardener notes it takes 1.5 min to fill the bucket.  The nozzle attached to the hose has a cross-sectional area of 0.600 cubic centimeters.  The nozzle is held so water is projected horizontally from shoulder height (1.5 m above the ground).  Over what horizontal distance can water be projected?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/>
              <p14:cNvContentPartPr/>
              <p14:nvPr/>
            </p14:nvContentPartPr>
            <p14:xfrm>
              <a:off x="7960694" y="4619677"/>
              <a:ext cx="2356560" cy="1090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47014" y="4600957"/>
                <a:ext cx="2374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" name="Ink 56"/>
              <p14:cNvContentPartPr/>
              <p14:nvPr/>
            </p14:nvContentPartPr>
            <p14:xfrm>
              <a:off x="10002974" y="6333637"/>
              <a:ext cx="1436760" cy="255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2534" y="6314197"/>
                <a:ext cx="1461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5" name="Ink 64"/>
              <p14:cNvContentPartPr/>
              <p14:nvPr/>
            </p14:nvContentPartPr>
            <p14:xfrm>
              <a:off x="10049774" y="6088117"/>
              <a:ext cx="1649520" cy="4755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30338" y="6069037"/>
                <a:ext cx="1674355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8695094" y="6026917"/>
              <a:ext cx="831600" cy="336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75294" y="6010717"/>
                <a:ext cx="8560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9107294" y="6135997"/>
              <a:ext cx="914760" cy="408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87142" y="6117637"/>
                <a:ext cx="938511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6220454" y="143077"/>
              <a:ext cx="5780880" cy="666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02454" y="122197"/>
                <a:ext cx="580680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8" name="Ink 77"/>
              <p14:cNvContentPartPr/>
              <p14:nvPr/>
            </p14:nvContentPartPr>
            <p14:xfrm>
              <a:off x="7984814" y="4307197"/>
              <a:ext cx="3699720" cy="21124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68974" y="4288117"/>
                <a:ext cx="3731040" cy="21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7" name="Ink 76"/>
              <p14:cNvContentPartPr/>
              <p14:nvPr/>
            </p14:nvContentPartPr>
            <p14:xfrm>
              <a:off x="8699054" y="6604717"/>
              <a:ext cx="1428120" cy="2098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80694" y="6584917"/>
                <a:ext cx="14644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1326614" y="3299557"/>
              <a:ext cx="85320" cy="2603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06454" y="3286957"/>
                <a:ext cx="118080" cy="26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145454" y="3805717"/>
              <a:ext cx="2021040" cy="53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8534" y="3793837"/>
                <a:ext cx="20541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/>
              <p14:cNvContentPartPr/>
              <p14:nvPr/>
            </p14:nvContentPartPr>
            <p14:xfrm>
              <a:off x="1675094" y="3392797"/>
              <a:ext cx="303120" cy="3247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57814" y="3374077"/>
                <a:ext cx="3387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/>
              <p14:cNvContentPartPr/>
              <p14:nvPr/>
            </p14:nvContentPartPr>
            <p14:xfrm>
              <a:off x="417974" y="3420877"/>
              <a:ext cx="302400" cy="2347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8174" y="3401077"/>
                <a:ext cx="3387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/>
              <p14:cNvContentPartPr/>
              <p14:nvPr/>
            </p14:nvContentPartPr>
            <p14:xfrm>
              <a:off x="411854" y="3399637"/>
              <a:ext cx="257400" cy="2588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1694" y="3380197"/>
                <a:ext cx="2908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Ink 40"/>
              <p14:cNvContentPartPr/>
              <p14:nvPr/>
            </p14:nvContentPartPr>
            <p14:xfrm>
              <a:off x="1906934" y="4027117"/>
              <a:ext cx="1756440" cy="4622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88574" y="4008757"/>
                <a:ext cx="179460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Ink 51"/>
              <p14:cNvContentPartPr/>
              <p14:nvPr/>
            </p14:nvContentPartPr>
            <p14:xfrm>
              <a:off x="3483734" y="5370997"/>
              <a:ext cx="777600" cy="2840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64294" y="5351917"/>
                <a:ext cx="80028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/>
              <p14:cNvContentPartPr/>
              <p14:nvPr/>
            </p14:nvContentPartPr>
            <p14:xfrm>
              <a:off x="1551254" y="5919997"/>
              <a:ext cx="4121280" cy="911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36494" y="5900557"/>
                <a:ext cx="4156920" cy="9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/>
              <p14:cNvContentPartPr/>
              <p14:nvPr/>
            </p14:nvContentPartPr>
            <p14:xfrm>
              <a:off x="2228774" y="3950797"/>
              <a:ext cx="168840" cy="1962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09694" y="3932077"/>
                <a:ext cx="2066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/>
              <p14:cNvContentPartPr/>
              <p14:nvPr/>
            </p14:nvContentPartPr>
            <p14:xfrm>
              <a:off x="2446934" y="3930277"/>
              <a:ext cx="500040" cy="1872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28574" y="3912277"/>
                <a:ext cx="5374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/>
              <p14:cNvContentPartPr/>
              <p14:nvPr/>
            </p14:nvContentPartPr>
            <p14:xfrm>
              <a:off x="3546734" y="5581597"/>
              <a:ext cx="106920" cy="1324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28014" y="5561077"/>
                <a:ext cx="1296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" name="Ink 5"/>
              <p14:cNvContentPartPr/>
              <p14:nvPr/>
            </p14:nvContentPartPr>
            <p14:xfrm>
              <a:off x="14774" y="3985717"/>
              <a:ext cx="1275120" cy="977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-5026" y="3972037"/>
                <a:ext cx="1314360" cy="10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/>
              <p14:cNvContentPartPr/>
              <p14:nvPr/>
            </p14:nvContentPartPr>
            <p14:xfrm>
              <a:off x="1456574" y="3955477"/>
              <a:ext cx="1811520" cy="1887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440374" y="3936397"/>
                <a:ext cx="1831320" cy="19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/>
              <p14:cNvContentPartPr/>
              <p14:nvPr/>
            </p14:nvContentPartPr>
            <p14:xfrm>
              <a:off x="2703614" y="4274437"/>
              <a:ext cx="428400" cy="2232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84534" y="4261837"/>
                <a:ext cx="46692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/>
              <p14:cNvContentPartPr/>
              <p14:nvPr/>
            </p14:nvContentPartPr>
            <p14:xfrm>
              <a:off x="718574" y="4884875"/>
              <a:ext cx="632520" cy="3488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00574" y="4863995"/>
                <a:ext cx="65952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" name="Ink 17"/>
              <p14:cNvContentPartPr/>
              <p14:nvPr/>
            </p14:nvContentPartPr>
            <p14:xfrm>
              <a:off x="3726734" y="3065075"/>
              <a:ext cx="1899000" cy="12672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10894" y="3045635"/>
                <a:ext cx="1920960" cy="129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4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Continuity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486"/>
            <a:ext cx="11917680" cy="4759643"/>
          </a:xfrm>
        </p:spPr>
        <p:txBody>
          <a:bodyPr/>
          <a:lstStyle/>
          <a:p>
            <a:r>
              <a:rPr lang="en-US" dirty="0" smtClean="0"/>
              <a:t>A water house 2.3 cm in diameter is being used to fill a 25.0 liter bucket (1 liter = 1000 cubic cm).  The gardener notes it takes 1.5 min to fill the bucket.  The nozzle attached to the hose has a cross-sectional area of 0.600 cubic centimeters.  The nozzle is held so water is projected horizontally from shoulder height (1.5 m above the ground).  Over what horizontal distance can water be projected?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/>
              <p14:cNvContentPartPr/>
              <p14:nvPr/>
            </p14:nvContentPartPr>
            <p14:xfrm>
              <a:off x="7960694" y="4619677"/>
              <a:ext cx="2356560" cy="1090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47014" y="4600957"/>
                <a:ext cx="2374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" name="Ink 56"/>
              <p14:cNvContentPartPr/>
              <p14:nvPr/>
            </p14:nvContentPartPr>
            <p14:xfrm>
              <a:off x="10002974" y="6333637"/>
              <a:ext cx="1436760" cy="255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2534" y="6314197"/>
                <a:ext cx="1461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5" name="Ink 64"/>
              <p14:cNvContentPartPr/>
              <p14:nvPr/>
            </p14:nvContentPartPr>
            <p14:xfrm>
              <a:off x="10049774" y="6088117"/>
              <a:ext cx="1649520" cy="4755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30338" y="6069037"/>
                <a:ext cx="1674355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8695094" y="6026917"/>
              <a:ext cx="831600" cy="336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75294" y="6010717"/>
                <a:ext cx="8560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9107294" y="6135997"/>
              <a:ext cx="914760" cy="408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87142" y="6117637"/>
                <a:ext cx="938511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6220454" y="143077"/>
              <a:ext cx="5780880" cy="666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02454" y="122197"/>
                <a:ext cx="580680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8" name="Ink 77"/>
              <p14:cNvContentPartPr/>
              <p14:nvPr/>
            </p14:nvContentPartPr>
            <p14:xfrm>
              <a:off x="7984814" y="4307197"/>
              <a:ext cx="3699720" cy="19198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68974" y="4288117"/>
                <a:ext cx="3731040" cy="19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7" name="Ink 76"/>
              <p14:cNvContentPartPr/>
              <p14:nvPr/>
            </p14:nvContentPartPr>
            <p14:xfrm>
              <a:off x="8699054" y="6604717"/>
              <a:ext cx="1428120" cy="2098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80694" y="6584917"/>
                <a:ext cx="14644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1326614" y="3299557"/>
              <a:ext cx="85320" cy="2603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06454" y="3286957"/>
                <a:ext cx="118080" cy="26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145454" y="3805717"/>
              <a:ext cx="2021040" cy="53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8534" y="3793837"/>
                <a:ext cx="20541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/>
              <p14:cNvContentPartPr/>
              <p14:nvPr/>
            </p14:nvContentPartPr>
            <p14:xfrm>
              <a:off x="1675094" y="3392797"/>
              <a:ext cx="303120" cy="3247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57814" y="3374077"/>
                <a:ext cx="3387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/>
              <p14:cNvContentPartPr/>
              <p14:nvPr/>
            </p14:nvContentPartPr>
            <p14:xfrm>
              <a:off x="417974" y="3420877"/>
              <a:ext cx="302400" cy="2347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8174" y="3401077"/>
                <a:ext cx="3387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/>
              <p14:cNvContentPartPr/>
              <p14:nvPr/>
            </p14:nvContentPartPr>
            <p14:xfrm>
              <a:off x="411854" y="3399637"/>
              <a:ext cx="257400" cy="2588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1694" y="3380197"/>
                <a:ext cx="2908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Ink 40"/>
              <p14:cNvContentPartPr/>
              <p14:nvPr/>
            </p14:nvContentPartPr>
            <p14:xfrm>
              <a:off x="1906934" y="4027117"/>
              <a:ext cx="1756440" cy="4622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88574" y="4008757"/>
                <a:ext cx="179460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" name="Ink 6"/>
              <p14:cNvContentPartPr/>
              <p14:nvPr/>
            </p14:nvContentPartPr>
            <p14:xfrm>
              <a:off x="2385734" y="5919997"/>
              <a:ext cx="142560" cy="152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65934" y="5900557"/>
                <a:ext cx="1810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/>
              <p14:cNvContentPartPr/>
              <p14:nvPr/>
            </p14:nvContentPartPr>
            <p14:xfrm>
              <a:off x="2228774" y="3950797"/>
              <a:ext cx="168840" cy="1962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09694" y="3932077"/>
                <a:ext cx="2066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/>
              <p14:cNvContentPartPr/>
              <p14:nvPr/>
            </p14:nvContentPartPr>
            <p14:xfrm>
              <a:off x="2446934" y="3930277"/>
              <a:ext cx="500040" cy="1872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28574" y="3912277"/>
                <a:ext cx="5374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" name="Ink 5"/>
              <p14:cNvContentPartPr/>
              <p14:nvPr/>
            </p14:nvContentPartPr>
            <p14:xfrm>
              <a:off x="14774" y="3985717"/>
              <a:ext cx="1275120" cy="977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-5026" y="3972037"/>
                <a:ext cx="1314360" cy="10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" name="Ink 8"/>
              <p14:cNvContentPartPr/>
              <p14:nvPr/>
            </p14:nvContentPartPr>
            <p14:xfrm>
              <a:off x="1456574" y="3955477"/>
              <a:ext cx="1811520" cy="1887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40374" y="3936397"/>
                <a:ext cx="1831320" cy="19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/>
              <p14:cNvContentPartPr/>
              <p14:nvPr/>
            </p14:nvContentPartPr>
            <p14:xfrm>
              <a:off x="2703614" y="4274437"/>
              <a:ext cx="428400" cy="2232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84534" y="4261837"/>
                <a:ext cx="46692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Ink 39"/>
              <p14:cNvContentPartPr/>
              <p14:nvPr/>
            </p14:nvContentPartPr>
            <p14:xfrm>
              <a:off x="718574" y="4884875"/>
              <a:ext cx="632520" cy="3488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00574" y="4863995"/>
                <a:ext cx="65952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" name="Ink 17"/>
              <p14:cNvContentPartPr/>
              <p14:nvPr/>
            </p14:nvContentPartPr>
            <p14:xfrm>
              <a:off x="4206254" y="3065075"/>
              <a:ext cx="722160" cy="675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86814" y="3045635"/>
                <a:ext cx="75312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/>
              <p14:cNvContentPartPr/>
              <p14:nvPr/>
            </p14:nvContentPartPr>
            <p14:xfrm>
              <a:off x="3483734" y="4054355"/>
              <a:ext cx="2844360" cy="1659722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64294" y="4033473"/>
                <a:ext cx="2867400" cy="1695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Ink 33"/>
              <p14:cNvContentPartPr/>
              <p14:nvPr/>
            </p14:nvContentPartPr>
            <p14:xfrm>
              <a:off x="4190054" y="3130235"/>
              <a:ext cx="855720" cy="7707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70614" y="3112235"/>
                <a:ext cx="879840" cy="80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/>
              <p14:cNvContentPartPr/>
              <p14:nvPr/>
            </p14:nvContentPartPr>
            <p14:xfrm>
              <a:off x="2286014" y="6089917"/>
              <a:ext cx="2221920" cy="7412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68734" y="6070837"/>
                <a:ext cx="2244600" cy="77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Ink 35"/>
              <p14:cNvContentPartPr/>
              <p14:nvPr/>
            </p14:nvContentPartPr>
            <p14:xfrm>
              <a:off x="4660574" y="6459277"/>
              <a:ext cx="192240" cy="2332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639334" y="6438757"/>
                <a:ext cx="23436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Ink 36"/>
              <p14:cNvContentPartPr/>
              <p14:nvPr/>
            </p14:nvContentPartPr>
            <p14:xfrm>
              <a:off x="4919414" y="6478357"/>
              <a:ext cx="500400" cy="1810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01414" y="6460357"/>
                <a:ext cx="5245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" name="Ink 37"/>
              <p14:cNvContentPartPr/>
              <p14:nvPr/>
            </p14:nvContentPartPr>
            <p14:xfrm>
              <a:off x="8080574" y="5126197"/>
              <a:ext cx="2758320" cy="12934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060414" y="5106037"/>
                <a:ext cx="2787120" cy="13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/>
              <p14:cNvContentPartPr/>
              <p14:nvPr/>
            </p14:nvContentPartPr>
            <p14:xfrm>
              <a:off x="8784734" y="5796157"/>
              <a:ext cx="166680" cy="1497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763854" y="5775997"/>
                <a:ext cx="2062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/>
              <p14:cNvContentPartPr/>
              <p14:nvPr/>
            </p14:nvContentPartPr>
            <p14:xfrm>
              <a:off x="10868054" y="5742157"/>
              <a:ext cx="146880" cy="1544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848254" y="5722717"/>
                <a:ext cx="1861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3" name="Ink 42"/>
              <p14:cNvContentPartPr/>
              <p14:nvPr/>
            </p14:nvContentPartPr>
            <p14:xfrm>
              <a:off x="5503334" y="6540637"/>
              <a:ext cx="169200" cy="1634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482454" y="6519757"/>
                <a:ext cx="2109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9" name="Ink 58"/>
              <p14:cNvContentPartPr/>
              <p14:nvPr/>
            </p14:nvContentPartPr>
            <p14:xfrm>
              <a:off x="1551254" y="6251197"/>
              <a:ext cx="1503000" cy="5385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36494" y="6235357"/>
                <a:ext cx="152136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0" name="Ink 59"/>
              <p14:cNvContentPartPr/>
              <p14:nvPr/>
            </p14:nvContentPartPr>
            <p14:xfrm>
              <a:off x="1919174" y="6386197"/>
              <a:ext cx="698760" cy="42624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00814" y="6367837"/>
                <a:ext cx="72036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3" name="Ink 62"/>
              <p14:cNvContentPartPr/>
              <p14:nvPr/>
            </p14:nvContentPartPr>
            <p14:xfrm>
              <a:off x="4578134" y="4819355"/>
              <a:ext cx="1784160" cy="5086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63734" y="4798835"/>
                <a:ext cx="1818720" cy="54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62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fluid of constant density 960 kg/m^3 is flowing steadily through a tube. At the beginning of the horizontal tube, the diameter is 100 mm.  Later, the tube has a diameter of 80 mm.  The gauge pressure at the first section is 200 Pa and the velocity of the fluid there is 5 m/s.  What is the gauge pressure at the second section?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fluid of constant density 960 kg/m^3 is flowing steadily through a tube. At the beginning of the horizontal tube, the diameter is 100 mm.  Later, the tube has a diameter of 80 mm.  The gauge pressure at the first section is 200 Pa and the velocity of the fluid there is 5 m/s.  What is the gauge pressure at the second section?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40920" y="3863640"/>
              <a:ext cx="7855200" cy="705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520" y="3844560"/>
                <a:ext cx="7874640" cy="74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84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fluid of constant density 960 kg/m^3 is flowing steadily through a tube. At the beginning of the horizontal tube, the diameter is 100 mm.  Later, the tube has a diameter of 80 mm.  The gauge pressure at the first section is 200 Pa and the velocity of the fluid there is 5 m/s.  What is the gauge pressure at the second section?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40920" y="3863640"/>
              <a:ext cx="6011280" cy="660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520" y="3844560"/>
                <a:ext cx="603108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2549160" y="3885240"/>
              <a:ext cx="5646960" cy="14878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0440" y="3864360"/>
                <a:ext cx="5670720" cy="152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93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fluid of constant density 960 kg/m^3 is flowing steadily through a tube. At the beginning of the horizontal tube, the diameter is 100 mm.  Later, the tube has a diameter of 80 mm.  The gauge pressure at the first section is 200 Pa and the velocity of the fluid there is 5 m/s.  What is the gauge pressure at the second section?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012480" y="3885240"/>
              <a:ext cx="5183640" cy="14878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1960" y="3864360"/>
                <a:ext cx="5209200" cy="15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626800" y="286320"/>
              <a:ext cx="3349080" cy="304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5920" y="265440"/>
                <a:ext cx="33897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340920" y="3531000"/>
              <a:ext cx="6603120" cy="14990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6520" y="3527760"/>
                <a:ext cx="6638400" cy="152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19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fluid of constant density 960 kg/m^3 is flowing steadily through a tube. At the beginning of the horizontal tube, the diameter is 100 mm.  Later, the tube has a diameter of 80 mm.  The gauge pressure at the first section is 200 Pa and the velocity of the fluid there is 5 m/s.  What is the gauge pressure at the second section?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012480" y="3885240"/>
              <a:ext cx="5183640" cy="10954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1960" y="3864360"/>
                <a:ext cx="5209200" cy="11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626800" y="286320"/>
              <a:ext cx="3349080" cy="304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5920" y="265440"/>
                <a:ext cx="33897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340920" y="3531000"/>
              <a:ext cx="6603120" cy="14990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6520" y="3527760"/>
                <a:ext cx="6638400" cy="15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161640" y="5128320"/>
              <a:ext cx="10817280" cy="1163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840" y="5112480"/>
                <a:ext cx="10846800" cy="11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63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fluid of constant density 960 kg/m^3 is flowing steadily through a tube. At the beginning of the horizontal tube, the diameter is 100 mm.  Later, the tube has a diameter of 80 mm.  The gauge pressure at the first section is 200 Pa and the velocity of the fluid there is 5 m/s.  What is the gauge pressure at the second section?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012480" y="3885240"/>
              <a:ext cx="5183640" cy="10954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1960" y="3864360"/>
                <a:ext cx="5209200" cy="11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626800" y="286320"/>
              <a:ext cx="3349080" cy="304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5920" y="265440"/>
                <a:ext cx="33897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86760" y="3531000"/>
              <a:ext cx="10892160" cy="3181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040" y="3527760"/>
                <a:ext cx="10920600" cy="320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18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fluid of constant density 960 kg/m^3 is flowing steadily through a tube. At the beginning of the horizontal tube, the diameter is 100 mm.  Later, the tube has a diameter of 80 mm.  The gauge pressure at the first section is 200 Pa and the velocity of the fluid there is 5 m/s.  What is the gauge pressure at the second section?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012480" y="3885240"/>
              <a:ext cx="5183640" cy="10954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1960" y="3864360"/>
                <a:ext cx="5209200" cy="11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626800" y="286320"/>
              <a:ext cx="3349080" cy="304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5920" y="265440"/>
                <a:ext cx="33897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86760" y="3531000"/>
              <a:ext cx="10892160" cy="3181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040" y="3527760"/>
                <a:ext cx="10920600" cy="32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7538400" y="5754000"/>
              <a:ext cx="3335760" cy="1077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18600" y="5733840"/>
                <a:ext cx="3376080" cy="111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79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fluid of constant density 960 kg/m^3 is flowing steadily through a tube. At the beginning of the horizontal tube, the diameter is 100 mm.  Later, the tube has a diameter of 80 mm.  The gauge pressure at the first section is 200 Pa and the velocity of the fluid there is 5 m/s.  What is the gauge pressure at the second section?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626800" y="286320"/>
              <a:ext cx="3349080" cy="304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05920" y="265440"/>
                <a:ext cx="33897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86760" y="3531000"/>
              <a:ext cx="10887480" cy="3181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40" y="3527760"/>
                <a:ext cx="10920600" cy="32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8649000" y="6314880"/>
              <a:ext cx="1414800" cy="516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29200" y="6294360"/>
                <a:ext cx="1447920" cy="55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34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water tunnel has a diameter of 3.6 m at one point, but constricts to 1.2 m at another point.  If the speed of flow is 3.0 m/s in the larger section, what is the speed of flow in the smaller section?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fluid of constant density 960 kg/m^3 is flowing steadily through a tube. At the beginning of the horizontal tube, the diameter is 100 mm.  Later, the tube has a diameter of 80 mm.  The gauge pressure at the first section is 200 Pa and the velocity of the fluid there is 5 m/s.  What is the gauge pressure at the second section?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626800" y="286320"/>
              <a:ext cx="3349080" cy="304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05920" y="265440"/>
                <a:ext cx="33897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55880" y="3531000"/>
              <a:ext cx="10818360" cy="2640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160" y="3527760"/>
                <a:ext cx="10851480" cy="26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8664120" y="6696480"/>
              <a:ext cx="419760" cy="135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49000" y="6676680"/>
                <a:ext cx="4381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86760" y="5245320"/>
              <a:ext cx="9999720" cy="1527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040" y="5227320"/>
                <a:ext cx="10032480" cy="156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29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fluid of constant density 960 kg/m^3 is flowing steadily through a tube. At the beginning of the horizontal tube, the diameter is 100 mm.  Later, the tube has a diameter of 80 mm.  The gauge pressure at the first section is 200 Pa and the velocity of the fluid there is 5 m/s.  What is the gauge pressure at the second section?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12920" y="3531000"/>
              <a:ext cx="227880" cy="233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000" y="3527760"/>
                <a:ext cx="2437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86760" y="3708120"/>
              <a:ext cx="10887480" cy="3123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40" y="3704880"/>
                <a:ext cx="10920600" cy="31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1629720" y="3753120"/>
              <a:ext cx="687240" cy="256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9640" y="3739080"/>
                <a:ext cx="70056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5626800" y="286320"/>
              <a:ext cx="3349080" cy="304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05920" y="265440"/>
                <a:ext cx="33897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/>
              <p14:cNvContentPartPr/>
              <p14:nvPr/>
            </p14:nvContentPartPr>
            <p14:xfrm>
              <a:off x="2817939" y="4995110"/>
              <a:ext cx="2183040" cy="55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03179" y="4974230"/>
                <a:ext cx="22010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1454760" y="5109600"/>
              <a:ext cx="464400" cy="3657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33880" y="5088720"/>
                <a:ext cx="50184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" name="Ink 41"/>
              <p14:cNvContentPartPr/>
              <p14:nvPr/>
            </p14:nvContentPartPr>
            <p14:xfrm>
              <a:off x="6241179" y="4857590"/>
              <a:ext cx="190440" cy="2970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20299" y="4836710"/>
                <a:ext cx="23220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Ink 42"/>
              <p14:cNvContentPartPr/>
              <p14:nvPr/>
            </p14:nvContentPartPr>
            <p14:xfrm>
              <a:off x="6642579" y="4942190"/>
              <a:ext cx="460800" cy="1119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21699" y="4921670"/>
                <a:ext cx="4860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Ink 43"/>
              <p14:cNvContentPartPr/>
              <p14:nvPr/>
            </p14:nvContentPartPr>
            <p14:xfrm>
              <a:off x="7128219" y="4837790"/>
              <a:ext cx="102960" cy="2322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08059" y="4820510"/>
                <a:ext cx="131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Ink 44"/>
              <p14:cNvContentPartPr/>
              <p14:nvPr/>
            </p14:nvContentPartPr>
            <p14:xfrm>
              <a:off x="7247739" y="4896470"/>
              <a:ext cx="228600" cy="2473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27219" y="4876670"/>
                <a:ext cx="269640" cy="28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54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fluid of constant density 960 kg/m^3 is flowing steadily through a tube. At the beginning of the horizontal tube, the diameter is 100 mm.  Later, the tube has a diameter of 80 mm.  The gauge pressure at the first section is 200 Pa and the velocity of the fluid there is 5 m/s.  What is the gauge pressure at the second section?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5626800" y="286320"/>
              <a:ext cx="3349080" cy="304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05920" y="265440"/>
                <a:ext cx="33897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/>
              <p14:cNvContentPartPr/>
              <p14:nvPr/>
            </p14:nvContentPartPr>
            <p14:xfrm>
              <a:off x="2817939" y="4995110"/>
              <a:ext cx="2183040" cy="55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03179" y="4974230"/>
                <a:ext cx="22010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412920" y="3531000"/>
              <a:ext cx="227880" cy="233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5000" y="3527760"/>
                <a:ext cx="2437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/>
              <p14:cNvContentPartPr/>
              <p14:nvPr/>
            </p14:nvContentPartPr>
            <p14:xfrm>
              <a:off x="1629720" y="3708120"/>
              <a:ext cx="3159360" cy="825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19640" y="3704880"/>
                <a:ext cx="3189600" cy="84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/>
              <p14:cNvContentPartPr/>
              <p14:nvPr/>
            </p14:nvContentPartPr>
            <p14:xfrm>
              <a:off x="155880" y="3832320"/>
              <a:ext cx="8040240" cy="1643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7160" y="3819000"/>
                <a:ext cx="8064000" cy="167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16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fluid of constant density 960 kg/m^3 is flowing steadily through a tube. At the beginning of the horizontal tube, the diameter is 100 mm.  Later, the tube has a diameter of 80 mm.  The gauge pressure at the first section is 200 Pa and the velocity of the fluid there is 5 m/s.  What is the gauge pressure at the second section?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5626800" y="286320"/>
              <a:ext cx="3349080" cy="304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05920" y="265440"/>
                <a:ext cx="33897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/>
              <p14:cNvContentPartPr/>
              <p14:nvPr/>
            </p14:nvContentPartPr>
            <p14:xfrm>
              <a:off x="2817939" y="4995110"/>
              <a:ext cx="2183040" cy="55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03179" y="4974230"/>
                <a:ext cx="22010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412920" y="3531000"/>
              <a:ext cx="227880" cy="233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5000" y="3527760"/>
                <a:ext cx="2437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82800" y="3708120"/>
              <a:ext cx="8113320" cy="2547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00" y="3704880"/>
                <a:ext cx="8136360" cy="25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/>
              <p14:cNvContentPartPr/>
              <p14:nvPr/>
            </p14:nvContentPartPr>
            <p14:xfrm>
              <a:off x="2980440" y="5032200"/>
              <a:ext cx="1224360" cy="3571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61000" y="5012040"/>
                <a:ext cx="1248120" cy="39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85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fluid of constant density 960 kg/m^3 is flowing steadily through a tube. At the beginning of the horizontal tube, the diameter is 100 mm.  Later, the tube has a diameter of 80 mm.  The gauge pressure at the first section is 200 Pa and the velocity of the fluid there is 5 m/s.  What is the gauge pressure at the second section?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5626800" y="286320"/>
              <a:ext cx="3349080" cy="304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05920" y="265440"/>
                <a:ext cx="33897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/>
              <p14:cNvContentPartPr/>
              <p14:nvPr/>
            </p14:nvContentPartPr>
            <p14:xfrm>
              <a:off x="2817939" y="4995110"/>
              <a:ext cx="2183040" cy="55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03179" y="4974230"/>
                <a:ext cx="22010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412920" y="3531000"/>
              <a:ext cx="227880" cy="233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5000" y="3527760"/>
                <a:ext cx="2437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82800" y="3708120"/>
              <a:ext cx="8113320" cy="3159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00" y="3704880"/>
                <a:ext cx="8136360" cy="317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88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fluid of constant density 960 kg/m^3 is flowing steadily through a tube. At the beginning of the horizontal tube, the diameter is 100 mm.  Later, the tube has a diameter of 80 mm.  The gauge pressure at the first section is 200 Pa and the velocity of the fluid there is 5 m/s.  What is the gauge pressure at the second section?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5626800" y="286320"/>
              <a:ext cx="3349080" cy="304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05920" y="265440"/>
                <a:ext cx="33897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/>
              <p14:cNvContentPartPr/>
              <p14:nvPr/>
            </p14:nvContentPartPr>
            <p14:xfrm>
              <a:off x="2817939" y="4995110"/>
              <a:ext cx="2183040" cy="55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03179" y="4974230"/>
                <a:ext cx="22010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412920" y="3531000"/>
              <a:ext cx="227880" cy="233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5000" y="3527760"/>
                <a:ext cx="2437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82800" y="3708120"/>
              <a:ext cx="8113320" cy="3159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00" y="3704880"/>
                <a:ext cx="8136360" cy="31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/>
              <p14:cNvContentPartPr/>
              <p14:nvPr/>
            </p14:nvContentPartPr>
            <p14:xfrm>
              <a:off x="4376160" y="5946360"/>
              <a:ext cx="7547910" cy="811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56000" y="5928003"/>
                <a:ext cx="7571670" cy="8408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3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fluid of constant density 960 kg/m^3 is flowing steadily through a tube. At the beginning of the horizontal tube, the diameter is 100 mm.  Later, the tube has a diameter of 80 mm.  The gauge pressure at the first section is 200 Pa and the velocity of the fluid there is 5 m/s.  What is the gauge pressure at the second section?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5626800" y="286320"/>
              <a:ext cx="3349080" cy="304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05920" y="265440"/>
                <a:ext cx="33897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/>
              <p14:cNvContentPartPr/>
              <p14:nvPr/>
            </p14:nvContentPartPr>
            <p14:xfrm>
              <a:off x="2817939" y="4995110"/>
              <a:ext cx="2183040" cy="55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03179" y="4974230"/>
                <a:ext cx="22010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412920" y="3531000"/>
              <a:ext cx="227880" cy="233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5000" y="3527760"/>
                <a:ext cx="2437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1454760" y="5109600"/>
              <a:ext cx="464400" cy="365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33880" y="5088720"/>
                <a:ext cx="50184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82800" y="3708120"/>
              <a:ext cx="11841270" cy="3159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800" y="3704880"/>
                <a:ext cx="11862870" cy="31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/>
              <p14:cNvContentPartPr/>
              <p14:nvPr/>
            </p14:nvContentPartPr>
            <p14:xfrm>
              <a:off x="7956510" y="5378313"/>
              <a:ext cx="2584800" cy="376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43550" y="5372553"/>
                <a:ext cx="260136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/>
              <p14:cNvContentPartPr/>
              <p14:nvPr/>
            </p14:nvContentPartPr>
            <p14:xfrm>
              <a:off x="7906470" y="5146113"/>
              <a:ext cx="3139200" cy="8218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94590" y="5129553"/>
                <a:ext cx="3170880" cy="85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53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water tunnel has a diameter of 3.6 m at one point, but constricts to 1.2 m at another point.  If the speed of flow is 3.0 m/s in the larger section, what is the speed of flow in the smaller section?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483854" y="3213877"/>
              <a:ext cx="2030760" cy="1863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974" y="3193717"/>
                <a:ext cx="2071080" cy="19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water tunnel has a diameter of 3.6 m at one point, but constricts to 1.2 m at another point.  If the speed of flow is 3.0 m/s in the larger section, what is the speed of flow in the smaller section?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483854" y="3213877"/>
              <a:ext cx="2030760" cy="1863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974" y="3193717"/>
                <a:ext cx="2071080" cy="19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4474454" y="3084997"/>
              <a:ext cx="5769360" cy="4777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53574" y="3066997"/>
                <a:ext cx="5803200" cy="50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42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water tunnel has a diameter of 3.6 m at one point, but constricts to 1.2 m at another point.  If the speed of flow is 3.0 m/s in the larger section, what is the speed of flow in the smaller section?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304934" y="3084997"/>
              <a:ext cx="9938880" cy="2976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94" y="3066997"/>
                <a:ext cx="9973080" cy="30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6512054" y="6889117"/>
              <a:ext cx="29520" cy="680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0174" y="6877237"/>
                <a:ext cx="53280" cy="9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87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water tunnel has a diameter of 3.6 m at one point, but constricts to 1.2 m at another point.  If the speed of flow is 3.0 m/s in the larger section, what is the speed of flow in the smaller section?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304934" y="3084997"/>
              <a:ext cx="9938880" cy="2976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94" y="3066997"/>
                <a:ext cx="9973080" cy="30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6512054" y="6889117"/>
              <a:ext cx="29520" cy="680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0174" y="6877237"/>
                <a:ext cx="532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2572934" y="4991190"/>
              <a:ext cx="2127600" cy="946087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2771" y="4970310"/>
                <a:ext cx="2167567" cy="9867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26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water tunnel has a diameter of 3.6 m at one point, but constricts to 1.2 m at another point.  If the speed of flow is 3.0 m/s in the larger section, what is the speed of flow in the smaller section?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304934" y="3084997"/>
              <a:ext cx="9938880" cy="2976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94" y="3066997"/>
                <a:ext cx="9973080" cy="30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6512054" y="6889117"/>
              <a:ext cx="29520" cy="680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0174" y="6877237"/>
                <a:ext cx="532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2572934" y="4991190"/>
              <a:ext cx="2127600" cy="946087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2771" y="4970310"/>
                <a:ext cx="2167567" cy="986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5889974" y="3100837"/>
              <a:ext cx="2916720" cy="1378433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74854" y="3084997"/>
                <a:ext cx="2935080" cy="14090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22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3162</Words>
  <Application>Microsoft Office PowerPoint</Application>
  <PresentationFormat>Widescreen</PresentationFormat>
  <Paragraphs>89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Plan for Today (AP Physics 2)</vt:lpstr>
      <vt:lpstr>Continuity Example 1</vt:lpstr>
      <vt:lpstr>Continuity Example 1</vt:lpstr>
      <vt:lpstr>Continuity Example 1</vt:lpstr>
      <vt:lpstr>Continuity Example 1</vt:lpstr>
      <vt:lpstr>Continuity Example 1</vt:lpstr>
      <vt:lpstr>Continuity Example 1</vt:lpstr>
      <vt:lpstr>Continuity Example 1</vt:lpstr>
      <vt:lpstr>Continuity Example 2</vt:lpstr>
      <vt:lpstr>Continuity Example 2</vt:lpstr>
      <vt:lpstr>Continuity Example 2</vt:lpstr>
      <vt:lpstr>Continuity Example 2</vt:lpstr>
      <vt:lpstr>Continuity Example 2</vt:lpstr>
      <vt:lpstr>Continuity Example 2</vt:lpstr>
      <vt:lpstr>Continuity Example 2</vt:lpstr>
      <vt:lpstr>Continuity Example 2</vt:lpstr>
      <vt:lpstr>Continuity Example 2</vt:lpstr>
      <vt:lpstr>Continuity Example 2</vt:lpstr>
      <vt:lpstr>Continuity Example 2</vt:lpstr>
      <vt:lpstr>Continuity Example 2</vt:lpstr>
      <vt:lpstr>Continuity Example 2</vt:lpstr>
      <vt:lpstr>Continuity Example 2</vt:lpstr>
      <vt:lpstr>Continuity Example 2</vt:lpstr>
      <vt:lpstr>Continuity Example 2</vt:lpstr>
      <vt:lpstr>Continuity Example 2</vt:lpstr>
      <vt:lpstr>Continuity Example 2</vt:lpstr>
      <vt:lpstr>Continuity Example 2</vt:lpstr>
      <vt:lpstr>Continuity Example 2</vt:lpstr>
      <vt:lpstr>Continuity Example 2</vt:lpstr>
      <vt:lpstr>Bernoulli Example</vt:lpstr>
      <vt:lpstr>Bernoulli Example</vt:lpstr>
      <vt:lpstr>Bernoulli Example</vt:lpstr>
      <vt:lpstr>Bernoulli Example</vt:lpstr>
      <vt:lpstr>Bernoulli Example</vt:lpstr>
      <vt:lpstr>Bernoulli Example</vt:lpstr>
      <vt:lpstr>Bernoulli Example</vt:lpstr>
      <vt:lpstr>Bernoulli Example</vt:lpstr>
      <vt:lpstr>Bernoulli Example</vt:lpstr>
      <vt:lpstr>Bernoulli Example</vt:lpstr>
      <vt:lpstr>Bernoulli Example</vt:lpstr>
      <vt:lpstr>Bernoulli Example</vt:lpstr>
      <vt:lpstr>Bernoulli Example</vt:lpstr>
      <vt:lpstr>Bernoulli Example</vt:lpstr>
      <vt:lpstr>Bernoulli Example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Today (AP Physics 2)</dc:title>
  <dc:creator>Jane Knittig</dc:creator>
  <cp:lastModifiedBy>Jane Knittig</cp:lastModifiedBy>
  <cp:revision>38</cp:revision>
  <dcterms:created xsi:type="dcterms:W3CDTF">2013-10-02T02:07:21Z</dcterms:created>
  <dcterms:modified xsi:type="dcterms:W3CDTF">2013-10-04T18:55:02Z</dcterms:modified>
</cp:coreProperties>
</file>