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79439" autoAdjust="0"/>
  </p:normalViewPr>
  <p:slideViewPr>
    <p:cSldViewPr snapToGrid="0">
      <p:cViewPr varScale="1">
        <p:scale>
          <a:sx n="45" d="100"/>
          <a:sy n="45" d="100"/>
        </p:scale>
        <p:origin x="5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2480-E127-4289-99B2-623F4F1D8632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65DD-38A0-4379-ABC7-96601585B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098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2480-E127-4289-99B2-623F4F1D8632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65DD-38A0-4379-ABC7-96601585B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092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2480-E127-4289-99B2-623F4F1D8632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65DD-38A0-4379-ABC7-96601585B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20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2480-E127-4289-99B2-623F4F1D8632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65DD-38A0-4379-ABC7-96601585B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623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2480-E127-4289-99B2-623F4F1D8632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65DD-38A0-4379-ABC7-96601585B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775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2480-E127-4289-99B2-623F4F1D8632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65DD-38A0-4379-ABC7-96601585B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3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2480-E127-4289-99B2-623F4F1D8632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65DD-38A0-4379-ABC7-96601585B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88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2480-E127-4289-99B2-623F4F1D8632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65DD-38A0-4379-ABC7-96601585B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98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2480-E127-4289-99B2-623F4F1D8632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65DD-38A0-4379-ABC7-96601585B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72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2480-E127-4289-99B2-623F4F1D8632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65DD-38A0-4379-ABC7-96601585B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2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2480-E127-4289-99B2-623F4F1D8632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65DD-38A0-4379-ABC7-96601585B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12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92480-E127-4289-99B2-623F4F1D8632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165DD-38A0-4379-ABC7-96601585B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0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825" y="365125"/>
            <a:ext cx="6796198" cy="624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36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 conservation of mass to flowing liquids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Equation of continuity</a:t>
            </a:r>
          </a:p>
          <a:p>
            <a:r>
              <a:rPr lang="en-US" dirty="0" smtClean="0"/>
              <a:t>A1v1 = A2V2</a:t>
            </a:r>
          </a:p>
          <a:p>
            <a:r>
              <a:rPr lang="en-US" dirty="0" smtClean="0"/>
              <a:t>Volume flow rate (A*v) stays constant</a:t>
            </a:r>
          </a:p>
          <a:p>
            <a:r>
              <a:rPr lang="en-US" dirty="0" smtClean="0"/>
              <a:t>Be able to figure out volume flow rate given volume and time</a:t>
            </a:r>
          </a:p>
          <a:p>
            <a:r>
              <a:rPr lang="en-US" dirty="0" smtClean="0"/>
              <a:t>Be able to figure out velocity given area and volume flow rate</a:t>
            </a:r>
          </a:p>
          <a:p>
            <a:r>
              <a:rPr lang="en-US" dirty="0" smtClean="0"/>
              <a:t>Compare one part of a pipe/tube to another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41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 </a:t>
            </a:r>
            <a:r>
              <a:rPr lang="en-US" smtClean="0"/>
              <a:t>Bernoulli’s equations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P1 + ½ pv1^2 + pgh1 = P2 + ½ p v2^2 + pgh2</a:t>
            </a:r>
          </a:p>
          <a:p>
            <a:r>
              <a:rPr lang="en-US" dirty="0" smtClean="0"/>
              <a:t>Hopefully things cancel</a:t>
            </a:r>
          </a:p>
          <a:p>
            <a:r>
              <a:rPr lang="en-US" dirty="0" err="1" smtClean="0"/>
              <a:t>Torcelli’s</a:t>
            </a:r>
            <a:r>
              <a:rPr lang="en-US" dirty="0" smtClean="0"/>
              <a:t> law to shorten things</a:t>
            </a:r>
          </a:p>
          <a:p>
            <a:r>
              <a:rPr lang="en-US" dirty="0" smtClean="0"/>
              <a:t>Expect to see a problem where you have to fully apply Bernoulli’s </a:t>
            </a:r>
          </a:p>
          <a:p>
            <a:r>
              <a:rPr lang="en-US" dirty="0" smtClean="0"/>
              <a:t>Expect to see a leaking bucket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8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524" y="-7911842"/>
            <a:ext cx="9886951" cy="13039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639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 (AP Physics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over review page</a:t>
            </a:r>
          </a:p>
          <a:p>
            <a:r>
              <a:rPr lang="en-US" dirty="0" smtClean="0"/>
              <a:t>Go over conceptual questions</a:t>
            </a:r>
          </a:p>
          <a:p>
            <a:r>
              <a:rPr lang="en-US" dirty="0" smtClean="0"/>
              <a:t>Go over multiple choice</a:t>
            </a:r>
          </a:p>
          <a:p>
            <a:r>
              <a:rPr lang="en-US" dirty="0" smtClean="0"/>
              <a:t>Any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01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 the following demonstrations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Expect to see some of these as a qualitative type question</a:t>
            </a:r>
          </a:p>
          <a:p>
            <a:r>
              <a:rPr lang="en-US" dirty="0" smtClean="0"/>
              <a:t>How a straw works</a:t>
            </a:r>
          </a:p>
          <a:p>
            <a:pPr lvl="1"/>
            <a:r>
              <a:rPr lang="en-US" dirty="0" smtClean="0"/>
              <a:t>Create low pressure on top, because of atmospheric pressure in the fluid in the glass it forces the fluid to rise up</a:t>
            </a:r>
          </a:p>
          <a:p>
            <a:r>
              <a:rPr lang="en-US" dirty="0" smtClean="0"/>
              <a:t>How a hot air balloon works</a:t>
            </a:r>
          </a:p>
          <a:p>
            <a:pPr lvl="1"/>
            <a:r>
              <a:rPr lang="en-US" dirty="0" smtClean="0"/>
              <a:t>Heats air inside – hot air is less dense and rises up (buoyant force) </a:t>
            </a:r>
          </a:p>
          <a:p>
            <a:r>
              <a:rPr lang="en-US" dirty="0" smtClean="0"/>
              <a:t>How an atomizer works</a:t>
            </a:r>
          </a:p>
          <a:p>
            <a:pPr lvl="1"/>
            <a:r>
              <a:rPr lang="en-US" dirty="0" smtClean="0"/>
              <a:t>Blows low pressure air over a column of fluid, causes column of fluid to rise and particles to be dispersed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11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 the following demonstrations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Expect to see some of these as a qualitative type question</a:t>
            </a:r>
          </a:p>
          <a:p>
            <a:r>
              <a:rPr lang="en-US" dirty="0" smtClean="0"/>
              <a:t>Why a Frisbee flies longer than a ball dropped at the same time (FBD)</a:t>
            </a:r>
          </a:p>
          <a:p>
            <a:pPr lvl="1"/>
            <a:r>
              <a:rPr lang="en-US" dirty="0" smtClean="0"/>
              <a:t>Has lift or buoyant force from the shape</a:t>
            </a:r>
          </a:p>
          <a:p>
            <a:pPr lvl="1"/>
            <a:r>
              <a:rPr lang="en-US" dirty="0" smtClean="0"/>
              <a:t>So acceleration less</a:t>
            </a:r>
          </a:p>
          <a:p>
            <a:r>
              <a:rPr lang="en-US" dirty="0" smtClean="0"/>
              <a:t>How a hydraulic jack works and why conservation of energy is not violated</a:t>
            </a:r>
          </a:p>
          <a:p>
            <a:pPr lvl="1"/>
            <a:r>
              <a:rPr lang="en-US" dirty="0" smtClean="0"/>
              <a:t>Get more force out but put more force in</a:t>
            </a:r>
          </a:p>
          <a:p>
            <a:pPr lvl="1"/>
            <a:r>
              <a:rPr lang="en-US" dirty="0" smtClean="0"/>
              <a:t>So conservation of energy not violated (work is the same) </a:t>
            </a:r>
          </a:p>
          <a:p>
            <a:r>
              <a:rPr lang="en-US" dirty="0" smtClean="0"/>
              <a:t>The difference between gauge and absolute pressure</a:t>
            </a:r>
          </a:p>
          <a:p>
            <a:pPr lvl="1"/>
            <a:r>
              <a:rPr lang="en-US" dirty="0" err="1" smtClean="0"/>
              <a:t>Gague</a:t>
            </a:r>
            <a:r>
              <a:rPr lang="en-US" dirty="0" smtClean="0"/>
              <a:t> P = Abs P – </a:t>
            </a:r>
            <a:r>
              <a:rPr lang="en-US" dirty="0" err="1" smtClean="0"/>
              <a:t>Atm</a:t>
            </a:r>
            <a:r>
              <a:rPr lang="en-US" dirty="0" smtClean="0"/>
              <a:t> P</a:t>
            </a:r>
          </a:p>
        </p:txBody>
      </p:sp>
    </p:spTree>
    <p:extLst>
      <p:ext uri="{BB962C8B-B14F-4D97-AF65-F5344CB8AC3E}">
        <p14:creationId xmlns:p14="http://schemas.microsoft.com/office/powerpoint/2010/main" val="387222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Calculate the pressure at any point in a static liquid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 = P0+ </a:t>
            </a:r>
            <a:r>
              <a:rPr lang="en-US" dirty="0" err="1" smtClean="0"/>
              <a:t>pgh</a:t>
            </a:r>
            <a:endParaRPr lang="en-US" dirty="0" smtClean="0"/>
          </a:p>
          <a:p>
            <a:r>
              <a:rPr lang="en-US" dirty="0" smtClean="0"/>
              <a:t>Be able to differentiate if a problem is asking for gauge pressure or absolute pressure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2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 and apply Pascal’s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States: when pressure is applied to an enclosed fluid, the pressure is transmitted undiminished to every point of the fluid and to the walls of the containing vessel</a:t>
            </a:r>
          </a:p>
          <a:p>
            <a:r>
              <a:rPr lang="en-US" dirty="0" smtClean="0"/>
              <a:t>What this means: this is how a hydraulic jack works</a:t>
            </a:r>
          </a:p>
          <a:p>
            <a:r>
              <a:rPr lang="en-US" dirty="0" smtClean="0"/>
              <a:t>P = F/A</a:t>
            </a:r>
          </a:p>
          <a:p>
            <a:r>
              <a:rPr lang="en-US" dirty="0" smtClean="0"/>
              <a:t>Large force requires large area </a:t>
            </a:r>
          </a:p>
          <a:p>
            <a:r>
              <a:rPr lang="en-US" dirty="0" smtClean="0"/>
              <a:t>W = F * d </a:t>
            </a:r>
          </a:p>
          <a:p>
            <a:r>
              <a:rPr lang="en-US" dirty="0" smtClean="0"/>
              <a:t>Large force small distance, small force large distance</a:t>
            </a:r>
          </a:p>
          <a:p>
            <a:r>
              <a:rPr lang="en-US" dirty="0" smtClean="0"/>
              <a:t>Expect to see a hydraulic type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85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 buoyancy – to find volume and for floating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our lab we did</a:t>
            </a:r>
          </a:p>
          <a:p>
            <a:r>
              <a:rPr lang="en-US" dirty="0" smtClean="0"/>
              <a:t>Be able to figure out buoyant force, volume, and density from similar information</a:t>
            </a:r>
          </a:p>
          <a:p>
            <a:r>
              <a:rPr lang="en-US" dirty="0" smtClean="0"/>
              <a:t>Weight – Weight in water (fluid) = Buoyant force</a:t>
            </a:r>
          </a:p>
          <a:p>
            <a:r>
              <a:rPr lang="en-US" dirty="0" smtClean="0"/>
              <a:t>Volume </a:t>
            </a:r>
          </a:p>
          <a:p>
            <a:pPr lvl="1"/>
            <a:r>
              <a:rPr lang="en-US" dirty="0" smtClean="0"/>
              <a:t>Buoyant force = density of fluid * 9.8 * volume for fully submerged</a:t>
            </a:r>
            <a:endParaRPr lang="en-US" dirty="0"/>
          </a:p>
          <a:p>
            <a:r>
              <a:rPr lang="en-US" dirty="0" smtClean="0"/>
              <a:t>Density</a:t>
            </a:r>
          </a:p>
          <a:p>
            <a:pPr lvl="1"/>
            <a:r>
              <a:rPr lang="en-US" dirty="0" smtClean="0"/>
              <a:t>Mass /volume</a:t>
            </a:r>
          </a:p>
        </p:txBody>
      </p:sp>
    </p:spTree>
    <p:extLst>
      <p:ext uri="{BB962C8B-B14F-4D97-AF65-F5344CB8AC3E}">
        <p14:creationId xmlns:p14="http://schemas.microsoft.com/office/powerpoint/2010/main" val="156096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 buoyancy – to find volume and for floating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floating objects</a:t>
            </a:r>
          </a:p>
          <a:p>
            <a:r>
              <a:rPr lang="en-US" dirty="0" smtClean="0"/>
              <a:t>Buoyant force = weight</a:t>
            </a:r>
          </a:p>
          <a:p>
            <a:r>
              <a:rPr lang="en-US" dirty="0" smtClean="0"/>
              <a:t>Weight = mg for object (or </a:t>
            </a:r>
            <a:r>
              <a:rPr lang="en-US" dirty="0" err="1" smtClean="0"/>
              <a:t>pVg</a:t>
            </a:r>
            <a:r>
              <a:rPr lang="en-US" dirty="0" smtClean="0"/>
              <a:t> if given volume and density of object)</a:t>
            </a:r>
          </a:p>
          <a:p>
            <a:r>
              <a:rPr lang="en-US" dirty="0" smtClean="0"/>
              <a:t>Buoyant force = density of fluid * g * Volume of object submerged</a:t>
            </a:r>
          </a:p>
          <a:p>
            <a:r>
              <a:rPr lang="en-US" dirty="0" smtClean="0"/>
              <a:t>Be sure to use volume of object submerged</a:t>
            </a:r>
          </a:p>
          <a:p>
            <a:r>
              <a:rPr lang="en-US" dirty="0" smtClean="0"/>
              <a:t>Be able to figure out how much of a floating object would be submerged</a:t>
            </a:r>
          </a:p>
        </p:txBody>
      </p:sp>
    </p:spTree>
    <p:extLst>
      <p:ext uri="{BB962C8B-B14F-4D97-AF65-F5344CB8AC3E}">
        <p14:creationId xmlns:p14="http://schemas.microsoft.com/office/powerpoint/2010/main" val="134808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530</Words>
  <Application>Microsoft Office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Plan for Today (AP Physics 2)</vt:lpstr>
      <vt:lpstr>Understand the following demonstrations</vt:lpstr>
      <vt:lpstr>Understand the following demonstrations</vt:lpstr>
      <vt:lpstr>Calculate the pressure at any point in a static liquid</vt:lpstr>
      <vt:lpstr>Understand and apply Pascal’s law</vt:lpstr>
      <vt:lpstr>Apply buoyancy – to find volume and for floating objects</vt:lpstr>
      <vt:lpstr>Apply buoyancy – to find volume and for floating objects</vt:lpstr>
      <vt:lpstr>Apply conservation of mass to flowing liquids</vt:lpstr>
      <vt:lpstr>Apply Bernoulli’s equations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for Today (AP Physics 2)</dc:title>
  <dc:creator>Jane Knittig</dc:creator>
  <cp:lastModifiedBy>Jane Knittig</cp:lastModifiedBy>
  <cp:revision>6</cp:revision>
  <dcterms:created xsi:type="dcterms:W3CDTF">2013-10-21T12:28:04Z</dcterms:created>
  <dcterms:modified xsi:type="dcterms:W3CDTF">2013-10-23T11:59:40Z</dcterms:modified>
</cp:coreProperties>
</file>