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62" r:id="rId11"/>
    <p:sldId id="271" r:id="rId12"/>
    <p:sldId id="272" r:id="rId13"/>
    <p:sldId id="273" r:id="rId14"/>
    <p:sldId id="263" r:id="rId15"/>
    <p:sldId id="274" r:id="rId16"/>
    <p:sldId id="275" r:id="rId17"/>
    <p:sldId id="264" r:id="rId18"/>
    <p:sldId id="267" r:id="rId19"/>
    <p:sldId id="26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66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3" autoAdjust="0"/>
  </p:normalViewPr>
  <p:slideViewPr>
    <p:cSldViewPr>
      <p:cViewPr varScale="1">
        <p:scale>
          <a:sx n="63" d="100"/>
          <a:sy n="63" d="100"/>
        </p:scale>
        <p:origin x="7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4:30:58.4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D315B7C-42A8-455E-84DF-FF37DFBA10AA}" emma:medium="tactile" emma:mode="ink">
          <msink:context xmlns:msink="http://schemas.microsoft.com/ink/2010/main" type="writingRegion" rotatedBoundingBox="18249,11627 18264,11627 18264,11642 18249,11642"/>
        </emma:interpretation>
      </emma:emma>
    </inkml:annotationXML>
    <inkml:traceGroup>
      <inkml:annotationXML>
        <emma:emma xmlns:emma="http://www.w3.org/2003/04/emma" version="1.0">
          <emma:interpretation id="{69955E81-865B-48B9-9DBC-19BF5A51AAE5}" emma:medium="tactile" emma:mode="ink">
            <msink:context xmlns:msink="http://schemas.microsoft.com/ink/2010/main" type="paragraph" rotatedBoundingBox="18249,11627 18264,11627 18264,11642 18249,11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0825CB-B6C9-4C57-ACEE-17EB7946AA17}" emma:medium="tactile" emma:mode="ink">
              <msink:context xmlns:msink="http://schemas.microsoft.com/ink/2010/main" type="line" rotatedBoundingBox="18249,11627 18264,11627 18264,11642 18249,11642"/>
            </emma:interpretation>
          </emma:emma>
        </inkml:annotationXML>
        <inkml:traceGroup>
          <inkml:annotationXML>
            <emma:emma xmlns:emma="http://www.w3.org/2003/04/emma" version="1.0">
              <emma:interpretation id="{86D5DB60-C0C0-4218-813F-85ADD89CC4F6}" emma:medium="tactile" emma:mode="ink">
                <msink:context xmlns:msink="http://schemas.microsoft.com/ink/2010/main" type="inkWord" rotatedBoundingBox="18249,11627 18264,11627 18264,11642 18249,11642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0,'0'0'0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6:12.6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A7F714-84E4-404C-8114-799DB8AE57F3}" emma:medium="tactile" emma:mode="ink">
          <msink:context xmlns:msink="http://schemas.microsoft.com/ink/2010/main" type="writingRegion" rotatedBoundingBox="12023,11731 12152,11731 12152,12406 12023,12406"/>
        </emma:interpretation>
      </emma:emma>
    </inkml:annotationXML>
    <inkml:traceGroup>
      <inkml:annotationXML>
        <emma:emma xmlns:emma="http://www.w3.org/2003/04/emma" version="1.0">
          <emma:interpretation id="{C54E5325-C3B6-4F57-AE9C-F78AF83A7680}" emma:medium="tactile" emma:mode="ink">
            <msink:context xmlns:msink="http://schemas.microsoft.com/ink/2010/main" type="paragraph" rotatedBoundingBox="12023,11731 12152,11731 12152,12406 12023,12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4A0D86-0596-462A-90A6-F025A9455FEE}" emma:medium="tactile" emma:mode="ink">
              <msink:context xmlns:msink="http://schemas.microsoft.com/ink/2010/main" type="line" rotatedBoundingBox="12023,11731 12152,11731 12152,12406 12023,12406"/>
            </emma:interpretation>
          </emma:emma>
        </inkml:annotationXML>
        <inkml:traceGroup>
          <inkml:annotationXML>
            <emma:emma xmlns:emma="http://www.w3.org/2003/04/emma" version="1.0">
              <emma:interpretation id="{56A8E6AE-F843-4250-B4AC-6B632208542A}" emma:medium="tactile" emma:mode="ink">
                <msink:context xmlns:msink="http://schemas.microsoft.com/ink/2010/main" type="inkWord" rotatedBoundingBox="12023,11731 12152,11731 12152,12406 12023,12406"/>
              </emma:interpretation>
              <emma:one-of disjunction-type="recognition" id="oneOf0">
                <emma:interpretation id="interp0" emma:lang="en-US" emma:confidence="0">
                  <emma:literal>|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l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-3 0 46 0,'0'0'27'0,"0"28"-3"15,0-4-6-15,0 1 0 16,7 11 5-16,-6-3-1 16,9 10-2-16,-3-4-1 15,6 5-4-15,-5-3-2 0,5 5-3 16,-4-3-10-16,0 0 0 16,3-4 0-16,-2 1 0 15,-4-4 0 1,1-3 0-16,1 1-11 0,-6-12-13 15,5-1-9-15,-7-21 0 16,0 0-3-16,-15 5-1 16,0-18-2-16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3.4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C32887-0D7D-41A9-A27D-5B2D4A1698D1}" emma:medium="tactile" emma:mode="ink">
          <msink:context xmlns:msink="http://schemas.microsoft.com/ink/2010/main" type="inkDrawing" rotatedBoundingBox="5588,9179 5974,9657 5604,9957 5217,9478" semanticType="enclosure" shapeName="Other">
            <msink:destinationLink direction="with" ref="{04438C05-AB0D-41A0-92CC-3E1361E6526F}"/>
          </msink:context>
        </emma:interpretation>
      </emma:emma>
    </inkml:annotationXML>
    <inkml:trace contextRef="#ctx0" brushRef="#br0">3946-1727 89 0,'-16'-21'36'0,"-9"-2"-3"0,5 3-8 15,-10 0-10-15,9 9-4 16,-4 3-3-16,1 9-4 15,-1 8-3-15,0 10 0 16,0 9 0-16,1 8-1 16,1 9 0-16,5 7 0 15,8 6-1-15,8-1 0 16,12 1 0-16,16-7-1 16,19-5 0-16,16-10 0 0,11-13 0 15,6-15-3 1,2-8-9-16,-9-13-4 15,-7-8-4-15,-22-14-2 16,-16-6-2-16,-28-12 1 0,-14 3 1 16,-19-6 5-16,-11 5 12 15,-2 0 5-15,-4 8 5 16,4 7 2-16,7 15 0 16,9 7-5-16,14 8-7 15,18 6-3-15,0 0-2 16,36 29 2-16,4-17 10 15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0:06.3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A2D3F4-6126-4A95-8CC4-69AA832F52A3}" emma:medium="tactile" emma:mode="ink">
          <msink:context xmlns:msink="http://schemas.microsoft.com/ink/2010/main" type="inkDrawing" rotatedBoundingBox="898,10740 6190,10633 6212,11712 920,11819" shapeName="Other"/>
        </emma:interpretation>
      </emma:emma>
    </inkml:annotationXML>
    <inkml:trace contextRef="#ctx0" brushRef="#br0">10 43 121 0,'-2'-15'41'0,"-6"0"-9"16,8 15-10-16,0 0-8 16,0 0-10-16,0 0-4 15,-10 33 1-15,17-5-1 16,0 10 1-16,1 3-1 16,2 8 1-16,1 5-1 15,4 2 1-15,3-2-1 16,4-6 1-16,2-4-1 15,6-6 0-15,5-7-1 0,-1-13 0 16,2-11 1 0,1-14-2-16,1-12 1 0,-6-11 0 15,-4-11 0 1,-3-7 0-16,-7-3 1 0,-3-1-1 16,-5-1 2-16,-5 6-1 15,-3 9 2-15,-4 8-2 16,-1 11 0-16,3 19 1 15,0 0-1-15,0 0 2 16,-10 34-3-16,13-3 1 16,4 7-1-16,6 6 2 15,3-1-2-15,9 3 2 0,5-5-1 16,3-1 1-16,6-8-1 16,4-9-1-16,3-9 0 15,0-13 0 1,-3-11 1-16,-3-11-1 0,-9-10 0 15,-8-10 1-15,-11-5 1 16,-11-4-2-16,-9 1 2 16,-7 2-1-16,-10 1 1 15,-1 6-1-15,-2 7 0 16,0 4-1-16,5 6 1 16,5 6 1-16,18 17-6 15,-17-18-13-15,17 18-11 16,28-5-4-16,-3 9-1 15,3-3-2-15,10 6 0 16,0-4-1-16</inkml:trace>
    <inkml:trace contextRef="#ctx0" brushRef="#br0" timeOffset="267.4769">1119 148 131 0,'-25'-4'37'0,"25"4"-2"16,-20-4-7-16,20 4-28 16,15 4 1-16,13 0-1 15,7 1 0-15,6-4-1 16,7 8-18-16,-4-5-10 0,-1 1-6 15,-5-5 0-15,-7 4-1 16,-13-4 0-16,-18 0-1 16</inkml:trace>
    <inkml:trace contextRef="#ctx0" brushRef="#br0" timeOffset="445.0624">1182 320 163 0,'0'0'36'16,"0"0"-3"-16,24 4-33 15,4-9-19-15,13 3-13 0,2-3-3 16,3 2-1-16,-3-5-1 16,-5 1-1-16</inkml:trace>
    <inkml:trace contextRef="#ctx0" brushRef="#br0" timeOffset="7460.3815">-731 75 122 0,'-25'-21'39'0,"25"21"-7"15,-16-5-11-15,16 5-4 16,5 23-8-16,1 0-9 16,7 3-1-16,0 7 2 15,4 5-2-15,-1 3 1 16,-1 2 0-16,0-2 0 15,-5-2 0-15,0-2 1 16,-2-8-1-16,-1-4 1 16,1-10 0-16,-8-15-1 15,16 6-9-15,-16-6-10 0,20-29-10 16,-13 4-4-16,1-6-2 16,-6-7 0-16,1 2-1 15,-6-5-3-15</inkml:trace>
    <inkml:trace contextRef="#ctx0" brushRef="#br0" timeOffset="7805.0207">-796-345 143 0,'-16'-10'35'0,"16"10"0"15,0 0-15-15,31 12-14 16,4 11-5-16,9 11-1 16,7 9 0-1,5 9 0-15,1 9-1 0,-6 10 1 16,-5-1 0-16,-8 6 0 16,-10 4-1-16,-7-1 2 15,-9 0-1-15,-9-2 1 16,-3-8-1-16,-7-5 0 15,-1-8 0-15,-2-6 0 16,0-14 0-16,0-12 1 16,7-9-18-16,3-15-16 15,0 0-1-15,-2-33-4 0,4-6-2 16,1-10-2 0</inkml:trace>
    <inkml:trace contextRef="#ctx0" brushRef="#br0" timeOffset="1984.5976">1901 171 50 0,'0'0'38'16,"0"0"-5"-16,-14-4-7 15,14 4-2-15,0 0-3 16,0 0-5-16,0 0-5 16,-14 15-8-16,14-15-3 0,0 25 0 15,2-10 0-15,-2 6 1 16,3 2 0-16,2 3-1 16,0 2 1-16,2 0-1 15,1 0 1-15,0-2-1 16,1-4 0-16,-1-4 1 15,0-3-1-15,-8-15 0 16,0 0 1-16,0 0-1 16,0 0 1-16,0 0-1 15,10-30 0-15,-13 5 1 16,-1-3-1-16,1-4 0 16,1-3 0-16,4-1-1 15,3-2-1-15,2 0 3 0,6 2-2 16,3 3 2-16,4 7-2 15,1 6 1-15,4 7 0 16,-2 8 0-16,2 12 1 16,0 8-2-16,-4 8 1 15,-1 6-1-15,-4 6 1 16,2 3-1-16,-1-1 2 16,-4 1-2-16,2-7 1 15,-4-3 0-15,-1-6 1 16,-1-6 0-16,-9-16-1 15,0 0 0-15,16 2 1 16,-13-17-1-16,-1-6 0 0,0-9 0 16,-1-3 0-16,4-6 0 15,2-6 0-15,4 3 1 16,6 1-2-16,4 6 2 16,4 7-2-1,5 12 1-15,3 6 0 0,0 15-1 16,-1 10 1-16,1 11-1 15,-5 7 1-15,-1 3-1 16,-4 5 1-16,-3-2-1 16,-4-1 2-16,-3-3-1 15,-1-4 0-15,-6-10 0 16,1-4 1-16,-7-17-1 16,0 0-12-16,15 5-14 0,-15-5-8 15,6-25 0-15,-2 5-2 16,6-1-1-1,4-4-1-15</inkml:trace>
    <inkml:trace contextRef="#ctx0" brushRef="#br0" timeOffset="2661.4493">3369 117 127 0,'-5'-15'37'0,"4"-2"-2"0,-2-4-9 16,1 5-26-1,4 1 0-15,-1-2 1 16,-2-1-1-16,-4 2 1 16,-9-1 0-16,-4 3-1 0,-11 2 1 15,-8 4-1-15,-5 6 0 16,-3 6-1-16,-4 9 1 15,-1 5-1-15,2 11 1 16,6 7 0-16,5 6 0 16,9 5 0-16,9 1 0 15,12 1 1-15,14-1-2 16,11-4 1-16,11-9-1 16,11-7 1-16,8-9-1 0,4-9 0 15,3-8 0 1,-6-7 0-16,-4-10 1 15,-7-6 0-15,-9-4 0 16,-7-6 0-16,-9 0 1 0,-8-6-2 16,-7 1 3-16,-4 2-2 15,-3 3 1-15,-6 4-1 16,-1 4 1-16,-1 7-1 16,1 3 0-16,0 8 2 15,16 5-3-15,-20 3 1 16,20-3 0-16,-7 20 0 15,10-4 0-15,6 2 1 16,6 4-1-16,3 2 0 16,3 1 1-16,5 1-1 15,4 1 1-15,5 0-2 16,1-5 1-16,0-1 0 16,4-1-1-16,-1-5 1 0,-2-4-1 15,-5-3 0-15,-2-3 1 16,-5-1-1-16,-9-4 2 15,-1-5-6-15,-15 5-14 16,0 0-10-16,5-15-4 16,-5 15-1-16,-21-21-1 15,4 9-2-15</inkml:trace>
    <inkml:trace contextRef="#ctx0" brushRef="#br0" timeOffset="3476.6135">3875 29 83 0,'-21'-27'35'0,"21"27"-2"15,-8-25-6-15,8 25-4 16,0 0-4-16,18-5-7 0,-4 12-11 16,8 4 0-16,9 9 0 15,5 4 0 1,9 6-1-16,4 4 0 15,4 1 0-15,6 3 1 0,1-4-1 16,-4 1 0-16,-7-6 0 16,-3-4 0-16,-8-5-1 15,-5-7 1-15,-10-5 0 16,-6-6-3-16,-17-2-17 16,0 0-10-16,0 0-4 15,0-28-1-15,-10 11-1 16,-5-6 0-16,2-1-2 15</inkml:trace>
    <inkml:trace contextRef="#ctx0" brushRef="#br0" timeOffset="3720.8899">4330-89 130 0,'-22'-10'35'0,"-1"9"0"16,-6 2-8-16,-1 16-27 15,2 7 1-15,-2 11-1 16,-1 8 0-16,-2 4 1 16,0 6-1-16,2-2 0 15,0-2 0-15,4-5 0 16,4-6 1-16,3-12-17 16,16-6-17-16,4-20-2 15,0 0-2-15,19-13-2 16,3-17-3-16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8.6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EF6D47-9C9D-4D32-BB7D-D9135221B540}" emma:medium="tactile" emma:mode="ink">
          <msink:context xmlns:msink="http://schemas.microsoft.com/ink/2010/main" type="inkDrawing" rotatedBoundingBox="5574,10067 22621,8729 22802,11042 5755,12380" semanticType="callout" shapeName="Other">
            <msink:sourceLink direction="to" ref="{58373C57-BA44-4678-9A1D-4C0824D874EE}"/>
            <msink:sourceLink direction="to" ref="{5D16EFD8-CA47-47B3-9289-8C4FA8623AD0}"/>
            <msink:sourceLink direction="from" ref="{72C1F320-B262-4D99-94EC-FF0B99685B4F}"/>
            <msink:destinationLink direction="with" ref="{B8F185FF-5739-4FAD-8AC1-505F46DFDFF6}"/>
          </msink:context>
        </emma:interpretation>
      </emma:emma>
    </inkml:annotationXML>
    <inkml:trace contextRef="#ctx0" brushRef="#br0">12974-1707 148 0,'23'-8'36'16,"4"1"-2"-16,17 1-20 15,12 2-36-15,2-2-11 16,5 1-1-16,-6-3-2 15,-4-4-1-15,-10-1-3 16</inkml:trace>
    <inkml:trace contextRef="#ctx0" brushRef="#br1" timeOffset="46828.8447">17434-771 174 0,'0'-18'35'0,"0"18"-2"15,0 0-31-15,2 30-1 16,4-2 0-16,4 5-1 16,2 6 1-16,3 5-1 15,1 2 0-15,1-3 0 16,-1 0 0-16,1-7-2 0,-1-10 1 15,-1-4 1-15,1-11-1 16,-1-9 0 0,3-9 1-16,-3-4-1 15,2-11 0-15,-3-4 1 16,1 0 0-16,0-2 0 0,0 3 0 16,-4 4 1-16,-2 3-1 15,-9 18 1-15,6-18-1 16,-6 18 1-16,0 0-1 15,-15 16 1-15,7-1-1 16,0 5 0-16,1 3 0 16,6 3 0-16,4 2-1 15,9-2 1-15,6-1-1 16,10-7 1-16,5-7-1 16,6-4 0-16,6-4-9 15,-1-13-8-15,4 1-4 16,-7-14-1-16,2 3-1 0,-10-8 2 15,0 7 7-15,-8-2 13 16,-11-4 12-16,1 8 8 16,-11-1 4-16,-4 20 2 15,0-25 0-15,0 25-1 16,0 0-6-16,-19 0-15 16,19 0-2-16,-9 28 1 15,9-7-1-15,4 6 0 16,5 2 0-16,2 3 0 15,6 0-1-15,-1-2 1 16,2-2-1-16,-3-7 1 16,-2-6-1-16,-13-15 0 15,15 12-7-15,-15-12-5 0,-8-22-1 16,-5 1-1-16,3-2 2 16,-5-7 3-1,7-1 5-15,1-5 5 0,6 0 7 16,7 5 4-16,7-2 3 15,10 8 0-15,4 4 0 16,6 11-5-16,1 7-4 16,4 9-4-16,-2 6 0 15,-3 9-1-15,-3 5 1 16,-4 4-1-16,-3 1 0 16,-3 0 0-16,-5-1 0 15,-2-4 0-15,0-3-9 16,-13-23-13-16,25 20-9 0,-25-20-3 15,30-12 1-15,-15-7-1 16,4-3-2-16</inkml:trace>
    <inkml:trace contextRef="#ctx0" brushRef="#br1" timeOffset="47588.9788">18874-715 146 0,'0'0'35'15,"-28"-18"-2"-15,12 20-6 16,-6 6-26-16,1 10-1 16,1 5 0-16,2 8 0 15,6 5 0-15,7 6-1 0,7 0 1 16,10-1-1 0,9-5 0-16,9-6 0 0,4-9 0 15,4-9 0-15,0-10 0 16,-5-11 0-16,-5-5-2 15,-8-8-1-15,-12-2-1 16,-8-6 1-16,-7 2 0 16,-6 0 2-16,-3 3 1 15,-1 4 2-15,-1 3 0 16,18 18 0-16,-18-23-9 16,18 23-9-16,0 0-9 15,0 0-4-15,33-8-2 0,-8 8-1 16,4 3 2-16,3-3 2 15,-1 2 22-15,-3-2 15 16,-5-5 22 0,-5 2 3-16,-18 3 1 15,23-12 0-15,-23 12 0 0,0 0-1 16,0 0-8-16,0 0-15 16,0 0-10-16,4 20 0 15,-1-2 0-15,5 5-1 16,2 0 1-16,5 1-1 15,5-1 1-15,3-1-1 16,5-6 0-16,3-6 0 16,-1-5 0-16,-1-7 0 0,-2-4 0 15,-3-7 1-15,-4-5-1 16,-5-2 2 0,-5-1-1-16,-5 1 1 15,-5 0 0-15,0 4 0 0,0 16 0 16,-8-20 1-16,8 20-1 15,0 0-1-15,0 0 0 16,-12 21 1-16,17-3-2 16,8 7 1-16,7 1-1 15,10 2 1-15,9-1-1 16,11-3 1-16,6-4-1 16,3-5 1-16,2-9 0 15,-5-6-1-15,-7-6 2 16,-9-9-1-16,-16-6 1 15,-12-4-2-15,-17-5 2 16,-10-1 0-16,-14-2 0 16,-3 0 0-16,-6 4-1 0,4 4 0 15,6 10-12-15,1 1-10 16,27 14-11-16,-18-4-1 16,18 4-1-16,28 22-1 15,4-4-1-15</inkml:trace>
    <inkml:trace contextRef="#ctx0" brushRef="#br1" timeOffset="47793.0172">20220-455 157 0,'0'0'36'16,"0"0"-1"-16,0 0-22 15,-8 15-13-15,8-15-22 16,23 19-11-16,-7-9-1 16,3-7 0-16,2 1-1 15,2-9-1-15</inkml:trace>
    <inkml:trace contextRef="#ctx0" brushRef="#br1" timeOffset="47957.9682">20535-452 167 0,'0'0'35'0,"0"0"-2"0,0 0-28 15,20 3-24-15,-4 1-12 16,5 1-3-16,4-5 0 16,7 3-1-1,0-1-1-15</inkml:trace>
    <inkml:trace contextRef="#ctx0" brushRef="#br1" timeOffset="48117.7705">20965-416 158 0,'0'0'36'0,"0"0"-2"16,0 0-17-16,0 0-17 16,20 2 0-16,-20-2-1 15,26 6-32-15,-26-6-3 0,21-1-9 16,-4-4-1-16,-4-12-1 15</inkml:trace>
    <inkml:trace contextRef="#ctx0" brushRef="#br2" timeOffset="66571.5647">4045 1285 151 0,'0'0'35'0,"3"-18"0"16,15 8-22-16,15 1-13 16,13-2-1-16,4-1-21 15,4 6-12-15,-1-7-1 0,-5 0-2 16,-12-1-1-16,-6 0-2 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3.7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A8D9A8-E182-418E-A9A0-69A27DEDCE27}" emma:medium="tactile" emma:mode="ink">
          <msink:context xmlns:msink="http://schemas.microsoft.com/ink/2010/main" type="inkDrawing" rotatedBoundingBox="6883,9234 7011,9750 6540,9867 6412,9350" semanticType="verticalRange" shapeName="Other">
            <msink:sourceLink direction="with" ref="{816E8C52-EC8D-4245-9567-F581A221C1BE}"/>
          </msink:context>
        </emma:interpretation>
      </emma:emma>
    </inkml:annotationXML>
    <inkml:trace contextRef="#ctx0" brushRef="#br0">5096-1740 89 0,'-12'-23'41'0,"-1"3"0"15,-8 1-14-15,1 10-14 16,-8 5-4-16,2 7-3 0,-7 7-6 16,-2 8 0-16,-1 10 0 15,1 5 0 1,4 6 0-16,6 7 1 15,7 3-2-15,12 4 0 0,15-2-1 16,15-2 1-16,15-5-2 16,9-9-13-16,18-6-8 15,3-14-5-15,8-8-4 16,-2-12-4-16,-5-12-1 16,-5-6-2-16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4.1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67B4B5-4FF1-45BD-BEC6-62697A967901}" emma:medium="tactile" emma:mode="ink">
          <msink:context xmlns:msink="http://schemas.microsoft.com/ink/2010/main" type="inkDrawing" rotatedBoundingBox="7227,9221 7610,9634 7255,9965 6871,9551" semanticType="enclosure" shapeName="Other">
            <msink:destinationLink direction="with" ref="{EF58624E-D410-4D64-BF5C-690F9A98D4C1}"/>
          </msink:context>
        </emma:interpretation>
      </emma:emma>
    </inkml:annotationXML>
    <inkml:trace contextRef="#ctx0" brushRef="#br0">5592-1756 96 0,'-28'-18'41'16,"-3"6"-1"-16,-11 4-13 0,8 14-12 16,-4 6-7-16,5 11-8 15,5 11-1-15,3 8 2 16,5 8-2-16,6 6 2 15,5 0-1-15,13 3-1 16,11-6 0-16,11-5 1 16,17-9-1-16,11-11 0 15,12-15 0-15,3-11-5 16,5-11-7-16,-13-14-6 16,-1-4-2-16,-19-16-1 15,-13 2 1-15,-23-10 0 16,-12 8 3-16,-16-5 7 15,-12 7 11-15,-6 7 7 0,-8 4 3 16,4 9 0-16,1 8-3 16,9 5-6-16,9 4-10 15,26 4-8-15,0 0-4 16,0 0-7-16,46 12-1 16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4.5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58624E-D410-4D64-BF5C-690F9A98D4C1}" emma:medium="tactile" emma:mode="ink">
          <msink:context xmlns:msink="http://schemas.microsoft.com/ink/2010/main" type="inkDrawing" rotatedBoundingBox="7634,9323 9007,9275 9025,9792 7652,9840" semanticType="callout" shapeName="Other">
            <msink:sourceLink direction="with" ref="{9467B4B5-4FF1-45BD-BEC6-62697A967901}"/>
            <msink:sourceLink direction="with" ref="{54D247E3-9785-4D82-B354-A07A8892DE2B}"/>
          </msink:context>
        </emma:interpretation>
      </emma:emma>
    </inkml:annotationXML>
    <inkml:trace contextRef="#ctx0" brushRef="#br0">6111-1728 119 0,'5'-28'41'15,"-5"28"-2"-15,-35-20-14 16,10 20-18-16,-1 3-7 0,-2 5 0 16,2 7 0-1,3 3 0-15,6 2 0 16,7 5-1-16,12-2-1 15,11 1 1-15,12-2 0 0,13-1 0 16,8 0-1-16,10-3 1 16,8 2 0-16,4 0 1 15,-2 0 1-15,-4 1 1 16,-9 2-1-16,-10 0 1 16,-12 2-1-16,-16-1 0 15,-20-1 0-15,-16 0 0 16,-12-1-1-16,-10-4 0 0,-7-4-1 15,-4-4 1-15,-4-3 0 16,6-7-1-16,5-3-1 16,10-9-12-1,14 2-11-15,8-6-6 16,18-2-3-16,12-5-1 0,19 0-1 16,11-4-1-16</inkml:trace>
    <inkml:trace contextRef="#ctx0" brushRef="#br0" timeOffset="639.7389">6874-1592 163 0,'19'-16'36'0,"9"4"-5"15,15 4-33-15,5-2-18 16,15 7-12-16,3-1-7 16,-7-1-2-16,-3 5-3 15,-10-8-1-15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4.9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D247E3-9785-4D82-B354-A07A8892DE2B}" emma:medium="tactile" emma:mode="ink">
          <msink:context xmlns:msink="http://schemas.microsoft.com/ink/2010/main" type="inkDrawing" rotatedBoundingBox="8943,9077 9273,9682 8822,9927 8493,9322" hotPoints="8688,9240 8900,9140 9175,9478 9137,9756 8825,9767 8596,9538" semanticType="enclosure" shapeName="Hexagon">
            <msink:destinationLink direction="with" ref="{EF58624E-D410-4D64-BF5C-690F9A98D4C1}"/>
          </msink:context>
        </emma:interpretation>
      </emma:emma>
    </inkml:annotationXML>
    <inkml:trace contextRef="#ctx0" brushRef="#br0">7226-1903 116 0,'-13'-23'34'0,"13"23"-5"15,-36-23-8-15,14 20-5 16,-9 2-3-16,1 12-6 16,-3 7-6-16,1 8-1 15,0 11 0-15,1 7 1 16,6 8-1-16,5 8 0 16,11 4-1-16,9-2 0 15,14 1-1-15,14-4 1 16,15-7-1-16,10-7 0 15,11-13 1-15,2-10 0 16,3-12 0-16,-3-12 1 16,-6-11 0-16,-9-15-1 15,-15-11 1-15,-15-9 1 0,-16-6 0 16,-10-2 0-16,-16-5 1 16,-14 0-1-16,-9 2 1 15,-12 8-3-15,-2 8-4 16,-3 6-7-16,8 15-8 15,1 6-8-15,10 13-6 16,8 4-1-16,11 12 0 16,8 2 0-16,7 7 8 15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7.1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011CBAA-E7BD-4941-9586-F9093AE97833}" emma:medium="tactile" emma:mode="ink">
          <msink:context xmlns:msink="http://schemas.microsoft.com/ink/2010/main" type="writingRegion" rotatedBoundingBox="1403,9317 18771,8996 18880,14890 1512,15210"/>
        </emma:interpretation>
      </emma:emma>
    </inkml:annotationXML>
    <inkml:traceGroup>
      <inkml:annotationXML>
        <emma:emma xmlns:emma="http://www.w3.org/2003/04/emma" version="1.0">
          <emma:interpretation id="{267C44CE-7CB5-49A9-AD52-222BCB462CCA}" emma:medium="tactile" emma:mode="ink">
            <msink:context xmlns:msink="http://schemas.microsoft.com/ink/2010/main" type="paragraph" rotatedBoundingBox="10097,9163 18723,8849 18805,11084 10178,113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6E8C52-EC8D-4245-9567-F581A221C1BE}" emma:medium="tactile" emma:mode="ink">
              <msink:context xmlns:msink="http://schemas.microsoft.com/ink/2010/main" type="line" rotatedBoundingBox="10113,9118 15006,9113 15007,9894 10114,9899">
                <msink:destinationLink direction="with" ref="{30A8D9A8-E182-418E-A9A0-69A27DEDCE2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6E29997-53C0-4DEA-AD33-7CEB37DFCB0F}" emma:medium="tactile" emma:mode="ink">
                <msink:context xmlns:msink="http://schemas.microsoft.com/ink/2010/main" type="inkWord" rotatedBoundingBox="10113,9150 13096,9147 13097,9896 10114,9899">
                  <msink:destinationLink direction="with" ref="{BB69208B-2BA1-4AB7-8E88-5102F59C6B25}"/>
                </msink:context>
              </emma:interpretation>
              <emma:one-of disjunction-type="recognition" id="oneOf0">
                <emma:interpretation id="interp0" emma:lang="en-US" emma:confidence="1">
                  <emma:literal>drops</emma:literal>
                </emma:interpretation>
                <emma:interpretation id="interp1" emma:lang="en-US" emma:confidence="0">
                  <emma:literal>droops</emma:literal>
                </emma:interpretation>
                <emma:interpretation id="interp2" emma:lang="en-US" emma:confidence="0">
                  <emma:literal>dropsy</emma:literal>
                </emma:interpretation>
                <emma:interpretation id="interp3" emma:lang="en-US" emma:confidence="0">
                  <emma:literal>Drops</emma:literal>
                </emma:interpretation>
                <emma:interpretation id="interp4" emma:lang="en-US" emma:confidence="0">
                  <emma:literal>drop</emma:literal>
                </emma:interpretation>
              </emma:one-of>
            </emma:emma>
          </inkml:annotationXML>
          <inkml:trace contextRef="#ctx0" brushRef="#br0">10269-1673 138 0,'-15'-36'39'16,"22"5"-3"-16,11 3-20 0,22 8-12 15,17 7-4-15,8 8 0 16,7 10-1-16,-1 8 0 15,-9 7 1-15,-10 8 0 16,-20 3 1-16,-12 4-1 16,-21 1 1-16,-13 2 0 15,-10-4 0-15,-8-1 1 16,-5-7-1-16,-3-4-9 16,4-6-8-16,-2-11-7 0,10 0-5 15,3-15-4 1,25 10-1-16,-21-34 0 15,29 11-2-15,10-5 8 16</inkml:trace>
          <inkml:trace contextRef="#ctx0" brushRef="#br0" timeOffset="-275.1866">10333-1730 162 0,'-21'16'36'0,"11"-1"-1"0,-5 5-21 15,19 8-13-15,9 10-1 16,11 8-1-16,11 5 0 16,5 1-1-16,4 4 0 15,1-5-8-15,2 1-9 16,-12-10-9-16,-2-10-4 16,-13-10-1-16,-5-11-1 15,-15-11 1-15,-5-15-7 16</inkml:trace>
          <inkml:trace contextRef="#ctx0" brushRef="#br0" timeOffset="368.9083">11100-1797 141 0,'-20'-5'36'0,"-13"-2"-1"15,-3 10-7-15,-6 4-24 16,8 4-4-16,4 4 0 16,5 5-1-16,11 3 0 15,10 0-1-15,11 0 0 16,11-3 0-16,15 1 0 16,6-5 0-16,14 3 0 0,5-5 1 15,3 1 1-15,-2-2 0 16,-1 5 1-16,-7 0-1 15,-12 0 2 1,-11 4-1-16,-11-4 1 0,-14 3-2 16,-11-4 2-16,-12-1-2 15,-9-6 1-15,-6-3 0 16,-6-4-2-16,-2-8-3 16,2 2-12-16,-4-11-7 15,16 3-7-15,4-7-3 16,18 0-2-16,11-5 0 15,17 3-2-15</inkml:trace>
          <inkml:trace contextRef="#ctx0" brushRef="#br0" timeOffset="-479.3254">9969-1742 140 0,'-19'-19'41'16,"-3"2"-2"0,-9 1-15-16,3 6-22 0,1 8-2 15,1 7 0-15,1 8-1 16,4 7 1-16,3 8 0 16,3 5 0-16,7 6 0 15,6 6-1-15,14 1 0 16,11-2-2-16,16-1 1 15,12-7 0-15,9-5-1 16,6-11 0-16,-1-9 1 0,-4-12 0 16,-6-11 0-16,-17-12-3 15,-14-6-1-15,-17-9 1 16,-10-2 0 0,-17-4 1-16,-10 2-1 15,-6 4 1-15,-2 6-3 0,0 4-5 16,7 9-7-16,8 5-6 15,8 5-2-15,15 10-1 16,0 0-1-16,31-1-1 16</inkml:trace>
          <inkml:trace contextRef="#ctx0" brushRef="#br0" timeOffset="-1165.0912">8856-1541 149 0,'-4'-20'39'0,"-6"-8"-6"16,2 5-19-1,-7 0-12-15,-1 0-1 0,-6 0 1 16,-4 5-1-16,-5 5 0 15,-2 5 0-15,-5 6-1 16,-3 9 0-16,-2 8 0 16,0 8-1-16,4 9 2 15,4 8-1-15,7 3 0 16,10 3-1-16,15-2 0 16,12-5 0-16,18-3 0 15,16-11-1-15,16-10-2 0,8-12-12 16,11-6-8-1,-9-15-3-15,0-7-3 16,-14-11-1-16,-9-8 3 16,-23-14 6-16,-15-1 11 0,-14-2 21 15,-18-6 14-15,1 8 5 16,-11 1 3-16,2 14 0 16,-2 8-1-16,8 19-7 15,1 11-9-15,25 6-8 16,-17 38-7-16,22-2 0 15,10 13-1-15,8 7 1 16,8 5 1-16,6 1-2 16,7 0 0-16,1-9-8 15,2-4-14-15,-4-13-9 16,0-8-1-16,-7-14-1 16,-3-13-2-16,-6-16 1 15</inkml:trace>
          <inkml:trace contextRef="#ctx0" brushRef="#br0" timeOffset="-799.54">9218-1742 156 0,'-25'-14'42'0,"25"14"-6"16,-11 18-25-16,16 6-10 16,6 9-1-16,9 8 1 15,6 5-2-15,2 2 1 16,4-2-12-16,1-2-6 15,-7-9-5-15,0-7-3 16,-9-12-3-16,-17-16 1 16,0 0 2-16,0 0 4 0,-7-38 16 15,-11 4 12-15,-2-2 13 16,-3-5 6-16,5 1 2 16,0-1-1-16,10 5-1 15,3 0-4-15,12 11-6 16,2 2-5-16,10 5-17 15,12 12-13-15,0-1-10 16,14 9-2-16,-4 1-6 16,8 4-2-16,-1 1 0 15,3 2 18-15</inkml:trace>
        </inkml:traceGroup>
        <inkml:traceGroup>
          <inkml:annotationXML>
            <emma:emma xmlns:emma="http://www.w3.org/2003/04/emma" version="1.0">
              <emma:interpretation id="{AC13CF64-93CA-4043-9BCD-BB9F5D3275DD}" emma:medium="tactile" emma:mode="ink">
                <msink:context xmlns:msink="http://schemas.microsoft.com/ink/2010/main" type="inkWord" rotatedBoundingBox="13579,9115 15006,9113 15007,9717 13580,9718"/>
              </emma:interpretation>
              <emma:one-of disjunction-type="recognition" id="oneOf1">
                <emma:interpretation id="interp5" emma:lang="en-US" emma:confidence="0.5">
                  <emma:literal>out</emma:literal>
                </emma:interpretation>
                <emma:interpretation id="interp6" emma:lang="en-US" emma:confidence="0">
                  <emma:literal>our</emma:literal>
                </emma:interpretation>
                <emma:interpretation id="interp7" emma:lang="en-US" emma:confidence="0">
                  <emma:literal>001</emma:literal>
                </emma:interpretation>
                <emma:interpretation id="interp8" emma:lang="en-US" emma:confidence="0">
                  <emma:literal>owl</emma:literal>
                </emma:interpretation>
                <emma:interpretation id="interp9" emma:lang="en-US" emma:confidence="0">
                  <emma:literal>oul</emma:literal>
                </emma:interpretation>
              </emma:one-of>
            </emma:emma>
          </inkml:annotationXML>
          <inkml:trace contextRef="#ctx0" brushRef="#br0" timeOffset="835.4286">12207-1740 117 0,'-5'-23'34'15,"3"3"0"-15,-13-1-12 16,15 21-8-16,-33-23-5 0,9 18-3 16,-8 5-4-1,-2 7 0-15,-4 6-1 0,-2 8-1 16,2 7 1-1,5 3 0-15,9 7-1 0,7 3-2 16,14 5 1-16,14 0-2 16,16-3 1-16,12-5-1 15,12-9 0-15,5-7-1 16,4-8-3-16,-3-12-5 16,-4-10-1-16,-17-12 1 15,-8-1-1-15,-18-9 0 16,-6 2 0-16,-18-6-2 15,0 3 0-15,-10 3 1 0,6 1-3 16,5 4-1-16,8 2-1 16,9 3-1-1,5 1 0-15</inkml:trace>
          <inkml:trace contextRef="#ctx0" brushRef="#br0" timeOffset="1108.6065">12432-1737 154 0,'0'0'36'0,"-13"18"-1"16,10-1-14-16,3 4-22 16,5 6 0-16,5 5 0 15,6 8-2-15,7 1 1 16,9-2-1-16,7-1 0 16,7-5 0-16,5-8 0 15,2-6 0-15,0-9 2 16,-7-11-8-16,0-4-4 15,-13-12-2-15,-7-4 0 0,-16-9 1 16,-5 2-1-16,-16-9 3 16,-6 4 0-16,-6-5 8 15,-2 2 3-15,2 3 3 16,2 5-6-16,4 2-5 16,11 3-6-16,6 5-3 15,10 0-1-15,8 3-2 16,7 0 0-16</inkml:trace>
          <inkml:trace contextRef="#ctx0" brushRef="#br0" timeOffset="1324.7521">13050-1960 138 0,'-10'-21'36'16,"10"21"-1"-16,0 0-6 15,-6 19-22-15,14 11-7 16,8 9 1-16,7 11-1 15,4 4 0-15,4 7-1 16,0-2 1-16,1-2-2 16,-8-7-14-16,4-8-14 15,-6-12-5-15,-7-12-2 0,-15-18-1 16,0 0 0 0,5-23-1-16</inkml:trace>
        </inkml:traceGroup>
      </inkml:traceGroup>
      <inkml:traceGroup>
        <inkml:annotationXML>
          <emma:emma xmlns:emma="http://www.w3.org/2003/04/emma" version="1.0">
            <emma:interpretation id="{DB50F044-E8C0-47C7-8F22-9DBB5921BB27}" emma:medium="tactile" emma:mode="ink">
              <msink:context xmlns:msink="http://schemas.microsoft.com/ink/2010/main" type="line" rotatedBoundingBox="12608,10429 18773,10205 18805,11084 12640,11308"/>
            </emma:interpretation>
          </emma:emma>
        </inkml:annotationXML>
        <inkml:traceGroup>
          <inkml:annotationXML>
            <emma:emma xmlns:emma="http://www.w3.org/2003/04/emma" version="1.0">
              <emma:interpretation id="{A9EC0AB2-7BB3-4CC4-B8B8-99DEE517ECF1}" emma:medium="tactile" emma:mode="ink">
                <msink:context xmlns:msink="http://schemas.microsoft.com/ink/2010/main" type="inkWord" rotatedBoundingBox="12608,10429 15229,10334 15261,11213 12640,11308">
                  <msink:destinationLink direction="with" ref="{BF84FC98-A5BC-4968-9DA2-5CF920987517}"/>
                </msink:context>
              </emma:interpretation>
              <emma:one-of disjunction-type="recognition" id="oneOf2">
                <emma:interpretation id="interp10" emma:lang="en-US" emma:confidence="1">
                  <emma:literal>airier,</emma:literal>
                </emma:interpretation>
                <emma:interpretation id="interp11" emma:lang="en-US" emma:confidence="0">
                  <emma:literal>artier,</emma:literal>
                </emma:interpretation>
                <emma:interpretation id="interp12" emma:lang="en-US" emma:confidence="0">
                  <emma:literal>airier.</emma:literal>
                </emma:interpretation>
                <emma:interpretation id="interp13" emma:lang="en-US" emma:confidence="0">
                  <emma:literal>ashier,</emma:literal>
                </emma:interpretation>
                <emma:interpretation id="interp14" emma:lang="en-US" emma:confidence="0">
                  <emma:literal>alter,</emma:literal>
                </emma:interpretation>
              </emma:one-of>
            </emma:emma>
          </inkml:annotationXML>
          <inkml:trace contextRef="#ctx0" brushRef="#br1" timeOffset="41185.6372">11253-383 146 0,'-8'-26'40'0,"-2"6"-5"15,-8-3-19 1,1 10-16-16,1 5 1 16,-6 6 0-16,-3 5-1 15,-1 4 0-15,-4 6-1 0,-3 8 1 16,-1 9 0-16,3 5 0 15,1 6 0-15,8 1 1 16,9 3-2-16,10-1 1 16,15-3-1-16,12-6 0 15,13-11-1-15,7-9 1 16,9-8-5-16,-4-12-5 16,4-7-1-16,-14-12 0 15,-2-4 0-15,-14-7 5 16,-10-1 7-16,-5 1 1 15,-11 3 6-15,1 7 3 16,-9 5 3-16,11 20 0 16,-20-13-1-16,20 13-3 0,-12 23-8 15,7-3 0-15,5 4-1 16,5 6 0-16,9 0-1 16,5-1 0-16,11 1 0 15,3-6-1-15,6-4-3 16,3-8-11-16,5-3-8 15,-5-10-5-15,-1-4-2 16,-10-12-1-16,-3-4 1 0,-10-8 2 16,-1-3 14-1,-9-2 21-15,-10-6 18 16,-1 9 6-16,-7 0 2 16,4 10 1-16,-8 4-1 15,14 17-2-15,-19 2-9 0,15 16-12 16,4 10-9-16,8 3 0 15,6 5-1-15,5 4 0 16,3-1 0-16,3-3-1 16,4-3 0-16,-4-8 0 15,-2-7-7-15,-7-12-2 16,-16-6 0-16,12-14-1 16,-15-6 3-16,-7-8 8 15,-7-7 2-15,-1-4 1 16,-3-5 6-16,1 4 2 15,0-1 1-15,9 8 0 16,1 0-1-16,7 4-10 0,8 4 0 16,6 5-1-16,9 2 0 15,5 2-4-15,9 4-12 16,-3 3-9-16,9 0-5 16,-5 3 0-16,-1 3-2 15,-3-1 0-15,1 4 3 16,-12-1 13-16,-6-3 22 15,-14 4 20-15,20-5 6 16,-20 5 2-16,0 0 2 16,0 0-1-16,0 0-2 15,0 0-8-15,3 23-11 16,2-5-11-16,0 7-1 16,4 10-1-16,4 6 0 0,-2 1 0 15,6 3-2-15,-1-1 0 16,2-3 0-16,-3-8-11 15,8-2-11 1,-3-16-8-16,1-8-3 0,-1-12-4 16,-3-10-1-16,-1-10 1 15</inkml:trace>
          <inkml:trace contextRef="#ctx0" brushRef="#br1" timeOffset="41908.5286">12320-417 132 0,'0'0'41'15,"0"0"-3"-15,-1 26-12 16,2-1-26-16,8 6 0 0,4 5-1 16,3 2 0-16,7 1-1 15,5-3 1-15,2-3-1 16,3-12 0 0,5-7 1-16,1-13 0 0,3-9 0 15,-5-8 1-15,0-9-1 16,-6-8 0-16,-1-3-3 15,-7-3-2-15,-5 1 0 16,-10 2 1-16,-8 1 5 16,-3 9 1-16,-10 3 1 15,-4 10-1-15,-6 4 4 16,0 11 3-16,-5 3-1 16,3 10 0-16,4 8-6 15,4 5 0-15,9 6-1 16,8 4-1-16,12 0 0 15,9 1 0-15,12-3 0 16,7-6-1-16,7-9 0 0,4-9 0 16,4-6-9-16,-9-15-7 15,2-3-4-15,-10-13-2 16,-4 1 0-16,-9-9 4 16,-5 0 8-16,-10 2 12 15,-7-4 12-15,2 9 7 16,-10 0 5-16,0 11 1 15,5 15 0-15,0 0-3 16,-18-13-8-16,18 13-12 16,5 31-2-16,5-6-1 15,3 9 1-15,7 2 0 16,1 7-2-16,4 0 1 16,-1-1-1-16,3-2 1 0,-6-9-1 15,1-8 1-15,-6-13 0 16,-16-10 0-16,15-8 0 15,-20-14 1-15,-5-7 1 16,-6-7 0-16,-6-7 0 16,-4-5 0-16,-2 4 0 15,3 3-1-15,4 0 0 16,7 10-1-16,10 3 1 16,8 5-1-16,13 8 0 15,8 5 0-15,9 3 0 16,6 1 1-16,4 6-8 15,-3-3-12-15,1 4-11 0,-11 1 0 16,-10 0-2-16,-21-2-1 16,0 0-1-16</inkml:trace>
          <inkml:trace contextRef="#ctx0" brushRef="#br1" timeOffset="45271.5323">13536-117 143 0,'0'0'40'16,"0"0"-6"-16,0 0-19 16,0 0-14-16,-1 17 0 0,4 4 0 15,0 4-1-15,-1 4 1 16,1 2 0-16,-5 2-1 16,-3-5 0-16,1-1 0 15,-3-6-9-15,7-21-13 16,0 0-7-16,-20 5-7 15,19-22-4-15,4-11-2 16,5-6-1-16</inkml:trace>
          <inkml:trace contextRef="#ctx0" brushRef="#br1" timeOffset="42089.3923">12352-705 149 0,'0'0'5'0,"24"-13"-12"0,8 11-34 16,6 6-3-16,3-6-1 15</inkml:trace>
        </inkml:traceGroup>
        <inkml:traceGroup>
          <inkml:annotationXML>
            <emma:emma xmlns:emma="http://www.w3.org/2003/04/emma" version="1.0">
              <emma:interpretation id="{58373C57-BA44-4678-9A1D-4C0824D874EE}" emma:medium="tactile" emma:mode="ink">
                <msink:context xmlns:msink="http://schemas.microsoft.com/ink/2010/main" type="inkWord" rotatedBoundingBox="15675,10504 16920,10501 16921,10912 15676,10915">
                  <msink:destinationLink direction="to" ref="{02EF6D47-9C9D-4D32-BB7D-D9135221B540}"/>
                </msink:context>
              </emma:interpretation>
              <emma:one-of disjunction-type="recognition" id="oneOf3">
                <emma:interpretation id="interp15" emma:lang="en-US" emma:confidence="1">
                  <emma:literal>we</emma:literal>
                </emma:interpretation>
                <emma:interpretation id="interp16" emma:lang="en-US" emma:confidence="0">
                  <emma:literal>wd</emma:literal>
                </emma:interpretation>
                <emma:interpretation id="interp17" emma:lang="en-US" emma:confidence="0">
                  <emma:literal>wc</emma:literal>
                </emma:interpretation>
                <emma:interpretation id="interp18" emma:lang="en-US" emma:confidence="0">
                  <emma:literal>wk</emma:literal>
                </emma:interpretation>
                <emma:interpretation id="interp19" emma:lang="en-US" emma:confidence="0">
                  <emma:literal>wee</emma:literal>
                </emma:interpretation>
              </emma:one-of>
            </emma:emma>
          </inkml:annotationXML>
          <inkml:trace contextRef="#ctx0" brushRef="#br1" timeOffset="46053.4565">13994-524 152 0,'0'0'41'0,"-23"3"-3"15,23-3-31-15,-6 33-7 16,10-7 0-16,6 9 1 16,7 3-1-16,3 1 0 0,4-5 0 15,1-2-1 1,3-11 1-16,0-5-1 15,0-11-4-15,0-10-2 16,-5-13-1-16,0-5 0 16,-8-9 0-16,-2-5 2 0,-3 1 5 15,-8 0 2-15,-2 5 4 16,-7 1 2-16,1 12 1 16,-3 3 0-16,9 15 0 15,0 0-1-15,-14 19-6 16,15 2-1-16,11 5 0 15,6 9 0-15,10 1 0 16,8 3 0-16,5-4 0 16,5-6 0-16,1-6 0 15,0-10 0-15,-2-8-1 16,-9-14 1-16,-6-11 0 16,-14-10 1-16,-8-6-2 0,-6-3 1 15,-10-2-6-15,-4 6-5 16,-6 2-3-16,3 10-5 15,-6 4-2-15,21 19-5 16,-25-7-1-16,25 7 0 16,2 25 7-16,11-7 6 15,5 3 10-15,7-3 14 16,9 3 12-16,-1-7 3 16,7-1 2-16,-4-7 0 15,5-2 0-15,-8-11-3 16,2-1-5-16,-7-9-11 15,-3-2-8-15,-6-4 1 16,-7-2-1-16,-5 0 0 0,-7 1 0 16,-7 1 0-16,-10 6 0 15,-4 7 1-15,-4 9-1 16,-3 7-1-16,4 9 1 16,1 8 0-16,4 8 1 15,8 9-1-15,13 4 0 16,7 4-1-16,13-2 1 15,14 0 0-15,5-8-15 16,14-2-11-16,-1-13-7 16,5-10 0-16,-3-11-1 15,2-9-1-15,-7-8-1 16</inkml:trace>
        </inkml:traceGroup>
        <inkml:traceGroup>
          <inkml:annotationXML>
            <emma:emma xmlns:emma="http://www.w3.org/2003/04/emma" version="1.0">
              <emma:interpretation id="{5D16EFD8-CA47-47B3-9289-8C4FA8623AD0}" emma:medium="tactile" emma:mode="ink">
                <msink:context xmlns:msink="http://schemas.microsoft.com/ink/2010/main" type="inkWord" rotatedBoundingBox="17247,10422 18780,10373 18795,10849 17262,10898">
                  <msink:destinationLink direction="to" ref="{02EF6D47-9C9D-4D32-BB7D-D9135221B540}"/>
                </msink:context>
              </emma:interpretation>
              <emma:one-of disjunction-type="recognition" id="oneOf4">
                <emma:interpretation id="interp20" emma:lang="en-US" emma:confidence="1">
                  <emma:literal>also</emma:literal>
                </emma:interpretation>
                <emma:interpretation id="interp21" emma:lang="en-US" emma:confidence="0">
                  <emma:literal>arso</emma:literal>
                </emma:interpretation>
                <emma:interpretation id="interp22" emma:lang="en-US" emma:confidence="0">
                  <emma:literal>Also</emma:literal>
                </emma:interpretation>
                <emma:interpretation id="interp23" emma:lang="en-US" emma:confidence="0">
                  <emma:literal>aiso</emma:literal>
                </emma:interpretation>
                <emma:interpretation id="interp24" emma:lang="en-US" emma:confidence="0">
                  <emma:literal>censo</emma:literal>
                </emma:interpretation>
              </emma:one-of>
            </emma:emma>
          </inkml:annotationXML>
          <inkml:trace contextRef="#ctx0" brushRef="#br1" timeOffset="46560.4484">15798-468 152 0,'2'-20'35'16,"-5"2"-2"-16,-2-5-12 16,-2 8-22-16,2 0 1 15,5 15 0-15,-21-21 0 16,4 14 0-16,-6 6-1 15,-3 4 1-15,-6 7 0 16,1 6 0-16,2 7 0 0,2 9 1 16,7 5-1-16,11 4 0 15,10 2 0 1,11-3 0-16,12-6-1 16,11-4 1-16,6-11-1 0,4-9 1 15,1-11-1-15,-3-13 0 16,-7-9 1-16,-10-6 0 15,-8-6 0-15,-9-2 0 16,-6 2 1-16,-5 2-1 16,-3 5 1-16,-3 9 0 15,8 19 0-15,-16-19-1 16,16 19 0-16,-14 15 1 16,13 3-1-16,2 5 1 0,8 9-1 15,4 2 1 1,8 5-1-16,6-1 0 15,7-2 0-15,2-4-1 16,2-6-12-16,-5-13-11 0,4-10-6 16,-9-14-3-16,-7-11 0 15,-6-10 0-15,-4-9-1 16,-7-7 1-16</inkml:trace>
          <inkml:trace contextRef="#ctx0" brushRef="#br1" timeOffset="46745.324">16144-692 158 0,'0'0'34'16,"0"0"0"-16,-10 15-18 16,19 11-15-16,0 7-1 15,8 8 0-15,1 4 1 16,3 4-2-16,7-1 0 0,-1-9-18 16,2-5-9-16,-5-12-5 15,2-9 0-15,-3-16-1 16,0-7-1-16,-2-15 1 15</inkml:trace>
          <inkml:trace contextRef="#ctx0" brushRef="#br1" timeOffset="47081.7209">16482-692 167 0,'-28'-6'34'0,"2"7"0"16,-2 9-29-16,9 8-5 15,11 4 2-15,8 6-2 0,10 1 1 16,8 1 0-16,9-2-1 16,7 0-1-16,11-7 2 15,1 0-1-15,-2-3 0 16,-4 0-1-16,-2-1 1 16,-9-2 0-16,-6 4-1 15,-9-1 1-15,-13 4 0 16,-6-4 0-16,-8-2-1 15,-7-4 1-15,-6-4 0 16,0-8-2-16,1-2-10 16,-1-9-6-16,9-1-7 15,4-7-4-15,11 1-4 16,12-4 1-16,12 1-1 0,6 3 1 16,6-7 9-16</inkml:trace>
          <inkml:trace contextRef="#ctx0" brushRef="#br1" timeOffset="47420.9424">16956-595 120 0,'9'-18'35'16,"-11"-2"-2"-16,2 20-3 15,-25-21-11-15,6 21-10 16,-6 5-8-16,-3 11 0 16,0 6-1-16,1 6-1 15,4 6 0-15,5 4-1 16,13 1 1-16,9 2 0 15,12-1 0-15,9-6 1 0,13-4-1 16,5-10-1-16,1-10 2 16,2-12-1-16,-8-10 1 15,-8-11-1-15,-9-6 1 16,-11-4 1-16,-12-3-1 16,-9 1 1-16,-7 4 0 15,-5 3 0-15,-2 5 0 16,0 7-1-16,2 6-1 15,3 0-11-15,20 10-12 16,0 0-7-16,0 0-3 16,0 0 0-16,33 7-1 15,-1-11 0-15</inkml:trace>
        </inkml:traceGroup>
      </inkml:traceGroup>
    </inkml:traceGroup>
    <inkml:traceGroup>
      <inkml:annotationXML>
        <emma:emma xmlns:emma="http://www.w3.org/2003/04/emma" version="1.0">
          <emma:interpretation id="{A065FD3D-5DE5-47E8-B8AA-CE334D32AC2E}" emma:medium="tactile" emma:mode="ink">
            <msink:context xmlns:msink="http://schemas.microsoft.com/ink/2010/main" type="paragraph" rotatedBoundingBox="1922,12206 6037,12073 6058,12740 1943,128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2F6E9B-4346-46CD-9A95-20307FB42BB2}" emma:medium="tactile" emma:mode="ink">
              <msink:context xmlns:msink="http://schemas.microsoft.com/ink/2010/main" type="line" rotatedBoundingBox="1922,12206 6037,12073 6058,12740 1943,12874"/>
            </emma:interpretation>
          </emma:emma>
        </inkml:annotationXML>
        <inkml:traceGroup>
          <inkml:annotationXML>
            <emma:emma xmlns:emma="http://www.w3.org/2003/04/emma" version="1.0">
              <emma:interpretation id="{0E40677F-169D-4B4C-882B-11A6E37A53B6}" emma:medium="tactile" emma:mode="ink">
                <msink:context xmlns:msink="http://schemas.microsoft.com/ink/2010/main" type="inkWord" rotatedBoundingBox="1925,12301 2937,12268 2956,12841 1943,12874"/>
              </emma:interpretation>
              <emma:one-of disjunction-type="recognition" id="oneOf5">
                <emma:interpretation id="interp25" emma:lang="en-US" emma:confidence="1">
                  <emma:literal>so</emma:literal>
                </emma:interpretation>
                <emma:interpretation id="interp26" emma:lang="en-US" emma:confidence="0">
                  <emma:literal>50</emma:literal>
                </emma:interpretation>
                <emma:interpretation id="interp27" emma:lang="en-US" emma:confidence="0">
                  <emma:literal>So</emma:literal>
                </emma:interpretation>
                <emma:interpretation id="interp28" emma:lang="en-US" emma:confidence="0">
                  <emma:literal>SO</emma:literal>
                </emma:interpretation>
                <emma:interpretation id="interp29" emma:lang="en-US" emma:confidence="0">
                  <emma:literal>80</emma:literal>
                </emma:interpretation>
              </emma:one-of>
            </emma:emma>
          </inkml:annotationXML>
          <inkml:trace contextRef="#ctx0" brushRef="#br2" timeOffset="65933.1019">501 1265 108 0,'-11'-23'44'0,"11"23"-4"16,-19-23-11-16,19 23-14 15,-16-14-10-15,16 14-4 16,-20-6 1-16,20 6-1 15,-29 5-1-15,12 1 1 16,-4 8-1-16,1 0 0 0,-5 8 0 16,0 1 0-1,2 5 0-15,2 0 1 16,4 0 0-16,4-2-1 16,10-3 0-16,6-3-1 15,10-6 0-15,11-2 0 0,5-2-1 16,9-7 1-16,7 0-1 15,4-1 0-15,2 3 2 16,-3 3 0-16,-4 2 1 16,-2 6 1-16,-10 1-1 15,-8 8 2-15,-13 2-1 16,-9 6 0-16,-12 0 0 16,-7 0-2-16,-9-5 1 15,-5-3-1-15,-6-7 1 16,0-8-4-16,0-7 2 15,1-15-3-15,8-6-7 16,2-11-8-16,14 1-10 0,2-7-6 16,17 6-1-16,3-4-2 15,11 2-6-15,9 8 12 16</inkml:trace>
          <inkml:trace contextRef="#ctx0" brushRef="#br2" timeOffset="66329.3747">1009 1352 130 0,'-4'-23'42'0,"-4"5"-4"15,-8-7-21-15,1 7-11 16,-2 1-4-16,-1 6 0 16,-7 4 0-16,1 11 0 0,-3 4-1 15,-1 8 1-15,-5 9-1 16,4 6 0-16,1 5-1 15,5 6 1-15,9 4-2 16,8-4 0-16,12 3 0 16,16-9 0-16,17-5 0 15,12-10-2-15,14-6 1 16,2-10-1-16,6-10 1 16,-4-6 0-16,-8-9 1 15,-15-5-6-15,-15 1-1 16,-17-11 0-16,-16 4 1 15,-15-2 1-15,-9 5 4 16,-10 5 3-16,-4 5 1 0,1 5 4 16,-1 1-2-16,11 7-12 15,12 5-14 1,17 0-5-16,0 0-6 16,26 7-11-16,9-7-2 0</inkml:trace>
        </inkml:traceGroup>
        <inkml:traceGroup>
          <inkml:annotationXML>
            <emma:emma xmlns:emma="http://www.w3.org/2003/04/emma" version="1.0">
              <emma:interpretation id="{72C1F320-B262-4D99-94EC-FF0B99685B4F}" emma:medium="tactile" emma:mode="ink">
                <msink:context xmlns:msink="http://schemas.microsoft.com/ink/2010/main" type="inkWord" rotatedBoundingBox="3518,12154 6037,12073 6057,12687 3538,12769">
                  <msink:destinationLink direction="from" ref="{02EF6D47-9C9D-4D32-BB7D-D9135221B540}"/>
                </msink:context>
              </emma:interpretation>
              <emma:one-of disjunction-type="recognition" id="oneOf6">
                <emma:interpretation id="interp30" emma:lang="en-US" emma:confidence="0">
                  <emma:literal>what</emma:literal>
                </emma:interpretation>
                <emma:interpretation id="interp31" emma:lang="en-US" emma:confidence="0">
                  <emma:literal>was</emma:literal>
                </emma:interpretation>
                <emma:interpretation id="interp32" emma:lang="en-US" emma:confidence="0">
                  <emma:literal>war</emma:literal>
                </emma:interpretation>
                <emma:interpretation id="interp33" emma:lang="en-US" emma:confidence="0">
                  <emma:literal>wheel</emma:literal>
                </emma:interpretation>
                <emma:interpretation id="interp34" emma:lang="en-US" emma:confidence="0">
                  <emma:literal>wheal</emma:literal>
                </emma:interpretation>
              </emma:one-of>
            </emma:emma>
          </inkml:annotationXML>
          <inkml:trace contextRef="#ctx0" brushRef="#br2" timeOffset="66884.7444">1910 1380 129 0,'-33'1'45'16,"1"3"-2"-16,14 7-24 15,18-11-19-15,-8 30-1 16,21-9-1-16,10 2 0 0,9 3 0 16,4 1 2-16,2-3 0 15,1-6 0-15,1-3 0 16,-2-8 0-16,-4-6 0 16,-2-7-1-16,-4-9-2 15,-9-8-5-15,0-2-2 16,-10-6 0-16,0 2 4 15,-6-3 5-15,-6 6 1 16,-2 3 1-16,-5 3 3 16,10 20 5-16,-17-14 1 15,17 14 0-15,-8 18-3 16,10 0-6-16,6 3-1 16,9 5-1-16,14 4 0 0,10-2 0 15,12-3 0-15,8-4 1 16,5-6-1-16,-1-5 1 15,1-12 0-15,-8-6-1 16,-10-5-1-16,-17-12-8 16,-11 0-3-16,-18-11-1 15,-7 3 1-15,-18-6-1 16,-4 3 1-16,-12-4 2 16,4 6 1-16,0-1 6 15,7 6-3-15,9 2-7 16,9 1-5-16,15 8-2 15,10-2-2-15,9 5 0 0,9 1 9 16</inkml:trace>
          <inkml:trace contextRef="#ctx0" brushRef="#br2" timeOffset="67921.1993">3755 1187 155 0,'-12'-23'36'15,"1"9"-3"-15,-12-3-22 16,-2 6-9-16,-5 6 1 16,-3 8-2-16,-4 5 1 15,-1 9-1-15,-2 9 0 16,2 7-3-16,5 8 0 0,12 3 1 16,11 6-1-16,15-6 0 15,15 2 0 1,11-5 1-16,12-8 0 15,5-8 1-15,4-11 0 0,-1-10 0 16,-6-9 0-16,-9-8 0 16,-8-10 0-16,-11-7-1 15,-9-1 1-15,-8-5-1 16,-5-2 1-16,-3 7 0 16,-4 3 1-16,1 6 0 15,11 22 0-15,-23-16 0 16,23 16 0-16,-12 18 0 15,14 5-1-15,3 3 1 16,6 7-2-16,9 3 0 16,5 0 0-16,8-1 1 15,8-5 1-15,3-4-1 16,6-10 0-16,1-7-1 0,0-11 1 16,-7-10-6-16,1-6-6 15,-16-15 0-15,-1-4-1 16,-14-14 2-16,-9-4 11 15,-5 1 0-15,-10 2 1 16,-2 7 7-16,-9 1 6 16,6 13 1-16,-7 6-1 15,22 25-2-15,-24 3-10 0,19 14-1 16,8 12-1 0,7 11-1-16,6 9-1 15,8 5 1-15,4 5 0 16,3-3 0-16,2 0 1 15,-4-6-1-15,-1-9-10 0,-8-20-17 16,-2-5-6-16,-18-16-1 16,0 0-1-16,-1-37-1 15,-16 5 0-15</inkml:trace>
          <inkml:trace contextRef="#ctx0" brushRef="#br2" timeOffset="67269.2156">2819 1027 133 0,'0'0'37'0,"0"0"-1"15,-6 26-11-15,2-5-19 16,6 9-5-16,3 9-1 15,3 6 0-15,5 6-2 16,4 1 2-16,3 2-1 16,-2-3 1-16,1-5-1 15,-2-10 1-15,-2-6-1 16,-5-12 0-16,-10-18 1 0,0 0-2 16,0 0 1-16,8-31 0 15,-13-2 0-15,2-8 0 16,3-2 1-16,3-3-1 15,7 4 1-15,5 4 0 16,8 7 0-16,5 12-1 16,5 10 2-16,1 12-1 15,1 10 1-15,-2 12 0 16,-2 6-1-16,-3 7 1 16,-2 3 0-16,-3 0 0 15,-1-2-1-15,-2-6-1 16,4-2-18-16,-5-16-13 15,5-5-2-15,-2-17-1 0,4-4-1 16,-3-10 0-16</inkml:trace>
        </inkml:traceGroup>
      </inkml:traceGroup>
    </inkml:traceGroup>
    <inkml:traceGroup>
      <inkml:annotationXML>
        <emma:emma xmlns:emma="http://www.w3.org/2003/04/emma" version="1.0">
          <emma:interpretation id="{AFA81CEE-A1A0-40A9-9FE0-A2D6FF3DA034}" emma:medium="tactile" emma:mode="ink">
            <msink:context xmlns:msink="http://schemas.microsoft.com/ink/2010/main" type="paragraph" rotatedBoundingBox="1484,13723 18852,13403 18880,14890 1512,152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18EC45-AE08-4DE1-B4B1-CC2A2CD39BEA}" emma:medium="tactile" emma:mode="ink">
              <msink:context xmlns:msink="http://schemas.microsoft.com/ink/2010/main" type="line" rotatedBoundingBox="1484,13723 18852,13403 18880,14890 1512,15210"/>
            </emma:interpretation>
          </emma:emma>
        </inkml:annotationXML>
        <inkml:traceGroup>
          <inkml:annotationXML>
            <emma:emma xmlns:emma="http://www.w3.org/2003/04/emma" version="1.0">
              <emma:interpretation id="{69EA3297-E154-4855-8C7D-2DEB3DC63469}" emma:medium="tactile" emma:mode="ink">
                <msink:context xmlns:msink="http://schemas.microsoft.com/ink/2010/main" type="inkWord" rotatedBoundingBox="1507,13700 5350,13741 5335,15181 1492,15141"/>
              </emma:interpretation>
              <emma:one-of disjunction-type="recognition" id="oneOf7">
                <emma:interpretation id="interp35" emma:lang="en-US" emma:confidence="0">
                  <emma:literal>am=ax</emma:literal>
                </emma:interpretation>
                <emma:interpretation id="interp36" emma:lang="en-US" emma:confidence="0">
                  <emma:literal>iron-ax</emma:literal>
                </emma:interpretation>
                <emma:interpretation id="interp37" emma:lang="en-US" emma:confidence="0">
                  <emma:literal>wax</emma:literal>
                </emma:interpretation>
                <emma:interpretation id="interp38" emma:lang="en-US" emma:confidence="0">
                  <emma:literal>inlay</emma:literal>
                </emma:interpretation>
                <emma:interpretation id="interp39" emma:lang="en-US" emma:confidence="0">
                  <emma:literal>Wax</emma:literal>
                </emma:interpretation>
              </emma:one-of>
            </emma:emma>
          </inkml:annotationXML>
          <inkml:trace contextRef="#ctx0" brushRef="#br3" timeOffset="90024.3058">1501 3252 151 0,'0'0'44'0,"0"0"-2"16,0 0-33-16,15-5-9 16,21 5 0-16,10 0 0 15,5 4-10-15,0-8-10 16,2 8-10-16,-12-8-4 15,-4 4-9-15,-16-3 0 16,-21 3-1-16,0 0 23 16</inkml:trace>
          <inkml:trace contextRef="#ctx0" brushRef="#br3" timeOffset="90186.4144">1580 3441 143 0,'0'0'44'15,"-8"23"-2"-15,8-23-23 16,28 7-30-16,13-1-18 16,0-6-10-16,9-3-4 15,1-7-2-15,-2-3-1 16,2-5 12-16</inkml:trace>
          <inkml:trace contextRef="#ctx0" brushRef="#br3" timeOffset="90793.2159">2720 3236 130 0,'2'-26'45'15,"-4"9"-3"-15,2 17-13 16,4-28-29-16,-3 12 1 15,-1 0-1-15,-5-1 0 16,-5 2 1-16,-6 4-1 16,-7 3 0-16,-12 3 0 0,-8 10 0 15,-9 6 0-15,-3 7 0 16,-2 8 0-16,1 6 0 16,5 9 0-1,8 2 1-15,11 3 0 0,14-2-1 16,17 0 1-16,14-1-1 15,17-3 0-15,12-6 0 16,13-8 0-16,6-6 0 16,3-10 0-16,2-7 0 15,-7-8 0-15,-4-8-1 16,-13-8 0-16,-7-6 1 16,-14-4-3-16,-6-3-2 15,-10-7 0-15,-7 3 0 0,-6-3 3 16,-5 3 1-16,-3 3 0 15,-4 7 1 1,0 7 3-16,0 8 1 16,4 10 1-16,16 3-1 0,-17 16-1 15,19 4-2-15,5 3-1 16,7 6 1-16,6 3 0 16,7 2 0-16,4 1-1 15,5-2 1-15,2-2-1 16,0-3 1-16,3-7-2 15,0-3-17-15,-5-11-11 16,2-6-6-16,-10-10 1 16,-1-1-3-16,-7-12 0 0,-2 1-1 15</inkml:trace>
          <inkml:trace contextRef="#ctx0" brushRef="#br3" timeOffset="91142.4584">3086 3192 166 0,'-10'16'44'15,"17"2"-5"-15,1 2-38 16,18 5 0-16,14 3 0 16,6 3-1-16,7 2 1 15,3 0-1-15,3-2 0 16,-5-2 0-16,-4-4-1 15,-11-9-9-15,-1 3-10 16,-11-13-7-16,-3-1-5 16,-24-5-2-16,25-11-2 0,-23-6 1 15,-1 2 0-15</inkml:trace>
          <inkml:trace contextRef="#ctx0" brushRef="#br3" timeOffset="91292.5521">3409 3206 128 0,'-33'-9'42'0,"3"12"-5"16,-6 2-11-16,8 16-14 15,2 7-11-15,3 10 0 16,0 5-1-16,3 4 2 16,3 3-2-16,3-6 1 0,7-1-1 15,0-10-12-15,12 1-17 16,-6-16-8-16,1-18-7 15,0 0-3-15,16-8-2 16,-6-17 18-16</inkml:trace>
          <inkml:trace contextRef="#ctx0" brushRef="#br3" timeOffset="88929.4721">-212 3392 140 0,'0'0'43'0,"0"0"-5"15,36 0-16-15,10-5-13 16,17-7-8-16,14 1 0 0,19-5-1 16,7-3-1-1,10 0 1-15,2 1-1 16,0 0 0-16,-8 3 0 15,-14 7 1-15,-18-4-11 0,-10 17-12 16,-21-5-8-16,-11 8-7 16,-18 2-3-16,-15-10-3 15,-18 23-1-15,-7-10 29 16</inkml:trace>
          <inkml:trace contextRef="#ctx0" brushRef="#br3" timeOffset="88534.5797">-104 2688 148 0,'-19'-13'43'0,"19"13"-3"15,-13 18-22-15,8 2-18 16,5 6 1-16,3 9-1 15,2 3 0-15,3 3 0 16,2 0 1-16,5-2-1 16,3-3 1-16,5-9-1 15,3-9 0-15,4-15 0 16,1-9 1-16,2-11-2 16,2-8 1-16,-4-7 0 15,-1-8-1-15,-6 2 1 16,-5 0-1-16,-5 4 1 15,-5 6-1-15,-4 5 1 0,-5 8 0 16,0 15 0-16,0 0-1 16,0 0 1-1,-17 17 0-15,17 4 0 0,2 7 1 16,6 6-1-16,5 4 0 16,10 2 0-16,7-4 0 15,6-2 0-15,10-4 0 16,2-5 0-16,5-15 0 15,0-14 0-15,1-11 0 16,-8-9-1-16,-3-7 1 16,-10-7 0-16,-10-5-1 15,-10-5 1-15,-8 6-1 16,-13 2 1-16,-5 6 0 0,-9 4-1 16,-4 4 1-16,-2 6 0 15,1 5 0 1,8 12-10-16,1-4-11 15,18 7-9-15,0 0-4 0,0 0-9 16,-2 17-1-16,17-9-1 16,3 0 28-16</inkml:trace>
          <inkml:trace contextRef="#ctx0" brushRef="#br3" timeOffset="89712.0047">183 3744 168 0,'-23'-20'43'0,"23"20"-10"16,-16 5-22-16,16-5-11 15,1 34 0-15,4-6 0 16,3 7 0-16,-1 3 0 16,3 3 0-16,0-3 0 15,0-2 0-15,0-5 0 16,-4-8 0-16,2-5 0 0,-8-18 0 15,0 0 0-15,0 0 0 16,0 0 0-16,12-29 0 16,-17 2 0-16,0-6 0 15,-2-4 0-15,2-1 0 16,4-2 0-16,1 4 0 16,6 0-1-16,3 6 2 15,7 9-1-15,2 9-1 16,5 8 1-16,4 8 0 15,-1 8 1-15,0 8-1 16,1 6 0-16,-1 7-1 16,-3-2 1-16,0 2 0 15,-1-5 0-15,-4-3 0 0,-3-7-1 16,-15-18 1-16,18 14-1 16,-18-14 1-1,6-16-1-15,-7-4 1 16,-3-4-1-16,1-9 0 0,3-2 1 15,0-3 0-15,7 1 0 16,1 0 0-16,7 6 0 16,5 7 0-16,6 5 1 15,2 11-1-15,2 8 0 16,1 13 0-16,-3 10 1 16,-2 7-1-16,-1 6 0 15,-4 5 0-15,-6 4 0 16,-2-4 0-16,-4-3 0 0,-3-7 0 15,-1-8 0 1,2-5-12-16,-7-18-13 16,0 0-8-16,3-18-5 15,0-5-6-15,1-8-2 0,2-6 0 16</inkml:trace>
        </inkml:traceGroup>
        <inkml:traceGroup>
          <inkml:annotationXML>
            <emma:emma xmlns:emma="http://www.w3.org/2003/04/emma" version="1.0">
              <emma:interpretation id="{AABFDB0F-DC88-4965-A0D5-3DA62AAAFEB0}" emma:medium="tactile" emma:mode="ink">
                <msink:context xmlns:msink="http://schemas.microsoft.com/ink/2010/main" type="inkWord" rotatedBoundingBox="6113,14048 7333,14211 7264,14731 6044,14569"/>
              </emma:interpretation>
              <emma:one-of disjunction-type="recognition" id="oneOf8">
                <emma:interpretation id="interp40" emma:lang="en-US" emma:confidence="1">
                  <emma:literal>so</emma:literal>
                </emma:interpretation>
                <emma:interpretation id="interp41" emma:lang="en-US" emma:confidence="0">
                  <emma:literal>50</emma:literal>
                </emma:interpretation>
                <emma:interpretation id="interp42" emma:lang="en-US" emma:confidence="0">
                  <emma:literal>so.</emma:literal>
                </emma:interpretation>
                <emma:interpretation id="interp43" emma:lang="en-US" emma:confidence="0">
                  <emma:literal>soy</emma:literal>
                </emma:interpretation>
                <emma:interpretation id="interp44" emma:lang="en-US" emma:confidence="0">
                  <emma:literal>sox</emma:literal>
                </emma:interpretation>
              </emma:one-of>
            </emma:emma>
          </inkml:annotationXML>
          <inkml:trace contextRef="#ctx0" brushRef="#br3" timeOffset="92026.8232">4654 3051 145 0,'-13'-22'43'0,"-3"-1"-4"15,-1 8-18-15,-7 7-17 16,-1 8-3-16,-1 7-1 15,-1 9 0-15,1 9 1 16,-2 4-1-16,0 4 0 0,3 2 0 16,7-2 0-16,8-4 0 15,8-4 0 1,11-5 0-16,9-6 0 16,15-5 0-16,11-3 0 0,7-1 0 15,9 0 0-15,1 0 0 16,-4 3 0-16,-4 4 0 15,-9 2 1-15,-7 6-1 16,-13 3 0-16,-10 2 0 16,-14-1 0-16,-10 3 0 15,-7-3 0-15,-6-1 0 16,-6-5 0-16,-3-4 0 16,1-6 0-16,0-5 0 15,6-5-1-15,0-11-12 16,25 13-10-16,-13-33-7 15,25 14-5-15,6-9 1 16,16 5-2-16,4-7 1 0,15 7 1 16</inkml:trace>
          <inkml:trace contextRef="#ctx0" brushRef="#br3" timeOffset="92417.0788">5300 3156 131 0,'18'-17'35'0,"-14"-2"-1"15,-4 19-12-15,-2-30-7 0,2 30-4 16,-15-13-5-16,0 8-5 16,-4 5-1-1,-4 5 0-15,-4 6 0 16,-2 7 0-16,-3 5 0 16,3 5 0-16,-1 9 0 0,5 5 0 15,7 8 0-15,12 0 0 16,9 3 0-16,12-2 0 15,14-3 0-15,11-7 0 16,13-8 0-16,8-12 0 16,3-11 0-16,2-12 0 15,-4-9 0-15,-7-14 0 16,-13-8 0-16,-14-8 0 16,-18-3 0-16,-13-2 0 15,-15 0 0-15,-13 0 0 16,-11 5 0-16,-4 6 0 15,3 10-11-15,1-1-17 0,10 11-6 16,9 2-10-16,23 13-2 16,-13-16-3-16,13 16 7 15</inkml:trace>
        </inkml:traceGroup>
        <inkml:traceGroup>
          <inkml:annotationXML>
            <emma:emma xmlns:emma="http://www.w3.org/2003/04/emma" version="1.0">
              <emma:interpretation id="{82D54F4A-E56E-418F-977C-484BFD7E5B52}" emma:medium="tactile" emma:mode="ink">
                <msink:context xmlns:msink="http://schemas.microsoft.com/ink/2010/main" type="inkWord" rotatedBoundingBox="12114,13656 12458,14210 12233,14350 11889,13796">
                  <msink:destinationLink direction="with" ref="{DD490AF0-CA45-4B29-BA16-016342E22634}"/>
                </msink:context>
              </emma:interpretation>
              <emma:one-of disjunction-type="recognition" id="oneOf9">
                <emma:interpretation id="interp45" emma:lang="en-US" emma:confidence="0">
                  <emma:literal>&gt;</emma:literal>
                </emma:interpretation>
                <emma:interpretation id="interp46" emma:lang="en-US" emma:confidence="0">
                  <emma:literal>,</emma:literal>
                </emma:interpretation>
                <emma:interpretation id="interp47" emma:lang="en-US" emma:confidence="0">
                  <emma:literal>)</emma:literal>
                </emma:interpretation>
                <emma:interpretation id="interp48" emma:lang="en-US" emma:confidence="0">
                  <emma:literal>y</emma:literal>
                </emma:interpretation>
                <emma:interpretation id="interp49" emma:lang="en-US" emma:confidence="0">
                  <emma:literal>]</emma:literal>
                </emma:interpretation>
              </emma:one-of>
            </emma:emma>
          </inkml:annotationXML>
          <inkml:trace contextRef="#ctx0" brushRef="#br3" timeOffset="118550.8377">10230 2669 121 0,'0'0'40'15,"11"22"-3"-15,14-11-17 16,16 12-9-16,9 0 0 16,7 9-2-16,2 5-7 15,2 4-2-15,-3 4 0 16,-12 1 0-16,-13-2 0 0,-11 0 0 16,-17-1 0-16,-12-5 1 15,-11-5-1 1,-9-7 1-16,-4-5-1 15,-3-4-6-15,6-2-13 0,0-10-11 16,13-4-8-16,15-1-3 16,-2-15-4-16,19 2-2 15,9-15 21-15</inkml:trace>
        </inkml:traceGroup>
        <inkml:traceGroup>
          <inkml:annotationXML>
            <emma:emma xmlns:emma="http://www.w3.org/2003/04/emma" version="1.0">
              <emma:interpretation id="{D3174ACD-FAB5-4FB1-800D-49CA7AEBC15D}" emma:medium="tactile" emma:mode="ink">
                <msink:context xmlns:msink="http://schemas.microsoft.com/ink/2010/main" type="inkWord" rotatedBoundingBox="16496,13591 18855,13547 18880,14890 16520,14933">
                  <msink:destinationLink direction="with" ref="{DD490AF0-CA45-4B29-BA16-016342E22634}"/>
                </msink:context>
              </emma:interpretation>
              <emma:one-of disjunction-type="recognition" id="oneOf10">
                <emma:interpretation id="interp50" emma:lang="en-US" emma:confidence="0">
                  <emma:literal>tritium</emma:literal>
                </emma:interpretation>
                <emma:interpretation id="interp51" emma:lang="en-US" emma:confidence="0">
                  <emma:literal>tritheism</emma:literal>
                </emma:interpretation>
                <emma:interpretation id="interp52" emma:lang="en-US" emma:confidence="0">
                  <emma:literal>trireme</emma:literal>
                </emma:interpretation>
                <emma:interpretation id="interp53" emma:lang="en-US" emma:confidence="0">
                  <emma:literal>triton</emma:literal>
                </emma:interpretation>
                <emma:interpretation id="interp54" emma:lang="en-US" emma:confidence="0">
                  <emma:literal>triennium</emma:literal>
                </emma:interpretation>
              </emma:one-of>
            </emma:emma>
          </inkml:annotationXML>
          <inkml:trace contextRef="#ctx0" brushRef="#br3" timeOffset="123896.9558">15658 2673 51 0,'-16'-8'32'0,"16"8"0"0,0 0-1 16,0 0-6-16,-10-17-4 16,10 17-2-16,0 0-3 15,5-18-6-15,-5 18-3 16,0 0-3-16,13-18-4 15,-13 18 0-15,20-15 1 16,-20 15 0-16,24-18 0 16,-5 8-1-16,-1 0 1 15,-2 1-1-15,7 0 1 16,-5 4-1-16,0-1 0 16,1 4 0-16,-3 4 0 15,-1-1 0-15,-15-1 0 16,30 12 1-16,-12-1-1 15,-18-11 0-15,24 28-1 0,-12-11 1 16,-4 3-1-16,-1 3 1 16,-6 0-1-16,-1 0 1 15,-6 1-1-15,3-1 1 16,-2-1 0-16,-2-1 0 16,-5-3 0-16,1-2 0 15,11-16 0-15,-30 25 0 16,14-13 0-16,-1-3 0 15,-1 0 0-15,2-1 0 0,1-2 0 16,15-6 0 0,-23 12 0-16,23-12 0 15,0 0 0-15,-18 16 1 16,18-16-1-16,0 0-1 0,0 0 1 16,-15 17 0-16,15-17 0 15,0 0 0-15,-13 16 0 16,13-16-1-16,0 0 1 15,-10 18 0-15,10-18 0 16,0 0 0-16,-8 15 0 16,8-15 0-16,0 0 0 15,0 0-1-15,0 0 1 0,0 0 0 16,-5 15 0 0,5-15 0-16,0 0 0 15,0 0 0-15,0 0 0 16,0 0 0-16,0 0 0 0,0 0 0 15,0 0 0-15,0 0 0 16,0 0 0-16,0 0 0 16,-2 15 0-16,2-15 0 15,0 0 0-15,0 0 0 16,0 0 0-16,0 0 0 16,0 0 0-16,0 0 0 15,0 0 0-15,0 0-1 16,0 0 1-16,0 0 1 15,0 0-1-15,0 0-1 16,-5 14 1-16,5-14 0 16,0 0 0-16,0 0 0 15,0 0 0-15,0 0 0 0,0 0 0 16,0 0-1-16,0 0 1 16,0 0 0-16,0 0 0 15,0 0 0-15,0 0 0 16,0 0 0-16,17-8 1 15,-17 8-1-15,0 0-1 16,18-5 2-16,-18 5-1 16,0 0 0-16,21-5 0 15,-21 5 0-15,21-3 0 16,-21 3 0-16,25-3 0 16,-10 1 0-16,3 0 0 15,4-1 0-15,-3 2 0 16,4-1 0-16,0 2 0 0,1 0 0 15,-1-2 0-15,0 4 0 16,-4 0 0-16,0 2 0 16,-3 0-1-16,-16-4 1 15,23 5 1-15,-23-5-1 16,15 5 0-16,-15-5 0 16,0 0 0-16,0 0 1 15,0 0-1-15,0 0-15 16,6 16-13-16,-6-16-4 15,0 0-1-15,0 0-2 16,-19 7-3-16,19-7-8 16</inkml:trace>
          <inkml:trace contextRef="#ctx0" brushRef="#br3" timeOffset="128561.5607">16288 2510 141 0,'0'0'42'0,"0"0"-5"15,0 0-18-15,-2 30-7 16,5-7-8-16,7 5-4 15,2 4 0-15,2 1 0 16,0 0 0-16,0-2 0 16,1-3 0-16,2-6 0 15,3-4 0-15,-2-7 0 16,1-6 0-16,1-5 0 0,2-10 0 16,-1-1 0-16,0-7 0 15,-2-4 0-15,-5-1 0 16,1-3 0-1,-5 0 0-15,-3 3 0 0,-2 1 0 16,0 4 0-16,-7 4 0 16,2 14 0-16,-3-18 0 15,3 18 0-15,0 0 0 16,0 0 0-16,-4 21 0 16,4-5 0-16,5 4 0 15,2 5 0-15,4-1 0 16,9 4 0-16,3-1 0 15,7-4 0-15,4-2 0 0,6-3 0 16,3-5 0-16,1-5 0 16,2-6 0-16,-3-7 0 15,-5-5 0 1,-5-6 0-16,-8-7 0 0,-5-4 0 16,-7-2 0-16,-8-2 0 15,-9-1 0-15,-2 1 0 16,-9 2 0-16,-3 2 0 15,-3 4 0-15,-4 4 0 16,2 2 0-16,-2 2 0 16,2 4 0-16,3 4 0 15,5 2 0-15,15 5 0 16,-19-4 0-16,19 4 0 0,0 0 0 16,0 0 0-16,0 0 0 15,0 0 0 1,19 3-4-16,-19-3-11 15,0 0-3-15,17 5-4 0,-17-5-6 16,0 0-2-16,18 10-4 16,-18-10 6-16,0 0 4 15,0 0 3-15,15 5 3 16,-15-5 6-16</inkml:trace>
          <inkml:trace contextRef="#ctx0" brushRef="#br3" timeOffset="131222.8839">15596 3309 112 0,'0'0'41'0,"0"0"-6"16,0 0-13-1,26 8-4-15,-3-8-2 16,18 5-5-16,10-2-11 16,12 0 0-16,11-1 0 0,8 0 0 15,7-2 0-15,5-2 0 16,2-1 0-16,-1-1 0 16,-2-1 0-1,-4 0 0-15,-7 1 0 0,-6-3 0 16,-9 0 0-16,-4-1 0 15,-7 0 0-15,-10 1 0 16,-8 1 0-16,-5-2 0 16,-3 3-6-16,-6-4-8 15,-1 9-5-15,-8-3-5 16,2 6-5-16,-17-3-3 16,16 5-5-16,-16-5-3 15,0 0 5-15,0 0 17 0</inkml:trace>
          <inkml:trace contextRef="#ctx0" brushRef="#br3" timeOffset="132042.9809">16408 3516 176 0,'-17'-5'43'0,"17"5"-7"15,-16 28-36-15,9-7 0 16,7 7 0-16,0 1 0 15,4 4 0-15,2-2 0 16,1-1 0-16,-1-5 0 16,-1-2 0-16,-5-23 0 15,15 19 0-15,-15-19 0 16,0 0 0-16,12-26 0 16,-9 3 0-16,-3-2 0 0,2-4 0 15,-1 3 0-15,3-2 0 16,-1 1 0-16,3 3 0 15,4 2 0 1,3 4 0-16,6 4 0 0,2 2 0 16,2 2 0-16,3 7 0 15,1 3 0-15,-1 5 0 16,-1 8 0-16,0 5 0 16,-6 3 0-16,1 4 0 15,-2 5 0-15,-5 1 0 16,2-3 0-16,-3 1 0 15,1-6 0-15,-3-3 0 16,-2-4 0-16,-8-16 0 0,0 0 0 16,15-1 0-16,-13-16 0 15,-4-4 0 1,2-5 0-16,2-1 0 16,1-2 0-16,3-2 0 0,4 1 0 15,5 5 0-15,3 6 0 16,5 2 0-16,4 4 0 15,-1 2 0-15,2 7 0 16,-2 8 0-16,1 2 0 16,-2 7 0-16,-2 4 0 15,-4 6 0-15,-1 5 0 16,-1 5 0-16,-4-1 0 16,0 3 0-16,-3-2 0 0,-2-4 0 15,-3-1 0 1,0-10 0-16,-5-18-1 15,2 17-19-15,-2-17-12 16,-7-20-7-16,-1 2-4 0,-3-7-3 16,-3-4-2-16,3-7 23 15</inkml:trace>
          <inkml:trace contextRef="#ctx0" brushRef="#br3" timeOffset="122052.4992">14797 3136 160 0,'0'0'41'0,"0"0"-6"15,8-15-22-15,13 14-13 16,6-3 1-16,6 3-1 16,3-3 0-16,3 3 0 0,1-3 0 15,-6 0 0 1,-4-5-3-16,0 4-8 15,-14-4-8-15,1 4-6 16,-11-10-5-16,-6 15-3 0,7-22-5 16,-7 22-3-16,-2-23 3 15,-4 5 27-15</inkml:trace>
          <inkml:trace contextRef="#ctx0" brushRef="#br3" timeOffset="122273.6463">14973 2913 120 0,'-20'11'41'0,"7"7"-1"15,-2 2-11-15,8 13-17 16,6 3-7-16,1 3-4 16,6 2-2-16,4-1 2 0,7-4 0 15,-1-5-6-15,7-3-10 16,-6-15-10-16,4-3-8 15,-3-8-6-15,0-9-2 16,1-8-2-16,-1-8-2 16</inkml:trace>
          <inkml:trace contextRef="#ctx0" brushRef="#br3" timeOffset="119972.9031">12584 3171 92 0,'0'0'39'0,"0"0"-3"16,0 0-5-16,16 3-9 15,-1-6-6-15,8 4-4 16,4-1-5-16,2 0-7 0,8 0 0 15,0 0 0-15,0 0 0 16,-3-1 0-16,-1 2-3 16,-8-4-8-16,-2 3-7 15,-8-7-5-15,-15 7-4 16,16-13-4-16,-16 13-2 16,-1-16-4-16,1 16 1 15,-15-20 7-15,15 20 23 16</inkml:trace>
          <inkml:trace contextRef="#ctx0" brushRef="#br3" timeOffset="120230.081">12788 2962 107 0,'-26'-3'40'0,"26"3"-3"15,-20 11-9-15,17 6-11 16,-2 2-6-16,5 11-2 15,3 4-7-15,4 2-1 16,-1 6 0-16,-2-3 1 16,1-1-2-16,-2-5 0 15,2-4-2-15,0-7-12 16,8-4-10-16,-13-18-7 16,26 6-8-16,-6-12-2 15,3-9-2-15,3-8-1 0,6-7 28 16</inkml:trace>
          <inkml:trace contextRef="#ctx0" brushRef="#br3" timeOffset="120649.36">13282 2922 160 0,'0'0'41'16,"0"0"-5"-16,0 0-22 15,-4 35-14-15,17-9 0 16,2 5 1-16,6 7-1 16,4 2 0-16,3 1 1 0,0-2-1 15,0-3 2-15,3-3-2 16,-1-8 0-16,1-2 0 16,-1-7 0-16,-4-6 0 15,-1-8 0-15,-6-9 0 16,1-8 0-16,-8-6 0 15,-2-4 0-15,-7-11 0 16,-5-3 0-16,-3-6-2 16,-5 1 1-16,1-2 0 15,-5 5 1-15,1 5-1 16,0 5 1-16,3 9 0 16,10 22 0-16,-6-21-1 15,6 21-12-15,0 0-7 0,31 26-7 16,-16-14-5-16,11 1-7 15,-1 3-2-15,1 1 0 16,-1-1 6-16,1-3 35 16</inkml:trace>
          <inkml:trace contextRef="#ctx0" brushRef="#br3" timeOffset="120913.5397">13909 3151 149 0,'0'0'41'0,"-17"18"-3"0,10 2-15 15,1 3-22-15,3 1-1 16,1 6 2 0,2-1-2-16,7 1 1 15,4-4-1-15,6-3 0 0,1-6-6 16,8-3-8-16,-1-10-7 15,4-4-7-15,-1-10-5 16,-1-5-6-16,-4-6-2 16,0-7-1-16,-3-7 12 15</inkml:trace>
          <inkml:trace contextRef="#ctx0" brushRef="#br3" timeOffset="121073.6487">13956 2991 83 0,'-6'-16'11'0,"6"16"-17"15,24-21-19-15,0 6-3 16,7 2-2-16,3-4 26 16</inkml:trace>
          <inkml:trace contextRef="#ctx0" brushRef="#br3" timeOffset="121563.6863">14222 2668 90 0,'0'0'32'0,"0"0"-4"16,9-18-12-16,-9 18-8 15,28-4-2-15,-8 6-2 16,2 1-3-16,-4 2 1 16,0 4-1-16,-2-1 1 15,-16-8-1-15,23 23 2 16,-23-23-1-16,2 31 0 16,-9-13 1-16,-4 2-2 0,-6-1 0 15,-2 3 0 1,-4 1-1-16,-4 1 0 15,1 1 0-15,3-2 0 16,0 0 0-16,6-2 1 0,7-2 2 16,5-5 2-16,5-14 1 15,17 17-1-15,1-16 1 16,7 1 0-16,3-7-1 16,3 3 0-16,-3-1-3 15,3 0-2-15,-3 0 0 16,-5 1 0-16,-4 0 0 15,-3 4-3-15,-16-2-11 16,15 5-9-16,-15-5-8 16,0 0-1-16,0 0-9 15,0 0-1-15,-15 10-1 16,15-10 25-16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0:24.723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8F185FF-5739-4FAD-8AC1-505F46DFDFF6}" emma:medium="tactile" emma:mode="ink">
          <msink:context xmlns:msink="http://schemas.microsoft.com/ink/2010/main" type="inkDrawing" rotatedBoundingBox="6829,12013 9755,10114 10868,11828 7942,13728" semanticType="callout" shapeName="Other">
            <msink:sourceLink direction="with" ref="{02EF6D47-9C9D-4D32-BB7D-D9135221B540}"/>
            <msink:sourceLink direction="with" ref="{CC2EABE3-08F3-4CDA-B4DF-DE12A544CD85}"/>
          </msink:context>
        </emma:interpretation>
      </emma:emma>
    </inkml:annotationXML>
    <inkml:trace contextRef="#ctx0" brushRef="#br0">7338-501 113 0,'-5'-18'41'0,"5"18"-3"16,0 0-8-16,0 0-16 16,-13 18-9-16,16 5-4 0,-1 6 0 15,1 9-1-15,1 7 0 16,1 2 0-16,1 2-1 16,1-1 1-1,-1-4-1-15,1-6 0 0,1-8-1 16,-1-14-6-16,-7-16-14 15,16 10-8-15,-16-10-7 16,7-29-2-16,-9-1-2 16,-1-6 0-16</inkml:trace>
    <inkml:trace contextRef="#ctx0" brushRef="#br0" timeOffset="195.1298">7342-486 133 0,'0'0'41'0,"-14"-18"-2"16,14 18-13-16,32-7-27 0,-4 2 0 15,11 0-8-15,2-1-10 16,10 1-8-16,-3 0-3 16,-3 1-5-16,-7 3-3 15,-12 1-1-15,-10 3 0 16</inkml:trace>
    <inkml:trace contextRef="#ctx0" brushRef="#br0" timeOffset="360.5176">7467-339 99 0,'-18'20'39'0,"9"-2"-2"16,9-18-9-16,12 18-11 15,8-13-14-15,8-8-17 0,11 1-14 16,2-6-5-16,4-5-4 15,-2 0-2-15,0 0 0 16,-7 0 7-16</inkml:trace>
    <inkml:trace contextRef="#ctx0" brushRef="#br0" timeOffset="683.3168">7821-376 143 0,'0'0'41'0,"-25"21"-6"16,17-1-14-16,0 3-18 15,5 1-2-15,6 4-1 16,3 2 0-16,4-2-1 16,3-2 0-16,1-5 0 0,-3-2 0 15,4-6-6-15,-15-13-5 16,0 0 0-16,0 0-1 16,10-15 1-16,-17-5 3 15,1-4 6-15,-3-6 2 16,1-3 7-16,8 0 3 15,-1-5 3-15,7 9-1 16,2-2 1-16,12 6-4 16,3 5-10-16,7 2-13 15,6 10-9-15,-1 3-5 16,8 5-1-16,-6 2-2 16,5 4 0-16,-8 4 0 0,4 0 4 15</inkml:trace>
    <inkml:trace contextRef="#ctx0" brushRef="#br0" timeOffset="1076.1487">8378-408 135 0,'0'0'32'0,"-22"-31"-2"16,22 31-10-16,-28-19-5 15,28 19-8-15,-29-2-5 16,11 10 0-16,-4 5-1 15,1 7 0-15,-1 8-1 16,1 5 0-16,3 5-1 0,3 4 0 16,8 1-1-16,6-2 1 15,12-3-1-15,11-5 0 16,6-10 0 0,8-9 1-16,5-7 0 0,-1-14-2 15,-1-2-7-15,-7-13-3 16,-8-4-1-16,-11-9-1 15,-6 1 1-15,-12-5 1 16,-1 6 2-16,-8 0 5 16,-1 3 8-16,1 7 4 15,-1 5-1-15,15 18-7 16,-20-18-8-16,20 18-5 16,0 0-4-16,0 0-4 0,25 0-2 15,-7 2 1-15,2 1 1 16</inkml:trace>
    <inkml:trace contextRef="#ctx0" brushRef="#br1" timeOffset="19975.9883">7566 340 31 0,'-17'-8'17'0,"17"8"-5"15,0 0-5-15,-15-13-4 16,15 13-1-16,0 0 0 16,0 0 0-16,0 0-2 15,0 0 1-15,0 0 0 16,18-15 1-16,-18 15 2 16,15-3 1-16,-15 3 2 15,23-7 0-15,-23 7 2 0,32-8 0 16,-14 1 0-1,5 4-1-15,2-4 0 16,1 4-2-16,4 0-1 16,-1 3-1-16,3 0 0 0,-3 1-1 15,-1 4-1-15,-1 4 0 16,-6 0 0-16,-1 3 1 16,-9 3 0-16,-3 3 0 15,-6 0 0-15,-5 5-1 16,-5 1 1-16,-7 4-2 15,-3 5 1-15,-4 0-2 16,-2 2 0-16,-1-1 0 16,-2 1-1-16,4-4 1 15,0-3 0-15,5-4-1 16,2-7 1-16,4-2 0 16,12-15 0-16,-8 16 0 15,8-16 0-15,0 0 0 0,20 2 0 16,-4-6 0-16,9-1 0 15,3 1 0-15,5-1 0 16,3-2 0-16,4 4 0 16,-1-1-1-16,1 6 1 15,-6 0-2-15,-4 3-2 16,-5-2-2-16,-7 4-2 16,-18-7-4-16,21 9-5 15,-21-9-4-15,0 0-3 16,0 0 1-16,5-14 1 15,-6-1 1-15,-3-5 1 16</inkml:trace>
    <inkml:trace contextRef="#ctx0" brushRef="#br1" timeOffset="20379.9501">7997 31 56 0,'-23'-10'20'0,"23"10"1"16,0 0 1-16,7 20-5 15,11-4-2-15,10 9-1 0,3 1-2 16,9 10 0-16,3 2-3 15,3 3-3-15,-2 4-2 16,-1 1-3-16,-8 1-1 16,-6-1 0-16,-6 2 0 15,-8 0 1-15,-10-4 0 16,-3-3 0-16,-9-2 0 16,-3-4 0-16,2-7-2 15,-5-7-5-15,6-6-6 16,7-15-5-16,0 0-5 15,0 0-4-15,0 0-1 16,0 0-2-16,20-23 1 16,-2 7 3-16,0-6 6 0</inkml:trace>
    <inkml:trace contextRef="#ctx0" brushRef="#br1" timeOffset="31648.2381">5783 1304 166 0,'-5'-19'36'0,"5"19"-4"16,2-28-23-16,1 8-8 0,-1 0-1 15,-4-1 1-15,-1-2-1 16,-9 2 1-16,-8 1 0 16,-8 2 1-16,-9 5 0 15,-6 8 0-15,-5 5 0 16,0 8-2-16,-1 8 0 16,3 9 0-16,9 8 0 15,9 5 0-15,17 4-2 16,11-1 0-16,18-1 0 15,17-7 0-15,16-5 1 16,8-10 0-16,8-12 1 16,1-12 0-16,-4-11-2 15,-8-9-1-15,-10-9 0 0,-18-6 2 16,-14-8 0-16,-14-5 1 16,-10 0 0-16,-5 1 0 15,-7 5 1-15,1 7 3 16,0 7-1-16,4 9-1 15,2 14 0-15,15 11-2 16,0 0 1-16,-3 34 0 16,15-3 1-16,2 11-2 0,9 5 1 15,4 4-3 1,9 2 3-16,2-2-2 16,6-5 1-16,1-9 0 15,-1-9 0-15,3-16-3 16,-5-11-4-16,-5-17-1 0,-8-7-1 15,-9-13 0-15,-7-4 6 16,-5-2 2-16,-9 1 1 16,-7 3 3-16,-6 5 5 15,0 8 1-15,-8 6 1 16,4 10 0-16,-5 6-5 16,2 11-5-16,-1 7 0 15,7 10 0-15,2 8 0 16,5 6 0-16,8 7 0 0,8 3-1 15,14 2 1 1,7-6-1-16,14-4 1 16,6-13-1-16,4-10 1 0,2-15 0 15,-6-11 0-15,-8-17 0 16,-13-9 0-16,-15-9-1 16,-18-3 1-16,-14 0 0 15,-11 3 0-15,-8 5-1 16,0 6 1-16,-1 9 0 15,6 8-5-15,6 7-12 16,27 8-12-16,0 0-4 16,10 16 0-16,17-9-2 15,15 4-1-15,9-1 0 16</inkml:trace>
    <inkml:trace contextRef="#ctx0" brushRef="#br1" timeOffset="32427.7658">6921 1153 180 0,'-18'-10'36'15,"18"10"-2"-15,-16 10-29 16,14 5-5-16,4 8 0 16,6 3 0-16,5 9 0 15,5 3 0-15,7-2 0 16,6-2 0-16,7-4 0 15,3-6 0-15,2-10 0 16,0-8 0-16,0-11 0 16,-5-8 0-16,-5-10 0 0,-10-7 0 15,-10-2 0-15,-5-6 0 16,-8 0 0-16,-5 2 0 16,-6 5 0-16,-4 8 0 15,0 5 0-15,15 18 0 16,-23-9 0-16,23 9 0 15,-3 27 0-15,13-3 0 16,9 8 0-16,9 4 0 16,10 3 0-16,9-1 0 15,5-2 0-15,4-6 0 16,0-9 0-16,-1-6 0 16,-6-15 0-16,-8-12 0 15,-9-11 0-15,-13-6 0 0,-14-11 0 16,-10-2 0-16,-10-3 0 15,-8 1 0-15,-8 4 0 16,-3 8-2 0,4 7-8-16,-1 7-3 0,31 18-6 15,-25-5-2-15,25 5 0 16,18 25 1-16,10-2 4 16,7 1 13-16,-1 2 11 15,11 1 6-15,-7-3 4 16,4-1 4-16,-7-8-2 15,0-5 1-15,-6-10-4 16,3-5-12-16,-4-8-5 16,-7-7 0-16,-1-6 0 0,-9-2 0 15,-4-3 0 1,-5 5 0-16,-12-1 0 16,-7 9 0-16,-9 3 0 15,-2 10 0-15,-5 9 0 0,0 9 0 16,3 10 0-16,6 10 0 15,9 8 0-15,11 3 0 16,16 5 0-16,8-1 0 16,18-2 0-16,6-15-6 15,12-3-27-15,0-18-1 16,2-15-2-16,-9-16-2 16,-1-14-2-16,-8-12-1 0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0:26.535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B69208B-2BA1-4AB7-8E88-5102F59C6B25}" emma:medium="tactile" emma:mode="ink">
          <msink:context xmlns:msink="http://schemas.microsoft.com/ink/2010/main" type="inkDrawing" rotatedBoundingBox="10893,10550 11164,11774 10472,11927 10201,10703" semanticType="callout" shapeName="Other">
            <msink:sourceLink direction="with" ref="{E6E29997-53C0-4DEA-AD33-7CEB37DFCB0F}"/>
            <msink:sourceLink direction="with" ref="{CC2EABE3-08F3-4CDA-B4DF-DE12A544CD85}"/>
          </msink:context>
        </emma:interpretation>
      </emma:emma>
    </inkml:annotationXML>
    <inkml:trace contextRef="#ctx0" brushRef="#br0">8501-394 144 0,'0'0'34'15,"5"19"-2"-15,-5-19-9 16,-1 35-11-16,6 1-17 31,5 2-1-31,3 1 1 16,0-1-1-16,2-2 0 15,-2-5 0-15,0-6 0 16,-1-7 0-16,-12-18 5 0,0 0 0 16,9-18 0-16,-10-3-1 15,-2-27 6 17,4 4-1-32,-1-6 2 15,8 4-1-15,-1 4 1 16,10 7-1-16,-3 4 2 15,9 14-1-15,0 24-3 16,1 11-1-16,-1 3 1 16,0 7-1-16,-2 4 0 15,-3 0-1-15,-1 0 1 16,-1-3-2-16,-3-1 1 16,-1-8-1-16,-2-5 0 15,-10-15 0-15,0 0 0 16,15 10 0-16,-15-10 0 15,1-17 0-15,1 2 0 16,-2-1 0-16,5-2 1 0,0-5 0 16,6-2 0-16,2-1 0 15,2 0 0-15,5-2 0 16,0 3 0-16,3 4 1 16,-2 3-1-16,1 6 1 15,-2 9-1-15,-1 6 1 16,1 5 1-16,-5 10-1 15,0 5 0-15,-2 9 1 16,0 4-2-16,-1 2 1 16,1 1 0-16,-3 2-1 15,0-3 0-15,-2-7-1 16,2-5 1-16,-2-6-2 0,-8-20 1 16,11 20 0-16,-11-20-1 15,0 0 1-15,0 0 0 16,14-22-1-16,-14 22 1 15,1-19 1-15,-1 19 0 16,2-22 0-16,-2 22 0 16,2-14-3-16,-2 14-9 15,0 0-6-15,4-19-9 16,-4 19-2-16,0 0-2 16,0 0-1-16,-3-21-2 15,3 21 1-15</inkml:trace>
    <inkml:trace contextRef="#ctx0" brushRef="#br1" timeOffset="19047.5586">8747 342 121 0,'-17'-12'33'15,"17"12"-1"-15,0 0-10 16,0 0-4-16,0 18-4 15,10 2-6-15,3 6-7 16,6 9 0 0,2 7-1-16,5 3 0 0,6 4-1 15,-1-1 1-15,4-2-1 16,-1-7 0-16,1-8 0 16,-4-9 0-16,-1-11 0 15,-4-9 1-15,-6-12-1 16,-4-11 1-16,-6-9 0 15,-6-6 0-15,-6-5 0 16,-5-5 1-16,-3-2-1 0,-3 4 0 16,-2 1 1-16,1 5 0 15,-1 7-1-15,3 8 0 16,2 5 0 0,10 18-5-16,-3-16-9 0,3 16-5 15,0 0-9-15,18 13-3 16,-1 2-1-16,1-1-1 15,2 6 0-15,3 0 4 16,0 3 8-16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6:13.3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D87C38-D06F-4202-A732-BBE74CCC4D85}" emma:medium="tactile" emma:mode="ink">
          <msink:context xmlns:msink="http://schemas.microsoft.com/ink/2010/main" type="writingRegion" rotatedBoundingBox="3842,11849 9522,12655 9399,13525 3719,12719"/>
        </emma:interpretation>
      </emma:emma>
    </inkml:annotationXML>
    <inkml:traceGroup>
      <inkml:annotationXML>
        <emma:emma xmlns:emma="http://www.w3.org/2003/04/emma" version="1.0">
          <emma:interpretation id="{E0C8C834-21B9-4E4D-90D5-FEE07992CD9B}" emma:medium="tactile" emma:mode="ink">
            <msink:context xmlns:msink="http://schemas.microsoft.com/ink/2010/main" type="paragraph" rotatedBoundingBox="3842,11849 9522,12655 9399,13525 3719,127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2B5AAF-37E1-492F-AF9F-1DA43426D00C}" emma:medium="tactile" emma:mode="ink">
              <msink:context xmlns:msink="http://schemas.microsoft.com/ink/2010/main" type="line" rotatedBoundingBox="3842,11849 9522,12655 9399,13525 3719,12719"/>
            </emma:interpretation>
          </emma:emma>
        </inkml:annotationXML>
        <inkml:traceGroup>
          <inkml:annotationXML>
            <emma:emma xmlns:emma="http://www.w3.org/2003/04/emma" version="1.0">
              <emma:interpretation id="{AA5B28E2-A31E-4626-99D8-5DEAD28E25EF}" emma:medium="tactile" emma:mode="ink">
                <msink:context xmlns:msink="http://schemas.microsoft.com/ink/2010/main" type="inkWord" rotatedBoundingBox="3842,11849 4059,11880 3948,12659 3732,12628">
                  <msink:destinationLink direction="with" ref="{84E9439C-A74C-40F7-91E0-89A34952F183}"/>
                </msink:context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'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|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-1376 2508 90 0,'-9'18'43'16,"3"8"-5"-16,-2 4-16 16,6 14-10-16,-1 4-1 15,6 11-3-15,-1 8-5 0,1 9-4 16,0 2 1-16,2 1-1 15,-2-3 1-15,1-9 1 16,2-9-1-16,1-14 0 16,4-16-14-16,-11-28-18 15,30-15-9-15,-8-19-3 16,1-19-2-16,1-6-1 16</inkml:trace>
        </inkml:traceGroup>
        <inkml:traceGroup>
          <inkml:annotationXML>
            <emma:emma xmlns:emma="http://www.w3.org/2003/04/emma" version="1.0">
              <emma:interpretation id="{C58D77BE-2330-4BD9-A620-86A9DC318AF7}" emma:medium="tactile" emma:mode="ink">
                <msink:context xmlns:msink="http://schemas.microsoft.com/ink/2010/main" type="inkWord" rotatedBoundingBox="7751,12529 9505,12778 9399,13525 7645,13276"/>
              </emma:interpretation>
              <emma:one-of disjunction-type="recognition" id="oneOf1">
                <emma:interpretation id="interp5" emma:lang="en-US" emma:confidence="1">
                  <emma:literal>3m</emma:literal>
                </emma:interpretation>
                <emma:interpretation id="interp6" emma:lang="en-US" emma:confidence="0">
                  <emma:literal>3 m</emma:literal>
                </emma:interpretation>
                <emma:interpretation id="interp7" emma:lang="en-US" emma:confidence="0">
                  <emma:literal>3 M</emma:literal>
                </emma:interpretation>
                <emma:interpretation id="interp8" emma:lang="en-US" emma:confidence="0">
                  <emma:literal>3 on</emma:literal>
                </emma:interpretation>
                <emma:interpretation id="interp9" emma:lang="en-US" emma:confidence="0">
                  <emma:literal>3 an</emma:literal>
                </emma:interpretation>
              </emma:one-of>
            </emma:emma>
          </inkml:annotationXML>
          <inkml:trace contextRef="#ctx0" brushRef="#br0" timeOffset="974.6779">2510 3387 111 0,'-6'-15'42'0,"6"15"-4"0,-5-31-14 15,10 16-10 1,-1-7-4-16,10 4-3 16,2 0-6-16,6 0-1 15,2 3 0-15,4 4 0 0,2 3 1 16,0 4-1-16,-1 4 1 15,3 7 0-15,-8 8 1 16,-1 6-1-16,-6 5 0 16,-7 4 0-16,-7 4-1 15,-5 4 0-15,-8 3 0 16,-4-3 0-16,-4-2 0 16,-1-5 0-16,0-3 0 0,2-6 0 15,2-4 0 1,15-18 0-16,-19 11-1 15,19-11 0-15,0 0 0 16,0-14 0-16,0 14 1 0,19-19-1 16,-4 11 0-16,5 2 1 15,5 1 0-15,3 3 0 16,3 5 0-16,2 4 1 16,0 6 0-16,0 5 0 15,-2 4 0-15,-5 5 0 16,-6 8 0-16,-5 3-1 15,-7 1 0-15,-8 6 0 16,-6-4 0-16,-7 0 0 16,-9-5 0-16,-4-7 0 15,-7-7 0-15,-3-6 0 16,-4-11 0-16,-1-8 0 16,0-4 0-16,1-6 0 0,2-5 0 15,7 0 0-15,6 0 0 16,5-2-1-16,7 2-1 15,5-2-8-15,8 20-15 16,15-29-9-16,6 16-2 16,6 0-6-16,6-1-2 15,8 0 0-15</inkml:trace>
          <inkml:trace contextRef="#ctx0" brushRef="#br0" timeOffset="1727.3261">3380 3564 167 0,'0'0'43'15,"-21"2"-8"-15,21-2-25 16,-12 21-10-16,12-21 0 15,-2 34 0-15,6-11 0 16,2 4 0-16,1 1 0 16,1 3 0-16,2 0 0 15,-2-1 0-15,0-7 0 16,1-4 0-16,-9-19 0 16,10 20 0-16,-10-20 0 0,1-15 0 15,-4-3 0-15,0-6 0 16,-2-4-1-16,1-5 0 15,1-3 0-15,1-2 1 16,4 5 0-16,5 5 0 16,3 0-1-16,3 7 2 15,3 8-1-15,6 3 0 16,2 7 1-16,3 7 0 16,2 6 0-16,1 7-1 15,0 6 0-15,1 5 0 16,-1 1 0-16,-2 4 0 15,-5-2 0-15,-2-1 0 16,-3-5 0-16,-3-4 0 0,-15-21 0 16,20 18 0-1,-20-18 0-15,0 0 0 0,8-25 0 16,-10 4-1 0,1-4 0-16,1-6 1 0,1 2-1 15,4-3 1-15,4-2-1 16,6 1 1-16,3 3 1 15,6 2-1-15,3 7 1 16,2 3-1-16,3 8 1 16,-1 10 0-16,-1 10-1 15,-2 8 0-15,-2 7 0 16,-3 6 0-16,0 5 0 0,-3 2 0 16,-2 1 0-16,-2-7 0 15,-1-3 0 1,-2-6 0-16,-3-3 0 15,-10-20 0-15,15 15 0 16,-15-15-22-16,0 0-11 0,5-25-3 16,-11 5-3-16,-6-6-2 15,-1-4-2-15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0:27.383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84FC98-A5BC-4968-9DA2-5CF920987517}" emma:medium="tactile" emma:mode="ink">
          <msink:context xmlns:msink="http://schemas.microsoft.com/ink/2010/main" type="inkDrawing" rotatedBoundingBox="10808,11347 12397,10446 13020,11545 11430,12445" semanticType="callout" shapeName="Other">
            <msink:sourceLink direction="with" ref="{A9EC0AB2-7BB3-4CC4-B8B8-99DEE517ECF1}"/>
            <msink:sourceLink direction="with" ref="{CC2EABE3-08F3-4CDA-B4DF-DE12A544CD85}"/>
          </msink:context>
        </emma:interpretation>
      </emma:emma>
    </inkml:annotationXML>
    <inkml:trace contextRef="#ctx0" brushRef="#br0">10296-389 147 0,'0'0'40'16,"0"0"-8"-16,-17 11-19 16,17-11-7-16,25 15-6 0,-1-12-1 15,8 0 0-15,6-3 0 16,3-1-1 0,2-6 2-16,1-3-1 0,-4-3 1 15,-6-3 0-15,-7-2 0 16,-8 0 1-16,-5-2-1 15,-9 0 1-15,-9 2 0 16,-7 2 0-16,-7 3 0 16,-10 3 0-16,-4 6 0 15,-6 6 0-15,-3 6-1 16,-2 9 0-16,4 6 0 16,4 10 0-16,11 6 0 15,10 9 0-15,13 4 0 0,19 2-2 16,12-1 1-1,17-4 0-15,13-4 0 16,10-8-11-16,1-15-10 16,5-6-8-16,-5-14-1 0,-2-4-1 15,-11-11-1-15,-7-3 0 16,-10-9-1-16</inkml:trace>
    <inkml:trace contextRef="#ctx0" brushRef="#br1" timeOffset="18712.5288">9442 834 82 0,'0'0'33'0,"0"0"-1"15,0 0-4-15,-16-1-6 16,16 1-3-16,0 0-3 16,0 0-6-16,3-15-6 0,-3 15-4 15,-2-23 0-15,1 5 0 16,-6-8 0-16,-3-4 1 15,-3-4-1-15,-3-6 1 16,-3-3-1-16,1-1 1 16,2 3-1-16,3 2-1 15,4 6 1-15,8 5-1 16,9 8 1-16,7 7 0 16,8 5 0-16,7 6 0 15,9 10-9-15,-1 1-5 16,6 9-6-16,-11 1-7 15,2 6-5-15,-14-2 1 16,-6 5-2-16,-15-5 1 0,-10 2 7 16</inkml:trace>
    <inkml:trace contextRef="#ctx0" brushRef="#br1" timeOffset="18892.21">9356 664 135 0,'-14'-2'33'15,"14"2"-1"-15,0 0-9 16,26-15-9-16,-3 10-12 16,3-3-19-16,11 5-7 15,-4-5-6-15,5 1-2 16,-9-8 0-16,1 2-1 16,-9-7-2-16,-3-3 7 0</inkml:trace>
    <inkml:trace contextRef="#ctx0" brushRef="#br1" timeOffset="19307.6678">9643 100 109 0,'-6'-15'33'16,"-6"-4"-1"-16,12 19-3 15,2-25-16-15,-2 25-2 0,31-16-2 16,-8 11-6-16,3 1-3 16,1 4-1-1,-1 2 2-15,-4 3 0 16,-22-5 0-16,23 20 2 0,-22-2 0 16,-2 3 0-16,-8 2 0 15,-1 3-1-15,-3-1-2 16,2 1 0-16,-1-1 0 15,2-2 0-15,5-5 0 16,4-3-6 0,1-15 0-1,11 19-1-15,6-14-4 16,-17-5-4-16,38 4-6 16,-20-8-6-16,10 4-5 15,-7-3 3-15,4 1-3 16,-5 1 0-16,-4 2 2 15</inkml:trace>
    <inkml:trace contextRef="#ctx0" brushRef="#br1" timeOffset="20876.4478">10439 409 142 0,'0'0'44'0,"-15"-7"-3"16,15 7-16-16,31 5-25 15,1 0 1-15,12 3-5 16,6-1-11-16,11 6-9 16,-5-8-5-16,0 5-5 0,-7-3-5 15,-9 1-3-15,-14-5 0 16,-26-3 19-16</inkml:trace>
    <inkml:trace contextRef="#ctx0" brushRef="#br1" timeOffset="21085.5888">10488 677 161 0,'23'3'41'0,"12"-1"-1"15,0-7-27-15,9 1-19 0,12 6-16 16,-7-4-9-16,4 2-5 15,-7 0-6-15,-6-1 0 16,-9-1-2-16,-4-1 13 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1:45.4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D490AF0-CA45-4B29-BA16-016342E22634}" emma:medium="tactile" emma:mode="ink">
          <msink:context xmlns:msink="http://schemas.microsoft.com/ink/2010/main" type="inkDrawing" rotatedBoundingBox="8543,14176 12473,14043 12476,14135 8547,14269" semanticType="strikethrough" shapeName="Other">
            <msink:sourceLink direction="with" ref="{82D54F4A-E56E-418F-977C-484BFD7E5B52}"/>
            <msink:sourceLink direction="with" ref="{D3174ACD-FAB5-4FB1-800D-49CA7AEBC15D}"/>
          </msink:context>
        </emma:interpretation>
      </emma:emma>
    </inkml:annotationXML>
    <inkml:trace contextRef="#ctx0" brushRef="#br0">-22 160 45 0,'-17'1'29'16,"17"-1"2"-16,0 0-3 15,0 0-6-15,0 0-2 16,41 4 0-16,-4-4-1 16,19 8-1-16,5-3-5 15,11 1-4-15,7-1-8 16,7 0-1-16,4-3 0 15,6-2 0-15,8-3 0 16,8-4 0-16,11-4 0 16,7-3 0-16,14 0 0 15,19-1 0-15,16-2 0 16,9 3 0-16,13-1 0 0,7 2 0 16,6 4 0-16,-1 3 0 15,1 3 0-15,-13 3-1 16,-13 3 0-16,-15 0 1 15,-22 5-5-15,-27-3-5 16,-24 4-4-16,-22-6-4 16,-22 3-3-16,-25-7-3 15,-13 1-3-15,-18 0-4 16,0-18 4-16,0 18-3 16,-28-30 3-16,13 12 9 15,-3-7 18-15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0.8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E4F8FC-B0C2-4023-8AAD-120A0F685425}" emma:medium="tactile" emma:mode="ink">
          <msink:context xmlns:msink="http://schemas.microsoft.com/ink/2010/main" type="inkDrawing" rotatedBoundingBox="9885,7966 10046,8174 9789,8371 9629,8164" shapeName="Other"/>
        </emma:interpretation>
      </emma:emma>
    </inkml:annotationXML>
    <inkml:trace contextRef="#ctx0" brushRef="#br0">7070 3248 173 0,'0'0'36'0,"0"0"-3"16,0 0-25-16,41-6-9 15,-1 7-14-15,16 6-13 16,2-4-5-16,4 4-2 16,-4-7 0-16,-4 0-8 15,-6-2 0-15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2:07.272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65 126 38 0,'-23'-12'24'15,"5"4"-1"-15,3-2-7 16,15 10-3-16,-14-15-3 16,14 15 0-16,0 0-1 15,8-15-1-15,7 10-1 16,9-2-3-16,13 0-1 16,12-1-1-16,10 2-1 15,9-3 1-15,8 3-1 16,1 1-1-16,5 0 1 15,-1 0-1-15,-10 3 0 0,-11 1 0 16,-9 1 0-16,-11 0 0 16,-11 1 0-16,-9-1 1 15,-20 0-1 1,0 0 0-16,0 0 1 0,-30 9-1 16,-3-4 0-16,-9 3 0 15,-13 0 0-15,-6 3 1 16,-10 3-2-16,-5 1 2 15,-1 0-2-15,4 0 1 16,10 0 0-16,9-5 0 16,15 4 0-16,11-4 0 15,13-2 0-15,15-8 0 16,28 10 0-16,13-8 0 0,13 1 1 16,19-3-1-1,9 0 1-15,12 0 0 0,8 4-1 16,4 0 0-1,-2 0 0-15,0 7-1 0,-12-5 0 16,-11 6-5-16,-15-2-4 16,-7-1-7-16,-21-2-5 15,-15 0 0-15,-23-7-3 16,0 0-9-16,-35-12-2 16,-1-4 34-16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2:08.46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36 14 32 0,'0'0'20'0,"0"0"2"16,32-13-5-16,1 13-7 16,13 1-1-16,15 3-1 15,16-1 2-15,11 2-2 16,10 3 0-16,6 2-2 16,3 1-3-16,-3 1-1 15,-10 1-1-15,-12 2-2 16,-19-2 0-16,-20 2-1 15,-18-2-3-15,-25-13-1 16,-25 23 0-16,-21-13-1 16,-24-4 0-16,-18 3 1 15,-16-6 1-15,-12 0 1 0,-6-1 2 16,4-2 3-16,4-2 3 16,12 2 2-1,20 0 2-15,19-3 0 16,27 3 0-16,19-3 0 0,17 3 0 15,48 0-2-15,20 1-1 16,29 1-3-16,17 1-1 16,14 4-2-16,9 1-4 15,8 5-4-15,-7-1 0 16,-13 2-2-16,-18 0-2 16,-31 0-2-16,-28-2-1 15,-28-4-2-15,-20-8 5 16,-46 7 3-16,-12-9 3 0,-24-3 1 15,-16-2 4 1,-7 1 2-16,0-4 2 16,2 2 2-16,8 0 0 15,6-1 0-15,11 4-2 0,17 1 0 16,10 2-3-16,14 0-5 16,15 1-2-16,22 1-10 15,0 0 0-15,0-18 18 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0:58.2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C462206-8E89-463F-BB09-BBA9ED01BE02}" emma:medium="tactile" emma:mode="ink">
          <msink:context xmlns:msink="http://schemas.microsoft.com/ink/2010/main" type="writingRegion" rotatedBoundingBox="10630,11708 16860,10910 17028,12226 10799,13024"/>
        </emma:interpretation>
      </emma:emma>
    </inkml:annotationXML>
    <inkml:traceGroup>
      <inkml:annotationXML>
        <emma:emma xmlns:emma="http://www.w3.org/2003/04/emma" version="1.0">
          <emma:interpretation id="{7F280EC6-E1DE-4703-BA86-8D4C87CF7070}" emma:medium="tactile" emma:mode="ink">
            <msink:context xmlns:msink="http://schemas.microsoft.com/ink/2010/main" type="paragraph" rotatedBoundingBox="10630,11708 16860,10910 17028,12226 10799,13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91D457-80C0-4A48-9078-E2C97A1A197F}" emma:medium="tactile" emma:mode="ink">
              <msink:context xmlns:msink="http://schemas.microsoft.com/ink/2010/main" type="line" rotatedBoundingBox="10630,11708 16860,10910 17028,12226 10799,13024"/>
            </emma:interpretation>
          </emma:emma>
        </inkml:annotationXML>
        <inkml:traceGroup>
          <inkml:annotationXML>
            <emma:emma xmlns:emma="http://www.w3.org/2003/04/emma" version="1.0">
              <emma:interpretation id="{CC2EABE3-08F3-4CDA-B4DF-DE12A544CD85}" emma:medium="tactile" emma:mode="ink">
                <msink:context xmlns:msink="http://schemas.microsoft.com/ink/2010/main" type="inkWord" rotatedBoundingBox="10683,12116 12334,11905 12431,12662 10780,12874">
                  <msink:destinationLink direction="with" ref="{BB69208B-2BA1-4AB7-8E88-5102F59C6B25}"/>
                  <msink:destinationLink direction="with" ref="{B8F185FF-5739-4FAD-8AC1-505F46DFDFF6}"/>
                  <msink:destinationLink direction="with" ref="{BF84FC98-A5BC-4968-9DA2-5CF920987517}"/>
                </msink:context>
              </emma:interpretation>
              <emma:one-of disjunction-type="recognition" id="oneOf0">
                <emma:interpretation id="interp0" emma:lang="en-US" emma:confidence="0">
                  <emma:literal>do?</emma:literal>
                </emma:interpretation>
                <emma:interpretation id="interp1" emma:lang="en-US" emma:confidence="0">
                  <emma:literal>de?</emma:literal>
                </emma:interpretation>
                <emma:interpretation id="interp2" emma:lang="en-US" emma:confidence="0">
                  <emma:literal>don?</emma:literal>
                </emma:interpretation>
                <emma:interpretation id="interp3" emma:lang="en-US" emma:confidence="0">
                  <emma:literal>o?</emma:literal>
                </emma:interpretation>
                <emma:interpretation id="interp4" emma:lang="en-US" emma:confidence="0">
                  <emma:literal>den?</emma:literal>
                </emma:interpretation>
              </emma:one-of>
            </emma:emma>
          </inkml:annotationXML>
          <inkml:trace contextRef="#ctx0" brushRef="#br0">9394 1316 148 0,'9'-33'35'0,"-4"17"-2"16,-12-9-8-16,4 5-12 0,-6-6-12 16,1 5-1-16,-7-2 0 15,-3 1 0-15,-5 2 0 16,-6 6 0-16,-4 7 0 16,-7 7 0-16,-3 8 0 15,-1 9 0-15,3 12 0 16,4 11 0-16,9 6 0 15,12 5 0-15,14 1 0 16,17-1 0-16,18-6 0 16,13-8 0-16,15-12 0 15,10-12 0-15,5-15 0 16,-4-14 0-16,-6-15 0 16,-12-10 0-16,-16-12 0 0,-15-6 0 15,-16-2 0-15,-17 0 0 16,-8 2 0-1,-8 7 0-15,-4 9 0 16,0 12 0-16,2 9 0 0,5 16 0 16,8 11 0-16,7 13 0 15,5 8 0-15,6 12 0 16,10 8 0-16,9 10 0 16,11 3 0-16,6-2 0 15,11-1 0-15,4-8 0 16,7-9 0-16,5-14 0 15,-4-13 0-15,-2-19 0 16,-8-14 0-16,-9-12 0 0,-10-10 0 16,-10-5 0-16,-11-1 0 15,-10 1 0-15,-9 4 0 16,-6 6 0 0,-10 10 0-16,-4 10 0 0,-4 7 0 15,0 11 0-15,-1 10 0 16,4 8 0-16,7 11 0 15,5 11 0-15,14 7 0 16,10 4 0-16,17 4 0 16,13-3 0-16,11-4 0 15,7-9 0-15,5-11 0 16,2-13 0-16,-6-15 0 0,-6-15-6 16,-13-8-10-1,-21-13-1-15,-9-3-1 16,-19-7-1-16,-8 3 1 15,-14 0 1-15,-1 7 0 16,-7 5 9-16,3 3 4 0,8 10-2 16,10 3-5-16,20 15-3 15,-13-16-1-15,13 16-1 16,30-14-2-16,1 9 1 16,7-1 0-16</inkml:trace>
          <inkml:trace contextRef="#ctx0" brushRef="#br0" timeOffset="316.4708">10324 961 168 0,'-17'-21'34'0,"7"3"-2"16,5-4-12-16,9 7-21 0,12 2 0 16,12 7 1-16,8-1 0 15,5 5-1-15,6 4 1 16,0 3 0-16,-5 3 1 15,-8 5 1-15,-6 2-1 16,-11 5-1-16,-9 3 0 16,-8 3 0-16,-8 0 0 15,-7 4 0-15,-3 0 0 16,-2-1 0-16,0-3 0 16,0 1 0-16,4-3 0 15,1-6 0-15,12 5-18 16,3-23-16-16,1 28-2 15,-1-28-2-15,23 20 0 0,-4-12 0 16,9 5 0-16</inkml:trace>
          <inkml:trace contextRef="#ctx0" brushRef="#br0" timeOffset="460.556">10625 1561 201 0,'-26'11'34'0,"9"-3"-14"15,17-8-44-15,0 0-13 16,25 2-1-16,0-15-3 16,8-4-2-16,1-4 0 15</inkml:trace>
        </inkml:traceGroup>
        <inkml:traceGroup>
          <inkml:annotationXML>
            <emma:emma xmlns:emma="http://www.w3.org/2003/04/emma" version="1.0">
              <emma:interpretation id="{3487B1B0-932E-4A50-AA3B-188169016B67}" emma:medium="tactile" emma:mode="ink">
                <msink:context xmlns:msink="http://schemas.microsoft.com/ink/2010/main" type="inkWord" rotatedBoundingBox="12879,11420 16860,10910 17028,12226 13048,12736"/>
              </emma:interpretation>
              <emma:one-of disjunction-type="recognition" id="oneOf1">
                <emma:interpretation id="interp5" emma:lang="en-US" emma:confidence="0">
                  <emma:literal>Vita*</emma:literal>
                </emma:interpretation>
                <emma:interpretation id="interp6" emma:lang="en-US" emma:confidence="0">
                  <emma:literal>Viz+zaxf</emma:literal>
                </emma:interpretation>
                <emma:interpretation id="interp7" emma:lang="en-US" emma:confidence="0">
                  <emma:literal>Vi2+zaxf</emma:literal>
                </emma:interpretation>
                <emma:interpretation id="interp8" emma:lang="en-US" emma:confidence="0">
                  <emma:literal>Vi2+2axf</emma:literal>
                </emma:interpretation>
                <emma:interpretation id="interp9" emma:lang="en-US" emma:confidence="0">
                  <emma:literal>vita☹</emma:literal>
                </emma:interpretation>
              </emma:one-of>
            </emma:emma>
          </inkml:annotationXML>
          <inkml:trace contextRef="#ctx0" brushRef="#br0" timeOffset="-9284.9328">11188 347 176 0,'0'0'43'16,"-16"4"-10"-16,18 11-30 15,6 8-3-15,5 10 0 16,7 8 0-16,3 5 0 16,7 3 0-16,1 2 0 0,3-1 0 15,1-1 0-15,1-6 0 16,-3-7 0-16,-1-8 0 15,-8-9 0-15,-2-7 0 16,-3-10 0-16,-4-11 0 16,-3-10 0-16,-6-8-1 15,-4-10 1-15,-2-8 1 16,0-6-1-16,-5 0 0 16,-3 2 0-16,0 3 0 15,-1 3 0-15,1 7 0 16,3 7 0-16,4 11-2 15,1 3-17-15,0 15-12 16,0 0-4-16,23-13-9 0,-23 13 0 16,28 14-1-16,-14 1 11 15</inkml:trace>
          <inkml:trace contextRef="#ctx0" brushRef="#br0" timeOffset="-9029.7597">11857 670 145 0,'-21'10'44'0,"21"-10"-2"15,-20 13-18-15,20-13-24 16,-10 30 0-16,12-6 0 16,3 1 0-16,0 3 0 0,3 2 0 15,4-6 0 1,2-1 0-16,1-6 0 15,7-3-1-15,-4-10-17 16,11-1-10-16,-5-11-6 0,5-5-6 16,-4-9-4-16,-5-4 1 15,-4-5-1-15</inkml:trace>
          <inkml:trace contextRef="#ctx0" brushRef="#br0" timeOffset="-8891.6665">11894 517 112 0,'-20'-11'26'0,"20"11"-19"16,0 0-23-16,-5-21-12 15,21 21-3-15,3-7-4 16,5 2 1-16</inkml:trace>
          <inkml:trace contextRef="#ctx0" brushRef="#br0" timeOffset="-8512.2222">12159 232 164 0,'8'-27'43'0,"7"21"-8"15,0 1-27-15,8 5-8 16,3 5 1-16,1 6 0 15,-6 6 0-15,-5 2 0 16,-6 4-1-16,-8 2 1 0,-10 3-1 16,-5 1 0-16,-9 1 0 15,-1 0 0-15,-2-1 0 16,4-1 0 0,4-5 0-16,3-2 0 0,7-4-1 15,7-17 1-15,12 21-1 16,2-21-1-16,8-1 1 15,3-6-1-15,4 0 0 16,-1-4-10-16,5 6-11 16,-5-6-7-16,-1 6-3 15,-4-2-6-15,-5 4-3 16,-18 3-1-16,23-7 20 0</inkml:trace>
          <inkml:trace contextRef="#ctx0" brushRef="#br0" timeOffset="-8283.4018">12610 568 175 0,'0'0'43'15,"0"0"-8"-15,30-10-37 16,1 10 0-16,9-1-7 15,4 6-10-15,-3-9-8 0,6 4-4 16,-13-4-3-16,-4-5-6 16,-10-1-2-16,-20 10 0 15</inkml:trace>
          <inkml:trace contextRef="#ctx0" brushRef="#br0" timeOffset="-8060.2503">12762 391 143 0,'-17'5'45'15,"17"-5"-2"-15,-19 28-19 16,22 1-24-16,8 7 0 0,6 4 0 16,4 4 0-1,2 1 0-15,7 1-16 0,-10-10-9 16,6-5-8-1,-11-13-2-15,0-8-6 0,-15-10-4 16,21-8 0-16</inkml:trace>
          <inkml:trace contextRef="#ctx0" brushRef="#br0" timeOffset="-7624.9581">13080 401 147 0,'0'-25'43'0,"0"25"-2"15,21-28-25-15,-1 18-18 16,13 2 1-16,7 5 0 0,1 0 1 16,3 1 0-16,-1 5 0 15,-5 4 2-15,-7 3 0 16,-6 3 0-16,-9 5 0 15,-9 3 0-15,-10 7-1 16,-9 5 0-16,-8 3-1 16,-1 2 0-16,-5 3 0 15,-6 0 0-15,3-2 0 16,2 1 0-16,6-6 0 16,4-6 0-16,9-1-2 15,7-8 0-15,7-2 0 16,9-7 1-16,5-4-1 15,6-4 0-15,5-2 1 0,4-3 0 16,1-4 1-16,0 0-2 16,6 1-12-16,-11-6-10 15,4 4-7-15,-9-3-3 16,-1 2 0-16,-7-5-1 16,2 0-1-16</inkml:trace>
          <inkml:trace contextRef="#ctx0" brushRef="#br0" timeOffset="-7093.601">14212 563 150 0,'6'-26'34'15,"1"1"0"-15,-12-4-16 16,2 6-12-16,-6-2-3 15,-4 7-1-15,-7 0 1 16,-8 7-1-16,-6 2 0 16,-6 8-1-16,-1 4-1 15,-3 9 0-15,-3 7 0 16,6 9 0-16,7 8 0 16,7 5-1-16,17 4-1 15,15-1 0-15,14 0 0 16,15-2 0-16,9-10 0 0,8-7 0 15,3-9 1-15,-3-9 0 16,-8-9 0-16,-6-9 0 16,-9-6-4-16,-12-9-2 15,-4 0 0-15,-11-4 2 16,-2-1 5-16,-4 3 1 16,-4 4 1-16,3 4 2 15,-4 2 3-15,10 18 1 16,-15-10-1-16,15 10-1 15,0 18-5-15,8-2-2 16,9 6 0-16,4 2-1 16,9 4 0-16,6-1 1 15,5-1 0-15,5-3 1 0,1-7-1 16,-5-6-13-16,5-2-12 16,-8-11-7-1,-4-2 0-15,-11-10-2 16,-2-3 0-16,-7-8-1 0</inkml:trace>
          <inkml:trace contextRef="#ctx0" brushRef="#br0" timeOffset="-6852.4332">14586 397 183 0,'0'0'36'16,"8"22"-3"-16,15 2-34 0,10 6 0 15,8 5 1 1,4 4-1-16,4-1 0 16,-1 3 1-16,0-5-1 15,-4-8-2-15,-4-2-11 0,-12-13-8 16,-2-1-8-16,-10-12-5 16,-1-5 0-16,-10-10 0 15,0-3 0-15,-8-8 0 16</inkml:trace>
          <inkml:trace contextRef="#ctx0" brushRef="#br0" timeOffset="-6662.3097">14946 396 172 0,'-21'5'37'16,"-9"1"-1"-16,7 12-27 15,0 12-8-15,-1 4-1 16,-3 8 0-16,1 2 0 0,3 0 0 15,-2-6-12-15,10 0-21 16,0-12-7-16,2-9-5 16,13-17-2-16,-16 0-1 15</inkml:trace>
          <inkml:trace contextRef="#ctx0" brushRef="#br1" timeOffset="64379.0643">15200 250 31 0,'-16'-25'25'0,"16"25"-3"16,-18-23-7-16,18 23-6 16,-15-21 0-16,15 21 1 15,-13-25 0-15,6 10 0 16,0 0-1-16,-2-1 1 16,-3 0 1-16,-3-3 1 15,-1 3 1-15,-9-5 0 16,4 6-2-16,-4-2-2 15,0 3 0-15,-1-1-2 0,1 3-2 16,-3 1-2 0,2 1-2-16,-1 3-2 15,-2 1 2-15,-4 3-1 16,-2 1 0-16,-3 2 0 0,-1 3 0 16,-9 2 0-16,-2 3 0 15,-4 1 0-15,0 2 0 16,-6 2 0-16,1 0 0 15,-2 1 0-15,4-1 0 16,2 1 0-16,6 0 0 16,3-1 0-16,3-2 0 15,7 2-1-15,3 2 1 16,1 3 0-16,3-1 0 16,1-1 0-16,-4 4-1 15,3 0 1-15,-3 3-1 16,-1 1 2-16,0-1-1 15,0 3 0-15,2 2 0 0,2 0 0 16,2 5 0-16,4 5 0 16,3 0 0-16,5 4 0 15,6 0 0-15,2 2 0 16,7-1 0-16,5 3 0 16,3-4 0-16,5 1 0 15,6-2 1-15,4-3 1 16,3-2-2-16,4-1 0 15,1-3 0-15,5-2 0 16,0 0 0-16,4-6 0 16,-2 1 0-16,1-4 0 15,1-1 0-15,1-2 0 16,2-3 0-16,5 0 0 0,6-2 0 16,0-2 0-16,4 1 0 15,5-1 0-15,-1-1 0 16,3-2 0-16,-4 0 0 15,-2-3 0-15,-3 0 0 16,-3-3 0-16,-4-2 0 16,-3-7 0-16,-1-1 0 15,-4-2 0-15,-2-4 0 16,-1-1 0-16,3-3 0 16,2-2 0-16,-3 0 0 15,-1-1 0-15,1 1 0 16,-2 0 0-16,-2-1 0 15,-1 0 0-15,-11-2 0 0,-2 1 0 16,-6-4 0-16,-6 0 0 16,-2-4 0-16,-4-1 0 15,-6-5 0 1,-3-4 0-16,-3-4 0 0,-5-2 0 16,-1-2 0-16,-2 2 0 15,-4 0-2-15,0 4 1 16,-4 2 0-16,1 6 0 15,-2 4 0-15,-1 4 0 16,-1 6 0-16,2 4-2 16,2 1-9-16,4 7-9 15,-1 0-8-15,20 8-5 0,-23-7-8 16,23 7-2-16,0 0-2 16,0 0 31-16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1:43.4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A693E67-7502-4935-BAAA-8869228919D7}" emma:medium="tactile" emma:mode="ink">
          <msink:context xmlns:msink="http://schemas.microsoft.com/ink/2010/main" type="writingRegion" rotatedBoundingBox="12817,14023 14613,12083 15350,12766 13554,14705"/>
        </emma:interpretation>
      </emma:emma>
    </inkml:annotationXML>
    <inkml:traceGroup>
      <inkml:annotationXML>
        <emma:emma xmlns:emma="http://www.w3.org/2003/04/emma" version="1.0">
          <emma:interpretation id="{1EC49497-DA20-4C5B-B075-6F7EA07CBE41}" emma:medium="tactile" emma:mode="ink">
            <msink:context xmlns:msink="http://schemas.microsoft.com/ink/2010/main" type="paragraph" rotatedBoundingBox="12817,14023 14613,12083 15350,12766 13554,14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4E4588-AA10-4BCF-AC5F-F718E126C00A}" emma:medium="tactile" emma:mode="ink">
              <msink:context xmlns:msink="http://schemas.microsoft.com/ink/2010/main" type="line" rotatedBoundingBox="12817,14023 14613,12083 15350,12766 13554,14705"/>
            </emma:interpretation>
          </emma:emma>
        </inkml:annotationXML>
        <inkml:traceGroup>
          <inkml:annotationXML>
            <emma:emma xmlns:emma="http://www.w3.org/2003/04/emma" version="1.0">
              <emma:interpretation id="{CB7A5F19-DB53-4E6C-8E9D-69C50C377644}" emma:medium="tactile" emma:mode="ink">
                <msink:context xmlns:msink="http://schemas.microsoft.com/ink/2010/main" type="inkWord" rotatedBoundingBox="12817,14023 14613,12083 15350,12766 13554,14705"/>
              </emma:interpretation>
              <emma:one-of disjunction-type="recognition" id="oneOf0">
                <emma:interpretation id="interp0" emma:lang="en-US" emma:confidence="0">
                  <emma:literal>oft</emma:literal>
                </emma:interpretation>
                <emma:interpretation id="interp1" emma:lang="en-US" emma:confidence="0">
                  <emma:literal>"fit</emma:literal>
                </emma:interpretation>
                <emma:interpretation id="interp2" emma:lang="en-US" emma:confidence="0">
                  <emma:literal>of☹</emma:literal>
                </emma:interpretation>
                <emma:interpretation id="interp3" emma:lang="en-US" emma:confidence="0">
                  <emma:literal>"fnt</emma:literal>
                </emma:interpretation>
                <emma:interpretation id="interp4" emma:lang="en-US" emma:confidence="0">
                  <emma:literal>Q..."</emma:literal>
                </emma:interpretation>
              </emma:one-of>
            </emma:emma>
          </inkml:annotationXML>
          <inkml:trace contextRef="#ctx0" brushRef="#br0">11276 2783 135 0,'1'-20'38'16,"-1"20"-5"-16,-3-16-10 15,3 16-7-15,0 0-6 16,0 0-10-16,-6 14 0 16,7 3 0-16,3 6 0 15,2 8 0-15,2 4 0 0,2 6 0 16,3 5 0-16,2-2 0 16,0 0 0-16,2 1 0 15,-1-6 0 1,0-3 0-16,1-6 0 0,1-4 0 15,-1-8 0-15,-3-3 0 16,1-5 0-16,-15-10 0 16,25 6 0-16,-25-6 0 15,18-16 0-15,-11 1 0 16,-1-6 0-16,-1-4 0 16,-2-4 0-16,-1-3 0 15,0-5 0-15,-2-4 0 0,-4-2 0 16,1 5 0-1,-3 4 0-15,-3 1 0 16,-1 6 0-16,2 6 0 16,0 6 0-16,8 15 0 0,0 0 0 15,0 0-10-15,0 0-9 16,0 0-8-16,15 13-4 16,5 4-8-16,1 3-1 15,5 6-1-15,1 2-1 16,-1 1 37-16</inkml:trace>
          <inkml:trace contextRef="#ctx0" brushRef="#br0" timeOffset="375.4018">11900 3345 140 0,'-6'16'39'0,"6"-16"-6"16,0 0-13-16,0 0-7 15,0 0-4-15,0 0-8 16,0 0-1-16,14-21 0 16,-10 6 0-16,-4-5 0 15,-5-3 0-15,-2-5 0 16,-3-3 0-16,-3-2 0 16,-3-3 0-16,-1 0 0 15,1 0-1-15,3 5 1 16,3-2 0-16,8 5 1 15,5 3-1-15,12 5 0 16,7 4 0-16,4 6 0 16,7 7 0-16,3 8-9 0,-5 1-6 15,4 12-7-15,-15 2-4 16,-2 6-3-16,-13 2-3 16,-7 4 0-16,-13-3 0 15,-6 2 8-15,-5-3 7 16,-9-1 6-16</inkml:trace>
          <inkml:trace contextRef="#ctx0" brushRef="#br0" timeOffset="528.4969">11788 3259 109 0,'0'0'33'0,"0"0"-1"16,28-26-4-16,-1 18-9 16,1-2-13-16,1-2-13 15,7 6-13-15,-8-4-10 0,7 5-6 16,-9-2-3-16,-1-1-1 15,-5-2-1-15,-2-4 28 16</inkml:trace>
          <inkml:trace contextRef="#ctx0" brushRef="#br0" timeOffset="1022.455">12223 2661 93 0,'0'-19'40'0,"5"2"-1"16,2 1-9-16,9 4-9 16,-16 12-8-16,35-18-2 15,-17 15-5-15,5 1-5 16,-2 7-1-16,-1 5-1 15,-5 0 2-15,-15-10-2 16,23 29 1-16,-18-12 0 16,-3 3 0-16,-4 1 0 15,-5 2 0-15,-1-2 0 16,-5 1 1-16,-2-1-1 16,-3 0 1-16,0-4-1 0,1-1 0 15,1-3 0-15,16-13 0 16,-20 18 0-16,20-18-1 15,0 0 1 1,0 0-1-16,23 12 0 16,-5-12 1-16,4-2 0 0,2 1 0 15,3-1 0-15,-2 2 0 16,-2-2-1 0,0 6-6-16,-8-4-11 0,1 8-9 15,-16-8-5-15,8 15-8 16,-8-15-1-16,-5 14-3 15,5-14 3-15,0 0 41 16</inkml:trace>
          <inkml:trace contextRef="#ctx0" brushRef="#br0" timeOffset="-8409.723">13103 1263 73 0,'0'0'40'16,"0"0"-3"-16,0 0-8 15,-13 20-8-15,14 8-4 16,-2 1-1-16,4 11-4 16,-3 3-5-16,3 8-6 15,2-1 0-15,-1 6 0 16,-3-3-1-16,-2-1 0 16,-3-4 0-16,1-2 0 15,-4-3 0-15,-1-4 0 0,0-3 0 16,3-6 0-16,-2-5 0 15,4-2 0-15,1-5 0 16,2-18 0 0,10 21-8-16,-10-21-13 0,17 0-8 15,-17 0-5-15,21-25-6 16,-9 4-2-16,1-4 0 16,0-3 4-16</inkml:trace>
          <inkml:trace contextRef="#ctx0" brushRef="#br0" timeOffset="-7965.1863">12810 1488 128 0,'-12'-24'41'0,"12"24"-3"15,12-28-15-15,7 20-11 16,1-4-3-16,8 1-8 16,2 1-1-16,0-2 0 15,-1 1 0-15,1-2 0 16,-5-1 0-16,-1-2-1 16,-2 0 1-16,-4 1 0 0,-2-2 0 15,1 4 0-15,-2 2 0 16,-15 11 0-16,24-15 0 15,-24 15 0 1,22 3 0-16,-22-3 0 0,23 25 0 16,-8-5 0-16,3 1 0 15,1 5 0-15,1 2-1 16,3 0 1-16,2 2 0 16,-2-6 0-16,2 1 0 15,-2-4-1-15,0 1-13 16,-7-11-10-16,4 1-8 15,-20-12-7-15,27 11-3 16,-27-11-2-16,14-5 0 0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4:59:14.64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DB4DC65-CF93-42A7-8C98-8B73B2D9FBEA}" emma:medium="tactile" emma:mode="ink">
          <msink:context xmlns:msink="http://schemas.microsoft.com/ink/2010/main" type="inkDrawing" rotatedBoundingBox="10230,16609 10534,16294 10595,16353 10291,16668" semanticType="callout" shapeName="Other">
            <msink:sourceLink direction="with" ref="{69EDADA8-96AB-448E-B203-0D4E0945FC9B}"/>
            <msink:sourceLink direction="with" ref="{50E176BB-45AE-4E48-8505-1DF0E5AFBAA9}"/>
          </msink:context>
        </emma:interpretation>
      </emma:emma>
    </inkml:annotationXML>
    <inkml:trace contextRef="#ctx0" brushRef="#br0">280 0 0,'0'123'16,"-186"-24"-16,103 11 16,72-104-16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08.9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906227-3A55-4BD2-90E7-9C5C54DB0121}" emma:medium="tactile" emma:mode="ink">
          <msink:context xmlns:msink="http://schemas.microsoft.com/ink/2010/main" type="inkDrawing"/>
        </emma:interpretation>
      </emma:emma>
    </inkml:annotationXML>
    <inkml:trace contextRef="#ctx0" brushRef="#br0">103 0 141 0,'-15'-10'41'0,"15"10"-4"15,-18 12-18-15,13 4-19 16,2 9 0-16,1 8-1 16,2 5 1-16,0 12-1 15,-2 8 0-15,-1 8 1 16,-4 1-1-16,1 4 0 16,-4-4 1-16,2-1 0 15,-2-2 0-15,3-10 0 16,2-6 0-16,2-11 1 15,3-9 0-15,3-10 0 0,-3-18-9 16,17 5-15 0,-11-19-8-16,4-14-9 15,-3-10 0-15,-2-11-3 16,0-11 0-16</inkml:trace>
    <inkml:trace contextRef="#ctx0" brushRef="#br0" timeOffset="307.9848">-29 12 168 0,'-21'-5'41'0,"21"5"-8"16,26-4-32-16,7-2-1 15,13 1 0-15,8-3 0 0,11 0-1 16,2-1 1-16,2 1 0 16,-3 2 0-16,-6-1 0 15,-9 4 0-15,-8 3-5 16,-12-2-7-16,-5 10-8 16,-26-8-8-16,23 17-5 15,-23-17-6-15,-10 26-1 16,-4-8-2-16,-8-2 20 15</inkml:trace>
    <inkml:trace contextRef="#ctx0" brushRef="#br0" timeOffset="519.833">180 417 161 0,'0'0'42'0,"27"9"-9"16,-4-9-32-16,13-2 0 16,4 7-8-16,1-8-14 15,5 6-11-15,0 0-8 16,-5 2-1-16,-6 0-1 16,-7 2-1-16</inkml:trace>
    <inkml:trace contextRef="#ctx0" brushRef="#br0" timeOffset="1119.888">729 638 129 0,'-13'14'41'16,"6"8"-1"-16,-4-1-15 16,6 10-26-16,8 7 3 15,2 2-2-15,5-1 1 0,1 2-1 16,4-2 0-16,-2-4 1 16,1-4-1-16,-1-6 0 15,-3-9-1-15,-10-16 2 16,14 17-1-16,-14-17 1 15,0 0-1-15,0-18 0 16,-3 1 0-16,-3-4 0 16,1-2 0-16,0-3-1 15,1-4 0-15,3-1 1 16,2-4-1-16,6-1 1 16,4 2-1-16,6-1 2 15,4 2-1-15,2 4 0 16,5 6 1-16,2 5-1 0,1 6 0 15,-3 10 1-15,-1 7-1 16,-4 9-1 0,-5 9 1-16,-2 8 0 15,-4 7 0-15,-4 4-1 0,-1 4 1 16,-4 4 0-16,0-1 0 16,1-5 0-16,-1-3 0 15,4-5 0-15,-4-6 0 16,5-7 1-16,-8-23-1 15,15 20-1-15,-15-20-5 16,15-13-15-16,-5-4-11 16,-4-9-7-16,4-5-3 0,-3-6 0 15,3 0-1 1</inkml:trace>
    <inkml:trace contextRef="#ctx0" brushRef="#br0" timeOffset="1555.3476">1276 817 164 0,'-5'16'41'0,"5"-16"-7"15,0 0-34-15,28 7 0 16,-3-7 0-16,4-5 0 16,6 1 0-16,4-4-1 15,4-2 0-15,-2-4 3 0,-1-3-3 16,-4-3 1-1,-4 2-1-15,-6-3 1 16,-6 0 0-16,-7-1 1 16,-7 3 0-16,-4 4-3 0,-7 0 3 15,5 15-1-15,-25-20 0 16,7 17-1-16,-5 6 1 16,0 2-1-16,0 7 0 15,0 4 1-15,2 7 1 16,3 5-1-16,4 5 0 15,6 3 1-15,8 2-1 16,5 1 1-16,8 1 0 16,4-2-1-16,11-6 0 15,3-4-1-15,7-6 1 16,1-11-1-16,4-3-11 16,-6-14-12-16,4-6-10 15,-7-9-5-15,-1-7-3 0,-3-8 2 16,-5-7-2-16</inkml:trace>
    <inkml:trace contextRef="#ctx0" brushRef="#br0" timeOffset="1821.8885">2078 404 128 0,'-3'-23'41'0,"3"23"0"16,0 0-15-16,-17 22-26 15,17 6 0-15,2 8 0 16,3 11-1-16,0 9 1 16,2 5 1-16,-1 3-2 0,2-1 2 15,2-3-1-15,-3-5 0 16,-1-9 0-16,1-9 0 16,0-7-1-16,-1-10-17 15,-6-20-11-15,0 0-9 16,0 0-2-16,-3-28-2 15,-5 1 0-15</inkml:trace>
    <inkml:trace contextRef="#ctx0" brushRef="#br0" timeOffset="2044.1038">1938 716 148 0,'0'0'42'0,"0"0"-6"16,28-18-25-16,-3 12-10 16,6-4-1-16,4 2-1 0,1 1 1 15,-1-1 0-15,-4-2-6 16,-1 5-18-16,-11-5-13 16,-19 10-4-16,20-19-2 15,-21 4-2-15,1 15 5 16</inkml:trace>
    <inkml:trace contextRef="#ctx0" brushRef="#br0" timeOffset="3463.5358">2464 649 138 0,'0'0'42'16,"0"0"-1"-16,11-18-26 15,4 11-14-15,8 1-1 16,5 1 0-16,7 3 0 16,3-1 0-16,3 1 0 15,0-1-8-15,0 6-11 16,-9-3-8-16,-3 4-6 15,-7 1-6-15,-22-5-2 0,19 9-1 16,-19-9 15-16</inkml:trace>
    <inkml:trace contextRef="#ctx0" brushRef="#br0" timeOffset="3687.9572">2579 833 162 0,'-20'8'42'0,"20"-8"-10"16,17 0-32-16,6-3 0 16,10 0-9-16,3-5-12 15,7 3-9-15,1-2-7 16,-2-1-4-16,-3 1-1 15,-3-1-1-15</inkml:trace>
    <inkml:trace contextRef="#ctx0" brushRef="#br0" timeOffset="4540.2297">3240 636 161 0,'-20'0'40'0,"20"0"-8"15,-5 18-32-15,5-18 0 16,10 35 0-16,0-9 0 15,0 3 0-15,-2 6-1 16,3-1 2-16,-2 3-1 16,-1-5 0-16,-2 0 0 15,-1-11 0-15,-1-1 0 16,-4-20 0-16,6 19 0 16,-6-19-1-16,0 0 0 15,0-23 1-15,-1 4-1 16,-3-6 0-16,1-8 2 15,0-1-3-15,1-7 2 0,4 0 0 16,3-1 0-16,3 3 0 16,5 1 1-16,4 7-1 15,4 5 0-15,2 6 1 16,3 7 0-16,2 8 1 16,0 8-1-16,0 5-1 15,-1 7 1-15,-1 7-1 16,-1 2 0-16,-5 7 0 15,-1 4 0-15,-4-1 0 16,0-1-1-16,-2 0 2 16,-1-5-1-16,-2-5 0 15,-2-5 0-15,-8-18 0 0,16 15-1 16,-16-15 1 0,0 0 0-16,12-26-1 0,-10 4 1 15,-1-4-1 1,3-7 1-16,-1-5 0 15,2 1 0-15,5-3 0 0,1-1 0 16,2 3 1-16,4 5-2 16,4 4 1-16,6 9 1 15,2 4 0-15,6 8 1 16,1 6-2-16,2 10 1 16,2 7 0-16,1 5-1 15,0 9 0-15,-5 4 0 16,-3 6-1-16,-5 4 0 0,-5 2 1 15,-3-4-1-15,-4-2 1 16,-2-4 0 0,-4-8 1-16,-2-5-2 15,-8-22 1-15,0 0-13 0,18 5-12 16,-16-23-7-16,2-9-7 16,0-5-2-16,-1-5-1 15,4-2 0-15</inkml:trace>
    <inkml:trace contextRef="#ctx0" brushRef="#br0" timeOffset="6543.4875">-266 1720 140 0,'-5'-18'42'16,"5"18"-2"-16,0 0-25 0,0 0-15 15,-17 30 0-15,22-4-1 16,0 7 0-16,5 8 1 15,3 5-1-15,4 3 0 16,1 1 1-16,3-1-1 16,6-8 2-16,6-5-2 15,3-10 0-15,3-9 0 16,4-11 1-16,3-11-1 16,-3-9 0-16,-2-9 0 15,-8-10 0-15,-8-7 1 16,-8-4 0-16,-9 0 2 15,-5-1-1-15,-9 4 1 16,-3 7-1-16,-1 4 1 0,-1 7-2 16,11 23 1-16,-18-15 0 15,18 15-2-15,-7 22 1 16,10-1-1-16,6 10 1 16,2 4-1-16,11 6 1 15,4 5-1-15,7-2 0 16,6 1 1-16,8-6 0 15,0-5 0-15,6-6 0 16,-2-10-1-16,-1-9 1 16,-4-9 0-16,-3-10-1 15,-7-8 1-15,-8-7 1 16,-7-9-1-16,-4-6 1 16,-11-3 1-16,-4-3-1 0,-7-3 0 15,-7 0 0-15,-6 3 0 16,-1 2-1-16,-3 6 0 15,-1 8 0 1,3 7-1-16,2 8 1 0,18 15 0 16,-23-8-8-16,23 8-14 15,2 22-8-15,8-6-4 16,0 0 0-16,6 2-8 16,4 2-1-16</inkml:trace>
    <inkml:trace contextRef="#ctx0" brushRef="#br0" timeOffset="6888.1879">1070 1839 127 0,'-25'1'43'0,"25"-1"-1"16,0 0-15-16,0 0-26 15,0 0 0-15,38 8-1 16,-3-6 0-16,3 0 0 0,1 1-9 16,-1-8-13-16,0 7-9 15,-10-4-5-15,-7 2-7 16,-21 0 1-16,22-2-1 16</inkml:trace>
    <inkml:trace contextRef="#ctx0" brushRef="#br0" timeOffset="7091.7736">1109 1995 136 0,'-14'13'42'0,"14"-13"0"16,0 15-26-16,19-14-16 15,11-1-1-15,5-5-12 16,9 2-13-16,-3-5-8 15,1-4-7-15,-6-1-1 16,-8-2-1-16,-3 1 8 16</inkml:trace>
    <inkml:trace contextRef="#ctx0" brushRef="#br1" timeOffset="23420.3334">1208 1132 59 0,'0'-18'36'0,"0"18"1"0,0 0-5 15,0 0-7-15,0 0-2 16,15-2-4-16,-15 2-4 16,18 22-6-16,-6-7-9 15,6 3 0-15,3 5 0 16,2 0 0-16,2 1 0 15,2 1 0-15,2 0 0 16,1-1 0-16,3-1 0 16,3-3 0-16,2-4 0 15,1 1 0-15,3-7 0 16,0-2 0-16,1-2 0 0,-2-1 0 16,-1-3 0-16,-4 0 0 15,-1 1 0-15,-2-3 0 16,-4 3 0-16,1 0 0 15,-4 2 0-15,-2-1 0 16,-3 1 0-16,-3 0 0 16,-1-1 0-16,-17-4-1 15,23 10-15-15,-23-10-7 16,0 0-6-16,0 0-5 16,0 0-6-16,0 0-3 15,-4-14-1-15,4 14 20 16</inkml:trace>
    <inkml:trace contextRef="#ctx0" brushRef="#br1" timeOffset="23793.1056">1918 1268 95 0,'0'0'38'15,"0"0"0"-15,0 0-15 16,0 0-8-16,28 15-1 16,-3 0-2-16,-2-3-2 15,7 6-4-15,0-2-3 0,1 2-3 16,0 0-1-16,-5 2 1 16,-1 0-1-1,-7-1 0-15,-5-1 1 16,-6 2-1-16,-5-2 1 0,-7 0 2 15,-7 0-3-15,-4-3 3 16,-6-2-2-16,1-3 2 16,0 0-3-16,2-5 0 15,5 3-9-15,14-8-13 16,-15 0-8-16,15 0-9 16,5-15-3-16,-5 15-3 15,26-29-1-15,-3 11 35 16</inkml:trace>
    <inkml:trace contextRef="#ctx0" brushRef="#br0" timeOffset="7435.7633">1978 1567 169 0,'-18'14'42'0,"9"0"-10"16,4 11-32-16,9 10 1 15,4 6-2-15,3 5 2 16,3 5-2-16,2 3 0 16,1 0 0-16,-1-5 0 15,-1-3 1-15,-2-6-1 16,-1-9 0-16,-2-8-1 0,-10-23-14 16,14 13-14-16,-14-13-9 15,10-30-2-15,-6-1-2 16,-3-5 0-16,1-8 20 15</inkml:trace>
    <inkml:trace contextRef="#ctx0" brushRef="#br0" timeOffset="7671.3608">1965 1620 166 0,'-19'-15'42'15,"19"15"-9"-15,17-23-32 0,6 15-3 16,12-2 2-16,7 2-2 16,6 0 1-16,2 4-4 15,-1-5-11-15,2 5-7 16,-11-2-6-16,-2 7-4 16,-14-1-1-16,-4 5 0 15,-20-5-1-15,0 0 8 16</inkml:trace>
    <inkml:trace contextRef="#ctx0" brushRef="#br0" timeOffset="7888.286">2077 1862 169 0,'0'0'37'0,"0"0"-1"16,19 0-36-16,4-5 0 16,14 3-17-16,-3-6-14 15,9 3-8-15,-5-3-3 16,0-1-1-16,-7 1-1 16</inkml:trace>
    <inkml:trace contextRef="#ctx0" brushRef="#br0" timeOffset="8111.0618">2581 1894 124 0,'0'0'43'0,"-20"9"0"16,20-9-13-16,0 0-31 15,0 0-9-15,0 0-20 16,25 1-10-16,-11-7-3 16,3-3-1-16,-17 9-1 15,30-27 19-15</inkml:trace>
    <inkml:trace contextRef="#ctx0" brushRef="#br0" timeOffset="8548.0754">3082 1655 161 0,'-15'-2'42'0,"15"2"-7"16,0 0-34-16,29 25-1 15,-1-6 1-15,10 9-2 16,7 2 2-16,6 6-2 15,5 3 1-15,0 2 0 16,-2 2-1-16,-6-2 1 16,-7-3-1-16,-6-2 0 15,-9-1 0-15,-6-9 0 16,-5-6-1-16,-2-4-17 16,-13-16-12-16,0 0-6 15,0 0-4-15,13-15-1 16,-13-4 0-16</inkml:trace>
    <inkml:trace contextRef="#ctx0" brushRef="#br0" timeOffset="8804.3194">3581 1635 145 0,'-23'10'43'0,"0"8"-2"15,-5 5-31-15,5 8-10 16,-1 10 0-16,1 7-1 16,0 4 0-16,-3 2 0 15,1-1 0-15,1-2 1 0,-1-5-1 16,3-8 0-16,9-7-16 16,0-13-13-16,13-18-9 15,0 0-3 1,0 0 0-16,25-30-2 0</inkml:trace>
    <inkml:trace contextRef="#ctx0" brushRef="#br0" timeOffset="5166.8167">4925 498 168 0,'-2'-16'41'16,"1"-9"-8"-16,6 0-34 16,-2 1 1-16,2-1 0 15,-3 0 1-15,-4-1 0 16,-6 5 0-16,-5 1-1 16,-9 7 1-16,-7 5-1 15,-9 9 0-15,-7 7 0 16,1 12-1-16,-2 11 0 15,3 9 1-15,5 7-1 16,8 8 0-16,12 2 1 16,13 2 0-16,15 0 0 15,18-4 0-15,13-8-1 0,12-9 1 16,8-8 0-16,3-11-1 16,-1-9 0-16,-1-11 0 15,-6-9 2-15,-10-8-2 16,-9-9 1-16,-9-2 0 15,-5-6 1-15,-8-2 0 16,-2-1 0-16,-8 0 0 16,-2 5-1-16,-6 5 1 15,-4 4 0-15,-1 7-1 16,8 17 0-16,-20-13 0 16,20 13 0-16,-15 16-1 15,14 1 1-15,4 6 0 16,5 5 0-16,5 6 0 0,9 4 1 15,1 3-1-15,5 0 0 16,6-3 1-16,3-4-1 16,4-4 0-16,2-5-1 15,3-12 0-15,-5-12-13 16,7-2-16-16,-7-9-8 16,-3-6-3-16,-5-9-2 15,-10-6-1-15,-5-1 13 16</inkml:trace>
    <inkml:trace contextRef="#ctx0" brushRef="#br1" timeOffset="27295.4601">-266 2923 117 0,'0'0'39'0,"-12"18"-5"15,1 3-15-15,3 12-7 16,1 5-8-16,4 8-3 16,-1 3-1-16,6 4-1 15,6 3 1-15,2-2 0 16,10-3 0-16,5-5-1 16,9-5 0-16,7-10 0 15,10-6 0-15,7-14 0 16,3-9 0-16,0-10-1 0,2-12 1 15,-7-8 1-15,0-7-1 16,-9-4 1-16,-7-4 1 16,-9-1-2-16,-9 1 1 15,-7-1 1-15,-12 4-1 16,-8 4 1-16,-10 5 0 16,-5 10 0-16,-6 6 0 15,-7 12 0-15,-2 9 1 16,-4 11-1-16,4 9-1 15,4 10 1-15,3 7-1 16,8 4-1-16,9 8 1 16,12-3 0-16,12 2-2 15,15-6 1-15,12-4-5 0,9-14-11 16,9-5-8-16,5-17-7 16,1-16-5-16,-1-12-2 15,-11-15-1-15,-4-9 16 16</inkml:trace>
    <inkml:trace contextRef="#ctx0" brushRef="#br0" timeOffset="9222.6031">4540 1653 152 0,'-37'-23'42'0,"16"16"-6"15,-12 2-23-15,2 7-13 16,1 5-1-16,0 7 2 16,2 6-2-16,0 6 1 0,7 7-1 15,3 7 0-15,6 4 0 16,7 4 0 0,10 1 1-16,10 0 0 15,7-1 0-15,9-7 0 0,10-5-1 16,7-10-2-16,9-3-16 15,1-14-11-15,5-9-7 16,-1-12-4-16,3-9-1 16,-3-9-1-16</inkml:trace>
    <inkml:trace contextRef="#ctx0" brushRef="#br0" timeOffset="10762.877">6555 1942 174 0,'0'0'37'0,"36"-15"-4"0,8 5-34 16,16-1-11-16,15 4-21 15,4 1-7-15,-1-4-3 16,-1 3-2-16,-9-4-2 16</inkml:trace>
    <inkml:trace contextRef="#ctx0" brushRef="#br1" timeOffset="27672.0279">597 3248 134 0,'0'0'39'0,"18"-25"-6"15,0 11-26 1,12-4-15-16,14 6-11 16,-1-4-10-16,5 1-4 15,2 2-6-15,-3-2 0 0,-4 2 0 16</inkml:trace>
    <inkml:trace contextRef="#ctx0" brushRef="#br1" timeOffset="27508.5297">709 2980 156 0,'-15'12'39'0,"5"11"-10"15,-1 8-28-15,6 4-1 0,7 6 0 16,3 3 1-16,3 2-1 15,5-2 0-15,2 1 0 16,-2-9-10-16,3 0-12 16,-4-11-9-16,-2-9-5 15,-10-16-4-15,0 0-2 16,0 0 0-16</inkml:trace>
    <inkml:trace contextRef="#ctx0" brushRef="#br1" timeOffset="27831.9739">1039 3115 98 0,'-7'20'41'16,"0"-2"-5"-16,4 8-10 16,2-3-11-16,9 2-8 15,5 1-16-15,2-8-12 0,8-1-10 16,2-9-5-1,-1-10-4-15,4-4-1 16,-3-11-1-16</inkml:trace>
    <inkml:trace contextRef="#ctx0" brushRef="#br1" timeOffset="28218.715">1449 3015 119 0,'-23'1'40'16,"-4"3"-2"-16,-2-1-20 16,4 7-15-16,4 3-3 15,6 3-1-15,2 1 1 16,4 3 1-16,8-2-1 16,6 1 0-16,5-2 0 15,9 1 0-15,8-5 0 0,6 2 0 16,11 0-1-16,4 1 0 15,8 0 0-15,0 7 1 16,-2-1 1-16,-8 2-1 16,-4 4 0-16,-13 2 1 15,-12 0-1-15,-14 1 0 16,-14-3 1-16,-11-5-2 16,-9-4 1-16,-5-5 0 15,-6-10 0-15,-2-5 0 16,4-6-13-16,1-9-8 15,8-4-8-15,7-5-5 16,11-2-1-16,10 0-1 16,10-1-1-16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18.62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8BA0C4D-31AF-43FD-AC1E-FC1EC1E5884C}" emma:medium="tactile" emma:mode="ink">
          <msink:context xmlns:msink="http://schemas.microsoft.com/ink/2010/main" type="inkDrawing"/>
        </emma:interpretation>
      </emma:emma>
    </inkml:annotationXML>
    <inkml:trace contextRef="#ctx0" brushRef="#br0">5210 1658 152 0,'-34'-7'42'16,"-4"6"-3"-16,-4 2-27 0,8 7-12 15,3 9-1-15,3 4 1 16,3 9 0-16,8 8 0 16,6 6 0-16,6 5 0 15,5 4 0-15,10-2-1 16,8-2 1-16,8-5-1 15,9-6-1-15,6-12 1 16,5-7-1-16,4-15 1 16,1-8-1-16,-2-13 0 15,-6-9 1-15,-5-9 0 16,-9-6 1-16,-7-5 2 16,-12-1-1-16,-9-1 1 15,-10 0-1-15,-11 6 0 0,-7 1 0 16,-6 8 0-16,1 5 0 15,0 6-2-15,9 9-12 16,3 2-11-16,20 11-9 16,0 0 0-16,27 3-1 15,7 4-2-15,19 2 0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4:35:07.2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98AC716-3A99-4F47-BDA3-1905762D3378}" emma:medium="tactile" emma:mode="ink">
          <msink:context xmlns:msink="http://schemas.microsoft.com/ink/2010/main" type="inkDrawing"/>
        </emma:interpretation>
      </emma:emma>
    </inkml:annotationXML>
    <inkml:trace contextRef="#ctx0" brushRef="#br0">0 0 0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19.0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BE7E517-DAA2-45F4-8FC5-95EF3DE51397}" emma:medium="tactile" emma:mode="ink">
          <msink:context xmlns:msink="http://schemas.microsoft.com/ink/2010/main" type="inkDrawing"/>
        </emma:interpretation>
      </emma:emma>
    </inkml:annotationXML>
    <inkml:trace contextRef="#ctx0" brushRef="#br0">5882 1650 161 0,'-38'-15'36'0,"-1"3"-1"15,-7 1-19-15,5 6-17 16,4 7 1-16,6 4-1 16,10 7 1-16,6 5 0 15,11 4 0-15,8 2 0 16,7 3 0-16,9 1 0 15,6-2 0-15,9-2 0 16,5 3 0-16,4-4 0 16,4-2 0-16,1 0 0 15,2-1 0-15,-1-2 1 16,-2 0-1-16,-4 2-1 16,-6-4 1-16,-7 3-1 15,-8-1 0-15,-10 0 0 0,-11 0 0 16,-15 0-1-16,-10 0 1 15,-15-3 0-15,-8-1 0 16,-7-2 0-16,-5-4 1 16,1-3 0-16,4-3-1 15,7-2 2-15,11-4-4 16,11-5-14-16,24 9-12 16,0-23-3-16,26 9-1 15,12-5-2-15,13-1-1 16,13-5 0-16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19.54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D6A7BA2-A846-4ABF-843B-CA33BF97B19C}" emma:medium="tactile" emma:mode="ink">
          <msink:context xmlns:msink="http://schemas.microsoft.com/ink/2010/main" type="inkDrawing"/>
        </emma:interpretation>
      </emma:emma>
    </inkml:annotationXML>
    <inkml:trace contextRef="#ctx0" brushRef="#br0">6863 1558 172 0,'-7'-37'35'0,"5"6"-3"16,-9 2-26-16,-1 6-8 16,-3 8 1-16,-6 5-2 15,-5 10 3-15,-6 7 0 16,-2 12-1-16,-6 9 2 16,1 10 0-16,-2 10 1 0,3 9-1 15,3 9 1 1,10 8 0-16,10 1-2 15,12 4 2-15,15 0-1 16,14-7-2-16,15-6 2 0,12-8-1 16,10-12 0-16,7-12 0 15,8-9-1-15,1-15 0 16,-2-12 0-16,-1-13-1 16,-5-11 1-16,-5-12 0 15,-12-11 1-15,-11-9 0 16,-17-7 0-16,-17-3 0 15,-18-4 0-15,-15 0 1 16,-17 3 0-16,-15 3-3 0,-7 5 2 16,-6 9-2-1,1 7 1-15,14 12-14 16,1 5-10-16,19 15-8 16,7 5-1-16,27 8 0 0,0 0-2 15,8 21 0-15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37.9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BB5B6B-D035-40AA-BA82-C9C5B8BA9082}" emma:medium="tactile" emma:mode="ink">
          <msink:context xmlns:msink="http://schemas.microsoft.com/ink/2010/main" type="inkDrawing"/>
        </emma:interpretation>
      </emma:emma>
    </inkml:annotationXML>
    <inkml:trace contextRef="#ctx0" brushRef="#br0">2839 3253 99 0,'-14'-18'39'0,"-1"-3"-6"16,0 3-13-16,-7-4-5 15,4 4-5-15,-1 3-7 16,-3 4-3-16,-1 3 0 16,-2 6 0-16,-3 5 0 15,-1 10 1-15,1 7-2 16,-2 8 2-16,5 7-1 15,2 6 1-15,8 1 0 16,11 4-1-16,10 0-1 16,12-6-1-16,14-6 1 15,7-11 0-15,12-11 0 16,4-12-5-16,-1-8-2 16,-3-14-1-16,-5-7-2 0,-11-8 0 15,-9-2 1-15,-11-2 4 16,-10 3 7-16,-5 7 5 15,-8 1 3-15,-1 11 2 16,-4 4 1-16,13 15 1 16,-18 6-1-16,15 14-4 15,1 5-7-15,7 6-1 16,3 5 0-16,5 2-1 16,9 1 0-16,3-6 0 15,6 2-8-15,3-16-12 16,9-5-10-16,-3-13-2 15,3-12-6-15,-2-7-1 16,0-12-1-16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38.3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5E5821-B60F-4F05-BD1B-4AFBE2E9CBF2}" emma:medium="tactile" emma:mode="ink">
          <msink:context xmlns:msink="http://schemas.microsoft.com/ink/2010/main" type="inkDrawing"/>
        </emma:interpretation>
      </emma:emma>
    </inkml:annotationXML>
    <inkml:trace contextRef="#ctx0" brushRef="#br0">3436 3074 138 0,'-36'-5'42'15,"-4"7"-5"-15,-3 4-27 16,7 11-9-16,11 1-2 16,7 6 2-16,11 3-1 15,12 1 1-15,12-2-1 16,11-3 0-16,11-2 0 16,6-1 0-16,6-2-1 15,3-3 1-15,-3 1 0 16,-3-1 1-16,-8 1-2 15,-9 1 2-15,-10 4-1 16,-6 1 0-16,-11-3 0 0,-11-1 0 16,-6 0-1-16,-7-4 0 15,-5-3-2-15,-4-9-8 16,2-1-7-16,-4-9-5 16,8-2-5-16,2-4-4 15,9-5-2-15,7-2 0 16,12 0 2-16,12 1 21 15</inkml:trace>
    <inkml:trace contextRef="#ctx0" brushRef="#br0" timeOffset="395.2642">4042 3108 137 0,'-21'-8'35'16,"-4"7"-2"-16,-8 1-16 15,5 9-9-15,2 5-8 16,3 2 0-16,1 2 0 16,7 5 1-16,4-3-1 15,6 1 0-15,10-3-1 16,6-1 0-16,12-3 0 16,7-2 0-16,10-1 0 15,4-2 0-15,5 1 0 16,1 1 1-16,-2 1 0 15,-5 1 2-15,-7 3-1 0,-10 2 0 16,-11 4 0-16,-8-1 0 16,-11 2-1-16,-6-2 1 15,-8-3-1-15,-3-3-1 16,-6-7 1-16,-1-4 0 16,-1-9 0-16,1-8-12 15,8-4-8-15,0-6-8 16,15-2-3-16,4-1-2 15,11-2-1-15,6-1-2 16,12 1 1-16</inkml:trace>
    <inkml:trace contextRef="#ctx0" brushRef="#br0" timeOffset="744.8164">4409 3171 148 0,'0'0'35'0,"0"0"-1"0,-24 23-15 15,19-2-17-15,3 6-2 16,7 4-1-16,8 3 0 16,9-1 0-16,9-2 0 15,9-3-1-15,9-8 0 16,4-7 0-16,3-6 1 16,-2-12 0-16,-3-5 0 15,-8-7 1-15,-5-6-3 16,-13-3-1-16,-7 0 0 15,-12-5-1-15,-4 3 2 0,-9 3 0 16,-6 0 4-16,-2 4 1 16,-4 3 2-1,2 3-1-15,-3 4 2 16,5 4-6-16,15 7-8 0,-18-3-9 16,18 3-12-16,0 0-3 15,27 10 0-15,-7-9-1 16,8 4-1-16</inkml:trace>
    <inkml:trace contextRef="#ctx0" brushRef="#br0" timeOffset="1539.501">5083 3171 150 0,'0'0'35'0,"-18"13"0"15,18-13-14-15,-18 31-21 16,21-4 1-16,7 4-1 15,2 7 0-15,4 3 1 0,4 0-2 16,0-2 0-16,0-4-1 16,-4-6 0-16,-1-4 0 15,-15-25-9-15,15 18-4 16,-15-18-2-16,1-20 0 16,-6-8 1-16,2-3 2 15,-4-7 3-15,3-4 8 16,4-1 11-16,0-3 5 15,9 8 1-15,1 0 2 16,12 12-2-16,-1 5 0 16,9 9-4-16,1 9-4 15,2 9-4-15,0 8 0 16,-3 5 0-16,-1 8 0 0,-2 5 1 16,-6 5-2-16,-6 2 0 15,-4-1 0-15,-1-4-1 16,-5-3-1-16,0-4 0 15,-3-11 0-15,-2-16-1 16,0 0 0-16,0 0 0 16,0-31 0-16,0 1 0 15,3-6 1-15,4-3 1 16,4-2 0-16,6 3-1 16,4 3 1-16,4 8 1 15,3 7 1-15,3 8 0 16,-3 11 0-16,2 11-1 0,-7 6 1 15,-2 9 1-15,-3 6-1 16,-3 5-1-16,0 2-1 16,0 1 0-16,3-1-2 15,2-7 1 1,3-5-1-16,7-6 1 0,3-12-1 16,3-8 1-16,3-11 0 15,1-7 0-15,-4-8 1 16,-1-4-1-16,-6-5-1 15,-6-2 1-15,-6-1 1 16,-7 3 1-16,-9 6 1 16,-7 4-1-16,-7 7 1 15,-5 10 1-15,-6 6 0 0,3 14 0 16,-2 7-1-16,5 9-1 16,8 9 0-16,7 2-1 15,9 2-1 1,12 2 0-16,7-2 0 0,6-8-13 15,11-2-18-15,-5-11-2 16,6-9-3-16,-8-14-1 16,0-12-1-16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0.6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C61155-1643-4381-BCEE-9921F7B7B31E}" emma:medium="tactile" emma:mode="ink">
          <msink:context xmlns:msink="http://schemas.microsoft.com/ink/2010/main" type="inkDrawing"/>
        </emma:interpretation>
      </emma:emma>
    </inkml:annotationXML>
    <inkml:trace contextRef="#ctx0" brushRef="#br0">7398 3087 141 0,'0'-18'34'16,"-5"-3"-2"-16,2 3-13 15,-7-4-8-15,3 6-4 0,-7 3-5 16,-3 1-1-16,-6 6 1 16,-5 6-1-16,-7 5 0 15,-3 9 0-15,1 9-1 16,-1 9 0-16,3 7 0 15,5 9 1-15,11 6-1 16,10 5-1-16,19 3 0 16,18 1 0-16,15-4-1 0,16-6 1 15,12-9-1 1,5-13 0-16,3-11 1 16,-3-15 0-16,-9-18 0 15,-12-10 1-15,-19-14-3 0,-19-12-5 16,-14-7-2-16,-20-9 0 15,-7-1-1-15,-17 0 1 16,-7 10-2-16,-10 2-1 16,2 15 2-16,-5 7 1 15,7 14 0-15,4 10-4 16,11 13-6-16,11 5-1 16,10 5 0-16,9 4-1 15,8 3 2-15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1.1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A75F0E-01DF-4C99-BAE5-C43602F6CE34}" emma:medium="tactile" emma:mode="ink">
          <msink:context xmlns:msink="http://schemas.microsoft.com/ink/2010/main" type="inkDrawing"/>
        </emma:interpretation>
      </emma:emma>
    </inkml:annotationXML>
    <inkml:trace contextRef="#ctx0" brushRef="#br0">7854 3135 138 0,'-19'1'40'16,"19"-1"-5"-16,0 0-13 0,23 2-12 15,3 0-5 1,10 3-9-16,4-5-10 16,8 5-9-16,-7-7-6 15,2 4-4-15,-9-4 1 0,-2 2-3 16,-13 0-5-16,-19 0 1 15</inkml:trace>
    <inkml:trace contextRef="#ctx0" brushRef="#br0" timeOffset="180.7741">7938 3299 154 0,'-11'15'41'15,"11"-15"-5"-15,28 5-40 16,2-5-26-16,17 1-3 16,3-4-2-16,4 1-2 0,-1-6-1 15,-2 2-1-15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1.8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3225162-B7F2-4EA6-BFEA-D8CE1F985E80}" emma:medium="tactile" emma:mode="ink">
          <msink:context xmlns:msink="http://schemas.microsoft.com/ink/2010/main" type="inkDrawing"/>
        </emma:interpretation>
      </emma:emma>
    </inkml:annotationXML>
    <inkml:trace contextRef="#ctx0" brushRef="#br0">8968 3059 119 0,'-20'-23'40'0,"-4"3"-1"15,-9 1-19-15,3 11-8 0,-5 4-2 16,2 9-2-16,-3 8-8 15,0 9 1-15,1 6-1 16,4 8 1-16,1 6 0 16,7 8 0-16,7 1-1 15,9 5 1-15,14 4-1 16,13-1-1-16,14 1 0 16,12-6-1-16,15-5 0 15,9-8 1-15,7-11-1 16,0-12 0-16,-1-15-2 15,-8-14-5-15,-9-11-2 16,-13-14-1-16,-13-5 0 0,-16-7 1 16,-12-1 0-16,-17 0 2 15,-9-2 6-15,-11 7 7 16,-9-2 4-16,-2 11 1 16,-3 2 0-16,7 9-1 15,2 4-6-15,6 5-11 16,15 7-12-16,16 8-6 15,0 0-2-15,0 0-3 16,8-17-2-16,7 12 0 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3.0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5D5CB2-1597-40B8-B44B-20C80AE657ED}" emma:medium="tactile" emma:mode="ink">
          <msink:context xmlns:msink="http://schemas.microsoft.com/ink/2010/main" type="inkDrawing"/>
        </emma:interpretation>
      </emma:emma>
    </inkml:annotationXML>
    <inkml:trace contextRef="#ctx0" brushRef="#br0">3447-1815 108 0,'-28'-32'41'0,"-5"3"-5"16,3 6-19-16,-6 3-7 0,1 9-2 16,-1 7-6-16,0 6-2 15,0 9-1-15,4 6 1 16,1 4 0-16,3 5 0 16,5 4 0-16,6 1 0 15,6-1 0-15,9 1 0 16,7-3-1-16,12-3 1 15,12-2-2-15,9-5 1 16,13-2 1-16,7-1-2 16,5 0 1-16,1 3 1 15,-3 1 0-15,-7 4 1 16,-8 4 0-16,-11 4 0 16,-17 3-1-16,-15 3 1 0,-11-1 0 15,-12-2-1-15,-9-4-1 16,-9-4 1-16,-5-5 0 15,-6-7-4 1,4-8-3-16,-3-11-6 0,12-3-8 16,5-13-6-16,13-6-5 15,6-9-2-15,14 0-1 16,11-5 2-16,13 0 22 16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3.4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19FB6E-9613-4D2B-ABC0-23AD28588130}" emma:medium="tactile" emma:mode="ink">
          <msink:context xmlns:msink="http://schemas.microsoft.com/ink/2010/main" type="inkDrawing"/>
        </emma:interpretation>
      </emma:emma>
    </inkml:annotationXML>
    <inkml:trace contextRef="#ctx0" brushRef="#br0">3946-1727 89 0,'-16'-21'36'0,"-9"-2"-3"0,5 3-8 15,-10 0-10-15,9 9-4 16,-4 3-3-16,1 9-4 15,-1 8-3-15,0 10 0 16,0 9 0-16,1 8-1 16,1 9 0-16,5 7 0 15,8 6-1-15,8-1 0 16,12 1 0-16,16-7-1 16,19-5 0-16,16-10 0 0,11-13 0 15,6-15-3 1,2-8-9-16,-9-13-4 15,-7-8-4-15,-22-14-2 16,-16-6-2-16,-28-12 1 0,-14 3 1 16,-19-6 5-16,-11 5 12 15,-2 0 5-15,-4 8 5 16,4 7 2-16,7 15 0 16,9 7-5-16,14 8-7 15,18 6-3-15,0 0-2 16,36 29 2-16,4-17 10 15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0:06.3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D161608-F897-42A0-867C-9C05F4B4C412}" emma:medium="tactile" emma:mode="ink">
          <msink:context xmlns:msink="http://schemas.microsoft.com/ink/2010/main" type="inkDrawing" rotatedBoundingBox="898,10740 6190,10633 6212,11712 920,11819" shapeName="Other">
            <msink:destinationLink direction="from" ref="{96D230AC-EA6F-4D48-9DCC-DFB18BF13498}"/>
          </msink:context>
        </emma:interpretation>
      </emma:emma>
    </inkml:annotationXML>
    <inkml:trace contextRef="#ctx0" brushRef="#br0">10 43 121 0,'-2'-15'41'0,"-6"0"-9"16,8 15-10-16,0 0-8 16,0 0-10-16,0 0-4 15,-10 33 1-15,17-5-1 16,0 10 1-16,1 3-1 16,2 8 1-16,1 5-1 15,4 2 1-15,3-2-1 16,4-6 1-16,2-4-1 15,6-6 0-15,5-7-1 0,-1-13 0 16,2-11 1 0,1-14-2-16,1-12 1 0,-6-11 0 15,-4-11 0 1,-3-7 0-16,-7-3 1 0,-3-1-1 16,-5-1 2-16,-5 6-1 15,-3 9 2-15,-4 8-2 16,-1 11 0-16,3 19 1 15,0 0-1-15,0 0 2 16,-10 34-3-16,13-3 1 16,4 7-1-16,6 6 2 15,3-1-2-15,9 3 2 0,5-5-1 16,3-1 1-16,6-8-1 16,4-9-1-16,3-9 0 15,0-13 0 1,-3-11 1-16,-3-11-1 0,-9-10 0 15,-8-10 1-15,-11-5 1 16,-11-4-2-16,-9 1 2 16,-7 2-1-16,-10 1 1 15,-1 6-1-15,-2 7 0 16,0 4-1-16,5 6 1 16,5 6 1-16,18 17-6 15,-17-18-13-15,17 18-11 16,28-5-4-16,-3 9-1 15,3-3-2-15,10 6 0 16,0-4-1-16</inkml:trace>
    <inkml:trace contextRef="#ctx0" brushRef="#br0" timeOffset="267.4769">1119 148 131 0,'-25'-4'37'0,"25"4"-2"16,-20-4-7-16,20 4-28 16,15 4 1-16,13 0-1 15,7 1 0-15,6-4-1 16,7 8-18-16,-4-5-10 0,-1 1-6 15,-5-5 0-15,-7 4-1 16,-13-4 0-16,-18 0-1 16</inkml:trace>
    <inkml:trace contextRef="#ctx0" brushRef="#br0" timeOffset="445.0624">1182 320 163 0,'0'0'36'16,"0"0"-3"-16,24 4-33 15,4-9-19-15,13 3-13 0,2-3-3 16,3 2-1-16,-3-5-1 16,-5 1-1-16</inkml:trace>
    <inkml:trace contextRef="#ctx0" brushRef="#br0" timeOffset="7460.3815">-731 75 122 0,'-25'-21'39'0,"25"21"-7"15,-16-5-11-15,16 5-4 16,5 23-8-16,1 0-9 16,7 3-1-16,0 7 2 15,4 5-2-15,-1 3 1 16,-1 2 0-16,0-2 0 15,-5-2 0-15,0-2 1 16,-2-8-1-16,-1-4 1 16,1-10 0-16,-8-15-1 15,16 6-9-15,-16-6-10 0,20-29-10 16,-13 4-4-16,1-6-2 16,-6-7 0-16,1 2-1 15,-6-5-3-15</inkml:trace>
    <inkml:trace contextRef="#ctx0" brushRef="#br0" timeOffset="7805.0207">-796-345 143 0,'-16'-10'35'0,"16"10"0"15,0 0-15-15,31 12-14 16,4 11-5-16,9 11-1 16,7 9 0-1,5 9 0-15,1 9-1 0,-6 10 1 16,-5-1 0-16,-8 6 0 16,-10 4-1-16,-7-1 2 15,-9 0-1-15,-9-2 1 16,-3-8-1-16,-7-5 0 15,-1-8 0-15,-2-6 0 16,0-14 0-16,0-12 1 16,7-9-18-16,3-15-16 15,0 0-1-15,-2-33-4 0,4-6-2 16,1-10-2 0</inkml:trace>
    <inkml:trace contextRef="#ctx0" brushRef="#br0" timeOffset="1984.5976">1901 171 50 0,'0'0'38'16,"0"0"-5"-16,-14-4-7 15,14 4-2-15,0 0-3 16,0 0-5-16,0 0-5 16,-14 15-8-16,14-15-3 0,0 25 0 15,2-10 0-15,-2 6 1 16,3 2 0-16,2 3-1 16,0 2 1-16,2 0-1 15,1 0 1-15,0-2-1 16,1-4 0-16,-1-4 1 15,0-3-1-15,-8-15 0 16,0 0 1-16,0 0-1 16,0 0 1-16,0 0-1 15,10-30 0-15,-13 5 1 16,-1-3-1-16,1-4 0 16,1-3 0-16,4-1-1 15,3-2-1-15,2 0 3 0,6 2-2 16,3 3 2-16,4 7-2 15,1 6 1-15,4 7 0 16,-2 8 0-16,2 12 1 16,0 8-2-16,-4 8 1 15,-1 6-1-15,-4 6 1 16,2 3-1-16,-1-1 2 16,-4 1-2-16,2-7 1 15,-4-3 0-15,-1-6 1 16,-1-6 0-16,-9-16-1 15,0 0 0-15,16 2 1 16,-13-17-1-16,-1-6 0 0,0-9 0 16,-1-3 0-16,4-6 0 15,2-6 0-15,4 3 1 16,6 1-2-16,4 6 2 16,4 7-2-1,5 12 1-15,3 6 0 0,0 15-1 16,-1 10 1-16,1 11-1 15,-5 7 1-15,-1 3-1 16,-4 5 1-16,-3-2-1 16,-4-1 2-16,-3-3-1 15,-1-4 0-15,-6-10 0 16,1-4 1-16,-7-17-1 16,0 0-12-16,15 5-14 0,-15-5-8 15,6-25 0-15,-2 5-2 16,6-1-1-1,4-4-1-15</inkml:trace>
    <inkml:trace contextRef="#ctx0" brushRef="#br0" timeOffset="2661.4493">3369 117 127 0,'-5'-15'37'0,"4"-2"-2"0,-2-4-9 16,1 5-26-1,4 1 0-15,-1-2 1 16,-2-1-1-16,-4 2 1 16,-9-1 0-16,-4 3-1 0,-11 2 1 15,-8 4-1-15,-5 6 0 16,-3 6-1-16,-4 9 1 15,-1 5-1-15,2 11 1 16,6 7 0-16,5 6 0 16,9 5 0-16,9 1 0 15,12 1 1-15,14-1-2 16,11-4 1-16,11-9-1 16,11-7 1-16,8-9-1 0,4-9 0 15,3-8 0 1,-6-7 0-16,-4-10 1 15,-7-6 0-15,-9-4 0 16,-7-6 0-16,-9 0 1 0,-8-6-2 16,-7 1 3-16,-4 2-2 15,-3 3 1-15,-6 4-1 16,-1 4 1-16,-1 7-1 16,1 3 0-16,0 8 2 15,16 5-3-15,-20 3 1 16,20-3 0-16,-7 20 0 15,10-4 0-15,6 2 1 16,6 4-1-16,3 2 0 16,3 1 1-16,5 1-1 15,4 1 1-15,5 0-2 16,1-5 1-16,0-1 0 16,4-1-1-16,-1-5 1 0,-2-4-1 15,-5-3 0-15,-2-3 1 16,-5-1-1-16,-9-4 2 15,-1-5-6-15,-15 5-14 16,0 0-10-16,5-15-4 16,-5 15-1-16,-21-21-1 15,4 9-2-15</inkml:trace>
    <inkml:trace contextRef="#ctx0" brushRef="#br0" timeOffset="3476.6135">3875 29 83 0,'-21'-27'35'0,"21"27"-2"15,-8-25-6-15,8 25-4 16,0 0-4-16,18-5-7 0,-4 12-11 16,8 4 0-16,9 9 0 15,5 4 0 1,9 6-1-16,4 4 0 15,4 1 0-15,6 3 1 0,1-4-1 16,-4 1 0-16,-7-6 0 16,-3-4 0-16,-8-5-1 15,-5-7 1-15,-10-5 0 16,-6-6-3-16,-17-2-17 16,0 0-10-16,0 0-4 15,0-28-1-15,-10 11-1 16,-5-6 0-16,2-1-2 15</inkml:trace>
    <inkml:trace contextRef="#ctx0" brushRef="#br0" timeOffset="3720.8899">4330-89 130 0,'-22'-10'35'0,"-1"9"0"16,-6 2-8-16,-1 16-27 15,2 7 1-15,-2 11-1 16,-1 8 0-16,-2 4 1 16,0 6-1-16,2-2 0 15,0-2 0-15,4-5 0 16,4-6 1-16,3-12-17 16,16-6-17-16,4-20-2 15,0 0-2-15,19-13-2 16,3-17-3-16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5:08.83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41B5735-BCF8-404F-985D-CD7201428AF6}" emma:medium="tactile" emma:mode="ink">
          <msink:context xmlns:msink="http://schemas.microsoft.com/ink/2010/main" type="inkDrawing" rotatedBoundingBox="2021,9299 8114,10347 7546,13650 1452,12602" hotPoints="1982,10075 8248,11370 5629,12817 1982,12721" semanticType="enclosure" shapeName="Quadrilateral">
            <msink:sourceLink direction="with" ref="{B14E7041-E316-40F5-A266-2FEBC0ABEDF8}"/>
            <msink:sourceLink direction="with" ref="{0EF2AD2C-228B-4907-A591-FD491F184769}"/>
          </msink:context>
        </emma:interpretation>
      </emma:emma>
    </inkml:annotationXML>
    <inkml:trace contextRef="#ctx0" brushRef="#br0">107-3 117 0,'-23'13'42'0,"23"-13"-4"15,-16 33-16-15,7-12-14 16,8 8-4-16,2 6-4 16,1 5 0-16,1 4 0 15,2 3 0-15,-2 7 0 16,-1 0 1-16,0 6-1 16,-2 0-1-16,0 1 2 15,-2 2-2-15,2 4 2 16,-2 1-1-16,1 1 0 15,-1 2 0-15,1 3 0 0,1-1 1 16,-2 4-2-16,0 1 2 16,1-3-2-16,-1-2 2 15,2-3-1-15,0 0 1 16,2-5-2-16,-2-1 2 16,3-4-1-16,0-1 1 15,0-2-1-15,1-2 1 16,-1 0-1-16,0-4 0 15,0-1 0-15,2 1 0 16,-3-2 0-16,-2-2-1 16,2 0 2-16,1-3-3 15,-1-2 2-15,-2 2-1 16,0-3 1-16,0-2 0 0,0-3 0 16,1-2 1-16,-2 0-1 15,2-1 0 1,-4 0 0-16,0-1 1 0,-1-1-1 15,3 0 1-15,-6-2-1 16,2-3 0-16,0-1 0 16,-1-2 1-16,1-2-1 15,0-2 0-15,2-1 1 16,-5-1 0-16,8-17-1 16,-8 21 2-16,8-21-2 15,0 0 0-15,0 0-15 16,-18-18-14-16,14-11-9 15,-1-17-6-15,-1-16-1 0,1-13-2 16,-3-19 25-16</inkml:trace>
    <inkml:trace contextRef="#ctx0" brushRef="#br0" timeOffset="1816.2009">63-27 126 0,'0'0'40'0,"0"0"-10"16,14 13-11-16,3-8-8 0,-3-2-1 15,11 2-9-15,4-2 0 16,2 2-1-16,8 0 1 16,2 0-1-16,3 0 0 15,1 0 0-15,0-1 0 16,3 1 0-16,2-1 0 16,4-3 0-16,0 1 0 15,5-2 0-15,1 0 0 16,1-2 0-16,2 1 0 15,3-1 0-15,-3 4 0 16,1-4 0-16,0 2 0 16,-2-2-1-16,0 4 1 15,0 0 0-15,2-1 0 0,-2 1 0 16,0 1-1-16,-2 0 1 16,-1 1-1-16,0-1 1 15,-2 2 0-15,0-4 0 16,-4 3 0-16,-1 1 0 15,-2-4 0-15,1 1 0 16,-2-1 0-16,2 1-1 16,-1-2 1-16,1 2-1 15,1-2 1-15,-1 0 0 16,3 0-1-16,-2 0 1 16,0 0-1-16,-1 0 1 15,0 1 0-15,-4 1 0 16,-3 1 0-16,0 0 0 0,-5 2 0 15,0-1 1-15,-1 2-1 16,0-1 1-16,-6 0-1 16,-1 0-1-1,2-2 1-15,-4 2 0 0,2 0 0 16,-4 0 0-16,-3-2 0 16,-3 0 0-16,2 2 1 15,-2-2-1-15,-3 1 0 16,-3-1 0-16,-15-3 0 15,25 3 0-15,-25-3 0 16,18 5 0-16,-18-5-1 16,0 0 0-16,0 0 0 15,14 15 0-15,-14-15 1 0,0 0-1 16,0 0 1 0,7 16 0-16,-7-16 0 15,0 0 0-15,0 0 0 16,8 21-1-16,-8-21 1 0,3 18 0 15,-3-18-1-15,2 23 1 16,-2-23 0-16,0 29 0 16,0-9 0-16,0 1 0 15,1 0 0-15,1 7 0 16,0 3 1-16,-2 3-1 16,1 5 0-16,1 3 0 15,1 2 1-15,-3 7-1 0,2 3 1 16,1 1-1-1,2 2 1-15,0 8 0 16,1-3-1-16,-1 3 1 16,2 2 0-16,-1 0-1 15,1 1 0-15,-2 4 1 0,0-2-1 16,0 0 1-16,0 0-1 16,-1-2 1-16,1 4-1 15,0 0 0-15,0-4 1 16,2-1-1-16,-6-1 0 15,4-2 1-15,-1-2-2 16,0 0 1-16,-2-4 0 16,-2-1-1-16,-2-1 1 15,-1-2-1-15,2-2 0 16,-3 0 0-16,1 0 0 16,0-2 1-16,1 1-1 15,0-2 0-15,1-2 1 0,1-3-1 16,1 0 1-16,1-3 0 15,1-2-1-15,-1 0 2 16,3 0-1-16,-2-2 0 16,0-1-1-16,1-2 1 15,-1-1 0-15,0 0 0 16,-3-4 0-16,2-5-2 16,-4-1 3-16,2 0-1 15,-1-4 0-15,-3 3 0 16,3-3 0-16,-3 2 0 15,0 0 0-15,0 2 0 16,-1-2 0-16,2 2 0 16,-2 0 0-16,0-3 0 0,2-3 0 15,3-17-12-15,0 0-19 16,0 0-11-16,-15-17-2 16,10-11-1-16,-1-16-2 15</inkml:trace>
    <inkml:trace contextRef="#ctx0" brushRef="#br0" timeOffset="2976.0667">-50 2961 80 0,'0'0'43'0,"0"0"-4"16,0 0-11-16,13 17-9 15,2-12-4-15,16 8-3 16,1-4-6-16,11 6-7 0,6-2 1 16,10 2-1-1,3-4 0-15,6-1 1 16,7-2-1-16,9 2 1 16,6-2-1-16,4 0 1 0,6-1-1 15,1 1 0-15,4-3 0 16,-1-2 1-16,2 0-1 15,-1 0 0-15,1-1 1 16,-1-2-1-16,-1 0 1 16,1-3 0-16,-4 3-1 15,0 0 1-15,-1-2 0 16,-5 2 0-16,-4 0-1 16,-4 2 1-16,-2-1 0 15,-7 1-1-15,-3 0 1 16,-1-2 0-16,-9 1-1 15,-1-2 1-15,-6-3 0 16,-2 3 0-16,0-2 0 0,-1-1 0 16,-1 1 0-16,1-2 0 15,3 0 0-15,-4 2 0 16,3 1 0-16,-2-1 0 16,-1 0 1-16,-2 3-1 15,-3-2 0-15,-3 1 1 16,-3 1 0-16,-3 0 0 15,-2 0-1-15,-5 0 0 16,-6 1 1-16,-2-1-1 16,-5 2 1-16,-6-1 0 15,-14-1-1-15,17 7 1 16,-17-7 0-16,0 0 0 16,0 0-1-16,0 0-12 0,0 0-22 15,0 0-2-15,-15-10-9 16,15 10-1-16,-33-14-2 15</inkml:trace>
    <inkml:trace contextRef="#ctx0" brushRef="#br1" timeOffset="56148.9469">2037 1930 21 0,'23'-6'20'0,"-8"1"-6"16,3 0-1-16,8 0 0 15,2-2-1-15,5-2-3 16,-1 5-1-16,2-1-3 16,1 2-1-16,1 1-2 15,-1 1-2-15,-2 2 0 16,-2-1-1-16,0 4 1 15,-1-3-2-15,0 1 1 0,3 1-2 16,-4-1 1 0,2 1 0-16,1 2 0 15,2-3 0-15,3 1 0 16,1-1 1-16,-1-1 0 0,1-1 1 16,3-1 0-16,1-1 0 15,2-1 0-15,-4 3 0 16,1-2 0-16,-2-1 0 15,1 0 0-15,-4-1 0 16,-1 3 0-16,-4 1 1 16,0 1-1-16,-3-1 0 15,0 5 0-15,0-2 1 16,-3 2-1-16,2 2 1 16,-3 0-1-16,1-4 1 15,-4 3-1-15,6-1 1 16,-9-1 1-16,3 2 0 15,1-4 1-15,-1-1-1 0,1 1 1 16,2 0-1-16,1-2 0 16,0-2 0-16,4 0-1 15,1-1-1-15,3 0 0 16,3 3 0-16,0-2 0 16,1-1 1-16,2 0-1 15,1-1 0-15,-2-1 0 16,3 1 0-16,-2 0 0 15,1-1 1-15,-1 0-1 16,1 2 0-16,-4-2 0 16,2 2 0-16,-2 1 0 15,2-1 0-15,-3 1 0 0,1 1 0 16,0 1-1-16,-1 0 1 16,4 1 0-16,-2-1 0 15,2 0 0-15,-1 0 0 16,2-1 1-16,-1 1-1 15,1-2 0-15,-2 2 1 16,0 0-1-16,-2-2 1 16,2 1 0-16,0-1 0 15,-2 0 0-15,2-1 0 16,-4 2 0-16,4-3-1 16,-3 1 1-16,1 1-1 15,-1-1 1-15,-1 1-1 16,3 2 0-16,-3 2 0 0,2-2 1 15,1 2 0-15,0-1 0 16,0 3 0-16,-1 2 0 16,0-3 1-16,-1 2-1 15,-2 0 4-15,-2-1 3 16,0 1 1-16,-3-5 1 16,4 3 0-16,-6-6 1 15,5 4 0-15,-3-6-2 16,4 4-3-16,-1-1-5 15,-1-1-11-15,1 4-10 16,-3-1-11-16,0 2-8 16,-5 1-2-16,-3 1-2 15,-2-1 3-15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8.6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D230AC-EA6F-4D48-9DCC-DFB18BF13498}" emma:medium="tactile" emma:mode="ink">
          <msink:context xmlns:msink="http://schemas.microsoft.com/ink/2010/main" type="inkDrawing" rotatedBoundingBox="5574,10067 22621,8729 22802,11042 5755,12380" semanticType="callout" shapeName="Other">
            <msink:sourceLink direction="from" ref="{4D161608-F897-42A0-867C-9C05F4B4C412}"/>
            <msink:sourceLink direction="to" ref="{3F85D301-5929-4682-8171-40E9E86A75A8}"/>
          </msink:context>
        </emma:interpretation>
      </emma:emma>
    </inkml:annotationXML>
    <inkml:trace contextRef="#ctx0" brushRef="#br0">12974-1707 148 0,'23'-8'36'16,"4"1"-2"-16,17 1-20 15,12 2-36-15,2-2-11 16,5 1-1-16,-6-3-2 15,-4-4-1-15,-10-1-3 16</inkml:trace>
    <inkml:trace contextRef="#ctx0" brushRef="#br1" timeOffset="46828.8447">17434-771 174 0,'0'-18'35'0,"0"18"-2"15,0 0-31-15,2 30-1 16,4-2 0-16,4 5-1 16,2 6 1-16,3 5-1 15,1 2 0-15,1-3 0 16,-1 0 0-16,1-7-2 0,-1-10 1 15,-1-4 1-15,1-11-1 16,-1-9 0 0,3-9 1-16,-3-4-1 15,2-11 0-15,-3-4 1 16,1 0 0-16,0-2 0 0,0 3 0 16,-4 4 1-16,-2 3-1 15,-9 18 1-15,6-18-1 16,-6 18 1-16,0 0-1 15,-15 16 1-15,7-1-1 16,0 5 0-16,1 3 0 16,6 3 0-16,4 2-1 15,9-2 1-15,6-1-1 16,10-7 1-16,5-7-1 16,6-4 0-16,6-4-9 15,-1-13-8-15,4 1-4 16,-7-14-1-16,2 3-1 0,-10-8 2 15,0 7 7-15,-8-2 13 16,-11-4 12-16,1 8 8 16,-11-1 4-16,-4 20 2 15,0-25 0-15,0 25-1 16,0 0-6-16,-19 0-15 16,19 0-2-16,-9 28 1 15,9-7-1-15,4 6 0 16,5 2 0-16,2 3 0 15,6 0-1-15,-1-2 1 16,2-2-1-16,-3-7 1 16,-2-6-1-16,-13-15 0 15,15 12-7-15,-15-12-5 0,-8-22-1 16,-5 1-1-16,3-2 2 16,-5-7 3-1,7-1 5-15,1-5 5 0,6 0 7 16,7 5 4-16,7-2 3 15,10 8 0-15,4 4 0 16,6 11-5-16,1 7-4 16,4 9-4-16,-2 6 0 15,-3 9-1-15,-3 5 1 16,-4 4-1-16,-3 1 0 16,-3 0 0-16,-5-1 0 15,-2-4 0-15,0-3-9 16,-13-23-13-16,25 20-9 0,-25-20-3 15,30-12 1-15,-15-7-1 16,4-3-2-16</inkml:trace>
    <inkml:trace contextRef="#ctx0" brushRef="#br1" timeOffset="47588.9788">18874-715 146 0,'0'0'35'15,"-28"-18"-2"-15,12 20-6 16,-6 6-26-16,1 10-1 16,1 5 0-16,2 8 0 15,6 5 0-15,7 6-1 0,7 0 1 16,10-1-1 0,9-5 0-16,9-6 0 0,4-9 0 15,4-9 0-15,0-10 0 16,-5-11 0-16,-5-5-2 15,-8-8-1-15,-12-2-1 16,-8-6 1-16,-7 2 0 16,-6 0 2-16,-3 3 1 15,-1 4 2-15,-1 3 0 16,18 18 0-16,-18-23-9 16,18 23-9-16,0 0-9 15,0 0-4-15,33-8-2 0,-8 8-1 16,4 3 2-16,3-3 2 15,-1 2 22-15,-3-2 15 16,-5-5 22 0,-5 2 3-16,-18 3 1 15,23-12 0-15,-23 12 0 0,0 0-1 16,0 0-8-16,0 0-15 16,0 0-10-16,4 20 0 15,-1-2 0-15,5 5-1 16,2 0 1-16,5 1-1 15,5-1 1-15,3-1-1 16,5-6 0-16,3-6 0 16,-1-5 0-16,-1-7 0 0,-2-4 0 15,-3-7 1-15,-4-5-1 16,-5-2 2 0,-5-1-1-16,-5 1 1 15,-5 0 0-15,0 4 0 0,0 16 0 16,-8-20 1-16,8 20-1 15,0 0-1-15,0 0 0 16,-12 21 1-16,17-3-2 16,8 7 1-16,7 1-1 15,10 2 1-15,9-1-1 16,11-3 1-16,6-4-1 16,3-5 1-16,2-9 0 15,-5-6-1-15,-7-6 2 16,-9-9-1-16,-16-6 1 15,-12-4-2-15,-17-5 2 16,-10-1 0-16,-14-2 0 16,-3 0 0-16,-6 4-1 0,4 4 0 15,6 10-12-15,1 1-10 16,27 14-11-16,-18-4-1 16,18 4-1-16,28 22-1 15,4-4-1-15</inkml:trace>
    <inkml:trace contextRef="#ctx0" brushRef="#br1" timeOffset="47793.0172">20220-455 157 0,'0'0'36'16,"0"0"-1"-16,0 0-22 15,-8 15-13-15,8-15-22 16,23 19-11-16,-7-9-1 16,3-7 0-16,2 1-1 15,2-9-1-15</inkml:trace>
    <inkml:trace contextRef="#ctx0" brushRef="#br1" timeOffset="47957.9682">20535-452 167 0,'0'0'35'0,"0"0"-2"0,0 0-28 15,20 3-24-15,-4 1-12 16,5 1-3-16,4-5 0 16,7 3-1-1,0-1-1-15</inkml:trace>
    <inkml:trace contextRef="#ctx0" brushRef="#br1" timeOffset="48117.7705">20965-416 158 0,'0'0'36'0,"0"0"-2"16,0 0-17-16,0 0-17 16,20 2 0-16,-20-2-1 15,26 6-32-15,-26-6-3 0,21-1-9 16,-4-4-1-16,-4-12-1 15</inkml:trace>
    <inkml:trace contextRef="#ctx0" brushRef="#br2" timeOffset="66571.5647">4045 1285 151 0,'0'0'35'0,"3"-18"0"16,15 8-22-16,15 1-13 16,13-2-1-16,4-1-21 15,4 6-12-15,-1-7-1 0,-5 0-2 16,-12-1-1-16,-6 0-2 16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3.7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0646F6-F7C0-4AAF-ABAE-E056A53C0C7F}" emma:medium="tactile" emma:mode="ink">
          <msink:context xmlns:msink="http://schemas.microsoft.com/ink/2010/main" type="inkDrawing"/>
        </emma:interpretation>
      </emma:emma>
    </inkml:annotationXML>
    <inkml:trace contextRef="#ctx0" brushRef="#br0">5096-1740 89 0,'-12'-23'41'0,"-1"3"0"15,-8 1-14-15,1 10-14 16,-8 5-4-16,2 7-3 0,-7 7-6 16,-2 8 0-16,-1 10 0 15,1 5 0 1,4 6 0-16,6 7 1 15,7 3-2-15,12 4 0 0,15-2-1 16,15-2 1-16,15-5-2 16,9-9-13-16,18-6-8 15,3-14-5-15,8-8-4 16,-2-12-4-16,-5-12-1 16,-5-6-2-16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4.1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5F852F-7F42-4C32-9FFD-06CF6D5D5850}" emma:medium="tactile" emma:mode="ink">
          <msink:context xmlns:msink="http://schemas.microsoft.com/ink/2010/main" type="inkDrawing"/>
        </emma:interpretation>
      </emma:emma>
    </inkml:annotationXML>
    <inkml:trace contextRef="#ctx0" brushRef="#br0">5592-1756 96 0,'-28'-18'41'16,"-3"6"-1"-16,-11 4-13 0,8 14-12 16,-4 6-7-16,5 11-8 15,5 11-1-15,3 8 2 16,5 8-2-16,6 6 2 15,5 0-1-15,13 3-1 16,11-6 0-16,11-5 1 16,17-9-1-16,11-11 0 15,12-15 0-15,3-11-5 16,5-11-7-16,-13-14-6 16,-1-4-2-16,-19-16-1 15,-13 2 1-15,-23-10 0 16,-12 8 3-16,-16-5 7 15,-12 7 11-15,-6 7 7 0,-8 4 3 16,4 9 0-16,1 8-3 16,9 5-6-16,9 4-10 15,26 4-8-15,0 0-4 16,0 0-7-16,46 12-1 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4.5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EFE676-897C-44F8-B332-42D8D39ACE33}" emma:medium="tactile" emma:mode="ink">
          <msink:context xmlns:msink="http://schemas.microsoft.com/ink/2010/main" type="inkDrawing"/>
        </emma:interpretation>
      </emma:emma>
    </inkml:annotationXML>
    <inkml:trace contextRef="#ctx0" brushRef="#br0">6111-1728 119 0,'5'-28'41'15,"-5"28"-2"-15,-35-20-14 16,10 20-18-16,-1 3-7 0,-2 5 0 16,2 7 0-1,3 3 0-15,6 2 0 16,7 5-1-16,12-2-1 15,11 1 1-15,12-2 0 0,13-1 0 16,8 0-1-16,10-3 1 16,8 2 0-16,4 0 1 15,-2 0 1-15,-4 1 1 16,-9 2-1-16,-10 0 1 16,-12 2-1-16,-16-1 0 15,-20-1 0-15,-16 0 0 16,-12-1-1-16,-10-4 0 0,-7-4-1 15,-4-4 1-15,-4-3 0 16,6-7-1-16,5-3-1 16,10-9-12-1,14 2-11-15,8-6-6 16,18-2-3-16,12-5-1 0,19 0-1 16,11-4-1-16</inkml:trace>
    <inkml:trace contextRef="#ctx0" brushRef="#br0" timeOffset="639.7389">6874-1592 163 0,'19'-16'36'0,"9"4"-5"15,15 4-33-15,5-2-18 16,15 7-12-16,3-1-7 16,-7-1-2-16,-3 5-3 15,-10-8-1-15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4.9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C2D0F7-D2A0-42E0-B220-B9DFE537F271}" emma:medium="tactile" emma:mode="ink">
          <msink:context xmlns:msink="http://schemas.microsoft.com/ink/2010/main" type="inkDrawing" rotatedBoundingBox="8943,9077 9273,9682 8822,9927 8493,9322" hotPoints="8688,9240 8900,9140 9175,9478 9137,9756 8825,9767 8596,9538" semanticType="enclosure" shapeName="Hexagon">
            <msink:destinationLink direction="with" ref="{7ECB9299-EA3B-4A0E-8973-85806DBAAC65}"/>
          </msink:context>
        </emma:interpretation>
      </emma:emma>
    </inkml:annotationXML>
    <inkml:trace contextRef="#ctx0" brushRef="#br0">7226-1903 116 0,'-13'-23'34'0,"13"23"-5"15,-36-23-8-15,14 20-5 16,-9 2-3-16,1 12-6 16,-3 7-6-16,1 8-1 15,0 11 0-15,1 7 1 16,6 8-1-16,5 8 0 16,11 4-1-16,9-2 0 15,14 1-1-15,14-4 1 16,15-7-1-16,10-7 0 15,11-13 1-15,2-10 0 16,3-12 0-16,-3-12 1 16,-6-11 0-16,-9-15-1 15,-15-11 1-15,-15-9 1 0,-16-6 0 16,-10-2 0-16,-16-5 1 16,-14 0-1-16,-9 2 1 15,-12 8-3-15,-2 8-4 16,-3 6-7-16,8 15-8 15,1 6-8-15,10 13-6 16,8 4-1-16,11 12 0 16,8 2 0-16,7 7 8 15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0:33.24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A788C0-2492-4EC5-88F0-EB42AC4469C8}" emma:medium="tactile" emma:mode="ink">
          <msink:context xmlns:msink="http://schemas.microsoft.com/ink/2010/main" type="inkDrawing" rotatedBoundingBox="2073,8650 19085,9272 18879,14900 1867,14278" semanticType="callout" shapeName="Other">
            <msink:sourceLink direction="with" ref="{3F85D301-5929-4682-8171-40E9E86A75A8}"/>
            <msink:sourceLink direction="with" ref="{6013EAD5-E6B0-4D9A-A9A0-20DEF6A65724}"/>
          </msink:context>
        </emma:interpretation>
      </emma:emma>
    </inkml:annotationXML>
    <inkml:trace contextRef="#ctx0" brushRef="#br0">13994-524 152 0,'0'0'41'0,"-23"3"-3"15,23-3-31-15,-6 33-7 16,10-7 0-16,6 9 1 16,7 3-1-16,3 1 0 0,4-5 0 15,1-2-1 1,3-11 1-16,0-5-1 15,0-11-4-15,0-10-2 16,-5-13-1-16,0-5 0 16,-8-9 0-16,-2-5 2 0,-3 1 5 15,-8 0 2-15,-2 5 4 16,-7 1 2-16,1 12 1 16,-3 3 0-16,9 15 0 15,0 0-1-15,-14 19-6 16,15 2-1-16,11 5 0 15,6 9 0-15,10 1 0 16,8 3 0-16,5-4 0 16,5-6 0-16,1-6 0 15,0-10 0-15,-2-8-1 16,-9-14 1-16,-6-11 0 16,-14-10 1-16,-8-6-2 0,-6-3 1 15,-10-2-6-15,-4 6-5 16,-6 2-3-16,3 10-5 15,-6 4-2-15,21 19-5 16,-25-7-1-16,25 7 0 16,2 25 7-16,11-7 6 15,5 3 10-15,7-3 14 16,9 3 12-16,-1-7 3 16,7-1 2-16,-4-7 0 15,5-2 0-15,-8-11-3 16,2-1-5-16,-7-9-11 15,-3-2-8-15,-6-4 1 16,-7-2-1-16,-5 0 0 0,-7 1 0 16,-7 1 0-16,-10 6 0 15,-4 7 1-15,-4 9-1 16,-3 7-1-16,4 9 1 16,1 8 0-16,4 8 1 15,8 9-1-15,13 4 0 16,7 4-1-16,13-2 1 15,14 0 0-15,5-8-15 16,14-2-11-16,-1-13-7 16,5-10 0-16,-3-11-1 15,2-9-1-15,-7-8-1 16</inkml:trace>
    <inkml:trace contextRef="#ctx0" brushRef="#br1" timeOffset="72497.3812">10230 2669 121 0,'0'0'40'15,"11"22"-3"-15,14-11-17 16,16 12-9-16,9 0 0 16,7 9-2-16,2 5-7 15,2 4-2-15,-3 4 0 16,-12 1 0-16,-13-2 0 0,-11 0 0 16,-17-1 0-16,-12-5 1 15,-11-5-1 1,-9-7 1-16,-4-5-1 15,-3-4-6-15,6-2-13 0,0-10-11 16,13-4-8-16,15-1-3 16,-2-15-4-16,19 2-2 15,9-15 21-15</inkml:trace>
    <inkml:trace contextRef="#ctx0" brushRef="#br1" timeOffset="75999.0425">14797 3136 160 0,'0'0'41'0,"0"0"-6"15,8-15-22-15,13 14-13 16,6-3 1-16,6 3-1 16,3-3 0-16,3 3 0 0,1-3 0 15,-6 0 0 1,-4-5-3-16,0 4-8 15,-14-4-8-15,1 4-6 16,-11-10-5-16,-6 15-3 0,7-22-5 16,-7 22-3-16,-2-23 3 15,-4 5 27-15</inkml:trace>
    <inkml:trace contextRef="#ctx0" brushRef="#br1" timeOffset="76220.1898">14973 2913 120 0,'-20'11'41'0,"7"7"-1"15,-2 2-11-15,8 13-17 16,6 3-7-16,1 3-4 16,6 2-2-16,4-1 2 0,7-4 0 15,-1-5-6-15,7-3-10 16,-6-15-10-16,4-3-8 15,-3-8-6-15,0-9-2 16,1-8-2-16,-1-8-2 16</inkml:trace>
    <inkml:trace contextRef="#ctx0" brushRef="#br1" timeOffset="77843.4993">15658 2673 51 0,'-16'-8'32'0,"16"8"0"0,0 0-1 16,0 0-6-16,-10-17-4 16,10 17-2-16,0 0-3 15,5-18-6-15,-5 18-3 16,0 0-3-16,13-18-4 15,-13 18 0-15,20-15 1 16,-20 15 0-16,24-18 0 16,-5 8-1-16,-1 0 1 15,-2 1-1-15,7 0 1 16,-5 4-1-16,0-1 0 16,1 4 0-16,-3 4 0 15,-1-1 0-15,-15-1 0 16,30 12 1-16,-12-1-1 15,-18-11 0-15,24 28-1 0,-12-11 1 16,-4 3-1-16,-1 3 1 16,-6 0-1-16,-1 0 1 15,-6 1-1-15,3-1 1 16,-2-1 0-16,-2-1 0 16,-5-3 0-16,1-2 0 15,11-16 0-15,-30 25 0 16,14-13 0-16,-1-3 0 15,-1 0 0-15,2-1 0 0,1-2 0 16,15-6 0 0,-23 12 0-16,23-12 0 15,0 0 0-15,-18 16 1 16,18-16-1-16,0 0-1 0,0 0 1 16,-15 17 0-16,15-17 0 15,0 0 0-15,-13 16 0 16,13-16-1-16,0 0 1 15,-10 18 0-15,10-18 0 16,0 0 0-16,-8 15 0 16,8-15 0-16,0 0 0 15,0 0-1-15,0 0 1 0,0 0 0 16,-5 15 0 0,5-15 0-16,0 0 0 15,0 0 0-15,0 0 0 16,0 0 0-16,0 0 0 0,0 0 0 15,0 0 0-15,0 0 0 16,0 0 0-16,0 0 0 16,-2 15 0-16,2-15 0 15,0 0 0-15,0 0 0 16,0 0 0-16,0 0 0 16,0 0 0-16,0 0 0 15,0 0 0-15,0 0-1 16,0 0 1-16,0 0 1 15,0 0-1-15,0 0-1 16,-5 14 1-16,5-14 0 16,0 0 0-16,0 0 0 15,0 0 0-15,0 0 0 0,0 0 0 16,0 0-1-16,0 0 1 16,0 0 0-16,0 0 0 15,0 0 0-15,0 0 0 16,0 0 0-16,17-8 1 15,-17 8-1-15,0 0-1 16,18-5 2-16,-18 5-1 16,0 0 0-16,21-5 0 15,-21 5 0-15,21-3 0 16,-21 3 0-16,25-3 0 16,-10 1 0-16,3 0 0 15,4-1 0-15,-3 2 0 16,4-1 0-16,0 2 0 0,1 0 0 15,-1-2 0-15,0 4 0 16,-4 0 0-16,0 2 0 16,-3 0-1-16,-16-4 1 15,23 5 1-15,-23-5-1 16,15 5 0-16,-15-5 0 16,0 0 0-16,0 0 1 15,0 0-1-15,0 0-15 16,6 16-13-16,-6-16-4 15,0 0-1-15,0 0-2 16,-19 7-3-16,19-7-8 16</inkml:trace>
    <inkml:trace contextRef="#ctx0" brushRef="#br1" timeOffset="82508.1042">16288 2510 141 0,'0'0'42'0,"0"0"-5"15,0 0-18-15,-2 30-7 16,5-7-8-16,7 5-4 15,2 4 0-15,2 1 0 16,0 0 0-16,0-2 0 16,1-3 0-16,2-6 0 15,3-4 0-15,-2-7 0 16,1-6 0-16,1-5 0 0,2-10 0 16,-1-1 0-16,0-7 0 15,-2-4 0-15,-5-1 0 16,1-3 0-1,-5 0 0-15,-3 3 0 0,-2 1 0 16,0 4 0-16,-7 4 0 16,2 14 0-16,-3-18 0 15,3 18 0-15,0 0 0 16,0 0 0-16,-4 21 0 16,4-5 0-16,5 4 0 15,2 5 0-15,4-1 0 16,9 4 0-16,3-1 0 15,7-4 0-15,4-2 0 0,6-3 0 16,3-5 0-16,1-5 0 16,2-6 0-16,-3-7 0 15,-5-5 0 1,-5-6 0-16,-8-7 0 0,-5-4 0 16,-7-2 0-16,-8-2 0 15,-9-1 0-15,-2 1 0 16,-9 2 0-16,-3 2 0 15,-3 4 0-15,-4 4 0 16,2 2 0-16,-2 2 0 16,2 4 0-16,3 4 0 15,5 2 0-15,15 5 0 16,-19-4 0-16,19 4 0 0,0 0 0 16,0 0 0-16,0 0 0 15,0 0 0 1,19 3-4-16,-19-3-11 15,0 0-3-15,17 5-4 0,-17-5-6 16,0 0-2-16,18 10-4 16,-18-10 6-16,0 0 4 15,0 0 3-15,15 5 3 16,-15-5 6-16</inkml:trace>
    <inkml:trace contextRef="#ctx0" brushRef="#br1" timeOffset="85169.4276">15596 3309 112 0,'0'0'41'0,"0"0"-6"16,0 0-13-1,26 8-4-15,-3-8-2 16,18 5-5-16,10-2-11 16,12 0 0-16,11-1 0 0,8 0 0 15,7-2 0-15,5-2 0 16,2-1 0-16,-1-1 0 16,-2-1 0-1,-4 0 0-15,-7 1 0 0,-6-3 0 16,-9 0 0-16,-4-1 0 15,-7 0 0-15,-10 1 0 16,-8 1 0-16,-5-2 0 16,-3 3-6-16,-6-4-8 15,-1 9-5-15,-8-3-5 16,2 6-5-16,-17-3-3 16,16 5-5-16,-16-5-3 15,0 0 5-15,0 0 17 0</inkml:trace>
    <inkml:trace contextRef="#ctx0" brushRef="#br1" timeOffset="85989.5246">16408 3516 176 0,'-17'-5'43'0,"17"5"-7"15,-16 28-36-15,9-7 0 16,7 7 0-16,0 1 0 15,4 4 0-15,2-2 0 16,1-1 0-16,-1-5 0 16,-1-2 0-16,-5-23 0 15,15 19 0-15,-15-19 0 16,0 0 0-16,12-26 0 16,-9 3 0-16,-3-2 0 0,2-4 0 15,-1 3 0-15,3-2 0 16,-1 1 0-16,3 3 0 15,4 2 0 1,3 4 0-16,6 4 0 0,2 2 0 16,2 2 0-16,3 7 0 15,1 3 0-15,-1 5 0 16,-1 8 0-16,0 5 0 16,-6 3 0-16,1 4 0 15,-2 5 0-15,-5 1 0 16,2-3 0-16,-3 1 0 15,1-6 0-15,-3-3 0 16,-2-4 0-16,-8-16 0 0,0 0 0 16,15-1 0-16,-13-16 0 15,-4-4 0 1,2-5 0-16,2-1 0 16,1-2 0-16,3-2 0 0,4 1 0 15,5 5 0-15,3 6 0 16,5 2 0-16,4 4 0 15,-1 2 0-15,2 7 0 16,-2 8 0-16,1 2 0 16,-2 7 0-16,-2 4 0 15,-4 6 0-15,-1 5 0 16,-1 5 0-16,-4-1 0 16,0 3 0-16,-3-2 0 0,-2-4 0 15,-3-1 0 1,0-10 0-16,-5-18-1 15,2 17-19-15,-2-17-12 16,-7-20-7-16,-1 2-4 0,-3-7-3 16,-3-4-2-16,3-7 23 15</inkml:trace>
    <inkml:trace contextRef="#ctx0" brushRef="#br2" timeOffset="-44944.85">12432-1737 154 0,'0'0'36'0,"-13"18"-1"16,10-1-14-16,3 4-22 16,5 6 0-16,5 5 0 15,6 8-2-15,7 1 1 16,9-2-1-16,7-1 0 16,7-5 0-16,5-8 0 15,2-6 0-15,0-9 2 16,-7-11-8-16,0-4-4 15,-13-12-2-15,-7-4 0 0,-16-9 1 16,-5 2-1-16,-16-9 3 16,-6 4 0-16,-6-5 8 15,-2 2 3-15,2 3 3 16,2 5-6-16,4 2-5 16,11 3-6-16,6 5-3 15,10 0-1-15,8 3-2 16,7 0 0-16</inkml:trace>
    <inkml:trace contextRef="#ctx0" brushRef="#br2" timeOffset="-44728.7043">13050-1960 138 0,'-10'-21'36'16,"10"21"-1"-16,0 0-6 15,-6 19-22-15,14 11-7 16,8 9 1-16,7 11-1 15,4 4 0-15,4 7-1 16,0-2 1-16,1-2-2 16,-8-7-14-16,4-8-14 15,-6-12-5-15,-7-12-2 0,-15-18-1 16,0 0 0 0,5-23-1-16</inkml:trace>
    <inkml:trace contextRef="#ctx0" brushRef="#br0" timeOffset="506.9918">15798-468 152 0,'2'-20'35'16,"-5"2"-2"-16,-2-5-12 16,-2 8-22-16,2 0 1 15,5 15 0-15,-21-21 0 16,4 14 0-16,-6 6-1 15,-3 4 1-15,-6 7 0 16,1 6 0-16,2 7 0 0,2 9 1 16,7 5-1-16,11 4 0 15,10 2 0 1,11-3 0-16,12-6-1 16,11-4 1-16,6-11-1 0,4-9 1 15,1-11-1-15,-3-13 0 16,-7-9 1-16,-10-6 0 15,-8-6 0-15,-9-2 0 16,-6 2 1-16,-5 2-1 16,-3 5 1-16,-3 9 0 15,8 19 0-15,-16-19-1 16,16 19 0-16,-14 15 1 16,13 3-1-16,2 5 1 0,8 9-1 15,4 2 1 1,8 5-1-16,6-1 0 15,7-2 0-15,2-4-1 16,2-6-12-16,-5-13-11 0,4-10-6 16,-9-14-3-16,-7-11 0 15,-6-10 0-15,-4-9-1 16,-7-7 1-16</inkml:trace>
    <inkml:trace contextRef="#ctx0" brushRef="#br0" timeOffset="691.8673">16144-692 158 0,'0'0'34'16,"0"0"0"-16,-10 15-18 16,19 11-15-16,0 7-1 15,8 8 0-15,1 4 1 16,3 4-2-16,7-1 0 0,-1-9-18 16,2-5-9-16,-5-12-5 15,2-9 0-15,-3-16-1 16,0-7-1-16,-2-15 1 15</inkml:trace>
    <inkml:trace contextRef="#ctx0" brushRef="#br0" timeOffset="1028.2646">16482-692 167 0,'-28'-6'34'0,"2"7"0"16,-2 9-29-16,9 8-5 15,11 4 2-15,8 6-2 0,10 1 1 16,8 1 0-16,9-2-1 16,7 0-1-16,11-7 2 15,1 0-1-15,-2-3 0 16,-4 0-1-16,-2-1 1 16,-9-2 0-16,-6 4-1 15,-9-1 1-15,-13 4 0 16,-6-4 0-16,-8-2-1 15,-7-4 1-15,-6-4 0 16,0-8-2-16,1-2-10 16,-1-9-6-16,9-1-7 15,4-7-4-15,11 1-4 16,12-4 1-16,12 1-1 0,6 3 1 16,6-7 9-16</inkml:trace>
    <inkml:trace contextRef="#ctx0" brushRef="#br0" timeOffset="1367.4859">16956-595 120 0,'9'-18'35'16,"-11"-2"-2"-16,2 20-3 15,-25-21-11-15,6 21-10 16,-6 5-8-16,-3 11 0 16,0 6-1-16,1 6-1 15,4 6 0-15,5 4-1 16,13 1 1-16,9 2 0 15,12-1 0-15,9-6 1 0,13-4-1 16,5-10-1-16,1-10 2 16,2-12-1-16,-8-10 1 15,-8-11-1-15,-9-6 1 16,-11-4 1-16,-12-3-1 16,-9 1 1-16,-7 4 0 15,-5 3 0-15,-2 5 0 16,0 7-1-16,2 6-1 15,3 0-11-15,20 10-12 16,0 0-7-16,0 0-3 16,0 0 0-16,33 7-1 15,-1-11 0-15</inkml:trace>
    <inkml:trace contextRef="#ctx0" brushRef="#br3" timeOffset="19879.6454">501 1265 108 0,'-11'-23'44'0,"11"23"-4"16,-19-23-11-16,19 23-14 15,-16-14-10-15,16 14-4 16,-20-6 1-16,20 6-1 15,-29 5-1-15,12 1 1 16,-4 8-1-16,1 0 0 0,-5 8 0 16,0 1 0-1,2 5 0-15,2 0 1 16,4 0 0-16,4-2-1 16,10-3 0-16,6-3-1 15,10-6 0-15,11-2 0 0,5-2-1 16,9-7 1-16,7 0-1 15,4-1 0-15,2 3 2 16,-3 3 0-16,-4 2 1 16,-2 6 1-16,-10 1-1 15,-8 8 2-15,-13 2-1 16,-9 6 0-16,-12 0 0 16,-7 0-2-16,-9-5 1 15,-5-3-1-15,-6-7 1 16,0-8-4-16,0-7 2 15,1-15-3-15,8-6-7 16,2-11-8-16,14 1-10 0,2-7-6 16,17 6-1-16,3-4-2 15,11 2-6-15,9 8 12 16</inkml:trace>
    <inkml:trace contextRef="#ctx0" brushRef="#br3" timeOffset="20831.288">1910 1380 129 0,'-33'1'45'16,"1"3"-2"-16,14 7-24 15,18-11-19-15,-8 30-1 16,21-9-1-16,10 2 0 0,9 3 0 16,4 1 2-16,2-3 0 15,1-6 0-15,1-3 0 16,-2-8 0-16,-4-6 0 16,-2-7-1-16,-4-9-2 15,-9-8-5-15,0-2-2 16,-10-6 0-16,0 2 4 15,-6-3 5-15,-6 6 1 16,-2 3 1-16,-5 3 3 16,10 20 5-16,-17-14 1 15,17 14 0-15,-8 18-3 16,10 0-6-16,6 3-1 16,9 5-1-16,14 4 0 0,10-2 0 15,12-3 0-15,8-4 1 16,5-6-1-16,-1-5 1 15,1-12 0-15,-8-6-1 16,-10-5-1-16,-17-12-8 16,-11 0-3-16,-18-11-1 15,-7 3 1-15,-18-6-1 16,-4 3 1-16,-12-4 2 16,4 6 1-16,0-1 6 15,7 6-3-15,9 2-7 16,9 1-5-16,15 8-2 15,10-2-2-15,9 5 0 0,9 1 9 16</inkml:trace>
    <inkml:trace contextRef="#ctx0" brushRef="#br3" timeOffset="21867.7428">3755 1187 155 0,'-12'-23'36'15,"1"9"-3"-15,-12-3-22 16,-2 6-9-16,-5 6 1 16,-3 8-2-16,-4 5 1 15,-1 9-1-15,-2 9 0 16,2 7-3-16,5 8 0 0,12 3 1 16,11 6-1-16,15-6 0 15,15 2 0 1,11-5 1-16,12-8 0 15,5-8 1-15,4-11 0 0,-1-10 0 16,-6-9 0-16,-9-8 0 16,-8-10 0-16,-11-7-1 15,-9-1 1-15,-8-5-1 16,-5-2 1-16,-3 7 0 16,-4 3 1-16,1 6 0 15,11 22 0-15,-23-16 0 16,23 16 0-16,-12 18 0 15,14 5-1-15,3 3 1 16,6 7-2-16,9 3 0 16,5 0 0-16,8-1 1 15,8-5 1-15,3-4-1 16,6-10 0-16,1-7-1 0,0-11 1 16,-7-10-6-16,1-6-6 15,-16-15 0-15,-1-4-1 16,-14-14 2-16,-9-4 11 15,-5 1 0-15,-10 2 1 16,-2 7 7-16,-9 1 6 16,6 13 1-16,-7 6-1 15,22 25-2-15,-24 3-10 0,19 14-1 16,8 12-1 0,7 11-1-16,6 9-1 15,8 5 1-15,4 5 0 16,3-3 0-16,2 0 1 15,-4-6-1-15,-1-9-10 0,-8-20-17 16,-2-5-6-16,-18-16-1 16,0 0-1-16,-1-37-1 15,-16 5 0-15</inkml:trace>
    <inkml:trace contextRef="#ctx0" brushRef="#br3" timeOffset="21215.7591">2819 1027 133 0,'0'0'37'0,"0"0"-1"15,-6 26-11-15,2-5-19 16,6 9-5-16,3 9-1 15,3 6 0-15,5 6-2 16,4 1 2-16,3 2-1 16,-2-3 1-16,1-5-1 15,-2-10 1-15,-2-6-1 16,-5-12 0-16,-10-18 1 0,0 0-2 16,0 0 1-16,8-31 0 15,-13-2 0-15,2-8 0 16,3-2 1-16,3-3-1 15,7 4 1-15,5 4 0 16,8 7 0-16,5 12-1 16,5 10 2-16,1 12-1 15,1 10 1-15,-2 12 0 16,-2 6-1-16,-3 7 1 16,-2 3 0-16,-3 0 0 15,-1-2-1-15,-2-6-1 16,4-2-18-16,-5-16-13 15,5-5-2-15,-2-17-1 0,4-4-1 16,-3-10 0-16</inkml:trace>
    <inkml:trace contextRef="#ctx0" brushRef="#br2" timeOffset="-47218.5479">8856-1541 149 0,'-4'-20'39'0,"-6"-8"-6"16,2 5-19-1,-7 0-12-15,-1 0-1 0,-6 0 1 16,-4 5-1-16,-5 5 0 15,-2 5 0-15,-5 6-1 16,-3 9 0-16,-2 8 0 16,0 8-1-16,4 9 2 15,4 8-1-15,7 3 0 16,10 3-1-16,15-2 0 16,12-5 0-16,18-3 0 15,16-11-1-15,16-10-2 0,8-12-12 16,11-6-8-1,-9-15-3-15,0-7-3 16,-14-11-1-16,-9-8 3 16,-23-14 6-16,-15-1 11 0,-14-2 21 15,-18-6 14-15,1 8 5 16,-11 1 3-16,2 14 0 16,-2 8-1-16,8 19-7 15,1 11-9-15,25 6-8 16,-17 38-7-16,22-2 0 15,10 13-1-15,8 7 1 16,8 5 1-16,6 1-2 16,7 0 0-16,1-9-8 15,2-4-14-15,-4-13-9 16,0-8-1-16,-7-14-1 16,-3-13-2-16,-6-16 1 15</inkml:trace>
    <inkml:trace contextRef="#ctx0" brushRef="#br2" timeOffset="-46852.9966">9218-1742 156 0,'-25'-14'42'0,"25"14"-6"16,-11 18-25-16,16 6-10 16,6 9-1-16,9 8 1 15,6 5-2-15,2 2 1 16,4-2-12-16,1-2-6 15,-7-9-5-15,0-7-3 16,-9-12-3-16,-17-16 1 16,0 0 2-16,0 0 4 0,-7-38 16 15,-11 4 12-15,-2-2 13 16,-3-5 6-16,5 1 2 16,0-1-1-16,10 5-1 15,3 0-4-15,12 11-6 16,2 2-5-16,10 5-17 15,12 12-13-15,0-1-10 16,14 9-2-16,-4 1-6 16,8 4-2-16,-1 1 0 15,3 2 18-15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1:45.4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9EDADA8-96AB-448E-B203-0D4E0945FC9B}" emma:medium="tactile" emma:mode="ink">
          <msink:context xmlns:msink="http://schemas.microsoft.com/ink/2010/main" type="inkDrawing" rotatedBoundingBox="8543,14176 12473,14043 12476,14135 8547,14269" shapeName="Other">
            <msink:destinationLink direction="with" ref="{8DB4DC65-CF93-42A7-8C98-8B73B2D9FBEA}"/>
          </msink:context>
        </emma:interpretation>
      </emma:emma>
    </inkml:annotationXML>
    <inkml:trace contextRef="#ctx0" brushRef="#br0">-22 160 45 0,'-17'1'29'16,"17"-1"2"-16,0 0-3 15,0 0-6-15,0 0-2 16,41 4 0-16,-4-4-1 16,19 8-1-16,5-3-5 15,11 1-4-15,7-1-8 16,7 0-1-16,4-3 0 15,6-2 0-15,8-3 0 16,8-4 0-16,11-4 0 16,7-3 0-16,14 0 0 15,19-1 0-15,16-2 0 16,9 3 0-16,13-1 0 0,7 2 0 16,6 4 0-16,-1 3 0 15,1 3 0-15,-13 3-1 16,-13 3 0-16,-15 0 1 15,-22 5-5-15,-27-3-5 16,-24 4-4-16,-22-6-4 16,-22 3-3-16,-25-7-3 15,-13 1-3-15,-18 0-4 16,0-18 4-16,0 18-3 16,-28-30 3-16,13 12 9 15,-3-7 18-15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0.8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C411D9-3CE0-4392-A296-E15EFB74641A}" emma:medium="tactile" emma:mode="ink">
          <msink:context xmlns:msink="http://schemas.microsoft.com/ink/2010/main" type="inkDrawing"/>
        </emma:interpretation>
      </emma:emma>
    </inkml:annotationXML>
    <inkml:trace contextRef="#ctx0" brushRef="#br0">7070 3248 173 0,'0'0'36'0,"0"0"-3"16,0 0-25-16,41-6-9 15,-1 7-14-15,16 6-13 16,2-4-5-16,4 4-2 16,-4-7 0-16,-4 0-8 15,-6-2 0-15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2:07.272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65 126 38 0,'-23'-12'24'15,"5"4"-1"-15,3-2-7 16,15 10-3-16,-14-15-3 16,14 15 0-16,0 0-1 15,8-15-1-15,7 10-1 16,9-2-3-16,13 0-1 16,12-1-1-16,10 2-1 15,9-3 1-15,8 3-1 16,1 1-1-16,5 0 1 15,-1 0-1-15,-10 3 0 0,-11 1 0 16,-9 1 0-16,-11 0 0 16,-11 1 0-16,-9-1 1 15,-20 0-1 1,0 0 0-16,0 0 1 0,-30 9-1 16,-3-4 0-16,-9 3 0 15,-13 0 0-15,-6 3 1 16,-10 3-2-16,-5 1 2 15,-1 0-2-15,4 0 1 16,10 0 0-16,9-5 0 16,15 4 0-16,11-4 0 15,13-2 0-15,15-8 0 16,28 10 0-16,13-8 0 0,13 1 1 16,19-3-1-1,9 0 1-15,12 0 0 0,8 4-1 16,4 0 0-1,-2 0 0-15,0 7-1 0,-12-5 0 16,-11 6-5-16,-15-2-4 16,-7-1-7-16,-21-2-5 15,-15 0 0-15,-23-7-3 16,0 0-9-16,-35-12-2 16,-1-4 34-16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2:08.46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36 14 32 0,'0'0'20'0,"0"0"2"16,32-13-5-16,1 13-7 16,13 1-1-16,15 3-1 15,16-1 2-15,11 2-2 16,10 3 0-16,6 2-2 16,3 1-3-16,-3 1-1 15,-10 1-1-15,-12 2-2 16,-19-2 0-16,-20 2-1 15,-18-2-3-15,-25-13-1 16,-25 23 0-16,-21-13-1 16,-24-4 0-16,-18 3 1 15,-16-6 1-15,-12 0 1 0,-6-1 2 16,4-2 3-16,4-2 3 16,12 2 2-1,20 0 2-15,19-3 0 16,27 3 0-16,19-3 0 0,17 3 0 15,48 0-2-15,20 1-1 16,29 1-3-16,17 1-1 16,14 4-2-16,9 1-4 15,8 5-4-15,-7-1 0 16,-13 2-2-16,-18 0-2 16,-31 0-2-16,-28-2-1 15,-28-4-2-15,-20-8 5 16,-46 7 3-16,-12-9 3 0,-24-3 1 15,-16-2 4 1,-7 1 2-16,0-4 2 16,2 2 2-16,8 0 0 15,6-1 0-15,11 4-2 0,17 1 0 16,10 2-3-16,14 0-5 16,15 1-2-16,22 1-10 15,0 0 0-15,0-18 18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5:13.72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A6D07C-A5A8-40EA-923C-75D6BF7BD3CE}" emma:medium="tactile" emma:mode="ink">
          <msink:context xmlns:msink="http://schemas.microsoft.com/ink/2010/main" type="inkDrawing" rotatedBoundingBox="3525,10650 8138,9132 8781,11083 4167,12602" semanticType="callout" shapeName="Other">
            <msink:sourceLink direction="to" ref="{3B367202-3C33-4F1D-A28F-1FE23C4EF735}"/>
            <msink:sourceLink direction="from" ref="{8AB12218-1AF7-4081-8029-1BBE3F58B3F5}"/>
          </msink:context>
        </emma:interpretation>
      </emma:emma>
    </inkml:annotationXML>
    <inkml:trace contextRef="#ctx0" brushRef="#br0">-1429 2149 113 0,'0'0'43'0,"0"0"-1"16,0 0-15 0,0 0-24-16,18-16-3 0,3 5 0 15,6-3 0-15,4-2 0 16,5-4-1-16,7-1 1 0,7-5 0 15,1-2-1 1,5-5 2-16,-2-2-1 16,4-1 0-16,-1-2 0 15,-1-1 1-15,0-2-1 0,-1 0 0 16,1-4 0-16,-3 1 1 16,4 0-1-16,3-4 0 15,5 2 0-15,1 2 0 16,5-1 0-16,3 3 1 15,-1 1-1-15,3 1 0 16,-1 4 0-16,-2 0 1 16,-2-2-2-16,-2 0 2 15,-2-1-1-15,1 1 0 16,1 0 0-16,-1 1 0 16,1-1 0-16,-2-2 0 15,3 3 1-15,-4-1-1 16,1 0 0-16,-3-1 1 0,-1 1-1 15,1 0 0-15,0 0 1 16,4 4-1-16,-2-1 0 16,3 2 0-16,-1 0 0 15,1 2 1-15,-2 2-1 16,3-3 0-16,-6 5 1 16,-2-1-1-16,-2-4 0 15,-3 3 1-15,3-2-1 16,-3 1 1-16,4 0-1 15,0 1 1-15,-1-2-2 16,-1 1 2-16,2 2-1 16,-3 0 1-16,-2 2-1 15,-5 3 0-15,-4-2 1 0,-4 2-1 16,-3 0 0-16,-6 5 1 16,-4 2-1-16,-4 4 0 15,-6 2 0-15,-20 10 0 16,22-8 0-16,-22 8-6 15,0 0-15-15,-5 20-11 16,5-20-6-16,-23 23-5 16,6-10 0-16,1-1-1 15</inkml:trace>
    <inkml:trace contextRef="#ctx0" brushRef="#br1" timeOffset="52274.6164">2929-146 34 0,'-10'27'25'15,"-5"2"-4"-15,5 7-9 16,2 7-6-16,6 5 0 15,2 4 3-15,2 4 0 16,4 5 2-16,-2-2 0 16,4 5 2-16,-6-1 0 15,1 4 0-15,-5-1 0 16,4 3-2-16,-7-4-1 16,3 4-2-16,-4-1-3 15,-1 1 0-15,-3-2-2 0,0-1-1 16,-3 1 0-16,0-3-2 15,0-1 1-15,-2-1-1 16,2 2 0-16,0-3 1 16,-1 1-2-16,5-2 2 15,-3-1-2-15,2 0 1 16,0-3 1-16,0-2 0 16,2-5-1-16,0-3 1 15,1-5-1-15,1-3 1 16,1-5 0-16,1-5-1 15,3-2-3-15,-3-8-10 16,9-1-8-16,-5-17-8 16,0 0-6-16,0 0-7 0,0 0-2 15,0 0-1-15,14-28 30 16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0:48.9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ECB9299-EA3B-4A0E-8973-85806DBAAC65}" emma:medium="tactile" emma:mode="ink">
          <msink:context xmlns:msink="http://schemas.microsoft.com/ink/2010/main" type="inkDrawing" rotatedBoundingBox="6902,10823 15119,9873 15402,12320 7185,13270" semanticType="underline" shapeName="Other">
            <msink:sourceLink direction="with" ref="{10C2D0F7-D2A0-42E0-B220-B9DFE537F271}"/>
            <msink:sourceLink direction="with" ref="{592EE8F6-C139-4CD1-9530-C47EE397D614}"/>
            <msink:sourceLink direction="with" ref="{373A229C-8F45-449D-92B4-6BBB06825691}"/>
          </msink:context>
        </emma:interpretation>
      </emma:emma>
    </inkml:annotationXML>
    <inkml:trace contextRef="#ctx0" brushRef="#br0">11188 347 176 0,'0'0'43'16,"-16"4"-10"-16,18 11-30 15,6 8-3-15,5 10 0 16,7 8 0-16,3 5 0 16,7 3 0-16,1 2 0 0,3-1 0 15,1-1 0-15,1-6 0 16,-3-7 0-16,-1-8 0 15,-8-9 0-15,-2-7 0 16,-3-10 0-16,-4-11 0 16,-3-10 0-16,-6-8-1 15,-4-10 1-15,-2-8 1 16,0-6-1-16,-5 0 0 16,-3 2 0-16,0 3 0 15,-1 3 0-15,1 7 0 16,3 7 0-16,4 11-2 15,1 3-17-15,0 15-12 16,0 0-4-16,23-13-9 0,-23 13 0 16,28 14-1-16,-14 1 11 15</inkml:trace>
    <inkml:trace contextRef="#ctx0" brushRef="#br0" timeOffset="255.1731">11857 670 145 0,'-21'10'44'0,"21"-10"-2"15,-20 13-18-15,20-13-24 16,-10 30 0-16,12-6 0 16,3 1 0-16,0 3 0 0,3 2 0 15,4-6 0 1,2-1 0-16,1-6 0 15,7-3-1-15,-4-10-17 16,11-1-10-16,-5-11-6 0,5-5-6 16,-4-9-4-16,-5-4 1 15,-4-5-1-15</inkml:trace>
    <inkml:trace contextRef="#ctx0" brushRef="#br0" timeOffset="393.266">11894 517 112 0,'-20'-11'26'0,"20"11"-19"16,0 0-23-16,-5-21-12 15,21 21-3-15,3-7-4 16,5 2 1-16</inkml:trace>
    <inkml:trace contextRef="#ctx0" brushRef="#br0" timeOffset="772.7106">12159 232 164 0,'8'-27'43'0,"7"21"-8"15,0 1-27-15,8 5-8 16,3 5 1-16,1 6 0 15,-6 6 0-15,-5 2 0 16,-6 4-1-16,-8 2 1 0,-10 3-1 16,-5 1 0-16,-9 1 0 15,-1 0 0-15,-2-1 0 16,4-1 0 0,4-5 0-16,3-2 0 0,7-4-1 15,7-17 1-15,12 21-1 16,2-21-1-16,8-1 1 15,3-6-1-15,4 0 0 16,-1-4-10-16,5 6-11 16,-5-6-7-16,-1 6-3 15,-4-2-6-15,-5 4-3 16,-18 3-1-16,23-7 20 0</inkml:trace>
    <inkml:trace contextRef="#ctx0" brushRef="#br0" timeOffset="1001.5309">12610 568 175 0,'0'0'43'15,"0"0"-8"-15,30-10-37 16,1 10 0-16,9-1-7 15,4 6-10-15,-3-9-8 0,6 4-4 16,-13-4-3-16,-4-5-6 16,-10-1-2-16,-20 10 0 15</inkml:trace>
    <inkml:trace contextRef="#ctx0" brushRef="#br0" timeOffset="1224.6823">12762 391 143 0,'-17'5'45'15,"17"-5"-2"-15,-19 28-19 16,22 1-24-16,8 7 0 0,6 4 0 16,4 4 0-1,2 1 0-15,7 1-16 0,-10-10-9 16,6-5-8-1,-11-13-2-15,0-8-6 0,-15-10-4 16,21-8 0-16</inkml:trace>
    <inkml:trace contextRef="#ctx0" brushRef="#br0" timeOffset="1659.9747">13080 401 147 0,'0'-25'43'0,"0"25"-2"15,21-28-25-15,-1 18-18 16,13 2 1-16,7 5 0 0,1 0 1 16,3 1 0-16,-1 5 0 15,-5 4 2-15,-7 3 0 16,-6 3 0-16,-9 5 0 15,-9 3 0-15,-10 7-1 16,-9 5 0-16,-8 3-1 16,-1 2 0-16,-5 3 0 15,-6 0 0-15,3-2 0 16,2 1 0-16,6-6 0 16,4-6 0-16,9-1-2 15,7-8 0-15,7-2 0 16,9-7 1-16,5-4-1 15,6-4 0-15,5-2 1 0,4-3 0 16,1-4 1-16,0 0-2 16,6 1-12-16,-11-6-10 15,4 4-7-15,-9-3-3 16,-1 2 0-16,-7-5-1 16,2 0-1-16</inkml:trace>
    <inkml:trace contextRef="#ctx0" brushRef="#br0" timeOffset="9284.9328">9394 1316 148 0,'9'-33'35'0,"-4"17"-2"16,-12-9-8-16,4 5-12 0,-6-6-12 16,1 5-1-16,-7-2 0 15,-3 1 0-15,-5 2 0 16,-6 6 0-16,-4 7 0 16,-7 7 0-16,-3 8 0 15,-1 9 0-15,3 12 0 16,4 11 0-16,9 6 0 15,12 5 0-15,14 1 0 16,17-1 0-16,18-6 0 16,13-8 0-16,15-12 0 15,10-12 0-15,5-15 0 16,-4-14 0-16,-6-15 0 16,-12-10 0-16,-16-12 0 0,-15-6 0 15,-16-2 0-15,-17 0 0 16,-8 2 0-1,-8 7 0-15,-4 9 0 16,0 12 0-16,2 9 0 0,5 16 0 16,8 11 0-16,7 13 0 15,5 8 0-15,6 12 0 16,10 8 0-16,9 10 0 16,11 3 0-16,6-2 0 15,11-1 0-15,4-8 0 16,7-9 0-16,5-14 0 15,-4-13 0-15,-2-19 0 16,-8-14 0-16,-9-12 0 0,-10-10 0 16,-10-5 0-16,-11-1 0 15,-10 1 0-15,-9 4 0 16,-6 6 0 0,-10 10 0-16,-4 10 0 0,-4 7 0 15,0 11 0-15,-1 10 0 16,4 8 0-16,7 11 0 15,5 11 0-15,14 7 0 16,10 4 0-16,17 4 0 16,13-3 0-16,11-4 0 15,7-9 0-15,5-11 0 16,2-13 0-16,-6-15 0 0,-6-15-6 16,-13-8-10-1,-21-13-1-15,-9-3-1 16,-19-7-1-16,-8 3 1 15,-14 0 1-15,-1 7 0 16,-7 5 9-16,3 3 4 0,8 10-2 16,10 3-5-16,20 15-3 15,-13-16-1-15,13 16-1 16,30-14-2-16,1 9 1 16,7-1 0-16</inkml:trace>
    <inkml:trace contextRef="#ctx0" brushRef="#br0" timeOffset="9601.4036">10324 961 168 0,'-17'-21'34'0,"7"3"-2"16,5-4-12-16,9 7-21 0,12 2 0 16,12 7 1-16,8-1 0 15,5 5-1-15,6 4 1 16,0 3 0-16,-5 3 1 15,-8 5 1-15,-6 2-1 16,-11 5-1-16,-9 3 0 16,-8 3 0-16,-8 0 0 15,-7 4 0-15,-3 0 0 16,-2-1 0-16,0-3 0 16,0 1 0-16,4-3 0 15,1-6 0-15,12 5-18 16,3-23-16-16,1 28-2 15,-1-28-2-15,23 20 0 0,-4-12 0 16,9 5 0-16</inkml:trace>
    <inkml:trace contextRef="#ctx0" brushRef="#br0" timeOffset="9745.4887">10625 1561 201 0,'-26'11'34'0,"9"-3"-14"15,17-8-44-15,0 0-13 16,25 2-1-16,0-15-3 16,8-4-2-16,1-4 0 15</inkml:trace>
    <inkml:trace contextRef="#ctx0" brushRef="#br0" timeOffset="-4287.6042">7566 340 31 0,'-17'-8'17'0,"17"8"-5"15,0 0-5-15,-15-13-4 16,15 13-1-16,0 0 0 16,0 0 0-16,0 0-2 15,0 0 1-15,0 0 0 16,18-15 1-16,-18 15 2 16,15-3 1-16,-15 3 2 15,23-7 0-15,-23 7 2 0,32-8 0 16,-14 1 0-1,5 4-1-15,2-4 0 16,1 4-2-16,4 0-1 16,-1 3-1-16,3 0 0 0,-3 1-1 15,-1 4-1-15,-1 4 0 16,-6 0 0-16,-1 3 1 16,-9 3 0-16,-3 3 0 15,-6 0 0-15,-5 5-1 16,-5 1 1-16,-7 4-2 15,-3 5 1-15,-4 0-2 16,-2 2 0-16,-1-1 0 16,-2 1-1-16,4-4 1 15,0-3 0-15,5-4-1 16,2-7 1-16,4-2 0 16,12-15 0-16,-8 16 0 15,8-16 0-15,0 0 0 0,20 2 0 16,-4-6 0-16,9-1 0 15,3 1 0-15,5-1 0 16,3-2 0-16,4 4 0 16,-1-1-1-16,1 6 1 15,-6 0-2-15,-4 3-2 16,-5-2-2-16,-7 4-2 16,-18-7-4-16,21 9-5 15,-21-9-4-15,0 0-3 16,0 0 1-16,5-14 1 15,-6-1 1-15,-3-5 1 16</inkml:trace>
    <inkml:trace contextRef="#ctx0" brushRef="#br0" timeOffset="-3883.6424">7997 31 56 0,'-23'-10'20'0,"23"10"1"16,0 0 1-16,7 20-5 15,11-4-2-15,10 9-1 0,3 1-2 16,9 10 0-16,3 2-3 15,3 3-3-15,-2 4-2 16,-1 1-3-16,-8 1-1 16,-6-1 0-16,-6 2 0 15,-8 0 1-15,-10-4 0 16,-3-3 0-16,-9-2 0 16,-3-4 0-16,2-7-2 15,-5-7-5-15,6-6-6 16,7-15-5-16,0 0-5 15,0 0-4-15,0 0-1 16,0 0-2-16,20-23 1 16,-2 7 3-16,0-6 6 0</inkml:trace>
    <inkml:trace contextRef="#ctx0" brushRef="#br0" timeOffset="8164.1733">6921 1153 180 0,'-18'-10'36'15,"18"10"-2"-15,-16 10-29 16,14 5-5-16,4 8 0 16,6 3 0-16,5 9 0 15,5 3 0-15,7-2 0 16,6-2 0-16,7-4 0 15,3-6 0-15,2-10 0 16,0-8 0-16,0-11 0 16,-5-8 0-16,-5-10 0 0,-10-7 0 15,-10-2 0-15,-5-6 0 16,-8 0 0-16,-5 2 0 16,-6 5 0-16,-4 8 0 15,0 5 0-15,15 18 0 16,-23-9 0-16,23 9 0 15,-3 27 0-15,13-3 0 16,9 8 0-16,9 4 0 16,10 3 0-16,9-1 0 15,5-2 0-15,4-6 0 16,0-9 0-16,-1-6 0 16,-6-15 0-16,-8-12 0 15,-9-11 0-15,-13-6 0 0,-14-11 0 16,-10-2 0-16,-10-3 0 15,-8 1 0-15,-8 4 0 16,-3 8-2 0,4 7-8-16,-1 7-3 0,31 18-6 15,-25-5-2-15,25 5 0 16,18 25 1-16,10-2 4 16,7 1 13-16,-1 2 11 15,11 1 6-15,-7-3 4 16,4-1 4-16,-7-8-2 15,0-5 1-15,-6-10-4 16,3-5-12-16,-4-8-5 16,-7-7 0-16,-1-6 0 0,-9-2 0 15,-4-3 0 1,-5 5 0-16,-12-1 0 16,-7 9 0-16,-9 3 0 15,-2 10 0-15,-5 9 0 0,0 9 0 16,3 10 0-16,6 10 0 15,9 8 0-15,11 3 0 16,16 5 0-16,8-1 0 16,18-2 0-16,6-15-6 15,12-3-27-15,0-18-1 16,2-15-2-16,-9-16-2 16,-1-14-2-16,-8-12-1 0</inkml:trace>
    <inkml:trace contextRef="#ctx0" brushRef="#br0" timeOffset="-3404.321">8747 342 121 0,'-17'-12'33'15,"17"12"-1"-15,0 0-10 16,0 0-4-16,0 18-4 15,10 2-6-15,3 6-7 16,6 9 0 0,2 7-1-16,5 3 0 0,6 4-1 15,-1-1 1-15,4-2-1 16,-1-7 0-16,1-8 0 16,-4-9 0-16,-1-11 0 15,-4-9 1-15,-6-12-1 16,-4-11 1-16,-6-9 0 15,-6-6 0-15,-6-5 0 16,-5-5 1-16,-3-2-1 0,-3 4 0 16,-2 1 1-16,1 5 0 15,-1 7-1-15,3 8 0 16,2 5 0 0,10 18-5-16,-3-16-9 0,3 16-5 15,0 0-9-15,18 13-3 16,-1 2-1-16,1-1-1 15,2 6 0-15,3 0 4 16,0 3 8-16</inkml:trace>
    <inkml:trace contextRef="#ctx0" brushRef="#br1" timeOffset="-23903.0749">7467-339 99 0,'-18'20'39'0,"9"-2"-2"16,9-18-9-16,12 18-11 15,8-13-14-15,8-8-17 0,11 1-14 16,2-6-5-16,4-5-4 15,-2 0-2-15,0 0 0 16,-7 0 7-16</inkml:trace>
    <inkml:trace contextRef="#ctx0" brushRef="#br1" timeOffset="-23580.2755">7821-376 143 0,'0'0'41'0,"-25"21"-6"16,17-1-14-16,0 3-18 15,5 1-2-15,6 4-1 16,3 2 0-16,4-2-1 16,3-2 0-16,1-5 0 0,-3-2 0 15,4-6-6-15,-15-13-5 16,0 0 0-16,0 0-1 16,10-15 1-16,-17-5 3 15,1-4 6-15,-3-6 2 16,1-3 7-16,8 0 3 15,-1-5 3-15,7 9-1 16,2-2 1-16,12 6-4 16,3 5-10-16,7 2-13 15,6 10-9-15,-1 3-5 16,8 5-1-16,-6 2-2 16,5 4 0-16,-8 4 0 0,4 0 4 15</inkml:trace>
    <inkml:trace contextRef="#ctx0" brushRef="#br1" timeOffset="-23187.4438">8378-408 135 0,'0'0'32'0,"-22"-31"-2"16,22 31-10-16,-28-19-5 15,28 19-8-15,-29-2-5 16,11 10 0-16,-4 5-1 15,1 7 0-15,-1 8-1 16,1 5 0-16,3 5-1 0,3 4 0 16,8 1-1-16,6-2 1 15,12-3-1-15,11-5 0 16,6-10 0 0,8-9 1-16,5-7 0 0,-1-14-2 15,-1-2-7-15,-7-13-3 16,-8-4-1-16,-11-9-1 15,-6 1 1-15,-12-5 1 16,-1 6 2-16,-8 0 5 16,-1 3 8-16,1 7 4 15,-1 5-1-15,15 18-7 16,-20-18-8-16,20 18-5 16,0 0-4-16,0 0-4 0,25 0-2 15,-7 2 1-15,2 1 1 16</inkml:trace>
    <inkml:trace contextRef="#ctx0" brushRef="#br1" timeOffset="-22451.8794">8501-394 144 0,'0'0'34'15,"5"19"-2"-15,-5-19-9 16,-1 35-11-16,6 1-17 31,5 2-1-31,3 1 1 16,0-1-1-16,2-2 0 15,-2-5 0-15,0-6 0 16,-1-7 0-16,-12-18 5 0,0 0 0 16,9-18 0-16,-10-3-1 15,-2-27 6 17,4 4-1-32,-1-6 2 15,8 4-1-15,-1 4 1 16,10 7-1-16,-3 4 2 15,9 14-1-15,0 24-3 16,1 11-1-16,-1 3 1 16,0 7-1-16,-2 4 0 15,-3 0-1-15,-1 0 1 16,-1-3-2-16,-3-1 1 16,-1-8-1-16,-2-5 0 15,-10-15 0-15,0 0 0 16,15 10 0-16,-15-10 0 15,1-17 0-15,1 2 0 16,-2-1 0-16,5-2 1 0,0-5 0 16,6-2 0-16,2-1 0 15,2 0 0-15,5-2 0 16,0 3 0-16,3 4 1 16,-2 3-1-16,1 6 1 15,-2 9-1-15,-1 6 1 16,1 5 1-16,-5 10-1 15,0 5 0-15,-2 9 1 16,0 4-2-16,-1 2 1 16,1 1 0-16,-3 2-1 15,0-3 0-15,-2-7-1 16,2-5 1-16,-2-6-2 0,-8-20 1 16,11 20 0-16,-11-20-1 15,0 0 1-15,0 0 0 16,14-22-1-16,-14 22 1 15,1-19 1-15,-1 19 0 16,2-22 0-16,-2 22 0 16,2-14-3-16,-2 14-9 15,0 0-6-15,4-19-9 16,-4 19-2-16,0 0-2 16,0 0-1-16,-3-21-2 15,3 21 1-15</inkml:trace>
    <inkml:trace contextRef="#ctx0" brushRef="#br1" timeOffset="-24263.5925">7338-501 113 0,'-5'-18'41'0,"5"18"-3"16,0 0-8-16,0 0-16 16,-13 18-9-16,16 5-4 0,-1 6 0 15,1 9-1-15,1 7 0 16,1 2 0-16,1 2-1 16,1-1 1-1,-1-4-1-15,1-6 0 0,1-8-1 16,-1-14-6-16,-7-16-14 15,16 10-8-15,-16-10-7 16,7-29-2-16,-9-1-2 16,-1-6 0-16</inkml:trace>
    <inkml:trace contextRef="#ctx0" brushRef="#br1" timeOffset="-24068.4627">7342-486 133 0,'0'0'41'0,"-14"-18"-2"16,14 18-13-16,32-7-27 0,-4 2 0 15,11 0-8-15,2-1-10 16,10 1-8-16,-3 0-3 16,-3 1-5-16,-7 3-3 15,-12 1-1-15,-10 3 0 16</inkml:trace>
    <inkml:trace contextRef="#ctx0" brushRef="#br1" timeOffset="-21603.9388">10296-389 147 0,'0'0'40'16,"0"0"-8"-16,-17 11-19 16,17-11-7-16,25 15-6 0,-1-12-1 15,8 0 0-15,6-3 0 16,3-1-1 0,2-6 2-16,1-3-1 0,-4-3 1 15,-6-3 0-15,-7-2 0 16,-8 0 1-16,-5-2-1 15,-9 0 1-15,-9 2 0 16,-7 2 0-16,-7 3 0 16,-10 3 0-16,-4 6 0 15,-6 6 0-15,-3 6-1 16,-2 9 0-16,4 6 0 16,4 10 0-16,11 6 0 15,10 9 0-15,13 4 0 0,19 2-2 16,12-1 1-1,17-4 0-15,13-4 0 16,10-8-11-16,1-15-10 16,5-6-8-16,-5-14-1 0,-2-4-1 15,-11-11-1-15,-7-3 0 16,-10-9-1-16</inkml:trace>
    <inkml:trace contextRef="#ctx0" brushRef="#br0" timeOffset="-2891.41">9442 834 82 0,'0'0'33'0,"0"0"-1"15,0 0-4-15,-16-1-6 16,16 1-3-16,0 0-3 16,0 0-6-16,3-15-6 0,-3 15-4 15,-2-23 0-15,1 5 0 16,-6-8 0-16,-3-4 1 15,-3-4-1-15,-3-6 1 16,-3-3-1-16,1-1 1 16,2 3-1-16,3 2-1 15,4 6 1-15,8 5-1 16,9 8 1-16,7 7 0 16,8 5 0-16,7 6 0 15,9 10-9-15,-1 1-5 16,6 9-6-16,-11 1-7 15,2 6-5-15,-14-2 1 16,-6 5-2-16,-15-5 1 0,-10 2 7 16</inkml:trace>
    <inkml:trace contextRef="#ctx0" brushRef="#br0" timeOffset="-2711.7286">9356 664 135 0,'-14'-2'33'15,"14"2"-1"-15,0 0-9 16,26-15-9-16,-3 10-12 16,3-3-19-16,11 5-7 15,-4-5-6-15,5 1-2 16,-9-8 0-16,1 2-1 16,-9-7-2-16,-3-3 7 0</inkml:trace>
    <inkml:trace contextRef="#ctx0" brushRef="#br0" timeOffset="-2296.271">9643 100 109 0,'-6'-15'33'16,"-6"-4"-1"-16,12 19-3 15,2-25-16-15,-2 25-2 0,31-16-2 16,-8 11-6-16,3 1-3 16,1 4-1-1,-1 2 2-15,-4 3 0 16,-22-5 0-16,23 20 2 0,-22-2 0 16,-2 3 0-16,-8 2 0 15,-1 3-1-15,-3-1-2 16,2 1 0-16,-1-1 0 15,2-2 0-15,5-5 0 16,4-3-6 0,1-15 0-1,11 19-1-15,6-14-4 16,-17-5-4-16,38 4-6 16,-20-8-6-16,10 4-5 15,-7-3 3-15,4 1-3 16,-5 1 0-16,-4 2 2 15</inkml:trace>
    <inkml:trace contextRef="#ctx0" brushRef="#br0" timeOffset="-727.491">10439 409 142 0,'0'0'44'0,"-15"-7"-3"16,15 7-16-16,31 5-25 15,1 0 1-15,12 3-5 16,6-1-11-16,11 6-9 16,-5-8-5-16,0 5-5 0,-7-3-5 15,-9 1-3-15,-14-5 0 16,-26-3 19-16</inkml:trace>
    <inkml:trace contextRef="#ctx0" brushRef="#br0" timeOffset="-518.3498">10488 677 161 0,'23'3'41'0,"12"-1"-1"15,0-7-27-15,9 1-19 0,12 6-16 16,-7-4-9-16,4 2-5 15,-7 0-6-15,-6-1 0 16,-9-1-2-16,-4-1 13 16</inkml:trace>
    <inkml:trace contextRef="#ctx0" brushRef="#br1" timeOffset="-20607.5174">11253-383 146 0,'-8'-26'40'0,"-2"6"-5"15,-8-3-19 1,1 10-16-16,1 5 1 16,-6 6 0-16,-3 5-1 15,-1 4 0-15,-4 6-1 0,-3 8 1 16,-1 9 0-16,3 5 0 15,1 6 0-15,8 1 1 16,9 3-2-16,10-1 1 16,15-3-1-16,12-6 0 15,13-11-1-15,7-9 1 16,9-8-5-16,-4-12-5 16,4-7-1-16,-14-12 0 15,-2-4 0-15,-14-7 5 16,-10-1 7-16,-5 1 1 15,-11 3 6-15,1 7 3 16,-9 5 3-16,11 20 0 16,-20-13-1-16,20 13-3 0,-12 23-8 15,7-3 0-15,5 4-1 16,5 6 0-16,9 0-1 16,5-1 0-16,11 1 0 15,3-6-1-15,6-4-3 16,3-8-11-16,5-3-8 15,-5-10-5-15,-1-4-2 16,-10-12-1-16,-3-4 1 0,-10-8 2 16,-1-3 14-1,-9-2 21-15,-10-6 18 16,-1 9 6-16,-7 0 2 16,4 10 1-16,-8 4-1 15,14 17-2-15,-19 2-9 0,15 16-12 16,4 10-9-16,8 3 0 15,6 5-1-15,5 4 0 16,3-1 0-16,3-3-1 16,4-3 0-16,-4-8 0 15,-2-7-7-15,-7-12-2 16,-16-6 0-16,12-14-1 16,-15-6 3-16,-7-8 8 15,-7-7 2-15,-1-4 1 16,-3-5 6-16,1 4 2 15,0-1 1-15,9 8 0 16,1 0-1-16,7 4-10 0,8 4 0 16,6 5-1-16,9 2 0 15,5 2-4-15,9 4-12 16,-3 3-9-16,9 0-5 16,-5 3 0-16,-1 3-2 15,-3-1 0-15,1 4 3 16,-12-1 13-16,-6-3 22 15,-14 4 20-15,20-5 6 16,-20 5 2-16,0 0 2 16,0 0-1-16,0 0-2 15,0 0-8-15,3 23-11 16,2-5-11-16,0 7-1 16,4 10-1-16,4 6 0 0,-2 1 0 15,6 3-2-15,-1-1 0 16,2-3 0-16,-3-8-11 15,8-2-11 1,-3-16-8-16,1-8-3 0,-1-12-4 16,-3-10-1-16,-1-10 1 15</inkml:trace>
    <inkml:trace contextRef="#ctx0" brushRef="#br1" timeOffset="-19884.626">12320-417 132 0,'0'0'41'15,"0"0"-3"-15,-1 26-12 16,2-1-26-16,8 6 0 0,4 5-1 16,3 2 0-16,7 1-1 15,5-3 1-15,2-3-1 16,3-12 0 0,5-7 1-16,1-13 0 0,3-9 0 15,-5-8 1-15,0-9-1 16,-6-8 0-16,-1-3-3 15,-7-3-2-15,-5 1 0 16,-10 2 1-16,-8 1 5 16,-3 9 1-16,-10 3 1 15,-4 10-1-15,-6 4 4 16,0 11 3-16,-5 3-1 16,3 10 0-16,4 8-6 15,4 5 0-15,9 6-1 16,8 4-1-16,12 0 0 15,9 1 0-15,12-3 0 16,7-6-1-16,7-9 0 0,4-9 0 16,4-6-9-16,-9-15-7 15,2-3-4-15,-10-13-2 16,-4 1 0-16,-9-9 4 16,-5 0 8-16,-10 2 12 15,-7-4 12-15,2 9 7 16,-10 0 5-16,0 11 1 15,5 15 0-15,0 0-3 16,-18-13-8-16,18 13-12 16,5 31-2-16,5-6-1 15,3 9 1-15,7 2 0 16,1 7-2-16,4 0 1 16,-1-1-1-16,3-2 1 0,-6-9-1 15,1-8 1-15,-6-13 0 16,-16-10 0-16,15-8 0 15,-20-14 1-15,-5-7 1 16,-6-7 0-16,-6-7 0 16,-4-5 0-16,-2 4 0 15,3 3-1-15,4 0 0 16,7 10-1-16,10 3 1 16,8 5-1-16,13 8 0 15,8 5 0-15,9 3 0 16,6 1 1-16,4 6-8 15,-3-3-12-15,1 4-11 0,-11 1 0 16,-10 0-2-16,-21-2-1 16,0 0-1-16</inkml:trace>
    <inkml:trace contextRef="#ctx0" brushRef="#br1" timeOffset="-16521.6223">13536-117 143 0,'0'0'40'16,"0"0"-6"-16,0 0-19 16,0 0-14-16,-1 17 0 0,4 4 0 15,0 4-1-15,-1 4 1 16,1 2 0-16,-5 2-1 16,-3-5 0-16,1-1 0 15,-3-6-9-15,7-21-13 16,0 0-7-16,-20 5-7 15,19-22-4-15,4-11-2 16,5-6-1-16</inkml:trace>
    <inkml:trace contextRef="#ctx0" brushRef="#br1" timeOffset="-19703.7622">12352-705 149 0,'0'0'5'0,"24"-13"-12"0,8 11-34 16,6 6-3-16,3-6-1 15</inkml:trace>
    <inkml:trace contextRef="#ctx0" brushRef="#br0" timeOffset="7384.6456">5783 1304 166 0,'-5'-19'36'0,"5"19"-4"16,2-28-23-16,1 8-8 0,-1 0-1 15,-4-1 1-15,-1-2-1 16,-9 2 1-16,-8 1 0 16,-8 2 1-16,-9 5 0 15,-6 8 0-15,-5 5 0 16,0 8-2-16,-1 8 0 16,3 9 0-16,9 8 0 15,9 5 0-15,17 4-2 16,11-1 0-16,18-1 0 15,17-7 0-15,16-5 1 16,8-10 0-16,8-12 1 16,1-12 0-16,-4-11-2 15,-8-9-1-15,-10-9 0 0,-18-6 2 16,-14-8 0-16,-14-5 1 16,-10 0 0-16,-5 1 0 15,-7 5 1-15,1 7 3 16,0 7-1-16,4 9-1 15,2 14 0-15,15 11-2 16,0 0 1-16,-3 34 0 16,15-3 1-16,2 11-2 0,9 5 1 15,4 4-3 1,9 2 3-16,2-2-2 16,6-5 1-16,1-9 0 15,-1-9 0-15,3-16-3 16,-5-11-4-16,-5-17-1 0,-8-7-1 15,-9-13 0-15,-7-4 6 16,-5-2 2-16,-9 1 1 16,-7 3 3-16,-6 5 5 15,0 8 1-15,-8 6 1 16,4 10 0-16,-5 6-5 16,2 11-5-16,-1 7 0 15,7 10 0-15,2 8 0 16,5 6 0-16,8 7 0 0,8 3-1 15,14 2 1 1,7-6-1-16,14-4 1 16,6-13-1-16,4-10 1 0,2-15 0 15,-6-11 0-15,-8-17 0 16,-13-9 0-16,-15-9-1 16,-18-3 1-16,-14 0 0 15,-11 3 0-15,-8 5-1 16,0 6 1-16,-1 9 0 15,6 8-5-15,6 7-12 16,27 8-12-16,0 0-4 16,10 16 0-16,17-9-2 15,15 4-1-15,9-1 0 16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1:16.1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4AABB9-2BAA-4591-BCA4-BB616FE8380D}" emma:medium="tactile" emma:mode="ink">
          <msink:context xmlns:msink="http://schemas.microsoft.com/ink/2010/main" type="writingRegion" rotatedBoundingBox="1200,13713 8068,13687 8087,18643 1219,18669"/>
        </emma:interpretation>
      </emma:emma>
    </inkml:annotationXML>
    <inkml:traceGroup>
      <inkml:annotationXML>
        <emma:emma xmlns:emma="http://www.w3.org/2003/04/emma" version="1.0">
          <emma:interpretation id="{90A93D11-89B6-47EF-9FEF-2BB326DB1519}" emma:medium="tactile" emma:mode="ink">
            <msink:context xmlns:msink="http://schemas.microsoft.com/ink/2010/main" type="paragraph" rotatedBoundingBox="1491,13716 7282,13661 7296,15094 1505,15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76823E-1982-4B3D-8766-74C419779BF8}" emma:medium="tactile" emma:mode="ink">
              <msink:context xmlns:msink="http://schemas.microsoft.com/ink/2010/main" type="line" rotatedBoundingBox="1491,13716 7282,13661 7296,15094 1505,15150"/>
            </emma:interpretation>
          </emma:emma>
        </inkml:annotationXML>
        <inkml:traceGroup>
          <inkml:annotationXML>
            <emma:emma xmlns:emma="http://www.w3.org/2003/04/emma" version="1.0">
              <emma:interpretation id="{C3613BE5-EDA4-45D3-B1C5-B7D968787BE5}" emma:medium="tactile" emma:mode="ink">
                <msink:context xmlns:msink="http://schemas.microsoft.com/ink/2010/main" type="inkWord" rotatedBoundingBox="1491,13716 2688,13705 2702,15138 1505,15150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on</emma:literal>
                </emma:interpretation>
                <emma:interpretation id="interp2" emma:lang="en-US" emma:confidence="0">
                  <emma:literal>wine</emma:literal>
                </emma:interpretation>
                <emma:interpretation id="interp3" emma:lang="en-US" emma:confidence="0">
                  <emma:literal>Wins</emma:literal>
                </emma:interpretation>
                <emma:interpretation id="interp4" emma:lang="en-US" emma:confidence="0">
                  <emma:literal>Winn</emma:literal>
                </emma:interpretation>
              </emma:one-of>
            </emma:emma>
          </inkml:annotationXML>
          <inkml:trace contextRef="#ctx0" brushRef="#br0">-212 3392 140 0,'0'0'43'0,"0"0"-5"15,36 0-16-15,10-5-13 16,17-7-8-16,14 1 0 0,19-5-1 16,7-3-1-1,10 0 1-15,2 1-1 16,0 0 0-16,-8 3 0 15,-14 7 1-15,-18-4-11 0,-10 17-12 16,-21-5-8-16,-11 8-7 16,-18 2-3-16,-15-10-3 15,-18 23-1-15,-7-10 29 16</inkml:trace>
          <inkml:trace contextRef="#ctx0" brushRef="#br0" timeOffset="-394.8924">-104 2688 148 0,'-19'-13'43'0,"19"13"-3"15,-13 18-22-15,8 2-18 16,5 6 1-16,3 9-1 15,2 3 0-15,3 3 0 16,2 0 1-16,5-2-1 16,3-3 1-16,5-9-1 15,3-9 0-15,4-15 0 16,1-9 1-16,2-11-2 16,2-8 1-16,-4-7 0 15,-1-8-1-15,-6 2 1 16,-5 0-1-16,-5 4 1 15,-5 6-1-15,-4 5 1 0,-5 8 0 16,0 15 0-16,0 0-1 16,0 0 1-1,-17 17 0-15,17 4 0 0,2 7 1 16,6 6-1-16,5 4 0 16,10 2 0-16,7-4 0 15,6-2 0-15,10-4 0 16,2-5 0-16,5-15 0 15,0-14 0-15,1-11 0 16,-8-9-1-16,-3-7 1 16,-10-7 0-16,-10-5-1 15,-10-5 1-15,-8 6-1 16,-13 2 1-16,-5 6 0 0,-9 4-1 16,-4 4 1-16,-2 6 0 15,1 5 0 1,8 12-10-16,1-4-11 15,18 7-9-15,0 0-4 0,0 0-9 16,-2 17-1-16,17-9-1 16,3 0 28-16</inkml:trace>
          <inkml:trace contextRef="#ctx0" brushRef="#br0" timeOffset="782.5324">183 3744 168 0,'-23'-20'43'0,"23"20"-10"16,-16 5-22-16,16-5-11 15,1 34 0-15,4-6 0 16,3 7 0-16,-1 3 0 16,3 3 0-16,0-3 0 15,0-2 0-15,0-5 0 16,-4-8 0-16,2-5 0 0,-8-18 0 15,0 0 0-15,0 0 0 16,0 0 0-16,12-29 0 16,-17 2 0-16,0-6 0 15,-2-4 0-15,2-1 0 16,4-2 0-16,1 4 0 16,6 0-1-16,3 6 2 15,7 9-1-15,2 9-1 16,5 8 1-16,4 8 0 15,-1 8 1-15,0 8-1 16,1 6 0-16,-1 7-1 16,-3-2 1-16,0 2 0 15,-1-5 0-15,-4-3 0 0,-3-7-1 16,-15-18 1-16,18 14-1 16,-18-14 1-1,6-16-1-15,-7-4 1 16,-3-4-1-16,1-9 0 0,3-2 1 15,0-3 0-15,7 1 0 16,1 0 0-16,7 6 0 16,5 7 0-16,6 5 1 15,2 11-1-15,2 8 0 16,1 13 0-16,-3 10 1 16,-2 7-1-16,-1 6 0 15,-4 5 0-15,-6 4 0 16,-2-4 0-16,-4-3 0 0,-3-7 0 15,-1-8 0 1,2-5-12-16,-7-18-13 16,0 0-8-16,3-18-5 15,0-5-6-15,1-8-2 0,2-6 0 16</inkml:trace>
        </inkml:traceGroup>
        <inkml:traceGroup>
          <inkml:annotationXML>
            <emma:emma xmlns:emma="http://www.w3.org/2003/04/emma" version="1.0">
              <emma:interpretation id="{366EE878-6E52-4F00-BB7E-2E3538D99468}" emma:medium="tactile" emma:mode="ink">
                <msink:context xmlns:msink="http://schemas.microsoft.com/ink/2010/main" type="inkWord" rotatedBoundingBox="3210,14182 5338,14162 5343,14694 3215,14714"/>
              </emma:interpretation>
              <emma:one-of disjunction-type="recognition" id="oneOf1">
                <emma:interpretation id="interp5" emma:lang="en-US" emma:confidence="0">
                  <emma:literal>=ax</emma:literal>
                </emma:interpretation>
                <emma:interpretation id="interp6" emma:lang="en-US" emma:confidence="1">
                  <emma:literal>= ax</emma:literal>
                </emma:interpretation>
                <emma:interpretation id="interp7" emma:lang="en-US" emma:confidence="0">
                  <emma:literal>tax</emma:literal>
                </emma:interpretation>
                <emma:interpretation id="interp8" emma:lang="en-US" emma:confidence="0">
                  <emma:literal>ax</emma:literal>
                </emma:interpretation>
                <emma:interpretation id="interp9" emma:lang="en-US" emma:confidence="0">
                  <emma:literal>==ax</emma:literal>
                </emma:interpretation>
              </emma:one-of>
            </emma:emma>
          </inkml:annotationXML>
          <inkml:trace contextRef="#ctx0" brushRef="#br0" timeOffset="1094.8337">1501 3252 151 0,'0'0'44'0,"0"0"-2"16,0 0-33-16,15-5-9 16,21 5 0-16,10 0 0 15,5 4-10-15,0-8-10 16,2 8-10-16,-12-8-4 15,-4 4-9-15,-16-3 0 16,-21 3-1-16,0 0 23 16</inkml:trace>
          <inkml:trace contextRef="#ctx0" brushRef="#br0" timeOffset="1256.9424">1580 3441 143 0,'0'0'44'15,"-8"23"-2"-15,8-23-23 16,28 7-30-16,13-1-18 16,0-6-10-16,9-3-4 15,1-7-2-15,-2-3-1 16,2-5 12-16</inkml:trace>
          <inkml:trace contextRef="#ctx0" brushRef="#br0" timeOffset="1863.744">2720 3236 130 0,'2'-26'45'15,"-4"9"-3"-15,2 17-13 16,4-28-29-16,-3 12 1 15,-1 0-1-15,-5-1 0 16,-5 2 1-16,-6 4-1 16,-7 3 0-16,-12 3 0 0,-8 10 0 15,-9 6 0-15,-3 7 0 16,-2 8 0-16,1 6 0 16,5 9 0-1,8 2 1-15,11 3 0 0,14-2-1 16,17 0 1-16,14-1-1 15,17-3 0-15,12-6 0 16,13-8 0-16,6-6 0 16,3-10 0-16,2-7 0 15,-7-8 0-15,-4-8-1 16,-13-8 0-16,-7-6 1 16,-14-4-3-16,-6-3-2 15,-10-7 0-15,-7 3 0 0,-6-3 3 16,-5 3 1-16,-3 3 0 15,-4 7 1 1,0 7 3-16,0 8 1 16,4 10 1-16,16 3-1 0,-17 16-1 15,19 4-2-15,5 3-1 16,7 6 1-16,6 3 0 16,7 2 0-16,4 1-1 15,5-2 1-15,2-2-1 16,0-3 1-16,3-7-2 15,0-3-17-15,-5-11-11 16,2-6-6-16,-10-10 1 16,-1-1-3-16,-7-12 0 0,-2 1-1 15</inkml:trace>
          <inkml:trace contextRef="#ctx0" brushRef="#br0" timeOffset="2212.9863">3086 3192 166 0,'-10'16'44'15,"17"2"-5"-15,1 2-38 16,18 5 0-16,14 3 0 16,6 3-1-16,7 2 1 15,3 0-1-15,3-2 0 16,-5-2 0-16,-4-4-1 15,-11-9-9-15,-1 3-10 16,-11-13-7-16,-3-1-5 16,-24-5-2-16,25-11-2 0,-23-6 1 15,-1 2 0-15</inkml:trace>
          <inkml:trace contextRef="#ctx0" brushRef="#br0" timeOffset="2363.08">3409 3206 128 0,'-33'-9'42'0,"3"12"-5"16,-6 2-11-16,8 16-14 15,2 7-11-15,3 10 0 16,0 5-1-16,3 4 2 16,3 3-2-16,3-6 1 0,7-1-1 15,0-10-12-15,12 1-17 16,-6-16-8-16,1-18-7 15,0 0-3-15,16-8-2 16,-6-17 18-16</inkml:trace>
        </inkml:traceGroup>
        <inkml:traceGroup>
          <inkml:annotationXML>
            <emma:emma xmlns:emma="http://www.w3.org/2003/04/emma" version="1.0">
              <emma:interpretation id="{722AA993-BC2F-4D53-AFFB-FC52CE58FE7B}" emma:medium="tactile" emma:mode="ink">
                <msink:context xmlns:msink="http://schemas.microsoft.com/ink/2010/main" type="inkWord" rotatedBoundingBox="6077,14079 7286,14068 7292,14685 6083,14697"/>
              </emma:interpretation>
              <emma:one-of disjunction-type="recognition" id="oneOf2">
                <emma:interpretation id="interp10" emma:lang="en-US" emma:confidence="1">
                  <emma:literal>so</emma:literal>
                </emma:interpretation>
                <emma:interpretation id="interp11" emma:lang="en-US" emma:confidence="0">
                  <emma:literal>50</emma:literal>
                </emma:interpretation>
                <emma:interpretation id="interp12" emma:lang="en-US" emma:confidence="0">
                  <emma:literal>So</emma:literal>
                </emma:interpretation>
                <emma:interpretation id="interp13" emma:lang="en-US" emma:confidence="0">
                  <emma:literal>s0</emma:literal>
                </emma:interpretation>
                <emma:interpretation id="interp14" emma:lang="en-US" emma:confidence="0">
                  <emma:literal>SO</emma:literal>
                </emma:interpretation>
              </emma:one-of>
            </emma:emma>
          </inkml:annotationXML>
          <inkml:trace contextRef="#ctx0" brushRef="#br0" timeOffset="3097.3511">4654 3051 145 0,'-13'-22'43'0,"-3"-1"-4"15,-1 8-18-15,-7 7-17 16,-1 8-3-16,-1 7-1 15,-1 9 0-15,1 9 1 16,-2 4-1-16,0 4 0 0,3 2 0 16,7-2 0-16,8-4 0 15,8-4 0 1,11-5 0-16,9-6 0 16,15-5 0-16,11-3 0 0,7-1 0 15,9 0 0-15,1 0 0 16,-4 3 0-16,-4 4 0 15,-9 2 1-15,-7 6-1 16,-13 3 0-16,-10 2 0 16,-14-1 0-16,-10 3 0 15,-7-3 0-15,-6-1 0 16,-6-5 0-16,-3-4 0 16,1-6 0-16,0-5 0 15,6-5-1-15,0-11-12 16,25 13-10-16,-13-33-7 15,25 14-5-15,6-9 1 16,16 5-2-16,4-7 1 0,15 7 1 16</inkml:trace>
          <inkml:trace contextRef="#ctx0" brushRef="#br0" timeOffset="3487.6067">5300 3156 131 0,'18'-17'35'0,"-14"-2"-1"15,-4 19-12-15,-2-30-7 0,2 30-4 16,-15-13-5-16,0 8-5 16,-4 5-1-1,-4 5 0-15,-4 6 0 16,-2 7 0-16,-3 5 0 16,3 5 0-16,-1 9 0 0,5 5 0 15,7 8 0-15,12 0 0 16,9 3 0-16,12-2 0 15,14-3 0-15,11-7 0 16,13-8 0-16,8-12 0 16,3-11 0-16,2-12 0 15,-4-9 0-15,-7-14 0 16,-13-8 0-16,-14-8 0 16,-18-3 0-16,-13-2 0 15,-15 0 0-15,-13 0 0 16,-11 5 0-16,-4 6 0 15,3 10-11-15,1-1-17 0,10 11-6 16,9 2-10-16,23 13-2 16,-13-16-3-16,13 16 7 15</inkml:trace>
        </inkml:traceGroup>
      </inkml:traceGroup>
    </inkml:traceGroup>
    <inkml:traceGroup>
      <inkml:annotationXML>
        <emma:emma xmlns:emma="http://www.w3.org/2003/04/emma" version="1.0">
          <emma:interpretation id="{44728E62-D942-4555-A67A-E49520EA5EE6}" emma:medium="tactile" emma:mode="ink">
            <msink:context xmlns:msink="http://schemas.microsoft.com/ink/2010/main" type="paragraph" rotatedBoundingBox="1623,15504 8075,15479 8082,17286 1629,17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018F4D-BF66-4856-8AF7-95B3C5E550D2}" emma:medium="tactile" emma:mode="ink">
              <msink:context xmlns:msink="http://schemas.microsoft.com/ink/2010/main" type="line" rotatedBoundingBox="1618,15569 6411,15434 6428,16005 1634,16140"/>
            </emma:interpretation>
          </emma:emma>
        </inkml:annotationXML>
        <inkml:traceGroup>
          <inkml:annotationXML>
            <emma:emma xmlns:emma="http://www.w3.org/2003/04/emma" version="1.0">
              <emma:interpretation id="{67B31082-C0FC-4581-BE80-8C7AF288F503}" emma:medium="tactile" emma:mode="ink">
                <msink:context xmlns:msink="http://schemas.microsoft.com/ink/2010/main" type="inkWord" rotatedBoundingBox="1622,15579 3882,15562 3886,16118 1626,16135"/>
              </emma:interpretation>
              <emma:one-of disjunction-type="recognition" id="oneOf3">
                <emma:interpretation id="interp15" emma:lang="en-US" emma:confidence="0">
                  <emma:literal>solve</emma:literal>
                </emma:interpretation>
                <emma:interpretation id="interp16" emma:lang="en-US" emma:confidence="0">
                  <emma:literal>Solve</emma:literal>
                </emma:interpretation>
                <emma:interpretation id="interp17" emma:lang="en-US" emma:confidence="0">
                  <emma:literal>save</emma:literal>
                </emma:interpretation>
                <emma:interpretation id="interp18" emma:lang="en-US" emma:confidence="0">
                  <emma:literal>soave</emma:literal>
                </emma:interpretation>
                <emma:interpretation id="interp19" emma:lang="en-US" emma:confidence="0">
                  <emma:literal>Save</emma:literal>
                </emma:interpretation>
              </emma:one-of>
            </emma:emma>
          </inkml:annotationXML>
          <inkml:trace contextRef="#ctx0" brushRef="#br0" timeOffset="75741.1394">379 4565 129 0,'-20'-13'34'16,"-3"-5"-1"-16,2 5-15 15,-4-2-6-15,5 5-3 16,-4 2-7-16,-1 3-2 16,-3 4 1-16,-3 4 0 15,-6 5-1-15,1 5 1 16,-2 7-1-16,2 1 1 15,1 4-1-15,6 0 0 16,6 1-1-16,10 0 1 16,11-3-1-16,9-3 0 15,14-4 1-15,10-3 0 16,14-3-1-16,4-2 1 16,9-1 0-16,-1-2-1 15,3-2 1-15,-6 2 0 0,-8 3 0 16,-6 2 0-1,-12 3 1-15,-8 5-1 16,-11 4 1-16,-7 2 0 0,-10 3 0 16,-5 1 0-16,-7 0-1 15,-3 0 1-15,-7-5-1 16,-3-4 0-16,-5-4 0 16,2-3 0-16,2-8-1 15,-1-4 1-15,4-3 1 16,4-5-2-16,9-2-1 15,3-3-12-15,15 13-11 16,10-21-6-16,10 14-2 0,1-1-1 16,16 1-2-1,-1 1 0-15</inkml:trace>
          <inkml:trace contextRef="#ctx0" brushRef="#br0" timeOffset="76176.9445">860 4785 132 0,'-21'-26'34'0,"3"6"-1"16,-7-3-5-16,0 10-22 0,1 5-6 16,-1 3 0-1,-2 8 0-15,4 6 1 16,-1 5-1-16,-1 9 1 15,0 4 0-15,6 4-1 16,2 2 0-16,9 1 0 0,6 1 1 16,10-2-1-16,11-5 1 15,10-7-2-15,12-8 1 16,2-6 1-16,5-7-1 16,0-7 0-16,-7-6 0 15,-5-7 0-15,-13-6 0 16,-10-2-1-16,-14 0 0 15,-11 2 0-15,-8 1 0 16,-6 2 0-16,-2 5 0 16,3 2 1-16,1 7-1 15,4 1-6-15,20 8-8 16,-15-8-6-16,15 8-6 0,23-5-5 16,0 3-1-16,2-6 0 15,6 2 0-15,1-4 6 16</inkml:trace>
          <inkml:trace contextRef="#ctx0" brushRef="#br0" timeOffset="76392.0768">990 4557 123 0,'0'0'34'16,"0"0"-1"-16,0 0-7 16,-9 25-12-16,10 6-10 15,4 7-3-15,2 9 0 16,6 6 0-16,3 1-1 15,7-6 1-15,0-5-2 0,5-9 2 16,2-11-6-16,5-5-14 16,-6-16-10-16,1-7-3 15,-5-17-2-15,-2-2 0 16,-8-16-1-16,-1-1 0 16</inkml:trace>
          <inkml:trace contextRef="#ctx0" brushRef="#br0" timeOffset="76972.0041">1305 4590 156 0,'-2'18'33'16,"7"15"-3"-16,-3 5-18 15,6 4-11-15,5 3 1 16,4 1-2-16,3-5 1 0,1-5 0 16,2-6 1-16,0-11-1 15,0-7-1-15,-1-11 1 16,-1-7-1-1,-4-11 0-15,-3-7 0 0,-2-9-1 16,-5-3 0-16,-4-5 0 16,-5 0 0-16,1 0-1 15,-6 4 1-15,-1 6-1 16,1 11-8-16,-1 2-6 16,8 18-6-16,0 0-4 15,0 0-3-15,0 0-4 16,18 30 1-16,-2-14 0 15,8 4 10-15,2 1 14 16,7-1 8-16,1-2 6 0,1-6 17 16,6 1 10-1,-8-10 0-15,3 0 0 16,-8-9-1-16,4 1-2 0,-11-13-10 16,4 3-4-16,-9-8-10 15,-1-3-6-15,-3 0 0 16,-4-1-1-16,-8 3 1 15,-7 2 0-15,7 22 0 16,-29-23 0-16,6 25 0 16,-5 6 0-16,-2 10 0 15,2 10-1-15,7 5 3 16,2 5-1-16,11 3-1 0,8 3 1 16,13-3 0-16,12-1 0 15,10-6-3 1,4-9-14-16,9-2-12 15,0-12-4-15,5-6-2 0,-7-10-1 16,1-1-2-16,-7-6 0 16</inkml:trace>
        </inkml:traceGroup>
        <inkml:traceGroup>
          <inkml:annotationXML>
            <emma:emma xmlns:emma="http://www.w3.org/2003/04/emma" version="1.0">
              <emma:interpretation id="{CC0DB817-6B8C-4040-B8F7-B63035A6338B}" emma:medium="tactile" emma:mode="ink">
                <msink:context xmlns:msink="http://schemas.microsoft.com/ink/2010/main" type="inkWord" rotatedBoundingBox="4232,15495 6413,15441 6427,16006 4246,16060"/>
              </emma:interpretation>
              <emma:one-of disjunction-type="recognition" id="oneOf4">
                <emma:interpretation id="interp20" emma:lang="en-US" emma:confidence="0">
                  <emma:literal>Porw</emma:literal>
                </emma:interpretation>
                <emma:interpretation id="interp21" emma:lang="en-US" emma:confidence="0">
                  <emma:literal>Porn</emma:literal>
                </emma:interpretation>
                <emma:interpretation id="interp22" emma:lang="en-US" emma:confidence="0">
                  <emma:literal>sorw</emma:literal>
                </emma:interpretation>
                <emma:interpretation id="interp23" emma:lang="en-US" emma:confidence="0">
                  <emma:literal>Pore</emma:literal>
                </emma:interpretation>
                <emma:interpretation id="interp24" emma:lang="en-US" emma:confidence="0">
                  <emma:literal>force</emma:literal>
                </emma:interpretation>
              </emma:one-of>
            </emma:emma>
          </inkml:annotationXML>
          <inkml:trace contextRef="#ctx0" brushRef="#br0" timeOffset="77475.8603">2697 4958 162 0,'15'3'35'0,"-15"-3"-4"16,5-15-19-16,-5 15-10 16,3-19-2-16,-4 1 1 15,-4-4-1-15,-5-4 0 16,-5-7-1-16,-5-5 1 15,-3-4-1-15,-3-6 0 16,-1 0 1-16,1 1-1 16,5-1 1-16,4 5 0 15,11 7 0-15,9 5 0 16,12 6 0-16,6 11 0 16,9 5-1-16,4 14-5 15,1 5-9-15,6 13-8 16,-10 2-7-16,-3 13-2 0,-13-4-2 15,-6 9 1-15,-14-7 1 16,-4 2 11-16,-9-5 16 16,-6-5 16-16,-4-1 17 15,-4-12 3-15,8 2 2 16,-1-9 1-16,10 0-2 16,15-8-6-16,0 0-6 15,0 0-8-15,7-18-15 16,17 11-12-16,-1-6-10 15,14 7-6-15,-4-6-2 16,6 7 0-16,-4-5 0 16,1 7 0-16</inkml:trace>
          <inkml:trace contextRef="#ctx0" brushRef="#br0" timeOffset="77948.1001">2976 4675 112 0,'0'0'33'0,"-17"-19"-2"16,17 19-5-16,-28 0-9 15,12 6-7-15,-4 4-9 16,0 3-1-16,2 5 1 16,2 5 0-16,2 4 0 15,8 2 0-15,9-1 1 16,9 0-1-16,9-3 1 16,7-4-2-16,7-6 2 15,6-7-3-15,2-6 2 16,-2-11-1-16,-7-2-1 0,-7-5 1 15,-11-4-2-15,-9 0 1 16,-9-1 0 0,-6-1 0-16,-8 3-1 0,-4 2 1 15,-3 2 0-15,5 2-1 16,18 13-11-16,-25-18-9 16,25 18-8-16,0 0-2 15,0 0-1-15,25-18-1 16,-2 15-1-16</inkml:trace>
          <inkml:trace contextRef="#ctx0" brushRef="#br0" timeOffset="78135.2263">3228 4649 168 0,'-15'12'34'16,"15"2"-5"-1,-2 4-27-15,10 5-1 16,4 5 0-16,3 4-1 0,1-1 2 15,2-2-2-15,-1-2 1 16,-4-4-1-16,-3-5 1 16,-10-18-1-16,15 13-1 15,-15-13 1-15,-2-15 0 16,-6-5-1-16,-4-4 0 16,-2-7 0-16,0-4 0 15,0-1 1-15,2-4-1 0,5 1 2 16,6 3-2-16,9 3 1 15,10 3 1 1,7 6-1-16,9 11-15 16,-1-2-13-16,7 12-4 15,-4-1-2-15,5 9-1 0,-4-1-1 16,-1 7-1-16</inkml:trace>
          <inkml:trace contextRef="#ctx0" brushRef="#br0" timeOffset="78660.9218">3847 4587 156 0,'0'0'36'16,"-25"13"-3"-16,19 3-25 15,-1 6-8-15,11 2 1 0,1 3-1 16,6 2 1-16,6-4 0 15,6-2-1-15,3-7 1 16,7-4-1-16,0-7 0 16,0-7 0-16,1-5 0 15,-2-6-1-15,-3-6 0 16,-6-4 1-16,-4-4-1 16,-8-1 0-16,-3-1 1 15,-4 4-1-15,-4 2 1 16,-5 8 0-16,5 15-1 15,-14-14 2-15,14 14-1 16,-9 19 0-16,10 4 0 16,6 4 1-16,4 2-1 0,11 1 1 15,7 3 1-15,13-4 0 16,4-4 0-16,6-7-1 16,5-10-1-16,3-5 1 15,0-8-1-15,-4-6 0 16,-7-9-1-16,-9-6-1 15,-11-5 1-15,-10-2 0 16,-15 0 0-16,-13-3 0 16,-11-2 1-16,-10 2-1 15,-6 5-1-15,-2 1-20 16,7 7-11-16,3 2-2 16,15 4-2-16,13 17-4 15,21-24-1-15</inkml:trace>
        </inkml:traceGroup>
      </inkml:traceGroup>
      <inkml:traceGroup>
        <inkml:annotationXML>
          <emma:emma xmlns:emma="http://www.w3.org/2003/04/emma" version="1.0">
            <emma:interpretation id="{3E13C17C-B6F9-4951-9052-A83BA1FBE28E}" emma:medium="tactile" emma:mode="ink">
              <msink:context xmlns:msink="http://schemas.microsoft.com/ink/2010/main" type="line" rotatedBoundingBox="2533,16219 8078,16198 8082,17286 2537,17307"/>
            </emma:interpretation>
          </emma:emma>
        </inkml:annotationXML>
        <inkml:traceGroup>
          <inkml:annotationXML>
            <emma:emma xmlns:emma="http://www.w3.org/2003/04/emma" version="1.0">
              <emma:interpretation id="{50E176BB-45AE-4E48-8505-1DF0E5AFBAA9}" emma:medium="tactile" emma:mode="ink">
                <msink:context xmlns:msink="http://schemas.microsoft.com/ink/2010/main" type="inkWord" rotatedBoundingBox="2533,16219 8078,16198 8082,17286 2537,17307">
                  <msink:destinationLink direction="with" ref="{8DB4DC65-CF93-42A7-8C98-8B73B2D9FBEA}"/>
                </msink:context>
              </emma:interpretation>
              <emma:one-of disjunction-type="recognition" id="oneOf5">
                <emma:interpretation id="interp25" emma:lang="en-US" emma:confidence="0">
                  <emma:literal>vet-victim</emma:literal>
                </emma:interpretation>
                <emma:interpretation id="interp26" emma:lang="en-US" emma:confidence="0">
                  <emma:literal>viz-victim</emma:literal>
                </emma:interpretation>
                <emma:interpretation id="interp27" emma:lang="en-US" emma:confidence="0">
                  <emma:literal>vex-victim</emma:literal>
                </emma:interpretation>
                <emma:interpretation id="interp28" emma:lang="en-US" emma:confidence="0">
                  <emma:literal>veer-victim</emma:literal>
                </emma:interpretation>
                <emma:interpretation id="interp29" emma:lang="en-US" emma:confidence="0">
                  <emma:literal>VF2_Vi2=2_um</emma:literal>
                </emma:interpretation>
              </emma:one-of>
            </emma:emma>
          </inkml:annotationXML>
          <inkml:trace contextRef="#ctx0" brushRef="#br0" timeOffset="87097.3567">847 5636 144 0,'0'0'39'0,"-20"-11"-10"16,20 11-15-16,-3 16-9 0,10 2-5 15,7 5 1-15,14 15-5 32,4 2 1-32,2 1-2 15,3-3 1-15,0-2-1 16,-2-7 2-16,-2-4 0 16,-5-7 1-16,-10-13 3 15,-3-8 1-15,-15 3 1 16,20-28-2-16,-15 6 0 15,-4-7 0-15,-1-7-2 16,-5-7-1-16,-1-5 1 16,-1 2-1-16,-3 2 0 0,2 3 0 15,-2 1-6-15,9 9-7 16,1 31-12 15,0 0-8-31,24 0 1 0,4-74-12 31,2 105 10-31,5 9 36 16,6 1 0-16,-3 7 0 16</inkml:trace>
          <inkml:trace contextRef="#ctx0" brushRef="#br0" timeOffset="87726.1697">1409 6027 33 0,'0'0'28'0,"-3"-14"1"15,3 14 0-15,0 0-4 16,0 0-1-16,8-22-1 16,-8 22-3-16,0 0-4 15,1-14-5-15,-1 14-5 0,-6-15-5 16,6 15-1-1,-10-27 0-15,5 9 0 16,-2-1 0-16,1-4 1 16,1-2-1-16,0-5 1 0,5 3 0 15,-2-5-1-15,6 3 0 16,2 1 0-16,4 2 1 16,5 1-1-16,1 4 0 15,4 6-4-15,-2 0-9 16,7 13-9-16,-9 1-6 15,4 11-6-15,-20-10-2 16,17 31-5-16,-17-10-1 16,-2 4 14-16</inkml:trace>
          <inkml:trace contextRef="#ctx0" brushRef="#br0" timeOffset="87905.2847">1389 5862 153 0,'0'0'40'16,"-2"-15"-10"-16,2 15-17 16,14-18-16-16,4 13-15 15,0-3-9-15,7 3-5 16,-6-4-1-16,6 3-8 16,-4-4 0-16,1-2 1 15</inkml:trace>
          <inkml:trace contextRef="#ctx0" brushRef="#br0" timeOffset="88348.5907">1696 5431 121 0,'-7'-18'42'0,"7"3"-1"15,0-6-13-15,15 8-16 16,1-2-8-16,7 3-3 16,4 6-1-16,-1 3-1 15,-3 4 0-15,0 4 0 16,-6 7-1-16,-6 4 0 16,-3 4-1-16,-8 3 1 0,-3 1 1 15,-3 4-1-15,-6 0 1 16,-3 0 1-16,-1-1 0 15,-1-4 0-15,2-2 0 16,1-3 1-16,4-3 0 16,10-15 1-16,-10 15 0 15,10-15 0-15,0 0 0 16,24 0-1-16,-7-5 0 16,4 0 1-16,1-2-2 15,1 2 1-15,2 4-7 16,-7-6-8-16,5 9-10 15,-23-2-8-15,28 1-1 16,-28-1-1-16,18 7-1 0,-18-7-1 16</inkml:trace>
          <inkml:trace contextRef="#ctx0" brushRef="#br0" timeOffset="88619.7719">2213 5655 161 0,'0'0'36'15,"0"0"-1"-15,0 0-20 16,16-4-13-16,14 9-9 15,0-3-10 1,12 4-10-16,-7-4-6 0,6 5-1 16,-8-4-1-16,0 0 0 15,-8-6-2-15</inkml:trace>
          <inkml:trace contextRef="#ctx0" brushRef="#br0" timeOffset="89024.0462">2689 5561 146 0,'-21'-3'35'0,"21"3"-1"16,0 0-5 0,0 24-27-16,11-4-1 0,6 6 1 15,2 5-1-15,6 2 0 16,1 2-1-16,-1-1 1 15,0-1-2-15,-2-2 1 16,-2-4-1-16,1-8 0 16,-4-4 0-16,-2-5 1 15,-1-8 0-15,0-7-1 16,-15 5 1-16,26-31-1 16,-16 6 2-16,-2-5-2 0,1-1 2 15,-4-2-1 1,-2-1 0-16,-1 1 0 15,-2 3 0-15,1 4 0 16,1 3 0-16,1 7 0 0,-3 16-8 16,10-17-9-16,-10 17-9 15,18 5-6-15,-18-5 0 16,22 20-1-16,-6-4-1 16,-3-1 0-16</inkml:trace>
          <inkml:trace contextRef="#ctx0" brushRef="#br0" timeOffset="89274.4281">3257 5710 147 0,'0'0'34'0,"-21"12"-2"0,21-12-8 16,-17 28-18-16,13-8-4 15,2 1-1-15,4 4-1 16,4 1 1-16,6-2-1 15,4 1 0-15,4-5 1 16,5-4-2-16,1-6-5 16,9 2-12-16,-7-14-9 15,8 2-6-15,-11-13 1 16,3-2-2-16,-10-10-1 16,0 1 0-16</inkml:trace>
          <inkml:trace contextRef="#ctx0" brushRef="#br0" timeOffset="89416.5214">3360 5581 72 0,'-20'-12'5'16,"20"12"-5"-16,0 0-10 16,26-8-9-16,-6 5 0 15,6-1-1-15</inkml:trace>
          <inkml:trace contextRef="#ctx0" brushRef="#br0" timeOffset="89939.8774">3533 5375 109 0,'0'0'33'16,"-7"-21"-2"-16,7 21-7 15,10-21-7-15,-10 21-4 16,25-19-3-16,-7 15-5 16,0-1-2-16,3 1-3 15,-1 3 0-15,0 4 1 16,-2 5-1-16,-3 2 0 15,-15-10 0-15,19 31 0 0,-12-11-1 16,-7 3 1 0,-2 2-1-16,-3-1 0 15,-4 1 0-15,-3-2 0 16,-1-2 0-16,-2-1 1 0,0-5 0 16,4 0 1-16,11-15 0 15,-15 14 0-15,15-14 0 16,0 0-1-16,0 0 1 15,26 5-1-15,-9-8 1 16,4 0-2-16,2 1 1 16,2 0 0-16,-2 1-1 15,-3 1 2-15,-4-2-1 16,-1 4 0-16,-15-2-9 0,15 6-9 16,-15-6-10-16,0 0-5 15,-5 18 1 1,5-18-3-16,-17 4-2 15,17-4-1-15</inkml:trace>
          <inkml:trace contextRef="#ctx0" brushRef="#br0" timeOffset="90597.591">4228 5602 153 0,'-7'-16'41'0,"7"16"-5"16,15-10-20-16,5 6-16 16,3 3 0-16,6 1 0 15,3 0-9-15,7 6-11 16,-6-6-7-16,2 10-4 15,-7-5-2-15,-7 5-1 16,-21-10 0-16,18 11 0 16</inkml:trace>
          <inkml:trace contextRef="#ctx0" brushRef="#br0" timeOffset="90792.7231">4279 5725 136 0,'0'0'34'16,"0"0"-1"-16,0 0-13 16,28 5-9-16,-5-7-10 15,7 4-16-15,1-5-13 16,7 4-5-16,-5-7 0 16,3 3-2-16,-5-9 1 15,1 4-4-15</inkml:trace>
          <inkml:trace contextRef="#ctx0" brushRef="#br0" timeOffset="91332.0354">4874 5219 82 0,'-7'-18'38'15,"9"3"0"-15,3-6-8 16,11 9-12-16,1-4-4 16,11 8-3-16,-2-4-2 15,4 7-3-15,-2 2-3 0,0 5-2 16,-5 3-1-1,-4 6 0-15,-2 6 0 16,-6 6-1-16,-4 5 1 16,-5 4-1-16,-4 5-1 15,-5 0 1-15,-4 4 0 0,-2-3 1 16,-4-3-1-16,-1-4 1 16,0-6-1-16,2-7 2 15,1-4-1-15,15-14 1 16,-18 15-1-16,18-15 1 15,0 0 0-15,0 0 0 16,16-8-1-16,1 6 2 16,6-1-2-16,1 1 0 0,3 1 0 15,2-1 1 1,-1 4-1-16,0-1 0 16,-3 3 0-16,-4-6-11 15,3 7-10-15,-24-5-9 0,29 3-2 16,-29-3-1-16,23-8-1 15,-23 8-1-15,25-18-1 16</inkml:trace>
          <inkml:trace contextRef="#ctx0" brushRef="#br0" timeOffset="91948.6333">5460 5239 171 0,'0'0'35'0,"-16"-8"-2"16,16 8-18-16,1 19-15 0,3-2 1 15,4 3-1-15,0 3 0 16,5 3 0-16,2-2 0 16,2-1 0-16,2-3 0 15,3-3 0-15,4-6 0 16,0-6 0-16,4-3-1 15,-4-7 1-15,1-7 1 16,-6-3-1-16,-1-3-1 16,-5-1 1-16,-5-4 0 15,-4 1 0-15,-4 3 0 16,-5 1 0-16,3 18 0 16,-10-20 0-16,10 20 1 15,0 0-1-15,-17 6 0 0,17-6 0 16,2 28 0-16,6-8 0 15,7 0 0-15,6 3 0 16,6-2 0-16,7-1 0 16,4-2 0-16,2-7 0 15,3-4 0-15,-4-5 0 16,1-7 0-16,-6-4-3 16,-6-7-6-16,-6-2-2 15,-12-8 0-15,-7 1 1 16,-10-6-1-16,-6 5 3 15,-12-6 0-15,1 4 6 16,-6 5 4-16,4 2 1 16,3 8 0-16,23 13-7 0,-23-15-9 15,23 15-11-15,0 0-1 16,23 21-2 0,-4-9-1-16,3 6 0 15,1 0-1-15</inkml:trace>
          <inkml:trace contextRef="#ctx0" brushRef="#br0" timeOffset="92275.8559">5122 5696 165 0,'32'0'36'0,"-3"-7"-2"15,19 7-14-15,11 0-20 16,12 2 0-16,7 1 0 15,2 0 0-15,4 4 0 16,-3-1 0-16,-2 4-7 0,-10-3-11 16,-8 3-9-16,-14-5-4 15,-6 0-2 1,-12-5 0-16,-7 1-2 16,-7-2-1-16,-15 1 10 0</inkml:trace>
          <inkml:trace contextRef="#ctx0" brushRef="#br0" timeOffset="93052.2101">5600 5967 176 0,'0'0'34'0,"-3"16"-1"0,3-16-21 16,13 26-12-16,0-8 0 15,2 2 0-15,0 3 0 16,-4-3 0-16,-1 0 0 16,-1-4 0-16,-9-16 0 15,9 15 0-15,-9-15 0 16,0 0 0-16,-1-22 0 15,-1 3 0-15,0-6 0 16,1-3 0-16,-1 0 0 16,4 2 0-16,1 0 0 15,4 3 0-15,3 1 0 16,-10 22 0-16,29-21 0 16,-9 16 0-16,3 5 0 0,0 2 0 15,0 4 0-15,2 7 0 16,-2 5 0-16,-3 5 0 15,-2 2 0-15,-3 3 0 16,-2-2 0-16,-2 1 0 16,-1-4 0-16,-3-4 0 15,-7-19 0-15,13 20 0 16,-13-20 0-16,0 0 0 16,13-20 0-16,-11 4 0 15,1-5 0-15,2-2 0 16,-2-2 0-16,6 2 0 15,-1 3 0-15,3 2 0 16,6 3 0-16,3 4 0 0,-1 6 0 16,3 5 0-16,3 3 0 15,-1 2 0-15,-1 8 0 16,0 5 0-16,-1 7 0 16,-2 5 0-16,-2 1 0 15,-3 0 0-15,-2 0 0 16,-3 0 0-16,0-8 0 15,-4-6 0-15,-6-17 0 16,0 0 0-16,22 5-30 16,-21-20-3-16,7-1-3 15,-3-11-4-15,2-1-2 16,1-3-3-16</inkml:trace>
        </inkml:traceGroup>
      </inkml:traceGroup>
    </inkml:traceGroup>
    <inkml:traceGroup>
      <inkml:annotationXML>
        <emma:emma xmlns:emma="http://www.w3.org/2003/04/emma" version="1.0">
          <emma:interpretation id="{2743BDFA-394D-455E-8737-53E328724488}" emma:medium="tactile" emma:mode="ink">
            <msink:context xmlns:msink="http://schemas.microsoft.com/ink/2010/main" type="paragraph" rotatedBoundingBox="1217,17387 7813,17470 7797,18744 1201,186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16E7E2-6227-465A-8D58-D56AA990FBE0}" emma:medium="tactile" emma:mode="ink">
              <msink:context xmlns:msink="http://schemas.microsoft.com/ink/2010/main" type="line" rotatedBoundingBox="1217,17387 7813,17470 7797,18744 1201,18661"/>
            </emma:interpretation>
          </emma:emma>
        </inkml:annotationXML>
        <inkml:traceGroup>
          <inkml:annotationXML>
            <emma:emma xmlns:emma="http://www.w3.org/2003/04/emma" version="1.0">
              <emma:interpretation id="{239C2AB8-881A-4436-8C34-902330B84781}" emma:medium="tactile" emma:mode="ink">
                <msink:context xmlns:msink="http://schemas.microsoft.com/ink/2010/main" type="inkWord" rotatedBoundingBox="1215,17527 2082,17538 2068,18672 1201,18661"/>
              </emma:interpretation>
              <emma:one-of disjunction-type="recognition" id="oneOf6">
                <emma:interpretation id="interp30" emma:lang="en-US" emma:confidence="0">
                  <emma:literal>I's</emma:literal>
                </emma:interpretation>
                <emma:interpretation id="interp31" emma:lang="en-US" emma:confidence="0">
                  <emma:literal>Is</emma:literal>
                </emma:interpretation>
                <emma:interpretation id="interp32" emma:lang="en-US" emma:confidence="0">
                  <emma:literal>It's</emma:literal>
                </emma:interpretation>
                <emma:interpretation id="interp33" emma:lang="en-US" emma:confidence="0">
                  <emma:literal>in,</emma:literal>
                </emma:interpretation>
                <emma:interpretation id="interp34" emma:lang="en-US" emma:confidence="0">
                  <emma:literal>on,</emma:literal>
                </emma:interpretation>
              </emma:one-of>
            </emma:emma>
          </inkml:annotationXML>
          <inkml:trace contextRef="#ctx0" brushRef="#br0" timeOffset="95545.6461">-487 6502 117 0,'-4'-18'42'16,"4"18"-3"-16,-5-16-9 16,5 16-16-16,0 0-10 15,12 28-5-15,-1-9 0 16,-2 6-1-16,4 3 2 15,0 0-1-15,0-3 0 16,-3-1 1-16,0-4 0 16,-2 0 0-16,-8-20 1 15,13 18 0-15,-13-18-1 16,0 0 1-16,0 0 0 0,10-17 0 16,-10-1 0-16,0-3 0 15,2-5-1-15,0-4 0 16,2-1 1-16,5 0-1 15,1 1 0-15,4 5 1 16,1 4-1-16,3 8 0 16,2 8 0-16,0 8-1 15,1 9 0-15,-1 4 0 16,0 5 1-16,1 4-2 16,-4 3 1-16,-1 0 0 15,1-2 0-15,-4-4 1 16,-2-6 0-16,-1 2 0 15,-10-18 0-15,12 18 1 0,-12-18 0 16,0 0 0-16,11-15-1 16,-11 15 1-16,10-31 0 15,-3 5-1 1,4-2-1-16,3 0 1 0,0 0 0 16,5 3 1-16,4 7-1 15,-2 5 0-15,4 8 0 16,-2 7-1-16,-2 8 1 15,1 5-1-15,-3 4 0 16,0 4-1-16,-3 2 1 16,-4 0 0-16,-1-4 0 15,-3-3 1-15,2 0-10 0,-10-18-15 16,0 0-7-16,0 0 0 16,0 0-3-1,0 0-2-15,-8-16-1 16</inkml:trace>
          <inkml:trace contextRef="#ctx0" brushRef="#br0" timeOffset="95839.3743">-408 7043 145 0,'0'0'36'15,"28"-10"-1"-15,5 3-9 0,9-3-25 16,8-1 0-16,9 1-1 16,5 0 0-16,1 2-1 15,-4-2-12-15,1 7-13 16,-12-2-6-16,-4 7-2 15,-12-4-2-15,-6 5-1 16,-11-3 0-16</inkml:trace>
          <inkml:trace contextRef="#ctx0" brushRef="#br0" timeOffset="96459.7997">-31 7309 127 0,'0'0'43'0,"0"0"-5"16,0-25-15-16,0 25-15 15,26-6-8-15,-8 2 0 0,5 1-1 16,1 1 1-16,0 4 1 16,-1 1-1-16,-1 4 0 15,-4 1 0-15,-18-8-1 16,21 25 1-16,-16-9-1 15,-5 4-1-15,-5 5 1 16,-5-1-1-16,-4 2 1 16,-3-1 0-16,-3 1 0 15,-1-3 1-15,-1-1-1 16,1-3 1-16,3-5 0 16,3-5 1-16,15-9 0 15,-20 10 0-15,20-10-1 16,0 0 2-16,14-14-2 0,5 5 1 15,4-1 0-15,7-1-1 16,5 1 0-16,-1 5 0 16,2 0 0-16,-1 5-1 15,-4 2 1-15,-3 1 0 16,-5 4 0-16,-4-1 1 16,-5 3-2-16,-14-9-2 15,20 16-13-15,-20-16-10 16,0 0-7-16,0 0-1 15,0 0-1-15,0 0-2 16,7-21-1-16</inkml:trace>
        </inkml:traceGroup>
        <inkml:traceGroup>
          <inkml:annotationXML>
            <emma:emma xmlns:emma="http://www.w3.org/2003/04/emma" version="1.0">
              <emma:interpretation id="{47B07B93-0B18-4335-8AE1-96567DC80713}" emma:medium="tactile" emma:mode="ink">
                <msink:context xmlns:msink="http://schemas.microsoft.com/ink/2010/main" type="inkWord" rotatedBoundingBox="4218,17425 7813,17470 7801,18358 4206,18313"/>
              </emma:interpretation>
              <emma:one-of disjunction-type="recognition" id="oneOf7">
                <emma:interpretation id="interp35" emma:lang="en-US" emma:confidence="0">
                  <emma:literal>(vet-viz)</emma:literal>
                </emma:interpretation>
                <emma:interpretation id="interp36" emma:lang="en-US" emma:confidence="0">
                  <emma:literal>over-viz)</emma:literal>
                </emma:interpretation>
                <emma:interpretation id="interp37" emma:lang="en-US" emma:confidence="0">
                  <emma:literal>(Vet-viz)</emma:literal>
                </emma:interpretation>
                <emma:interpretation id="interp38" emma:lang="en-US" emma:confidence="0">
                  <emma:literal>aver-viz)</emma:literal>
                </emma:interpretation>
                <emma:interpretation id="interp39" emma:lang="en-US" emma:confidence="0">
                  <emma:literal>(vf'_vi2)</emma:literal>
                </emma:interpretation>
              </emma:one-of>
            </emma:emma>
          </inkml:annotationXML>
          <inkml:trace contextRef="#ctx0" brushRef="#br0" timeOffset="99013.0526">2509 6676 167 0,'-6'-24'35'0,"6"24"-1"15,20-10-25-15,-1 5-10 16,6 5 1-16,1 3 1 15,-3 2-2-15,-1 5 1 0,-7-2-1 16,-15-8 0-16,13 27 0 16,-16-9 0-16,-6 0-1 15,-4 3 1-15,-2 0-1 16,-3 2 1-16,2 2 1 16,-1-5 0-16,4-1 1 15,3-2 0-15,10-17-1 16,-5 21 1-16,5-21 0 15,0 0 1-15,28 2-1 16,-11-5-1-16,9 3-13 16,-9-9-11-16,9 8-8 15,-6-4-1-15,1 3-2 16,-6-3-1-16,3 7-2 0</inkml:trace>
          <inkml:trace contextRef="#ctx0" brushRef="#br0" timeOffset="99268.2233">2911 6997 145 0,'-5'-15'36'0,"5"15"-1"0,24-18-9 16,-1 15-27-16,8 4-9 16,-3-2-11-16,5 7-11 15,-7-4-2 1,2 6 0-16,-11-3-2 0,2 0-2 16</inkml:trace>
          <inkml:trace contextRef="#ctx0" brushRef="#br0" timeOffset="99703.5195">3332 6883 159 0,'-17'4'35'16,"17"-4"-1"-16,3 23-21 15,9-5-11-15,6 3-1 0,3 5 0 16,4 2-1-16,0 0 0 16,0 0 0-16,-1-2 1 15,-4-3-1-15,0 0 1 16,-2-6-1-16,-3-2 1 16,0-6-2-16,-15-9 2 15,26 5-1-15,-26-5 0 16,23-14 0-16,-11-1 0 0,-4-3 0 15,-2-7-1 1,1-1 1-16,-4-4 0 16,-1-4 0-16,-4-1-1 15,2 1 1-15,-1 1-1 0,1 2 1 16,1 3 0-16,3 6 1 16,0 3-7-16,-4 19-10 15,0 0-9-15,24-4-8 16,-24 4 0-16,16 23-2 15,-9-6-1-15,4 4 0 16</inkml:trace>
          <inkml:trace contextRef="#ctx0" brushRef="#br0" timeOffset="99944.1761">3809 7057 165 0,'0'0'36'16,"-16"19"-3"-16,16-19-22 16,10 27-10-16,1-8 1 15,2 0-1-15,2 4 0 16,5-1-2-16,1-6 2 16,7 4-15-16,-6-14-11 15,8 3-7-15,-7-13-2 16,1-1 0-16,-4-13-1 15,1 2 0-15</inkml:trace>
          <inkml:trace contextRef="#ctx0" brushRef="#br0" timeOffset="100088.2724">3906 6911 81 0,'0'0'7'0,"-13"-14"-7"0,13 14-12 15,17-12-6-15,4 4-3 16,7 0-2-16</inkml:trace>
          <inkml:trace contextRef="#ctx0" brushRef="#br0" timeOffset="100484.8687">4078 6644 114 0,'0'0'35'0,"13"-20"-2"15,-13 20-8-15,38-15-9 16,-15 10-5-16,5 8-3 16,-5 1-4-16,0 4-3 15,-5 3-1-15,-8 4-1 16,-5 2 1-16,-7 2-1 15,-4 3-1-15,-6-1 1 16,-1 0 0-16,-2 1 0 16,0-3 1-16,1 0 0 15,0-5 2-15,14-14-1 0,-13 23 0 16,13-23 0-16,10 15 0 16,5-12 0-1,5 1 0-15,8-4 0 16,1 0-1-16,4-2-4 0,0 9-12 15,-5-11-11-15,2 6-5 16,-10-7-1-16,0 3-1 16,-20 2-2-16,21-18-1 15</inkml:trace>
          <inkml:trace contextRef="#ctx0" brushRef="#br0" timeOffset="101018.6188">4358 6359 132 0,'-20'-6'34'0,"20"6"-1"16,0 0-13-16,31 31-5 15,-6-15-2-15,10 9-5 16,3 5-8-16,3 4 0 16,-2 6 0-16,3 6 0 0,-5 3 0 15,-4 7 0 1,-3 3 0-16,-7 2 0 16,-6 1-2-16,-8-1 0 15,-4-4 1-15,-5-6 0 0,-5-3 0 16,-1-10 1-16,-2-6-1 15,-2-7 3-15,0-7-3 16,10-18 3-16,-18 23-3 16,18-23 1-16,-10 15-15 15,10-15-14-15,0 0-4 16,0 0-1-16,-10-20 0 16,12 5-3-16,-2 15 0 15</inkml:trace>
          <inkml:trace contextRef="#ctx0" brushRef="#br0" timeOffset="97060.2043">1195 6645 128 0,'-15'-20'34'0,"15"20"-4"16,-17-4-12-16,17 4-4 16,-16 21-6-16,4-1-6 0,-1 6-3 15,-3 8 1-15,-6 7-1 16,-1 7 0-16,-5 5 1 16,4 4 1-16,0 4-1 15,6 1 2-15,5-1-2 16,12-2 1-16,10-6-1 15,10-4 1-15,9-5-1 16,6-7 0-16,6-5 0 16,2-4-2-16,0-6 2 15,-3-7-1-15,-3-7 1 16,-4-2 0-16,-8-1-5 16,-5-10-18-16,-5 5-11 15,-14 0 0-15,12-14-3 0,-12 14-2 16,-7-27-1-16</inkml:trace>
          <inkml:trace contextRef="#ctx0" brushRef="#br0" timeOffset="98204.5014">1480 6857 131 0,'-9'-20'42'15,"9"20"-5"-15,0 0-14 16,2 17-13-16,8 4-10 0,2 7 0 16,6 5 1-16,3 5-2 15,4 1 1 1,3 2 0-16,0-3 0 0,-2-4 0 16,1-6 0-16,-3-1-1 15,-2-9 1-15,-6-5 0 16,-1-7-1-16,-15-6 0 15,21-4 1-15,-21 4 0 16,15-30 0-16,-10 5 0 16,-2-3 0-16,-1-4 0 15,0-5 0-15,-2-2 0 16,0-2 1-16,-4 2-1 16,4 2 0-16,-1 3 1 0,1 6-1 15,0 5 0-15,0 8 1 16,0 15-1-1,0 0 0-15,15-10-13 16,-4 25-15-16,-11-15-4 0,23 30-2 16,-13-14-2-16,5 4-1 15,-2-5-1-15</inkml:trace>
          <inkml:trace contextRef="#ctx0" brushRef="#br0" timeOffset="98443.6669">2117 7164 158 0,'0'0'37'0,"0"0"-3"16,0 0-23-16,0 0-10 16,0 0 0-16,22-3 0 0,-22 3-2 15,11-16 2-15,-11 16-2 16,0-27 2-16,-5 11-1 15,-5-7 0-15,-1 0 0 16,-2-5 1-16,-4 0-1 16,2-2 0-16,1 4-1 15,5 0 1-15,4 1 0 16,4 4 0-16,6 3-1 16,-5 18-14-16,28-17-11 15,-5 19-6-15,-2-2-2 16,7 8 0-16,-5 0-2 15,2 9 0-15</inkml:trace>
          <inkml:trace contextRef="#ctx0" brushRef="#br0" timeOffset="98624.7867">2109 7077 139 0,'-20'-3'35'16,"20"3"-2"-16,2-18-8 15,-2 18-18-15,30-12-18 0,-30 12-13 16,34-13-8 0,-16 3-2-16,4 2-1 15,-2-3-1-15,3-1-1 16</inkml:trace>
        </inkml:traceGroup>
        <inkml:traceGroup>
          <inkml:annotationXML>
            <emma:emma xmlns:emma="http://www.w3.org/2003/04/emma" version="1.0">
              <emma:interpretation id="{958D0E1C-B7B2-4950-8262-F0D3290F5877}" emma:medium="tactile" emma:mode="ink">
                <msink:context xmlns:msink="http://schemas.microsoft.com/ink/2010/main" type="inkWord" rotatedBoundingBox="6634,18162 6672,17970 6924,18020 6886,18212"/>
              </emma:interpretation>
              <emma:one-of disjunction-type="recognition" id="oneOf8">
                <emma:interpretation id="interp40" emma:lang="en-US" emma:confidence="1">
                  <emma:literal>=</emma:literal>
                </emma:interpretation>
                <emma:interpretation id="interp41" emma:lang="en-US" emma:confidence="0">
                  <emma:literal>I</emma:literal>
                </emma:interpretation>
                <emma:interpretation id="interp42" emma:lang="en-US" emma:confidence="0">
                  <emma:literal>1</emma:literal>
                </emma:interpretation>
                <emma:interpretation id="interp43" emma:lang="en-US" emma:confidence="0">
                  <emma:literal>l</emma:literal>
                </emma:interpretation>
                <emma:interpretation id="interp44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101288.8049">4954 6916 167 0,'0'0'36'0,"0"0"-2"16,22-15-19-16,1 12-14 16,3 2 0-16,5 4-8 15,-3-3-10-15,5 10-9 16,-10-7-7-16,-1 8 0 16,-22-11-1-16,18 20-1 15,-18-20 0-15</inkml:trace>
          <inkml:trace contextRef="#ctx0" brushRef="#br0" timeOffset="101467.925">5009 7069 117 0,'-18'3'34'0,"18"-3"1"16,-19 5-4 0,19-5-13-16,0 0-7 0,19 0-9 15,-1 0-13-15,0-5-11 16,10 7-9-16,-3-5-3 15,6 1 0-15,-5-3-2 16,2 3 1-16,-5-4-2 16</inkml:trace>
        </inkml:traceGroup>
        <inkml:traceGroup>
          <inkml:annotationXML>
            <emma:emma xmlns:emma="http://www.w3.org/2003/04/emma" version="1.0">
              <emma:interpretation id="{67AC895E-FA65-4BC3-9655-543651571774}" emma:medium="tactile" emma:mode="ink">
                <msink:context xmlns:msink="http://schemas.microsoft.com/ink/2010/main" type="inkWord" rotatedBoundingBox="7116,17911 7790,17881 7809,18312 7135,18342"/>
              </emma:interpretation>
              <emma:one-of disjunction-type="recognition" id="oneOf9">
                <emma:interpretation id="interp45" emma:lang="en-US" emma:confidence="1">
                  <emma:literal>w</emma:literal>
                </emma:interpretation>
                <emma:interpretation id="interp46" emma:lang="en-US" emma:confidence="0">
                  <emma:literal>W</emma:literal>
                </emma:interpretation>
                <emma:interpretation id="interp47" emma:lang="en-US" emma:confidence="0">
                  <emma:literal>u</emma:literal>
                </emma:interpretation>
                <emma:interpretation id="interp48" emma:lang="en-US" emma:confidence="0">
                  <emma:literal>U</emma:literal>
                </emma:interpretation>
                <emma:interpretation id="interp4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102076.3441">5450 6920 174 0,'0'0'36'0,"-24"18"-3"15,17 3-25-15,2 4-7 16,5 2 1-16,2 0-1 16,6 1-1-16,3-2 0 15,8-1 0-15,2-4 0 16,4-5 0-16,1-2 0 15,4-6 0-15,-1-2 0 16,-2-7-1-16,1 1-12 0,-10-10-3 16,7-2-1-16,-14-4 0 15,2 1 1 1,-11-5 3-16,1 2 11 16,-1 4 7-16,-7-3 7 0,5 17 2 15,-13-15 2-15,13 15-2 16,0 0 3-16,-12 15-6 15,12-15-8-15,0 30 0 16,5-14-3-16,3 2 0 16,4 2 0-16,3-2 0 15,4-2 0-15,6 1 0 16,3-4 0-16,2-3 0 16,1-4 0-16,5-2 0 0,-1-6 0 15,0-3 0 1,-4-5 0-16,-3-5 0 15,-5 1 0-15,-3-4 0 16,-5-2 0-16,-6-1 0 0,-5-4 0 16,-8-3 0-16,-7-2 0 15,-6-1 0-15,-6-3 0 16,-3-2 0-16,-2 1 0 16,0 4 0-16,3 8-10 15,-1 2-20-15,26 21-2 16,-20-22-4-16,20 22-2 15,22-10-3-15,6 7-2 16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1:43.4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2D67DB-E455-492E-8AB9-83CB33092056}" emma:medium="tactile" emma:mode="ink">
          <msink:context xmlns:msink="http://schemas.microsoft.com/ink/2010/main" type="writingRegion" rotatedBoundingBox="12817,14023 14613,12083 16441,13776 14645,15715"/>
        </emma:interpretation>
      </emma:emma>
    </inkml:annotationXML>
    <inkml:traceGroup>
      <inkml:annotationXML>
        <emma:emma xmlns:emma="http://www.w3.org/2003/04/emma" version="1.0">
          <emma:interpretation id="{810ACF24-D7F9-4899-94BB-19BC500282C6}" emma:medium="tactile" emma:mode="ink">
            <msink:context xmlns:msink="http://schemas.microsoft.com/ink/2010/main" type="paragraph" rotatedBoundingBox="12817,14023 14613,12083 15350,12766 13554,14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23DB12-9A7A-4C85-8161-1A02603F6DD8}" emma:medium="tactile" emma:mode="ink">
              <msink:context xmlns:msink="http://schemas.microsoft.com/ink/2010/main" type="line" rotatedBoundingBox="12817,14023 14613,12083 15350,12766 13554,14705"/>
            </emma:interpretation>
          </emma:emma>
        </inkml:annotationXML>
        <inkml:traceGroup>
          <inkml:annotationXML>
            <emma:emma xmlns:emma="http://www.w3.org/2003/04/emma" version="1.0">
              <emma:interpretation id="{1882BE9C-536E-4273-85A3-0B2F10062F3D}" emma:medium="tactile" emma:mode="ink">
                <msink:context xmlns:msink="http://schemas.microsoft.com/ink/2010/main" type="inkWord" rotatedBoundingBox="12817,14023 14613,12083 15350,12766 13554,14705">
                  <msink:destinationLink direction="with" ref="{42BEC631-3472-49C4-8EB1-622B8ABCEAB9}"/>
                </msink:context>
              </emma:interpretation>
              <emma:one-of disjunction-type="recognition" id="oneOf0">
                <emma:interpretation id="interp0" emma:lang="en-US" emma:confidence="0">
                  <emma:literal>oft</emma:literal>
                </emma:interpretation>
                <emma:interpretation id="interp1" emma:lang="en-US" emma:confidence="0">
                  <emma:literal>"fit</emma:literal>
                </emma:interpretation>
                <emma:interpretation id="interp2" emma:lang="en-US" emma:confidence="0">
                  <emma:literal>of☹</emma:literal>
                </emma:interpretation>
                <emma:interpretation id="interp3" emma:lang="en-US" emma:confidence="0">
                  <emma:literal>"fnt</emma:literal>
                </emma:interpretation>
                <emma:interpretation id="interp4" emma:lang="en-US" emma:confidence="0">
                  <emma:literal>Q..."</emma:literal>
                </emma:interpretation>
              </emma:one-of>
            </emma:emma>
          </inkml:annotationXML>
          <inkml:trace contextRef="#ctx0" brushRef="#br0">11276 2783 135 0,'1'-20'38'16,"-1"20"-5"-16,-3-16-10 15,3 16-7-15,0 0-6 16,0 0-10-16,-6 14 0 16,7 3 0-16,3 6 0 15,2 8 0-15,2 4 0 0,2 6 0 16,3 5 0-16,2-2 0 16,0 0 0-16,2 1 0 15,-1-6 0 1,0-3 0-16,1-6 0 0,1-4 0 15,-1-8 0-15,-3-3 0 16,1-5 0-16,-15-10 0 16,25 6 0-16,-25-6 0 15,18-16 0-15,-11 1 0 16,-1-6 0-16,-1-4 0 16,-2-4 0-16,-1-3 0 15,0-5 0-15,-2-4 0 0,-4-2 0 16,1 5 0-1,-3 4 0-15,-3 1 0 16,-1 6 0-16,2 6 0 16,0 6 0-16,8 15 0 0,0 0 0 15,0 0-10-15,0 0-9 16,0 0-8-16,15 13-4 16,5 4-8-16,1 3-1 15,5 6-1-15,1 2-1 16,-1 1 37-16</inkml:trace>
          <inkml:trace contextRef="#ctx0" brushRef="#br0" timeOffset="375.4018">11900 3345 140 0,'-6'16'39'0,"6"-16"-6"16,0 0-13-16,0 0-7 15,0 0-4-15,0 0-8 16,0 0-1-16,14-21 0 16,-10 6 0-16,-4-5 0 15,-5-3 0-15,-2-5 0 16,-3-3 0-16,-3-2 0 16,-3-3 0-16,-1 0 0 15,1 0-1-15,3 5 1 16,3-2 0-16,8 5 1 15,5 3-1-15,12 5 0 16,7 4 0-16,4 6 0 16,7 7 0-16,3 8-9 0,-5 1-6 15,4 12-7-15,-15 2-4 16,-2 6-3-16,-13 2-3 16,-7 4 0-16,-13-3 0 15,-6 2 8-15,-5-3 7 16,-9-1 6-16</inkml:trace>
          <inkml:trace contextRef="#ctx0" brushRef="#br0" timeOffset="528.4969">11788 3259 109 0,'0'0'33'0,"0"0"-1"16,28-26-4-16,-1 18-9 16,1-2-13-16,1-2-13 15,7 6-13-15,-8-4-10 0,7 5-6 16,-9-2-3-16,-1-1-1 15,-5-2-1-15,-2-4 28 16</inkml:trace>
          <inkml:trace contextRef="#ctx0" brushRef="#br0" timeOffset="1022.455">12223 2661 93 0,'0'-19'40'0,"5"2"-1"16,2 1-9-16,9 4-9 16,-16 12-8-16,35-18-2 15,-17 15-5-15,5 1-5 16,-2 7-1-16,-1 5-1 15,-5 0 2-15,-15-10-2 16,23 29 1-16,-18-12 0 16,-3 3 0-16,-4 1 0 15,-5 2 0-15,-1-2 0 16,-5 1 1-16,-2-1-1 16,-3 0 1-16,0-4-1 0,1-1 0 15,1-3 0-15,16-13 0 16,-20 18 0-16,20-18-1 15,0 0 1 1,0 0-1-16,23 12 0 16,-5-12 1-16,4-2 0 0,2 1 0 15,3-1 0-15,-2 2 0 16,-2-2-1 0,0 6-6-16,-8-4-11 0,1 8-9 15,-16-8-5-15,8 15-8 16,-8-15-1-16,-5 14-3 15,5-14 3-15,0 0 41 16</inkml:trace>
          <inkml:trace contextRef="#ctx0" brushRef="#br0" timeOffset="-8409.723">13103 1263 73 0,'0'0'40'16,"0"0"-3"-16,0 0-8 15,-13 20-8-15,14 8-4 16,-2 1-1-16,4 11-4 16,-3 3-5-16,3 8-6 15,2-1 0-15,-1 6 0 16,-3-3-1-16,-2-1 0 16,-3-4 0-16,1-2 0 15,-4-3 0-15,-1-4 0 0,0-3 0 16,3-6 0-16,-2-5 0 15,4-2 0-15,1-5 0 16,2-18 0 0,10 21-8-16,-10-21-13 0,17 0-8 15,-17 0-5-15,21-25-6 16,-9 4-2-16,1-4 0 16,0-3 4-16</inkml:trace>
          <inkml:trace contextRef="#ctx0" brushRef="#br0" timeOffset="-7965.1863">12810 1488 128 0,'-12'-24'41'0,"12"24"-3"15,12-28-15-15,7 20-11 16,1-4-3-16,8 1-8 16,2 1-1-16,0-2 0 15,-1 1 0-15,1-2 0 16,-5-1 0-16,-1-2-1 16,-2 0 1-16,-4 1 0 0,-2-2 0 15,1 4 0-15,-2 2 0 16,-15 11 0-16,24-15 0 15,-24 15 0 1,22 3 0-16,-22-3 0 0,23 25 0 16,-8-5 0-16,3 1 0 15,1 5 0-15,1 2-1 16,3 0 1-16,2 2 0 16,-2-6 0-16,2 1 0 15,-2-4-1-15,0 1-13 16,-7-11-10-16,4 1-8 15,-20-12-7-15,27 11-3 16,-27-11-2-16,14-5 0 0</inkml:trace>
        </inkml:traceGroup>
      </inkml:traceGroup>
    </inkml:traceGroup>
    <inkml:traceGroup>
      <inkml:annotationXML>
        <emma:emma xmlns:emma="http://www.w3.org/2003/04/emma" version="1.0">
          <emma:interpretation id="{826E81C7-E1B9-47E2-8CD9-3854909E7537}" emma:medium="tactile" emma:mode="ink">
            <msink:context xmlns:msink="http://schemas.microsoft.com/ink/2010/main" type="paragraph" rotatedBoundingBox="14127,13973 16114,13722 16205,14442 14218,146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07E72F-8832-41CC-A5FC-6F24904BD5C5}" emma:medium="tactile" emma:mode="ink">
              <msink:context xmlns:msink="http://schemas.microsoft.com/ink/2010/main" type="line" rotatedBoundingBox="14127,13973 16114,13722 16205,14442 14218,14693"/>
            </emma:interpretation>
          </emma:emma>
        </inkml:annotationXML>
        <inkml:traceGroup>
          <inkml:annotationXML>
            <emma:emma xmlns:emma="http://www.w3.org/2003/04/emma" version="1.0">
              <emma:interpretation id="{3F85D301-5929-4682-8171-40E9E86A75A8}" emma:medium="tactile" emma:mode="ink">
                <msink:context xmlns:msink="http://schemas.microsoft.com/ink/2010/main" type="inkWord" rotatedBoundingBox="14127,13973 16114,13722 16205,14442 14218,14693">
                  <msink:destinationLink direction="to" ref="{96D230AC-EA6F-4D48-9DCC-DFB18BF13498}"/>
                  <msink:destinationLink direction="with" ref="{C8A788C0-2492-4EC5-88F0-EB42AC4469C8}"/>
                </msink:context>
              </emma:interpretation>
              <emma:one-of disjunction-type="recognition" id="oneOf1">
                <emma:interpretation id="interp5" emma:lang="en-US" emma:confidence="0">
                  <emma:literal>Eve</emma:literal>
                </emma:interpretation>
                <emma:interpretation id="interp6" emma:lang="en-US" emma:confidence="0">
                  <emma:literal>Evie</emma:literal>
                </emma:interpretation>
                <emma:interpretation id="interp7" emma:lang="en-US" emma:confidence="0">
                  <emma:literal>Evil</emma:literal>
                </emma:interpretation>
                <emma:interpretation id="interp8" emma:lang="en-US" emma:confidence="0">
                  <emma:literal>Iris</emma:literal>
                </emma:interpretation>
                <emma:interpretation id="interp9" emma:lang="en-US" emma:confidence="0">
                  <emma:literal>Erie</emma:literal>
                </emma:interpretation>
              </emma:one-of>
            </emma:emma>
          </inkml:annotationXML>
          <inkml:trace contextRef="#ctx0" brushRef="#br0" timeOffset="55899.9564">12549 3113 4 0,'0'0'12'16,"-6"-15"-3"-1,6 15-2-15,-4-16 0 16,4 16 2-16,-1-20 2 15,1 20 2-15,1-25 3 0,-1 25 3 16,0-23 4-16,0 23 1 16,5-19-2-16,-5 19-3 15,9-17-2-15,-9 17-3 16,14-11-4-16,-14 11-3 16,28-8-4-16,-6 4-2 15,4 1-1-15,4-2 0 16,6 2 0-16,2 1 0 15,3-1 0-15,-3 1 0 16,2 1 0-16,-4 1 0 16,-5 0 0-16,-4 1 0 15,-6 1 0-15,-5 1 0 16,-16-3-4-16,19 10-6 0,-19-10-6 16,0 0-5-16,0 25-6 15,0-25-3-15,-17 14-1 16,2-10-2-16,0 2 4 15,-1 1 5-15,-2-4 6 16</inkml:trace>
          <inkml:trace contextRef="#ctx0" brushRef="#br0" timeOffset="3737.8627">12584 3171 92 0,'0'0'39'0,"0"0"-3"16,0 0-5-16,16 3-9 15,-1-6-6-15,8 4-4 16,4-1-5-16,2 0-7 0,8 0 0 15,0 0 0-15,0 0 0 16,-3-1 0-16,-1 2-3 16,-8-4-8-16,-2 3-7 15,-8-7-5-15,-15 7-4 16,16-13-4-16,-16 13-2 16,-1-16-4-16,1 16 1 15,-15-20 7-15,15 20 23 16</inkml:trace>
          <inkml:trace contextRef="#ctx0" brushRef="#br0" timeOffset="3995.0405">12788 2962 107 0,'-26'-3'40'0,"26"3"-3"15,-20 11-9-15,17 6-11 16,-2 2-6-16,5 11-2 15,3 4-7-15,4 2-1 16,-1 6 0-16,-2-3 1 16,1-1-2-16,-2-5 0 15,2-4-2-15,0-7-12 16,8-4-10-16,-13-18-7 16,26 6-8-16,-6-12-2 15,3-9-2-15,3-8-1 0,6-7 28 16</inkml:trace>
          <inkml:trace contextRef="#ctx0" brushRef="#br0" timeOffset="4414.3195">13282 2922 160 0,'0'0'41'16,"0"0"-5"-16,0 0-22 15,-4 35-14-15,17-9 0 16,2 5 1-16,6 7-1 16,4 2 0-16,3 1 1 0,0-2-1 15,0-3 2-15,3-3-2 16,-1-8 0-16,1-2 0 16,-1-7 0-16,-4-6 0 15,-1-8 0-15,-6-9 0 16,1-8 0-16,-8-6 0 15,-2-4 0-15,-7-11 0 16,-5-3 0-16,-3-6-2 16,-5 1 1-16,1-2 0 15,-5 5 1-15,1 5-1 16,0 5 1-16,3 9 0 16,10 22 0-16,-6-21-1 15,6 21-12-15,0 0-7 0,31 26-7 16,-16-14-5-16,11 1-7 15,-1 3-2-15,1 1 0 16,-1-1 6-16,1-3 35 16</inkml:trace>
          <inkml:trace contextRef="#ctx0" brushRef="#br0" timeOffset="4678.4992">13909 3151 149 0,'0'0'41'0,"-17"18"-3"0,10 2-15 15,1 3-22-15,3 1-1 16,1 6 2 0,2-1-2-16,7 1 1 15,4-4-1-15,6-3 0 0,1-6-6 16,8-3-8-16,-1-10-7 15,4-4-7-15,-1-10-5 16,-1-5-6-16,-4-6-2 16,0-7-1-16,-3-7 12 15</inkml:trace>
          <inkml:trace contextRef="#ctx0" brushRef="#br0" timeOffset="4838.6082">13956 2991 83 0,'-6'-16'11'0,"6"16"-17"15,24-21-19-15,0 6-3 16,7 2-2-16,3-4 26 16</inkml:trace>
          <inkml:trace contextRef="#ctx0" brushRef="#br0" timeOffset="5328.6458">14222 2668 90 0,'0'0'32'0,"0"0"-4"16,9-18-12-16,-9 18-8 15,28-4-2-15,-8 6-2 16,2 1-3-16,-4 2 1 16,0 4-1-16,-2-1 1 15,-16-8-1-15,23 23 2 16,-23-23-1-16,2 31 0 16,-9-13 1-16,-4 2-2 0,-6-1 0 15,-2 3 0 1,-4 1-1-16,-4 1 0 15,1 1 0-15,3-2 0 16,0 0 0-16,6-2 1 0,7-2 2 16,5-5 2-16,5-14 1 15,17 17-1-15,1-16 1 16,7 1 0-16,3-7-1 16,3 3 0-16,-3-1-3 15,3 0-2-15,-3 0 0 16,-5 1 0-16,-4 0 0 15,-3 4-3-15,-16-2-11 16,15 5-9-16,-15-5-8 16,0 0-1-16,0 0-9 15,0 0-1-15,-15 10-1 16,15-10 25-16</inkml:trace>
          <inkml:trace contextRef="#ctx0" brushRef="#br0" timeOffset="56508.0608">12536 3233 81 0,'0'0'30'16,"0"0"2"-16,0 0-1 15,0 0-11-15,0 0-2 16,28 2-4-16,-5 3-3 15,4-4-4-15,7 4-4 16,6 0-3-16,1 0 1 16,3-2 0-16,-1 2 0 15,-2-3-1-15,-1-1 0 0,-4-1 0 16,-8 0 0 0,-5-1 0-16,-3-1 0 0,-20 2-1 15,20-5-1-15,-20 5 1 16,0 0 1-16,0 0 0 15,0 0 0-15,-18-6 0 16,18 6 0-16,-27 1 0 16,11 1 0-16,-4 0 1 15,-6 1 1-15,-2-1-1 16,-5 1 0-16,-5 0 0 16,-2 0 0-16,-1-1-2 15,-3 0 1-15,2-2-1 16,3 0 0-16,4 1-1 0,2-1 1 15,7 0-1-15,5 0-1 16,6 0 0-16,15 0 1 16,-15 2-2-1,15-2-5-15,0 0-1 0,0 0-6 16,26-8-2-16,-11 3-4 16,5 3-4-16,0 1-4 15,1-4 2-15,1 0 1 16,-6-4 0-16,4 3 8 15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6.7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8752DF-9649-40AA-A771-E2688F4E5F2F}" emma:medium="tactile" emma:mode="ink">
          <msink:context xmlns:msink="http://schemas.microsoft.com/ink/2010/main" type="inkDrawing" rotatedBoundingBox="11568,9202 12015,9518 11806,9813 11360,9497" hotPoints="11509,9277 11726,9319 11944,9539 11870,9690 11623,9672 11450,9518" semanticType="underline" shapeName="Hexagon">
            <msink:destinationLink direction="with" ref="{140E9CC7-B230-4263-91C7-7F39AB39562E}"/>
          </msink:context>
        </emma:interpretation>
      </emma:emma>
    </inkml:annotationXML>
    <inkml:trace contextRef="#ctx0" brushRef="#br0">9969-1742 140 0,'-19'-19'41'16,"-3"2"-2"0,-9 1-15-16,3 6-22 0,1 8-2 15,1 7 0-15,1 8-1 16,4 7 1-16,3 8 0 16,3 5 0-16,7 6 0 15,6 6-1-15,14 1 0 16,11-2-2-16,16-1 1 15,12-7 0-15,9-5-1 16,6-11 0-16,-1-9 1 0,-4-12 0 16,-6-11 0-16,-17-12-3 15,-14-6-1-15,-17-9 1 16,-10-2 0 0,-17-4 1-16,-10 2-1 15,-6 4 1-15,-2 6-3 0,0 4-5 16,7 9-7-16,8 5-6 15,8 5-2-15,15 10-1 16,0 0-1-16,31-1-1 16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0:53.5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013EAD5-E6B0-4D9A-A9A0-20DEF6A65724}" emma:medium="tactile" emma:mode="ink">
          <msink:context xmlns:msink="http://schemas.microsoft.com/ink/2010/main" type="inkDrawing" rotatedBoundingBox="2470,12292 2995,12420 2901,12803 2376,12675" hotPoints="2876,12545 2641,12780 2406,12545 2641,12310" semanticType="enclosure" shapeName="Circle">
            <msink:destinationLink direction="with" ref="{C8A788C0-2492-4EC5-88F0-EB42AC4469C8}"/>
          </msink:context>
        </emma:interpretation>
      </emma:emma>
    </inkml:annotationXML>
    <inkml:trace contextRef="#ctx0" brushRef="#br0">1009 1352 130 0,'-4'-23'42'0,"-4"5"-4"15,-8-7-21-15,1 7-11 16,-2 1-4-16,-1 6 0 16,-7 4 0-16,1 11 0 0,-3 4-1 15,-1 8 1-15,-5 9-1 16,4 6 0-16,1 5-1 15,5 6 1-15,9 4-2 16,8-4 0-16,12 3 0 16,16-9 0-16,17-5 0 15,12-10-2-15,14-6 1 16,2-10-1-16,6-10 1 16,-4-6 0-16,-8-9 1 15,-15-5-6-15,-15 1-1 16,-17-11 0-16,-16 4 1 15,-15-2 1-15,-9 5 4 16,-10 5 3-16,-4 5 1 0,1 5 4 16,-1 1-2-16,11 7-12 15,12 5-14 1,17 0-5-16,0 0-6 16,26 7-11-16,9-7-2 0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7.1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0E9CC7-B230-4263-91C7-7F39AB39562E}" emma:medium="tactile" emma:mode="ink">
          <msink:context xmlns:msink="http://schemas.microsoft.com/ink/2010/main" type="inkDrawing" rotatedBoundingBox="11987,9196 13133,9329 13058,9978 11911,9845" semanticType="underline" shapeName="Other">
            <msink:sourceLink direction="with" ref="{2C8752DF-9649-40AA-A771-E2688F4E5F2F}"/>
            <msink:sourceLink direction="with" ref="{592EE8F6-C139-4CD1-9530-C47EE397D614}"/>
          </msink:context>
        </emma:interpretation>
      </emma:emma>
    </inkml:annotationXML>
    <inkml:trace contextRef="#ctx0" brushRef="#br0">10269-1673 138 0,'-15'-36'39'16,"22"5"-3"-16,11 3-20 0,22 8-12 15,17 7-4-15,8 8 0 16,7 10-1-16,-1 8 0 15,-9 7 1-15,-10 8 0 16,-20 3 1-16,-12 4-1 16,-21 1 1-16,-13 2 0 15,-10-4 0-15,-8-1 1 16,-5-7-1-16,-3-4-9 16,4-6-8-16,-2-11-7 0,10 0-5 15,3-15-4 1,25 10-1-16,-21-34 0 15,29 11-2-15,10-5 8 16</inkml:trace>
    <inkml:trace contextRef="#ctx0" brushRef="#br0" timeOffset="-275.1866">10333-1730 162 0,'-21'16'36'0,"11"-1"-1"0,-5 5-21 15,19 8-13-15,9 10-1 16,11 8-1-16,11 5 0 16,5 1-1-16,4 4 0 15,1-5-8-15,2 1-9 16,-12-10-9-16,-2-10-4 16,-13-10-1-16,-5-11-1 15,-15-11 1-15,-5-15-7 16</inkml:trace>
    <inkml:trace contextRef="#ctx0" brushRef="#br0" timeOffset="368.9083">11100-1797 141 0,'-20'-5'36'0,"-13"-2"-1"15,-3 10-7-15,-6 4-24 16,8 4-4-16,4 4 0 16,5 5-1-16,11 3 0 15,10 0-1-15,11 0 0 16,11-3 0-16,15 1 0 16,6-5 0-16,14 3 0 0,5-5 1 15,3 1 1-15,-2-2 0 16,-1 5 1-16,-7 0-1 15,-12 0 2 1,-11 4-1-16,-11-4 1 0,-14 3-2 16,-11-4 2-16,-12-1-2 15,-9-6 1-15,-6-3 0 16,-6-4-2-16,-2-8-3 16,2 2-12-16,-4-11-7 15,16 3-7-15,4-7-3 16,18 0-2-16,11-5 0 15,17 3-2-15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8.0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2EE8F6-C139-4CD1-9530-C47EE397D614}" emma:medium="tactile" emma:mode="ink">
          <msink:context xmlns:msink="http://schemas.microsoft.com/ink/2010/main" type="inkDrawing" rotatedBoundingBox="13794,9190 14118,9511 13837,9794 13514,9474" hotPoints="13999,9468 13787,9681 13574,9468 13787,9256" semanticType="enclosure" shapeName="Circle">
            <msink:destinationLink direction="with" ref="{7ECB9299-EA3B-4A0E-8973-85806DBAAC65}"/>
            <msink:destinationLink direction="with" ref="{140E9CC7-B230-4263-91C7-7F39AB39562E}"/>
          </msink:context>
        </emma:interpretation>
      </emma:emma>
    </inkml:annotationXML>
    <inkml:trace contextRef="#ctx0" brushRef="#br0">12207-1740 117 0,'-5'-23'34'15,"3"3"0"-15,-13-1-12 16,15 21-8-16,-33-23-5 0,9 18-3 16,-8 5-4-1,-2 7 0-15,-4 6-1 0,-2 8-1 16,2 7 1-1,5 3 0-15,9 7-1 0,7 3-2 16,14 5 1-16,14 0-2 16,16-3 1-16,12-5-1 15,12-9 0-15,5-7-1 16,4-8-3-16,-3-12-5 16,-4-10-1-16,-17-12 1 15,-8-1-1-15,-18-9 0 16,-6 2 0-16,-18-6-2 15,0 3 0-15,-10 3 1 0,6 1-3 16,5 4-1-16,8 2-1 16,9 3-1-1,5 1 0-15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0:51.1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73A229C-8F45-449D-92B4-6BBB06825691}" emma:medium="tactile" emma:mode="ink">
          <msink:context xmlns:msink="http://schemas.microsoft.com/ink/2010/main" type="inkDrawing" rotatedBoundingBox="15179,11137 16899,10974 17020,12248 15300,12411" hotPoints="16894,11661 16124,12431 15354,11661 16124,10890" semanticType="enclosure" shapeName="Circle">
            <msink:destinationLink direction="with" ref="{7ECB9299-EA3B-4A0E-8973-85806DBAAC65}"/>
            <msink:destinationLink direction="with" ref="{42BEC631-3472-49C4-8EB1-622B8ABCEAB9}"/>
          </msink:context>
        </emma:interpretation>
      </emma:emma>
    </inkml:annotationXML>
    <inkml:trace contextRef="#ctx0" brushRef="#br0">14212 563 150 0,'6'-26'34'15,"1"1"0"-15,-12-4-16 16,2 6-12-16,-6-2-3 15,-4 7-1-15,-7 0 1 16,-8 7-1-16,-6 2 0 16,-6 8-1-16,-1 4-1 15,-3 9 0-15,-3 7 0 16,6 9 0-16,7 8 0 16,7 5-1-16,17 4-1 15,15-1 0-15,14 0 0 16,15-2 0-16,9-10 0 0,8-7 0 15,3-9 1-15,-3-9 0 16,-8-9 0-16,-6-9 0 16,-9-6-4-16,-12-9-2 15,-4 0 0-15,-11-4 2 16,-2-1 5-16,-4 3 1 16,-4 4 1-16,3 4 2 15,-4 2 3-15,10 18 1 16,-15-10-1-16,15 10-1 15,0 18-5-15,8-2-2 16,9 6 0-16,4 2-1 16,9 4 0-16,6-1 1 15,5-1 0-15,5-3 1 0,1-7-1 16,-5-6-13-16,5-2-12 16,-8-11-7-1,-4-2 0-15,-11-10-2 16,-2-3 0-16,-7-8-1 0</inkml:trace>
    <inkml:trace contextRef="#ctx0" brushRef="#br0" timeOffset="431.2911">14946 396 172 0,'-21'5'37'16,"-9"1"-1"-16,7 12-27 15,0 12-8-15,-1 4-1 16,-3 8 0-16,1 2 0 0,3 0 0 15,-2-6-12-15,10 0-21 16,0-12-7-16,2-9-5 16,13-17-2-16,-16 0-1 15</inkml:trace>
    <inkml:trace contextRef="#ctx0" brushRef="#br1" timeOffset="71472.6653">15200 250 31 0,'-16'-25'25'0,"16"25"-3"16,-18-23-7-16,18 23-6 16,-15-21 0-16,15 21 1 15,-13-25 0-15,6 10 0 16,0 0-1-16,-2-1 1 16,-3 0 1-16,-3-3 1 15,-1 3 1-15,-9-5 0 16,4 6-2-16,-4-2-2 15,0 3 0-15,-1-1-2 0,1 3-2 16,-3 1-2 0,2 1-2-16,-1 3-2 15,-2 1 2-15,-4 3-1 16,-2 1 0-16,-3 2 0 0,-1 3 0 16,-9 2 0-16,-2 3 0 15,-4 1 0-15,0 2 0 16,-6 2 0-16,1 0 0 15,-2 1 0-15,4-1 0 16,2 1 0-16,6 0 0 16,3-1 0-16,3-2 0 15,7 2-1-15,3 2 1 16,1 3 0-16,3-1 0 16,1-1 0-16,-4 4-1 15,3 0 1-15,-3 3-1 16,-1 1 2-16,0-1-1 15,0 3 0-15,2 2 0 0,2 0 0 16,2 5 0-16,4 5 0 16,3 0 0-16,5 4 0 15,6 0 0-15,2 2 0 16,7-1 0-16,5 3 0 16,3-4 0-16,5 1 0 15,6-2 1-15,4-3 1 16,3-2-2-16,4-1 0 15,1-3 0-15,5-2 0 16,0 0 0-16,4-6 0 16,-2 1 0-16,1-4 0 15,1-1 0-15,1-2 0 16,2-3 0-16,5 0 0 0,6-2 0 16,0-2 0-16,4 1 0 15,5-1 0-15,-1-1 0 16,3-2 0-16,-4 0 0 15,-2-3 0-15,-3 0 0 16,-3-3 0-16,-4-2 0 16,-3-7 0-16,-1-1 0 15,-4-2 0-15,-2-4 0 16,-1-1 0-16,3-3 0 16,2-2 0-16,-3 0 0 15,-1-1 0-15,1 1 0 16,-2 0 0-16,-2-1 0 15,-1 0 0-15,-11-2 0 0,-2 1 0 16,-6-4 0-16,-6 0 0 16,-2-4 0-16,-4-1 0 15,-6-5 0 1,-3-4 0-16,-3-4 0 0,-5-2 0 16,-1-2 0-16,-2 2 0 15,-4 0-2-15,0 4 1 16,-4 2 0-16,1 6 0 15,-2 4 0-15,-1 4 0 16,-1 6 0-16,2 4-2 16,2 1-9-16,4 7-9 15,-1 0-8-15,20 8-5 0,-23-7-8 16,23 7-2-16,0 0-2 16,0 0 31-16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0:51.4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2BEC631-3472-49C4-8EB1-622B8ABCEAB9}" emma:medium="tactile" emma:mode="ink">
          <msink:context xmlns:msink="http://schemas.microsoft.com/ink/2010/main" type="inkDrawing" rotatedBoundingBox="16297,11492 16725,11437 16775,11832 16347,11887" semanticType="callout" shapeName="Other">
            <msink:sourceLink direction="with" ref="{373A229C-8F45-449D-92B4-6BBB06825691}"/>
            <msink:sourceLink direction="with" ref="{1882BE9C-536E-4273-85A3-0B2F10062F3D}"/>
          </msink:context>
        </emma:interpretation>
      </emma:emma>
    </inkml:annotationXML>
    <inkml:trace contextRef="#ctx0" brushRef="#br0">14586 397 183 0,'0'0'36'16,"8"22"-3"-16,15 2-34 0,10 6 0 15,8 5 1 1,4 4-1-16,4-1 0 16,-1 3 1-16,0-5-1 15,-4-8-2-15,-4-2-11 0,-12-13-8 16,-2-1-8-16,-10-12-5 16,-1-5 0-16,-10-10 0 15,0-3 0-15,-8-8 0 16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08.9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798E05-C92B-4BAB-9C60-0A1F62569198}" emma:medium="tactile" emma:mode="ink">
          <msink:context xmlns:msink="http://schemas.microsoft.com/ink/2010/main" type="inkDrawing"/>
        </emma:interpretation>
      </emma:emma>
    </inkml:annotationXML>
    <inkml:trace contextRef="#ctx0" brushRef="#br0">103 0 141 0,'-15'-10'41'0,"15"10"-4"15,-18 12-18-15,13 4-19 16,2 9 0-16,1 8-1 16,2 5 1-16,0 12-1 15,-2 8 0-15,-1 8 1 16,-4 1-1-16,1 4 0 16,-4-4 1-16,2-1 0 15,-2-2 0-15,3-10 0 16,2-6 0-16,2-11 1 15,3-9 0-15,3-10 0 0,-3-18-9 16,17 5-15 0,-11-19-8-16,4-14-9 15,-3-10 0-15,-2-11-3 16,0-11 0-16</inkml:trace>
    <inkml:trace contextRef="#ctx0" brushRef="#br0" timeOffset="307.9848">-29 12 168 0,'-21'-5'41'0,"21"5"-8"16,26-4-32-16,7-2-1 15,13 1 0-15,8-3 0 0,11 0-1 16,2-1 1-16,2 1 0 16,-3 2 0-16,-6-1 0 15,-9 4 0-15,-8 3-5 16,-12-2-7-16,-5 10-8 16,-26-8-8-16,23 17-5 15,-23-17-6-15,-10 26-1 16,-4-8-2-16,-8-2 20 15</inkml:trace>
    <inkml:trace contextRef="#ctx0" brushRef="#br0" timeOffset="519.833">180 417 161 0,'0'0'42'0,"27"9"-9"16,-4-9-32-16,13-2 0 16,4 7-8-16,1-8-14 15,5 6-11-15,0 0-8 16,-5 2-1-16,-6 0-1 16,-7 2-1-16</inkml:trace>
    <inkml:trace contextRef="#ctx0" brushRef="#br0" timeOffset="1119.888">729 638 129 0,'-13'14'41'16,"6"8"-1"-16,-4-1-15 16,6 10-26-16,8 7 3 15,2 2-2-15,5-1 1 0,1 2-1 16,4-2 0-16,-2-4 1 16,1-4-1-16,-1-6 0 15,-3-9-1-15,-10-16 2 16,14 17-1-16,-14-17 1 15,0 0-1-15,0-18 0 16,-3 1 0-16,-3-4 0 16,1-2 0-16,0-3-1 15,1-4 0-15,3-1 1 16,2-4-1-16,6-1 1 16,4 2-1-16,6-1 2 15,4 2-1-15,2 4 0 16,5 6 1-16,2 5-1 0,1 6 0 15,-3 10 1-15,-1 7-1 16,-4 9-1 0,-5 9 1-16,-2 8 0 15,-4 7 0-15,-4 4-1 0,-1 4 1 16,-4 4 0-16,0-1 0 16,1-5 0-16,-1-3 0 15,4-5 0-15,-4-6 0 16,5-7 1-16,-8-23-1 15,15 20-1-15,-15-20-5 16,15-13-15-16,-5-4-11 16,-4-9-7-16,4-5-3 0,-3-6 0 15,3 0-1 1</inkml:trace>
    <inkml:trace contextRef="#ctx0" brushRef="#br0" timeOffset="1555.3476">1276 817 164 0,'-5'16'41'0,"5"-16"-7"15,0 0-34-15,28 7 0 16,-3-7 0-16,4-5 0 16,6 1 0-16,4-4-1 15,4-2 0-15,-2-4 3 0,-1-3-3 16,-4-3 1-1,-4 2-1-15,-6-3 1 16,-6 0 0-16,-7-1 1 16,-7 3 0-16,-4 4-3 0,-7 0 3 15,5 15-1-15,-25-20 0 16,7 17-1-16,-5 6 1 16,0 2-1-16,0 7 0 15,0 4 1-15,2 7 1 16,3 5-1-16,4 5 0 15,6 3 1-15,8 2-1 16,5 1 1-16,8 1 0 16,4-2-1-16,11-6 0 15,3-4-1-15,7-6 1 16,1-11-1-16,4-3-11 16,-6-14-12-16,4-6-10 15,-7-9-5-15,-1-7-3 0,-3-8 2 16,-5-7-2-16</inkml:trace>
    <inkml:trace contextRef="#ctx0" brushRef="#br0" timeOffset="1821.8885">2078 404 128 0,'-3'-23'41'0,"3"23"0"16,0 0-15-16,-17 22-26 15,17 6 0-15,2 8 0 16,3 11-1-16,0 9 1 16,2 5 1-16,-1 3-2 0,2-1 2 15,2-3-1-15,-3-5 0 16,-1-9 0-16,1-9 0 16,0-7-1-16,-1-10-17 15,-6-20-11-15,0 0-9 16,0 0-2-16,-3-28-2 15,-5 1 0-15</inkml:trace>
    <inkml:trace contextRef="#ctx0" brushRef="#br0" timeOffset="2044.1038">1938 716 148 0,'0'0'42'0,"0"0"-6"16,28-18-25-16,-3 12-10 16,6-4-1-16,4 2-1 0,1 1 1 15,-1-1 0-15,-4-2-6 16,-1 5-18-16,-11-5-13 16,-19 10-4-16,20-19-2 15,-21 4-2-15,1 15 5 16</inkml:trace>
    <inkml:trace contextRef="#ctx0" brushRef="#br0" timeOffset="3463.5358">2464 649 138 0,'0'0'42'16,"0"0"-1"-16,11-18-26 15,4 11-14-15,8 1-1 16,5 1 0-16,7 3 0 16,3-1 0-16,3 1 0 15,0-1-8-15,0 6-11 16,-9-3-8-16,-3 4-6 15,-7 1-6-15,-22-5-2 0,19 9-1 16,-19-9 15-16</inkml:trace>
    <inkml:trace contextRef="#ctx0" brushRef="#br0" timeOffset="3687.9572">2579 833 162 0,'-20'8'42'0,"20"-8"-10"16,17 0-32-16,6-3 0 16,10 0-9-16,3-5-12 15,7 3-9-15,1-2-7 16,-2-1-4-16,-3 1-1 15,-3-1-1-15</inkml:trace>
    <inkml:trace contextRef="#ctx0" brushRef="#br0" timeOffset="4540.2297">3240 636 161 0,'-20'0'40'0,"20"0"-8"15,-5 18-32-15,5-18 0 16,10 35 0-16,0-9 0 15,0 3 0-15,-2 6-1 16,3-1 2-16,-2 3-1 16,-1-5 0-16,-2 0 0 15,-1-11 0-15,-1-1 0 16,-4-20 0-16,6 19 0 16,-6-19-1-16,0 0 0 15,0-23 1-15,-1 4-1 16,-3-6 0-16,1-8 2 15,0-1-3-15,1-7 2 0,4 0 0 16,3-1 0-16,3 3 0 16,5 1 1-16,4 7-1 15,4 5 0-15,2 6 1 16,3 7 0-16,2 8 1 16,0 8-1-16,0 5-1 15,-1 7 1-15,-1 7-1 16,-1 2 0-16,-5 7 0 15,-1 4 0-15,-4-1 0 16,0-1-1-16,-2 0 2 16,-1-5-1-16,-2-5 0 15,-2-5 0-15,-8-18 0 0,16 15-1 16,-16-15 1 0,0 0 0-16,12-26-1 0,-10 4 1 15,-1-4-1 1,3-7 1-16,-1-5 0 15,2 1 0-15,5-3 0 0,1-1 0 16,2 3 1-16,4 5-2 16,4 4 1-16,6 9 1 15,2 4 0-15,6 8 1 16,1 6-2-16,2 10 1 16,2 7 0-16,1 5-1 15,0 9 0-15,-5 4 0 16,-3 6-1-16,-5 4 0 0,-5 2 1 15,-3-4-1-15,-4-2 1 16,-2-4 0 0,-4-8 1-16,-2-5-2 15,-8-22 1-15,0 0-13 0,18 5-12 16,-16-23-7-16,2-9-7 16,0-5-2-16,-1-5-1 15,4-2 0-15</inkml:trace>
    <inkml:trace contextRef="#ctx0" brushRef="#br0" timeOffset="6543.4875">-266 1720 140 0,'-5'-18'42'16,"5"18"-2"-16,0 0-25 0,0 0-15 15,-17 30 0-15,22-4-1 16,0 7 0-16,5 8 1 15,3 5-1-15,4 3 0 16,1 1 1-16,3-1-1 16,6-8 2-16,6-5-2 15,3-10 0-15,3-9 0 16,4-11 1-16,3-11-1 16,-3-9 0-16,-2-9 0 15,-8-10 0-15,-8-7 1 16,-8-4 0-16,-9 0 2 15,-5-1-1-15,-9 4 1 16,-3 7-1-16,-1 4 1 0,-1 7-2 16,11 23 1-16,-18-15 0 15,18 15-2-15,-7 22 1 16,10-1-1-16,6 10 1 16,2 4-1-16,11 6 1 15,4 5-1-15,7-2 0 16,6 1 1-16,8-6 0 15,0-5 0-15,6-6 0 16,-2-10-1-16,-1-9 1 16,-4-9 0-16,-3-10-1 15,-7-8 1-15,-8-7 1 16,-7-9-1-16,-4-6 1 16,-11-3 1-16,-4-3-1 0,-7-3 0 15,-7 0 0-15,-6 3 0 16,-1 2-1-16,-3 6 0 15,-1 8 0 1,3 7-1-16,2 8 1 0,18 15 0 16,-23-8-8-16,23 8-14 15,2 22-8-15,8-6-4 16,0 0 0-16,6 2-8 16,4 2-1-16</inkml:trace>
    <inkml:trace contextRef="#ctx0" brushRef="#br0" timeOffset="6888.1879">1070 1839 127 0,'-25'1'43'0,"25"-1"-1"16,0 0-15-16,0 0-26 15,0 0 0-15,38 8-1 16,-3-6 0-16,3 0 0 0,1 1-9 16,-1-8-13-16,0 7-9 15,-10-4-5-15,-7 2-7 16,-21 0 1-16,22-2-1 16</inkml:trace>
    <inkml:trace contextRef="#ctx0" brushRef="#br0" timeOffset="7091.7736">1109 1995 136 0,'-14'13'42'0,"14"-13"0"16,0 15-26-16,19-14-16 15,11-1-1-15,5-5-12 16,9 2-13-16,-3-5-8 15,1-4-7-15,-6-1-1 16,-8-2-1-16,-3 1 8 16</inkml:trace>
    <inkml:trace contextRef="#ctx0" brushRef="#br1" timeOffset="23420.3334">1208 1132 59 0,'0'-18'36'0,"0"18"1"0,0 0-5 15,0 0-7-15,0 0-2 16,15-2-4-16,-15 2-4 16,18 22-6-16,-6-7-9 15,6 3 0-15,3 5 0 16,2 0 0-16,2 1 0 15,2 1 0-15,2 0 0 16,1-1 0-16,3-1 0 16,3-3 0-16,2-4 0 15,1 1 0-15,3-7 0 16,0-2 0-16,1-2 0 0,-2-1 0 16,-1-3 0-16,-4 0 0 15,-1 1 0-15,-2-3 0 16,-4 3 0-16,1 0 0 15,-4 2 0-15,-2-1 0 16,-3 1 0-16,-3 0 0 16,-1-1 0-16,-17-4-1 15,23 10-15-15,-23-10-7 16,0 0-6-16,0 0-5 16,0 0-6-16,0 0-3 15,-4-14-1-15,4 14 20 16</inkml:trace>
    <inkml:trace contextRef="#ctx0" brushRef="#br1" timeOffset="23793.1056">1918 1268 95 0,'0'0'38'15,"0"0"0"-15,0 0-15 16,0 0-8-16,28 15-1 16,-3 0-2-16,-2-3-2 15,7 6-4-15,0-2-3 0,1 2-3 16,0 0-1-16,-5 2 1 16,-1 0-1-1,-7-1 0-15,-5-1 1 16,-6 2-1-16,-5-2 1 0,-7 0 2 15,-7 0-3-15,-4-3 3 16,-6-2-2-16,1-3 2 16,0 0-3-16,2-5 0 15,5 3-9-15,14-8-13 16,-15 0-8-16,15 0-9 16,5-15-3-16,-5 15-3 15,26-29-1-15,-3 11 35 16</inkml:trace>
    <inkml:trace contextRef="#ctx0" brushRef="#br0" timeOffset="7435.7633">1978 1567 169 0,'-18'14'42'0,"9"0"-10"16,4 11-32-16,9 10 1 15,4 6-2-15,3 5 2 16,3 5-2-16,2 3 0 16,1 0 0-16,-1-5 0 15,-1-3 1-15,-2-6-1 16,-1-9 0-16,-2-8-1 0,-10-23-14 16,14 13-14-16,-14-13-9 15,10-30-2-15,-6-1-2 16,-3-5 0-16,1-8 20 15</inkml:trace>
    <inkml:trace contextRef="#ctx0" brushRef="#br0" timeOffset="7671.3608">1965 1620 166 0,'-19'-15'42'15,"19"15"-9"-15,17-23-32 0,6 15-3 16,12-2 2-16,7 2-2 16,6 0 1-16,2 4-4 15,-1-5-11-15,2 5-7 16,-11-2-6-16,-2 7-4 16,-14-1-1-16,-4 5 0 15,-20-5-1-15,0 0 8 16</inkml:trace>
    <inkml:trace contextRef="#ctx0" brushRef="#br0" timeOffset="7888.286">2077 1862 169 0,'0'0'37'0,"0"0"-1"16,19 0-36-16,4-5 0 16,14 3-17-16,-3-6-14 15,9 3-8-15,-5-3-3 16,0-1-1-16,-7 1-1 16</inkml:trace>
    <inkml:trace contextRef="#ctx0" brushRef="#br0" timeOffset="8111.0618">2581 1894 124 0,'0'0'43'0,"-20"9"0"16,20-9-13-16,0 0-31 15,0 0-9-15,0 0-20 16,25 1-10-16,-11-7-3 16,3-3-1-16,-17 9-1 15,30-27 19-15</inkml:trace>
    <inkml:trace contextRef="#ctx0" brushRef="#br0" timeOffset="8548.0754">3082 1655 161 0,'-15'-2'42'0,"15"2"-7"16,0 0-34-16,29 25-1 15,-1-6 1-15,10 9-2 16,7 2 2-16,6 6-2 15,5 3 1-15,0 2 0 16,-2 2-1-16,-6-2 1 16,-7-3-1-16,-6-2 0 15,-9-1 0-15,-6-9 0 16,-5-6-1-16,-2-4-17 16,-13-16-12-16,0 0-6 15,0 0-4-15,13-15-1 16,-13-4 0-16</inkml:trace>
    <inkml:trace contextRef="#ctx0" brushRef="#br0" timeOffset="8804.3194">3581 1635 145 0,'-23'10'43'0,"0"8"-2"15,-5 5-31-15,5 8-10 16,-1 10 0-16,1 7-1 16,0 4 0-16,-3 2 0 15,1-1 0-15,1-2 1 0,-1-5-1 16,3-8 0-16,9-7-16 16,0-13-13-16,13-18-9 15,0 0-3 1,0 0 0-16,25-30-2 0</inkml:trace>
    <inkml:trace contextRef="#ctx0" brushRef="#br0" timeOffset="5166.8167">4925 498 168 0,'-2'-16'41'16,"1"-9"-8"-16,6 0-34 16,-2 1 1-16,2-1 0 15,-3 0 1-15,-4-1 0 16,-6 5 0-16,-5 1-1 16,-9 7 1-16,-7 5-1 15,-9 9 0-15,-7 7 0 16,1 12-1-16,-2 11 0 15,3 9 1-15,5 7-1 16,8 8 0-16,12 2 1 16,13 2 0-16,15 0 0 15,18-4 0-15,13-8-1 0,12-9 1 16,8-8 0-16,3-11-1 16,-1-9 0-16,-1-11 0 15,-6-9 2-15,-10-8-2 16,-9-9 1-16,-9-2 0 15,-5-6 1-15,-8-2 0 16,-2-1 0-16,-8 0 0 16,-2 5-1-16,-6 5 1 15,-4 4 0-15,-1 7-1 16,8 17 0-16,-20-13 0 16,20 13 0-16,-15 16-1 15,14 1 1-15,4 6 0 16,5 5 0-16,5 6 0 0,9 4 1 15,1 3-1-15,5 0 0 16,6-3 1-16,3-4-1 16,4-4 0-16,2-5-1 15,3-12 0-15,-5-12-13 16,7-2-16-16,-7-9-8 16,-3-6-3-16,-5-9-2 15,-10-6-1-15,-5-1 13 16</inkml:trace>
    <inkml:trace contextRef="#ctx0" brushRef="#br1" timeOffset="27295.4601">-266 2923 117 0,'0'0'39'0,"-12"18"-5"15,1 3-15-15,3 12-7 16,1 5-8-16,4 8-3 16,-1 3-1-16,6 4-1 15,6 3 1-15,2-2 0 16,10-3 0-16,5-5-1 16,9-5 0-16,7-10 0 15,10-6 0-15,7-14 0 16,3-9 0-16,0-10-1 0,2-12 1 15,-7-8 1-15,0-7-1 16,-9-4 1-16,-7-4 1 16,-9-1-2-16,-9 1 1 15,-7-1 1-15,-12 4-1 16,-8 4 1-16,-10 5 0 16,-5 10 0-16,-6 6 0 15,-7 12 0-15,-2 9 1 16,-4 11-1-16,4 9-1 15,4 10 1-15,3 7-1 16,8 4-1-16,9 8 1 16,12-3 0-16,12 2-2 15,15-6 1-15,12-4-5 0,9-14-11 16,9-5-8-16,5-17-7 16,1-16-5-16,-1-12-2 15,-11-15-1-15,-4-9 16 16</inkml:trace>
    <inkml:trace contextRef="#ctx0" brushRef="#br0" timeOffset="9222.6031">4540 1653 152 0,'-37'-23'42'0,"16"16"-6"15,-12 2-23-15,2 7-13 16,1 5-1-16,0 7 2 16,2 6-2-16,0 6 1 0,7 7-1 15,3 7 0-15,6 4 0 16,7 4 0 0,10 1 1-16,10 0 0 15,7-1 0-15,9-7 0 0,10-5-1 16,7-10-2-16,9-3-16 15,1-14-11-15,5-9-7 16,-1-12-4-16,3-9-1 16,-3-9-1-16</inkml:trace>
    <inkml:trace contextRef="#ctx0" brushRef="#br0" timeOffset="10762.877">6555 1942 174 0,'0'0'37'0,"36"-15"-4"0,8 5-34 16,16-1-11-16,15 4-21 15,4 1-7-15,-1-4-3 16,-1 3-2-16,-9-4-2 16</inkml:trace>
    <inkml:trace contextRef="#ctx0" brushRef="#br1" timeOffset="27672.0279">597 3248 134 0,'0'0'39'0,"18"-25"-6"15,0 11-26 1,12-4-15-16,14 6-11 16,-1-4-10-16,5 1-4 15,2 2-6-15,-3-2 0 0,-4 2 0 16</inkml:trace>
    <inkml:trace contextRef="#ctx0" brushRef="#br1" timeOffset="27508.5297">709 2980 156 0,'-15'12'39'0,"5"11"-10"15,-1 8-28-15,6 4-1 0,7 6 0 16,3 3 1-16,3 2-1 15,5-2 0-15,2 1 0 16,-2-9-10-16,3 0-12 16,-4-11-9-16,-2-9-5 15,-10-16-4-15,0 0-2 16,0 0 0-16</inkml:trace>
    <inkml:trace contextRef="#ctx0" brushRef="#br1" timeOffset="27831.9739">1039 3115 98 0,'-7'20'41'16,"0"-2"-5"-16,4 8-10 16,2-3-11-16,9 2-8 15,5 1-16-15,2-8-12 0,8-1-10 16,2-9-5-1,-1-10-4-15,4-4-1 16,-3-11-1-16</inkml:trace>
    <inkml:trace contextRef="#ctx0" brushRef="#br1" timeOffset="28218.715">1449 3015 119 0,'-23'1'40'16,"-4"3"-2"-16,-2-1-20 16,4 7-15-16,4 3-3 15,6 3-1-15,2 1 1 16,4 3 1-16,8-2-1 16,6 1 0-16,5-2 0 15,9 1 0-15,8-5 0 0,6 2 0 16,11 0-1-16,4 1 0 15,8 0 0-15,0 7 1 16,-2-1 1-16,-8 2-1 16,-4 4 0-16,-13 2 1 15,-12 0-1-15,-14 1 0 16,-14-3 1-16,-11-5-2 16,-9-4 1-16,-5-5 0 15,-6-10 0-15,-2-5 0 16,4-6-13-16,1-9-8 15,8-4-8-15,7-5-5 16,11-2-1-16,10 0-1 16,10-1-1-16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4:35:18.0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2B04E7D-B6BB-4472-86FA-A9241BB43440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0,'0'0'0,"0"0"15,0 0-15,0 0 0,0 0 16,0 0-16,0 0 16,0 0-16,0 0 15,0 0-15,0 0 16,0 0-16,0 0 15,0 0-15,0 0 0,0 0 16,0 0-16,0 0 16,0 0-16,0 0 15,0 0-15,0 0 16,0 0-16,0 0 0,0 0 16,0 0-16,0 0 15,0 0-15,0 0 16,0 0-16,0 0 15,0 0-15,0 0 16,0 0-16,0 0 0,0 0 16,0 0-1,0 0-15,0 0 0,0 0 16,0 0-16,0 0 16,0 0-16,0 0 15,0 0-15,0 94 16,0-89-16,0-5 15,0 0-15,0 0 0,0 0 16,0 0-16,0 0 16,0 0-16,0 6 0,0 6 15,0-6-15,0 0 16,0-1-16,0 1 16,0 0-16,0 0 15,0 0-15,0-6 16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18.62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9B5AA2A-DFF4-47D5-B781-8B80007B547B}" emma:medium="tactile" emma:mode="ink">
          <msink:context xmlns:msink="http://schemas.microsoft.com/ink/2010/main" type="inkDrawing"/>
        </emma:interpretation>
      </emma:emma>
    </inkml:annotationXML>
    <inkml:trace contextRef="#ctx0" brushRef="#br0">5210 1658 152 0,'-34'-7'42'16,"-4"6"-3"-16,-4 2-27 0,8 7-12 15,3 9-1-15,3 4 1 16,3 9 0-16,8 8 0 16,6 6 0-16,6 5 0 15,5 4 0-15,10-2-1 16,8-2 1-16,8-5-1 15,9-6-1-15,6-12 1 16,5-7-1-16,4-15 1 16,1-8-1-16,-2-13 0 15,-6-9 1-15,-5-9 0 16,-9-6 1-16,-7-5 2 16,-12-1-1-16,-9-1 1 15,-10 0-1-15,-11 6 0 0,-7 1 0 16,-6 8 0-16,1 5 0 15,0 6-2-15,9 9-12 16,3 2-11-16,20 11-9 16,0 0 0-16,27 3-1 15,7 4-2-15,19 2 0 16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19.0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E320952-09D6-45BB-83E0-22F93F32C25E}" emma:medium="tactile" emma:mode="ink">
          <msink:context xmlns:msink="http://schemas.microsoft.com/ink/2010/main" type="inkDrawing"/>
        </emma:interpretation>
      </emma:emma>
    </inkml:annotationXML>
    <inkml:trace contextRef="#ctx0" brushRef="#br0">5882 1650 161 0,'-38'-15'36'0,"-1"3"-1"15,-7 1-19-15,5 6-17 16,4 7 1-16,6 4-1 16,10 7 1-16,6 5 0 15,11 4 0-15,8 2 0 16,7 3 0-16,9 1 0 15,6-2 0-15,9-2 0 16,5 3 0-16,4-4 0 16,4-2 0-16,1 0 0 15,2-1 0-15,-1-2 1 16,-2 0-1-16,-4 2-1 16,-6-4 1-16,-7 3-1 15,-8-1 0-15,-10 0 0 0,-11 0 0 16,-15 0-1-16,-10 0 1 15,-15-3 0-15,-8-1 0 16,-7-2 0-16,-5-4 1 16,1-3 0-16,4-3-1 15,7-2 2-15,11-4-4 16,11-5-14-16,24 9-12 16,0-23-3-16,26 9-1 15,12-5-2-15,13-1-1 16,13-5 0-16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19.54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47E509D-3278-4573-AF9B-F3E96401FE0A}" emma:medium="tactile" emma:mode="ink">
          <msink:context xmlns:msink="http://schemas.microsoft.com/ink/2010/main" type="inkDrawing"/>
        </emma:interpretation>
      </emma:emma>
    </inkml:annotationXML>
    <inkml:trace contextRef="#ctx0" brushRef="#br0">6863 1558 172 0,'-7'-37'35'0,"5"6"-3"16,-9 2-26-16,-1 6-8 16,-3 8 1-16,-6 5-2 15,-5 10 3-15,-6 7 0 16,-2 12-1-16,-6 9 2 16,1 10 0-16,-2 10 1 0,3 9-1 15,3 9 1 1,10 8 0-16,10 1-2 15,12 4 2-15,15 0-1 16,14-7-2-16,15-6 2 0,12-8-1 16,10-12 0-16,7-12 0 15,8-9-1-15,1-15 0 16,-2-12 0-16,-1-13-1 16,-5-11 1-16,-5-12 0 15,-12-11 1-15,-11-9 0 16,-17-7 0-16,-17-3 0 15,-18-4 0-15,-15 0 1 16,-17 3 0-16,-15 3-3 0,-7 5 2 16,-6 9-2-1,1 7 1-15,14 12-14 16,1 5-10-16,19 15-8 16,7 5-1-16,27 8 0 0,0 0-2 15,8 21 0-15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37.9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A70FDC-6BD8-4ECC-97BF-00EC77076547}" emma:medium="tactile" emma:mode="ink">
          <msink:context xmlns:msink="http://schemas.microsoft.com/ink/2010/main" type="inkDrawing"/>
        </emma:interpretation>
      </emma:emma>
    </inkml:annotationXML>
    <inkml:trace contextRef="#ctx0" brushRef="#br0">2839 3253 99 0,'-14'-18'39'0,"-1"-3"-6"16,0 3-13-16,-7-4-5 15,4 4-5-15,-1 3-7 16,-3 4-3-16,-1 3 0 16,-2 6 0-16,-3 5 0 15,-1 10 1-15,1 7-2 16,-2 8 2-16,5 7-1 15,2 6 1-15,8 1 0 16,11 4-1-16,10 0-1 16,12-6-1-16,14-6 1 15,7-11 0-15,12-11 0 16,4-12-5-16,-1-8-2 16,-3-14-1-16,-5-7-2 0,-11-8 0 15,-9-2 1-15,-11-2 4 16,-10 3 7-16,-5 7 5 15,-8 1 3-15,-1 11 2 16,-4 4 1-16,13 15 1 16,-18 6-1-16,15 14-4 15,1 5-7-15,7 6-1 16,3 5 0-16,5 2-1 16,9 1 0-16,3-6 0 15,6 2-8-15,3-16-12 16,9-5-10-16,-3-13-2 15,3-12-6-15,-2-7-1 16,0-12-1-16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38.3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8DE72F-E1C7-4D2D-9790-AAB44B7E2DA0}" emma:medium="tactile" emma:mode="ink">
          <msink:context xmlns:msink="http://schemas.microsoft.com/ink/2010/main" type="inkDrawing"/>
        </emma:interpretation>
      </emma:emma>
    </inkml:annotationXML>
    <inkml:trace contextRef="#ctx0" brushRef="#br0">3436 3074 138 0,'-36'-5'42'15,"-4"7"-5"-15,-3 4-27 16,7 11-9-16,11 1-2 16,7 6 2-16,11 3-1 15,12 1 1-15,12-2-1 16,11-3 0-16,11-2 0 16,6-1 0-16,6-2-1 15,3-3 1-15,-3 1 0 16,-3-1 1-16,-8 1-2 15,-9 1 2-15,-10 4-1 16,-6 1 0-16,-11-3 0 0,-11-1 0 16,-6 0-1-16,-7-4 0 15,-5-3-2-15,-4-9-8 16,2-1-7-16,-4-9-5 16,8-2-5-16,2-4-4 15,9-5-2-15,7-2 0 16,12 0 2-16,12 1 21 15</inkml:trace>
    <inkml:trace contextRef="#ctx0" brushRef="#br0" timeOffset="395.2642">4042 3108 137 0,'-21'-8'35'16,"-4"7"-2"-16,-8 1-16 15,5 9-9-15,2 5-8 16,3 2 0-16,1 2 0 16,7 5 1-16,4-3-1 15,6 1 0-15,10-3-1 16,6-1 0-16,12-3 0 16,7-2 0-16,10-1 0 15,4-2 0-15,5 1 0 16,1 1 1-16,-2 1 0 15,-5 1 2-15,-7 3-1 0,-10 2 0 16,-11 4 0-16,-8-1 0 16,-11 2-1-16,-6-2 1 15,-8-3-1-15,-3-3-1 16,-6-7 1-16,-1-4 0 16,-1-9 0-16,1-8-12 15,8-4-8-15,0-6-8 16,15-2-3-16,4-1-2 15,11-2-1-15,6-1-2 16,12 1 1-16</inkml:trace>
    <inkml:trace contextRef="#ctx0" brushRef="#br0" timeOffset="744.8164">4409 3171 148 0,'0'0'35'0,"0"0"-1"0,-24 23-15 15,19-2-17-15,3 6-2 16,7 4-1-16,8 3 0 16,9-1 0-16,9-2 0 15,9-3-1-15,9-8 0 16,4-7 0-16,3-6 1 16,-2-12 0-16,-3-5 0 15,-8-7 1-15,-5-6-3 16,-13-3-1-16,-7 0 0 15,-12-5-1-15,-4 3 2 0,-9 3 0 16,-6 0 4-16,-2 4 1 16,-4 3 2-1,2 3-1-15,-3 4 2 16,5 4-6-16,15 7-8 0,-18-3-9 16,18 3-12-16,0 0-3 15,27 10 0-15,-7-9-1 16,8 4-1-16</inkml:trace>
    <inkml:trace contextRef="#ctx0" brushRef="#br0" timeOffset="1539.501">5083 3171 150 0,'0'0'35'0,"-18"13"0"15,18-13-14-15,-18 31-21 16,21-4 1-16,7 4-1 15,2 7 0-15,4 3 1 0,4 0-2 16,0-2 0-16,0-4-1 16,-4-6 0-16,-1-4 0 15,-15-25-9-15,15 18-4 16,-15-18-2-16,1-20 0 16,-6-8 1-16,2-3 2 15,-4-7 3-15,3-4 8 16,4-1 11-16,0-3 5 15,9 8 1-15,1 0 2 16,12 12-2-16,-1 5 0 16,9 9-4-16,1 9-4 15,2 9-4-15,0 8 0 16,-3 5 0-16,-1 8 0 0,-2 5 1 16,-6 5-2-16,-6 2 0 15,-4-1 0-15,-1-4-1 16,-5-3-1-16,0-4 0 15,-3-11 0-15,-2-16-1 16,0 0 0-16,0 0 0 16,0-31 0-16,0 1 0 15,3-6 1-15,4-3 1 16,4-2 0-16,6 3-1 16,4 3 1-16,4 8 1 15,3 7 1-15,3 8 0 16,-3 11 0-16,2 11-1 0,-7 6 1 15,-2 9 1-15,-3 6-1 16,-3 5-1-16,0 2-1 16,0 1 0-16,3-1-2 15,2-7 1 1,3-5-1-16,7-6 1 0,3-12-1 16,3-8 1-16,3-11 0 15,1-7 0-15,-4-8 1 16,-1-4-1-16,-6-5-1 15,-6-2 1-15,-6-1 1 16,-7 3 1-16,-9 6 1 16,-7 4-1-16,-7 7 1 15,-5 10 1-15,-6 6 0 0,3 14 0 16,-2 7-1-16,5 9-1 16,8 9 0-16,7 2-1 15,9 2-1 1,12 2 0-16,7-2 0 0,6-8-13 15,11-2-18-15,-5-11-2 16,6-9-3-16,-8-14-1 16,0-12-1-16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0.6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0449956-5868-4EFB-9EEF-798EA390AB5F}" emma:medium="tactile" emma:mode="ink">
          <msink:context xmlns:msink="http://schemas.microsoft.com/ink/2010/main" type="inkDrawing"/>
        </emma:interpretation>
      </emma:emma>
    </inkml:annotationXML>
    <inkml:trace contextRef="#ctx0" brushRef="#br0">7398 3087 141 0,'0'-18'34'16,"-5"-3"-2"-16,2 3-13 15,-7-4-8-15,3 6-4 0,-7 3-5 16,-3 1-1-16,-6 6 1 16,-5 6-1-16,-7 5 0 15,-3 9 0-15,1 9-1 16,-1 9 0-16,3 7 0 15,5 9 1-15,11 6-1 16,10 5-1-16,19 3 0 16,18 1 0-16,15-4-1 0,16-6 1 15,12-9-1 1,5-13 0-16,3-11 1 16,-3-15 0-16,-9-18 0 15,-12-10 1-15,-19-14-3 0,-19-12-5 16,-14-7-2-16,-20-9 0 15,-7-1-1-15,-17 0 1 16,-7 10-2-16,-10 2-1 16,2 15 2-16,-5 7 1 15,7 14 0-15,4 10-4 16,11 13-6-16,11 5-1 16,10 5 0-16,9 4-1 15,8 3 2-15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1.1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A5E508-6ACB-4A4D-A41A-B2F5D982EB2C}" emma:medium="tactile" emma:mode="ink">
          <msink:context xmlns:msink="http://schemas.microsoft.com/ink/2010/main" type="inkDrawing"/>
        </emma:interpretation>
      </emma:emma>
    </inkml:annotationXML>
    <inkml:trace contextRef="#ctx0" brushRef="#br0">7854 3135 138 0,'-19'1'40'16,"19"-1"-5"-16,0 0-13 0,23 2-12 15,3 0-5 1,10 3-9-16,4-5-10 16,8 5-9-16,-7-7-6 15,2 4-4-15,-9-4 1 0,-2 2-3 16,-13 0-5-16,-19 0 1 15</inkml:trace>
    <inkml:trace contextRef="#ctx0" brushRef="#br0" timeOffset="180.7741">7938 3299 154 0,'-11'15'41'15,"11"-15"-5"-15,28 5-40 16,2-5-26-16,17 1-3 16,3-4-2-16,4 1-2 0,-1-6-1 15,-2 2-1-15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1.8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1054D5-D21A-47EF-9BA9-5326E0998A65}" emma:medium="tactile" emma:mode="ink">
          <msink:context xmlns:msink="http://schemas.microsoft.com/ink/2010/main" type="inkDrawing"/>
        </emma:interpretation>
      </emma:emma>
    </inkml:annotationXML>
    <inkml:trace contextRef="#ctx0" brushRef="#br0">8968 3059 119 0,'-20'-23'40'0,"-4"3"-1"15,-9 1-19-15,3 11-8 0,-5 4-2 16,2 9-2-16,-3 8-8 15,0 9 1-15,1 6-1 16,4 8 1-16,1 6 0 16,7 8 0-16,7 1-1 15,9 5 1-15,14 4-1 16,13-1-1-16,14 1 0 16,12-6-1-16,15-5 0 15,9-8 1-15,7-11-1 16,0-12 0-16,-1-15-2 15,-8-14-5-15,-9-11-2 16,-13-14-1-16,-13-5 0 0,-16-7 1 16,-12-1 0-16,-17 0 2 15,-9-2 6-15,-11 7 7 16,-9-2 4-16,-2 11 1 16,-3 2 0-16,7 9-1 15,2 4-6-15,6 5-11 16,15 7-12-16,16 8-6 15,0 0-2-15,0 0-3 16,8-17-2-16,7 12 0 16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3.0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B59871-6A4E-4927-8578-F20D6108844B}" emma:medium="tactile" emma:mode="ink">
          <msink:context xmlns:msink="http://schemas.microsoft.com/ink/2010/main" type="inkDrawing"/>
        </emma:interpretation>
      </emma:emma>
    </inkml:annotationXML>
    <inkml:trace contextRef="#ctx0" brushRef="#br0">3447-1815 108 0,'-28'-32'41'0,"-5"3"-5"16,3 6-19-16,-6 3-7 0,1 9-2 16,-1 7-6-16,0 6-2 15,0 9-1-15,4 6 1 16,1 4 0-16,3 5 0 16,5 4 0-16,6 1 0 15,6-1 0-15,9 1 0 16,7-3-1-16,12-3 1 15,12-2-2-15,9-5 1 16,13-2 1-16,7-1-2 16,5 0 1-16,1 3 1 15,-3 1 0-15,-7 4 1 16,-8 4 0-16,-11 4 0 16,-17 3-1-16,-15 3 1 0,-11-1 0 15,-12-2-1-15,-9-4-1 16,-9-4 1-16,-5-5 0 15,-6-7-4 1,4-8-3-16,-3-11-6 0,12-3-8 16,5-13-6-16,13-6-5 15,6-9-2-15,14 0-1 16,11-5 2-16,13 0 22 16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3.4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CB06F3-5023-4E57-9599-10195AEBCCB3}" emma:medium="tactile" emma:mode="ink">
          <msink:context xmlns:msink="http://schemas.microsoft.com/ink/2010/main" type="inkDrawing"/>
        </emma:interpretation>
      </emma:emma>
    </inkml:annotationXML>
    <inkml:trace contextRef="#ctx0" brushRef="#br0">3946-1727 89 0,'-16'-21'36'0,"-9"-2"-3"0,5 3-8 15,-10 0-10-15,9 9-4 16,-4 3-3-16,1 9-4 15,-1 8-3-15,0 10 0 16,0 9 0-16,1 8-1 16,1 9 0-16,5 7 0 15,8 6-1-15,8-1 0 16,12 1 0-16,16-7-1 16,19-5 0-16,16-10 0 0,11-13 0 15,6-15-3 1,2-8-9-16,-9-13-4 15,-7-8-4-15,-22-14-2 16,-16-6-2-16,-28-12 1 0,-14 3 1 16,-19-6 5-16,-11 5 12 15,-2 0 5-15,-4 8 5 16,4 7 2-16,7 15 0 16,9 7-5-16,14 8-7 15,18 6-3-15,0 0-2 16,36 29 2-16,4-17 10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5:14.20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351B69-7FA8-4F2D-88FC-441526B340D3}" emma:medium="tactile" emma:mode="ink">
          <msink:context xmlns:msink="http://schemas.microsoft.com/ink/2010/main" type="writingRegion" rotatedBoundingBox="4358,9125 7750,8261 8380,10733 4988,11597"/>
        </emma:interpretation>
      </emma:emma>
    </inkml:annotationXML>
    <inkml:traceGroup>
      <inkml:annotationXML>
        <emma:emma xmlns:emma="http://www.w3.org/2003/04/emma" version="1.0">
          <emma:interpretation id="{842AACC7-F5F9-445A-BD76-C01D0F94DB47}" emma:medium="tactile" emma:mode="ink">
            <msink:context xmlns:msink="http://schemas.microsoft.com/ink/2010/main" type="paragraph" rotatedBoundingBox="5052,8948 7750,8261 8094,9612 5396,10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5DA5E9-ACFB-42BC-BE6F-6E85E46EA851}" emma:medium="tactile" emma:mode="ink">
              <msink:context xmlns:msink="http://schemas.microsoft.com/ink/2010/main" type="line" rotatedBoundingBox="5052,8948 7750,8261 8094,9612 5396,10300"/>
            </emma:interpretation>
          </emma:emma>
        </inkml:annotationXML>
        <inkml:traceGroup>
          <inkml:annotationXML>
            <emma:emma xmlns:emma="http://www.w3.org/2003/04/emma" version="1.0">
              <emma:interpretation id="{3B367202-3C33-4F1D-A28F-1FE23C4EF735}" emma:medium="tactile" emma:mode="ink">
                <msink:context xmlns:msink="http://schemas.microsoft.com/ink/2010/main" type="inkWord" rotatedBoundingBox="5052,8948 7750,8261 8094,9612 5396,10300">
                  <msink:destinationLink direction="to" ref="{63A6D07C-A5A8-40EA-923C-75D6BF7BD3CE}"/>
                </msink:context>
              </emma:interpretation>
              <emma:one-of disjunction-type="recognition" id="oneOf0">
                <emma:interpretation id="interp0" emma:lang="en-US" emma:confidence="0">
                  <emma:literal>20s</emma:literal>
                </emma:interpretation>
                <emma:interpretation id="interp1" emma:lang="en-US" emma:confidence="0">
                  <emma:literal>20 N,</emma:literal>
                </emma:interpretation>
                <emma:interpretation id="interp2" emma:lang="en-US" emma:confidence="0">
                  <emma:literal>20 No</emma:literal>
                </emma:interpretation>
                <emma:interpretation id="interp3" emma:lang="en-US" emma:confidence="0">
                  <emma:literal>20?</emma:literal>
                </emma:interpretation>
                <emma:interpretation id="interp4" emma:lang="en-US" emma:confidence="0">
                  <emma:literal>20 NY</emma:literal>
                </emma:interpretation>
              </emma:one-of>
            </emma:emma>
          </inkml:annotationXML>
          <inkml:trace contextRef="#ctx0" brushRef="#br0">2247-187 119 0,'0'0'44'0,"0"0"-2"15,0-19-16-15,21 19-17 16,5 0-5-16,11 0-3 16,4 1-1-16,7 1 0 0,3 0 0 15,0-2 0-15,-4 3 0 16,0-2 0-16,-8 3 0 16,-6 2 0-1,-7 4-1-15,-6 2 1 0,-5 6-1 16,-3 1 0-16,-4 6 0 15,-5 3 0-15,-3 3 0 16,0 2 1-16,0 2 0 16,0-3 0-16,-2 3 0 15,1-2 0-15,-2 1 0 16,1-4 0-16,0-1 0 16,1-2 0-16,-1-6-1 15,-1-4 1-15,6-3-16 0,-3-14-15 16,0 0-7-16,-2-14-3 15,1-8-2 1,-3-2-3-16</inkml:trace>
          <inkml:trace contextRef="#ctx0" brushRef="#br0" timeOffset="932.6293">4 140 95 0,'0'0'42'0,"-8"-16"-5"0,8 16-12 15,0 0-7-15,7-18-5 16,-7 18-7-16,8-17-6 15,-8 17-1-15,16-18 1 16,-16 18 0-16,20-18 0 16,-20 18 0-16,25-20 0 15,-25 20 0-15,28-19 1 16,-13 12-1-16,1 2 1 16,1 2 0-16,1 5 0 15,0 3-1-15,-2 4 0 0,2 5 0 16,-3 5-1-1,-2 3 0-15,-1 4 0 0,-2 7-1 16,-5 0 1 0,-5 3-1-16,-5 3 1 0,-5-1 1 15,-5 1-1-15,-1-1 1 16,-6-2 0-16,-1-3 0 16,0-3 0-16,0-6-1 15,0-2 1-15,5-4 0 16,1-5 0-16,17-13 1 15,-18 15 0-15,18-15-1 16,0 0 1-16,0 0-1 0,15-10 1 16,-15 10 0-16,31-12-1 15,-11 7 0 1,3 1 0-16,0-1 0 0,5 3 0 16,-1 0 0-1,-1 2 1-15,0 2-1 0,-1 1 0 16,-3-1 0-16,-3 1 0 15,1 0 0-15,-5 1 0 16,-15-4-6-16,21 0-11 16,-21 0-8-16,18-8-7 15,-18 8-3-15,15-20-1 16,-6 3-2-16,-1-2 1 16</inkml:trace>
          <inkml:trace contextRef="#ctx0" brushRef="#br0" timeOffset="1500.8311">848-220 122 0,'-10'-18'41'16,"10"18"-10"-16,-22-21-14 16,22 21-3-16,-21-10-3 15,21 10-8-15,-20 8-3 16,20-8-1-16,-24 30 0 16,9-4 1-16,-2 5-1 0,1 9 1 15,-1 8 0-15,1 4 0 16,3 6-1-16,1 1 1 15,7 0 0-15,5-2 1 16,8-1-1-16,7-6 0 16,7-6 0-16,7-8 0 15,9-10 0-15,3-9 0 16,4-11-1-16,3-12 0 16,-2-7 0-16,0-14 0 15,-2-6 1-15,-6-4 0 16,-3-4 1-16,-7-2-1 15,-8-3 2-15,-9 0-1 16,-6 2 1-16,-8 1-1 0,-9 2 0 16,-6 1 0-16,-8 1-1 15,-5 4 0-15,-6 3 0 16,1 7 0-16,1 0-1 16,4 6 1-16,6 5-6 15,4 1-9-15,21 13-8 16,0 0-8-16,0 0-4 15,0 0 0-15,21-6-2 16,1 7-1-16</inkml:trace>
          <inkml:trace contextRef="#ctx0" brushRef="#br0" timeOffset="2387.7173">1480-548 148 0,'-24'-20'42'0,"24"20"-5"16,-28 5-25-16,28-5-12 15,-5 31 1-15,10-8-2 16,3 7 2-16,3 3-2 15,1 5 1-15,3-1-1 16,-4 3 1-16,1-4-1 0,-2-2 1 16,-4-1 0-16,1-5 0 15,-2-3 0-15,0-7 0 16,-2-2 0 0,-3-16 2-16,0 0-1 0,0 0 0 15,0 0 0-15,0 0 1 16,8-23-2-16,-9 4 1 15,-1-4-1-15,-1 0 0 16,0-4 0-16,-2-1 0 16,0-1 0-16,0-2 0 15,0-4 0-15,0 1 0 16,2 1 1-16,-1 0-1 0,1 0 1 16,1 2-2-16,2 5 3 15,-1 1-3 1,1 9 2-16,0 16 0 15,-4-22-2-15,4 22 1 0,0 0-1 16,0 0 0-16,0 0 0 16,0 0 1-16,17 22 0 15,-7-8 0-15,5 6 0 16,3 1 1-16,3 4-2 16,5 1 3-16,2 2-3 15,4-2 2-15,1 2-1 16,1-3 0-16,4-4 0 15,-2-1 0-15,1-3 0 0,-6-4-1 16,0-3 1-16,-3-4 0 16,-1-3 0-1,-4-1-1-15,-4-5 2 16,0-2-1-16,-19 5 0 0,24-22 0 16,-24 22 0-16,15-29 0 15,-12 9 0-15,-3-8 1 16,-3-3 0-16,-7-5-1 15,2-3 2-15,-2-7-2 16,-3-2 2-16,0-1-2 16,1-2 1-16,1 3-1 15,-1 4 0-15,4 8 0 16,0 4 0-16,1 8 0 16,2 6 0-16,5 18-1 15,-3-18 0-15,3 18 1 16,0 0-10-16,0 0-17 15,18 18-9-15,-18-18-4 0,18 21-5 16,-18-21-2-16,20 15 2 16</inkml:trace>
        </inkml:traceGroup>
      </inkml:traceGroup>
    </inkml:traceGroup>
    <inkml:traceGroup>
      <inkml:annotationXML>
        <emma:emma xmlns:emma="http://www.w3.org/2003/04/emma" version="1.0">
          <emma:interpretation id="{76A5B169-2343-495F-8D64-35F557517157}" emma:medium="tactile" emma:mode="ink">
            <msink:context xmlns:msink="http://schemas.microsoft.com/ink/2010/main" type="paragraph" rotatedBoundingBox="4779,10790 6599,10193 6881,11054 5062,11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4E7041-E316-40F5-A266-2FEBC0ABEDF8}" emma:medium="tactile" emma:mode="ink">
              <msink:context xmlns:msink="http://schemas.microsoft.com/ink/2010/main" type="line" rotatedBoundingBox="4779,10790 6599,10193 6881,11054 5062,11651">
                <msink:destinationLink direction="with" ref="{341B5735-BCF8-404F-985D-CD7201428AF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7A8295D-3871-4943-9B1E-F7D2A3006155}" emma:medium="tactile" emma:mode="ink">
                <msink:context xmlns:msink="http://schemas.microsoft.com/ink/2010/main" type="inkWord" rotatedBoundingBox="4779,10790 6599,10193 6881,11054 5062,11651"/>
              </emma:interpretation>
              <emma:one-of disjunction-type="recognition" id="oneOf1">
                <emma:interpretation id="interp5" emma:lang="en-US" emma:confidence="1">
                  <emma:literal>1250</emma:literal>
                </emma:interpretation>
                <emma:interpretation id="interp6" emma:lang="en-US" emma:confidence="0.5">
                  <emma:literal>) 2 50</emma:literal>
                </emma:interpretation>
                <emma:interpretation id="interp7" emma:lang="en-US" emma:confidence="1">
                  <emma:literal>12 50</emma:literal>
                </emma:interpretation>
                <emma:interpretation id="interp8" emma:lang="en-US" emma:confidence="0.5">
                  <emma:literal>) 250</emma:literal>
                </emma:interpretation>
                <emma:interpretation id="interp9" emma:lang="en-US" emma:confidence="0">
                  <emma:literal>| 2 50</emma:literal>
                </emma:interpretation>
              </emma:one-of>
            </emma:emma>
          </inkml:annotationXML>
          <inkml:trace contextRef="#ctx0" brushRef="#br1" timeOffset="52628.8278">-439 1484 43 0,'-2'-15'35'16,"2"15"-2"-16,-3-21-4 0,3 21-5 15,0 0-1-15,0 0-4 16,15-8-5-16,-15 8-4 16,23 23-4-16,-6-5-4 15,2 5-1-15,4 6 0 16,0 8 0-16,0 4 0 15,4 5-1-15,-4 5 1 16,0 3-2-16,-2 3 1 16,-6 2 0-16,-2-1 0 15,-4-1 0-15,-3-4 0 16,-6-2-1-16,-1-8 1 16,-4-9 0-16,-2-8 0 0,4-8-1 15,3-18-7-15,0 0-14 16,0 0-11-16,-8-31-3 15,11 0-7-15,0-5-2 16,0-5-1-16</inkml:trace>
          <inkml:trace contextRef="#ctx0" brushRef="#br1" timeOffset="53224.4849">11 1635 103 0,'-22'-19'43'16,"22"19"-5"-16,-6-19-14 15,6 19-15-15,11-24-2 16,1 9-4-16,4 2-3 15,3 1 0-15,2 1 0 16,-1 3 1-16,3 3 0 16,-3 6 0-16,1 8 1 15,-5 5 0-15,-1 8 0 16,-3 6-1-16,-2 5 1 16,-4 3-1-16,-2 5 1 15,-4 3-2-15,-5 0 1 0,-4 1-2 16,-2-4 1-1,-2-2 0-15,-4-3 0 0,1-4 0 16,-2-4-1-16,-1-7 1 16,3-5 0-16,16-16-1 15,-20 18-1-15,20-18 0 16,0 0 1-16,0 0-1 16,18-21 0-16,0 10 1 15,7-6-2-15,3 2 3 16,3 2 0-16,2 3 0 15,2 2 0-15,-5 7 1 16,-2 1 0-16,-4 4 0 0,-4 5 2 16,-20-9-1-16,25 19-1 15,-25-19 1 1,10 15-3-16,-10-15-17 16,0 0-11-16,0 0-7 0,0 0-1 15,0-23-1-15,-4-3-2 16,3-2 2-16</inkml:trace>
          <inkml:trace contextRef="#ctx0" brushRef="#br1" timeOffset="53704.0071">686 1405 151 0,'-21'-5'43'0,"0"2"-7"16,6 6-28-16,15-3-8 15,-25 18 0-15,13-1 0 16,1 1-1-16,-1 3 1 16,-2 6 0-16,0-1 0 15,1-2 0-15,2-1 0 16,4-1 1-16,5-2-1 15,9-6 0-15,8-2 0 0,8-4 0 16,7-1-1 0,4-2 1-16,6-1 0 15,1 1 0-15,-2 5 1 16,1 2 0-16,-7 4 0 0,-2 4 0 16,-8 6-1-16,-5 2 1 15,-6 3-1-15,-7 2 1 16,-5-2-2-16,-7 1 1 15,-4-6 0-15,-6-3 0 16,-2-7 0-16,-6-7 0 16,0-8 0-16,-1-9-4 15,3-2-13-15,-4-13-11 16,8-3-6-16,0-7-2 0,8-2-7 16,6-1-2-1,5-3 11-15</inkml:trace>
          <inkml:trace contextRef="#ctx0" brushRef="#br1" timeOffset="53981.8657">655 1494 103 0,'0'0'41'15,"-16"-7"-5"-15,16 7-16 16,13-14-7-16,5 2-4 16,5 2-4-16,5 0-4 15,2 2-1-15,1 2 1 16,-1-1-1-16,-2 7-7 0,-7-7-10 16,4 12-10-16,-9-1-6 15,-1 1-7-15,-15-5-3 16,18 13 0-16,-18-13 25 15</inkml:trace>
          <inkml:trace contextRef="#ctx0" brushRef="#br1" timeOffset="54620.0982">1424 1233 133 0,'0'0'42'0,"-14"-13"-7"15,14 13-13-15,-17-12-11 16,17 12-10-16,-18-8-2 16,18 8 1-16,-23-5 0 15,8 7 0-15,-5 1 0 16,-1 2 1-16,-2 3-1 0,-2 5 0 16,0 0 0-16,1 7 1 15,2 1-2-15,3 4 1 16,2 5 0-1,7-1-1-15,5 6 1 0,7-2 0 16,4-1 0-16,6 0 0 16,8-4 1-16,3-2-2 15,8-8 1-15,2-5-1 16,3-6 0-16,-1-7 0 16,0-4 0-16,-4-7 0 15,-2-6 0-15,-2-6 0 16,-6-3 1-16,-1-3 0 15,-5-3 1-15,-4-1-1 16,-4-1 1-16,-4 4 1 16,-6-1-1-16,-4 5 0 15,-7 3 0-15,-6 3 0 16,-5 5 0-16,-3 4-1 0,-3 4 0 16,-1 2 0-16,6 5-1 15,1-1-16-15,25 1-16 16,-18 3-4-16,18-3-8 15,18-7-1-15,4-2-2 16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0:06.3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D50026-AE3B-415F-8CE6-D05BF9AFF956}" emma:medium="tactile" emma:mode="ink">
          <msink:context xmlns:msink="http://schemas.microsoft.com/ink/2010/main" type="inkDrawing" rotatedBoundingBox="898,10740 6190,10633 6212,11712 920,11819" shapeName="Other"/>
        </emma:interpretation>
      </emma:emma>
    </inkml:annotationXML>
    <inkml:trace contextRef="#ctx0" brushRef="#br0">10 43 121 0,'-2'-15'41'0,"-6"0"-9"16,8 15-10-16,0 0-8 16,0 0-10-16,0 0-4 15,-10 33 1-15,17-5-1 16,0 10 1-16,1 3-1 16,2 8 1-16,1 5-1 15,4 2 1-15,3-2-1 16,4-6 1-16,2-4-1 15,6-6 0-15,5-7-1 0,-1-13 0 16,2-11 1 0,1-14-2-16,1-12 1 0,-6-11 0 15,-4-11 0 1,-3-7 0-16,-7-3 1 0,-3-1-1 16,-5-1 2-16,-5 6-1 15,-3 9 2-15,-4 8-2 16,-1 11 0-16,3 19 1 15,0 0-1-15,0 0 2 16,-10 34-3-16,13-3 1 16,4 7-1-16,6 6 2 15,3-1-2-15,9 3 2 0,5-5-1 16,3-1 1-16,6-8-1 16,4-9-1-16,3-9 0 15,0-13 0 1,-3-11 1-16,-3-11-1 0,-9-10 0 15,-8-10 1-15,-11-5 1 16,-11-4-2-16,-9 1 2 16,-7 2-1-16,-10 1 1 15,-1 6-1-15,-2 7 0 16,0 4-1-16,5 6 1 16,5 6 1-16,18 17-6 15,-17-18-13-15,17 18-11 16,28-5-4-16,-3 9-1 15,3-3-2-15,10 6 0 16,0-4-1-16</inkml:trace>
    <inkml:trace contextRef="#ctx0" brushRef="#br0" timeOffset="267.4769">1119 148 131 0,'-25'-4'37'0,"25"4"-2"16,-20-4-7-16,20 4-28 16,15 4 1-16,13 0-1 15,7 1 0-15,6-4-1 16,7 8-18-16,-4-5-10 0,-1 1-6 15,-5-5 0-15,-7 4-1 16,-13-4 0-16,-18 0-1 16</inkml:trace>
    <inkml:trace contextRef="#ctx0" brushRef="#br0" timeOffset="445.0624">1182 320 163 0,'0'0'36'16,"0"0"-3"-16,24 4-33 15,4-9-19-15,13 3-13 0,2-3-3 16,3 2-1-16,-3-5-1 16,-5 1-1-16</inkml:trace>
    <inkml:trace contextRef="#ctx0" brushRef="#br0" timeOffset="7460.3815">-731 75 122 0,'-25'-21'39'0,"25"21"-7"15,-16-5-11-15,16 5-4 16,5 23-8-16,1 0-9 16,7 3-1-16,0 7 2 15,4 5-2-15,-1 3 1 16,-1 2 0-16,0-2 0 15,-5-2 0-15,0-2 1 16,-2-8-1-16,-1-4 1 16,1-10 0-16,-8-15-1 15,16 6-9-15,-16-6-10 0,20-29-10 16,-13 4-4-16,1-6-2 16,-6-7 0-16,1 2-1 15,-6-5-3-15</inkml:trace>
    <inkml:trace contextRef="#ctx0" brushRef="#br0" timeOffset="7805.0207">-796-345 143 0,'-16'-10'35'0,"16"10"0"15,0 0-15-15,31 12-14 16,4 11-5-16,9 11-1 16,7 9 0-1,5 9 0-15,1 9-1 0,-6 10 1 16,-5-1 0-16,-8 6 0 16,-10 4-1-16,-7-1 2 15,-9 0-1-15,-9-2 1 16,-3-8-1-16,-7-5 0 15,-1-8 0-15,-2-6 0 16,0-14 0-16,0-12 1 16,7-9-18-16,3-15-16 15,0 0-1-15,-2-33-4 0,4-6-2 16,1-10-2 0</inkml:trace>
    <inkml:trace contextRef="#ctx0" brushRef="#br0" timeOffset="1984.5976">1901 171 50 0,'0'0'38'16,"0"0"-5"-16,-14-4-7 15,14 4-2-15,0 0-3 16,0 0-5-16,0 0-5 16,-14 15-8-16,14-15-3 0,0 25 0 15,2-10 0-15,-2 6 1 16,3 2 0-16,2 3-1 16,0 2 1-16,2 0-1 15,1 0 1-15,0-2-1 16,1-4 0-16,-1-4 1 15,0-3-1-15,-8-15 0 16,0 0 1-16,0 0-1 16,0 0 1-16,0 0-1 15,10-30 0-15,-13 5 1 16,-1-3-1-16,1-4 0 16,1-3 0-16,4-1-1 15,3-2-1-15,2 0 3 0,6 2-2 16,3 3 2-16,4 7-2 15,1 6 1-15,4 7 0 16,-2 8 0-16,2 12 1 16,0 8-2-16,-4 8 1 15,-1 6-1-15,-4 6 1 16,2 3-1-16,-1-1 2 16,-4 1-2-16,2-7 1 15,-4-3 0-15,-1-6 1 16,-1-6 0-16,-9-16-1 15,0 0 0-15,16 2 1 16,-13-17-1-16,-1-6 0 0,0-9 0 16,-1-3 0-16,4-6 0 15,2-6 0-15,4 3 1 16,6 1-2-16,4 6 2 16,4 7-2-1,5 12 1-15,3 6 0 0,0 15-1 16,-1 10 1-16,1 11-1 15,-5 7 1-15,-1 3-1 16,-4 5 1-16,-3-2-1 16,-4-1 2-16,-3-3-1 15,-1-4 0-15,-6-10 0 16,1-4 1-16,-7-17-1 16,0 0-12-16,15 5-14 0,-15-5-8 15,6-25 0-15,-2 5-2 16,6-1-1-1,4-4-1-15</inkml:trace>
    <inkml:trace contextRef="#ctx0" brushRef="#br0" timeOffset="2661.4493">3369 117 127 0,'-5'-15'37'0,"4"-2"-2"0,-2-4-9 16,1 5-26-1,4 1 0-15,-1-2 1 16,-2-1-1-16,-4 2 1 16,-9-1 0-16,-4 3-1 0,-11 2 1 15,-8 4-1-15,-5 6 0 16,-3 6-1-16,-4 9 1 15,-1 5-1-15,2 11 1 16,6 7 0-16,5 6 0 16,9 5 0-16,9 1 0 15,12 1 1-15,14-1-2 16,11-4 1-16,11-9-1 16,11-7 1-16,8-9-1 0,4-9 0 15,3-8 0 1,-6-7 0-16,-4-10 1 15,-7-6 0-15,-9-4 0 16,-7-6 0-16,-9 0 1 0,-8-6-2 16,-7 1 3-16,-4 2-2 15,-3 3 1-15,-6 4-1 16,-1 4 1-16,-1 7-1 16,1 3 0-16,0 8 2 15,16 5-3-15,-20 3 1 16,20-3 0-16,-7 20 0 15,10-4 0-15,6 2 1 16,6 4-1-16,3 2 0 16,3 1 1-16,5 1-1 15,4 1 1-15,5 0-2 16,1-5 1-16,0-1 0 16,4-1-1-16,-1-5 1 0,-2-4-1 15,-5-3 0-15,-2-3 1 16,-5-1-1-16,-9-4 2 15,-1-5-6-15,-15 5-14 16,0 0-10-16,5-15-4 16,-5 15-1-16,-21-21-1 15,4 9-2-15</inkml:trace>
    <inkml:trace contextRef="#ctx0" brushRef="#br0" timeOffset="3476.6135">3875 29 83 0,'-21'-27'35'0,"21"27"-2"15,-8-25-6-15,8 25-4 16,0 0-4-16,18-5-7 0,-4 12-11 16,8 4 0-16,9 9 0 15,5 4 0 1,9 6-1-16,4 4 0 15,4 1 0-15,6 3 1 0,1-4-1 16,-4 1 0-16,-7-6 0 16,-3-4 0-16,-8-5-1 15,-5-7 1-15,-10-5 0 16,-6-6-3-16,-17-2-17 16,0 0-10-16,0 0-4 15,0-28-1-15,-10 11-1 16,-5-6 0-16,2-1-2 15</inkml:trace>
    <inkml:trace contextRef="#ctx0" brushRef="#br0" timeOffset="3720.8899">4330-89 130 0,'-22'-10'35'0,"-1"9"0"16,-6 2-8-16,-1 16-27 15,2 7 1-15,-2 11-1 16,-1 8 0-16,-2 4 1 16,0 6-1-16,2-2 0 15,0-2 0-15,4-5 0 16,4-6 1-16,3-12-17 16,16-6-17-16,4-20-2 15,0 0-2-15,19-13-2 16,3-17-3-16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8.6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B5988E3-7B14-4807-95C1-9637C5C51FF2}" emma:medium="tactile" emma:mode="ink">
          <msink:context xmlns:msink="http://schemas.microsoft.com/ink/2010/main" type="inkDrawing" rotatedBoundingBox="5574,10067 22621,8729 22802,11042 5755,12380" semanticType="callout" shapeName="Other">
            <msink:sourceLink direction="from" ref="{278F047B-0BBF-415C-8DC1-675172D87972}"/>
            <msink:sourceLink direction="to" ref="{3DC12AD0-90EA-4EE9-9FF5-46EA3CEA1343}"/>
          </msink:context>
        </emma:interpretation>
      </emma:emma>
    </inkml:annotationXML>
    <inkml:trace contextRef="#ctx0" brushRef="#br0">12974-1707 148 0,'23'-8'36'16,"4"1"-2"-16,17 1-20 15,12 2-36-15,2-2-11 16,5 1-1-16,-6-3-2 15,-4-4-1-15,-10-1-3 16</inkml:trace>
    <inkml:trace contextRef="#ctx0" brushRef="#br1" timeOffset="46828.8447">17434-771 174 0,'0'-18'35'0,"0"18"-2"15,0 0-31-15,2 30-1 16,4-2 0-16,4 5-1 16,2 6 1-16,3 5-1 15,1 2 0-15,1-3 0 16,-1 0 0-16,1-7-2 0,-1-10 1 15,-1-4 1-15,1-11-1 16,-1-9 0 0,3-9 1-16,-3-4-1 15,2-11 0-15,-3-4 1 16,1 0 0-16,0-2 0 0,0 3 0 16,-4 4 1-16,-2 3-1 15,-9 18 1-15,6-18-1 16,-6 18 1-16,0 0-1 15,-15 16 1-15,7-1-1 16,0 5 0-16,1 3 0 16,6 3 0-16,4 2-1 15,9-2 1-15,6-1-1 16,10-7 1-16,5-7-1 16,6-4 0-16,6-4-9 15,-1-13-8-15,4 1-4 16,-7-14-1-16,2 3-1 0,-10-8 2 15,0 7 7-15,-8-2 13 16,-11-4 12-16,1 8 8 16,-11-1 4-16,-4 20 2 15,0-25 0-15,0 25-1 16,0 0-6-16,-19 0-15 16,19 0-2-16,-9 28 1 15,9-7-1-15,4 6 0 16,5 2 0-16,2 3 0 15,6 0-1-15,-1-2 1 16,2-2-1-16,-3-7 1 16,-2-6-1-16,-13-15 0 15,15 12-7-15,-15-12-5 0,-8-22-1 16,-5 1-1-16,3-2 2 16,-5-7 3-1,7-1 5-15,1-5 5 0,6 0 7 16,7 5 4-16,7-2 3 15,10 8 0-15,4 4 0 16,6 11-5-16,1 7-4 16,4 9-4-16,-2 6 0 15,-3 9-1-15,-3 5 1 16,-4 4-1-16,-3 1 0 16,-3 0 0-16,-5-1 0 15,-2-4 0-15,0-3-9 16,-13-23-13-16,25 20-9 0,-25-20-3 15,30-12 1-15,-15-7-1 16,4-3-2-16</inkml:trace>
    <inkml:trace contextRef="#ctx0" brushRef="#br1" timeOffset="47588.9788">18874-715 146 0,'0'0'35'15,"-28"-18"-2"-15,12 20-6 16,-6 6-26-16,1 10-1 16,1 5 0-16,2 8 0 15,6 5 0-15,7 6-1 0,7 0 1 16,10-1-1 0,9-5 0-16,9-6 0 0,4-9 0 15,4-9 0-15,0-10 0 16,-5-11 0-16,-5-5-2 15,-8-8-1-15,-12-2-1 16,-8-6 1-16,-7 2 0 16,-6 0 2-16,-3 3 1 15,-1 4 2-15,-1 3 0 16,18 18 0-16,-18-23-9 16,18 23-9-16,0 0-9 15,0 0-4-15,33-8-2 0,-8 8-1 16,4 3 2-16,3-3 2 15,-1 2 22-15,-3-2 15 16,-5-5 22 0,-5 2 3-16,-18 3 1 15,23-12 0-15,-23 12 0 0,0 0-1 16,0 0-8-16,0 0-15 16,0 0-10-16,4 20 0 15,-1-2 0-15,5 5-1 16,2 0 1-16,5 1-1 15,5-1 1-15,3-1-1 16,5-6 0-16,3-6 0 16,-1-5 0-16,-1-7 0 0,-2-4 0 15,-3-7 1-15,-4-5-1 16,-5-2 2 0,-5-1-1-16,-5 1 1 15,-5 0 0-15,0 4 0 0,0 16 0 16,-8-20 1-16,8 20-1 15,0 0-1-15,0 0 0 16,-12 21 1-16,17-3-2 16,8 7 1-16,7 1-1 15,10 2 1-15,9-1-1 16,11-3 1-16,6-4-1 16,3-5 1-16,2-9 0 15,-5-6-1-15,-7-6 2 16,-9-9-1-16,-16-6 1 15,-12-4-2-15,-17-5 2 16,-10-1 0-16,-14-2 0 16,-3 0 0-16,-6 4-1 0,4 4 0 15,6 10-12-15,1 1-10 16,27 14-11-16,-18-4-1 16,18 4-1-16,28 22-1 15,4-4-1-15</inkml:trace>
    <inkml:trace contextRef="#ctx0" brushRef="#br1" timeOffset="47793.0172">20220-455 157 0,'0'0'36'16,"0"0"-1"-16,0 0-22 15,-8 15-13-15,8-15-22 16,23 19-11-16,-7-9-1 16,3-7 0-16,2 1-1 15,2-9-1-15</inkml:trace>
    <inkml:trace contextRef="#ctx0" brushRef="#br1" timeOffset="47957.9682">20535-452 167 0,'0'0'35'0,"0"0"-2"0,0 0-28 15,20 3-24-15,-4 1-12 16,5 1-3-16,4-5 0 16,7 3-1-1,0-1-1-15</inkml:trace>
    <inkml:trace contextRef="#ctx0" brushRef="#br1" timeOffset="48117.7705">20965-416 158 0,'0'0'36'0,"0"0"-2"16,0 0-17-16,0 0-17 16,20 2 0-16,-20-2-1 15,26 6-32-15,-26-6-3 0,21-1-9 16,-4-4-1-16,-4-12-1 15</inkml:trace>
    <inkml:trace contextRef="#ctx0" brushRef="#br2" timeOffset="66571.5647">4045 1285 151 0,'0'0'35'0,"3"-18"0"16,15 8-22-16,15 1-13 16,13-2-1-16,4-1-21 15,4 6-12-15,-1-7-1 0,-5 0-2 16,-12-1-1-16,-6 0-2 16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3.7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84C156-DD6F-4735-9645-79FD25398E10}" emma:medium="tactile" emma:mode="ink">
          <msink:context xmlns:msink="http://schemas.microsoft.com/ink/2010/main" type="inkDrawing"/>
        </emma:interpretation>
      </emma:emma>
    </inkml:annotationXML>
    <inkml:trace contextRef="#ctx0" brushRef="#br0">5096-1740 89 0,'-12'-23'41'0,"-1"3"0"15,-8 1-14-15,1 10-14 16,-8 5-4-16,2 7-3 0,-7 7-6 16,-2 8 0-16,-1 10 0 15,1 5 0 1,4 6 0-16,6 7 1 15,7 3-2-15,12 4 0 0,15-2-1 16,15-2 1-16,15-5-2 16,9-9-13-16,18-6-8 15,3-14-5-15,8-8-4 16,-2-12-4-16,-5-12-1 16,-5-6-2-16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4.1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A2D60A-8EF3-4D9A-928C-1AC7B59ADE86}" emma:medium="tactile" emma:mode="ink">
          <msink:context xmlns:msink="http://schemas.microsoft.com/ink/2010/main" type="inkDrawing"/>
        </emma:interpretation>
      </emma:emma>
    </inkml:annotationXML>
    <inkml:trace contextRef="#ctx0" brushRef="#br0">5592-1756 96 0,'-28'-18'41'16,"-3"6"-1"-16,-11 4-13 0,8 14-12 16,-4 6-7-16,5 11-8 15,5 11-1-15,3 8 2 16,5 8-2-16,6 6 2 15,5 0-1-15,13 3-1 16,11-6 0-16,11-5 1 16,17-9-1-16,11-11 0 15,12-15 0-15,3-11-5 16,5-11-7-16,-13-14-6 16,-1-4-2-16,-19-16-1 15,-13 2 1-15,-23-10 0 16,-12 8 3-16,-16-5 7 15,-12 7 11-15,-6 7 7 0,-8 4 3 16,4 9 0-16,1 8-3 16,9 5-6-16,9 4-10 15,26 4-8-15,0 0-4 16,0 0-7-16,46 12-1 16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4.5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CF5D8D-A605-4EDF-9271-CB6ABA92B418}" emma:medium="tactile" emma:mode="ink">
          <msink:context xmlns:msink="http://schemas.microsoft.com/ink/2010/main" type="inkDrawing"/>
        </emma:interpretation>
      </emma:emma>
    </inkml:annotationXML>
    <inkml:trace contextRef="#ctx0" brushRef="#br0">6111-1728 119 0,'5'-28'41'15,"-5"28"-2"-15,-35-20-14 16,10 20-18-16,-1 3-7 0,-2 5 0 16,2 7 0-1,3 3 0-15,6 2 0 16,7 5-1-16,12-2-1 15,11 1 1-15,12-2 0 0,13-1 0 16,8 0-1-16,10-3 1 16,8 2 0-16,4 0 1 15,-2 0 1-15,-4 1 1 16,-9 2-1-16,-10 0 1 16,-12 2-1-16,-16-1 0 15,-20-1 0-15,-16 0 0 16,-12-1-1-16,-10-4 0 0,-7-4-1 15,-4-4 1-15,-4-3 0 16,6-7-1-16,5-3-1 16,10-9-12-1,14 2-11-15,8-6-6 16,18-2-3-16,12-5-1 0,19 0-1 16,11-4-1-16</inkml:trace>
    <inkml:trace contextRef="#ctx0" brushRef="#br0" timeOffset="639.7389">6874-1592 163 0,'19'-16'36'0,"9"4"-5"15,15 4-33-15,5-2-18 16,15 7-12-16,3-1-7 16,-7-1-2-16,-3 5-3 15,-10-8-1-15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4.9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3FAAC2D-3DC8-4B69-890F-97647D48224C}" emma:medium="tactile" emma:mode="ink">
          <msink:context xmlns:msink="http://schemas.microsoft.com/ink/2010/main" type="inkDrawing"/>
        </emma:interpretation>
      </emma:emma>
    </inkml:annotationXML>
    <inkml:trace contextRef="#ctx0" brushRef="#br0">7226-1903 116 0,'-13'-23'34'0,"13"23"-5"15,-36-23-8-15,14 20-5 16,-9 2-3-16,1 12-6 16,-3 7-6-16,1 8-1 15,0 11 0-15,1 7 1 16,6 8-1-16,5 8 0 16,11 4-1-16,9-2 0 15,14 1-1-15,14-4 1 16,15-7-1-16,10-7 0 15,11-13 1-15,2-10 0 16,3-12 0-16,-3-12 1 16,-6-11 0-16,-9-15-1 15,-15-11 1-15,-15-9 1 0,-16-6 0 16,-10-2 0-16,-16-5 1 16,-14 0-1-16,-9 2 1 15,-12 8-3-15,-2 8-4 16,-3 6-7-16,8 15-8 15,1 6-8-15,10 13-6 16,8 4-1-16,11 12 0 16,8 2 0-16,7 7 8 15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0:33.24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041972E-BB1A-4F4A-A9E5-39435BBD1BB1}" emma:medium="tactile" emma:mode="ink">
          <msink:context xmlns:msink="http://schemas.microsoft.com/ink/2010/main" type="inkDrawing" rotatedBoundingBox="1816,9479 18720,8835 18919,14079 2016,14723" semanticType="callout" shapeName="Other">
            <msink:sourceLink direction="with" ref="{278F047B-0BBF-415C-8DC1-675172D87972}"/>
            <msink:sourceLink direction="with" ref="{4D57C262-BFA2-421A-A1E6-57D7DA4D6578}"/>
            <msink:sourceLink direction="with" ref="{49E6F457-8DC6-4943-84E1-3EB1E233C45D}"/>
          </msink:context>
        </emma:interpretation>
      </emma:emma>
    </inkml:annotationXML>
    <inkml:trace contextRef="#ctx0" brushRef="#br0">13994-524 152 0,'0'0'41'0,"-23"3"-3"15,23-3-31-15,-6 33-7 16,10-7 0-16,6 9 1 16,7 3-1-16,3 1 0 0,4-5 0 15,1-2-1 1,3-11 1-16,0-5-1 15,0-11-4-15,0-10-2 16,-5-13-1-16,0-5 0 16,-8-9 0-16,-2-5 2 0,-3 1 5 15,-8 0 2-15,-2 5 4 16,-7 1 2-16,1 12 1 16,-3 3 0-16,9 15 0 15,0 0-1-15,-14 19-6 16,15 2-1-16,11 5 0 15,6 9 0-15,10 1 0 16,8 3 0-16,5-4 0 16,5-6 0-16,1-6 0 15,0-10 0-15,-2-8-1 16,-9-14 1-16,-6-11 0 16,-14-10 1-16,-8-6-2 0,-6-3 1 15,-10-2-6-15,-4 6-5 16,-6 2-3-16,3 10-5 15,-6 4-2-15,21 19-5 16,-25-7-1-16,25 7 0 16,2 25 7-16,11-7 6 15,5 3 10-15,7-3 14 16,9 3 12-16,-1-7 3 16,7-1 2-16,-4-7 0 15,5-2 0-15,-8-11-3 16,2-1-5-16,-7-9-11 15,-3-2-8-15,-6-4 1 16,-7-2-1-16,-5 0 0 0,-7 1 0 16,-7 1 0-16,-10 6 0 15,-4 7 1-15,-4 9-1 16,-3 7-1-16,4 9 1 16,1 8 0-16,4 8 1 15,8 9-1-15,13 4 0 16,7 4-1-16,13-2 1 15,14 0 0-15,5-8-15 16,14-2-11-16,-1-13-7 16,5-10 0-16,-3-11-1 15,2-9-1-15,-7-8-1 16</inkml:trace>
    <inkml:trace contextRef="#ctx0" brushRef="#br1" timeOffset="77843.4993">15658 2673 51 0,'-16'-8'32'0,"16"8"0"0,0 0-1 16,0 0-6-16,-10-17-4 16,10 17-2-16,0 0-3 15,5-18-6-15,-5 18-3 16,0 0-3-16,13-18-4 15,-13 18 0-15,20-15 1 16,-20 15 0-16,24-18 0 16,-5 8-1-16,-1 0 1 15,-2 1-1-15,7 0 1 16,-5 4-1-16,0-1 0 16,1 4 0-16,-3 4 0 15,-1-1 0-15,-15-1 0 16,30 12 1-16,-12-1-1 15,-18-11 0-15,24 28-1 0,-12-11 1 16,-4 3-1-16,-1 3 1 16,-6 0-1-16,-1 0 1 15,-6 1-1-15,3-1 1 16,-2-1 0-16,-2-1 0 16,-5-3 0-16,1-2 0 15,11-16 0-15,-30 25 0 16,14-13 0-16,-1-3 0 15,-1 0 0-15,2-1 0 0,1-2 0 16,15-6 0 0,-23 12 0-16,23-12 0 15,0 0 0-15,-18 16 1 16,18-16-1-16,0 0-1 0,0 0 1 16,-15 17 0-16,15-17 0 15,0 0 0-15,-13 16 0 16,13-16-1-16,0 0 1 15,-10 18 0-15,10-18 0 16,0 0 0-16,-8 15 0 16,8-15 0-16,0 0 0 15,0 0-1-15,0 0 1 0,0 0 0 16,-5 15 0 0,5-15 0-16,0 0 0 15,0 0 0-15,0 0 0 16,0 0 0-16,0 0 0 0,0 0 0 15,0 0 0-15,0 0 0 16,0 0 0-16,0 0 0 16,-2 15 0-16,2-15 0 15,0 0 0-15,0 0 0 16,0 0 0-16,0 0 0 16,0 0 0-16,0 0 0 15,0 0 0-15,0 0-1 16,0 0 1-16,0 0 1 15,0 0-1-15,0 0-1 16,-5 14 1-16,5-14 0 16,0 0 0-16,0 0 0 15,0 0 0-15,0 0 0 0,0 0 0 16,0 0-1-16,0 0 1 16,0 0 0-16,0 0 0 15,0 0 0-15,0 0 0 16,0 0 0-16,17-8 1 15,-17 8-1-15,0 0-1 16,18-5 2-16,-18 5-1 16,0 0 0-16,21-5 0 15,-21 5 0-15,21-3 0 16,-21 3 0-16,25-3 0 16,-10 1 0-16,3 0 0 15,4-1 0-15,-3 2 0 16,4-1 0-16,0 2 0 0,1 0 0 15,-1-2 0-15,0 4 0 16,-4 0 0-16,0 2 0 16,-3 0-1-16,-16-4 1 15,23 5 1-15,-23-5-1 16,15 5 0-16,-15-5 0 16,0 0 0-16,0 0 1 15,0 0-1-15,0 0-15 16,6 16-13-16,-6-16-4 15,0 0-1-15,0 0-2 16,-19 7-3-16,19-7-8 16</inkml:trace>
    <inkml:trace contextRef="#ctx0" brushRef="#br1" timeOffset="82508.1042">16288 2510 141 0,'0'0'42'0,"0"0"-5"15,0 0-18-15,-2 30-7 16,5-7-8-16,7 5-4 15,2 4 0-15,2 1 0 16,0 0 0-16,0-2 0 16,1-3 0-16,2-6 0 15,3-4 0-15,-2-7 0 16,1-6 0-16,1-5 0 0,2-10 0 16,-1-1 0-16,0-7 0 15,-2-4 0-15,-5-1 0 16,1-3 0-1,-5 0 0-15,-3 3 0 0,-2 1 0 16,0 4 0-16,-7 4 0 16,2 14 0-16,-3-18 0 15,3 18 0-15,0 0 0 16,0 0 0-16,-4 21 0 16,4-5 0-16,5 4 0 15,2 5 0-15,4-1 0 16,9 4 0-16,3-1 0 15,7-4 0-15,4-2 0 0,6-3 0 16,3-5 0-16,1-5 0 16,2-6 0-16,-3-7 0 15,-5-5 0 1,-5-6 0-16,-8-7 0 0,-5-4 0 16,-7-2 0-16,-8-2 0 15,-9-1 0-15,-2 1 0 16,-9 2 0-16,-3 2 0 15,-3 4 0-15,-4 4 0 16,2 2 0-16,-2 2 0 16,2 4 0-16,3 4 0 15,5 2 0-15,15 5 0 16,-19-4 0-16,19 4 0 0,0 0 0 16,0 0 0-16,0 0 0 15,0 0 0 1,19 3-4-16,-19-3-11 15,0 0-3-15,17 5-4 0,-17-5-6 16,0 0-2-16,18 10-4 16,-18-10 6-16,0 0 4 15,0 0 3-15,15 5 3 16,-15-5 6-16</inkml:trace>
    <inkml:trace contextRef="#ctx0" brushRef="#br2" timeOffset="-44944.85">12432-1737 154 0,'0'0'36'0,"-13"18"-1"16,10-1-14-16,3 4-22 16,5 6 0-16,5 5 0 15,6 8-2-15,7 1 1 16,9-2-1-16,7-1 0 16,7-5 0-16,5-8 0 15,2-6 0-15,0-9 2 16,-7-11-8-16,0-4-4 15,-13-12-2-15,-7-4 0 0,-16-9 1 16,-5 2-1-16,-16-9 3 16,-6 4 0-16,-6-5 8 15,-2 2 3-15,2 3 3 16,2 5-6-16,4 2-5 16,11 3-6-16,6 5-3 15,10 0-1-15,8 3-2 16,7 0 0-16</inkml:trace>
    <inkml:trace contextRef="#ctx0" brushRef="#br2" timeOffset="-44728.7043">13050-1960 138 0,'-10'-21'36'16,"10"21"-1"-16,0 0-6 15,-6 19-22-15,14 11-7 16,8 9 1-16,7 11-1 15,4 4 0-15,4 7-1 16,0-2 1-16,1-2-2 16,-8-7-14-16,4-8-14 15,-6-12-5-15,-7-12-2 0,-15-18-1 16,0 0 0 0,5-23-1-16</inkml:trace>
    <inkml:trace contextRef="#ctx0" brushRef="#br0" timeOffset="506.9918">15798-468 152 0,'2'-20'35'16,"-5"2"-2"-16,-2-5-12 16,-2 8-22-16,2 0 1 15,5 15 0-15,-21-21 0 16,4 14 0-16,-6 6-1 15,-3 4 1-15,-6 7 0 16,1 6 0-16,2 7 0 0,2 9 1 16,7 5-1-16,11 4 0 15,10 2 0 1,11-3 0-16,12-6-1 16,11-4 1-16,6-11-1 0,4-9 1 15,1-11-1-15,-3-13 0 16,-7-9 1-16,-10-6 0 15,-8-6 0-15,-9-2 0 16,-6 2 1-16,-5 2-1 16,-3 5 1-16,-3 9 0 15,8 19 0-15,-16-19-1 16,16 19 0-16,-14 15 1 16,13 3-1-16,2 5 1 0,8 9-1 15,4 2 1 1,8 5-1-16,6-1 0 15,7-2 0-15,2-4-1 16,2-6-12-16,-5-13-11 0,4-10-6 16,-9-14-3-16,-7-11 0 15,-6-10 0-15,-4-9-1 16,-7-7 1-16</inkml:trace>
    <inkml:trace contextRef="#ctx0" brushRef="#br0" timeOffset="691.8673">16144-692 158 0,'0'0'34'16,"0"0"0"-16,-10 15-18 16,19 11-15-16,0 7-1 15,8 8 0-15,1 4 1 16,3 4-2-16,7-1 0 0,-1-9-18 16,2-5-9-16,-5-12-5 15,2-9 0-15,-3-16-1 16,0-7-1-16,-2-15 1 15</inkml:trace>
    <inkml:trace contextRef="#ctx0" brushRef="#br0" timeOffset="1028.2646">16482-692 167 0,'-28'-6'34'0,"2"7"0"16,-2 9-29-16,9 8-5 15,11 4 2-15,8 6-2 0,10 1 1 16,8 1 0-16,9-2-1 16,7 0-1-16,11-7 2 15,1 0-1-15,-2-3 0 16,-4 0-1-16,-2-1 1 16,-9-2 0-16,-6 4-1 15,-9-1 1-15,-13 4 0 16,-6-4 0-16,-8-2-1 15,-7-4 1-15,-6-4 0 16,0-8-2-16,1-2-10 16,-1-9-6-16,9-1-7 15,4-7-4-15,11 1-4 16,12-4 1-16,12 1-1 0,6 3 1 16,6-7 9-16</inkml:trace>
    <inkml:trace contextRef="#ctx0" brushRef="#br0" timeOffset="1367.4859">16956-595 120 0,'9'-18'35'16,"-11"-2"-2"-16,2 20-3 15,-25-21-11-15,6 21-10 16,-6 5-8-16,-3 11 0 16,0 6-1-16,1 6-1 15,4 6 0-15,5 4-1 16,13 1 1-16,9 2 0 15,12-1 0-15,9-6 1 0,13-4-1 16,5-10-1-16,1-10 2 16,2-12-1-16,-8-10 1 15,-8-11-1-15,-9-6 1 16,-11-4 1-16,-12-3-1 16,-9 1 1-16,-7 4 0 15,-5 3 0-15,-2 5 0 16,0 7-1-16,2 6-1 15,3 0-11-15,20 10-12 16,0 0-7-16,0 0-3 16,0 0 0-16,33 7-1 15,-1-11 0-15</inkml:trace>
    <inkml:trace contextRef="#ctx0" brushRef="#br3" timeOffset="19879.6454">501 1265 108 0,'-11'-23'44'0,"11"23"-4"16,-19-23-11-16,19 23-14 15,-16-14-10-15,16 14-4 16,-20-6 1-16,20 6-1 15,-29 5-1-15,12 1 1 16,-4 8-1-16,1 0 0 0,-5 8 0 16,0 1 0-1,2 5 0-15,2 0 1 16,4 0 0-16,4-2-1 16,10-3 0-16,6-3-1 15,10-6 0-15,11-2 0 0,5-2-1 16,9-7 1-16,7 0-1 15,4-1 0-15,2 3 2 16,-3 3 0-16,-4 2 1 16,-2 6 1-16,-10 1-1 15,-8 8 2-15,-13 2-1 16,-9 6 0-16,-12 0 0 16,-7 0-2-16,-9-5 1 15,-5-3-1-15,-6-7 1 16,0-8-4-16,0-7 2 15,1-15-3-15,8-6-7 16,2-11-8-16,14 1-10 0,2-7-6 16,17 6-1-16,3-4-2 15,11 2-6-15,9 8 12 16</inkml:trace>
    <inkml:trace contextRef="#ctx0" brushRef="#br3" timeOffset="20831.288">1910 1380 129 0,'-33'1'45'16,"1"3"-2"-16,14 7-24 15,18-11-19-15,-8 30-1 16,21-9-1-16,10 2 0 0,9 3 0 16,4 1 2-16,2-3 0 15,1-6 0-15,1-3 0 16,-2-8 0-16,-4-6 0 16,-2-7-1-16,-4-9-2 15,-9-8-5-15,0-2-2 16,-10-6 0-16,0 2 4 15,-6-3 5-15,-6 6 1 16,-2 3 1-16,-5 3 3 16,10 20 5-16,-17-14 1 15,17 14 0-15,-8 18-3 16,10 0-6-16,6 3-1 16,9 5-1-16,14 4 0 0,10-2 0 15,12-3 0-15,8-4 1 16,5-6-1-16,-1-5 1 15,1-12 0-15,-8-6-1 16,-10-5-1-16,-17-12-8 16,-11 0-3-16,-18-11-1 15,-7 3 1-15,-18-6-1 16,-4 3 1-16,-12-4 2 16,4 6 1-16,0-1 6 15,7 6-3-15,9 2-7 16,9 1-5-16,15 8-2 15,10-2-2-15,9 5 0 0,9 1 9 16</inkml:trace>
    <inkml:trace contextRef="#ctx0" brushRef="#br3" timeOffset="21867.7428">3755 1187 155 0,'-12'-23'36'15,"1"9"-3"-15,-12-3-22 16,-2 6-9-16,-5 6 1 16,-3 8-2-16,-4 5 1 15,-1 9-1-15,-2 9 0 16,2 7-3-16,5 8 0 0,12 3 1 16,11 6-1-16,15-6 0 15,15 2 0 1,11-5 1-16,12-8 0 15,5-8 1-15,4-11 0 0,-1-10 0 16,-6-9 0-16,-9-8 0 16,-8-10 0-16,-11-7-1 15,-9-1 1-15,-8-5-1 16,-5-2 1-16,-3 7 0 16,-4 3 1-16,1 6 0 15,11 22 0-15,-23-16 0 16,23 16 0-16,-12 18 0 15,14 5-1-15,3 3 1 16,6 7-2-16,9 3 0 16,5 0 0-16,8-1 1 15,8-5 1-15,3-4-1 16,6-10 0-16,1-7-1 0,0-11 1 16,-7-10-6-16,1-6-6 15,-16-15 0-15,-1-4-1 16,-14-14 2-16,-9-4 11 15,-5 1 0-15,-10 2 1 16,-2 7 7-16,-9 1 6 16,6 13 1-16,-7 6-1 15,22 25-2-15,-24 3-10 0,19 14-1 16,8 12-1 0,7 11-1-16,6 9-1 15,8 5 1-15,4 5 0 16,3-3 0-16,2 0 1 15,-4-6-1-15,-1-9-10 0,-8-20-17 16,-2-5-6-16,-18-16-1 16,0 0-1-16,-1-37-1 15,-16 5 0-15</inkml:trace>
    <inkml:trace contextRef="#ctx0" brushRef="#br3" timeOffset="21215.7591">2819 1027 133 0,'0'0'37'0,"0"0"-1"15,-6 26-11-15,2-5-19 16,6 9-5-16,3 9-1 15,3 6 0-15,5 6-2 16,4 1 2-16,3 2-1 16,-2-3 1-16,1-5-1 15,-2-10 1-15,-2-6-1 16,-5-12 0-16,-10-18 1 0,0 0-2 16,0 0 1-16,8-31 0 15,-13-2 0-15,2-8 0 16,3-2 1-16,3-3-1 15,7 4 1-15,5 4 0 16,8 7 0-16,5 12-1 16,5 10 2-16,1 12-1 15,1 10 1-15,-2 12 0 16,-2 6-1-16,-3 7 1 16,-2 3 0-16,-3 0 0 15,-1-2-1-15,-2-6-1 16,4-2-18-16,-5-16-13 15,5-5-2-15,-2-17-1 0,4-4-1 16,-3-10 0-16</inkml:trace>
    <inkml:trace contextRef="#ctx0" brushRef="#br2" timeOffset="-47218.5479">8856-1541 149 0,'-4'-20'39'0,"-6"-8"-6"16,2 5-19-1,-7 0-12-15,-1 0-1 0,-6 0 1 16,-4 5-1-16,-5 5 0 15,-2 5 0-15,-5 6-1 16,-3 9 0-16,-2 8 0 16,0 8-1-16,4 9 2 15,4 8-1-15,7 3 0 16,10 3-1-16,15-2 0 16,12-5 0-16,18-3 0 15,16-11-1-15,16-10-2 0,8-12-12 16,11-6-8-1,-9-15-3-15,0-7-3 16,-14-11-1-16,-9-8 3 16,-23-14 6-16,-15-1 11 0,-14-2 21 15,-18-6 14-15,1 8 5 16,-11 1 3-16,2 14 0 16,-2 8-1-16,8 19-7 15,1 11-9-15,25 6-8 16,-17 38-7-16,22-2 0 15,10 13-1-15,8 7 1 16,8 5 1-16,6 1-2 16,7 0 0-16,1-9-8 15,2-4-14-15,-4-13-9 16,0-8-1-16,-7-14-1 16,-3-13-2-16,-6-16 1 15</inkml:trace>
    <inkml:trace contextRef="#ctx0" brushRef="#br2" timeOffset="-46852.9966">9218-1742 156 0,'-25'-14'42'0,"25"14"-6"16,-11 18-25-16,16 6-10 16,6 9-1-16,9 8 1 15,6 5-2-15,2 2 1 16,4-2-12-16,1-2-6 15,-7-9-5-15,0-7-3 16,-9-12-3-16,-17-16 1 16,0 0 2-16,0 0 4 0,-7-38 16 15,-11 4 12-15,-2-2 13 16,-3-5 6-16,5 1 2 16,0-1-1-16,10 5-1 15,3 0-4-15,12 11-6 16,2 2-5-16,10 5-17 15,12 12-13-15,0-1-10 16,14 9-2-16,-4 1-6 16,8 4-2-16,-1 1 0 15,3 2 18-15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1:45.4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D7C4F28-EE3A-4CFA-AB7E-AD7DF03A6DCB}" emma:medium="tactile" emma:mode="ink">
          <msink:context xmlns:msink="http://schemas.microsoft.com/ink/2010/main" type="inkDrawing" rotatedBoundingBox="8543,14176 12473,14043 12476,14135 8547,14269" shapeName="Other"/>
        </emma:interpretation>
      </emma:emma>
    </inkml:annotationXML>
    <inkml:trace contextRef="#ctx0" brushRef="#br0">-22 160 45 0,'-17'1'29'16,"17"-1"2"-16,0 0-3 15,0 0-6-15,0 0-2 16,41 4 0-16,-4-4-1 16,19 8-1-16,5-3-5 15,11 1-4-15,7-1-8 16,7 0-1-16,4-3 0 15,6-2 0-15,8-3 0 16,8-4 0-16,11-4 0 16,7-3 0-16,14 0 0 15,19-1 0-15,16-2 0 16,9 3 0-16,13-1 0 0,7 2 0 16,6 4 0-16,-1 3 0 15,1 3 0-15,-13 3-1 16,-13 3 0-16,-15 0 1 15,-22 5-5-15,-27-3-5 16,-24 4-4-16,-22-6-4 16,-22 3-3-16,-25-7-3 15,-13 1-3-15,-18 0-4 16,0-18 4-16,0 18-3 16,-28-30 3-16,13 12 9 15,-3-7 18-15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0.8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B5CE6D-2072-4E81-AEB2-470738386ADB}" emma:medium="tactile" emma:mode="ink">
          <msink:context xmlns:msink="http://schemas.microsoft.com/ink/2010/main" type="inkDrawing"/>
        </emma:interpretation>
      </emma:emma>
    </inkml:annotationXML>
    <inkml:trace contextRef="#ctx0" brushRef="#br0">7070 3248 173 0,'0'0'36'0,"0"0"-3"16,0 0-25-16,41-6-9 15,-1 7-14-15,16 6-13 16,2-4-5-16,4 4-2 16,-4-7 0-16,-4 0-8 15,-6-2 0-15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2:07.272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65 126 38 0,'-23'-12'24'15,"5"4"-1"-15,3-2-7 16,15 10-3-16,-14-15-3 16,14 15 0-16,0 0-1 15,8-15-1-15,7 10-1 16,9-2-3-16,13 0-1 16,12-1-1-16,10 2-1 15,9-3 1-15,8 3-1 16,1 1-1-16,5 0 1 15,-1 0-1-15,-10 3 0 0,-11 1 0 16,-9 1 0-16,-11 0 0 16,-11 1 0-16,-9-1 1 15,-20 0-1 1,0 0 0-16,0 0 1 0,-30 9-1 16,-3-4 0-16,-9 3 0 15,-13 0 0-15,-6 3 1 16,-10 3-2-16,-5 1 2 15,-1 0-2-15,4 0 1 16,10 0 0-16,9-5 0 16,15 4 0-16,11-4 0 15,13-2 0-15,15-8 0 16,28 10 0-16,13-8 0 0,13 1 1 16,19-3-1-1,9 0 1-15,12 0 0 0,8 4-1 16,4 0 0-1,-2 0 0-15,0 7-1 0,-12-5 0 16,-11 6-5-16,-15-2-4 16,-7-1-7-16,-21-2-5 15,-15 0 0-15,-23-7-3 16,0 0-9-16,-35-12-2 16,-1-4 34-16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6:26.7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6D72B57-1CDC-456B-AB6F-DAD88F2C40FD}" emma:medium="tactile" emma:mode="ink">
          <msink:context xmlns:msink="http://schemas.microsoft.com/ink/2010/main" type="writingRegion" rotatedBoundingBox="6686,9511 24267,9401 24291,13232 6710,13342"/>
        </emma:interpretation>
      </emma:emma>
    </inkml:annotationXML>
    <inkml:traceGroup>
      <inkml:annotationXML>
        <emma:emma xmlns:emma="http://www.w3.org/2003/04/emma" version="1.0">
          <emma:interpretation id="{940EE96A-EB60-4125-997A-3A853A88C072}" emma:medium="tactile" emma:mode="ink">
            <msink:context xmlns:msink="http://schemas.microsoft.com/ink/2010/main" type="paragraph" rotatedBoundingBox="8744,9626 24263,9397 24277,10320 8757,105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5D0E3C-AE36-41A1-B9DC-04099F5D0D98}" emma:medium="tactile" emma:mode="ink">
              <msink:context xmlns:msink="http://schemas.microsoft.com/ink/2010/main" type="inkBullet" rotatedBoundingBox="8748,9931 9789,9915 9797,10468 8756,10484"/>
            </emma:interpretation>
            <emma:one-of disjunction-type="recognition" id="oneOf0">
              <emma:interpretation id="interp0" emma:lang="en-US" emma:confidence="0">
                <emma:literal>→</emma:literal>
              </emma:interpretation>
            </emma:one-of>
          </emma:emma>
        </inkml:annotationXML>
        <inkml:trace contextRef="#ctx0" brushRef="#br0">-19 272 81 0,'-15'4'40'0,"15"-4"-5"15,0 0-10-15,0 0-5 16,0 0-4-16,23-4-3 15,-6 1-8-15,9-2-5 16,7-3 0-16,5-3 0 16,6-1 0-16,6-1 1 15,2-2-2-15,4 0 2 16,2 1-2-16,0 0 1 16,1 3 1-16,0-1-1 15,1 1 0-15,1-1 0 0,-4 4 0 16,-2-2 1-16,-6 2-1 15,-3 0 1 1,-6 0-1-16,-6-2-4 16,-7 3-13-16,-12-3-10 0,-15 10-6 15,9-14-7-15,-9 14-2 16,-18-20-1-16,2 7 12 16</inkml:trace>
        <inkml:trace contextRef="#ctx0" brushRef="#br0" timeOffset="351.4892">589-240 136 0,'0'0'42'16,"0"0"-3"-16,34 3-21 15,-2 5-18-15,6 4 0 16,4 4 0-16,6 7 1 16,3 4-2-16,-3 2 2 15,-5 6-2-15,-7 4 1 16,-11 4 0-16,-10-4 0 16,-12 7 1-16,-11-1-1 15,-9-4 1-15,-6 0-1 0,-5-5 1 16,0-7-1-1,2-6 1-15,4-9-5 16,22-14-16-16,-16 0-10 16,19-17-10-16,7-7-3 0,5-11-2 15,5-6-1-15</inkml:trace>
      </inkml:traceGroup>
      <inkml:traceGroup>
        <inkml:annotationXML>
          <emma:emma xmlns:emma="http://www.w3.org/2003/04/emma" version="1.0">
            <emma:interpretation id="{29EAB53A-E202-4DF6-8825-0DCDB868505D}" emma:medium="tactile" emma:mode="ink">
              <msink:context xmlns:msink="http://schemas.microsoft.com/ink/2010/main" type="line" rotatedBoundingBox="10052,9606 24263,9397 24277,10320 10065,10529"/>
            </emma:interpretation>
          </emma:emma>
        </inkml:annotationXML>
        <inkml:traceGroup>
          <inkml:annotationXML>
            <emma:emma xmlns:emma="http://www.w3.org/2003/04/emma" version="1.0">
              <emma:interpretation id="{112F1089-138B-438C-9115-C9F809AE6BF0}" emma:medium="tactile" emma:mode="ink">
                <msink:context xmlns:msink="http://schemas.microsoft.com/ink/2010/main" type="inkWord" rotatedBoundingBox="10054,9749 11635,9726 11643,10308 10062,10331"/>
              </emma:interpretation>
              <emma:one-of disjunction-type="recognition" id="oneOf1">
                <emma:interpretation id="interp1" emma:lang="en-US" emma:confidence="1">
                  <emma:literal>this</emma:literal>
                </emma:interpretation>
                <emma:interpretation id="interp2" emma:lang="en-US" emma:confidence="0">
                  <emma:literal>This</emma:literal>
                </emma:interpretation>
                <emma:interpretation id="interp3" emma:lang="en-US" emma:confidence="0">
                  <emma:literal>thins</emma:literal>
                </emma:interpretation>
                <emma:interpretation id="interp4" emma:lang="en-US" emma:confidence="0">
                  <emma:literal>Thais</emma:literal>
                </emma:interpretation>
                <emma:interpretation id="interp5" emma:lang="en-US" emma:confidence="0">
                  <emma:literal>Thins</emma:literal>
                </emma:interpretation>
              </emma:one-of>
            </emma:emma>
          </inkml:annotationXML>
          <inkml:trace contextRef="#ctx0" brushRef="#br0" timeOffset="1786.9581">1276-79 153 0,'-7'-15'41'0,"12"-1"-5"15,8-2-23-15,7-5-13 16,10-4 0-16,8 3-15 16,0-6-10-16,9 2-4 15,-4-1-2-15,5 4-1 0,-10 0 3 16,3 6 4-16,-13 1 7 16,-3 1 22-16,-7 6 21 15,-18 11 5-15,16-15 2 16,-16 15 0-16,0 0-2 15,0 0-4-15,-3 16-7 16,-2 2-7-16,7 7-11 16,-1 11-1-16,3 5-1 15,1 10 1-15,1 2 0 16,1 1 0-16,3 0 0 16,1-3 0-16,-1-3 0 15,2-11-1-15,-2-5 1 0,-2-11-1 16,-8-21 1-16,16 15-1 15,-16-15 0-15,10-25 1 16,-5 1 0-16,2-9 0 16,3-5 0-1,3-10 0-15,3 2 1 0,4-1-1 16,3 4 0-16,2 7 0 16,-1 8 1-16,3 8-1 15,-1 10 0-15,-3 14 0 16,-1 9 0-16,-3 11 0 15,-4 9 0-15,-3 7 0 16,-1 2 0-16,-2 3 0 16,-5-1 0-16,1-3-1 0,-1-6 0 15,1-9 0-15,-2-11-12 16,-3-15-9-16,0 0-6 16,20-10-4-16,-15-16 0 15,1-4-1-15,-2-11 0 16,4 0 0-16</inkml:trace>
          <inkml:trace contextRef="#ctx0" brushRef="#br0" timeOffset="1195.2376">1467-413 131 0,'0'0'42'0,"-10"17"-2"16,0-1-15-16,5 15-19 16,2 11-6-16,1 7 0 15,2 7 0-15,0 6 0 0,2-1 0 16,0 0 0-16,1-5-1 16,-2-9 1-1,3-7 0-15,-3-14-10 16,3-10-14-16,-4-16-7 0,0 0-5 15,-9-14-5-15,0-9 0 16,-6-7-1-16</inkml:trace>
          <inkml:trace contextRef="#ctx0" brushRef="#br0" timeOffset="2087.2073">2226-358 109 0,'0'0'18'15,"0"0"-11"-15,15 0-11 16,2 6-25-16,6 1-5 16,8-1-2-16,7 1 6 0</inkml:trace>
          <inkml:trace contextRef="#ctx0" brushRef="#br0" timeOffset="1950.974">2245-243 134 0,'16'23'33'16,"-16"3"0"-16,5 10-4 16,-7 2-15-16,7 1-10 15,5 2-5-15,0-5-3 0,5 1-14 16,-4-18-10-16,4-1-4 15,-15-18-2-15,15-3 1 16,-13-13-1-16,-4-9 0 16</inkml:trace>
          <inkml:trace contextRef="#ctx0" brushRef="#br0" timeOffset="2479.6471">2694-337 144 0,'-33'3'41'0,"-5"5"-4"16,-4-1-20-16,0 5-16 15,6 2-1-15,5 3 0 16,9 2 0-16,8 1 0 16,10 0 1-16,11 0-1 15,9-2 1-15,11-4-1 16,7 3 1-16,6-2-1 15,4-4 1-15,1 2-2 16,3 2 1-16,-6 0 0 16,-4 3-1-16,-5 2 0 0,-10 1 0 15,-4 0 0-15,-15 4 0 16,-7-4 0-16,-10-1 0 16,-12-2 1-16,-8-1 0 15,-8-9 0-15,-7-3 1 16,-3-4-1-16,0-6 1 15,5-1-1-15,10-4-16 16,8-6-13-16,16-2-6 16,17-2-6-16,15-5-3 15,15-1-2-15,16-7 20 16</inkml:trace>
        </inkml:traceGroup>
        <inkml:traceGroup>
          <inkml:annotationXML>
            <emma:emma xmlns:emma="http://www.w3.org/2003/04/emma" version="1.0">
              <emma:interpretation id="{1969C042-6440-45CE-B7F8-5A4E69400CE5}" emma:medium="tactile" emma:mode="ink">
                <msink:context xmlns:msink="http://schemas.microsoft.com/ink/2010/main" type="inkWord" rotatedBoundingBox="12166,9820 16632,9754 16642,10433 12176,10498"/>
              </emma:interpretation>
              <emma:one-of disjunction-type="recognition" id="oneOf2">
                <emma:interpretation id="interp6" emma:lang="en-US" emma:confidence="1">
                  <emma:literal>component</emma:literal>
                </emma:interpretation>
                <emma:interpretation id="interp7" emma:lang="en-US" emma:confidence="0">
                  <emma:literal>Component</emma:literal>
                </emma:interpretation>
                <emma:interpretation id="interp8" emma:lang="en-US" emma:confidence="0">
                  <emma:literal>components</emma:literal>
                </emma:interpretation>
                <emma:interpretation id="interp9" emma:lang="en-US" emma:confidence="0">
                  <emma:literal>Components</emma:literal>
                </emma:interpretation>
                <emma:interpretation id="interp10" emma:lang="en-US" emma:confidence="0">
                  <emma:literal>•Component</emma:literal>
                </emma:interpretation>
              </emma:one-of>
            </emma:emma>
          </inkml:annotationXML>
          <inkml:trace contextRef="#ctx0" brushRef="#br0" timeOffset="3122.408">3698-266 109 0,'-7'-18'42'16,"-6"-4"-4"-16,13 22-8 16,-36-29-14-16,14 22-6 15,-3 4-9-15,-4 4-2 16,-1 8 1-16,-1 7-1 16,0 9 1-16,1 9-1 15,5 7 1-15,4 4 0 16,8 4 0-16,8 0 0 15,11-1 0-15,11-7 0 16,11-7-1-16,6-11-7 0,14-5-11 16,2-14-7-1,4-6-4-15,-5-13-3 16,2-1-3-16,-4-10-5 16,-5-4 0-16</inkml:trace>
          <inkml:trace contextRef="#ctx0" brushRef="#br0" timeOffset="3486.8868">3981-312 158 0,'-30'-2'39'16,"1"7"-8"-16,-13 1-18 16,10 11-12-16,4 8 0 0,3 6-1 15,5 7 0 1,9 6 0-16,7 2 1 0,9 0-1 15,13-2 0 1,12-8-1-16,13-9 1 0,6-9-1 16,9-13 0-16,0-15-3 15,-1-3-4-15,-9-14-1 16,-8-2 1-16,-19-9-1 16,-13 0 2-16,-14 0 5 15,-16 4 2-15,-4 4 4 16,-9 2 3-16,-1 9 2 15,0 1 0-15,9 9-1 16,8 5-13-16,19 4-15 16,0 0-12-16,0 0-1 15,16-5 0-15,9 1-1 16,8 6-1-16</inkml:trace>
          <inkml:trace contextRef="#ctx0" brushRef="#br0" timeOffset="4086.7057">4309-263 155 0,'-3'26'34'0,"-6"-8"0"16,8 12-14-16,-1 3-19 15,4 3 0-15,-1 7-1 16,6-1 0-16,1 1 0 16,4-5-1-16,-1-5 1 15,-1-10-2-15,2-5 1 16,-12-18-1-16,18 8 1 15,-18-8 0-15,13-25 0 0,-10-1 0 16,1-12 1-16,0-3 0 16,1-7 0-16,4 1 1 15,4-1 0-15,2 5 0 16,4 7 1-16,3 8-1 16,4 15-1-16,-1 10 1 15,0 14-1-15,-2 9 1 16,-2 10-2-16,-3 6 1 15,0 5 0-15,-3 2-1 16,-3-2 1-16,-2-2 0 16,-2-8-1-16,0-6 1 15,-1-10 0-15,-7-15-2 16,0 0-5-16,0 0-1 0,6-17-2 16,-6-6 0-16,5 0 0 15,0-9-1-15,8 0 1 16,2-5 2-16,8 0 4 15,2 3 4-15,3-1 6 16,3 11 4-16,-3 1 1 16,4 11 0-16,-11 6-1 15,4 16 0-15,-11 6 0 16,3 10-1-16,-9 9-6 16,-1 6-3-16,-2 2-1 15,-2-1 1-15,0-1 0 16,-1-5 0-16,3-4-9 15,-7-16-12-15,2-16-10 0,0 0-2 16,18 3 0-16,-14-21-1 16,4-1-1-16</inkml:trace>
          <inkml:trace contextRef="#ctx0" brushRef="#br0" timeOffset="4603.0467">5085-197 139 0,'-5'-41'35'16,"13"11"-1"-16,7 0-6 15,13 12-23-15,10 12-4 0,8 4-1 16,3 9 0 0,2 7 0-16,-3 11 0 15,-8 5-1-15,-11 6 1 16,-12 3-1-16,-10 1 1 0,-11-1-1 16,-9-1 0-16,-7-5 1 15,-4-5 0-15,-4-10-4 16,0-3-7-16,-4-11-5 15,6 0-3-15,0-12-7 16,9-2-3-16,2-8-4 16,10 0 0-16,5-5 4 15,12-5 4-15,11 0 13 16</inkml:trace>
          <inkml:trace contextRef="#ctx0" brushRef="#br0" timeOffset="4302.8527">5161-229 154 0,'-15'27'34'0,"10"6"-1"16,0 1-16-16,5 12-17 15,6 5 1-15,3 3-1 16,2 0 0-16,1-3 1 0,1 0-1 16,-6-6-15-16,2-4-10 15,-7-13-6-15,0-4-2 16,-2-24 0-16,0 0-1 15,0 0-2-15</inkml:trace>
          <inkml:trace contextRef="#ctx0" brushRef="#br0" timeOffset="5039.2899">5862-248 163 0,'-11'-15'35'16,"11"15"-2"-16,-25-23-23 16,25 23-9-16,-23-23-1 15,8 15 0-15,-3-1 0 16,-3 6-1-16,-7 3 1 15,-5 7 0-15,0 6 0 16,-3 7 0-16,1 9 0 16,4 9 0-16,3 6 1 15,8 6-1-15,10 2 0 0,15-1 0 16,13 0 0-16,13-8 0 16,9-9-1-16,6-7 1 15,5-13-1-15,0-9 1 16,-1-10-1-16,-12-11-1 15,-9-5-9-15,-17-14-3 16,-7 2-1-16,-15-13 0 16,-3 7 0-16,-15-7 1 15,0 6 3-15,-7 4 1 16,0 5 9-16,4 10 1 16,5 1-8-16,8 10-8 15,18 10-3-15,0 0-1 16,0 0-2-16,19-11-2 0</inkml:trace>
          <inkml:trace contextRef="#ctx0" brushRef="#br0" timeOffset="5531.955">5907-250 152 0,'0'0'35'0,"0"0"-1"15,0 0-10-15,-7 21-24 16,7-1 1-16,5 6-1 15,2 7 0-15,3 7 0 16,1 2 0-16,4 3 0 16,-2-4-1-16,-1-3 1 15,-1-7 0-15,1-7-1 0,-6-7 0 16,-6-17 1-16,0 0-1 16,0 0 0-1,14-25 0-15,-16-1 0 0,2-9 1 16,0-9-1-16,5-2 1 15,3-3 0-15,4 1 0 16,6 5 0-16,3 7 0 16,6 8 1-16,1 10-1 15,-2 15 1-15,2 15 0 16,-5 12-1-16,-2 11 1 16,-4 11-1-16,-5 5 1 15,-3 3-1-15,-2 2 0 16,-2-4 0-16,-3-6 0 0,-1-10 0 15,1-9 0-15,0-11-1 16,-2-16-3 0,0 0-20-16,1-21-9 15,2-1-1-15,-3-12-2 0,7-2 0 16,-2-5-1-16</inkml:trace>
          <inkml:trace contextRef="#ctx0" brushRef="#br0" timeOffset="5887.4715">6370-102 150 0,'0'0'35'0,"0"0"-2"0,23 21-13 15,2-17-19-15,6-1-1 16,7 0 0-16,3-5-1 16,2-1 1-1,0-3 0-15,-4-1 0 16,-6-3 0-16,-6-3 0 0,-9-3 0 15,-5-2 0-15,-5-2 0 16,-6-2 0-16,-7 4-1 16,-7 0 1-16,-3 5-1 15,-6 2 1-15,-4 6 0 16,-6 6-1-16,0 9 1 16,-2 7-1-16,3 6 1 15,0 8 1-15,7 5 0 0,7 5-1 16,8 2 1-1,8 0-1-15,8-2 1 16,12-7-1-16,4-4 0 16,11-9-1-16,3-11-4 0,6-5-16 15,1-13-9-15,1-4-3 16,-5-14 1-16,0 0-1 16,-8-11-1-16,2 5 2 15</inkml:trace>
          <inkml:trace contextRef="#ctx0" brushRef="#br0" timeOffset="6303.2506">6932-192 149 0,'-28'-23'34'16,"28"23"0"-16,-30 1-9 15,30-1-24-15,-12 36 0 16,16-6 0-16,6 6-1 16,4 3 0-16,3 3 0 15,4-1 0-15,1-4 0 0,-4-4-1 16,-2-8 0-16,-4-10 0 15,-12-15-8-15,0 0-6 16,0 0-4-16,-5-27-2 16,-3 3 3-16,-10-12 4 15,4-4 5-15,1-3 5 16,3-4 11-16,14 7 7 16,4-2 5-16,17 9 0 15,4 2-1-15,16 13-4 16,4 4-5-16,4 14-4 15,0 12-4-15,-6 13-1 16,-7 9 0-16,-5 9 1 16,-11 6-2-16,-7 4 2 0,-9 1-1 15,-3-5 0-15,-3-5 0 16,1-14 0 0,0-9 0-16,-3-21-15 15,0 0-13-15,12-18-5 0,-4-8-1 16,-3-13-1-16,5-7 0 15,0-7-1-15</inkml:trace>
          <inkml:trace contextRef="#ctx0" brushRef="#br0" timeOffset="6692.4378">7437-155 132 0,'25'-26'43'15,"3"11"-1"-15,18 2-18 0,7 2-46 16,3-6-12-16,-2 1-9 15,1-1-1-15,-7-2-2 16,-6-1-1-16</inkml:trace>
          <inkml:trace contextRef="#ctx0" brushRef="#br0" timeOffset="6535.2194">7561-390 176 0,'0'0'34'16,"-2"27"-3"-16,7 1-30 15,0 11-1-15,7 10 0 16,1 10 0 0,0 6 0-16,5 0 0 0,-5-1 0 15,1-5 0-15,-4-8 0 16,1-11-13-16,-8-16-17 16,-3-24-3-16,0 0-9 15,0 0-1-15,-16-26-1 16,3-8 8-16</inkml:trace>
        </inkml:traceGroup>
        <inkml:traceGroup>
          <inkml:annotationXML>
            <emma:emma xmlns:emma="http://www.w3.org/2003/04/emma" version="1.0">
              <emma:interpretation id="{FD043E7E-BE52-46E8-B582-28C865365ADA}" emma:medium="tactile" emma:mode="ink">
                <msink:context xmlns:msink="http://schemas.microsoft.com/ink/2010/main" type="inkWord" rotatedBoundingBox="17327,9578 18962,9888 18833,10570 17198,10260"/>
              </emma:interpretation>
              <emma:one-of disjunction-type="recognition" id="oneOf3">
                <emma:interpretation id="interp11" emma:lang="en-US" emma:confidence="1">
                  <emma:literal>does</emma:literal>
                </emma:interpretation>
                <emma:interpretation id="interp12" emma:lang="en-US" emma:confidence="0">
                  <emma:literal>docs</emma:literal>
                </emma:interpretation>
                <emma:interpretation id="interp13" emma:lang="en-US" emma:confidence="0">
                  <emma:literal>aloes</emma:literal>
                </emma:interpretation>
                <emma:interpretation id="interp14" emma:lang="en-US" emma:confidence="0">
                  <emma:literal>doer</emma:literal>
                </emma:interpretation>
                <emma:interpretation id="interp15" emma:lang="en-US" emma:confidence="0">
                  <emma:literal>doe,</emma:literal>
                </emma:interpretation>
              </emma:one-of>
            </emma:emma>
          </inkml:annotationXML>
          <inkml:trace contextRef="#ctx0" brushRef="#br0" timeOffset="7632.5209">8823-123 111 0,'3'-19'41'0,"-3"19"-3"0,-6-18-10 16,-1 4-12-16,7 14-7 15,-3-30-8-15,-2 12-1 16,-3-2 1-16,-4-1 0 16,-6 1-1-16,0 2 1 15,-10 2 0-15,-5 6-1 16,-3 8 0-16,-2 7 0 15,0 12 0-15,-2 10 0 16,7 15-1-16,4 7 1 16,9 5 0-16,8 4 0 15,12-1 0-15,14-3-1 16,12-8 1-16,14-15-1 16,11-12 0-16,5-16-10 0,5-11-10 15,-5-17-7-15,-4-13-3 16,-12-13-2-1,-7-8 0-15,-18-10 0 0,-5 2 9 16,-15-4 17-16,-7 0 22 16,-4 11 13-16,-7 4 4 15,1 15 3-15,-3 8-1 16,7 15-1-16,-2 10-6 16,20 8-10-16,-24 19-10 15,19 9-7-15,5 7 0 16,8 9-1-16,5 9 1 15,0 9 0-15,4 2 0 16,1 0 0-16,3-3-1 0,3-8-1 16,0-6-16-16,-4-16-12 15,1-12-4 1,-2-19-2-16,-1-15-7 16,-2-13 0-16,-1-7 1 0</inkml:trace>
          <inkml:trace contextRef="#ctx0" brushRef="#br0" timeOffset="7983.4856">9060-332 148 0,'-24'2'41'0,"-3"9"-4"0,1 5-21 16,6 14-16-16,9 11 1 15,6 8 0 1,6 7-1-16,7 2 1 0,9 1-1 15,8-5 1 1,6-6-1-16,4-12-1 0,4-13 1 16,2-18 0-16,-1-8 0 15,-6-14 0-15,-2-12-1 16,-9-13-6-16,-10-4-7 16,-10-9-3-16,-6 2 0 15,-12 0-1-15,-3 7 0 16,-8 4 0-16,-1 9 1 15,-2 8 7-15,6 12 3 0,1 8-1 16,7 5-4 0,15 0-3-16,-10 15-2 15,20 1 1-15,5 6-1 16,10 4 2-16</inkml:trace>
          <inkml:trace contextRef="#ctx0" brushRef="#br0" timeOffset="8300.0177">9414-41 151 0,'22'-5'34'0,"-1"-7"0"16,-3-9-14-16,2 0-14 16,0-6-5-16,0-2-1 15,-4-1 0-15,1 1 1 16,-11 1-1-16,-6 3 0 16,-8 4 0-16,-5 4-1 15,-10 6 1-15,-7 6-1 16,1 8 0-16,-6 9 0 15,0 9 0-15,7 10 1 0,5 9 1 16,5 6-1 0,12 6 1-16,9-1-1 0,12 0 1 15,14-5-1-15,11-8 0 16,9-12 0-16,9-10-7 16,1-17-15-16,5-9-7 15,-6-13-5-15,-2-7 1 16,-13-14-1-16,-5 0 0 15,-13-7-1-15</inkml:trace>
          <inkml:trace contextRef="#ctx0" brushRef="#br0" timeOffset="8606.981">9731-306 153 0,'-33'10'34'16,"0"2"-1"-16,15 7-14 15,8 6-16-15,16 1-2 16,18 4 0-16,10 1 1 15,14-1-2-15,10-3 1 16,1 0-1-16,2-4-1 16,-3 0 1-16,-11-2-1 15,-10 0 0-15,-13 2 0 16,-12 2 0-16,-14 1 0 16,-11 2 1-16,-12 0 0 15,-8-3 0-15,-3-4 1 16,-3-3 0-16,-6-6 0 15,4-6-1-15,1-11-12 0,16-1-10 16,1-11-10-16,14-4-1 16,11-8-2-16,13-6-1 15,13-8-1-15,15 1 1 16</inkml:trace>
        </inkml:traceGroup>
        <inkml:traceGroup>
          <inkml:annotationXML>
            <emma:emma xmlns:emma="http://www.w3.org/2003/04/emma" version="1.0">
              <emma:interpretation id="{23DEBC78-EB62-4B37-A62C-14BC4753CE2F}" emma:medium="tactile" emma:mode="ink">
                <msink:context xmlns:msink="http://schemas.microsoft.com/ink/2010/main" type="inkWord" rotatedBoundingBox="19189,9855 20452,9670 20545,10309 19283,10493"/>
              </emma:interpretation>
              <emma:one-of disjunction-type="recognition" id="oneOf4">
                <emma:interpretation id="interp16" emma:lang="en-US" emma:confidence="1">
                  <emma:literal>not</emma:literal>
                </emma:interpretation>
                <emma:interpretation id="interp17" emma:lang="en-US" emma:confidence="0">
                  <emma:literal>hot</emma:literal>
                </emma:interpretation>
                <emma:interpretation id="interp18" emma:lang="en-US" emma:confidence="0">
                  <emma:literal>Not</emma:literal>
                </emma:interpretation>
                <emma:interpretation id="interp19" emma:lang="en-US" emma:confidence="0">
                  <emma:literal>mot</emma:literal>
                </emma:interpretation>
                <emma:interpretation id="interp20" emma:lang="en-US" emma:confidence="0">
                  <emma:literal>no!</emma:literal>
                </emma:interpretation>
              </emma:one-of>
            </emma:emma>
          </inkml:annotationXML>
          <inkml:trace contextRef="#ctx0" brushRef="#br0" timeOffset="9058.6176">10484-202 173 0,'-23'18'37'0,"0"1"-2"0,16 4-34 16,5 12 0-16,12 6 0 15,7 0 0 1,4 3 0-16,4-2-1 15,0-6 0-15,-2-7 0 0,-7-6 0 16,-16-23-1-16,22 15 0 16,-22-15 0-16,4-13 0 15,-5-7-1-15,-4-9 1 16,-2-8 0-16,4-5 1 16,1-3-1-16,6-1 1 15,2 2 0-15,6 5 1 16,6 6-1-16,5 10 1 0,8 10 0 15,4 11-1-15,3 12 1 16,0 13 0 0,-2 8-1-16,0 8 0 15,-6 6 0-15,-4 2 0 0,-8 4 0 16,-5-3 0-16,-4-5 0 16,-1-5 1-16,-1-11-2 15,-4-12-20-15,-3-15-11 16,18 8-3-16,-3-21 1 15,0-10-3-15,6-5 1 16</inkml:trace>
          <inkml:trace contextRef="#ctx0" brushRef="#br0" timeOffset="9450.1164">11367-250 153 0,'0'0'35'15,"-35"-25"0"-15,15 22-12 16,-8 3-22-16,-1 2-1 16,2 9 0-16,1 9 0 15,-2 10 1-15,2 4-1 16,3 7 1-16,4 5-1 16,8 5 0-16,8 3 0 15,9-4 0-15,14-4 0 16,11-9 0-16,11-7-1 15,7-9 1-15,5-11-1 16,-1-8 0-16,-4-10 1 16,-7-9-1-16,-9-9 0 15,-15-4 0-15,-7-6 0 0,-16-2 1 16,-6-3 0-16,-9 0 1 16,-5 2-1-16,-3 1 0 15,-1 2-6-15,9 6-11 16,-3 2-8-16,13 5-6 15,3 2-4-15,14 3 0 16,3-2 0-16,11 2-1 16</inkml:trace>
          <inkml:trace contextRef="#ctx0" brushRef="#br0" timeOffset="9667.5145">11550-475 152 0,'0'0'37'0,"-2"16"-2"15,2-16-9-15,0 40-26 16,8-6 0-16,4 9 0 16,1 5 0-16,3 6 0 15,1 2 0-15,-2-2 0 16,-2-1-1-16,-10-12-17 16,4 0-12-16,-7-15-5 15,-2-6 0-15,2-20-1 16,0 0 0-16,-25-12-1 15</inkml:trace>
          <inkml:trace contextRef="#ctx0" brushRef="#br0" timeOffset="9838.8293">11444-165 177 0,'12'-21'35'0,"6"11"-2"0,8-1-33 15,7-2-13-15,7 4-18 16,-6 3-4-16,-1-4-8 16,0 2-1-16,-11-5-1 15</inkml:trace>
        </inkml:traceGroup>
        <inkml:traceGroup>
          <inkml:annotationXML>
            <emma:emma xmlns:emma="http://www.w3.org/2003/04/emma" version="1.0">
              <emma:interpretation id="{15A110B3-D371-4ABA-A992-5FBFF238F0CE}" emma:medium="tactile" emma:mode="ink">
                <msink:context xmlns:msink="http://schemas.microsoft.com/ink/2010/main" type="inkWord" rotatedBoundingBox="21117,9444 24263,9397 24276,10236 21129,10283"/>
              </emma:interpretation>
              <emma:one-of disjunction-type="recognition" id="oneOf5">
                <emma:interpretation id="interp21" emma:lang="en-US" emma:confidence="1">
                  <emma:literal>do</emma:literal>
                </emma:interpretation>
                <emma:interpretation id="interp22" emma:lang="en-US" emma:confidence="0">
                  <emma:literal>do.</emma:literal>
                </emma:interpretation>
                <emma:interpretation id="interp23" emma:lang="en-US" emma:confidence="0">
                  <emma:literal>doh</emma:literal>
                </emma:interpretation>
                <emma:interpretation id="interp24" emma:lang="en-US" emma:confidence="0">
                  <emma:literal>doe</emma:literal>
                </emma:interpretation>
                <emma:interpretation id="interp25" emma:lang="en-US" emma:confidence="0">
                  <emma:literal>dos</emma:literal>
                </emma:interpretation>
              </emma:one-of>
            </emma:emma>
          </inkml:annotationXML>
          <inkml:trace contextRef="#ctx0" brushRef="#br0" timeOffset="21056.3357">12650-169 98 0,'0'0'44'16,"0"-25"-4"-16,-5 10-10 15,5 15-11-15,-5-23-6 16,5 23-6-16,-5-25-7 16,5 25 1-16,-18-26-1 0,3 15 1 15,-3 2 0-15,-5 5-1 16,-5 7 1-16,-5 5-1 15,-1 10 0-15,1 8 0 16,1 9 0-16,4 6 0 16,7 3-1-16,8 1 1 15,11-1 0-15,10-3 0 16,14-8-1-16,9-12 0 16,12-8-11-16,0-17-11 15,8-10-7-15,-7-14-4 16,-1-8-1-16,-10-10-2 15,-10-6-1-15,-10-4 2 0</inkml:trace>
          <inkml:trace contextRef="#ctx0" brushRef="#br0" timeOffset="21291.4791">12627-495 133 0,'-6'-28'37'0,"-3"2"-4"16,9 10-10-16,0 16-6 15,-3-17-7-15,3 17-8 16,0 26-2-16,2 4 0 15,-2 8-1-15,1 11 0 16,-1 10 1-16,4 12-1 16,-1 1 1-16,3 0 0 15,4-1 0-15,4-7 0 16,2-8 0-16,7-8-13 0,-3-22-11 16,5-11-9-16,-4-15-4 15,-1-13-6 1,1-9-2-16,-1-7 1 15</inkml:trace>
          <inkml:trace contextRef="#ctx0" brushRef="#br0" timeOffset="21679.5591">13034-368 147 0,'0'0'44'16,"-26"-22"-4"-16,11 19-17 15,-7 6-23-15,4 4 0 16,0 6 0-16,0 7-1 16,0 8 1-16,0 6 0 0,3 9 0 15,3 5 0 1,4-1 0-16,7 1 0 0,9-2 0 16,10-8 0-16,8-9 0 15,11-11 1-15,5-14-1 16,5-13 0-16,-3-9-4 15,-6-15-3-15,-3-6 0 16,-16-9-1-16,-7 1 1 16,-15 1 1-16,-11 5 3 15,-9 5 3-15,-1 6 2 16,-3 12 5-16,-1 8-2 16,5 7-7-16,23 3-11 15,-25 10-10-15,25-10-9 16,14 19-11-16,4-9 0 15,3 0-1-15,5 0 19 0</inkml:trace>
        </inkml:traceGroup>
        <inkml:traceGroup>
          <inkml:annotationXML>
            <emma:emma xmlns:emma="http://www.w3.org/2003/04/emma" version="1.0">
              <emma:interpretation id="{5E9F185B-9314-48E5-860C-14813F3D4B58}" emma:medium="tactile" emma:mode="ink">
                <msink:context xmlns:msink="http://schemas.microsoft.com/ink/2010/main" type="inkWord" rotatedBoundingBox="22209,9587 24210,9361 24284,10015 22283,10241"/>
              </emma:interpretation>
              <emma:one-of disjunction-type="recognition" id="oneOf6">
                <emma:interpretation id="interp26" emma:lang="en-US" emma:confidence="0">
                  <emma:literal>work</emma:literal>
                </emma:interpretation>
                <emma:interpretation id="interp27" emma:lang="en-US" emma:confidence="0">
                  <emma:literal>wore</emma:literal>
                </emma:interpretation>
                <emma:interpretation id="interp28" emma:lang="en-US" emma:confidence="0">
                  <emma:literal>were</emma:literal>
                </emma:interpretation>
                <emma:interpretation id="interp29" emma:lang="en-US" emma:confidence="0">
                  <emma:literal>worse</emma:literal>
                </emma:interpretation>
                <emma:interpretation id="interp30" emma:lang="en-US" emma:confidence="0">
                  <emma:literal>wove</emma:literal>
                </emma:interpretation>
              </emma:one-of>
            </emma:emma>
          </inkml:annotationXML>
          <inkml:trace contextRef="#ctx0" brushRef="#br0" timeOffset="22235.0043">13502-358 167 0,'-20'-2'44'0,"4"10"-3"15,-1 9-39-15,17 6-1 16,10 8-1-16,8 5 0 0,7 5 0 16,6 3 0-16,7-3 0 15,2-1 0-15,-1-9 0 16,-1-10 0-16,-2-11 0 15,-3-11 0-15,-1-12 0 16,-8-9 0-16,-6-7 0 16,-6-4 0-16,-5-3 0 15,-4-1-1-15,-6 6 1 16,-4 3-1-16,-1 7 1 16,8 21 0-16,-18-20 0 15,18 20 0-15,0 0 0 16,-14 23 0-16,19-1 0 15,5 6 0-15,5 1 0 0,7 4 1 16,7 0-1-16,6-4 0 16,6-4 1-16,3-10-1 15,1-9 0 1,3-9 0-16,-5-8 0 0,-6-11 0 16,-5-7 0-16,-14-7 0 15,-13-6 0-15,-8 1 0 16,-12 2 0-16,-7 3-1 15,-6 5 1-15,-3 4-2 16,3 9-11-16,3 0-10 16,25 18-8-16,-21-13-4 15,21 13-1-15,15 0 0 0,11 7 0 16</inkml:trace>
          <inkml:trace contextRef="#ctx0" brushRef="#br0" timeOffset="22884.2927">14479-372 138 0,'0'0'37'16,"18"-26"0"-16,-28 6-13 16,10 20-10-16,-29-29-9 15,4 19-5-15,-5 3 0 16,-6 7 0-16,1 9 0 16,1 4 0-16,1 8 0 15,3 5 0-15,10 9 0 16,6 4 0-16,10 7 0 15,12 0 0-15,14 0 0 16,8-1 0-16,9-6 0 16,9-6 0-16,1-12 0 15,1-9 0-15,-3-12 0 0,-7-12 0 16,-9-9 0-16,-11-7 0 16,-10-5 0-16,-10-5 0 15,-7 2 0-15,-9-1-10 16,1 4-5-16,-6-2-5 15,7 9-2-15,-2-2 0 16,13 10-1-16,-1-2 1 16,4 20 6-16,19-18 17 15,-19 18 14-15,31-8 5 0,-31 8 2 16,33 5 1 0,-33-5 0-16,28 18 0 15,-28-18-5-15,25 31-13 16,-12-8-5-16,2 2 0 0,1 6 0 15,2 0 0-15,0 4 0 16,4-6 0-16,-6 1 0 16,2-6 0-16,-1-7 0 15,-1-7 0-15,-1-10 0 16,-15 0 0-16,18-28 0 16,-16 3 0-16,-1-6 0 15,-4-5 0-15,-3-2 0 16,-3-3 0-16,3 0 0 15,-1 1 0-15,7 1 0 16,7 0 0-16,6-2 0 16,3-1 0-16,14 6-20 15,-2-1-11-15,7 5-4 0,-4-1-1 16,0 7 1-16,-6 3-2 16,-2 8 0-16</inkml:trace>
          <inkml:trace contextRef="#ctx0" brushRef="#br0" timeOffset="23272.5204">15033-641 169 0,'-15'35'36'0,"8"7"-2"15,0-2-18-15,7 6-16 16,4 0 0-16,9-2 0 16,2-1 0-16,0-5 0 15,4-9 0-15,1-6 0 16,0-10 0-16,1-9 0 0,2-9 0 15,-4-10-10-15,7-3-8 16,-6-9-3-16,3 3-1 16,-7-6 0-16,4 7-1 15,-10-3 2-15,1 6 5 16,-7 5 11-16,-4 15 9 16,0 0 9-16,-22-14 8 15,22 14 1-15,-34 24-1 16,16 1 0-16,-7 1-1 15,5 7-3-15,0 2-4 16,10 1-7-16,5-2-6 16,12-1 0-16,8-8 0 0,13-9 0 15,10-8 0-15,3-9-15 16,7-7-20-16,-2-9-3 16,-2-4-1-16,-7-7-2 15,-9-3-2-15</inkml:trace>
        </inkml:traceGroup>
      </inkml:traceGroup>
    </inkml:traceGroup>
    <inkml:traceGroup>
      <inkml:annotationXML>
        <emma:emma xmlns:emma="http://www.w3.org/2003/04/emma" version="1.0">
          <emma:interpretation id="{59CC49E8-ECBA-4053-8ACC-670C3B13484F}" emma:medium="tactile" emma:mode="ink">
            <msink:context xmlns:msink="http://schemas.microsoft.com/ink/2010/main" type="paragraph" rotatedBoundingBox="6697,11197 21952,11101 21965,13247 6710,13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CA7630-4FCA-4F9E-B3C0-BAF1DF359C56}" emma:medium="tactile" emma:mode="ink">
              <msink:context xmlns:msink="http://schemas.microsoft.com/ink/2010/main" type="line" rotatedBoundingBox="6697,11197 21952,11101 21960,12344 6705,12439">
                <msink:destinationLink direction="with" ref="{8AB12218-1AF7-4081-8029-1BBE3F58B3F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EF2AD2C-228B-4907-A591-FD491F184769}" emma:medium="tactile" emma:mode="ink">
                <msink:context xmlns:msink="http://schemas.microsoft.com/ink/2010/main" type="inkWord" rotatedBoundingBox="6698,11436 7850,11428 7853,11839 6701,11846">
                  <msink:destinationLink direction="with" ref="{341B5735-BCF8-404F-985D-CD7201428AF6}"/>
                  <msink:destinationLink direction="with" ref="{12300152-B332-449D-A7CD-6A37DC15D2F3}"/>
                </msink:context>
              </emma:interpretation>
              <emma:one-of disjunction-type="recognition" id="oneOf7">
                <emma:interpretation id="interp31" emma:lang="en-US" emma:confidence="0">
                  <emma:literal>=</emma:literal>
                </emma:interpretation>
                <emma:interpretation id="interp32" emma:lang="en-US" emma:confidence="0">
                  <emma:literal>x</emma:literal>
                </emma:interpretation>
                <emma:interpretation id="interp33" emma:lang="en-US" emma:confidence="0">
                  <emma:literal>t</emma:literal>
                </emma:interpretation>
                <emma:interpretation id="interp34" emma:lang="en-US" emma:confidence="0">
                  <emma:literal>y</emma:literal>
                </emma:interpretation>
                <emma:interpretation id="interp35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33988.445">-2090 1468 26 0,'2'-23'20'0,"-2"2"-7"16,5-2-6-16,3 2-1 16,2-1 0-16,4 3 1 15,5-1-3-15,-1 5 0 16,3 2-1-16,4 5-1 16,1 1 2-16,2 4 0 15,0 3 0-15,4 3 0 0,-4 2 1 16,4 3-1-16,-2 1-1 15,1 2-1 1,-1 1-6-16,-2-1-7 16,0-1-6-16,-3-2-4 0,0-1-3 15,-2-1-6-15,-9-7 10 16</inkml:trace>
          <inkml:trace contextRef="#ctx0" brushRef="#br0" timeOffset="33531.6954">-1846 1424 4 0,'-4'-15'2'16,"4"15"1"-16,0 0 0 15,0 0 2-15,0 0 0 16,-16-3 2-16,16 3 1 15,0 0 1-15,0 0 1 16,12 15 1-16,-12-15 0 16,16 21 1-16,-6-6-2 15,5 3 1-15,0 3-3 0,1 2-1 16,4 0 0-16,1 2-2 16,4-4-1-16,1 2 0 15,6-3 0-15,4-3 0 16,3-4-1-16,6-3 1 15,3-6-2-15,3 0 1 16,1-3-1-16,3-2-1 16,-3-4-1-16,3 0 0 15,-4 0-4-15,-3-2-6 16,-4 2-5-16,-3-1-5 16,-6 3-2-16,-5-1-4 15,-9 1 1-15,-21 3-1 0,18-7 6 16</inkml:trace>
        </inkml:traceGroup>
        <inkml:traceGroup>
          <inkml:annotationXML>
            <emma:emma xmlns:emma="http://www.w3.org/2003/04/emma" version="1.0">
              <emma:interpretation id="{B3FE6EC9-C152-43D9-9B4D-9A0FAA9AEAF4}" emma:medium="tactile" emma:mode="ink">
                <msink:context xmlns:msink="http://schemas.microsoft.com/ink/2010/main" type="inkWord" rotatedBoundingBox="8451,11158 10511,11285 10466,12013 8406,11886">
                  <msink:destinationLink direction="with" ref="{12300152-B332-449D-A7CD-6A37DC15D2F3}"/>
                </msink:context>
              </emma:interpretation>
              <emma:one-of disjunction-type="recognition" id="oneOf8">
                <emma:interpretation id="interp36" emma:lang="en-US" emma:confidence="1">
                  <emma:literal>only</emma:literal>
                </emma:interpretation>
                <emma:interpretation id="interp37" emma:lang="en-US" emma:confidence="0">
                  <emma:literal>Only</emma:literal>
                </emma:interpretation>
                <emma:interpretation id="interp38" emma:lang="en-US" emma:confidence="0">
                  <emma:literal>onyx</emma:literal>
                </emma:interpretation>
                <emma:interpretation id="interp39" emma:lang="en-US" emma:confidence="0">
                  <emma:literal>any</emma:literal>
                </emma:interpretation>
                <emma:interpretation id="interp40" emma:lang="en-US" emma:confidence="0">
                  <emma:literal>Olney</emma:literal>
                </emma:interpretation>
              </emma:one-of>
            </emma:emma>
          </inkml:annotationXML>
          <inkml:trace contextRef="#ctx0" brushRef="#br0" timeOffset="34802.311">-11 1322 31 0,'0'0'20'0,"-18"-18"-3"16,18 18-3-1,-15-21 1-15,15 21 3 16,-15-22 0-16,15 22 0 16,-21-16-1-16,1 8 0 15,0 6-1-15,-8 2-3 0,-1 8-4 16,-4 6-2-16,-2 7-3 15,1 5-1-15,2 9-1 16,6 4-2-16,6 5 0 16,9 2 1-16,11-1 0 15,9-6-1-15,13-6 1 16,11-8-1-16,11-12 0 16,9-13 1-16,6-10 0 0,1-11-1 15,-1-6 0 1,-6-5-3-16,-14-6-4 15,-6 3-2-15,-18-1 0 16,-13 7 0-16,-17-1 0 0,-8 10 0 16,-10 1 0-16,-2 7 4 15,-1 5 4-15,1 4 1 16,7 0-5-16,10 5-6 16,18-2-5-16,0 0-4 15,0 0-3-15,23-4-2 16,7 1 1-16,8 0-1 15,0-1 5-15</inkml:trace>
          <inkml:trace contextRef="#ctx0" brushRef="#br0" timeOffset="35225.1832">208 1271 151 0,'0'0'34'0,"-20"10"-3"0,9 8-13 15,-2 2-9-15,6 8-7 16,4 6-2-16,4 6 0 15,8 1 0-15,2-2 1 16,6 1-1-16,1-6 0 16,0-6 0-16,-2-6 0 15,3-9-5-15,-19-13-4 16,23 0-3-16,-23 0 1 16,13-33-1-16,-12 2 0 15,6-7 0-15,-2-5 1 16,5-3 5-16,1 2 6 15,4-4 3-15,5 9 3 16,0 3 3-16,9 13 2 0,-6 6 1 16,5 12-1-16,-4 7 0 15,2 13-2 1,-5 4-1-16,1 13-2 16,-4 4-4-16,-3 8-1 0,0 0-2 15,-4 2 2-15,1-5-1 16,-3-8-3-16,3-3-10 15,-12-30-10-15,18 18-5 16,-18-18-4-16,15-28-1 16,-7-5-1-16,2-3-1 15,0-7 3-15</inkml:trace>
          <inkml:trace contextRef="#ctx0" brushRef="#br0" timeOffset="35944.5428">900 1073 141 0,'-18'14'34'0,"6"13"-3"15,-6 2-14-15,12 12-4 16,1 2-4-16,6 3-7 16,9-2-1-16,7-4-1 15,4-4 0-15,2-11-9 16,10-4-8-16,-5-18-5 15,7-3-4-15,-7-15-2 0,0-1-2 16,-7-9-1-16,1 1 1 16,-6-3 11-1,-3-1 10-15,-3 5 12 16,0 2 10-16,-2 5 11 16,-4 1 6-16,-4 15 1 0,0 0-1 15,0 0-2-15,0 0-3 16,0 33-4-16,-5-7-8 15,8 9-8-15,2 1-5 16,7 0 0-16,7-3 0 16,6-5 0-16,5-9 0 15,4-7-1-15,4-12 1 16,3-12 0-16,-1-7-2 16,-4-9-5-16,-1 0-3 15,-9-5 0-15,-3 3 1 16,-10-3 0-16,-3 4 7 15,-8 4 2-15,-4 4 1 0,-6 6 7 16,8 15 1-16,-20-20 1 16,20 20-1-16,-20 0-1 15,20 0-5-15,-8 27-3 16,10-9-1-16,4 5 2 16,6 6-1-16,3 6 0 15,6 6 0-15,2 7 0 16,2 2-1-16,-2 3 1 15,0 3-1-15,-5 0 1 16,-6-4 0-16,-6-6-1 16,-11-6 3-16,-6-9-1 15,-11-8 1-15,-4-8-2 16,-7-9-2-16,-3-9-5 0,-2-2-3 16,0-10-3-16,5 1-6 15,5-8-4-15,8 2-6 16,7-7-3-16,15-1 2 15,8-4 3-15,13-4 3 16,11-3 1-16</inkml:trace>
        </inkml:traceGroup>
        <inkml:traceGroup>
          <inkml:annotationXML>
            <emma:emma xmlns:emma="http://www.w3.org/2003/04/emma" version="1.0">
              <emma:interpretation id="{81EA1009-DEE2-4201-8D2B-2421DBEE9683}" emma:medium="tactile" emma:mode="ink">
                <msink:context xmlns:msink="http://schemas.microsoft.com/ink/2010/main" type="inkWord" rotatedBoundingBox="10841,11015 12424,11411 12174,12415 10590,12019"/>
              </emma:interpretation>
              <emma:one-of disjunction-type="recognition" id="oneOf9">
                <emma:interpretation id="interp41" emma:lang="en-US" emma:confidence="0">
                  <emma:literal>ship</emma:literal>
                </emma:interpretation>
                <emma:interpretation id="interp42" emma:lang="en-US" emma:confidence="0">
                  <emma:literal>snip</emma:literal>
                </emma:interpretation>
                <emma:interpretation id="interp43" emma:lang="en-US" emma:confidence="0">
                  <emma:literal>tulip</emma:literal>
                </emma:interpretation>
                <emma:interpretation id="interp44" emma:lang="en-US" emma:confidence="0">
                  <emma:literal>Tris</emma:literal>
                </emma:interpretation>
                <emma:interpretation id="interp45" emma:lang="en-US" emma:confidence="0">
                  <emma:literal>Tis</emma:literal>
                </emma:interpretation>
              </emma:one-of>
            </emma:emma>
          </inkml:annotationXML>
          <inkml:trace contextRef="#ctx0" brushRef="#br1" timeOffset="-14165.5634">3233 1569 46 0,'0'0'27'0,"0"28"-3"15,0-4-6-15,0 1 0 16,7 11 5-16,-6-3-1 16,9 10-2-16,-3-4-1 15,6 5-4-15,-5-3-2 0,5 5-3 16,-4-3-10-16,0 0 0 16,3-4 0-16,-2 1 0 15,-4-4 0 1,1-3 0-16,1 1-11 0,-6-12-13 15,5-1-9-15,-7-21 0 16,0 0-3-16,-15 5-1 16,0-18-2-16</inkml:trace>
          <inkml:trace contextRef="#ctx0" brushRef="#br0" timeOffset="36764.7913">2124 1130 151 0,'0'0'36'0,"0"0"-2"16,0 0-6-16,-16 8-28 15,19 15-1-15,4 5 1 16,-1 7-1-16,2 2 1 16,2 3-1-16,0 3 1 15,-3-2 0-15,-2-5 0 16,-2-3-1-16,-3-10-11 15,2 0-10-15,-2-23-5 16,-15 16-2-16,-2-21-3 16,1-6 0-16,-10-7-1 15,1 0 2-15,-5-2 19 16,1-2 17-16,1 8 11 0,1-4 14 16,7 9 3-16,6 0-1 15,14 9 0-15,0 0 0 16,0 0-7-1,21-22-8-15,7 11-6 0,5-4-10 16,8-2-1-16,4-2 0 16,-1-3-5-16,2 3-4 15,-3-6-1-15,-5 7 0 16,-8 0 0-16,-2 3 1 16,-10 2 4-16,-18 13 5 15,24-18 4-15,-24 18 5 16,0 0 1-16,0 0 0 15,17-5 0-15,-17 5-1 16,5 20-4-16,1-2-5 16,-2 3 0-16,1 7 0 15,0 3 0-15,3 7 0 16,0 0 0-16,2 1 0 0,2-3 0 16,1-3-1-16,0-5 1 15,2-8 0-15,-15-20 0 16,26 11-2-16,-26-11-2 15,25-23-3-15,-17 0 1 16,2-6 0-16,-2-2 1 16,7-1 0-16,-3 3 1 15,4 1 5-15,4 5 3 0,0 3 2 16,4 10 0-16,-1 7 0 16,0 8 0-16,-1 5 0 15,-2 8-3 1,-2 7-2-16,-5 6-1 0,2 5 0 15,-4 2 0-15,-1-1 0 16,0-2 0-16,0-5-1 16,0-9 0-16,1-3-18 15,-11-18-8-15,18 0-6 16,-11-15 0-16,0-8-1 16,-2-8 0-16,0-2 0 15</inkml:trace>
          <inkml:trace contextRef="#ctx0" brushRef="#br0" timeOffset="36927.9709">2969 1293 155 0,'4'23'34'0,"-3"-2"-1"0,8 7-16 16,-3-2-12-16,2-3-14 16,9 0-11-16,-6-6-7 15,4-7-5-15,-15-10-1 16,17-7 0-16,-19-11-1 15,0-3 1-15</inkml:trace>
          <inkml:trace contextRef="#ctx0" brushRef="#br0" timeOffset="37056.0786">2943 1204 90 0,'0'0'23'16,"-5"-16"-5"-16,5 16-12 15,17-4-17-15,-1 6-7 16,7 0-4-16,5-2-2 0,7 0-1 15,1 0 2-15</inkml:trace>
          <inkml:trace contextRef="#ctx0" brushRef="#br0" timeOffset="37372.1095">3240 1151 134 0,'-19'-5'33'16,"5"7"0"-16,-13-4-8 15,11 9-10-15,-2-2-8 16,18-5-8-16,-10 16 1 15,10-16 0-15,31 20-1 16,-1-8 1-16,11-3 0 16,5 3-1-16,7 3 1 15,0 1 0-15,1 2 0 0,-5 4 1 16,-7 4-1-16,-11 2 0 16,-11 3 0-16,-14 0 0 15,-12 0 0-15,-14-1 0 16,-13-5 0-16,-10-9 0 15,-6-8 0-15,-2-8 0 16,-1-10 0-16,5-9-1 16,14-3-22-16,6-6-10 15,19-3-3-15,11-5-2 16,22-2-2-16,11-3-1 16</inkml:trace>
        </inkml:traceGroup>
        <inkml:traceGroup>
          <inkml:annotationXML>
            <emma:emma xmlns:emma="http://www.w3.org/2003/04/emma" version="1.0">
              <emma:interpretation id="{71B66E2D-17D4-4F3F-9324-5BC1A438A160}" emma:medium="tactile" emma:mode="ink">
                <msink:context xmlns:msink="http://schemas.microsoft.com/ink/2010/main" type="inkWord" rotatedBoundingBox="13003,11270 16866,11246 16870,11914 13007,11938"/>
              </emma:interpretation>
              <emma:one-of disjunction-type="recognition" id="oneOf10">
                <emma:interpretation id="interp46" emma:lang="en-US" emma:confidence="1">
                  <emma:literal>component</emma:literal>
                </emma:interpretation>
                <emma:interpretation id="interp47" emma:lang="en-US" emma:confidence="0">
                  <emma:literal>Component</emma:literal>
                </emma:interpretation>
                <emma:interpretation id="interp48" emma:lang="en-US" emma:confidence="0">
                  <emma:literal>components</emma:literal>
                </emma:interpretation>
                <emma:interpretation id="interp49" emma:lang="en-US" emma:confidence="0">
                  <emma:literal>Components</emma:literal>
                </emma:interpretation>
                <emma:interpretation id="interp50" emma:lang="en-US" emma:confidence="0">
                  <emma:literal>comport</emma:literal>
                </emma:interpretation>
              </emma:one-of>
            </emma:emma>
          </inkml:annotationXML>
          <inkml:trace contextRef="#ctx0" brushRef="#br0" timeOffset="38503.7436">4460 1234 62 0,'0'0'36'0,"5"-25"-1"15,-5 25-9-15,5-28-5 16,-5 28-1-16,-3-28-3 16,-2 13-4-16,5 15-4 0,-21-24-5 15,3 19-4-15,-6 3 0 16,-4 7-1 0,0 6 1-16,-1 8-1 15,-1 7 1-15,4 3-1 0,3 8 1 16,10 0 1-16,6 4 0 15,10-3-1-15,12-5 1 16,13-5-1-16,10-10 0 16,11-5-8-16,2-11-7 15,9-5-7-15,-3-14-5 16,3 1-1-16,-11-7-1 16,-4 1 1-16,-12-4 1 15,-4 0 9-15,-7 1 10 16,-7 0 9-16,-6 1 9 15,-4 1 5-15,0 1 5 16,-8 1 6-16,0 6 1 16,-9 1-1-16,12 14-3 0,-23-14-3 15,8 16-4-15,-3 3-4 16,2 10-4-16,-1 3-6 16,1 6-2-16,1 4 1 15,2 5-1-15,3 0 1 16,7 3-1-16,4 0 1 15,11-4-1-15,7-6 1 16,14-8-1-16,12-10 0 16,4-9-2-16,7-6-11 15,-8-11-6-15,2-2-3 16,-14-9-3-16,-7 1 1 16,-19-2 1-16,-10 9 4 15,-14-2 6-15,-11 3 15 0,-3 5 9 16,-10 0 8-16,5 9 3 15,-3-2-1-15,11 6-3 16,4 0-4 0,21 2-12-16,0 0-11 0,0 0-12 15,24 7-7 1,-1-5-2-16,10 1 1 0,0-1-1 16,0 1 2-16</inkml:trace>
          <inkml:trace contextRef="#ctx0" brushRef="#br0" timeOffset="39084.4831">5049 1219 137 0,'0'0'34'0,"0"0"-1"16,-4 16-11-16,6-1-6 0,-2 1-12 15,2 4-4-15,1 1-1 16,3 1 1 0,3 2-1-16,1-1 1 15,-2-1-1-15,-2-7-9 0,6 1-8 16,-12-16-4-16,0 0 0 15,16 3 0-15,-16-3 3 16,7-31 2-16,-2 6 1 16,-3-6 13-16,3-5 13 15,1 2 8-15,1-4 4 16,6 8-1-16,-3 2-1 16,8 12-3-16,-3 8-1 0,6 13-3 15,-4 8-5 1,2 10-4-16,-2 6-4 15,1 6-1-15,-2 4 1 16,-1 1 0-16,-2-1-1 0,-3-6 1 16,0-5-1-16,-3-7 1 15,-7-21 0-15,0 0-1 16,0 0-4-16,0 0-4 16,10-26-3-16,-9-2-1 15,8-3 0-15,-1-5 0 16,5 3-1-16,2-3 1 15,5 6 6-15,-1 4 7 16,1 4 8-16,5 13 5 16,-9 4 0-16,4 11 1 15,-3 6-1-15,-3 9 1 16,-2 2-2-16,1 8-3 16,-3 1-4-16,-3 2-5 0,1-3-1 15,-2-4 1-15,3-1-10 16,-9-26-12-16,15 26-7 15,-15-26-4-15,0 0-1 16,21-18 1-16,-6 2-2 16,-4-7 1-16</inkml:trace>
          <inkml:trace contextRef="#ctx0" brushRef="#br0" timeOffset="39602.2311">5773 1232 118 0,'15'-33'34'0,"0"3"-3"15,8 16-10-15,4 4-5 16,9 11-4-16,-2 8-5 15,4 7-5-15,-1 7-1 16,-3 5-2-16,-6 2 1 16,-6 1-1-16,-11 2 0 15,-9-7-4-15,-7 4-6 16,-13-12-2-16,-2 1-2 16,-13-10 0-16,2-1 0 15,-7-7 0-15,3-2 0 16,1-4 5-16,6-3 2 15,5-1 1-15,23 9-3 16,-14-19-4-16,14 19-4 0,28-20 0 16,0 10-1-16,12-1 0 15,1-1 8-15</inkml:trace>
          <inkml:trace contextRef="#ctx0" brushRef="#br0" timeOffset="39304.0613">5820 1224 125 0,'0'0'34'0,"0"0"0"15,0 0-6-15,-19 29-13 16,18-4-9-16,4 8-6 0,0 8-1 16,4 6 1-16,1 6 0 15,1 3 0-15,2 1 0 16,-1-2-1-16,-2-8-6 16,2-2-8-16,-5-16-9 15,0-4-6-15,-5-25-3 16,0 0 0-16,0 0-1 15,-21-20 1-15</inkml:trace>
          <inkml:trace contextRef="#ctx0" brushRef="#br0" timeOffset="41059.6525">6289 1247 101 0,'0'0'34'16,"3"-28"-1"-16,-3 28-9 16,-4-23-5-16,4 23-4 15,-7-18-6-15,7 18-5 16,0 0-4-16,-21-7 0 0,21 7 1 16,-30 13-1-16,12-1 0 15,-4 4 0-15,1 4 0 16,1 3 1-16,4 2-1 15,4 1 0 1,9 2 0-16,8 0 0 0,11-4 0 16,12-2 0-16,12-6 0 15,4-6-1-15,7-7 1 16,-1-3-2-16,-2-8-4 16,-14-7-3-16,-3-3 0 15,-16-3 0-15,-10-1 1 16,-13-1 0-16,-10 2 4 15,-7 1 3-15,-5 1 8 0,2 4 0 16,-3 2 1-16,8 3-3 16,3 5-6-1,20 5-9-15,-14-2-10 16,14 2-7-16,19 7-4 0,-2-5-1 16,9 2 1-16,-1-4 7 15,4 2 10-15,-5 0 13 16,-5-6 14-16,-2 3 9 15,-17 1 6-15,21-7 5 16,-21 7 0-16,0 0-5 16,0 0-4-16,18 7-5 15,-18-7-7-15,18 26-5 16,-8-6-4-16,2 3-3 0,1 3 0 16,0-1 0-1,-1 1 0-15,-4-3 0 16,0 0-5-16,-3-8-7 15,3 3-6-15,-8-18-2 0,0 0-1 16,0 0 0-16,0 0 0 16,9-20 2-16,-6-1 4 15,-3-5 10-15,3-4 7 16,4-1 6-16,1 0 3 16,4 3 3-16,-1-2 3 15,7 10 1-15,-5 1 0 16,9 14 0-16,-6 1-4 15,6 13-1-15,-22-9-4 16,33 31-2-16,-18-8-3 16,3 3-2-16,-2 0-2 15,-1 1 0-15,0-3 0 16,0-4 0-16,-1-2 0 0,-14-18 0 16,28 18-1-16,-28-18 0 15,27 3-1-15,-27-3-1 16,29-13-4-16,-29 13-3 15,30-23-2-15,-15 5-1 16,3 0-1-16,-5-3 0 16,2 1 1-16,-5-3 2 15,-3 2 3-15,-7 1 4 16,-5 0 5-16,5 20 5 16,-25-26 5-16,7 23 3 15,-5 3 0-15,1 8 1 16,-2 3-1-16,5 11 0 15,3 1-3-15,9 6-3 0,4 4-4 16,10 0-4-16,9 0 1 16,7-3-1-16,9-4 0 15,7-6 0 1,2-6-7-16,2-10-11 0,5-6-9 16,-12-11-4-16,0-5-3 15,-9-7 0-15,-4-3 0 16,-12-3 1-16,1 1 18 15,-7 4 22-15,-12-3 20 16,6 6 4-16,-8 3 2 16,9 20 0-16,-15-20 1 15,15 20-1-15,-14 2-12 16,14-2-10-16,3 31-10 0,2-10-1 16,5 7 0-1,3 2 0-15,3 6-1 0,4-2 1 16,-2-1 0-1,-1-3 0-15,-1-2-7 0,-6-12-8 16,-10-16-6-16,0 0-1 16,15 7-3-16,-22-25-1 15,2-4 0-15,-8-7 1 16,3-2 9-16,4-2 10 16,3-2 8-16,4 2 4 15,7 1 6-15,7 2 5 16,3 4 6-16,15 8 1 0,-5 1-1 15,10 12-2 1,-5 5-3-16,3 10-2 16,-8 8-3-16,0 10-4 15,-9 7-6-15,-6 2-3 0,-2 4 1 16,-4-1-1-16,-2-2 0 16,0-5 0-16,3-7-12 15,-8-26-11-15,11 18-7 16,-11-18-4-16,14-21 1 15,-11-4-2-15,5-8 0 16</inkml:trace>
          <inkml:trace contextRef="#ctx0" brushRef="#br0" timeOffset="41412.7638">7729 1329 141 0,'15'-13'37'0,"6"-5"-3"16,16 4-11-16,14 6-48 16,-2 0-10-16,4-2 0 15,-7 0-3-15,-3-1-1 16,-10 1-1-16</inkml:trace>
          <inkml:trace contextRef="#ctx0" brushRef="#br0" timeOffset="41247.61">7838 1115 147 0,'0'27'35'16,"1"-1"-1"-16,-4 5-16 0,5 10-14 15,4 7-4-15,4 3 1 16,5 1-1-16,2-4 0 16,6 0-19-16,-7-14-12 15,-1-6-3-15,-15-28-1 16,15 15-1-16,-15-15-2 16</inkml:trace>
        </inkml:traceGroup>
        <inkml:traceGroup>
          <inkml:annotationXML>
            <emma:emma xmlns:emma="http://www.w3.org/2003/04/emma" version="1.0">
              <emma:interpretation id="{FCE474C1-ABD8-4923-BFA4-2CA5497D09B5}" emma:medium="tactile" emma:mode="ink">
                <msink:context xmlns:msink="http://schemas.microsoft.com/ink/2010/main" type="inkWord" rotatedBoundingBox="17605,11179 19233,11314 19183,11920 17555,11785"/>
              </emma:interpretation>
              <emma:one-of disjunction-type="recognition" id="oneOf11">
                <emma:interpretation id="interp51" emma:lang="en-US" emma:confidence="1">
                  <emma:literal>does</emma:literal>
                </emma:interpretation>
                <emma:interpretation id="interp52" emma:lang="en-US" emma:confidence="0">
                  <emma:literal>docs</emma:literal>
                </emma:interpretation>
                <emma:interpretation id="interp53" emma:lang="en-US" emma:confidence="0">
                  <emma:literal>aloes</emma:literal>
                </emma:interpretation>
                <emma:interpretation id="interp54" emma:lang="en-US" emma:confidence="0">
                  <emma:literal>doe]</emma:literal>
                </emma:interpretation>
                <emma:interpretation id="interp55" emma:lang="en-US" emma:confidence="0">
                  <emma:literal>doe,</emma:literal>
                </emma:interpretation>
              </emma:one-of>
            </emma:emma>
          </inkml:annotationXML>
          <inkml:trace contextRef="#ctx0" brushRef="#br0" timeOffset="42259.3262">9167 1455 34 0,'2'-19'22'0,"0"-3"3"16,-1 4-2-16,-2-6 1 15,2 5-1-15,-6-7-1 16,4 8-4-16,-11-5-2 16,-1 5-3-16,-8 0-4 15,-4 6-3-15,-6 9-5 0,-7 5-1 16,-4 8 0-16,-2 6 1 15,1 10-1-15,2 7 1 16,6 8-1-16,9 5 0 16,10 0 1-16,14-1-1 15,12-3 1-15,13-4 0 16,13-10-1-16,10-8-1 16,7-10-11-16,-2-14-8 15,3-5-6-15,-11-13-3 16,-5-7-4-16,-10-12-1 15,-10-5-1-15,-11-10 4 16,-7-2 18-16,-5-3 13 16,-3-1 13-16,-2 4 14 0,0 4 6 15,0 12 2-15,2 9-2 16,0 13 0 0,8 20-8-16,-19 0-6 15,11 16-6-15,5 14-10 0,3 8-5 16,5 8 1-16,1 6 1 15,8 4 0-15,2-3 0 16,9-4 0-16,3-1 0 16,5-12-4-16,1-2-13 15,1-16-10-15,1-8-6 16,-5-13 0-16,1-10-2 16,-9-10 0-16,-5-3 0 15</inkml:trace>
          <inkml:trace contextRef="#ctx0" brushRef="#br0" timeOffset="42847.524">9401 1253 134 0,'-19'4'35'0,"-3"7"-1"15,1 9-12-15,6 9-11 16,3 11-7-16,11 1-4 16,11 5 0-16,9-2 1 15,13-4-1-15,10-4 1 16,8-12 0-16,4-10-1 15,4-13-12-15,-12-12-6 16,-5-11-6-16,-13-11-4 16,-13-3-1-16,-18-6-1 15,-9 4 1-15,-16-3 2 16,-6 6 11-16,-3 9 9 16,-2 5 5-16,4 6 4 15,7 10 2-15,10 3-1 0,18 2-1 16,-8 17-4-16,8-17-3 15,33 28 0-15,0-14 1 16,6 4 4-16,6-1 0 16,-1-6 3-16,2-1 4 15,-4-6 6-15,-3-6 7 16,-6-3 3-16,-7-8 2 16,-4-2-2-16,-11-8 1 15,4 2 0-15,-13-6-4 16,5 6-4-16,-11-4-5 15,3 7-4-15,-9 2-2 16,10 16-2-16,-30-17-3 16,9 17 0-16,-6 10-1 0,-1 5 1 15,0 8 1-15,2 7-1 16,3 6 0-16,6 5 0 16,9 2 1-16,11-1-1 15,17-2 1-15,15-6-1 16,8-7 0-16,8-13-9 15,11-5-12-15,-1-18-8 16,-1-7-5-16,-6-12 0 16,-10-5-1-16,-9-8-1 15,-9 2 0-15</inkml:trace>
          <inkml:trace contextRef="#ctx0" brushRef="#br0" timeOffset="43111.3201">10090 1227 131 0,'0'0'35'0,"-17"21"-2"16,26-4-12-16,7 1-9 16,17 5-4-16,10 1-4 15,6 4-4-15,2 4 0 16,-3-1 1-16,-7 2-1 16,-9-2 1-16,-14 0-1 15,-20-3 0-15,-14-2 0 16,-9-4 0-16,-10-8 0 15,-6-4-6-15,3 0-8 16,-4-10-7-16,9 3-6 0,5-4-6 16,11-2-1-16,17 3-1 15,-5-19-1-15,23 5 4 16</inkml:trace>
        </inkml:traceGroup>
        <inkml:traceGroup>
          <inkml:annotationXML>
            <emma:emma xmlns:emma="http://www.w3.org/2003/04/emma" version="1.0">
              <emma:interpretation id="{3B964C1C-76D7-426D-A49C-60B5A63F27CC}" emma:medium="tactile" emma:mode="ink">
                <msink:context xmlns:msink="http://schemas.microsoft.com/ink/2010/main" type="inkWord" rotatedBoundingBox="19619,11187 21930,11083 21956,11665 19645,11769"/>
              </emma:interpretation>
              <emma:one-of disjunction-type="recognition" id="oneOf12">
                <emma:interpretation id="interp56" emma:lang="en-US" emma:confidence="0">
                  <emma:literal>work</emma:literal>
                </emma:interpretation>
                <emma:interpretation id="interp57" emma:lang="en-US" emma:confidence="0">
                  <emma:literal>wore</emma:literal>
                </emma:interpretation>
                <emma:interpretation id="interp58" emma:lang="en-US" emma:confidence="0">
                  <emma:literal>word</emma:literal>
                </emma:interpretation>
                <emma:interpretation id="interp59" emma:lang="en-US" emma:confidence="0">
                  <emma:literal>worse</emma:literal>
                </emma:interpretation>
                <emma:interpretation id="interp60" emma:lang="en-US" emma:confidence="0">
                  <emma:literal>world</emma:literal>
                </emma:interpretation>
              </emma:one-of>
            </emma:emma>
          </inkml:annotationXML>
          <inkml:trace contextRef="#ctx0" brushRef="#br0" timeOffset="43663.5129">10884 1257 150 0,'0'0'36'16,"-28"-4"0"-16,28 4-15 0,-15 27-21 15,17-3 0-15,4 7 0 16,8 6 0-1,9 2 0-15,8-1 0 16,5-4 1-16,10-6-1 0,2-6 1 16,2-13-1-16,1-9-3 15,-7-13-10-15,2-3-4 16,-16-14-3-16,-2 2 1 16,-18-6-1-16,0 1 4 15,-14 0 7-15,-5 5 12 16,0 7 9-16,-7 1 5 15,16 20 3-15,-27-10-1 16,27 10 0-16,-11 20-2 16,13 3-9-16,9 7-8 15,6 4 1-15,11 2-1 16,8 2 0-16,8-4 0 16,9-6 0-16,1-8 0 0,4-10 0 15,-2-12 0-15,-5-9-2 16,-6-6-8-16,-19-11-6 15,-8 2-4-15,-18-7-3 16,-11 2-1-16,-19-2 0 16,-5 5-2-16,-12 4-2 15,-3 1 6-15,4 6 4 16,6 1 4-16,14 6 1 16,10 2 10-16</inkml:trace>
          <inkml:trace contextRef="#ctx0" brushRef="#br0" timeOffset="44018.7546">11904 1204 142 0,'0'0'35'0,"-13"-28"-4"16,13 28-13-16,-30-20-6 15,12 15-7-15,-5 5-5 16,-2 5 0-16,0 5 0 15,1 3 0-15,1 7 0 16,1 3 1-16,2 8-1 16,11 2 0-16,5 5 0 15,13 1 0-15,10 1 0 16,11-2 0-16,11-4 0 16,7-6 1-16,5-8-2 0,-1-10-7 15,-1-4-7-15,-11-12-2 16,-7-4 0-16,-20-13-1 15,-8-2 4-15,-18-6 5 16,-10 1 2-16,-10-1 9 16,-7 0 3-16,-1 3-5 15,2 5-6-15,6 5-6 16,8 3-9-16,10 4-4 16,15 11-3-16,0 0-1 15,40-20 5-15</inkml:trace>
          <inkml:trace contextRef="#ctx0" brushRef="#br0" timeOffset="44318.9605">12141 1232 162 0,'15'13'35'15,"-13"2"-1"-15,-7 0-21 16,1 9-13-16,8 6 0 16,-3 4 0-16,6 2 0 15,1 2 0-15,4-3 0 16,1-6 1-16,3-7-1 15,1-11-4-15,1-6-7 16,-18-5-4-16,28-25 0 16,-20-1 1-16,4-3 1 15,-7-8 5-15,-4 0 7 16,-1-1 4-16,-3-5 8 0,8 7 3 16,0-3 0-16,8 2-1 15,7 5-16-15,3-3-16 16,8 7-13-16,2 0-2 15,5 4 1-15,-3 1-3 16,-1 3 1-16</inkml:trace>
          <inkml:trace contextRef="#ctx0" brushRef="#br0" timeOffset="44733.2823">12663 943 170 0,'-14'28'35'0,"2"11"-2"0,0 5-25 16,6 9-7 0,6 3-2-16,6 1 1 15,9-4 0-15,5-5 0 16,6-11 0-16,4-14-6 0,6-5-8 16,-4-16-5-16,2-5-3 15,-7-14-3-15,1-1-1 16,-12-6 0-16,1 1-1 15,-11-2 7-15,-1 2 11 16,-5 2 8-16,-5 4 9 16,5 17 7-16,-20-19 10 15,20 19 0-15,-29 4 1 16,12 10 0-16,-7 2-3 16,5 9-4-16,0 1-4 15,7 5-6-15,7 4-8 16,10-1 0-16,10-4 0 15,11-4 0-15,12-6-1 0,8-5-2 16,9-1-21-16,-3-9-11 16,1-3 0-16,-8-7-4 15,-9-2 0-15,-8-1-4 16</inkml:trace>
        </inkml:traceGroup>
      </inkml:traceGroup>
      <inkml:traceGroup>
        <inkml:annotationXML>
          <emma:emma xmlns:emma="http://www.w3.org/2003/04/emma" version="1.0">
            <emma:interpretation id="{84F33A23-9564-42B3-A9FE-87084E9B4E6A}" emma:medium="tactile" emma:mode="ink">
              <msink:context xmlns:msink="http://schemas.microsoft.com/ink/2010/main" type="line" rotatedBoundingBox="7739,12541 9490,12663 9437,13429 7686,13307"/>
            </emma:interpretation>
          </emma:emma>
        </inkml:annotationXML>
        <inkml:traceGroup>
          <inkml:annotationXML>
            <emma:emma xmlns:emma="http://www.w3.org/2003/04/emma" version="1.0">
              <emma:interpretation id="{ED7AD07D-C074-45BE-97BB-4C4E414BE9EB}" emma:medium="tactile" emma:mode="ink">
                <msink:context xmlns:msink="http://schemas.microsoft.com/ink/2010/main" type="inkWord" rotatedBoundingBox="7739,12541 9490,12663 9437,13429 7686,13307"/>
              </emma:interpretation>
              <emma:one-of disjunction-type="recognition" id="oneOf13">
                <emma:interpretation id="interp61" emma:lang="en-US" emma:confidence="1">
                  <emma:literal>3m</emma:literal>
                </emma:interpretation>
                <emma:interpretation id="interp62" emma:lang="en-US" emma:confidence="0">
                  <emma:literal>3 m</emma:literal>
                </emma:interpretation>
                <emma:interpretation id="interp63" emma:lang="en-US" emma:confidence="0">
                  <emma:literal>3 M</emma:literal>
                </emma:interpretation>
                <emma:interpretation id="interp64" emma:lang="en-US" emma:confidence="0">
                  <emma:literal>3 on</emma:literal>
                </emma:interpretation>
                <emma:interpretation id="interp65" emma:lang="en-US" emma:confidence="0">
                  <emma:literal>3 an</emma:literal>
                </emma:interpretation>
              </emma:one-of>
            </emma:emma>
          </inkml:annotationXML>
          <inkml:trace contextRef="#ctx0" brushRef="#br1" timeOffset="-12400.7405">-1049 2568 111 0,'-6'-15'42'0,"6"15"-4"0,-5-31-14 15,10 16-10 1,-1-7-4-16,10 4-3 16,2 0-6-16,6 0-1 15,2 3 0-15,4 4 0 0,2 3 1 16,0 4-1-16,-1 4 1 15,3 7 0-15,-8 8 1 16,-1 6-1-16,-6 5 0 16,-7 4 0-16,-7 4-1 15,-5 4 0-15,-8 3 0 16,-4-3 0-16,-4-2 0 16,-1-5 0-16,0-3 0 0,2-6 0 15,2-4 0 1,15-18 0-16,-19 11-1 15,19-11 0-15,0 0 0 16,0-14 0-16,0 14 1 0,19-19-1 16,-4 11 0-16,5 2 1 15,5 1 0-15,3 3 0 16,3 5 0-16,2 4 1 16,0 6 0-16,0 5 0 15,-2 4 0-15,-5 5 0 16,-6 8 0-16,-5 3-1 15,-7 1 0-15,-8 6 0 16,-6-4 0-16,-7 0 0 16,-9-5 0-16,-4-7 0 15,-7-7 0-15,-3-6 0 16,-4-11 0-16,-1-8 0 16,0-4 0-16,1-6 0 0,2-5 0 15,7 0 0-15,6 0 0 16,5-2-1-16,7 2-1 15,5-2-8-15,8 20-15 16,15-29-9-16,6 16-2 16,6 0-6-16,6-1-2 15,8 0 0-15</inkml:trace>
          <inkml:trace contextRef="#ctx0" brushRef="#br1" timeOffset="-11648.0923">-179 2745 167 0,'0'0'43'15,"-21"2"-8"-15,21-2-25 16,-12 21-10-16,12-21 0 15,-2 34 0-15,6-11 0 16,2 4 0-16,1 1 0 16,1 3 0-16,2 0 0 15,-2-1 0-15,0-7 0 16,1-4 0-16,-9-19 0 16,10 20 0-16,-10-20 0 0,1-15 0 15,-4-3 0-15,0-6 0 16,-2-4-1-16,1-5 0 15,1-3 0-15,1-2 1 16,4 5 0-16,5 5 0 16,3 0-1-16,3 7 2 15,3 8-1-15,6 3 0 16,2 7 1-16,3 7 0 16,2 6 0-16,1 7-1 15,0 6 0-15,1 5 0 16,-1 1 0-16,-2 4 0 15,-5-2 0-15,-2-1 0 16,-3-5 0-16,-3-4 0 0,-15-21 0 16,20 18 0-1,-20-18 0-15,0 0 0 0,8-25 0 16,-10 4-1 0,1-4 0-16,1-6 1 0,1 2-1 15,4-3 1-15,4-2-1 16,6 1 1-16,3 3 1 15,6 2-1-15,3 7 1 16,2 3-1-16,3 8 1 16,-1 10 0-16,-1 10-1 15,-2 8 0-15,-2 7 0 16,-3 6 0-16,0 5 0 0,-3 2 0 16,-2 1 0-16,-2-7 0 15,-1-3 0 1,-2-6 0-16,-3-3 0 15,-10-20 0-15,15 15 0 16,-15-15-22-16,0 0-11 0,5-25-3 16,-11 5-3-16,-6-6-2 15,-1-4-2-15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2:08.46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36 14 32 0,'0'0'20'0,"0"0"2"16,32-13-5-16,1 13-7 16,13 1-1-16,15 3-1 15,16-1 2-15,11 2-2 16,10 3 0-16,6 2-2 16,3 1-3-16,-3 1-1 15,-10 1-1-15,-12 2-2 16,-19-2 0-16,-20 2-1 15,-18-2-3-15,-25-13-1 16,-25 23 0-16,-21-13-1 16,-24-4 0-16,-18 3 1 15,-16-6 1-15,-12 0 1 0,-6-1 2 16,4-2 3-16,4-2 3 16,12 2 2-1,20 0 2-15,19-3 0 16,27 3 0-16,19-3 0 0,17 3 0 15,48 0-2-15,20 1-1 16,29 1-3-16,17 1-1 16,14 4-2-16,9 1-4 15,8 5-4-15,-7-1 0 16,-13 2-2-16,-18 0-2 16,-31 0-2-16,-28-2-1 15,-28-4-2-15,-20-8 5 16,-46 7 3-16,-12-9 3 0,-24-3 1 15,-16-2 4 1,-7 1 2-16,0-4 2 16,2 2 2-16,8 0 0 15,6-1 0-15,11 4-2 0,17 1 0 16,10 2-3-16,14 0-5 16,15 1-2-16,22 1-10 15,0 0 0-15,0-18 18 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0:48.9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3CD0E89-9A41-4E9A-BA5F-AB490909BD97}" emma:medium="tactile" emma:mode="ink">
          <msink:context xmlns:msink="http://schemas.microsoft.com/ink/2010/main" type="inkDrawing" rotatedBoundingBox="6902,10823 15119,9873 15402,12320 7185,13270" shapeName="Other">
            <msink:destinationLink direction="to" ref="{E2A44A9D-BA27-41FB-AFDA-EFCB5A29E446}"/>
          </msink:context>
        </emma:interpretation>
      </emma:emma>
    </inkml:annotationXML>
    <inkml:trace contextRef="#ctx0" brushRef="#br0">11188 347 176 0,'0'0'43'16,"-16"4"-10"-16,18 11-30 15,6 8-3-15,5 10 0 16,7 8 0-16,3 5 0 16,7 3 0-16,1 2 0 0,3-1 0 15,1-1 0-15,1-6 0 16,-3-7 0-16,-1-8 0 15,-8-9 0-15,-2-7 0 16,-3-10 0-16,-4-11 0 16,-3-10 0-16,-6-8-1 15,-4-10 1-15,-2-8 1 16,0-6-1-16,-5 0 0 16,-3 2 0-16,0 3 0 15,-1 3 0-15,1 7 0 16,3 7 0-16,4 11-2 15,1 3-17-15,0 15-12 16,0 0-4-16,23-13-9 0,-23 13 0 16,28 14-1-16,-14 1 11 15</inkml:trace>
    <inkml:trace contextRef="#ctx0" brushRef="#br0" timeOffset="255.1731">11857 670 145 0,'-21'10'44'0,"21"-10"-2"15,-20 13-18-15,20-13-24 16,-10 30 0-16,12-6 0 16,3 1 0-16,0 3 0 0,3 2 0 15,4-6 0 1,2-1 0-16,1-6 0 15,7-3-1-15,-4-10-17 16,11-1-10-16,-5-11-6 0,5-5-6 16,-4-9-4-16,-5-4 1 15,-4-5-1-15</inkml:trace>
    <inkml:trace contextRef="#ctx0" brushRef="#br0" timeOffset="393.266">11894 517 112 0,'-20'-11'26'0,"20"11"-19"16,0 0-23-16,-5-21-12 15,21 21-3-15,3-7-4 16,5 2 1-16</inkml:trace>
    <inkml:trace contextRef="#ctx0" brushRef="#br0" timeOffset="772.7106">12159 232 164 0,'8'-27'43'0,"7"21"-8"15,0 1-27-15,8 5-8 16,3 5 1-16,1 6 0 15,-6 6 0-15,-5 2 0 16,-6 4-1-16,-8 2 1 0,-10 3-1 16,-5 1 0-16,-9 1 0 15,-1 0 0-15,-2-1 0 16,4-1 0 0,4-5 0-16,3-2 0 0,7-4-1 15,7-17 1-15,12 21-1 16,2-21-1-16,8-1 1 15,3-6-1-15,4 0 0 16,-1-4-10-16,5 6-11 16,-5-6-7-16,-1 6-3 15,-4-2-6-15,-5 4-3 16,-18 3-1-16,23-7 20 0</inkml:trace>
    <inkml:trace contextRef="#ctx0" brushRef="#br0" timeOffset="1001.5309">12610 568 175 0,'0'0'43'15,"0"0"-8"-15,30-10-37 16,1 10 0-16,9-1-7 15,4 6-10-15,-3-9-8 0,6 4-4 16,-13-4-3-16,-4-5-6 16,-10-1-2-16,-20 10 0 15</inkml:trace>
    <inkml:trace contextRef="#ctx0" brushRef="#br0" timeOffset="1224.6823">12762 391 143 0,'-17'5'45'15,"17"-5"-2"-15,-19 28-19 16,22 1-24-16,8 7 0 0,6 4 0 16,4 4 0-1,2 1 0-15,7 1-16 0,-10-10-9 16,6-5-8-1,-11-13-2-15,0-8-6 0,-15-10-4 16,21-8 0-16</inkml:trace>
    <inkml:trace contextRef="#ctx0" brushRef="#br0" timeOffset="1659.9747">13080 401 147 0,'0'-25'43'0,"0"25"-2"15,21-28-25-15,-1 18-18 16,13 2 1-16,7 5 0 0,1 0 1 16,3 1 0-16,-1 5 0 15,-5 4 2-15,-7 3 0 16,-6 3 0-16,-9 5 0 15,-9 3 0-15,-10 7-1 16,-9 5 0-16,-8 3-1 16,-1 2 0-16,-5 3 0 15,-6 0 0-15,3-2 0 16,2 1 0-16,6-6 0 16,4-6 0-16,9-1-2 15,7-8 0-15,7-2 0 16,9-7 1-16,5-4-1 15,6-4 0-15,5-2 1 0,4-3 0 16,1-4 1-16,0 0-2 16,6 1-12-16,-11-6-10 15,4 4-7-15,-9-3-3 16,-1 2 0-16,-7-5-1 16,2 0-1-16</inkml:trace>
    <inkml:trace contextRef="#ctx0" brushRef="#br0" timeOffset="9284.9328">9394 1316 148 0,'9'-33'35'0,"-4"17"-2"16,-12-9-8-16,4 5-12 0,-6-6-12 16,1 5-1-16,-7-2 0 15,-3 1 0-15,-5 2 0 16,-6 6 0-16,-4 7 0 16,-7 7 0-16,-3 8 0 15,-1 9 0-15,3 12 0 16,4 11 0-16,9 6 0 15,12 5 0-15,14 1 0 16,17-1 0-16,18-6 0 16,13-8 0-16,15-12 0 15,10-12 0-15,5-15 0 16,-4-14 0-16,-6-15 0 16,-12-10 0-16,-16-12 0 0,-15-6 0 15,-16-2 0-15,-17 0 0 16,-8 2 0-1,-8 7 0-15,-4 9 0 16,0 12 0-16,2 9 0 0,5 16 0 16,8 11 0-16,7 13 0 15,5 8 0-15,6 12 0 16,10 8 0-16,9 10 0 16,11 3 0-16,6-2 0 15,11-1 0-15,4-8 0 16,7-9 0-16,5-14 0 15,-4-13 0-15,-2-19 0 16,-8-14 0-16,-9-12 0 0,-10-10 0 16,-10-5 0-16,-11-1 0 15,-10 1 0-15,-9 4 0 16,-6 6 0 0,-10 10 0-16,-4 10 0 0,-4 7 0 15,0 11 0-15,-1 10 0 16,4 8 0-16,7 11 0 15,5 11 0-15,14 7 0 16,10 4 0-16,17 4 0 16,13-3 0-16,11-4 0 15,7-9 0-15,5-11 0 16,2-13 0-16,-6-15 0 0,-6-15-6 16,-13-8-10-1,-21-13-1-15,-9-3-1 16,-19-7-1-16,-8 3 1 15,-14 0 1-15,-1 7 0 16,-7 5 9-16,3 3 4 0,8 10-2 16,10 3-5-16,20 15-3 15,-13-16-1-15,13 16-1 16,30-14-2-16,1 9 1 16,7-1 0-16</inkml:trace>
    <inkml:trace contextRef="#ctx0" brushRef="#br0" timeOffset="9601.4036">10324 961 168 0,'-17'-21'34'0,"7"3"-2"16,5-4-12-16,9 7-21 0,12 2 0 16,12 7 1-16,8-1 0 15,5 5-1-15,6 4 1 16,0 3 0-16,-5 3 1 15,-8 5 1-15,-6 2-1 16,-11 5-1-16,-9 3 0 16,-8 3 0-16,-8 0 0 15,-7 4 0-15,-3 0 0 16,-2-1 0-16,0-3 0 16,0 1 0-16,4-3 0 15,1-6 0-15,12 5-18 16,3-23-16-16,1 28-2 15,-1-28-2-15,23 20 0 0,-4-12 0 16,9 5 0-16</inkml:trace>
    <inkml:trace contextRef="#ctx0" brushRef="#br0" timeOffset="9745.4887">10625 1561 201 0,'-26'11'34'0,"9"-3"-14"15,17-8-44-15,0 0-13 16,25 2-1-16,0-15-3 16,8-4-2-16,1-4 0 15</inkml:trace>
    <inkml:trace contextRef="#ctx0" brushRef="#br0" timeOffset="-4287.6042">7566 340 31 0,'-17'-8'17'0,"17"8"-5"15,0 0-5-15,-15-13-4 16,15 13-1-16,0 0 0 16,0 0 0-16,0 0-2 15,0 0 1-15,0 0 0 16,18-15 1-16,-18 15 2 16,15-3 1-16,-15 3 2 15,23-7 0-15,-23 7 2 0,32-8 0 16,-14 1 0-1,5 4-1-15,2-4 0 16,1 4-2-16,4 0-1 16,-1 3-1-16,3 0 0 0,-3 1-1 15,-1 4-1-15,-1 4 0 16,-6 0 0-16,-1 3 1 16,-9 3 0-16,-3 3 0 15,-6 0 0-15,-5 5-1 16,-5 1 1-16,-7 4-2 15,-3 5 1-15,-4 0-2 16,-2 2 0-16,-1-1 0 16,-2 1-1-16,4-4 1 15,0-3 0-15,5-4-1 16,2-7 1-16,4-2 0 16,12-15 0-16,-8 16 0 15,8-16 0-15,0 0 0 0,20 2 0 16,-4-6 0-16,9-1 0 15,3 1 0-15,5-1 0 16,3-2 0-16,4 4 0 16,-1-1-1-16,1 6 1 15,-6 0-2-15,-4 3-2 16,-5-2-2-16,-7 4-2 16,-18-7-4-16,21 9-5 15,-21-9-4-15,0 0-3 16,0 0 1-16,5-14 1 15,-6-1 1-15,-3-5 1 16</inkml:trace>
    <inkml:trace contextRef="#ctx0" brushRef="#br0" timeOffset="-3883.6424">7997 31 56 0,'-23'-10'20'0,"23"10"1"16,0 0 1-16,7 20-5 15,11-4-2-15,10 9-1 0,3 1-2 16,9 10 0-16,3 2-3 15,3 3-3-15,-2 4-2 16,-1 1-3-16,-8 1-1 16,-6-1 0-16,-6 2 0 15,-8 0 1-15,-10-4 0 16,-3-3 0-16,-9-2 0 16,-3-4 0-16,2-7-2 15,-5-7-5-15,6-6-6 16,7-15-5-16,0 0-5 15,0 0-4-15,0 0-1 16,0 0-2-16,20-23 1 16,-2 7 3-16,0-6 6 0</inkml:trace>
    <inkml:trace contextRef="#ctx0" brushRef="#br0" timeOffset="8164.1733">6921 1153 180 0,'-18'-10'36'15,"18"10"-2"-15,-16 10-29 16,14 5-5-16,4 8 0 16,6 3 0-16,5 9 0 15,5 3 0-15,7-2 0 16,6-2 0-16,7-4 0 15,3-6 0-15,2-10 0 16,0-8 0-16,0-11 0 16,-5-8 0-16,-5-10 0 0,-10-7 0 15,-10-2 0-15,-5-6 0 16,-8 0 0-16,-5 2 0 16,-6 5 0-16,-4 8 0 15,0 5 0-15,15 18 0 16,-23-9 0-16,23 9 0 15,-3 27 0-15,13-3 0 16,9 8 0-16,9 4 0 16,10 3 0-16,9-1 0 15,5-2 0-15,4-6 0 16,0-9 0-16,-1-6 0 16,-6-15 0-16,-8-12 0 15,-9-11 0-15,-13-6 0 0,-14-11 0 16,-10-2 0-16,-10-3 0 15,-8 1 0-15,-8 4 0 16,-3 8-2 0,4 7-8-16,-1 7-3 0,31 18-6 15,-25-5-2-15,25 5 0 16,18 25 1-16,10-2 4 16,7 1 13-16,-1 2 11 15,11 1 6-15,-7-3 4 16,4-1 4-16,-7-8-2 15,0-5 1-15,-6-10-4 16,3-5-12-16,-4-8-5 16,-7-7 0-16,-1-6 0 0,-9-2 0 15,-4-3 0 1,-5 5 0-16,-12-1 0 16,-7 9 0-16,-9 3 0 15,-2 10 0-15,-5 9 0 0,0 9 0 16,3 10 0-16,6 10 0 15,9 8 0-15,11 3 0 16,16 5 0-16,8-1 0 16,18-2 0-16,6-15-6 15,12-3-27-15,0-18-1 16,2-15-2-16,-9-16-2 16,-1-14-2-16,-8-12-1 0</inkml:trace>
    <inkml:trace contextRef="#ctx0" brushRef="#br0" timeOffset="-3404.321">8747 342 121 0,'-17'-12'33'15,"17"12"-1"-15,0 0-10 16,0 0-4-16,0 18-4 15,10 2-6-15,3 6-7 16,6 9 0 0,2 7-1-16,5 3 0 0,6 4-1 15,-1-1 1-15,4-2-1 16,-1-7 0-16,1-8 0 16,-4-9 0-16,-1-11 0 15,-4-9 1-15,-6-12-1 16,-4-11 1-16,-6-9 0 15,-6-6 0-15,-6-5 0 16,-5-5 1-16,-3-2-1 0,-3 4 0 16,-2 1 1-16,1 5 0 15,-1 7-1-15,3 8 0 16,2 5 0 0,10 18-5-16,-3-16-9 0,3 16-5 15,0 0-9-15,18 13-3 16,-1 2-1-16,1-1-1 15,2 6 0-15,3 0 4 16,0 3 8-16</inkml:trace>
    <inkml:trace contextRef="#ctx0" brushRef="#br1" timeOffset="-23903.0749">7467-339 99 0,'-18'20'39'0,"9"-2"-2"16,9-18-9-16,12 18-11 15,8-13-14-15,8-8-17 0,11 1-14 16,2-6-5-16,4-5-4 15,-2 0-2-15,0 0 0 16,-7 0 7-16</inkml:trace>
    <inkml:trace contextRef="#ctx0" brushRef="#br1" timeOffset="-23580.2755">7821-376 143 0,'0'0'41'0,"-25"21"-6"16,17-1-14-16,0 3-18 15,5 1-2-15,6 4-1 16,3 2 0-16,4-2-1 16,3-2 0-16,1-5 0 0,-3-2 0 15,4-6-6-15,-15-13-5 16,0 0 0-16,0 0-1 16,10-15 1-16,-17-5 3 15,1-4 6-15,-3-6 2 16,1-3 7-16,8 0 3 15,-1-5 3-15,7 9-1 16,2-2 1-16,12 6-4 16,3 5-10-16,7 2-13 15,6 10-9-15,-1 3-5 16,8 5-1-16,-6 2-2 16,5 4 0-16,-8 4 0 0,4 0 4 15</inkml:trace>
    <inkml:trace contextRef="#ctx0" brushRef="#br1" timeOffset="-23187.4438">8378-408 135 0,'0'0'32'0,"-22"-31"-2"16,22 31-10-16,-28-19-5 15,28 19-8-15,-29-2-5 16,11 10 0-16,-4 5-1 15,1 7 0-15,-1 8-1 16,1 5 0-16,3 5-1 0,3 4 0 16,8 1-1-16,6-2 1 15,12-3-1-15,11-5 0 16,6-10 0 0,8-9 1-16,5-7 0 0,-1-14-2 15,-1-2-7-15,-7-13-3 16,-8-4-1-16,-11-9-1 15,-6 1 1-15,-12-5 1 16,-1 6 2-16,-8 0 5 16,-1 3 8-16,1 7 4 15,-1 5-1-15,15 18-7 16,-20-18-8-16,20 18-5 16,0 0-4-16,0 0-4 0,25 0-2 15,-7 2 1-15,2 1 1 16</inkml:trace>
    <inkml:trace contextRef="#ctx0" brushRef="#br1" timeOffset="-22451.8794">8501-394 144 0,'0'0'34'15,"5"19"-2"-15,-5-19-9 16,-1 35-11-16,6 1-17 31,5 2-1-31,3 1 1 16,0-1-1-16,2-2 0 15,-2-5 0-15,0-6 0 16,-1-7 0-16,-12-18 5 0,0 0 0 16,9-18 0-16,-10-3-1 15,-2-27 6 17,4 4-1-32,-1-6 2 15,8 4-1-15,-1 4 1 16,10 7-1-16,-3 4 2 15,9 14-1-15,0 24-3 16,1 11-1-16,-1 3 1 16,0 7-1-16,-2 4 0 15,-3 0-1-15,-1 0 1 16,-1-3-2-16,-3-1 1 16,-1-8-1-16,-2-5 0 15,-10-15 0-15,0 0 0 16,15 10 0-16,-15-10 0 15,1-17 0-15,1 2 0 16,-2-1 0-16,5-2 1 0,0-5 0 16,6-2 0-16,2-1 0 15,2 0 0-15,5-2 0 16,0 3 0-16,3 4 1 16,-2 3-1-16,1 6 1 15,-2 9-1-15,-1 6 1 16,1 5 1-16,-5 10-1 15,0 5 0-15,-2 9 1 16,0 4-2-16,-1 2 1 16,1 1 0-16,-3 2-1 15,0-3 0-15,-2-7-1 16,2-5 1-16,-2-6-2 0,-8-20 1 16,11 20 0-16,-11-20-1 15,0 0 1-15,0 0 0 16,14-22-1-16,-14 22 1 15,1-19 1-15,-1 19 0 16,2-22 0-16,-2 22 0 16,2-14-3-16,-2 14-9 15,0 0-6-15,4-19-9 16,-4 19-2-16,0 0-2 16,0 0-1-16,-3-21-2 15,3 21 1-15</inkml:trace>
    <inkml:trace contextRef="#ctx0" brushRef="#br1" timeOffset="-24263.5925">7338-501 113 0,'-5'-18'41'0,"5"18"-3"16,0 0-8-16,0 0-16 16,-13 18-9-16,16 5-4 0,-1 6 0 15,1 9-1-15,1 7 0 16,1 2 0-16,1 2-1 16,1-1 1-1,-1-4-1-15,1-6 0 0,1-8-1 16,-1-14-6-16,-7-16-14 15,16 10-8-15,-16-10-7 16,7-29-2-16,-9-1-2 16,-1-6 0-16</inkml:trace>
    <inkml:trace contextRef="#ctx0" brushRef="#br1" timeOffset="-24068.4627">7342-486 133 0,'0'0'41'0,"-14"-18"-2"16,14 18-13-16,32-7-27 0,-4 2 0 15,11 0-8-15,2-1-10 16,10 1-8-16,-3 0-3 16,-3 1-5-16,-7 3-3 15,-12 1-1-15,-10 3 0 16</inkml:trace>
    <inkml:trace contextRef="#ctx0" brushRef="#br1" timeOffset="-21603.9388">10296-389 147 0,'0'0'40'16,"0"0"-8"-16,-17 11-19 16,17-11-7-16,25 15-6 0,-1-12-1 15,8 0 0-15,6-3 0 16,3-1-1 0,2-6 2-16,1-3-1 0,-4-3 1 15,-6-3 0-15,-7-2 0 16,-8 0 1-16,-5-2-1 15,-9 0 1-15,-9 2 0 16,-7 2 0-16,-7 3 0 16,-10 3 0-16,-4 6 0 15,-6 6 0-15,-3 6-1 16,-2 9 0-16,4 6 0 16,4 10 0-16,11 6 0 15,10 9 0-15,13 4 0 0,19 2-2 16,12-1 1-1,17-4 0-15,13-4 0 16,10-8-11-16,1-15-10 16,5-6-8-16,-5-14-1 0,-2-4-1 15,-11-11-1-15,-7-3 0 16,-10-9-1-16</inkml:trace>
    <inkml:trace contextRef="#ctx0" brushRef="#br0" timeOffset="-2891.41">9442 834 82 0,'0'0'33'0,"0"0"-1"15,0 0-4-15,-16-1-6 16,16 1-3-16,0 0-3 16,0 0-6-16,3-15-6 0,-3 15-4 15,-2-23 0-15,1 5 0 16,-6-8 0-16,-3-4 1 15,-3-4-1-15,-3-6 1 16,-3-3-1-16,1-1 1 16,2 3-1-16,3 2-1 15,4 6 1-15,8 5-1 16,9 8 1-16,7 7 0 16,8 5 0-16,7 6 0 15,9 10-9-15,-1 1-5 16,6 9-6-16,-11 1-7 15,2 6-5-15,-14-2 1 16,-6 5-2-16,-15-5 1 0,-10 2 7 16</inkml:trace>
    <inkml:trace contextRef="#ctx0" brushRef="#br0" timeOffset="-2711.7286">9356 664 135 0,'-14'-2'33'15,"14"2"-1"-15,0 0-9 16,26-15-9-16,-3 10-12 16,3-3-19-16,11 5-7 15,-4-5-6-15,5 1-2 16,-9-8 0-16,1 2-1 16,-9-7-2-16,-3-3 7 0</inkml:trace>
    <inkml:trace contextRef="#ctx0" brushRef="#br0" timeOffset="-2296.271">9643 100 109 0,'-6'-15'33'16,"-6"-4"-1"-16,12 19-3 15,2-25-16-15,-2 25-2 0,31-16-2 16,-8 11-6-16,3 1-3 16,1 4-1-1,-1 2 2-15,-4 3 0 16,-22-5 0-16,23 20 2 0,-22-2 0 16,-2 3 0-16,-8 2 0 15,-1 3-1-15,-3-1-2 16,2 1 0-16,-1-1 0 15,2-2 0-15,5-5 0 16,4-3-6 0,1-15 0-1,11 19-1-15,6-14-4 16,-17-5-4-16,38 4-6 16,-20-8-6-16,10 4-5 15,-7-3 3-15,4 1-3 16,-5 1 0-16,-4 2 2 15</inkml:trace>
    <inkml:trace contextRef="#ctx0" brushRef="#br0" timeOffset="-727.491">10439 409 142 0,'0'0'44'0,"-15"-7"-3"16,15 7-16-16,31 5-25 15,1 0 1-15,12 3-5 16,6-1-11-16,11 6-9 16,-5-8-5-16,0 5-5 0,-7-3-5 15,-9 1-3-15,-14-5 0 16,-26-3 19-16</inkml:trace>
    <inkml:trace contextRef="#ctx0" brushRef="#br0" timeOffset="-518.3498">10488 677 161 0,'23'3'41'0,"12"-1"-1"15,0-7-27-15,9 1-19 0,12 6-16 16,-7-4-9-16,4 2-5 15,-7 0-6-15,-6-1 0 16,-9-1-2-16,-4-1 13 16</inkml:trace>
    <inkml:trace contextRef="#ctx0" brushRef="#br1" timeOffset="-20607.5174">11253-383 146 0,'-8'-26'40'0,"-2"6"-5"15,-8-3-19 1,1 10-16-16,1 5 1 16,-6 6 0-16,-3 5-1 15,-1 4 0-15,-4 6-1 0,-3 8 1 16,-1 9 0-16,3 5 0 15,1 6 0-15,8 1 1 16,9 3-2-16,10-1 1 16,15-3-1-16,12-6 0 15,13-11-1-15,7-9 1 16,9-8-5-16,-4-12-5 16,4-7-1-16,-14-12 0 15,-2-4 0-15,-14-7 5 16,-10-1 7-16,-5 1 1 15,-11 3 6-15,1 7 3 16,-9 5 3-16,11 20 0 16,-20-13-1-16,20 13-3 0,-12 23-8 15,7-3 0-15,5 4-1 16,5 6 0-16,9 0-1 16,5-1 0-16,11 1 0 15,3-6-1-15,6-4-3 16,3-8-11-16,5-3-8 15,-5-10-5-15,-1-4-2 16,-10-12-1-16,-3-4 1 0,-10-8 2 16,-1-3 14-1,-9-2 21-15,-10-6 18 16,-1 9 6-16,-7 0 2 16,4 10 1-16,-8 4-1 15,14 17-2-15,-19 2-9 0,15 16-12 16,4 10-9-16,8 3 0 15,6 5-1-15,5 4 0 16,3-1 0-16,3-3-1 16,4-3 0-16,-4-8 0 15,-2-7-7-15,-7-12-2 16,-16-6 0-16,12-14-1 16,-15-6 3-16,-7-8 8 15,-7-7 2-15,-1-4 1 16,-3-5 6-16,1 4 2 15,0-1 1-15,9 8 0 16,1 0-1-16,7 4-10 0,8 4 0 16,6 5-1-16,9 2 0 15,5 2-4-15,9 4-12 16,-3 3-9-16,9 0-5 16,-5 3 0-16,-1 3-2 15,-3-1 0-15,1 4 3 16,-12-1 13-16,-6-3 22 15,-14 4 20-15,20-5 6 16,-20 5 2-16,0 0 2 16,0 0-1-16,0 0-2 15,0 0-8-15,3 23-11 16,2-5-11-16,0 7-1 16,4 10-1-16,4 6 0 0,-2 1 0 15,6 3-2-15,-1-1 0 16,2-3 0-16,-3-8-11 15,8-2-11 1,-3-16-8-16,1-8-3 0,-1-12-4 16,-3-10-1-16,-1-10 1 15</inkml:trace>
    <inkml:trace contextRef="#ctx0" brushRef="#br1" timeOffset="-19884.626">12320-417 132 0,'0'0'41'15,"0"0"-3"-15,-1 26-12 16,2-1-26-16,8 6 0 0,4 5-1 16,3 2 0-16,7 1-1 15,5-3 1-15,2-3-1 16,3-12 0 0,5-7 1-16,1-13 0 0,3-9 0 15,-5-8 1-15,0-9-1 16,-6-8 0-16,-1-3-3 15,-7-3-2-15,-5 1 0 16,-10 2 1-16,-8 1 5 16,-3 9 1-16,-10 3 1 15,-4 10-1-15,-6 4 4 16,0 11 3-16,-5 3-1 16,3 10 0-16,4 8-6 15,4 5 0-15,9 6-1 16,8 4-1-16,12 0 0 15,9 1 0-15,12-3 0 16,7-6-1-16,7-9 0 0,4-9 0 16,4-6-9-16,-9-15-7 15,2-3-4-15,-10-13-2 16,-4 1 0-16,-9-9 4 16,-5 0 8-16,-10 2 12 15,-7-4 12-15,2 9 7 16,-10 0 5-16,0 11 1 15,5 15 0-15,0 0-3 16,-18-13-8-16,18 13-12 16,5 31-2-16,5-6-1 15,3 9 1-15,7 2 0 16,1 7-2-16,4 0 1 16,-1-1-1-16,3-2 1 0,-6-9-1 15,1-8 1-15,-6-13 0 16,-16-10 0-16,15-8 0 15,-20-14 1-15,-5-7 1 16,-6-7 0-16,-6-7 0 16,-4-5 0-16,-2 4 0 15,3 3-1-15,4 0 0 16,7 10-1-16,10 3 1 16,8 5-1-16,13 8 0 15,8 5 0-15,9 3 0 16,6 1 1-16,4 6-8 15,-3-3-12-15,1 4-11 0,-11 1 0 16,-10 0-2-16,-21-2-1 16,0 0-1-16</inkml:trace>
    <inkml:trace contextRef="#ctx0" brushRef="#br1" timeOffset="-16521.6223">13536-117 143 0,'0'0'40'16,"0"0"-6"-16,0 0-19 16,0 0-14-16,-1 17 0 0,4 4 0 15,0 4-1-15,-1 4 1 16,1 2 0-16,-5 2-1 16,-3-5 0-16,1-1 0 15,-3-6-9-15,7-21-13 16,0 0-7-16,-20 5-7 15,19-22-4-15,4-11-2 16,5-6-1-16</inkml:trace>
    <inkml:trace contextRef="#ctx0" brushRef="#br1" timeOffset="-19703.7622">12352-705 149 0,'0'0'5'0,"24"-13"-12"0,8 11-34 16,6 6-3-16,3-6-1 15</inkml:trace>
    <inkml:trace contextRef="#ctx0" brushRef="#br0" timeOffset="7384.6456">5783 1304 166 0,'-5'-19'36'0,"5"19"-4"16,2-28-23-16,1 8-8 0,-1 0-1 15,-4-1 1-15,-1-2-1 16,-9 2 1-16,-8 1 0 16,-8 2 1-16,-9 5 0 15,-6 8 0-15,-5 5 0 16,0 8-2-16,-1 8 0 16,3 9 0-16,9 8 0 15,9 5 0-15,17 4-2 16,11-1 0-16,18-1 0 15,17-7 0-15,16-5 1 16,8-10 0-16,8-12 1 16,1-12 0-16,-4-11-2 15,-8-9-1-15,-10-9 0 0,-18-6 2 16,-14-8 0-16,-14-5 1 16,-10 0 0-16,-5 1 0 15,-7 5 1-15,1 7 3 16,0 7-1-16,4 9-1 15,2 14 0-15,15 11-2 16,0 0 1-16,-3 34 0 16,15-3 1-16,2 11-2 0,9 5 1 15,4 4-3 1,9 2 3-16,2-2-2 16,6-5 1-16,1-9 0 15,-1-9 0-15,3-16-3 16,-5-11-4-16,-5-17-1 0,-8-7-1 15,-9-13 0-15,-7-4 6 16,-5-2 2-16,-9 1 1 16,-7 3 3-16,-6 5 5 15,0 8 1-15,-8 6 1 16,4 10 0-16,-5 6-5 16,2 11-5-16,-1 7 0 15,7 10 0-15,2 8 0 16,5 6 0-16,8 7 0 0,8 3-1 15,14 2 1 1,7-6-1-16,14-4 1 16,6-13-1-16,4-10 1 0,2-15 0 15,-6-11 0-15,-8-17 0 16,-13-9 0-16,-15-9-1 16,-18-3 1-16,-14 0 0 15,-11 3 0-15,-8 5-1 16,0 6 1-16,-1 9 0 15,6 8-5-15,6 7-12 16,27 8-12-16,0 0-4 16,10 16 0-16,17-9-2 15,15 4-1-15,9-1 0 16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1:15.7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D0C614A-3256-4B2A-A248-9B16A86DDE27}" emma:medium="tactile" emma:mode="ink">
          <msink:context xmlns:msink="http://schemas.microsoft.com/ink/2010/main" type="inkDrawing" rotatedBoundingBox="1648,13313 8522,14409 7690,19622 817,18527" shapeName="Other"/>
        </emma:interpretation>
      </emma:emma>
    </inkml:annotationXML>
    <inkml:trace contextRef="#ctx0" brushRef="#br0">-104 2688 148 0,'-19'-13'43'0,"19"13"-3"15,-13 18-22-15,8 2-18 16,5 6 1-16,3 9-1 15,2 3 0-15,3 3 0 16,2 0 1-16,5-2-1 16,3-3 1-16,5-9-1 15,3-9 0-15,4-15 0 16,1-9 1-16,2-11-2 16,2-8 1-16,-4-7 0 15,-1-8-1-15,-6 2 1 16,-5 0-1-16,-5 4 1 15,-5 6-1-15,-4 5 1 0,-5 8 0 16,0 15 0-16,0 0-1 16,0 0 1-1,-17 17 0-15,17 4 0 0,2 7 1 16,6 6-1-16,5 4 0 16,10 2 0-16,7-4 0 15,6-2 0-15,10-4 0 16,2-5 0-16,5-15 0 15,0-14 0-15,1-11 0 16,-8-9-1-16,-3-7 1 16,-10-7 0-16,-10-5-1 15,-10-5 1-15,-8 6-1 16,-13 2 1-16,-5 6 0 0,-9 4-1 16,-4 4 1-16,-2 6 0 15,1 5 0 1,8 12-10-16,1-4-11 15,18 7-9-15,0 0-4 0,0 0-9 16,-2 17-1-16,17-9-1 16,3 0 28-16</inkml:trace>
    <inkml:trace contextRef="#ctx0" brushRef="#br0" timeOffset="394.8924">-212 3392 140 0,'0'0'43'0,"0"0"-5"15,36 0-16-15,10-5-13 16,17-7-8-16,14 1 0 0,19-5-1 16,7-3-1-1,10 0 1-15,2 1-1 16,0 0 0-16,-8 3 0 15,-14 7 1-15,-18-4-11 0,-10 17-12 16,-21-5-8-16,-11 8-7 16,-18 2-3-16,-15-10-3 15,-18 23-1-15,-7-10 29 16</inkml:trace>
    <inkml:trace contextRef="#ctx0" brushRef="#br0" timeOffset="1177.425">183 3744 168 0,'-23'-20'43'0,"23"20"-10"16,-16 5-22-16,16-5-11 15,1 34 0-15,4-6 0 16,3 7 0-16,-1 3 0 16,3 3 0-16,0-3 0 15,0-2 0-15,0-5 0 16,-4-8 0-16,2-5 0 0,-8-18 0 15,0 0 0-15,0 0 0 16,0 0 0-16,12-29 0 16,-17 2 0-16,0-6 0 15,-2-4 0-15,2-1 0 16,4-2 0-16,1 4 0 16,6 0-1-16,3 6 2 15,7 9-1-15,2 9-1 16,5 8 1-16,4 8 0 15,-1 8 1-15,0 8-1 16,1 6 0-16,-1 7-1 16,-3-2 1-16,0 2 0 15,-1-5 0-15,-4-3 0 0,-3-7-1 16,-15-18 1-16,18 14-1 16,-18-14 1-1,6-16-1-15,-7-4 1 16,-3-4-1-16,1-9 0 0,3-2 1 15,0-3 0-15,7 1 0 16,1 0 0-16,7 6 0 16,5 7 0-16,6 5 1 15,2 11-1-15,2 8 0 16,1 13 0-16,-3 10 1 16,-2 7-1-16,-1 6 0 15,-4 5 0-15,-6 4 0 16,-2-4 0-16,-4-3 0 0,-3-7 0 15,-1-8 0 1,2-5-12-16,-7-18-13 16,0 0-8-16,3-18-5 15,0-5-6-15,1-8-2 0,2-6 0 16</inkml:trace>
    <inkml:trace contextRef="#ctx0" brushRef="#br0" timeOffset="1489.7261">1501 3252 151 0,'0'0'44'0,"0"0"-2"16,0 0-33-16,15-5-9 16,21 5 0-16,10 0 0 15,5 4-10-15,0-8-10 16,2 8-10-16,-12-8-4 15,-4 4-9-15,-16-3 0 16,-21 3-1-16,0 0 23 16</inkml:trace>
    <inkml:trace contextRef="#ctx0" brushRef="#br0" timeOffset="1651.8346">1580 3441 143 0,'0'0'44'15,"-8"23"-2"-15,8-23-23 16,28 7-30-16,13-1-18 16,0-6-10-16,9-3-4 15,1-7-2-15,-2-3-1 16,2-5 12-16</inkml:trace>
    <inkml:trace contextRef="#ctx0" brushRef="#br0" timeOffset="2258.6364">2720 3236 130 0,'2'-26'45'15,"-4"9"-3"-15,2 17-13 16,4-28-29-16,-3 12 1 15,-1 0-1-15,-5-1 0 16,-5 2 1-16,-6 4-1 16,-7 3 0-16,-12 3 0 0,-8 10 0 15,-9 6 0-15,-3 7 0 16,-2 8 0-16,1 6 0 16,5 9 0-1,8 2 1-15,11 3 0 0,14-2-1 16,17 0 1-16,14-1-1 15,17-3 0-15,12-6 0 16,13-8 0-16,6-6 0 16,3-10 0-16,2-7 0 15,-7-8 0-15,-4-8-1 16,-13-8 0-16,-7-6 1 16,-14-4-3-16,-6-3-2 15,-10-7 0-15,-7 3 0 0,-6-3 3 16,-5 3 1-16,-3 3 0 15,-4 7 1 1,0 7 3-16,0 8 1 16,4 10 1-16,16 3-1 0,-17 16-1 15,19 4-2-15,5 3-1 16,7 6 1-16,6 3 0 16,7 2 0-16,4 1-1 15,5-2 1-15,2-2-1 16,0-3 1-16,3-7-2 15,0-3-17-15,-5-11-11 16,2-6-6-16,-10-10 1 16,-1-1-3-16,-7-12 0 0,-2 1-1 15</inkml:trace>
    <inkml:trace contextRef="#ctx0" brushRef="#br0" timeOffset="76571.8371">860 4785 132 0,'-21'-26'34'0,"3"6"-1"16,-7-3-5-16,0 10-22 0,1 5-6 16,-1 3 0-1,-2 8 0-15,4 6 1 16,-1 5-1-16,-1 9 1 15,0 4 0-15,6 4-1 16,2 2 0-16,9 1 0 0,6 1 1 16,10-2-1-16,11-5 1 15,10-7-2-15,12-8 1 16,2-6 1-16,5-7-1 16,0-7 0-16,-7-6 0 15,-5-7 0-15,-13-6 0 16,-10-2-1-16,-14 0 0 15,-11 2 0-15,-8 1 0 16,-6 2 0-16,-2 5 0 16,3 2 1-16,1 7-1 15,4 1-6-15,20 8-8 16,-15-8-6-16,15 8-6 0,23-5-5 16,0 3-1-16,2-6 0 15,6 2 0-15,1-4 6 16</inkml:trace>
    <inkml:trace contextRef="#ctx0" brushRef="#br0" timeOffset="76136.0318">379 4565 129 0,'-20'-13'34'16,"-3"-5"-1"-16,2 5-15 15,-4-2-6-15,5 5-3 16,-4 2-7-16,-1 3-2 16,-3 4 1-16,-3 4 0 15,-6 5-1-15,1 5 1 16,-2 7-1-16,2 1 1 15,1 4-1-15,6 0 0 16,6 1-1-16,10 0 1 16,11-3-1-16,9-3 0 15,14-4 1-15,10-3 0 16,14-3-1-16,4-2 1 16,9-1 0-16,-1-2-1 15,3-2 1-15,-6 2 0 0,-8 3 0 16,-6 2 0-1,-12 3 1-15,-8 5-1 16,-11 4 1-16,-7 2 0 0,-10 3 0 16,-5 1 0-16,-7 0-1 15,-3 0 1-15,-7-5-1 16,-3-4 0-16,-5-4 0 16,2-3 0-16,2-8-1 15,-1-4 1-15,4-3 1 16,4-5-2-16,9-2-1 15,3-3-12-15,15 13-11 16,10-21-6-16,10 14-2 0,1-1-1 16,16 1-2-1,-1 1 0-15</inkml:trace>
    <inkml:trace contextRef="#ctx0" brushRef="#br0" timeOffset="2607.8787">3086 3192 166 0,'-10'16'44'15,"17"2"-5"-15,1 2-38 16,18 5 0-16,14 3 0 16,6 3-1-16,7 2 1 15,3 0-1-15,3-2 0 16,-5-2 0-16,-4-4-1 15,-11-9-9-15,-1 3-10 16,-11-13-7-16,-3-1-5 16,-24-5-2-16,25-11-2 0,-23-6 1 15,-1 2 0-15</inkml:trace>
    <inkml:trace contextRef="#ctx0" brushRef="#br0" timeOffset="2757.9724">3409 3206 128 0,'-33'-9'42'0,"3"12"-5"16,-6 2-11-16,8 16-14 15,2 7-11-15,3 10 0 16,0 5-1-16,3 4 2 16,3 3-2-16,3-6 1 0,7-1-1 15,0-10-12-15,12 1-17 16,-6-16-8-16,1-18-7 15,0 0-3-15,16-8-2 16,-6-17 18-16</inkml:trace>
    <inkml:trace contextRef="#ctx0" brushRef="#br0" timeOffset="76786.9691">990 4557 123 0,'0'0'34'16,"0"0"-1"-16,0 0-7 16,-9 25-12-16,10 6-10 15,4 7-3-15,2 9 0 16,6 6 0-16,3 1-1 15,7-6 1-15,0-5-2 0,5-9 2 16,2-11-6-16,5-5-14 16,-6-16-10-16,1-7-3 15,-5-17-2-15,-2-2 0 16,-8-16-1-16,-1-1 0 16</inkml:trace>
    <inkml:trace contextRef="#ctx0" brushRef="#br0" timeOffset="77366.8964">1305 4590 156 0,'-2'18'33'16,"7"15"-3"-16,-3 5-18 15,6 4-11-15,5 3 1 16,4 1-2-16,3-5 1 0,1-5 0 16,2-6 1-16,0-11-1 15,0-7-1-15,-1-11 1 16,-1-7-1-1,-4-11 0-15,-3-7 0 0,-2-9-1 16,-5-3 0-16,-4-5 0 16,-5 0 0-16,1 0-1 15,-6 4 1-15,-1 6-1 16,1 11-8-16,-1 2-6 16,8 18-6-16,0 0-4 15,0 0-3-15,0 0-4 16,18 30 1-16,-2-14 0 15,8 4 10-15,2 1 14 16,7-1 8-16,1-2 6 0,1-6 17 16,6 1 10-1,-8-10 0-15,3 0 0 16,-8-9-1-16,4 1-2 0,-11-13-10 16,4 3-4-16,-9-8-10 15,-1-3-6-15,-3 0 0 16,-4-1-1-16,-8 3 1 15,-7 2 0-15,7 22 0 16,-29-23 0-16,6 25 0 16,-5 6 0-16,-2 10 0 15,2 10-1-15,7 5 3 16,2 5-1-16,11 3-1 0,8 3 1 16,13-3 0-16,12-1 0 15,10-6-3 1,4-9-14-16,9-2-12 15,0-12-4-15,5-6-2 0,-7-10-1 16,1-1-2-16,-7-6 0 16</inkml:trace>
    <inkml:trace contextRef="#ctx0" brushRef="#br0" timeOffset="3492.2435">4654 3051 145 0,'-13'-22'43'0,"-3"-1"-4"15,-1 8-18-15,-7 7-17 16,-1 8-3-16,-1 7-1 15,-1 9 0-15,1 9 1 16,-2 4-1-16,0 4 0 0,3 2 0 16,7-2 0-16,8-4 0 15,8-4 0 1,11-5 0-16,9-6 0 16,15-5 0-16,11-3 0 0,7-1 0 15,9 0 0-15,1 0 0 16,-4 3 0-16,-4 4 0 15,-9 2 1-15,-7 6-1 16,-13 3 0-16,-10 2 0 16,-14-1 0-16,-10 3 0 15,-7-3 0-15,-6-1 0 16,-6-5 0-16,-3-4 0 16,1-6 0-16,0-5 0 15,6-5-1-15,0-11-12 16,25 13-10-16,-13-33-7 15,25 14-5-15,6-9 1 16,16 5-2-16,4-7 1 0,15 7 1 16</inkml:trace>
    <inkml:trace contextRef="#ctx0" brushRef="#br0" timeOffset="3882.4991">5300 3156 131 0,'18'-17'35'0,"-14"-2"-1"15,-4 19-12-15,-2-30-7 0,2 30-4 16,-15-13-5-16,0 8-5 16,-4 5-1-1,-4 5 0-15,-4 6 0 16,-2 7 0-16,-3 5 0 16,3 5 0-16,-1 9 0 0,5 5 0 15,7 8 0-15,12 0 0 16,9 3 0-16,12-2 0 15,14-3 0-15,11-7 0 16,13-8 0-16,8-12 0 16,3-11 0-16,2-12 0 15,-4-9 0-15,-7-14 0 16,-13-8 0-16,-14-8 0 16,-18-3 0-16,-13-2 0 15,-15 0 0-15,-13 0 0 16,-11 5 0-16,-4 6 0 15,3 10-11-15,1-1-17 0,10 11-6 16,9 2-10-16,23 13-2 16,-13-16-3-16,13 16 7 15</inkml:trace>
    <inkml:trace contextRef="#ctx0" brushRef="#br0" timeOffset="77870.7527">2697 4958 162 0,'15'3'35'0,"-15"-3"-4"16,5-15-19-16,-5 15-10 16,3-19-2-16,-4 1 1 15,-4-4-1-15,-5-4 0 16,-5-7-1-16,-5-5 1 15,-3-4-1-15,-3-6 0 16,-1 0 1-16,1 1-1 16,5-1 1-16,4 5 0 15,11 7 0-15,9 5 0 16,12 6 0-16,6 11 0 16,9 5-1-16,4 14-5 15,1 5-9-15,6 13-8 16,-10 2-7-16,-3 13-2 0,-13-4-2 15,-6 9 1-15,-14-7 1 16,-4 2 11-16,-9-5 16 16,-6-5 16-16,-4-1 17 15,-4-12 3-15,8 2 2 16,-1-9 1-16,10 0-2 16,15-8-6-16,0 0-6 15,0 0-8-15,7-18-15 16,17 11-12-16,-1-6-10 15,14 7-6-15,-4-6-2 16,6 7 0-16,-4-5 0 16,1 7 0-16</inkml:trace>
    <inkml:trace contextRef="#ctx0" brushRef="#br0" timeOffset="78342.9923">2976 4675 112 0,'0'0'33'0,"-17"-19"-2"16,17 19-5-16,-28 0-9 15,12 6-7-15,-4 4-9 16,0 3-1-16,2 5 1 16,2 5 0-16,2 4 0 15,8 2 0-15,9-1 1 16,9 0-1-16,9-3 1 16,7-4-2-16,7-6 2 15,6-7-3-15,2-6 2 16,-2-11-1-16,-7-2-1 0,-7-5 1 15,-11-4-2-15,-9 0 1 16,-9-1 0 0,-6-1 0-16,-8 3-1 0,-4 2 1 15,-3 2 0-15,5 2-1 16,18 13-11-16,-25-18-9 16,25 18-8-16,0 0-2 15,0 0-1-15,25-18-1 16,-2 15-1-16</inkml:trace>
    <inkml:trace contextRef="#ctx0" brushRef="#br0" timeOffset="78530.1187">3228 4649 168 0,'-15'12'34'16,"15"2"-5"-1,-2 4-27-15,10 5-1 16,4 5 0-16,3 4-1 0,1-1 2 15,2-2-2-15,-1-2 1 16,-4-4-1-16,-3-5 1 16,-10-18-1-16,15 13-1 15,-15-13 1-15,-2-15 0 16,-6-5-1-16,-4-4 0 16,-2-7 0-16,0-4 0 15,0-1 1-15,2-4-1 0,5 1 2 16,6 3-2-16,9 3 1 15,10 3 1 1,7 6-1-16,9 11-15 16,-1-2-13-16,7 12-4 15,-4-1-2-15,5 9-1 0,-4-1-1 16,-1 7-1-16</inkml:trace>
    <inkml:trace contextRef="#ctx0" brushRef="#br0" timeOffset="79055.8141">3847 4587 156 0,'0'0'36'16,"-25"13"-3"-16,19 3-25 15,-1 6-8-15,11 2 1 0,1 3-1 16,6 2 1-16,6-4 0 15,6-2-1-15,3-7 1 16,7-4-1-16,0-7 0 16,0-7 0-16,1-5 0 15,-2-6-1-15,-3-6 0 16,-6-4 1-16,-4-4-1 16,-8-1 0-16,-3-1 1 15,-4 4-1-15,-4 2 1 16,-5 8 0-16,5 15-1 15,-14-14 2-15,14 14-1 16,-9 19 0-16,10 4 0 16,6 4 1-16,4 2-1 0,11 1 1 15,7 3 1-15,13-4 0 16,4-4 0-16,6-7-1 16,5-10-1-16,3-5 1 15,0-8-1-15,-4-6 0 16,-7-9-1-16,-9-6-1 15,-11-5 1-15,-10-2 0 16,-15 0 0-16,-13-3 0 16,-11-2 1-16,-10 2-1 15,-6 5-1-15,-2 1-20 16,7 7-11-16,3 2-2 16,15 4-2-16,13 17-4 15,21-24-1-15</inkml:trace>
    <inkml:trace contextRef="#ctx0" brushRef="#br0" timeOffset="87492.2491">847 5636 144 0,'0'0'39'0,"-20"-11"-10"16,20 11-15-16,-3 16-9 0,10 2-5 15,7 5 1-15,14 15-5 32,4 2 1-32,2 1-2 15,3-3 1-15,0-2-1 16,-2-7 2-16,-2-4 0 16,-5-7 1-16,-10-13 3 15,-3-8 1-15,-15 3 1 16,20-28-2-16,-15 6 0 15,-4-7 0-15,-1-7-2 16,-5-7-1-16,-1-5 1 16,-1 2-1-16,-3 2 0 0,2 3 0 15,-2 1-6-15,9 9-7 16,1 31-12 15,0 0-8-31,24 0 1 0,4-74-12 31,2 105 10-31,5 9 36 16,6 1 0-16,-3 7 0 16</inkml:trace>
    <inkml:trace contextRef="#ctx0" brushRef="#br0" timeOffset="88121.0621">1409 6027 33 0,'0'0'28'0,"-3"-14"1"15,3 14 0-15,0 0-4 16,0 0-1-16,8-22-1 16,-8 22-3-16,0 0-4 15,1-14-5-15,-1 14-5 0,-6-15-5 16,6 15-1-1,-10-27 0-15,5 9 0 16,-2-1 0-16,1-4 1 16,1-2-1-16,0-5 1 0,5 3 0 15,-2-5-1-15,6 3 0 16,2 1 0-16,4 2 1 16,5 1-1-16,1 4 0 15,4 6-4-15,-2 0-9 16,7 13-9-16,-9 1-6 15,4 11-6-15,-20-10-2 16,17 31-5-16,-17-10-1 16,-2 4 14-16</inkml:trace>
    <inkml:trace contextRef="#ctx0" brushRef="#br0" timeOffset="88300.1771">1389 5862 153 0,'0'0'40'16,"-2"-15"-10"-16,2 15-17 16,14-18-16-16,4 13-15 15,0-3-9-15,7 3-5 16,-6-4-1-16,6 3-8 16,-4-4 0-16,1-2 1 15</inkml:trace>
    <inkml:trace contextRef="#ctx0" brushRef="#br0" timeOffset="88743.4831">1696 5431 121 0,'-7'-18'42'0,"7"3"-1"15,0-6-13-15,15 8-16 16,1-2-8-16,7 3-3 16,4 6-1-16,-1 3-1 15,-3 4 0-15,0 4 0 16,-6 7-1-16,-6 4 0 16,-3 4-1-16,-8 3 1 0,-3 1 1 15,-3 4-1-15,-6 0 1 16,-3 0 1-16,-1-1 0 15,-1-4 0-15,2-2 0 16,1-3 1-16,4-3 0 16,10-15 1-16,-10 15 0 15,10-15 0-15,0 0 0 16,24 0-1-16,-7-5 0 16,4 0 1-16,1-2-2 15,1 2 1-15,2 4-7 16,-7-6-8-16,5 9-10 15,-23-2-8-15,28 1-1 16,-28-1-1-16,18 7-1 0,-18-7-1 16</inkml:trace>
    <inkml:trace contextRef="#ctx0" brushRef="#br0" timeOffset="89014.6643">2213 5655 161 0,'0'0'36'15,"0"0"-1"-15,0 0-20 16,16-4-13-16,14 9-9 15,0-3-10 1,12 4-10-16,-7-4-6 0,6 5-1 16,-8-4-1-16,0 0 0 15,-8-6-2-15</inkml:trace>
    <inkml:trace contextRef="#ctx0" brushRef="#br0" timeOffset="89418.9387">2689 5561 146 0,'-21'-3'35'0,"21"3"-1"16,0 0-5 0,0 24-27-16,11-4-1 0,6 6 1 15,2 5-1-15,6 2 0 16,1 2-1-16,-1-1 1 15,0-1-2-15,-2-2 1 16,-2-4-1-16,1-8 0 16,-4-4 0-16,-2-5 1 15,-1-8 0-15,0-7-1 16,-15 5 1-16,26-31-1 16,-16 6 2-16,-2-5-2 0,1-1 2 15,-4-2-1 1,-2-1 0-16,-1 1 0 15,-2 3 0-15,1 4 0 16,1 3 0-16,1 7 0 0,-3 16-8 16,10-17-9-16,-10 17-9 15,18 5-6-15,-18-5 0 16,22 20-1-16,-6-4-1 16,-3-1 0-16</inkml:trace>
    <inkml:trace contextRef="#ctx0" brushRef="#br0" timeOffset="89669.3205">3257 5710 147 0,'0'0'34'0,"-21"12"-2"0,21-12-8 16,-17 28-18-16,13-8-4 15,2 1-1-15,4 4-1 16,4 1 1-16,6-2-1 15,4 1 0-15,4-5 1 16,5-4-2-16,1-6-5 16,9 2-12-16,-7-14-9 15,8 2-6-15,-11-13 1 16,3-2-2-16,-10-10-1 16,0 1 0-16</inkml:trace>
    <inkml:trace contextRef="#ctx0" brushRef="#br0" timeOffset="89811.4136">3360 5581 72 0,'-20'-12'5'16,"20"12"-5"-16,0 0-10 16,26-8-9-16,-6 5 0 15,6-1-1-15</inkml:trace>
    <inkml:trace contextRef="#ctx0" brushRef="#br0" timeOffset="90334.7698">3533 5375 109 0,'0'0'33'16,"-7"-21"-2"-16,7 21-7 15,10-21-7-15,-10 21-4 16,25-19-3-16,-7 15-5 16,0-1-2-16,3 1-3 15,-1 3 0-15,0 4 1 16,-2 5-1-16,-3 2 0 15,-15-10 0-15,19 31 0 0,-12-11-1 16,-7 3 1 0,-2 2-1-16,-3-1 0 15,-4 1 0-15,-3-2 0 16,-1-2 0-16,-2-1 1 0,0-5 0 16,4 0 1-16,11-15 0 15,-15 14 0-15,15-14 0 16,0 0-1-16,0 0 1 15,26 5-1-15,-9-8 1 16,4 0-2-16,2 1 1 16,2 0 0-16,-2 1-1 15,-3 1 2-15,-4-2-1 16,-1 4 0-16,-15-2-9 0,15 6-9 16,-15-6-10-16,0 0-5 15,-5 18 1 1,5-18-3-16,-17 4-2 15,17-4-1-15</inkml:trace>
    <inkml:trace contextRef="#ctx0" brushRef="#br0" timeOffset="90992.4834">4228 5602 153 0,'-7'-16'41'0,"7"16"-5"16,15-10-20-16,5 6-16 16,3 3 0-16,6 1 0 15,3 0-9-15,7 6-11 16,-6-6-7-16,2 10-4 15,-7-5-2-15,-7 5-1 16,-21-10 0-16,18 11 0 16</inkml:trace>
    <inkml:trace contextRef="#ctx0" brushRef="#br0" timeOffset="91187.6156">4279 5725 136 0,'0'0'34'16,"0"0"-1"-16,0 0-13 16,28 5-9-16,-5-7-10 15,7 4-16-15,1-5-13 16,7 4-5-16,-5-7 0 16,3 3-2-16,-5-9 1 15,1 4-4-15</inkml:trace>
    <inkml:trace contextRef="#ctx0" brushRef="#br0" timeOffset="91726.9277">4874 5219 82 0,'-7'-18'38'15,"9"3"0"-15,3-6-8 16,11 9-12-16,1-4-4 16,11 8-3-16,-2-4-2 15,4 7-3-15,-2 2-3 0,0 5-2 16,-5 3-1-1,-4 6 0-15,-2 6 0 16,-6 6-1-16,-4 5 1 16,-5 4-1-16,-4 5-1 15,-5 0 1-15,-4 4 0 0,-2-3 1 16,-4-3-1-16,-1-4 1 16,0-6-1-16,2-7 2 15,1-4-1-15,15-14 1 16,-18 15-1-16,18-15 1 15,0 0 0-15,0 0 0 16,16-8-1-16,1 6 2 16,6-1-2-16,1 1 0 0,3 1 0 15,2-1 1 1,-1 4-1-16,0-1 0 16,-3 3 0-16,-4-6-11 15,3 7-10-15,-24-5-9 0,29 3-2 16,-29-3-1-16,23-8-1 15,-23 8-1-15,25-18-1 16</inkml:trace>
    <inkml:trace contextRef="#ctx0" brushRef="#br0" timeOffset="92670.7481">5122 5696 165 0,'32'0'36'0,"-3"-7"-2"15,19 7-14-15,11 0-20 16,12 2 0-16,7 1 0 15,2 0 0-15,4 4 0 16,-3-1 0-16,-2 4-7 0,-10-3-11 16,-8 3-9-16,-14-5-4 15,-6 0-2 1,-12-5 0-16,-7 1-2 16,-7-2-1-16,-15 1 10 0</inkml:trace>
    <inkml:trace contextRef="#ctx0" brushRef="#br0" timeOffset="92343.5257">5460 5239 171 0,'0'0'35'0,"-16"-8"-2"16,16 8-18-16,1 19-15 0,3-2 1 15,4 3-1-15,0 3 0 16,5 3 0-16,2-2 0 16,2-1 0-16,2-3 0 15,3-3 0-15,4-6 0 16,0-6 0-16,4-3-1 15,-4-7 1-15,1-7 1 16,-6-3-1-16,-1-3-1 16,-5-1 1-16,-5-4 0 15,-4 1 0-15,-4 3 0 16,-5 1 0-16,3 18 0 16,-10-20 0-16,10 20 1 15,0 0-1-15,-17 6 0 0,17-6 0 16,2 28 0-16,6-8 0 15,7 0 0-15,6 3 0 16,6-2 0-16,7-1 0 16,4-2 0-16,2-7 0 15,3-4 0-15,-4-5 0 16,1-7 0-16,-6-4-3 16,-6-7-6-16,-6-2-2 15,-12-8 0-15,-7 1 1 16,-10-6-1-16,-6 5 3 15,-12-6 0-15,1 4 6 16,-6 5 4-16,4 2 1 16,3 8 0-16,23 13-7 0,-23-15-9 15,23 15-11-15,0 0-1 16,23 21-2 0,-4-9-1-16,3 6 0 15,1 0-1-15</inkml:trace>
    <inkml:trace contextRef="#ctx0" brushRef="#br0" timeOffset="93447.1027">5600 5967 176 0,'0'0'34'0,"-3"16"-1"0,3-16-21 16,13 26-12-16,0-8 0 15,2 2 0-15,0 3 0 16,-4-3 0-16,-1 0 0 16,-1-4 0-16,-9-16 0 15,9 15 0-15,-9-15 0 16,0 0 0-16,-1-22 0 15,-1 3 0-15,0-6 0 16,1-3 0-16,-1 0 0 16,4 2 0-16,1 0 0 15,4 3 0-15,3 1 0 16,-10 22 0-16,29-21 0 16,-9 16 0-16,3 5 0 0,0 2 0 15,0 4 0-15,2 7 0 16,-2 5 0-16,-3 5 0 15,-2 2 0-15,-3 3 0 16,-2-2 0-16,-2 1 0 16,-1-4 0-16,-3-4 0 15,-7-19 0-15,13 20 0 16,-13-20 0-16,0 0 0 16,13-20 0-16,-11 4 0 15,1-5 0-15,2-2 0 16,-2-2 0-16,6 2 0 15,-1 3 0-15,3 2 0 16,6 3 0-16,3 4 0 0,-1 6 0 16,3 5 0-16,3 3 0 15,-1 2 0-15,-1 8 0 16,0 5 0-16,-1 7 0 16,-2 5 0-16,-2 1 0 15,-3 0 0-15,-2 0 0 16,-3 0 0-16,0-8 0 15,-4-6 0-15,-6-17 0 16,0 0 0-16,22 5-30 16,-21-20-3-16,7-1-3 15,-3-11-4-15,2-1-2 16,1-3-3-16</inkml:trace>
    <inkml:trace contextRef="#ctx0" brushRef="#br0" timeOffset="95940.5387">-487 6502 117 0,'-4'-18'42'16,"4"18"-3"-16,-5-16-9 16,5 16-16-16,0 0-10 15,12 28-5-15,-1-9 0 16,-2 6-1-16,4 3 2 15,0 0-1-15,0-3 0 16,-3-1 1-16,0-4 0 16,-2 0 0-16,-8-20 1 15,13 18 0-15,-13-18-1 16,0 0 1-16,0 0 0 0,10-17 0 16,-10-1 0-16,0-3 0 15,2-5-1-15,0-4 0 16,2-1 1-16,5 0-1 15,1 1 0-15,4 5 1 16,1 4-1-16,3 8 0 16,2 8 0-16,0 8-1 15,1 9 0-15,-1 4 0 16,0 5 1-16,1 4-2 16,-4 3 1-16,-1 0 0 15,1-2 0-15,-4-4 1 16,-2-6 0-16,-1 2 0 15,-10-18 0-15,12 18 1 0,-12-18 0 16,0 0 0-16,11-15-1 16,-11 15 1-16,10-31 0 15,-3 5-1 1,4-2-1-16,3 0 1 0,0 0 0 16,5 3 1-16,4 7-1 15,-2 5 0-15,4 8 0 16,-2 7-1-16,-2 8 1 15,1 5-1-15,-3 4 0 16,0 4-1-16,-3 2 1 16,-4 0 0-16,-1-4 0 15,-3-3 1-15,2 0-10 0,-10-18-15 16,0 0-7-16,0 0 0 16,0 0-3-1,0 0-2-15,-8-16-1 16</inkml:trace>
    <inkml:trace contextRef="#ctx0" brushRef="#br0" timeOffset="96234.2665">-408 7043 145 0,'0'0'36'15,"28"-10"-1"-15,5 3-9 0,9-3-25 16,8-1 0-16,9 1-1 16,5 0 0-16,1 2-1 15,-4-2-12-15,1 7-13 16,-12-2-6-16,-4 7-2 15,-12-4-2-15,-6 5-1 16,-11-3 0-16</inkml:trace>
    <inkml:trace contextRef="#ctx0" brushRef="#br0" timeOffset="96854.6921">-31 7309 127 0,'0'0'43'0,"0"0"-5"16,0-25-15-16,0 25-15 15,26-6-8-15,-8 2 0 0,5 1-1 16,1 1 1-16,0 4 1 16,-1 1-1-16,-1 4 0 15,-4 1 0-15,-18-8-1 16,21 25 1-16,-16-9-1 15,-5 4-1-15,-5 5 1 16,-5-1-1-16,-4 2 1 16,-3-1 0-16,-3 1 0 15,-1-3 1-15,-1-1-1 16,1-3 1-16,3-5 0 16,3-5 1-16,15-9 0 15,-20 10 0-15,20-10-1 16,0 0 2-16,14-14-2 0,5 5 1 15,4-1 0-15,7-1-1 16,5 1 0-16,-1 5 0 16,2 0 0-16,-1 5-1 15,-4 2 1-15,-3 1 0 16,-5 4 0-16,-4-1 1 16,-5 3-2-16,-14-9-2 15,20 16-13-15,-20-16-10 16,0 0-7-16,0 0-1 15,0 0-1-15,0 0-2 16,7-21-1-16</inkml:trace>
    <inkml:trace contextRef="#ctx0" brushRef="#br0" timeOffset="97455.0967">1195 6645 128 0,'-15'-20'34'0,"15"20"-4"16,-17-4-12-16,17 4-4 16,-16 21-6-16,4-1-6 0,-1 6-3 15,-3 8 1-15,-6 7-1 16,-1 7 0-16,-5 5 1 16,4 4 1-16,0 4-1 15,6 1 2-15,5-1-2 16,12-2 1-16,10-6-1 15,10-4 1-15,9-5-1 16,6-7 0-16,6-5 0 16,2-4-2-16,0-6 2 15,-3-7-1-15,-3-7 1 16,-4-2 0-16,-8-1-5 16,-5-10-18-16,-5 5-11 15,-14 0 0-15,12-14-3 0,-12 14-2 16,-7-27-1-16</inkml:trace>
    <inkml:trace contextRef="#ctx0" brushRef="#br0" timeOffset="98599.3937">1480 6857 131 0,'-9'-20'42'15,"9"20"-5"-15,0 0-14 16,2 17-13-16,8 4-10 0,2 7 0 16,6 5 1-16,3 5-2 15,4 1 1 1,3 2 0-16,0-3 0 0,-2-4 0 16,1-6 0-16,-3-1-1 15,-2-9 1-15,-6-5 0 16,-1-7-1-16,-15-6 0 15,21-4 1-15,-21 4 0 16,15-30 0-16,-10 5 0 16,-2-3 0-16,-1-4 0 15,0-5 0-15,-2-2 0 16,0-2 1-16,-4 2-1 16,4 2 0-16,-1 3 1 0,1 6-1 15,0 5 0-15,0 8 1 16,0 15-1-1,0 0 0-15,15-10-13 16,-4 25-15-16,-11-15-4 0,23 30-2 16,-13-14-2-16,5 4-1 15,-2-5-1-15</inkml:trace>
    <inkml:trace contextRef="#ctx0" brushRef="#br0" timeOffset="98838.5593">2117 7164 158 0,'0'0'37'0,"0"0"-3"16,0 0-23-16,0 0-10 16,0 0 0-16,22-3 0 0,-22 3-2 15,11-16 2-15,-11 16-2 16,0-27 2-16,-5 11-1 15,-5-7 0-15,-1 0 0 16,-2-5 1-16,-4 0-1 16,2-2 0-16,1 4-1 15,5 0 1-15,4 1 0 16,4 4 0-16,6 3-1 16,-5 18-14-16,28-17-11 15,-5 19-6-15,-2-2-2 16,7 8 0-16,-5 0-2 15,2 9 0-15</inkml:trace>
    <inkml:trace contextRef="#ctx0" brushRef="#br0" timeOffset="99019.6791">2109 7077 139 0,'-20'-3'35'16,"20"3"-2"-16,2-18-8 15,-2 18-18-15,30-12-18 0,-30 12-13 16,34-13-8 0,-16 3-2-16,4 2-1 15,-2-3-1-15,3-1-1 16</inkml:trace>
    <inkml:trace contextRef="#ctx0" brushRef="#br0" timeOffset="99407.9448">2509 6676 167 0,'-6'-24'35'0,"6"24"-1"15,20-10-25-15,-1 5-10 16,6 5 1-16,1 3 1 15,-3 2-2-15,-1 5 1 0,-7-2-1 16,-15-8 0-16,13 27 0 16,-16-9 0-16,-6 0-1 15,-4 3 1-15,-2 0-1 16,-3 2 1-16,2 2 1 16,-1-5 0-16,4-1 1 15,3-2 0-15,10-17-1 16,-5 21 1-16,5-21 0 15,0 0 1-15,28 2-1 16,-11-5-1-16,9 3-13 16,-9-9-11-16,9 8-8 15,-6-4-1-15,1 3-2 16,-6-3-1-16,3 7-2 0</inkml:trace>
    <inkml:trace contextRef="#ctx0" brushRef="#br0" timeOffset="99663.1157">2911 6997 145 0,'-5'-15'36'0,"5"15"-1"0,24-18-9 16,-1 15-27-16,8 4-9 16,-3-2-11-16,5 7-11 15,-7-4-2 1,2 6 0-16,-11-3-2 0,2 0-2 16</inkml:trace>
    <inkml:trace contextRef="#ctx0" brushRef="#br0" timeOffset="100098.4117">3332 6883 159 0,'-17'4'35'16,"17"-4"-1"-16,3 23-21 15,9-5-11-15,6 3-1 0,3 5 0 16,4 2-1-16,0 0 0 16,0 0 0-16,-1-2 1 15,-4-3-1-15,0 0 1 16,-2-6-1-16,-3-2 1 16,0-6-2-16,-15-9 2 15,26 5-1-15,-26-5 0 16,23-14 0-16,-11-1 0 0,-4-3 0 15,-2-7-1 1,1-1 1-16,-4-4 0 16,-1-4 0-16,-4-1-1 15,2 1 1-15,-1 1-1 0,1 2 1 16,1 3 0-16,3 6 1 16,0 3-7-16,-4 19-10 15,0 0-9-15,24-4-8 16,-24 4 0-16,16 23-2 15,-9-6-1-15,4 4 0 16</inkml:trace>
    <inkml:trace contextRef="#ctx0" brushRef="#br0" timeOffset="100339.0684">3809 7057 165 0,'0'0'36'16,"-16"19"-3"-16,16-19-22 16,10 27-10-16,1-8 1 15,2 0-1-15,2 4 0 16,5-1-2-16,1-6 2 16,7 4-15-16,-6-14-11 15,8 3-7-15,-7-13-2 16,1-1 0-16,-4-13-1 15,1 2 0-15</inkml:trace>
    <inkml:trace contextRef="#ctx0" brushRef="#br0" timeOffset="100483.1648">3906 6911 81 0,'0'0'7'0,"-13"-14"-7"0,13 14-12 15,17-12-6-15,4 4-3 16,7 0-2-16</inkml:trace>
    <inkml:trace contextRef="#ctx0" brushRef="#br0" timeOffset="100879.7611">4078 6644 114 0,'0'0'35'0,"13"-20"-2"15,-13 20-8-15,38-15-9 16,-15 10-5-16,5 8-3 16,-5 1-4-16,0 4-3 15,-5 3-1-15,-8 4-1 16,-5 2 1-16,-7 2-1 15,-4 3-1-15,-6-1 1 16,-1 0 0-16,-2 1 0 16,0-3 1-16,1 0 0 15,0-5 2-15,14-14-1 0,-13 23 0 16,13-23 0-16,10 15 0 16,5-12 0-1,5 1 0-15,8-4 0 16,1 0-1-16,4-2-4 0,0 9-12 15,-5-11-11-15,2 6-5 16,-10-7-1-16,0 3-1 16,-20 2-2-16,21-18-1 15</inkml:trace>
    <inkml:trace contextRef="#ctx0" brushRef="#br0" timeOffset="101413.5111">4358 6359 132 0,'-20'-6'34'0,"20"6"-1"16,0 0-13-16,31 31-5 15,-6-15-2-15,10 9-5 16,3 5-8-16,3 4 0 16,-2 6 0-16,3 6 0 0,-5 3 0 15,-4 7 0 1,-3 3 0-16,-7 2 0 16,-6 1-2-16,-8-1 0 15,-4-4 1-15,-5-6 0 0,-5-3 0 16,-1-10 1-16,-2-6-1 15,-2-7 3-15,0-7-3 16,10-18 3-16,-18 23-3 16,18-23 1-16,-10 15-15 15,10-15-14-15,0 0-4 16,0 0-1-16,-10-20 0 16,12 5-3-16,-2 15 0 15</inkml:trace>
    <inkml:trace contextRef="#ctx0" brushRef="#br0" timeOffset="101683.6973">4954 6916 167 0,'0'0'36'0,"0"0"-2"16,22-15-19-16,1 12-14 16,3 2 0-16,5 4-8 15,-3-3-10-15,5 10-9 16,-10-7-7-16,-1 8 0 16,-22-11-1-16,18 20-1 15,-18-20 0-15</inkml:trace>
    <inkml:trace contextRef="#ctx0" brushRef="#br0" timeOffset="101862.8174">5009 7069 117 0,'-18'3'34'0,"18"-3"1"16,-19 5-4 0,19-5-13-16,0 0-7 0,19 0-9 15,-1 0-13-15,0-5-11 16,10 7-9-16,-3-5-3 15,6 1 0-15,-5-3-2 16,2 3 1-16,-5-4-2 16</inkml:trace>
    <inkml:trace contextRef="#ctx0" brushRef="#br0" timeOffset="102471.2364">5450 6920 174 0,'0'0'36'0,"-24"18"-3"15,17 3-25-15,2 4-7 16,5 2 1-16,2 0-1 16,6 1-1-16,3-2 0 15,8-1 0-15,2-4 0 16,4-5 0-16,1-2 0 15,4-6 0-15,-1-2 0 16,-2-7-1-16,1 1-12 0,-10-10-3 16,7-2-1-16,-14-4 0 15,2 1 1 1,-11-5 3-16,1 2 11 16,-1 4 7-16,-7-3 7 0,5 17 2 15,-13-15 2-15,13 15-2 16,0 0 3-16,-12 15-6 15,12-15-8-15,0 30 0 16,5-14-3-16,3 2 0 16,4 2 0-16,3-2 0 15,4-2 0-15,6 1 0 16,3-4 0-16,2-3 0 16,1-4 0-16,5-2 0 0,-1-6 0 15,0-3 0 1,-4-5 0-16,-3-5 0 15,-5 1 0-15,-3-4 0 16,-5-2 0-16,-6-1 0 0,-5-4 0 16,-8-3 0-16,-7-2 0 15,-6-1 0-15,-6-3 0 16,-3-2 0-16,-2 1 0 16,0 4 0-16,3 8-10 15,-1 2-20-15,26 21-2 16,-20-22-4-16,20 22-2 15,22-10-3-15,6 7-2 16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1:44.4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2A44A9D-BA27-41FB-AFDA-EFCB5A29E446}" emma:medium="tactile" emma:mode="ink">
          <msink:context xmlns:msink="http://schemas.microsoft.com/ink/2010/main" type="inkDrawing" rotatedBoundingBox="14718,12228 16576,13441 15569,14984 13711,13770" semanticType="callout" shapeName="Other">
            <msink:sourceLink direction="to" ref="{73CD0E89-9A41-4E9A-BA5F-AB490909BD97}"/>
            <msink:sourceLink direction="from" ref="{C3596419-067A-4E52-9C57-643E08D75936}"/>
            <msink:sourceLink direction="from" ref="{976D83DE-E6AF-406A-A353-D4C3E73C99CA}"/>
          </msink:context>
        </emma:interpretation>
      </emma:emma>
    </inkml:annotationXML>
    <inkml:trace contextRef="#ctx0" brushRef="#br0">12223 2661 93 0,'0'-19'40'0,"5"2"-1"16,2 1-9-16,9 4-9 16,-16 12-8-16,35-18-2 15,-17 15-5-15,5 1-5 16,-2 7-1-16,-1 5-1 15,-5 0 2-15,-15-10-2 16,23 29 1-16,-18-12 0 16,-3 3 0-16,-4 1 0 15,-5 2 0-15,-1-2 0 16,-5 1 1-16,-2-1-1 16,-3 0 1-16,0-4-1 0,1-1 0 15,1-3 0-15,16-13 0 16,-20 18 0-16,20-18-1 15,0 0 1 1,0 0-1-16,23 12 0 16,-5-12 1-16,4-2 0 0,2 1 0 15,3-1 0-15,-2 2 0 16,-2-2-1 0,0 6-6-16,-8-4-11 0,1 8-9 15,-16-8-5-15,8 15-8 16,-8-15-1-16,-5 14-3 15,5-14 3-15,0 0 41 16</inkml:trace>
    <inkml:trace contextRef="#ctx0" brushRef="#br0" timeOffset="-9432.1782">13103 1263 73 0,'0'0'40'16,"0"0"-3"-16,0 0-8 15,-13 20-8-15,14 8-4 16,-2 1-1-16,4 11-4 16,-3 3-5-16,3 8-6 15,2-1 0-15,-1 6 0 16,-3-3-1-16,-2-1 0 16,-3-4 0-16,1-2 0 15,-4-3 0-15,-1-4 0 0,0-3 0 16,3-6 0-16,-2-5 0 15,4-2 0-15,1-5 0 16,2-18 0 0,10 21-8-16,-10-21-13 0,17 0-8 15,-17 0-5-15,21-25-6 16,-9 4-2-16,1-4 0 16,0-3 4-16</inkml:trace>
    <inkml:trace contextRef="#ctx0" brushRef="#br0" timeOffset="-8987.6415">12810 1488 128 0,'-12'-24'41'0,"12"24"-3"15,12-28-15-15,7 20-11 16,1-4-3-16,8 1-8 16,2 1-1-16,0-2 0 15,-1 1 0-15,1-2 0 16,-5-1 0-16,-1-2-1 16,-2 0 1-16,-4 1 0 0,-2-2 0 15,1 4 0-15,-2 2 0 16,-15 11 0-16,24-15 0 15,-24 15 0 1,22 3 0-16,-22-3 0 0,23 25 0 16,-8-5 0-16,3 1 0 15,1 5 0-15,1 2-1 16,3 0 1-16,2 2 0 16,-2-6 0-16,2 1 0 15,-2-4-1-15,0 1-13 16,-7-11-10-16,4 1-8 15,-20-12-7-15,27 11-3 16,-27-11-2-16,14-5 0 0</inkml:trace>
    <inkml:trace contextRef="#ctx0" brushRef="#br0" timeOffset="3816.153">13956 2991 83 0,'-6'-16'11'0,"6"16"-17"15,24-21-19-15,0 6-3 16,7 2-2-16,3-4 26 16</inkml:trace>
    <inkml:trace contextRef="#ctx0" brushRef="#br0" timeOffset="4306.1906">14222 2668 90 0,'0'0'32'0,"0"0"-4"16,9-18-12-16,-9 18-8 15,28-4-2-15,-8 6-2 16,2 1-3-16,-4 2 1 16,0 4-1-16,-2-1 1 15,-16-8-1-15,23 23 2 16,-23-23-1-16,2 31 0 16,-9-13 1-16,-4 2-2 0,-6-1 0 15,-2 3 0 1,-4 1-1-16,-4 1 0 15,1 1 0-15,3-2 0 16,0 0 0-16,6-2 1 0,7-2 2 16,5-5 2-16,5-14 1 15,17 17-1-15,1-16 1 16,7 1 0-16,3-7-1 16,3 3 0-16,-3-1-3 15,3 0-2-15,-3 0 0 16,-5 1 0-16,-4 0 0 15,-3 4-3-15,-16-2-11 16,15 5-9-16,-15-5-8 16,0 0-1-16,0 0-9 15,0 0-1-15,-15 10-1 16,15-10 25-16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6.7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5C88D6-DC6D-44EF-AD7F-4F1543A736A7}" emma:medium="tactile" emma:mode="ink">
          <msink:context xmlns:msink="http://schemas.microsoft.com/ink/2010/main" type="inkDrawing"/>
        </emma:interpretation>
      </emma:emma>
    </inkml:annotationXML>
    <inkml:trace contextRef="#ctx0" brushRef="#br0">9969-1742 140 0,'-19'-19'41'16,"-3"2"-2"0,-9 1-15-16,3 6-22 0,1 8-2 15,1 7 0-15,1 8-1 16,4 7 1-16,3 8 0 16,3 5 0-16,7 6 0 15,6 6-1-15,14 1 0 16,11-2-2-16,16-1 1 15,12-7 0-15,9-5-1 16,6-11 0-16,-1-9 1 0,-4-12 0 16,-6-11 0-16,-17-12-3 15,-14-6-1-15,-17-9 1 16,-10-2 0 0,-17-4 1-16,-10 2-1 15,-6 4 1-15,-2 6-3 0,0 4-5 16,7 9-7-16,8 5-6 15,8 5-2-15,15 10-1 16,0 0-1-16,31-1-1 16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0:53.5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092B04-7216-4298-A234-582AD5523F1A}" emma:medium="tactile" emma:mode="ink">
          <msink:context xmlns:msink="http://schemas.microsoft.com/ink/2010/main" type="inkDrawing"/>
        </emma:interpretation>
      </emma:emma>
    </inkml:annotationXML>
    <inkml:trace contextRef="#ctx0" brushRef="#br0">1009 1352 130 0,'-4'-23'42'0,"-4"5"-4"15,-8-7-21-15,1 7-11 16,-2 1-4-16,-1 6 0 16,-7 4 0-16,1 11 0 0,-3 4-1 15,-1 8 1-15,-5 9-1 16,4 6 0-16,1 5-1 15,5 6 1-15,9 4-2 16,8-4 0-16,12 3 0 16,16-9 0-16,17-5 0 15,12-10-2-15,14-6 1 16,2-10-1-16,6-10 1 16,-4-6 0-16,-8-9 1 15,-15-5-6-15,-15 1-1 16,-17-11 0-16,-16 4 1 15,-15-2 1-15,-9 5 4 16,-10 5 3-16,-4 5 1 0,1 5 4 16,-1 1-2-16,11 7-12 15,12 5-14 1,17 0-5-16,0 0-6 16,26 7-11-16,9-7-2 0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7.1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EEE331-FA56-46FA-9C8B-F79231170450}" emma:medium="tactile" emma:mode="ink">
          <msink:context xmlns:msink="http://schemas.microsoft.com/ink/2010/main" type="inkDrawing"/>
        </emma:interpretation>
      </emma:emma>
    </inkml:annotationXML>
    <inkml:trace contextRef="#ctx0" brushRef="#br0">10269-1673 138 0,'-15'-36'39'16,"22"5"-3"-16,11 3-20 0,22 8-12 15,17 7-4-15,8 8 0 16,7 10-1-16,-1 8 0 15,-9 7 1-15,-10 8 0 16,-20 3 1-16,-12 4-1 16,-21 1 1-16,-13 2 0 15,-10-4 0-15,-8-1 1 16,-5-7-1-16,-3-4-9 16,4-6-8-16,-2-11-7 0,10 0-5 15,3-15-4 1,25 10-1-16,-21-34 0 15,29 11-2-15,10-5 8 16</inkml:trace>
    <inkml:trace contextRef="#ctx0" brushRef="#br0" timeOffset="-275.1866">10333-1730 162 0,'-21'16'36'0,"11"-1"-1"0,-5 5-21 15,19 8-13-15,9 10-1 16,11 8-1-16,11 5 0 16,5 1-1-16,4 4 0 15,1-5-8-15,2 1-9 16,-12-10-9-16,-2-10-4 16,-13-10-1-16,-5-11-1 15,-15-11 1-15,-5-15-7 16</inkml:trace>
    <inkml:trace contextRef="#ctx0" brushRef="#br0" timeOffset="368.9083">11100-1797 141 0,'-20'-5'36'0,"-13"-2"-1"15,-3 10-7-15,-6 4-24 16,8 4-4-16,4 4 0 16,5 5-1-16,11 3 0 15,10 0-1-15,11 0 0 16,11-3 0-16,15 1 0 16,6-5 0-16,14 3 0 0,5-5 1 15,3 1 1-15,-2-2 0 16,-1 5 1-16,-7 0-1 15,-12 0 2 1,-11 4-1-16,-11-4 1 0,-14 3-2 16,-11-4 2-16,-12-1-2 15,-9-6 1-15,-6-3 0 16,-6-4-2-16,-2-8-3 16,2 2-12-16,-4-11-7 15,16 3-7-15,4-7-3 16,18 0-2-16,11-5 0 15,17 3-2-15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8.0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8BD390F-9C8C-40B2-A10E-6C84C1C5E937}" emma:medium="tactile" emma:mode="ink">
          <msink:context xmlns:msink="http://schemas.microsoft.com/ink/2010/main" type="inkDrawing"/>
        </emma:interpretation>
      </emma:emma>
    </inkml:annotationXML>
    <inkml:trace contextRef="#ctx0" brushRef="#br0">12207-1740 117 0,'-5'-23'34'15,"3"3"0"-15,-13-1-12 16,15 21-8-16,-33-23-5 0,9 18-3 16,-8 5-4-1,-2 7 0-15,-4 6-1 0,-2 8-1 16,2 7 1-1,5 3 0-15,9 7-1 0,7 3-2 16,14 5 1-16,14 0-2 16,16-3 1-16,12-5-1 15,12-9 0-15,5-7-1 16,4-8-3-16,-3-12-5 16,-4-10-1-16,-17-12 1 15,-8-1-1-15,-18-9 0 16,-6 2 0-16,-18-6-2 15,0 3 0-15,-10 3 1 0,6 1-3 16,5 4-1-16,8 2-1 16,9 3-1-1,5 1 0-15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0:51.1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6F0D8DD-D081-4FAA-BC61-3E48BFE83D41}" emma:medium="tactile" emma:mode="ink">
          <msink:context xmlns:msink="http://schemas.microsoft.com/ink/2010/main" type="inkDrawing" rotatedBoundingBox="15179,11137 16899,10974 17020,12248 15300,12411" shapeName="Other">
            <msink:destinationLink direction="with" ref="{EE36CC8D-35AE-4149-A7FD-60E62AEF53AA}"/>
          </msink:context>
        </emma:interpretation>
      </emma:emma>
    </inkml:annotationXML>
    <inkml:trace contextRef="#ctx0" brushRef="#br0">14212 563 150 0,'6'-26'34'15,"1"1"0"-15,-12-4-16 16,2 6-12-16,-6-2-3 15,-4 7-1-15,-7 0 1 16,-8 7-1-16,-6 2 0 16,-6 8-1-16,-1 4-1 15,-3 9 0-15,-3 7 0 16,6 9 0-16,7 8 0 16,7 5-1-16,17 4-1 15,15-1 0-15,14 0 0 16,15-2 0-16,9-10 0 0,8-7 0 15,3-9 1-15,-3-9 0 16,-8-9 0-16,-6-9 0 16,-9-6-4-16,-12-9-2 15,-4 0 0-15,-11-4 2 16,-2-1 5-16,-4 3 1 16,-4 4 1-16,3 4 2 15,-4 2 3-15,10 18 1 16,-15-10-1-16,15 10-1 15,0 18-5-15,8-2-2 16,9 6 0-16,4 2-1 16,9 4 0-16,6-1 1 15,5-1 0-15,5-3 1 0,1-7-1 16,-5-6-13-16,5-2-12 16,-8-11-7-1,-4-2 0-15,-11-10-2 16,-2-3 0-16,-7-8-1 0</inkml:trace>
    <inkml:trace contextRef="#ctx0" brushRef="#br0" timeOffset="431.2911">14946 396 172 0,'-21'5'37'16,"-9"1"-1"-16,7 12-27 15,0 12-8-15,-1 4-1 16,-3 8 0-16,1 2 0 0,3 0 0 15,-2-6-12-15,10 0-21 16,0-12-7-16,2-9-5 16,13-17-2-16,-16 0-1 15</inkml:trace>
    <inkml:trace contextRef="#ctx0" brushRef="#br1" timeOffset="71472.6653">15200 250 31 0,'-16'-25'25'0,"16"25"-3"16,-18-23-7-16,18 23-6 16,-15-21 0-16,15 21 1 15,-13-25 0-15,6 10 0 16,0 0-1-16,-2-1 1 16,-3 0 1-16,-3-3 1 15,-1 3 1-15,-9-5 0 16,4 6-2-16,-4-2-2 15,0 3 0-15,-1-1-2 0,1 3-2 16,-3 1-2 0,2 1-2-16,-1 3-2 15,-2 1 2-15,-4 3-1 16,-2 1 0-16,-3 2 0 0,-1 3 0 16,-9 2 0-16,-2 3 0 15,-4 1 0-15,0 2 0 16,-6 2 0-16,1 0 0 15,-2 1 0-15,4-1 0 16,2 1 0-16,6 0 0 16,3-1 0-16,3-2 0 15,7 2-1-15,3 2 1 16,1 3 0-16,3-1 0 16,1-1 0-16,-4 4-1 15,3 0 1-15,-3 3-1 16,-1 1 2-16,0-1-1 15,0 3 0-15,2 2 0 0,2 0 0 16,2 5 0-16,4 5 0 16,3 0 0-16,5 4 0 15,6 0 0-15,2 2 0 16,7-1 0-16,5 3 0 16,3-4 0-16,5 1 0 15,6-2 1-15,4-3 1 16,3-2-2-16,4-1 0 15,1-3 0-15,5-2 0 16,0 0 0-16,4-6 0 16,-2 1 0-16,1-4 0 15,1-1 0-15,1-2 0 16,2-3 0-16,5 0 0 0,6-2 0 16,0-2 0-16,4 1 0 15,5-1 0-15,-1-1 0 16,3-2 0-16,-4 0 0 15,-2-3 0-15,-3 0 0 16,-3-3 0-16,-4-2 0 16,-3-7 0-16,-1-1 0 15,-4-2 0-15,-2-4 0 16,-1-1 0-16,3-3 0 16,2-2 0-16,-3 0 0 15,-1-1 0-15,1 1 0 16,-2 0 0-16,-2-1 0 15,-1 0 0-15,-11-2 0 0,-2 1 0 16,-6-4 0-16,-6 0 0 16,-2-4 0-16,-4-1 0 15,-6-5 0 1,-3-4 0-16,-3-4 0 0,-5-2 0 16,-1-2 0-16,-2 2 0 15,-4 0-2-15,0 4 1 16,-4 2 0-16,1 6 0 15,-2 4 0-15,-1 4 0 16,-1 6 0-16,2 4-2 16,2 1-9-16,4 7-9 15,-1 0-8-15,20 8-5 0,-23-7-8 16,23 7-2-16,0 0-2 16,0 0 31-16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0:51.4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36CC8D-35AE-4149-A7FD-60E62AEF53AA}" emma:medium="tactile" emma:mode="ink">
          <msink:context xmlns:msink="http://schemas.microsoft.com/ink/2010/main" type="inkDrawing" rotatedBoundingBox="16314,11465 16790,11787 16742,11858 16266,11537" semanticType="callout" shapeName="Other">
            <msink:sourceLink direction="with" ref="{B6F0D8DD-D081-4FAA-BC61-3E48BFE83D41}"/>
            <msink:sourceLink direction="with" ref="{C3596419-067A-4E52-9C57-643E08D75936}"/>
            <msink:sourceLink direction="with" ref="{976D83DE-E6AF-406A-A353-D4C3E73C99CA}"/>
          </msink:context>
        </emma:interpretation>
      </emma:emma>
    </inkml:annotationXML>
    <inkml:trace contextRef="#ctx0" brushRef="#br0">14586 397 183 0,'0'0'36'16,"8"22"-3"-16,15 2-34 0,10 6 0 15,8 5 1 1,4 4-1-16,4-1 0 16,-1 3 1-16,0-5-1 15,-4-8-2-15,-4-2-11 0,-12-13-8 16,-2-1-8-16,-10-12-5 16,-1-5 0-16,-10-10 0 15,0-3 0-15,-8-8 0 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6:13.3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B12218-1AF7-4081-8029-1BBE3F58B3F5}" emma:medium="tactile" emma:mode="ink">
          <msink:context xmlns:msink="http://schemas.microsoft.com/ink/2010/main" type="inkDrawing" rotatedBoundingBox="3918,11845 3985,12639 3861,12650 3793,11856" semanticType="verticalRange" shapeName="Other">
            <msink:sourceLink direction="with" ref="{16CA7630-4FCA-4F9E-B3C0-BAF1DF359C56}"/>
            <msink:destinationLink direction="from" ref="{63A6D07C-A5A8-40EA-923C-75D6BF7BD3CE}"/>
          </msink:context>
        </emma:interpretation>
      </emma:emma>
    </inkml:annotationXML>
    <inkml:trace contextRef="#ctx0" brushRef="#br0">-1376 2508 90 0,'-9'18'43'16,"3"8"-5"-16,-2 4-16 16,6 14-10-16,-1 4-1 15,6 11-3-15,-1 8-5 0,1 9-4 16,0 2 1-16,2 1-1 15,-2-3 1-15,1-9 1 16,2-9-1-16,1-14 0 16,4-16-14-16,-11-28-18 15,30-15-9-15,-8-19-3 16,1-19-2-16,1-6-1 16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1:45.74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9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3-10-31T14:59:14.644"/>
    </inkml:context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9477C26-F4A8-4664-A4D8-84F2FB1D3CA4}" emma:medium="tactile" emma:mode="ink">
          <msink:context xmlns:msink="http://schemas.microsoft.com/ink/2010/main" type="writingRegion" rotatedBoundingBox="10241,13771 21863,13721 21876,16828 10255,16878"/>
        </emma:interpretation>
      </emma:emma>
    </inkml:annotationXML>
    <inkml:traceGroup>
      <inkml:annotationXML>
        <emma:emma xmlns:emma="http://www.w3.org/2003/04/emma" version="1.0">
          <emma:interpretation id="{4B79D3C8-6A71-41E5-AF19-562030B69C71}" emma:medium="tactile" emma:mode="ink">
            <msink:context xmlns:msink="http://schemas.microsoft.com/ink/2010/main" type="paragraph" rotatedBoundingBox="11955,13599 18939,14202 18875,14938 11891,143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0418BD-1304-463F-9BF0-3EE30DFF3A8E}" emma:medium="tactile" emma:mode="ink">
              <msink:context xmlns:msink="http://schemas.microsoft.com/ink/2010/main" type="line" rotatedBoundingBox="11955,13599 18939,14202 18875,14938 11891,14335"/>
            </emma:interpretation>
          </emma:emma>
        </inkml:annotationXML>
        <inkml:traceGroup>
          <inkml:annotationXML>
            <emma:emma xmlns:emma="http://www.w3.org/2003/04/emma" version="1.0">
              <emma:interpretation id="{278F047B-0BBF-415C-8DC1-675172D87972}" emma:medium="tactile" emma:mode="ink">
                <msink:context xmlns:msink="http://schemas.microsoft.com/ink/2010/main" type="inkWord" rotatedBoundingBox="12114,13656 12458,14210 12233,14350 11889,13796">
                  <msink:destinationLink direction="from" ref="{3B5988E3-7B14-4807-95C1-9637C5C51FF2}"/>
                  <msink:destinationLink direction="with" ref="{3041972E-BB1A-4F4A-A9E5-39435BBD1BB1}"/>
                </msink:context>
              </emma:interpretation>
              <emma:one-of disjunction-type="recognition" id="oneOf0">
                <emma:interpretation id="interp0" emma:lang="en-US" emma:confidence="1">
                  <emma:literal>&gt;</emma:literal>
                </emma:interpretation>
                <emma:interpretation id="interp1" emma:lang="en-US" emma:confidence="0">
                  <emma:literal>)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]</emma:literal>
                </emma:interpretation>
              </emma:one-of>
            </emma:emma>
          </inkml:annotationXML>
          <inkml:trace contextRef="#ctx0" brushRef="#br0">1687-2530 121 0,'0'0'40'15,"11"22"-3"-15,14-11-17 16,16 12-9-16,9 0 0 16,7 9-2-16,2 5-7 15,2 4-2-15,-3 4 0 16,-12 1 0-16,-13-2 0 0,-11 0 0 16,-17-1 0-16,-12-5 1 15,-11-5-1 1,-9-7 1-16,-4-5-1 15,-3-4-6-15,6-2-13 0,0-10-11 16,13-4-8-16,15-1-3 16,-2-15-4-16,19 2-2 15,9-15 21-15</inkml:trace>
        </inkml:traceGroup>
        <inkml:traceGroup>
          <inkml:annotationXML>
            <emma:emma xmlns:emma="http://www.w3.org/2003/04/emma" version="1.0">
              <emma:interpretation id="{C3596419-067A-4E52-9C57-643E08D75936}" emma:medium="tactile" emma:mode="ink">
                <msink:context xmlns:msink="http://schemas.microsoft.com/ink/2010/main" type="inkWord" rotatedBoundingBox="13008,13775 13854,14086 13687,14542 12841,14231">
                  <msink:destinationLink direction="with" ref="{EE36CC8D-35AE-4149-A7FD-60E62AEF53AA}"/>
                  <msink:destinationLink direction="from" ref="{E2A44A9D-BA27-41FB-AFDA-EFCB5A29E446}"/>
                </msink:context>
              </emma:interpretation>
              <emma:one-of disjunction-type="recognition" id="oneOf1">
                <emma:interpretation id="interp5" emma:lang="en-US" emma:confidence="0">
                  <emma:literal>VA</emma:literal>
                </emma:interpretation>
                <emma:interpretation id="interp6" emma:lang="en-US" emma:confidence="0">
                  <emma:literal>VP</emma:literal>
                </emma:interpretation>
                <emma:interpretation id="interp7" emma:lang="en-US" emma:confidence="0">
                  <emma:literal>up</emma:literal>
                </emma:interpretation>
                <emma:interpretation id="interp8" emma:lang="en-US" emma:confidence="0">
                  <emma:literal>Vs</emma:literal>
                </emma:interpretation>
                <emma:interpretation id="interp9" emma:lang="en-US" emma:confidence="0">
                  <emma:literal>vs</emma:literal>
                </emma:interpretation>
              </emma:one-of>
            </emma:emma>
          </inkml:annotationXML>
          <inkml:trace contextRef="#ctx0" brushRef="#br0" timeOffset="-2315.7972">2733-2416 135 0,'1'-20'38'16,"-1"20"-5"-16,-3-16-10 15,3 16-7-15,0 0-6 16,0 0-10-16,-6 14 0 16,7 3 0-16,3 6 0 15,2 8 0-15,2 4 0 0,2 6 0 16,3 5 0-16,2-2 0 16,0 0 0-16,2 1 0 15,-1-6 0 1,0-3 0-16,1-6 0 0,1-4 0 15,-1-8 0-15,-3-3 0 16,1-5 0-16,-15-10 0 16,25 6 0-16,-25-6 0 15,18-16 0-15,-11 1 0 16,-1-6 0-16,-1-4 0 16,-2-4 0-16,-1-3 0 15,0-5 0-15,-2-4 0 0,-4-2 0 16,1 5 0-1,-3 4 0-15,-3 1 0 16,-1 6 0-16,2 6 0 16,0 6 0-16,8 15 0 0,0 0 0 15,0 0-10-15,0 0-9 16,0 0-8-16,15 13-4 16,5 4-8-16,1 3-1 15,5 6-1-15,1 2-1 16,-1 1 37-16</inkml:trace>
          <inkml:trace contextRef="#ctx0" brushRef="#br0" timeOffset="-1940.3954">3357-1854 140 0,'-6'16'39'0,"6"-16"-6"16,0 0-13-16,0 0-7 15,0 0-4-15,0 0-8 16,0 0-1-16,14-21 0 16,-10 6 0-16,-4-5 0 15,-5-3 0-15,-2-5 0 16,-3-3 0-16,-3-2 0 16,-3-3 0-16,-1 0 0 15,1 0-1-15,3 5 1 16,3-2 0-16,8 5 1 15,5 3-1-15,12 5 0 16,7 4 0-16,4 6 0 16,7 7 0-16,3 8-9 0,-5 1-6 15,4 12-7-15,-15 2-4 16,-2 6-3-16,-13 2-3 16,-7 4 0-16,-13-3 0 15,-6 2 8-15,-5-3 7 16,-9-1 6-16</inkml:trace>
          <inkml:trace contextRef="#ctx0" brushRef="#br0" timeOffset="-1787.3003">3245-1940 109 0,'0'0'33'0,"0"0"-1"16,28-26-4-16,-1 18-9 16,1-2-13-16,1-2-13 15,7 6-13-15,-8-4-10 0,7 5-6 16,-9-2-3-16,-1-1-1 15,-5-2-1-15,-2-4 28 16</inkml:trace>
        </inkml:traceGroup>
        <inkml:traceGroup>
          <inkml:annotationXML>
            <emma:emma xmlns:emma="http://www.w3.org/2003/04/emma" version="1.0">
              <emma:interpretation id="{976D83DE-E6AF-406A-A353-D4C3E73C99CA}" emma:medium="tactile" emma:mode="ink">
                <msink:context xmlns:msink="http://schemas.microsoft.com/ink/2010/main" type="inkWord" rotatedBoundingBox="14196,13935 15855,14006 15834,14510 14175,14439">
                  <msink:destinationLink direction="from" ref="{E2A44A9D-BA27-41FB-AFDA-EFCB5A29E446}"/>
                  <msink:destinationLink direction="with" ref="{EE36CC8D-35AE-4149-A7FD-60E62AEF53AA}"/>
                </msink:context>
              </emma:interpretation>
              <emma:one-of disjunction-type="recognition" id="oneOf2">
                <emma:interpretation id="interp10" emma:lang="en-US" emma:confidence="0">
                  <emma:literal>tore</emma:literal>
                </emma:interpretation>
                <emma:interpretation id="interp11" emma:lang="en-US" emma:confidence="0">
                  <emma:literal>eve</emma:literal>
                </emma:interpretation>
                <emma:interpretation id="interp12" emma:lang="en-US" emma:confidence="0">
                  <emma:literal>Eave</emma:literal>
                </emma:interpretation>
                <emma:interpretation id="interp13" emma:lang="en-US" emma:confidence="0">
                  <emma:literal>trove</emma:literal>
                </emma:interpretation>
                <emma:interpretation id="interp14" emma:lang="en-US" emma:confidence="0">
                  <emma:literal>Eave.</emma:literal>
                </emma:interpretation>
              </emma:one-of>
            </emma:emma>
          </inkml:annotationXML>
          <inkml:trace contextRef="#ctx0" brushRef="#br0" timeOffset="53584.1592">4006-2086 4 0,'0'0'12'16,"-6"-15"-3"-1,6 15-2-15,-4-16 0 16,4 16 2-16,-1-20 2 15,1 20 2-15,1-25 3 0,-1 25 3 16,0-23 4-16,0 23 1 16,5-19-2-16,-5 19-3 15,9-17-2-15,-9 17-3 16,14-11-4-16,-14 11-3 16,28-8-4-16,-6 4-2 15,4 1-1-15,4-2 0 16,6 2 0-16,2 1 0 15,3-1 0-15,-3 1 0 16,2 1 0-16,-4 1 0 16,-5 0 0-16,-4 1 0 15,-6 1 0-15,-5 1 0 16,-16-3-4-16,19 10-6 0,-19-10-6 16,0 0-5-16,0 25-6 15,0-25-3-15,-17 14-1 16,2-10-2-16,0 2 4 15,-1 1 5-15,-2-4 6 16</inkml:trace>
          <inkml:trace contextRef="#ctx0" brushRef="#br0" timeOffset="1422.0655">4041-2028 92 0,'0'0'39'0,"0"0"-3"16,0 0-5-16,16 3-9 15,-1-6-6-15,8 4-4 16,4-1-5-16,2 0-7 0,8 0 0 15,0 0 0-15,0 0 0 16,-3-1 0-16,-1 2-3 16,-8-4-8-16,-2 3-7 15,-8-7-5-15,-15 7-4 16,16-13-4-16,-16 13-2 16,-1-16-4-16,1 16 1 15,-15-20 7-15,15 20 23 16</inkml:trace>
          <inkml:trace contextRef="#ctx0" brushRef="#br0" timeOffset="1679.2433">4245-2237 107 0,'-26'-3'40'0,"26"3"-3"15,-20 11-9-15,17 6-11 16,-2 2-6-16,5 11-2 15,3 4-7-15,4 2-1 16,-1 6 0-16,-2-3 1 16,1-1-2-16,-2-5 0 15,2-4-2-15,0-7-12 16,8-4-10-16,-13-18-7 16,26 6-8-16,-6-12-2 15,3-9-2-15,3-8-1 0,6-7 28 16</inkml:trace>
          <inkml:trace contextRef="#ctx0" brushRef="#br0" timeOffset="2098.5223">4739-2277 160 0,'0'0'41'16,"0"0"-5"-16,0 0-22 15,-4 35-14-15,17-9 0 16,2 5 1-16,6 7-1 16,4 2 0-16,3 1 1 0,0-2-1 15,0-3 2-15,3-3-2 16,-1-8 0-16,1-2 0 16,-1-7 0-16,-4-6 0 15,-1-8 0-15,-6-9 0 16,1-8 0-16,-8-6 0 15,-2-4 0-15,-7-11 0 16,-5-3 0-16,-3-6-2 16,-5 1 1-16,1-2 0 15,-5 5 1-15,1 5-1 16,0 5 1-16,3 9 0 16,10 22 0-16,-6-21-1 15,6 21-12-15,0 0-7 0,31 26-7 16,-16-14-5-16,11 1-7 15,-1 3-2-15,1 1 0 16,-1-1 6-16,1-3 35 16</inkml:trace>
          <inkml:trace contextRef="#ctx0" brushRef="#br0" timeOffset="54192.2634">3993-1966 81 0,'0'0'30'16,"0"0"2"-16,0 0-1 15,0 0-11-15,0 0-2 16,28 2-4-16,-5 3-3 15,4-4-4-15,7 4-4 16,6 0-3-16,1 0 1 16,3-2 0-16,-1 2 0 15,-2-3-1-15,-1-1 0 0,-4-1 0 16,-8 0 0 0,-5-1 0-16,-3-1 0 0,-20 2-1 15,20-5-1-15,-20 5 1 16,0 0 1-16,0 0 0 15,0 0 0-15,-18-6 0 16,18 6 0-16,-27 1 0 16,11 1 0-16,-4 0 1 15,-6 1 1-15,-2-1-1 16,-5 1 0-16,-5 0 0 16,-2 0 0-16,-1-1-2 15,-3 0 1-15,2-2-1 16,3 0 0-16,4 1-1 0,2-1 1 15,7 0-1-15,5 0-1 16,6 0 0-16,15 0 1 16,-15 2-2-1,15-2-5-15,0 0-1 0,0 0-6 16,26-8-2-16,-11 3-4 16,5 3-4-16,0 1-4 15,1-4 2-15,1 0 1 16,-6-4 0-16,4 3 8 15</inkml:trace>
          <inkml:trace contextRef="#ctx0" brushRef="#br0" timeOffset="2362.7019">5366-2048 149 0,'0'0'41'0,"-17"18"-3"0,10 2-15 15,1 3-22-15,3 1-1 16,1 6 2 0,2-1-2-16,7 1 1 15,4-4-1-15,6-3 0 0,1-6-6 16,8-3-8-16,-1-10-7 15,4-4-7-15,-1-10-5 16,-1-5-6-16,-4-6-2 16,0-7-1-16,-3-7 12 15</inkml:trace>
        </inkml:traceGroup>
        <inkml:traceGroup>
          <inkml:annotationXML>
            <emma:emma xmlns:emma="http://www.w3.org/2003/04/emma" version="1.0">
              <emma:interpretation id="{4D57C262-BFA2-421A-A1E6-57D7DA4D6578}" emma:medium="tactile" emma:mode="ink">
                <msink:context xmlns:msink="http://schemas.microsoft.com/ink/2010/main" type="inkWord" rotatedBoundingBox="16528,13994 18939,14202 18875,14938 16464,14729">
                  <msink:destinationLink direction="with" ref="{3041972E-BB1A-4F4A-A9E5-39435BBD1BB1}"/>
                </msink:context>
              </emma:interpretation>
              <emma:one-of disjunction-type="recognition" id="oneOf3">
                <emma:interpretation id="interp15" emma:lang="en-US" emma:confidence="0">
                  <emma:literal>e</emma:literal>
                </emma:interpretation>
                <emma:interpretation id="interp16" emma:lang="en-US" emma:confidence="0">
                  <emma:literal>C</emma:literal>
                </emma:interpretation>
                <emma:interpretation id="interp17" emma:lang="en-US" emma:confidence="0">
                  <emma:literal>l</emma:literal>
                </emma:interpretation>
                <emma:interpretation id="interp18" emma:lang="en-US" emma:confidence="0">
                  <emma:literal>☺</emma:literal>
                </emma:interpretation>
                <emma:interpretation id="interp19" emma:lang="en-US" emma:confidence="0">
                  <emma:literal>c</emma:literal>
                </emma:interpretation>
              </emma:one-of>
            </emma:emma>
          </inkml:annotationXML>
          <inkml:trace contextRef="#ctx0" brushRef="#br0" timeOffset="3501.6615">6254-2063 160 0,'0'0'41'0,"0"0"-6"15,8-15-22-15,13 14-13 16,6-3 1-16,6 3-1 16,3-3 0-16,3 3 0 0,1-3 0 15,-6 0 0 1,-4-5-3-16,0 4-8 15,-14-4-8-15,1 4-6 16,-11-10-5-16,-6 15-3 0,7-22-5 16,-7 22-3-16,-2-23 3 15,-4 5 27-15</inkml:trace>
          <inkml:trace contextRef="#ctx0" brushRef="#br0" timeOffset="3722.8086">6430-2286 120 0,'-20'11'41'0,"7"7"-1"15,-2 2-11-15,8 13-17 16,6 3-7-16,1 3-4 16,6 2-2-16,4-1 2 0,7-4 0 15,-1-5-6-15,7-3-10 16,-6-15-10-16,4-3-8 15,-3-8-6-15,0-9-2 16,1-8-2-16,-1-8-2 16</inkml:trace>
        </inkml:traceGroup>
        <inkml:traceGroup>
          <inkml:annotationXML>
            <emma:emma xmlns:emma="http://www.w3.org/2003/04/emma" version="1.0">
              <emma:interpretation id="{49E6F457-8DC6-4943-84E1-3EB1E233C45D}" emma:medium="tactile" emma:mode="ink">
                <msink:context xmlns:msink="http://schemas.microsoft.com/ink/2010/main" type="inkWord" rotatedBoundingBox="17346,14128 18956,14362 18866,14980 17257,14747">
                  <msink:destinationLink direction="with" ref="{3041972E-BB1A-4F4A-A9E5-39435BBD1BB1}"/>
                </msink:context>
              </emma:interpretation>
              <emma:one-of disjunction-type="recognition" id="oneOf4">
                <emma:interpretation id="interp20" emma:lang="en-US" emma:confidence="0">
                  <emma:literal>in</emma:literal>
                </emma:interpretation>
                <emma:interpretation id="interp21" emma:lang="en-US" emma:confidence="0">
                  <emma:literal>on</emma:literal>
                </emma:interpretation>
                <emma:interpretation id="interp22" emma:lang="en-US" emma:confidence="0">
                  <emma:literal>an</emma:literal>
                </emma:interpretation>
                <emma:interpretation id="interp23" emma:lang="en-US" emma:confidence="0">
                  <emma:literal>am</emma:literal>
                </emma:interpretation>
                <emma:interpretation id="interp24" emma:lang="en-US" emma:confidence="0">
                  <emma:literal>tm</emma:literal>
                </emma:interpretation>
              </emma:one-of>
            </emma:emma>
          </inkml:annotationXML>
          <inkml:trace contextRef="#ctx0" brushRef="#br0" timeOffset="12672.0464">7053-1890 112 0,'0'0'41'0,"0"0"-6"16,0 0-13-1,26 8-4-15,-3-8-2 16,18 5-5-16,10-2-11 16,12 0 0-16,11-1 0 0,8 0 0 15,7-2 0-15,5-2 0 16,2-1 0-16,-1-1 0 16,-2-1 0-1,-4 0 0-15,-7 1 0 0,-6-3 0 16,-9 0 0-16,-4-1 0 15,-7 0 0-15,-10 1 0 16,-8 1 0-16,-5-2 0 16,-3 3-6-16,-6-4-8 15,-1 9-5-15,-8-3-5 16,2 6-5-16,-17-3-3 16,16 5-5-16,-16-5-3 15,0 0 5-15,0 0 17 0</inkml:trace>
          <inkml:trace contextRef="#ctx0" brushRef="#br0" timeOffset="13492.1434">7865-1683 176 0,'-17'-5'43'0,"17"5"-7"15,-16 28-36-15,9-7 0 16,7 7 0-16,0 1 0 15,4 4 0-15,2-2 0 16,1-1 0-16,-1-5 0 16,-1-2 0-16,-5-23 0 15,15 19 0-15,-15-19 0 16,0 0 0-16,12-26 0 16,-9 3 0-16,-3-2 0 0,2-4 0 15,-1 3 0-15,3-2 0 16,-1 1 0-16,3 3 0 15,4 2 0 1,3 4 0-16,6 4 0 0,2 2 0 16,2 2 0-16,3 7 0 15,1 3 0-15,-1 5 0 16,-1 8 0-16,0 5 0 16,-6 3 0-16,1 4 0 15,-2 5 0-15,-5 1 0 16,2-3 0-16,-3 1 0 15,1-6 0-15,-3-3 0 16,-2-4 0-16,-8-16 0 0,0 0 0 16,15-1 0-16,-13-16 0 15,-4-4 0 1,2-5 0-16,2-1 0 16,1-2 0-16,3-2 0 0,4 1 0 15,5 5 0-15,3 6 0 16,5 2 0-16,4 4 0 15,-1 2 0-15,2 7 0 16,-2 8 0-16,1 2 0 16,-2 7 0-16,-2 4 0 15,-4 6 0-15,-1 5 0 16,-1 5 0-16,-4-1 0 16,0 3 0-16,-3-2 0 0,-2-4 0 15,-3-1 0 1,0-10 0-16,-5-18-1 15,2 17-19-15,-2-17-12 16,-7-20-7-16,-1 2-4 0,-3-7-3 16,-3-4-2-16,3-7 23 15</inkml:trace>
        </inkml:traceGroup>
      </inkml:traceGroup>
    </inkml:traceGroup>
    <inkml:traceGroup>
      <inkml:annotationXML>
        <emma:emma xmlns:emma="http://www.w3.org/2003/04/emma" version="1.0">
          <emma:interpretation id="{DABA90DC-2282-490C-915B-FDB1CC16B66C}" emma:medium="tactile" emma:mode="ink">
            <msink:context xmlns:msink="http://schemas.microsoft.com/ink/2010/main" type="paragraph" rotatedBoundingBox="10249,15573 21870,15523 21876,16828 10255,168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033D49-279A-47B7-9444-ABD603AAAF77}" emma:medium="tactile" emma:mode="ink">
              <msink:context xmlns:msink="http://schemas.microsoft.com/ink/2010/main" type="line" rotatedBoundingBox="10249,15573 21870,15523 21876,16828 10255,16878"/>
            </emma:interpretation>
          </emma:emma>
        </inkml:annotationXML>
        <inkml:traceGroup>
          <inkml:annotationXML>
            <emma:emma xmlns:emma="http://www.w3.org/2003/04/emma" version="1.0">
              <emma:interpretation id="{3DC12AD0-90EA-4EE9-9FF5-46EA3CEA1343}" emma:medium="tactile" emma:mode="ink">
                <msink:context xmlns:msink="http://schemas.microsoft.com/ink/2010/main" type="inkWord" rotatedBoundingBox="13394,15560 17683,15541 17688,16820 13399,16838">
                  <msink:destinationLink direction="to" ref="{3B5988E3-7B14-4807-95C1-9637C5C51FF2}"/>
                </msink:context>
              </emma:interpretation>
              <emma:one-of disjunction-type="recognition" id="oneOf5">
                <emma:interpretation id="interp25" emma:lang="en-US" emma:confidence="0">
                  <emma:literal>owe-Imo-AZ-tamari?</emma:literal>
                </emma:interpretation>
                <emma:interpretation id="interp26" emma:lang="en-US" emma:confidence="0">
                  <emma:literal>awe-Imo-AZ-tamari?</emma:literal>
                </emma:interpretation>
                <emma:interpretation id="interp27" emma:lang="en-US" emma:confidence="0">
                  <emma:literal>ewe-Imo-AZ-Izmir</emma:literal>
                </emma:interpretation>
                <emma:interpretation id="interp28" emma:lang="en-US" emma:confidence="0">
                  <emma:literal>owe-Imo-AZ-Izmir</emma:literal>
                </emma:interpretation>
                <emma:interpretation id="interp29" emma:lang="en-US" emma:confidence="0">
                  <emma:literal>awe-Imo-AZ-Izmir</emma:literal>
                </emma:interpretation>
              </emma:one-of>
            </emma:emma>
          </inkml:annotationXML>
          <inkml:trace contextRef="#ctx0" brushRef="#br0" timeOffset="88464.8285">3143-129 152 0,'0'0'35'0,"0"0"-1"0,12-17-3 16,12 17-31-16,19-3 0 16,13 1 0-16,10 1-1 15,10-1 1-15,6 0 0 16,1 4 0-16,-6-4 0 16,-11 6-5-16,-15-6-9 15,-10 5-11-15,-16-1-6 16,-10 3 0-16,-15-5-2 15,0 0-1-15,-30 18-1 16,12-8 4-16</inkml:trace>
          <inkml:trace contextRef="#ctx0" brushRef="#br0" timeOffset="87823.9319">3239-716 142 0,'0'0'34'16,"-19"-18"-1"-16,19 18-2 16,0 0-20-16,-9 30-10 15,12-2 0-15,3 8-1 16,4 3 0-16,5 4 0 16,0 1 0-16,3 1 1 15,-1-4-1-15,-1-4-1 16,-3-4 1-16,2-6 0 15,-8-6 0-15,-4-5-9 16,2-1-13-16,-5-15-8 0,0 0-2 16,-15 3 0-16,15-3-3 15,-25-11-1-15,25 11-1 16</inkml:trace>
          <inkml:trace contextRef="#ctx0" brushRef="#br0" timeOffset="88915.136">3464 196 168 0,'0'0'34'0,"9"-23"-2"16,14 11-15-16,6 3-17 15,4-5 0-15,5 5 0 16,3 2 0-16,-1 4 0 16,-4 1 0-16,-5 9 0 15,-8 4 0-15,-6 6 0 16,-7 6 0-16,-10 6 0 15,-8 6 1-15,-7 2-1 0,-3 3-1 16,-4 1 1-16,-3 0 0 16,-1-3-1-16,3-7 1 15,3-5 0-15,5-6-1 16,4-5 0-16,11-15 1 16,-7 15 0-16,7-15 0 15,17-4 0-15,-2 1 0 16,4 0 0-16,9-2 0 15,5 2 1-15,2-1-1 16,3 1 0-16,1 3 0 16,-4 0 0-16,0 2-3 15,-9 6-12-15,-10-5-13 16,-16-3-3-16,0 0-3 0,0 0-1 16,0 0-3-16,0 0-2 15</inkml:trace>
          <inkml:trace contextRef="#ctx0" brushRef="#br0" timeOffset="89935.4442">4286 23 145 0,'0'0'40'0,"0"0"-1"16,0 0-11-16,2 23-28 15,8 5 1-15,3 5-2 16,5 3 2-16,0 5-2 16,2 1 1-16,-2-3 0 15,-1-6 0-15,-4-5 0 16,-5-9 0-16,-8-19 0 0,7 20 0 15,-7-20-1 1,0 0 1-16,-13-28 0 16,4 4 0-16,-1-11-1 15,4-6 1-15,1-5 0 0,5 0 0 16,3 2 0-16,5 3 1 16,9 4-2-16,3 10 1 15,4 10 1-15,8 12-1 16,1 10-1-16,1 12 1 15,1 9 0-15,-1 7 0 16,-2 6 0-16,-3 5 0 16,-2 2 0-16,-7-1 0 15,-2-7 0-15,-5-6 0 16,-2-10 0-16,-2-7 0 16,-9-15 0-16,0 0-1 15,10-18 1-15,-10-4 0 16,0-9 0-16,0-7-1 0,1-5 1 15,4 1 0-15,5-3 0 16,5 4 0-16,6 5-1 16,7 8 1-16,7 9 0 15,3 9 1-15,3 11-1 16,2 14 0-16,0 8 0 16,-6 8 1-16,1 5-1 15,-5 7 0-15,-5 2 0 16,-3-3 0-16,-5-2 0 15,-5-7 0-15,-4-7 0 16,-1-8 0-16,-10-18 1 16,10 16-1-16,-10-16 0 15,0 0-1-15,-2-14-12 0,2 14-7 16,-3-25-8-16,-2 8-2 16,5 17-2-16,3-31-1 15,2 16 0-15,4-3 0 16,0 0 10-16</inkml:trace>
          <inkml:trace contextRef="#ctx0" brushRef="#br0" timeOffset="90523.8464">5519-95 164 0,'0'0'33'0,"0"0"-1"16,0 0-15-16,0 0-13 16,21 28-4-16,-6 0 0 0,3 7 0 15,5 7-1-15,5 3 1 16,-3 2 0-16,6 3 0 16,1-4 0-16,-1-4 0 15,2-7-1-15,-2-9 2 16,-3-8-1-16,-2-6 0 15,1-9 0-15,-7-8 0 16,-4-10 1-16,-3-5-1 16,-5-7 0-16,-1-5 0 15,-5-5 0-15,-6-6-1 16,-2 2 1-16,-2 0 0 16,-4 3 0-16,2 5 0 15,-1 5 0-15,1 5 0 0,0 7 0 16,10 16 0-16,-8-18 0 15,8 18-9-15,0 0-9 16,0 0-8 0,0 0-5-16,0 0 0 0,18 23-1 15,-18-23-2-15,15 23 0 16,-6-9 7-16,3 1 21 16</inkml:trace>
          <inkml:trace contextRef="#ctx0" brushRef="#br0" timeOffset="90958.9521">6270 447 124 0,'0'0'32'15,"0"0"0"-15,21 12-10 16,-21-12-6-16,0 0-2 16,0 0-7-16,17-18-6 15,-17 18-1-15,2-28 1 16,-6 8-1-16,1-3 0 16,-7-6 1-16,0-6-1 15,-1-1 0-15,-3-5 0 16,5 0 0-16,2-2 0 15,4 2 0-15,4 2 0 16,9 4 0-16,8 2 0 16,7 5 1-16,5 5-2 0,4 7 1 15,1 6-1-15,0 7 1 16,-9 4-9-16,-1 12-7 16,-17 2-7-16,-2 13-5 15,-12-2-3-15,-6 11 0 16,-7-5 0-16,-3 5-1 15,-3-5 7-15,-3 0 9 16</inkml:trace>
          <inkml:trace contextRef="#ctx0" brushRef="#br0" timeOffset="91126.0727">6249 272 136 0,'0'0'32'0,"0"0"0"15,-7-22 0-15,7 22-15 0,16-24-17 16,3 12 0-16,-1-3-13 15,10 4-10-15,-4-4-7 16,6 2-1-16,-4-5-2 16,4-2-1-16,-5-5 0 15,3 1-2-15</inkml:trace>
          <inkml:trace contextRef="#ctx0" brushRef="#br0" timeOffset="91552.3222">6703-427 178 0,'5'-23'34'0,"4"0"-3"16,10 5-25-16,3 5-6 16,4 3-1-16,4 5 1 15,-1 2 0-15,-1 5 0 16,-6 3 0-16,-7 4 0 15,-15-9 0-15,9 32 1 16,-15-11-1-16,-4 4 1 16,-8 4-1-16,-5 2 0 15,-2 1 0-15,-1-3 0 16,1 2 0-16,4-3 0 16,3-5 0-16,4-3-1 0,8-2 1 15,6-18 0 1,6 23 0-16,-6-23 0 0,32 8 0 15,-11-9 0 1,5-1 0-16,1-1 0 0,1-4 0 16,0 2 0-16,-4-3-5 15,1 5-11-15,-25 3-10 16,25-7-5-16,-25 7-1 16,0 0-2-16,0 0 0 15,0 0-2-15,0 0 4 16</inkml:trace>
          <inkml:trace contextRef="#ctx0" brushRef="#br0" timeOffset="91867.5292">7102-78 155 0,'0'0'34'16,"0"0"-1"-16,15-4-5 16,6 6-28-16,9 1-1 0,8-1 1 15,3-2 0-15,2 0 0 16,1 0 0-1,-9-3-18-15,-2-1-12 16,-15-1-2-16,-18 5-2 0,12-14-1 16,-12 14-3-16,-19-22-2 15</inkml:trace>
          <inkml:trace contextRef="#ctx1" brushRef="#br1">280 0 0,'0'123'16,"-186"-24"-16,103 11 16,72-104-16</inkml:trace>
          <inkml:trace contextRef="#ctx0" brushRef="#br0" timeOffset="86668.5956">706-234 142 0,'0'0'34'0,"-26"-10"-1"16,26 10-2-16,-20 18-17 15,17 3-14-15,8 7 0 16,6 8 1-16,8 5-1 16,7 7 0-16,5 0 0 15,9-1 0-15,4-4 0 16,6-9 0-16,4-4 0 16,-1-14 0-16,-1-9 0 15,-2-14 0-15,-2-12 0 16,-12-8 0-16,-6-7 0 15,-9-4 0-15,-8-3 0 16,-5 3-1-16,-8 2 0 16,-3 5 1-16,-3 6 0 0,-1 6-1 15,7 19 1-15,-15-17 1 16,15 17-1-16,0 0 0 16,-6 30 1-16,12-4-1 15,7 10 0-15,4 7 1 16,9 6-2-16,9 2 1 15,6 2-1-15,8-7 1 16,6-4 0-16,4-10 0 16,2-16 0-16,0-8-1 15,-5-18 2-15,-8-11-2 16,-10-15 1-16,-14-9 0 16,-12-5 0-16,-12-3-1 15,-15-1 1-15,-10 0 0 0,-4 6 0 16,-4 8 0-16,-2 9 0 15,4 10 0-15,1 3 0 16,7 10 0-16,8 6-2 16,15 2-11-16,0 0-9 15,-6 23-7-15,19-8-1 16,5-4-2-16,7 7-2 16,1-6-1-16,7 1 0 15,0-3 17-15</inkml:trace>
          <inkml:trace contextRef="#ctx0" brushRef="#br0" timeOffset="87218.5788">2133-156 170 0,'-13'-18'35'16,"13"18"-3"-16,7-14-18 16,7 12-14-16,11 2 0 15,8 2 0-15,5 1 0 16,3 2-10-16,7 5-10 15,-7-4-6-15,-3 6-4 16,-13-6-1-16,-2 4-2 0,-23-10 0 16,11 18-2-1,-11-18 9-15,-21 15 20 16</inkml:trace>
          <inkml:trace contextRef="#ctx0" brushRef="#br0" timeOffset="87317.6452">2212 79 145 0,'0'22'35'16,"0"-22"-2"-16,28 10-2 15,-1-2-33-15,2-5-16 16,11 4-8-16,-4-6-5 16,5 1-1-16,-8-5-2 0,3-2 0 15,-8-8-2 1,-1-4 6-16</inkml:trace>
          <inkml:trace contextRef="#ctx0" brushRef="#br0" timeOffset="92499.0424">8041-652 136 0,'0'0'40'0,"-20"-8"-2"15,20 8-10-15,-5 30-21 16,14 2-7-16,2 6-1 0,9 8 1 16,3 2 0-16,2 0 0 15,-1-4 0-15,1-3 0 16,-2-5 0-16,-1-5-9 15,-8-9-13-15,0-4-8 16,-14-18-2-16,6 15-1 16,-6-15-1-16,-15-2-2 15,-1-3-1-15</inkml:trace>
          <inkml:trace contextRef="#ctx0" brushRef="#br0" timeOffset="92714.1822">7921-46 185 0,'0'0'35'16,"28"-13"-3"-16,8 5-33 0,15 0 1 16,8 1 0-16,4-1-14 15,8 8-12-15,-10 0-5 16,0 3-2-16,-20 4 0 15,-11 4-2-15,-15 1-1 16,-9 8 1-16</inkml:trace>
          <inkml:trace contextRef="#ctx0" brushRef="#br0" timeOffset="93106.4494">8326 194 184 0,'0'0'34'0,"-8"-23"-3"16,23 15-31-16,6 2 0 16,7-1 0-16,3 4 0 15,2 1-1-15,-1 5 1 16,-3 4 0-16,-6 3 0 16,-6 3-1-16,-9 5 1 15,-5 5 0-15,-8 2-1 16,-6 3 2-16,-4 3-1 15,-5 0 0-15,-4 0 0 16,-3 2-1-16,3-3 1 16,-3-2 0-16,7-4 0 15,6-2 0-15,5-4-1 16,9-4 1-16,0-14 1 0,35 14-1 16,-4-14 0-16,7-4 0 15,3-2 0-15,1-4-9 16,2 2-13-16,-3-4-6 15,-3 2-4-15,-7-3 0 16,-1 2-1-16,-5-6-2 16,-1 2 1-16</inkml:trace>
          <inkml:trace contextRef="#ctx0" brushRef="#br0" timeOffset="93811.1057">8990-21 182 0,'0'0'34'16,"0"0"-3"-16,-15 3-31 16,23 22 0-16,9 11-1 15,3 5 1-15,-2 9 0 16,3 0 0-16,1 5-1 15,-3-8 1-15,0-4 0 16,-6-10 0-16,-3-8 0 16,-2-11-1-16,-8-14 1 15,0 0 0-15,-2-18 0 0,-8-6 0 16,-3-13 0-16,0-7 0 16,0-8 0-1,1-3 0-15,9 3 0 0,3-1 0 16,8 7 0-16,9 5 0 15,7 13 1-15,6 10-1 16,6 12 0-16,4 9 0 16,-1 10 0-16,3 10-1 15,-5 10 1-15,3 8-1 16,-5 3 1-16,-4 4-1 16,-3-2 1-16,-5-2 0 15,-3-6 0-15,-2-7 0 16,-5-9 0-16,-13-22 0 0,20 19 0 15,-20-19 0-15,0 0 0 16,8-29-1-16,-6 7 1 16,-1-6 0-1,3-4 0-15,1-5 0 0,3 0 0 16,5 1-1-16,7-1 1 16,4 8 1-16,4 4-1 15,4 7 0-15,4 5 1 16,0 8-1-16,4 12 0 15,-2 6 0-15,0 11 0 16,-4 3 0-16,-2 7 0 16,-6 2 0-16,-3 4 0 15,-5-2 1-15,-3-4-1 16,-5-8-10-16,1-1-14 0,-11-25-6 16,13 20-1-16,-13-20-1 15,9-15-1 1,-6-6-1-16,5-6 1 0</inkml:trace>
          <inkml:trace contextRef="#ctx0" brushRef="#br0" timeOffset="94188.3024">10209-75 178 0,'0'0'32'15,"5"15"-2"-15,7 8-26 16,3 13-5-16,3 5 1 0,10 8 0 15,5 0-1 1,6 1 1-16,4-3 0 16,3-6 0-16,0-9 0 15,0-9 0-15,1-12 0 0,-8-9 0 16,-4-10 0-16,-9-10 0 16,-6-9-1-16,-9-7 2 15,-7-7-1-15,-8-7 0 16,-4 2 0-16,-8-3 0 15,-3 3 1-15,0 3-1 16,-1 9 1-16,3 4-1 16,8 9-1-16,9 21 1 15,-4-23 0-15,4 23-9 16,20 1-12-16,1 7-7 16,-1 1-2-16,5 5-2 15,-4-2-1-15,6 3-1 16,-4 0 0-16,0-1 13 0</inkml:trace>
          <inkml:trace contextRef="#ctx0" brushRef="#br0" timeOffset="94452.4759">10919 73 153 0,'0'0'33'0,"-19"21"0"15,19-21-9-15,-19 28-24 16,14-2 1-16,2 4-1 15,3 3 0-15,3 1 0 16,2 2-1-16,5-1 1 16,5-4 0-16,3-3 0 0,4-5 0 15,4-5 0-15,4-5-9 16,-1-8-11-16,8-3-8 16,-8-9-4-16,4-3 0 15,-3-6-1-15,-1-5 0 16,-4-9 0-16</inkml:trace>
          <inkml:trace contextRef="#ctx0" brushRef="#br0" timeOffset="94589.5703">11031-31 172 0,'-33'-18'32'0,"7"0"-1"15,11 5-36-15,15 13-21 0,0 0-5 16,25-7-1-16,-4 2-1 15,11 2-1-15,-4-3-1 16</inkml:trace>
          <inkml:trace contextRef="#ctx0" brushRef="#br0" timeOffset="94998.8481">11198-647 160 0,'11'-26'33'0,"4"-2"-2"15,13 10-18-15,3 3-13 16,7 9 0-16,2 2 0 16,-1 6 0-16,-2 8 0 15,-8 3 0-15,-4 5 0 16,-12 3 0-16,-8 4 0 15,-11 5 0-15,-11 1 0 16,-6 3 0-16,-7 1 0 16,-1 1 0-16,0-2 1 15,1 1-1-15,5-2 1 16,7 0 0-16,8-5-1 16,10-1 1-16,10-5-1 15,8-2 1-15,9-6-2 0,4-4 1 16,7-5 0-16,5-3 0 15,0-2 0-15,-6-5-16 16,-2 2-14 0,-9-4-1-16,-7 0-3 0,-19 7-2 15,4-16-3-15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6:12.0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2300152-B332-449D-A7CD-6A37DC15D2F3}" emma:medium="tactile" emma:mode="ink">
          <msink:context xmlns:msink="http://schemas.microsoft.com/ink/2010/main" type="inkDrawing" rotatedBoundingBox="3904,12100 12097,12170 12096,12283 3903,12213" semanticType="underline" shapeName="Other">
            <msink:sourceLink direction="with" ref="{0EF2AD2C-228B-4907-A591-FD491F184769}"/>
            <msink:sourceLink direction="with" ref="{B3FE6EC9-C152-43D9-9B4D-9A0FAA9AEAF4}"/>
          </msink:context>
        </emma:interpretation>
      </emma:emma>
    </inkml:annotationXML>
    <inkml:trace contextRef="#ctx0" brushRef="#br0">-1327 2854 72 0,'17'13'43'16,"-1"-9"-2"-16,7-6-14 15,18 2-16-15,12-3-3 16,15 1 0-1,6-4-1-15,11 1-7 0,6-4 0 16,3 6 1-16,1-2-1 16,4-1 1-16,0 1-1 15,-2 3 1-15,1-1-1 16,-1-1 1-16,3 1-1 16,4-3 1-16,3 2 0 15,4 1-1-15,2 0 1 16,6-1 0-16,4 4 0 15,6-1 0-15,8 1 0 0,4 1 0 16,-1-1 0 0,0 0-1-16,2 2 2 15,6 0-1-15,7-2 0 16,3 1 0-16,1-1 1 0,0 0 0 16,8-1 0-16,6 1-1 15,3 0 1-15,-5 0 0 16,-1 0-1-16,1 0 1 15,4 1-1-15,-5 3 0 16,-4 1 0-16,2 1 0 16,2-1 0-16,1 2-1 15,-6-1 0-15,-2 1 1 16,0 1-1-16,2-3 0 16,-5 2 0-16,-7-4 0 15,-10 2-1-15,-6-2 1 16,0 0 0-16,-7 1 0 0,-8-3-1 15,-8 3 1-15,-7-1 0 16,-5 2 0-16,-5-2 0 16,-6 0 0-16,-12 2-1 15,-5 0 1-15,-7 2-3 16,-9-2-9-16,-4 3-8 16,-11-8-8-16,-5 6-5 15,-8-4 0-15,-9 0-2 16,-21-2-2-16,0 0 2 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0:59.8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CFCC16A-951E-4025-9349-8626D36506CE}" emma:medium="tactile" emma:mode="ink">
          <msink:context xmlns:msink="http://schemas.microsoft.com/ink/2010/main" type="writingRegion" rotatedBoundingBox="3974,2953 15024,3081 15004,4743 3954,4614"/>
        </emma:interpretation>
      </emma:emma>
    </inkml:annotationXML>
    <inkml:traceGroup>
      <inkml:annotationXML>
        <emma:emma xmlns:emma="http://www.w3.org/2003/04/emma" version="1.0">
          <emma:interpretation id="{1B80BB32-4BD6-4133-88A1-AACFC51089AA}" emma:medium="tactile" emma:mode="ink">
            <msink:context xmlns:msink="http://schemas.microsoft.com/ink/2010/main" type="paragraph" rotatedBoundingBox="3974,2953 15024,3081 15004,4743 3954,4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ADC915-B8BC-441F-8087-AADE4A191ABD}" emma:medium="tactile" emma:mode="ink">
              <msink:context xmlns:msink="http://schemas.microsoft.com/ink/2010/main" type="line" rotatedBoundingBox="3974,2953 15024,3081 15004,4743 3954,4614"/>
            </emma:interpretation>
          </emma:emma>
        </inkml:annotationXML>
        <inkml:traceGroup>
          <inkml:annotationXML>
            <emma:emma xmlns:emma="http://www.w3.org/2003/04/emma" version="1.0">
              <emma:interpretation id="{DE4F5C18-DFDC-4CC4-9D4B-D56D4E953BCB}" emma:medium="tactile" emma:mode="ink">
                <msink:context xmlns:msink="http://schemas.microsoft.com/ink/2010/main" type="inkWord" rotatedBoundingBox="3953,3248 5530,2943 5716,3909 4140,4213"/>
              </emma:interpretation>
              <emma:one-of disjunction-type="recognition" id="oneOf0">
                <emma:interpretation id="interp0" emma:lang="en-US" emma:confidence="0">
                  <emma:literal>w</emma:literal>
                </emma:interpretation>
                <emma:interpretation id="interp1" emma:lang="en-US" emma:confidence="0">
                  <emma:literal>W</emma:literal>
                </emma:interpretation>
                <emma:interpretation id="interp2" emma:lang="en-US" emma:confidence="0">
                  <emma:literal>u</emma:literal>
                </emma:interpretation>
                <emma:interpretation id="interp3" emma:lang="en-US" emma:confidence="0">
                  <emma:literal>U</emma:literal>
                </emma:interpretation>
                <emma:interpretation id="interp4" emma:lang="en-US" emma:confidence="0">
                  <emma:literal>we</emma:literal>
                </emma:interpretation>
              </emma:one-of>
            </emma:emma>
          </inkml:annotationXML>
          <inkml:trace contextRef="#ctx0" brushRef="#br0">1 339 63 0,'28'0'20'0,"-28"0"2"16,0 0-2-1,0 0-1-15,0 0 0 0,0 0-2 16,16 41-2-16,-16-41-1 16,-10 31-3-16,10-31-4 15,-3 47-2-15,3-9-4 16,7 6-1-16,2 10 0 15,4 3 0-15,2 6-1 16,4 3 0-16,3-3 0 16,7-7 1-16,-1-2-1 15,7-13 0-15,3-10 0 16,0-9 1-16,6-12 0 0,0-10-1 16,7-7 2-16,-4-8-1 15,7-7 0 1,-4-10 0-16,-2-2 1 15,-1-7-1-15,0 0 0 0,-5-3 0 16,-8 3 1-16,1-3-2 16,-10 6 1-16,-6 0 0 15,-6 3 0-15,-4 7 0 16,-2 0 0-16,-7 28 0 16,0-51 0-16,0 51 1 15,-7-37-1-15,7 37 0 16,0 0 1-16,-15-29-1 15,15 29 1-15,0 0 0 16,0 0 0-16,-19 44-1 16,19-15 1-16,0-1-1 15,6 10 0-15,3 3 0 16,1 3-1-16,6 0 0 0,-1 3 0 16,8-6 1-16,-1 0 0 15,0 0 0-15,6 0-1 16,1-10 1-16,5-6-1 15,4-6 1-15,3-6 0 16,3-7 0-16,1-6 0 16,5-9 0-16,-2-7 0 15,-1-3 0-15,3-3 1 16,-2-6-1-16,2-4 0 16,-9-2 0-16,0-7 0 15,-12-3 0-15,-4 0 1 16,-12-10-1-16,-10-3 0 15,-13-6 1-15,-15-6-1 0,-6-10 0 16,-10 1 1-16,-1 2-1 16,1 4 0-16,7 9 0 15,-1 9 1-15,7 16-1 16,28 38 1-16,-26-34-1 16,26 34-7-16,0 0-6 15,13 47-8-15,-13-47-5 16,31 63-6-16,-12-28-6 15,16 6 0-15,3-13 2 16,9 0 13-16</inkml:trace>
        </inkml:traceGroup>
        <inkml:traceGroup>
          <inkml:annotationXML>
            <emma:emma xmlns:emma="http://www.w3.org/2003/04/emma" version="1.0">
              <emma:interpretation id="{1885FEE5-41C2-47B0-ACBC-204252B562C7}" emma:medium="tactile" emma:mode="ink">
                <msink:context xmlns:msink="http://schemas.microsoft.com/ink/2010/main" type="inkWord" rotatedBoundingBox="6281,2980 10549,3422 10417,4696 6149,4254"/>
              </emma:interpretation>
              <emma:one-of disjunction-type="recognition" id="oneOf1">
                <emma:interpretation id="interp5" emma:lang="en-US" emma:confidence="0">
                  <emma:literal>=FX</emma:literal>
                </emma:interpretation>
                <emma:interpretation id="interp6" emma:lang="en-US" emma:confidence="0">
                  <emma:literal>Ex</emma:literal>
                </emma:interpretation>
                <emma:interpretation id="interp7" emma:lang="en-US" emma:confidence="0">
                  <emma:literal>=Fx</emma:literal>
                </emma:interpretation>
                <emma:interpretation id="interp8" emma:lang="en-US" emma:confidence="0">
                  <emma:literal>FIX</emma:literal>
                </emma:interpretation>
                <emma:interpretation id="interp9" emma:lang="en-US" emma:confidence="0">
                  <emma:literal>Fix</emma:literal>
                </emma:interpretation>
              </emma:one-of>
            </emma:emma>
          </inkml:annotationXML>
          <inkml:trace contextRef="#ctx0" brushRef="#br0" timeOffset="615.2519">2233 767 72 0,'3'35'29'16,"-3"-35"2"-16,32 9-7 0,-1-15-5 15,17 6-1-15,-1-13-3 16,16 10-2-16,4-13-5 16,15 4-4-16,0-1-4 15,6 1 1-15,-6-1-1 16,-6 4 0-16,0 12-9 16,-19-10-6-16,-3 17-6 15,-54-10-4-15,53 22-6 16,-53-22-2-16,0 0-5 15,-3 28 1-15,3-28 13 0</inkml:trace>
          <inkml:trace contextRef="#ctx0" brushRef="#br0" timeOffset="892.3853">2299 1230 113 0,'48'22'32'15,"2"-19"-1"-15,26 7-12 16,-3-20-4-16,18 4-4 16,-9-10-3-16,7 0-3 15,-7 4-8-15,-9-7-7 16,-1 13-6-16,-21-10-6 0,2 13-7 15,-18-4-5-15,0 4-4 16,-35 3-1-16,41-19 2 16,-41 19 32-16</inkml:trace>
          <inkml:trace contextRef="#ctx0" brushRef="#br0" timeOffset="2000.581">4147 427 40 0,'-3'-50'18'16,"3"50"3"-16,-4-41-1 16,4 41 0-16,0 0 5 15,0 0-2-15,0 0-2 0,0 0-3 16,-3 41-4 0,13 6-3-16,-7 10-2 15,6 12-2-15,4 13-8 0,3 0 0 16,-4 9 0-16,1 3 1 15,-3-2-1-15,-1-4 0 16,-6 0 0-16,3-12 2 16,-2-7-2-16,2-9 1 15,0-13 1-15,1-12-1 16,-7-35 0-16,19 37-2 16,-19-37-9-16,0 0-7 15,41-41-8-15,-38-3-3 16,9-6-4-16,-5-16 0 15,5-7 1-15,-5-9 0 16,-1-9 9-16</inkml:trace>
          <inkml:trace contextRef="#ctx0" brushRef="#br0" timeOffset="2395.5185">4140 285 39 0,'-31'3'17'15,"31"-3"3"-15,-41 0 3 16,41 0 2-16,0 0-1 16,0 0-2-16,35-12-3 15,2 12-3-15,-8-6-2 0,15 6-2 16,-6-4-4-16,9 4-5 15,-2 0-3-15,-4 4 1 16,0-4-1-16,-3 0 0 16,-1 0 1-16,8 0-1 15,-1 0 0-15,3-4 0 16,7 4 0-16,-7-3-6 16,13 6-6-16,-9-3-2 15,12 7-4-15,-22-7-3 16,10 12-3-16,-20-5-3 15,4 8-2-15,-35-15 3 16,35 26 5-16,-35-26 2 0,0 31 4 16,0-31 4-16</inkml:trace>
          <inkml:trace contextRef="#ctx0" brushRef="#br0" timeOffset="2730.4126">4560 843 46 0,'0'0'20'0,"32"28"2"15,-32-28-4 1,35 25 0-16,-35-25-2 0,44 25-1 16,-16-18-2-16,7-1-4 15,0-6-2-15,3 0-4 16,3 3-8-16,-6-6-7 16,6 6-8-16,-7-6-7 15,1 0-5-15,0 3-1 16,3 3 0-16,0 3 9 15</inkml:trace>
          <inkml:trace contextRef="#ctx0" brushRef="#br0" timeOffset="3533.3336">5606 764 52 0,'0'0'21'0,"0"0"6"16,0 0 0-16,0 0-2 15,0 0-3-15,6 35-2 16,16-4-2-16,-3-3-4 16,13 13-3-16,-1-3-4 15,7 6-5-15,3 3-2 16,3 1 0-16,-3-1-1 15,4 0 1-15,-4 3 0 0,0-2 0 16,3 5 0-16,0-2 0 16,-3-7 0-16,0 0 0 15,0-6 0-15,-6-1-1 16,0-5 1-16,-7-4 0 16,1-9-1-16,-29-19 1 15,44 32 0-15,-44-32-9 16,31 25-6-16,-31-25-4 15,0 0-6-15,0 0-3 16,29 38-5-16,-29-38-2 16,0 0-5-16,0 0 8 15,0 0 26-15</inkml:trace>
          <inkml:trace contextRef="#ctx0" brushRef="#br0" timeOffset="3944.5815">6275 821 36 0,'-41'41'16'0,"13"-16"-3"15,-4 6-4-15,-6 4-1 0,3 6 1 16,-9 6 1-16,6 3 0 16,-9 1-2-16,6 5 1 15,-6-2 0-15,2 9 0 16,4-10-2-16,7 1-2 15,-1-10 0-15,10 0-2 16,2-6 0-16,8-10-2 16,15-28-8-16,-13 29-8 15,13-29-4-15,0 0-4 16,0 0-5-16,41-51-1 16,-16 10 0-16,7-9 10 15</inkml:trace>
        </inkml:traceGroup>
        <inkml:traceGroup>
          <inkml:annotationXML>
            <emma:emma xmlns:emma="http://www.w3.org/2003/04/emma" version="1.0">
              <emma:interpretation id="{4F7F5967-6445-4346-87DD-FF9184A2A404}" emma:medium="tactile" emma:mode="ink">
                <msink:context xmlns:msink="http://schemas.microsoft.com/ink/2010/main" type="inkWord" rotatedBoundingBox="11220,3037 15024,3081 15006,4572 11203,4528"/>
              </emma:interpretation>
              <emma:one-of disjunction-type="recognition" id="oneOf2">
                <emma:interpretation id="interp10" emma:lang="en-US" emma:confidence="0">
                  <emma:literal>cost</emma:literal>
                </emma:interpretation>
                <emma:interpretation id="interp11" emma:lang="en-US" emma:confidence="0">
                  <emma:literal>costs</emma:literal>
                </emma:interpretation>
                <emma:interpretation id="interp12" emma:lang="en-US" emma:confidence="0">
                  <emma:literal>coso</emma:literal>
                </emma:interpretation>
                <emma:interpretation id="interp13" emma:lang="en-US" emma:confidence="0">
                  <emma:literal>cos0</emma:literal>
                </emma:interpretation>
                <emma:interpretation id="interp14" emma:lang="en-US" emma:confidence="0">
                  <emma:literal>coed</emma:literal>
                </emma:interpretation>
              </emma:one-of>
            </emma:emma>
          </inkml:annotationXML>
          <inkml:trace contextRef="#ctx0" brushRef="#br0" timeOffset="4764.1266">7759 742 53 0,'0'-28'22'0,"0"28"4"16,-6-32-1-16,6 32 2 16,-19-31-2-16,19 31-3 15,-32-35-4-15,32 35-3 16,-34-32-5-16,34 32-3 15,-48-28-4-15,48 28-3 16,-50-16-1-16,21 13 0 16,1 3 0-16,-4 3 0 15,-2 7 1-15,2 2 0 0,-3 10-1 16,4 7 0-16,2 9 1 16,4 9 0-16,3 6-1 15,6 10 1-15,3 10-1 16,10-4 0-16,3 3 1 15,10-5-1-15,6-4 1 16,6-4 0-16,9-5 1 16,1-10-1-16,6-3 0 15,6-10 0-15,0-9 0 16,0-9 0-16,1-7-1 16,2-6 0-16,3-6 1 15,7 0-8-15,-12-19-9 16,18 9-6-16,-16-13-8 0,16 11-2 15,-9-14-5-15,9 7 0 16,-12-10 1-16,5 4 21 16</inkml:trace>
          <inkml:trace contextRef="#ctx0" brushRef="#br0" timeOffset="5388.391">8574 896 42 0,'6'-31'22'0,"-6"31"3"16,-9-38 3-16,9 38 0 15,-19-28-3 1,19 28-2-16,-32-26-4 0,32 26-2 15,-53-9-5-15,21 9-4 16,-9 3-6-16,0 10-3 16,-3-1 0-16,-4 4 1 15,1 9 0-15,3-3 0 16,6 7-1-16,6 5 0 16,4 7 1-16,6 6 0 15,9 7-1-15,10-1 1 16,6 4 0-16,7 3 0 0,9 0-1 15,6 0 1 1,13-7-1-16,0-2 0 16,9-11 1-16,3-8-2 15,4-10 1-15,3-9 0 0,0-13 0 16,-4-13 1-16,1-12-1 16,-3-10 1-16,-10-3-1 15,-3-6 1-15,-10-3 0 16,-9-6 1-16,-10-4 1 15,-5 0-2-15,-11-6 3 16,-5-3-2-16,-10-3 1 16,-4 3-1-16,-5 3 1 15,-1 3-2-15,1 9 0 16,-4 11 0-16,6 8 0 16,29 32 0-16,-44-31-5 15,44 31-5-15,0 0-6 16,-31 6-6-16,43 22-4 0,-12-28-6 15,41 51-1-15,-9-23 0 16,15 3 4-16,4-2 5 16</inkml:trace>
          <inkml:trace contextRef="#ctx0" brushRef="#br0" timeOffset="5989.0254">9269 852 28 0,'50'-41'17'0,"-50"41"4"16,29-47 4-16,-29 47 2 0,3-38 0 15,-3 38-1-15,0 0-2 16,-35-22-3-16,7 13-5 16,28 9-4-16,-57 0-5 15,22 3-7-15,3 6 0 16,1 1 0-16,-4 2 0 15,0 4-1-15,4 3 1 16,31-19 0-16,-54 44-1 16,54-44 0-16,-38 41 1 15,38-41 0-15,-16 31-1 16,16-31 0-16,0 0 0 16,32 26-1-16,-32-26 1 15,51 3 0-15,-17-6 0 0,4-1 0 16,10 1 1-16,-1 0 0 15,0 9 1-15,4 4 0 16,-4 3 0 0,0 12 0-16,-5 6 0 0,-5 10-1 15,-8 3 1-15,-7 3-1 16,-6 4 0-16,-10-1 0 16,-9 1 0-16,-7-7 0 15,-9 3 1-15,-6-6-1 16,-6-3 0-16,-7-7 1 15,-3-9 0-15,-4-3-1 16,-2-6 0-16,3-13 1 16,0-7-2-16,0-8 1 0,9-4-1 15,0-3 0-15,35 22 0 16,-44-54-6 0,44 54-7-16,-13-53-9 15,13 53-5-15,25-48-4 0,7 26-2 16,0-9-2-16,18 9 1 15,4-13 6-15</inkml:trace>
          <inkml:trace contextRef="#ctx0" brushRef="#br0" timeOffset="7307.2699">9720 783 33 0,'0'0'17'0,"0"0"4"16,48 28 5-16,-17-40 3 15,20 15-2-15,-4-16-4 16,22 10-4-16,-9-6-2 16,19 12-4-16,-9-16-4 15,9 7-5-15,-7-1-4 16,-2 1 0-16,-10 3 0 15,-10 0 0-15,-5 0 1 16,-7 3-1-16,-7 6-9 0,-31-6-10 16,38 0-11-16,-38 0-2 15,0 0-6 1,16-50-2-16,-13 18-2 16,0-9 14-16</inkml:trace>
          <inkml:trace contextRef="#ctx0" brushRef="#br0" timeOffset="6987.048">10775 471 79 0,'16'-41'33'16,"-26"10"-2"-16,10 31 2 15,-9-54-7-15,9 54-5 0,-16-57-4 16,16 57-3-16,-32-47-13 15,32 47-1-15,-41-44 0 16,13 22 0-16,-7 0 0 16,-3 3 0-16,-3 3 0 15,-6 4 0-15,-1 2 0 16,-5 7 0-16,-1 6 0 16,0 13 0-16,1 9 0 15,2 13 0-15,4 9-1 16,3 10 1-16,6 9 0 15,6 13-1-15,4 3 0 16,9 9 1-16,6 4-1 0,10 5 1 16,6-2-1-16,3-4 0 15,10-5 0-15,6-4 0 16,7-4 1-16,2-8 0 16,4-13 0-16,3-7 0 15,3-9 0-15,0-9 0 16,3-10 0-16,0-9-1 15,1-7 2-15,-1-12-1 16,3-6-1-16,-6-10 1 16,10-3-1-16,-4-3 1 15,1-4 0-15,2-2 0 16,-3-7 0-16,4 0-1 16,0-6 2-16,-1 0-1 0,-3-10 1 15,-6-5-1-15,-6-14 1 16,-6-6 0-16,-14-12 0 15,-15-13-1-15,-12-6 1 16,-7 0-1-16,-6 3 1 16,-10 9-1-16,-3 13 1 15,-3 16 0-15,0 15-1 16,3 20 1-16,0 18-1 16,-9 10 0-16,-1 6 0 15,1 9 0-15,-7 4 0 16,4-1-1-16,-4 4 1 15,4 0 0-15,2 0-1 16,-2-4-3-16,9 7-7 0,-4-13-4 16,17 10-6-16,-7-13-3 15,35-3-4-15,-44 10-3 16,44-10 1 0,0 0 4-16,0 0 5 0,0 0 6 15,-19 37 3-15,19-37 4 16,13 38 3-16,-13-38 5 15,3 51 0-15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5:08.8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5FE962E-A0BC-4410-96A8-8B45AD68C15B}" emma:medium="tactile" emma:mode="ink">
          <msink:context xmlns:msink="http://schemas.microsoft.com/ink/2010/main" type="inkDrawing" rotatedBoundingBox="2624,8453 6759,10764 4795,14280 659,11969" hotPoints="5194,9724 5204,12851 2077,12861 2067,9734" semanticType="enclosure" shapeName="Square"/>
        </emma:interpretation>
      </emma:emma>
    </inkml:annotationXML>
    <inkml:trace contextRef="#ctx0" brushRef="#br0">107-3 117 0,'-23'13'42'0,"23"-13"-4"15,-16 33-16-15,7-12-14 16,8 8-4-16,2 6-4 16,1 5 0-16,1 4 0 15,2 3 0-15,-2 7 0 16,-1 0 1-16,0 6-1 16,-2 0-1-16,0 1 2 15,-2 2-2-15,2 4 2 16,-2 1-1-16,1 1 0 15,-1 2 0-15,1 3 0 0,1-1 1 16,-2 4-2-16,0 1 2 16,1-3-2-16,-1-2 2 15,2-3-1-15,0 0 1 16,2-5-2-16,-2-1 2 16,3-4-1-16,0-1 1 15,0-2-1-15,1-2 1 16,-1 0-1-16,0-4 0 15,0-1 0-15,2 1 0 16,-3-2 0-16,-2-2-1 16,2 0 2-16,1-3-3 15,-1-2 2-15,-2 2-1 16,0-3 1-16,0-2 0 0,0-3 0 16,1-2 1-16,-2 0-1 15,2-1 0 1,-4 0 0-16,0-1 1 0,-1-1-1 15,3 0 1-15,-6-2-1 16,2-3 0-16,0-1 0 16,-1-2 1-16,1-2-1 15,0-2 0-15,2-1 1 16,-5-1 0-16,8-17-1 16,-8 21 2-16,8-21-2 15,0 0 0-15,0 0-15 16,-18-18-14-16,14-11-9 15,-1-17-6-15,-1-16-1 0,1-13-2 16,-3-19 25-16</inkml:trace>
    <inkml:trace contextRef="#ctx0" brushRef="#br0" timeOffset="1816.2009">63-27 126 0,'0'0'40'0,"0"0"-10"16,14 13-11-16,3-8-8 0,-3-2-1 15,11 2-9-15,4-2 0 16,2 2-1-16,8 0 1 16,2 0-1-16,3 0 0 15,1 0 0-15,0-1 0 16,3 1 0-16,2-1 0 16,4-3 0-16,0 1 0 15,5-2 0-15,1 0 0 16,1-2 0-16,2 1 0 15,3-1 0-15,-3 4 0 16,1-4 0-16,0 2 0 16,-2-2-1-16,0 4 1 15,0 0 0-15,2-1 0 0,-2 1 0 16,0 1-1-16,-2 0 1 16,-1 1-1-16,0-1 1 15,-2 2 0-15,0-4 0 16,-4 3 0-16,-1 1 0 15,-2-4 0-15,1 1 0 16,-2-1 0-16,2 1-1 16,-1-2 1-16,1 2-1 15,1-2 1-15,-1 0 0 16,3 0-1-16,-2 0 1 16,0 0-1-16,-1 0 1 15,0 1 0-15,-4 1 0 16,-3 1 0-16,0 0 0 0,-5 2 0 15,0-1 1-15,-1 2-1 16,0-1 1-16,-6 0-1 16,-1 0-1-1,2-2 1-15,-4 2 0 0,2 0 0 16,-4 0 0-16,-3-2 0 16,-3 0 0-16,2 2 1 15,-2-2-1-15,-3 1 0 16,-3-1 0-16,-15-3 0 15,25 3 0-15,-25-3 0 16,18 5 0-16,-18-5-1 16,0 0 0-16,0 0 0 15,14 15 0-15,-14-15 1 0,0 0-1 16,0 0 1 0,7 16 0-16,-7-16 0 15,0 0 0-15,0 0 0 16,8 21-1-16,-8-21 1 0,3 18 0 15,-3-18-1-15,2 23 1 16,-2-23 0-16,0 29 0 16,0-9 0-16,0 1 0 15,1 0 0-15,1 7 0 16,0 3 1-16,-2 3-1 16,1 5 0-16,1 3 0 15,1 2 1-15,-3 7-1 0,2 3 1 16,1 1-1-1,2 2 1-15,0 8 0 16,1-3-1-16,-1 3 1 16,2 2 0-16,-1 0-1 15,1 1 0-15,-2 4 1 0,0-2-1 16,0 0 1-16,0 0-1 16,-1-2 1-16,1 4-1 15,0 0 0-15,0-4 1 16,2-1-1-16,-6-1 0 15,4-2 1-15,-1-2-2 16,0 0 1-16,-2-4 0 16,-2-1-1-16,-2-1 1 15,-1-2-1-15,2-2 0 16,-3 0 0-16,1 0 0 16,0-2 1-16,1 1-1 15,0-2 0-15,1-2 1 0,1-3-1 16,1 0 1-16,1-3 0 15,1-2-1-15,-1 0 2 16,3 0-1-16,-2-2 0 16,0-1-1-16,1-2 1 15,-1-1 0-15,0 0 0 16,-3-4 0-16,2-5-2 16,-4-1 3-16,2 0-1 15,-1-4 0-15,-3 3 0 16,3-3 0-16,-3 2 0 15,0 0 0-15,0 2 0 16,-1-2 0-16,2 2 0 16,-2 0 0-16,0-3 0 0,2-3 0 15,3-17-12-15,0 0-19 16,0 0-11-16,-15-17-2 16,10-11-1-16,-1-16-2 15</inkml:trace>
    <inkml:trace contextRef="#ctx0" brushRef="#br0" timeOffset="2976.0667">-50 2961 80 0,'0'0'43'0,"0"0"-4"16,0 0-11-16,13 17-9 15,2-12-4-15,16 8-3 16,1-4-6-16,11 6-7 0,6-2 1 16,10 2-1-1,3-4 0-15,6-1 1 16,7-2-1-16,9 2 1 16,6-2-1-16,4 0 1 0,6-1-1 15,1 1 0-15,4-3 0 16,-1-2 1-16,2 0-1 15,-1 0 0-15,1-1 1 16,-1-2-1-16,-1 0 1 16,1-3 0-16,-4 3-1 15,0 0 1-15,-1-2 0 16,-5 2 0-16,-4 0-1 16,-4 2 1-16,-2-1 0 15,-7 1-1-15,-3 0 1 16,-1-2 0-16,-9 1-1 15,-1-2 1-15,-6-3 0 16,-2 3 0-16,0-2 0 0,-1-1 0 16,-1 1 0-16,1-2 0 15,3 0 0-15,-4 2 0 16,3 1 0-16,-2-1 0 16,-1 0 1-16,-2 3-1 15,-3-2 0-15,-3 1 1 16,-3 1 0-16,-3 0 0 15,-2 0-1-15,-5 0 0 16,-6 1 1-16,-2-1-1 16,-5 2 1-16,-6-1 0 15,-14-1-1-15,17 7 1 16,-17-7 0-16,0 0 0 16,0 0-1-16,0 0-12 0,0 0-22 15,0 0-2-15,-15-10-9 16,15 10-1-16,-33-14-2 15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5:13.72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8120853-5609-492D-BFD0-0689E06E7CA4}" emma:medium="tactile" emma:mode="ink">
          <msink:context xmlns:msink="http://schemas.microsoft.com/ink/2010/main" type="inkDrawing" rotatedBoundingBox="3609,11116 7994,8872 9065,10966 4681,13210" hotPoints="8133,9152 7955,11579 3671,11530 7854,9149" semanticType="enclosure" shapeName="Trapezoid">
            <msink:sourceLink direction="with" ref="{6D017EF6-A43A-48FF-BA0D-EEBC14856F8D}"/>
          </msink:context>
        </emma:interpretation>
      </emma:emma>
    </inkml:annotationXML>
    <inkml:trace contextRef="#ctx0" brushRef="#br0">-1429 2149 113 0,'0'0'43'0,"0"0"-1"16,0 0-15 0,0 0-24-16,18-16-3 0,3 5 0 15,6-3 0-15,4-2 0 16,5-4-1-16,7-1 1 0,7-5 0 15,1-2-1 1,5-5 2-16,-2-2-1 16,4-1 0-16,-1-2 0 15,-1-1 1-15,0-2-1 0,-1 0 0 16,1-4 0-16,-3 1 1 16,4 0-1-16,3-4 0 15,5 2 0-15,1 2 0 16,5-1 0-16,3 3 1 15,-1 1-1-15,3 1 0 16,-1 4 0-16,-2 0 1 16,-2-2-2-16,-2 0 2 15,-2-1-1-15,1 1 0 16,1 0 0-16,-1 1 0 16,1-1 0-16,-2-2 0 15,3 3 1-15,-4-1-1 16,1 0 0-16,-3-1 1 0,-1 1-1 15,1 0 0-15,0 0 1 16,4 4-1-16,-2-1 0 16,3 2 0-16,-1 0 0 15,1 2 1-15,-2 2-1 16,3-3 0-16,-6 5 1 16,-2-1-1-16,-2-4 0 15,-3 3 1-15,3-2-1 16,-3 1 1-16,4 0-1 15,0 1 1-15,-1-2-2 16,-1 1 2-16,2 2-1 16,-3 0 1-16,-2 2-1 15,-5 3 0-15,-4-2 1 0,-4 2-1 16,-3 0 0-16,-6 5 1 16,-4 2-1-16,-4 4 0 15,-6 2 0-15,-20 10 0 16,22-8 0-16,-22 8-6 15,0 0-15-15,-5 20-11 16,5-20-6-16,-23 23-5 16,6-10 0-16,1-1-1 15</inkml:trace>
    <inkml:trace contextRef="#ctx0" brushRef="#br0" timeOffset="476.6548">2247-187 119 0,'0'0'44'0,"0"0"-2"15,0-19-16-15,21 19-17 16,5 0-5-16,11 0-3 16,4 1-1-16,7 1 0 0,3 0 0 15,0-2 0-15,-4 3 0 16,0-2 0-16,-8 3 0 16,-6 2 0-1,-7 4-1-15,-6 2 1 0,-5 6-1 16,-3 1 0-16,-4 6 0 15,-5 3 0-15,-3 3 0 16,0 2 1-16,0 2 0 16,0-3 0-16,-2 3 0 15,1-2 0-15,-2 1 0 16,1-4 0-16,0-1 0 16,1-2 0-16,-1-6-1 15,-1-4 1-15,6-3-16 0,-3-14-15 16,0 0-7-16,-2-14-3 15,1-8-2 1,-3-2-3-16</inkml:trace>
    <inkml:trace contextRef="#ctx0" brushRef="#br1" timeOffset="51257.2763">-1294 2251 21 0,'23'-6'20'0,"-8"1"-6"16,3 0-1-16,8 0 0 15,2-2-1-15,5-2-3 16,-1 5-1-16,2-1-3 16,1 2-1-16,1 1-2 15,-1 1-2-15,-2 2 0 16,-2-1-1-16,0 4 1 15,-1-3-2-15,0 1 1 0,3 1-2 16,-4-1 1 0,2 1 0-16,1 2 0 15,2-3 0-15,3 1 0 16,1-1 1-16,-1-1 0 0,1-1 1 16,3-1 0-16,1-1 0 15,2-1 0-15,-4 3 0 16,1-2 0-16,-2-1 0 15,1 0 0-15,-4-1 0 16,-1 3 0-16,-4 1 1 16,0 1-1-16,-3-1 0 15,0 5 0-15,0-2 1 16,-3 2-1-16,2 2 1 16,-3 0-1-16,1-4 1 15,-4 3-1-15,6-1 1 16,-9-1 1-16,3 2 0 15,1-4 1-15,-1-1-1 0,1 1 1 16,2 0-1-16,1-2 0 16,0-2 0-16,4 0-1 15,1-1-1-15,3 0 0 16,3 3 0-16,0-2 0 16,1-1 1-16,2 0-1 15,1-1 0-15,-2-1 0 16,3 1 0-16,-2 0 0 15,1-1 1-15,-1 0-1 16,1 2 0-16,-4-2 0 16,2 2 0-16,-2 1 0 15,2-1 0-15,-3 1 0 0,1 1 0 16,0 1-1-16,-1 0 1 16,4 1 0-16,-2-1 0 15,2 0 0-15,-1 0 0 16,2-1 1-16,-1 1-1 15,1-2 0-15,-2 2 1 16,0 0-1-16,-2-2 1 16,2 1 0-16,0-1 0 15,-2 0 0-15,2-1 0 16,-4 2 0-16,4-3-1 16,-3 1 1-16,1 1-1 15,-1-1 1-15,-1 1-1 16,3 2 0-16,-3 2 0 0,2-2 1 15,1 2 0-15,0-1 0 16,0 3 0-16,-1 2 0 16,0-3 1-16,-1 2-1 15,-2 0 4-15,-2-1 3 16,0 1 1-16,-3-5 1 16,4 3 0-16,-6-6 1 15,5 4 0-15,-3-6-2 16,4 4-3-16,-1-1-5 15,-1-1-11-15,1 4-10 16,-3-1-11-16,0 2-8 16,-5 1-2-16,-3 1-2 15,-2-1 3-15</inkml:trace>
    <inkml:trace contextRef="#ctx0" brushRef="#br1" timeOffset="52274.6164">2929-146 34 0,'-10'27'25'15,"-5"2"-4"-15,5 7-9 16,2 7-6-16,6 5 0 15,2 4 3-15,2 4 0 16,4 5 2-16,-2-2 0 16,4 5 2-16,-6-1 0 15,1 4 0-15,-5-1 0 16,4 3-2-16,-7-4-1 16,3 4-2-16,-4-1-3 15,-1 1 0-15,-3-2-2 0,0-1-1 16,-3 1 0-16,0-3-2 15,0-1 1-15,-2-1-1 16,2 2 0-16,0-3 1 16,-1 1-2-16,5-2 2 15,-3-1-2-15,2 0 1 16,0-3 1-16,0-2 0 16,2-5-1-16,0-3 1 15,1-5-1-15,1-3 1 16,1-5 0-16,1-5-1 15,3-2-3-15,-3-8-10 16,9-1-8-16,-5-17-8 16,0 0-6-16,0 0-7 0,0 0-2 15,0 0-1-15,14-28 30 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4:35:18.0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799CB7A-26A0-4B0D-B72E-4C80E035E3D5}" emma:medium="tactile" emma:mode="ink">
          <msink:context xmlns:msink="http://schemas.microsoft.com/ink/2010/main" type="inkDrawing" rotatedBoundingBox="17845,17389 17845,17547 17830,17547 17830,17389" shapeName="Other"/>
        </emma:interpretation>
      </emma:emma>
    </inkml:annotationXML>
    <inkml:trace contextRef="#ctx0" brushRef="#br0">0 0 0,'0'0'0,"0"0"15,0 0-15,0 0 0,0 0 16,0 0-16,0 0 16,0 0-16,0 0 15,0 0-15,0 0 16,0 0-16,0 0 15,0 0-15,0 0 0,0 0 16,0 0-16,0 0 16,0 0-16,0 0 15,0 0-15,0 0 16,0 0-16,0 0 0,0 0 16,0 0-16,0 0 15,0 0-15,0 0 16,0 0-16,0 0 15,0 0-15,0 0 16,0 0-16,0 0 0,0 0 16,0 0-1,0 0-15,0 0 0,0 0 16,0 0-16,0 0 16,0 0-16,0 0 15,0 0-15,0 94 16,0-89-16,0-5 15,0 0-15,0 0 0,0 0 16,0 0-16,0 0 16,0 0-16,0 6 0,0 6 15,0-6-15,0 0 16,0-1-16,0 1 16,0 0-16,0 0 15,0 0-15,0-6 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6:13.3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8BE7EF-4E81-43D1-8FAC-D163E7829BA1}" emma:medium="tactile" emma:mode="ink">
          <msink:context xmlns:msink="http://schemas.microsoft.com/ink/2010/main" type="inkDrawing" rotatedBoundingBox="3918,11845 3985,12639 3861,12650 3793,11856" semanticType="verticalRange" shapeName="Other">
            <msink:sourceLink direction="with" ref="{735B8BD2-66AD-4FDD-A906-64C244CAE72B}"/>
          </msink:context>
        </emma:interpretation>
      </emma:emma>
    </inkml:annotationXML>
    <inkml:trace contextRef="#ctx0" brushRef="#br0">-1376 2508 90 0,'-9'18'43'16,"3"8"-5"-16,-2 4-16 16,6 14-10-16,-1 4-1 15,6 11-3-15,-1 8-5 0,1 9-4 16,0 2 1-16,2 1-1 15,-2-3 1-15,1-9 1 16,2-9-1-16,1-14 0 16,4-16-14-16,-11-28-18 15,30-15-9-15,-8-19-3 16,1-19-2-16,1-6-1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6:12.0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34701D-330C-41F5-A835-237E10C5D093}" emma:medium="tactile" emma:mode="ink">
          <msink:context xmlns:msink="http://schemas.microsoft.com/ink/2010/main" type="inkDrawing" rotatedBoundingBox="3904,12100 12097,12170 12096,12283 3903,12213" semanticType="underline" shapeName="Other">
            <msink:sourceLink direction="with" ref="{6D017EF6-A43A-48FF-BA0D-EEBC14856F8D}"/>
            <msink:sourceLink direction="with" ref="{B2069DCC-D130-4D48-8593-6FD783B8C481}"/>
            <msink:sourceLink direction="with" ref="{7648F9BE-083E-4C33-A5A5-65B1AF4425DC}"/>
          </msink:context>
        </emma:interpretation>
      </emma:emma>
    </inkml:annotationXML>
    <inkml:trace contextRef="#ctx0" brushRef="#br0">-1327 2854 72 0,'17'13'43'16,"-1"-9"-2"-16,7-6-14 15,18 2-16-15,12-3-3 16,15 1 0-1,6-4-1-15,11 1-7 0,6-4 0 16,3 6 1-16,1-2-1 16,4-1 1-16,0 1-1 15,-2 3 1-15,1-1-1 16,-1-1 1-16,3 1-1 16,4-3 1-16,3 2 0 15,4 1-1-15,2 0 1 16,6-1 0-16,4 4 0 15,6-1 0-15,8 1 0 0,4 1 0 16,-1-1 0 0,0 0-1-16,2 2 2 15,6 0-1-15,7-2 0 16,3 1 0-16,1-1 1 0,0 0 0 16,8-1 0-16,6 1-1 15,3 0 1-15,-5 0 0 16,-1 0-1-16,1 0 1 15,4 1-1-15,-5 3 0 16,-4 1 0-16,2 1 0 16,2-1 0-16,1 2-1 15,-6-1 0-15,-2 1 1 16,0 1-1-16,2-3 0 16,-5 2 0-16,-7-4 0 15,-10 2-1-15,-6-2 1 16,0 0 0-16,-7 1 0 0,-8-3-1 15,-8 3 1-15,-7-1 0 16,-5 2 0-16,-5-2 0 16,-6 0 0-16,-12 2-1 15,-5 0 1-15,-7 2-3 16,-9-2-9-16,-4 3-8 16,-11-8-8-16,-5 6-5 15,-8-4 0-15,-9 0-2 16,-21-2-2-16,0 0 2 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5:15.7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A0E9607-3DE4-4A50-9474-BBAC6BE5D9E0}" emma:medium="tactile" emma:mode="ink">
          <msink:context xmlns:msink="http://schemas.microsoft.com/ink/2010/main" type="inkDrawing" rotatedBoundingBox="6379,9064 6399,9767 5877,9782 5858,9078" hotPoints="6165,9781 5840,9510 6044,9139 6369,9410" semanticType="underline" shapeName="Ellipse"/>
        </emma:interpretation>
      </emma:emma>
    </inkml:annotationXML>
    <inkml:trace contextRef="#ctx0" brushRef="#br0">848-220 122 0,'-10'-18'41'16,"10"18"-10"-16,-22-21-14 16,22 21-3-16,-21-10-3 15,21 10-8-15,-20 8-3 16,20-8-1-16,-24 30 0 16,9-4 1-16,-2 5-1 0,1 9 1 15,-1 8 0-15,1 4 0 16,3 6-1-16,1 1 1 15,7 0 0-15,5-2 1 16,8-1-1-16,7-6 0 16,7-6 0-16,7-8 0 15,9-10 0-15,3-9 0 16,4-11-1-16,3-12 0 16,-2-7 0-16,0-14 0 15,-2-6 1-15,-6-4 0 16,-3-4 1-16,-7-2-1 15,-8-3 2-15,-9 0-1 16,-6 2 1-16,-8 1-1 0,-9 2 0 16,-6 1 0-16,-8 1-1 15,-5 4 0-15,-6 3 0 16,1 7 0-16,1 0-1 16,4 6 1-16,6 5-6 15,4 1-9-15,21 13-8 16,0 0-8-16,0 0-4 15,0 0 0-15,21-6-2 16,1 7-1-16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6:30.25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AC4F69E-3A65-45C5-9F3E-07684B1DC9E3}" emma:medium="tactile" emma:mode="ink">
          <msink:context xmlns:msink="http://schemas.microsoft.com/ink/2010/main" type="inkDrawing" rotatedBoundingBox="12626,9798 13038,9945 12909,10307 12496,10160" hotPoints="12954,10053 12749,10257 12545,10053 12749,9849" semanticType="underline" shapeName="Circle">
            <msink:destinationLink direction="with" ref="{EAB9A6B9-13AF-47C2-A27D-1BADBCB65CB6}"/>
          </msink:context>
        </emma:interpretation>
      </emma:emma>
    </inkml:annotationXML>
    <inkml:trace contextRef="#ctx0" brushRef="#br0">3981-312 158 0,'-30'-2'39'16,"1"7"-8"-16,-13 1-18 16,10 11-12-16,4 8 0 0,3 6-1 15,5 7 0 1,9 6 0-16,7 2 1 0,9 0-1 15,13-2 0 1,12-8-1-16,13-9 1 0,6-9-1 16,9-13 0-16,0-15-3 15,-1-3-4-15,-9-14-1 16,-8-2 1-16,-19-9-1 16,-13 0 2-16,-14 0 5 15,-16 4 2-15,-4 4 4 16,-9 2 3-16,-1 9 2 15,0 1 0-15,9 9-1 16,8 5-13-16,19 4-15 16,0 0-12-16,0 0-1 15,16-5 0-15,9 1-1 16,8 6-1-16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6:30.8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AB9A6B9-13AF-47C2-A27D-1BADBCB65CB6}" emma:medium="tactile" emma:mode="ink">
          <msink:context xmlns:msink="http://schemas.microsoft.com/ink/2010/main" type="inkDrawing" rotatedBoundingBox="13103,9812 14065,9934 13997,10472 13035,10349" semanticType="underline" shapeName="Other">
            <msink:sourceLink direction="with" ref="{8AC4F69E-3A65-45C5-9F3E-07684B1DC9E3}"/>
            <msink:sourceLink direction="with" ref="{67896F46-369A-4000-8CFF-DC7281CAF03C}"/>
          </msink:context>
        </emma:interpretation>
      </emma:emma>
    </inkml:annotationXML>
    <inkml:trace contextRef="#ctx0" brushRef="#br0">4309-263 155 0,'-3'26'34'0,"-6"-8"0"16,8 12-14-16,-1 3-19 15,4 3 0-15,-1 7-1 16,6-1 0-16,1 1 0 16,4-5-1-16,-1-5 1 15,-1-10-2-15,2-5 1 16,-12-18-1-16,18 8 1 15,-18-8 0-15,13-25 0 0,-10-1 0 16,1-12 1-16,0-3 0 16,1-7 0-16,4 1 1 15,4-1 0-15,2 5 0 16,4 7 1-16,3 8-1 16,4 15-1-16,-1 10 1 15,0 14-1-15,-2 9 1 16,-2 10-2-16,-3 6 1 15,0 5 0-15,-3 2-1 16,-3-2 1-16,-2-2 0 16,-2-8-1-16,0-6 1 15,-1-10 0-15,-7-15-2 16,0 0-5-16,0 0-1 0,6-17-2 16,-6-6 0-16,5 0 0 15,0-9-1-15,8 0 1 16,2-5 2-16,8 0 4 15,2 3 4-15,3-1 6 16,3 11 4-16,-3 1 1 16,4 11 0-16,-11 6-1 15,4 16 0-15,-11 6 0 16,3 10-1-16,-9 9-6 16,-1 6-3-16,-2 2-1 15,-2-1 1-15,0-1 0 16,-1-5 0-16,3-4-9 15,-7-16-12-15,2-16-10 0,0 0-2 16,18 3 0-16,-14-21-1 16,4-1-1-16</inkml:trace>
    <inkml:trace contextRef="#ctx0" brushRef="#br0" timeOffset="216.147">5161-229 154 0,'-15'27'34'0,"10"6"-1"16,0 1-16-16,5 12-17 15,6 5 1-15,3 3-1 16,2 0 0-16,1-3 1 0,1 0-1 16,-6-6-15-16,2-4-10 15,-7-13-6-15,0-4-2 16,-2-24 0-16,0 0-1 15,0 0-2-15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6:31.36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C1930A-6CE8-4C24-A3F4-4C23C2ED107A}" emma:medium="tactile" emma:mode="ink">
          <msink:context xmlns:msink="http://schemas.microsoft.com/ink/2010/main" type="inkDrawing" rotatedBoundingBox="14086,9739 14309,10086 14058,10248 13834,9901" hotPoints="14265,10011 14080,10196 13894,10011 14080,9826" semanticType="underline" shapeName="Circle"/>
        </emma:interpretation>
      </emma:emma>
    </inkml:annotationXML>
    <inkml:trace contextRef="#ctx0" brushRef="#br0">5085-197 139 0,'-5'-41'35'16,"13"11"-1"-16,7 0-6 15,13 12-23-15,10 12-4 0,8 4-1 16,3 9 0 0,2 7 0-16,-3 11 0 15,-8 5-1-15,-11 6 1 16,-12 3-1-16,-10 1 1 0,-11-1-1 16,-9-1 0-16,-7-5 1 15,-4-5 0-15,-4-10-4 16,0-3-7-16,-4-11-5 15,6 0-3-15,0-12-7 16,9-2-3-16,2-8-4 16,10 0 0-16,5-5 4 15,12-5 4-15,11 0 13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6:31.8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7896F46-369A-4000-8CFF-DC7281CAF03C}" emma:medium="tactile" emma:mode="ink">
          <msink:context xmlns:msink="http://schemas.microsoft.com/ink/2010/main" type="inkDrawing" rotatedBoundingBox="14651,9829 14663,10307 14290,10317 14278,9838" hotPoints="14700,10057 14478,10280 14255,10057 14478,9834" semanticType="underline" shapeName="Circle">
            <msink:destinationLink direction="with" ref="{EAB9A6B9-13AF-47C2-A27D-1BADBCB65CB6}"/>
          </msink:context>
        </emma:interpretation>
      </emma:emma>
    </inkml:annotationXML>
    <inkml:trace contextRef="#ctx0" brushRef="#br0">5862-248 163 0,'-11'-15'35'16,"11"15"-2"-16,-25-23-23 16,25 23-9-16,-23-23-1 15,8 15 0-15,-3-1 0 16,-3 6-1-16,-7 3 1 15,-5 7 0-15,0 6 0 16,-3 7 0-16,1 9 0 16,4 9 0-16,3 6 1 15,8 6-1-15,10 2 0 0,15-1 0 16,13 0 0-16,13-8 0 16,9-9-1-16,6-7 1 15,5-13-1-15,0-9 1 16,-1-10-1-16,-12-11-1 15,-9-5-9-15,-17-14-3 16,-7 2-1-16,-15-13 0 16,-3 7 0-16,-15-7 1 15,0 6 3-15,-7 4 1 16,0 5 9-16,4 10 1 16,5 1-8-16,8 10-8 15,18 10-3-15,0 0-1 16,0 0-2-16,19-11-2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4:35:07.2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16A8F7A-3C98-4831-9880-B42D5BC48EBF}" emma:medium="tactile" emma:mode="ink">
          <msink:context xmlns:msink="http://schemas.microsoft.com/ink/2010/main" type="writingRegion" rotatedBoundingBox="11148,18725 11163,18725 11163,18740 11148,18740"/>
        </emma:interpretation>
      </emma:emma>
    </inkml:annotationXML>
    <inkml:traceGroup>
      <inkml:annotationXML>
        <emma:emma xmlns:emma="http://www.w3.org/2003/04/emma" version="1.0">
          <emma:interpretation id="{14053A82-DB8E-45AE-A961-0CE75D4871AE}" emma:medium="tactile" emma:mode="ink">
            <msink:context xmlns:msink="http://schemas.microsoft.com/ink/2010/main" type="paragraph" rotatedBoundingBox="11148,18725 11163,18725 11163,18740 11148,18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5F3264-BBFC-42CB-8B78-7F5D5121CDB9}" emma:medium="tactile" emma:mode="ink">
              <msink:context xmlns:msink="http://schemas.microsoft.com/ink/2010/main" type="line" rotatedBoundingBox="11148,18725 11163,18725 11163,18740 11148,18740"/>
            </emma:interpretation>
          </emma:emma>
        </inkml:annotationXML>
        <inkml:traceGroup>
          <inkml:annotationXML>
            <emma:emma xmlns:emma="http://www.w3.org/2003/04/emma" version="1.0">
              <emma:interpretation id="{8AE314AB-4226-4325-9C3F-E5DF3DC4B6FF}" emma:medium="tactile" emma:mode="ink">
                <msink:context xmlns:msink="http://schemas.microsoft.com/ink/2010/main" type="inkWord" rotatedBoundingBox="11148,18725 11163,18725 11163,18740 11148,1874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6:34.3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8A6084F-2302-48BF-A442-5EF28E199164}" emma:medium="tactile" emma:mode="ink">
          <msink:context xmlns:msink="http://schemas.microsoft.com/ink/2010/main" type="inkDrawing" rotatedBoundingBox="17247,9587 20491,9691 20467,10451 17223,10346" semanticType="underline" shapeName="Other">
            <msink:sourceLink direction="with" ref="{8791986D-6F82-45CB-AAF3-4F59B77CDEB1}"/>
            <msink:sourceLink direction="with" ref="{1B2ADEE1-2873-48DA-8466-66D44064F07C}"/>
          </msink:context>
        </emma:interpretation>
      </emma:emma>
    </inkml:annotationXML>
    <inkml:trace contextRef="#ctx0" brushRef="#br0">8823-123 111 0,'3'-19'41'0,"-3"19"-3"0,-6-18-10 16,-1 4-12-16,7 14-7 15,-3-30-8-15,-2 12-1 16,-3-2 1-16,-4-1 0 16,-6 1-1-16,0 2 1 15,-10 2 0-15,-5 6-1 16,-3 8 0-16,-2 7 0 15,0 12 0-15,-2 10 0 16,7 15-1-16,4 7 1 16,9 5 0-16,8 4 0 15,12-1 0-15,14-3-1 16,12-8 1-16,14-15-1 16,11-12 0-16,5-16-10 0,5-11-10 15,-5-17-7-15,-4-13-3 16,-12-13-2-1,-7-8 0-15,-18-10 0 0,-5 2 9 16,-15-4 17-16,-7 0 22 16,-4 11 13-16,-7 4 4 15,1 15 3-15,-3 8-1 16,7 15-1-16,-2 10-6 16,20 8-10-16,-24 19-10 15,19 9-7-15,5 7 0 16,8 9-1-16,5 9 1 15,0 9 0-15,4 2 0 16,1 0 0-16,3-3-1 0,3-8-1 16,0-6-16-16,-4-16-12 15,1-12-4 1,-2-19-2-16,-1-15-7 16,-2-13 0-16,-1-7 1 0</inkml:trace>
    <inkml:trace contextRef="#ctx0" brushRef="#br0" timeOffset="350.9647">9060-332 148 0,'-24'2'41'0,"-3"9"-4"0,1 5-21 16,6 14-16-16,9 11 1 15,6 8 0 1,6 7-1-16,7 2 1 0,9 1-1 15,8-5 1 1,6-6-1-16,4-12-1 0,4-13 1 16,2-18 0-16,-1-8 0 15,-6-14 0-15,-2-12-1 16,-9-13-6-16,-10-4-7 16,-10-9-3-16,-6 2 0 15,-12 0-1-15,-3 7 0 16,-8 4 0-16,-1 9 1 15,-2 8 7-15,6 12 3 0,1 8-1 16,7 5-4 0,15 0-3-16,-10 15-2 15,20 1 1-15,5 6-1 16,10 4 2-16</inkml:trace>
    <inkml:trace contextRef="#ctx0" brushRef="#br0" timeOffset="667.4968">9414-41 151 0,'22'-5'34'0,"-1"-7"0"16,-3-9-14-16,2 0-14 16,0-6-5-16,0-2-1 15,-4-1 0-15,1 1 1 16,-11 1-1-16,-6 3 0 16,-8 4 0-16,-5 4-1 15,-10 6 1-15,-7 6-1 16,1 8 0-16,-6 9 0 15,0 9 0-15,7 10 1 0,5 9 1 16,5 6-1 0,12 6 1-16,9-1-1 0,12 0 1 15,14-5-1-15,11-8 0 16,9-12 0-16,9-10-7 16,1-17-15-16,5-9-7 15,-6-13-5-15,-2-7 1 16,-13-14-1-16,-5 0 0 15,-13-7-1-15</inkml:trace>
    <inkml:trace contextRef="#ctx0" brushRef="#br0" timeOffset="974.46">9731-306 153 0,'-33'10'34'16,"0"2"-1"-16,15 7-14 15,8 6-16-15,16 1-2 16,18 4 0-16,10 1 1 15,14-1-2-15,10-3 1 16,1 0-1-16,2-4-1 16,-3 0 1-16,-11-2-1 15,-10 0 0-15,-13 2 0 16,-12 2 0-16,-14 1 0 16,-11 2 1-16,-12 0 0 15,-8-3 0-15,-3-4 1 16,-3-3 0-16,-6-6 0 15,4-6-1-15,1-11-12 0,16-1-10 16,1-11-10-16,14-4-1 16,11-8-2-16,13-6-1 15,13-8-1-15,15 1 1 16</inkml:trace>
    <inkml:trace contextRef="#ctx0" brushRef="#br0" timeOffset="1426.0967">10484-202 173 0,'-23'18'37'0,"0"1"-2"0,16 4-34 16,5 12 0-16,12 6 0 15,7 0 0 1,4 3 0-16,4-2-1 15,0-6 0-15,-2-7 0 0,-7-6 0 16,-16-23-1-16,22 15 0 16,-22-15 0-16,4-13 0 15,-5-7-1-15,-4-9 1 16,-2-8 0-16,4-5 1 16,1-3-1-16,6-1 1 15,2 2 0-15,6 5 1 16,6 6-1-16,5 10 1 0,8 10 0 15,4 11-1-15,3 12 1 16,0 13 0 0,-2 8-1-16,0 8 0 15,-6 6 0-15,-4 2 0 0,-8 4 0 16,-5-3 0-16,-4-5 0 16,-1-5 1-16,-1-11-2 15,-4-12-20-15,-3-15-11 16,18 8-3-16,-3-21 1 15,0-10-3-15,6-5 1 16</inkml:trace>
    <inkml:trace contextRef="#ctx0" brushRef="#br0" timeOffset="2206.3084">11444-165 177 0,'12'-21'35'0,"6"11"-2"0,8-1-33 15,7-2-13-15,7 4-18 16,-6 3-4-16,-1-4-8 16,0 2-1-16,-11-5-1 15</inkml:trace>
    <inkml:trace contextRef="#ctx0" brushRef="#br0" timeOffset="2034.9936">11550-475 152 0,'0'0'37'0,"-2"16"-2"15,2-16-9-15,0 40-26 16,8-6 0-16,4 9 0 16,1 5 0-16,3 6 0 15,1 2 0-15,-2-2 0 16,-2-1-1-16,-10-12-17 16,4 0-12-16,-7-15-5 15,-2-6 0-15,2-20-1 16,0 0 0-16,-25-12-1 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6:36.2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91986D-6F82-45CB-AAF3-4F59B77CDEB1}" emma:medium="tactile" emma:mode="ink">
          <msink:context xmlns:msink="http://schemas.microsoft.com/ink/2010/main" type="inkDrawing" rotatedBoundingBox="20231,9849 20303,10344 19913,10401 19841,9905" hotPoints="20283,10168 20060,10391 19838,10168 20060,9946" semanticType="underline" shapeName="Circle">
            <msink:destinationLink direction="with" ref="{98A6084F-2302-48BF-A442-5EF28E199164}"/>
          </msink:context>
        </emma:interpretation>
      </emma:emma>
    </inkml:annotationXML>
    <inkml:trace contextRef="#ctx0" brushRef="#br0">11367-250 153 0,'0'0'35'15,"-35"-25"0"-15,15 22-12 16,-8 3-22-16,-1 2-1 16,2 9 0-16,1 9 0 15,-2 10 1-15,2 4-1 16,3 7 1-16,4 5-1 16,8 5 0-16,8 3 0 15,9-4 0-15,14-4 0 16,11-9 0-16,11-7-1 15,7-9 1-15,5-11-1 16,-1-8 0-16,-4-10 1 16,-7-9-1-16,-9-9 0 15,-15-4 0-15,-7-6 0 0,-16-2 1 16,-6-3 0-16,-9 0 1 16,-5 2-1-16,-3 1 0 15,-1 2-6-15,9 6-11 16,-3 2-8-16,13 5-6 15,3 2-4-15,14 3 0 16,3-2 0-16,11 2-1 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6:47.82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B2ADEE1-2873-48DA-8466-66D44064F07C}" emma:medium="tactile" emma:mode="ink">
          <msink:context xmlns:msink="http://schemas.microsoft.com/ink/2010/main" type="inkDrawing" rotatedBoundingBox="21058,10117 21302,9799 21538,9980 21294,10298" hotPoints="21466,10029 21291,10204 21115,10029 21291,9853" semanticType="underline" shapeName="Circle">
            <msink:destinationLink direction="with" ref="{98A6084F-2302-48BF-A442-5EF28E199164}"/>
          </msink:context>
        </emma:interpretation>
      </emma:emma>
    </inkml:annotationXML>
    <inkml:trace contextRef="#ctx0" brushRef="#br0">12650-169 98 0,'0'0'44'16,"0"-25"-4"-16,-5 10-10 15,5 15-11-15,-5-23-6 16,5 23-6-16,-5-25-7 16,5 25 1-16,-18-26-1 0,3 15 1 15,-3 2 0-15,-5 5-1 16,-5 7 1-16,-5 5-1 15,-1 10 0-15,1 8 0 16,1 9 0-16,4 6 0 16,7 3-1-16,8 1 1 15,11-1 0-15,10-3 0 16,14-8-1-16,9-12 0 16,12-8-11-16,0-17-11 15,8-10-7-15,-7-14-4 16,-1-8-1-16,-10-10-2 15,-10-6-1-15,-10-4 2 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6:26.7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context xml:id="ctx1">
      <inkml:inkSource xml:id="inkSrc2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3-10-31T14:35:07.283"/>
    </inkml:context>
    <inkml:brush xml:id="br3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19EFC28-94C5-4A0F-B6AC-FB5CEDDD41CD}" emma:medium="tactile" emma:mode="ink">
          <msink:context xmlns:msink="http://schemas.microsoft.com/ink/2010/main" type="writingRegion" rotatedBoundingBox="1560,9460 24269,9402 24293,18790 1583,18847"/>
        </emma:interpretation>
      </emma:emma>
    </inkml:annotationXML>
    <inkml:traceGroup>
      <inkml:annotationXML>
        <emma:emma xmlns:emma="http://www.w3.org/2003/04/emma" version="1.0">
          <emma:interpretation id="{DF044742-8C86-4BE5-87D0-6C77D66205B4}" emma:medium="tactile" emma:mode="ink">
            <msink:context xmlns:msink="http://schemas.microsoft.com/ink/2010/main" type="paragraph" rotatedBoundingBox="8741,9684 24261,9396 24277,10226 8757,1051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E9E3D86-0445-47E9-9788-9B6FA64DD858}" emma:medium="tactile" emma:mode="ink">
              <msink:context xmlns:msink="http://schemas.microsoft.com/ink/2010/main" type="inkBullet" rotatedBoundingBox="8746,9933 9787,9914 9798,10468 8756,10487"/>
            </emma:interpretation>
            <emma:one-of disjunction-type="recognition" id="oneOf0">
              <emma:interpretation id="interp0" emma:lang="en-US" emma:confidence="0">
                <emma:literal>x</emma:literal>
              </emma:interpretation>
              <emma:interpretation id="interp1" emma:lang="en-US" emma:confidence="0">
                <emma:literal>+</emma:literal>
              </emma:interpretation>
              <emma:interpretation id="interp2" emma:lang="en-US" emma:confidence="0">
                <emma:literal>A</emma:literal>
              </emma:interpretation>
              <emma:interpretation id="interp3" emma:lang="en-US" emma:confidence="0">
                <emma:literal>^</emma:literal>
              </emma:interpretation>
              <emma:interpretation id="interp4" emma:lang="en-US" emma:confidence="0">
                <emma:literal>X</emma:literal>
              </emma:interpretation>
            </emma:one-of>
          </emma:emma>
        </inkml:annotationXML>
        <inkml:trace contextRef="#ctx0" brushRef="#br0">-19 272 81 0,'-15'4'40'0,"15"-4"-5"15,0 0-10-15,0 0-5 16,0 0-4-16,23-4-3 15,-6 1-8-15,9-2-5 16,7-3 0-16,5-3 0 16,6-1 0-16,6-1 1 15,2-2-2-15,4 0 2 16,2 1-2-16,0 0 1 16,1 3 1-16,0-1-1 15,1 1 0-15,1-1 0 0,-4 4 0 16,-2-2 1-16,-6 2-1 15,-3 0 1 1,-6 0-1-16,-6-2-4 16,-7 3-13-16,-12-3-10 0,-15 10-6 15,9-14-7-15,-9 14-2 16,-18-20-1-16,2 7 12 16</inkml:trace>
        <inkml:trace contextRef="#ctx0" brushRef="#br0" timeOffset="351.4892">589-240 136 0,'0'0'42'16,"0"0"-3"-16,34 3-21 15,-2 5-18-15,6 4 0 16,4 4 0-16,6 7 1 16,3 4-2-16,-3 2 2 15,-5 6-2-15,-7 4 1 16,-11 4 0-16,-10-4 0 16,-12 7 1-16,-11-1-1 15,-9-4 1-15,-6 0-1 0,-5-5 1 16,0-7-1-1,2-6 1-15,4-9-5 16,22-14-16-16,-16 0-10 16,19-17-10-16,7-7-3 0,5-11-2 15,5-6-1-15</inkml:trace>
      </inkml:traceGroup>
      <inkml:traceGroup>
        <inkml:annotationXML>
          <emma:emma xmlns:emma="http://www.w3.org/2003/04/emma" version="1.0">
            <emma:interpretation id="{EC7479F0-53E1-457D-9276-B4E2CFB08929}" emma:medium="tactile" emma:mode="ink">
              <msink:context xmlns:msink="http://schemas.microsoft.com/ink/2010/main" type="line" rotatedBoundingBox="10051,9660 24261,9396 24277,10226 10066,10490"/>
            </emma:interpretation>
          </emma:emma>
        </inkml:annotationXML>
        <inkml:traceGroup>
          <inkml:annotationXML>
            <emma:emma xmlns:emma="http://www.w3.org/2003/04/emma" version="1.0">
              <emma:interpretation id="{D8A8D8C8-02BE-4C71-8F76-7F33DD6465F7}" emma:medium="tactile" emma:mode="ink">
                <msink:context xmlns:msink="http://schemas.microsoft.com/ink/2010/main" type="inkWord" rotatedBoundingBox="10053,9751 11633,9722 11644,10302 10063,10332"/>
              </emma:interpretation>
              <emma:one-of disjunction-type="recognition" id="oneOf1">
                <emma:interpretation id="interp5" emma:lang="en-US" emma:confidence="0">
                  <emma:literal>this</emma:literal>
                </emma:interpretation>
                <emma:interpretation id="interp6" emma:lang="en-US" emma:confidence="0">
                  <emma:literal>This</emma:literal>
                </emma:interpretation>
                <emma:interpretation id="interp7" emma:lang="en-US" emma:confidence="0">
                  <emma:literal>mis</emma:literal>
                </emma:interpretation>
                <emma:interpretation id="interp8" emma:lang="en-US" emma:confidence="0">
                  <emma:literal>axis</emma:literal>
                </emma:interpretation>
                <emma:interpretation id="interp9" emma:lang="en-US" emma:confidence="0">
                  <emma:literal>anis</emma:literal>
                </emma:interpretation>
              </emma:one-of>
            </emma:emma>
          </inkml:annotationXML>
          <inkml:trace contextRef="#ctx0" brushRef="#br0" timeOffset="1786.9581">1276-79 153 0,'-7'-15'41'0,"12"-1"-5"15,8-2-23-15,7-5-13 16,10-4 0-16,8 3-15 16,0-6-10-16,9 2-4 15,-4-1-2-15,5 4-1 0,-10 0 3 16,3 6 4-16,-13 1 7 16,-3 1 22-16,-7 6 21 15,-18 11 5-15,16-15 2 16,-16 15 0-16,0 0-2 15,0 0-4-15,-3 16-7 16,-2 2-7-16,7 7-11 16,-1 11-1-16,3 5-1 15,1 10 1-15,1 2 0 16,1 1 0-16,3 0 0 16,1-3 0-16,-1-3 0 15,2-11-1-15,-2-5 1 0,-2-11-1 16,-8-21 1-16,16 15-1 15,-16-15 0-15,10-25 1 16,-5 1 0-16,2-9 0 16,3-5 0-1,3-10 0-15,3 2 1 0,4-1-1 16,3 4 0-16,2 7 0 16,-1 8 1-16,3 8-1 15,-1 10 0-15,-3 14 0 16,-1 9 0-16,-3 11 0 15,-4 9 0-15,-3 7 0 16,-1 2 0-16,-2 3 0 16,-5-1 0-16,1-3-1 0,-1-6 0 15,1-9 0-15,-2-11-12 16,-3-15-9-16,0 0-6 16,20-10-4-16,-15-16 0 15,1-4-1-15,-2-11 0 16,4 0 0-16</inkml:trace>
          <inkml:trace contextRef="#ctx0" brushRef="#br0" timeOffset="1195.2376">1467-413 131 0,'0'0'42'0,"-10"17"-2"16,0-1-15-16,5 15-19 16,2 11-6-16,1 7 0 15,2 7 0-15,0 6 0 0,2-1 0 16,0 0 0-16,1-5-1 16,-2-9 1-1,3-7 0-15,-3-14-10 16,3-10-14-16,-4-16-7 0,0 0-5 15,-9-14-5-15,0-9 0 16,-6-7-1-16</inkml:trace>
          <inkml:trace contextRef="#ctx0" brushRef="#br0" timeOffset="2087.2073">2226-358 109 0,'0'0'18'15,"0"0"-11"-15,15 0-11 16,2 6-25-16,6 1-5 16,8-1-2-16,7 1 6 0</inkml:trace>
          <inkml:trace contextRef="#ctx0" brushRef="#br0" timeOffset="1950.974">2245-243 134 0,'16'23'33'16,"-16"3"0"-16,5 10-4 16,-7 2-15-16,7 1-10 15,5 2-5-15,0-5-3 0,5 1-14 16,-4-18-10-16,4-1-4 15,-15-18-2-15,15-3 1 16,-13-13-1-16,-4-9 0 16</inkml:trace>
          <inkml:trace contextRef="#ctx0" brushRef="#br0" timeOffset="2479.6471">2694-337 144 0,'-33'3'41'0,"-5"5"-4"16,-4-1-20-16,0 5-16 15,6 2-1-15,5 3 0 16,9 2 0-16,8 1 0 16,10 0 1-16,11 0-1 15,9-2 1-15,11-4-1 16,7 3 1-16,6-2-1 15,4-4 1-15,1 2-2 16,3 2 1-16,-6 0 0 16,-4 3-1-16,-5 2 0 0,-10 1 0 15,-4 0 0-15,-15 4 0 16,-7-4 0-16,-10-1 0 16,-12-2 1-16,-8-1 0 15,-8-9 0-15,-7-3 1 16,-3-4-1-16,0-6 1 15,5-1-1-15,10-4-16 16,8-6-13-16,16-2-6 16,17-2-6-16,15-5-3 15,15-1-2-15,16-7 20 16</inkml:trace>
        </inkml:traceGroup>
        <inkml:traceGroup>
          <inkml:annotationXML>
            <emma:emma xmlns:emma="http://www.w3.org/2003/04/emma" version="1.0">
              <emma:interpretation id="{8361B2DC-3E5A-49EA-9BC6-456E250A2391}" emma:medium="tactile" emma:mode="ink">
                <msink:context xmlns:msink="http://schemas.microsoft.com/ink/2010/main" type="inkWord" rotatedBoundingBox="12165,9821 12589,9813 12597,10249 12173,10257"/>
              </emma:interpretation>
              <emma:one-of disjunction-type="recognition" id="oneOf2">
                <emma:interpretation id="interp10" emma:lang="en-US" emma:confidence="0">
                  <emma:literal>C</emma:literal>
                </emma:interpretation>
                <emma:interpretation id="interp11" emma:lang="en-US" emma:confidence="0">
                  <emma:literal>c</emma:literal>
                </emma:interpretation>
                <emma:interpretation id="interp12" emma:lang="en-US" emma:confidence="0">
                  <emma:literal>[</emma:literal>
                </emma:interpretation>
                <emma:interpretation id="interp13" emma:lang="en-US" emma:confidence="0">
                  <emma:literal>G</emma:literal>
                </emma:interpretation>
                <emma:interpretation id="interp14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3122.408">3698-266 109 0,'-7'-18'42'16,"-6"-4"-4"-16,13 22-8 16,-36-29-14-16,14 22-6 15,-3 4-9-15,-4 4-2 16,-1 8 1-16,-1 7-1 16,0 9 1-16,1 9-1 15,5 7 1-15,4 4 0 16,8 4 0-16,8 0 0 15,11-1 0-15,11-7 0 16,11-7-1-16,6-11-7 0,14-5-11 16,2-14-7-1,4-6-4-15,-5-13-3 16,2-1-3-16,-4-10-5 16,-5-4 0-16</inkml:trace>
        </inkml:traceGroup>
        <inkml:traceGroup>
          <inkml:annotationXML>
            <emma:emma xmlns:emma="http://www.w3.org/2003/04/emma" version="1.0">
              <emma:interpretation id="{0F7B8F38-DE7D-4E2A-A5EF-141071513296}" emma:medium="tactile" emma:mode="ink">
                <msink:context xmlns:msink="http://schemas.microsoft.com/ink/2010/main" type="inkWord" rotatedBoundingBox="14687,9802 16632,9766 16643,10338 14697,10374"/>
              </emma:interpretation>
              <emma:one-of disjunction-type="recognition" id="oneOf3">
                <emma:interpretation id="interp15" emma:lang="en-US" emma:confidence="0">
                  <emma:literal>nent</emma:literal>
                </emma:interpretation>
                <emma:interpretation id="interp16" emma:lang="en-US" emma:confidence="0">
                  <emma:literal>went</emma:literal>
                </emma:interpretation>
                <emma:interpretation id="interp17" emma:lang="en-US" emma:confidence="0">
                  <emma:literal>neat</emma:literal>
                </emma:interpretation>
                <emma:interpretation id="interp18" emma:lang="en-US" emma:confidence="0">
                  <emma:literal>rent</emma:literal>
                </emma:interpretation>
                <emma:interpretation id="interp19" emma:lang="en-US" emma:confidence="0">
                  <emma:literal>vent</emma:literal>
                </emma:interpretation>
              </emma:one-of>
            </emma:emma>
          </inkml:annotationXML>
          <inkml:trace contextRef="#ctx0" brushRef="#br0" timeOffset="5531.955">5907-250 152 0,'0'0'35'0,"0"0"-1"15,0 0-10-15,-7 21-24 16,7-1 1-16,5 6-1 15,2 7 0-15,3 7 0 16,1 2 0-16,4 3 0 16,-2-4-1-16,-1-3 1 15,-1-7 0-15,1-7-1 0,-6-7 0 16,-6-17 1-16,0 0-1 16,0 0 0-1,14-25 0-15,-16-1 0 0,2-9 1 16,0-9-1-16,5-2 1 15,3-3 0-15,4 1 0 16,6 5 0-16,3 7 0 16,6 8 1-16,1 10-1 15,-2 15 1-15,2 15 0 16,-5 12-1-16,-2 11 1 16,-4 11-1-16,-5 5 1 15,-3 3-1-15,-2 2 0 16,-2-4 0-16,-3-6 0 0,-1-10 0 15,1-9 0-15,0-11-1 16,-2-16-3 0,0 0-20-16,1-21-9 15,2-1-1-15,-3-12-2 0,7-2 0 16,-2-5-1-16</inkml:trace>
          <inkml:trace contextRef="#ctx0" brushRef="#br0" timeOffset="5887.4715">6370-102 150 0,'0'0'35'0,"0"0"-2"0,23 21-13 15,2-17-19-15,6-1-1 16,7 0 0-16,3-5-1 16,2-1 1-1,0-3 0-15,-4-1 0 16,-6-3 0-16,-6-3 0 0,-9-3 0 15,-5-2 0-15,-5-2 0 16,-6-2 0-16,-7 4-1 16,-7 0 1-16,-3 5-1 15,-6 2 1-15,-4 6 0 16,-6 6-1-16,0 9 1 16,-2 7-1-16,3 6 1 15,0 8 1-15,7 5 0 0,7 5-1 16,8 2 1-1,8 0-1-15,8-2 1 16,12-7-1-16,4-4 0 16,11-9-1-16,3-11-4 0,6-5-16 15,1-13-9-15,1-4-3 16,-5-14 1-16,0 0-1 16,-8-11-1-16,2 5 2 15</inkml:trace>
          <inkml:trace contextRef="#ctx0" brushRef="#br0" timeOffset="6303.2506">6932-192 149 0,'-28'-23'34'16,"28"23"0"-16,-30 1-9 15,30-1-24-15,-12 36 0 16,16-6 0-16,6 6-1 16,4 3 0-16,3 3 0 15,4-1 0-15,1-4 0 0,-4-4-1 16,-2-8 0-16,-4-10 0 15,-12-15-8-15,0 0-6 16,0 0-4-16,-5-27-2 16,-3 3 3-16,-10-12 4 15,4-4 5-15,1-3 5 16,3-4 11-16,14 7 7 16,4-2 5-16,17 9 0 15,4 2-1-15,16 13-4 16,4 4-5-16,4 14-4 15,0 12-4-15,-6 13-1 16,-7 9 0-16,-5 9 1 16,-11 6-2-16,-7 4 2 0,-9 1-1 15,-3-5 0-15,-3-5 0 16,1-14 0 0,0-9 0-16,-3-21-15 15,0 0-13-15,12-18-5 0,-4-8-1 16,-3-13-1-16,5-7 0 15,0-7-1-15</inkml:trace>
          <inkml:trace contextRef="#ctx0" brushRef="#br0" timeOffset="6692.4378">7437-155 132 0,'25'-26'43'15,"3"11"-1"-15,18 2-18 0,7 2-46 16,3-6-12-16,-2 1-9 15,1-1-1-15,-7-2-2 16,-6-1-1-16</inkml:trace>
          <inkml:trace contextRef="#ctx0" brushRef="#br0" timeOffset="6535.2194">7561-390 176 0,'0'0'34'16,"-2"27"-3"-16,7 1-30 15,0 11-1-15,7 10 0 16,1 10 0 0,0 6 0-16,5 0 0 0,-5-1 0 15,1-5 0-15,-4-8 0 16,1-11-13-16,-8-16-17 16,-3-24-3-16,0 0-9 15,0 0-1-15,-16-26-1 16,3-8 8-16</inkml:trace>
        </inkml:traceGroup>
        <inkml:traceGroup>
          <inkml:annotationXML>
            <emma:emma xmlns:emma="http://www.w3.org/2003/04/emma" version="1.0">
              <emma:interpretation id="{58D023C8-FB8F-4251-97AB-3123E55B9A34}" emma:medium="tactile" emma:mode="ink">
                <msink:context xmlns:msink="http://schemas.microsoft.com/ink/2010/main" type="inkWord" rotatedBoundingBox="21395,9449 24261,9396 24277,10226 21411,10279"/>
              </emma:interpretation>
              <emma:one-of disjunction-type="recognition" id="oneOf4">
                <emma:interpretation id="interp20" emma:lang="en-US" emma:confidence="0">
                  <emma:literal>lowork</emma:literal>
                </emma:interpretation>
                <emma:interpretation id="interp21" emma:lang="en-US" emma:confidence="0">
                  <emma:literal>Lowork</emma:literal>
                </emma:interpretation>
                <emma:interpretation id="interp22" emma:lang="en-US" emma:confidence="0">
                  <emma:literal>(owork</emma:literal>
                </emma:interpretation>
                <emma:interpretation id="interp23" emma:lang="en-US" emma:confidence="0">
                  <emma:literal>How're</emma:literal>
                </emma:interpretation>
                <emma:interpretation id="interp24" emma:lang="en-US" emma:confidence="0">
                  <emma:literal>lowered</emma:literal>
                </emma:interpretation>
              </emma:one-of>
            </emma:emma>
          </inkml:annotationXML>
          <inkml:trace contextRef="#ctx0" brushRef="#br0" timeOffset="21291.4791">12627-495 133 0,'-6'-28'37'0,"-3"2"-4"16,9 10-10-16,0 16-6 15,-3-17-7-15,3 17-8 16,0 26-2-16,2 4 0 15,-2 8-1-15,1 11 0 16,-1 10 1-16,4 12-1 16,-1 1 1-16,3 0 0 15,4-1 0-15,4-7 0 16,2-8 0-16,7-8-13 0,-3-22-11 16,5-11-9-16,-4-15-4 15,-1-13-6 1,1-9-2-16,-1-7 1 15</inkml:trace>
          <inkml:trace contextRef="#ctx0" brushRef="#br0" timeOffset="21679.5591">13034-368 147 0,'0'0'44'16,"-26"-22"-4"-16,11 19-17 15,-7 6-23-15,4 4 0 16,0 6 0-16,0 7-1 16,0 8 1-16,0 6 0 0,3 9 0 15,3 5 0 1,4-1 0-16,7 1 0 0,9-2 0 16,10-8 0-16,8-9 0 15,11-11 1-15,5-14-1 16,5-13 0-16,-3-9-4 15,-6-15-3-15,-3-6 0 16,-16-9-1-16,-7 1 1 16,-15 1 1-16,-11 5 3 15,-9 5 3-15,-1 6 2 16,-3 12 5-16,-1 8-2 16,5 7-7-16,23 3-11 15,-25 10-10-15,25-10-9 16,14 19-11-16,4-9 0 15,3 0-1-15,5 0 19 0</inkml:trace>
          <inkml:trace contextRef="#ctx0" brushRef="#br0" timeOffset="22235.0043">13502-358 167 0,'-20'-2'44'0,"4"10"-3"15,-1 9-39-15,17 6-1 16,10 8-1-16,8 5 0 0,7 5 0 16,6 3 0-16,7-3 0 15,2-1 0-15,-1-9 0 16,-1-10 0-16,-2-11 0 15,-3-11 0-15,-1-12 0 16,-8-9 0-16,-6-7 0 16,-6-4 0-16,-5-3 0 15,-4-1-1-15,-6 6 1 16,-4 3-1-16,-1 7 1 16,8 21 0-16,-18-20 0 15,18 20 0-15,0 0 0 16,-14 23 0-16,19-1 0 15,5 6 0-15,5 1 0 0,7 4 1 16,7 0-1-16,6-4 0 16,6-4 1-16,3-10-1 15,1-9 0 1,3-9 0-16,-5-8 0 0,-6-11 0 16,-5-7 0-16,-14-7 0 15,-13-6 0-15,-8 1 0 16,-12 2 0-16,-7 3-1 15,-6 5 1-15,-3 4-2 16,3 9-11-16,3 0-10 16,25 18-8-16,-21-13-4 15,21 13-1-15,15 0 0 0,11 7 0 16</inkml:trace>
          <inkml:trace contextRef="#ctx0" brushRef="#br0" timeOffset="22884.2927">14479-372 138 0,'0'0'37'16,"18"-26"0"-16,-28 6-13 16,10 20-10-16,-29-29-9 15,4 19-5-15,-5 3 0 16,-6 7 0-16,1 9 0 16,1 4 0-16,1 8 0 15,3 5 0-15,10 9 0 16,6 4 0-16,10 7 0 15,12 0 0-15,14 0 0 16,8-1 0-16,9-6 0 16,9-6 0-16,1-12 0 15,1-9 0-15,-3-12 0 0,-7-12 0 16,-9-9 0-16,-11-7 0 16,-10-5 0-16,-10-5 0 15,-7 2 0-15,-9-1-10 16,1 4-5-16,-6-2-5 15,7 9-2-15,-2-2 0 16,13 10-1-16,-1-2 1 16,4 20 6-16,19-18 17 15,-19 18 14-15,31-8 5 0,-31 8 2 16,33 5 1 0,-33-5 0-16,28 18 0 15,-28-18-5-15,25 31-13 16,-12-8-5-16,2 2 0 0,1 6 0 15,2 0 0-15,0 4 0 16,4-6 0-16,-6 1 0 16,2-6 0-16,-1-7 0 15,-1-7 0-15,-1-10 0 16,-15 0 0-16,18-28 0 16,-16 3 0-16,-1-6 0 15,-4-5 0-15,-3-2 0 16,-3-3 0-16,3 0 0 15,-1 1 0-15,7 1 0 16,7 0 0-16,6-2 0 16,3-1 0-16,14 6-20 15,-2-1-11-15,7 5-4 0,-4-1-1 16,0 7 1-16,-6 3-2 16,-2 8 0-16</inkml:trace>
          <inkml:trace contextRef="#ctx0" brushRef="#br0" timeOffset="23272.5204">15033-641 169 0,'-15'35'36'0,"8"7"-2"15,0-2-18-15,7 6-16 16,4 0 0-16,9-2 0 16,2-1 0-16,0-5 0 15,4-9 0-15,1-6 0 16,0-10 0-16,1-9 0 0,2-9 0 15,-4-10-10-15,7-3-8 16,-6-9-3-16,3 3-1 16,-7-6 0-16,4 7-1 15,-10-3 2-15,1 6 5 16,-7 5 11-16,-4 15 9 16,0 0 9-16,-22-14 8 15,22 14 1-15,-34 24-1 16,16 1 0-16,-7 1-1 15,5 7-3-15,0 2-4 16,10 1-7-16,5-2-6 16,12-1 0-16,8-8 0 0,13-9 0 15,10-8 0-15,3-9-15 16,7-7-20-16,-2-9-3 16,-2-4-1-16,-7-7-2 15,-9-3-2-15</inkml:trace>
        </inkml:traceGroup>
      </inkml:traceGroup>
    </inkml:traceGroup>
    <inkml:traceGroup>
      <inkml:annotationXML>
        <emma:emma xmlns:emma="http://www.w3.org/2003/04/emma" version="1.0">
          <emma:interpretation id="{27A10A43-B5AD-416E-8C07-58A1AF29E6E3}" emma:medium="tactile" emma:mode="ink">
            <msink:context xmlns:msink="http://schemas.microsoft.com/ink/2010/main" type="paragraph" rotatedBoundingBox="4793,10499 21972,10868 21913,13631 4733,1326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35B8BD2-66AD-4FDD-A906-64C244CAE72B}" emma:medium="tactile" emma:mode="ink">
              <msink:context xmlns:msink="http://schemas.microsoft.com/ink/2010/main" type="line" rotatedBoundingBox="4793,10499 21972,10868 21935,12616 4755,12247">
                <msink:destinationLink direction="with" ref="{548BE7EF-4E81-43D1-8FAC-D163E7829BA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D017EF6-A43A-48FF-BA0D-EEBC14856F8D}" emma:medium="tactile" emma:mode="ink">
                <msink:context xmlns:msink="http://schemas.microsoft.com/ink/2010/main" type="inkWord" rotatedBoundingBox="4793,10499 7879,10565 7851,11851 4765,11785">
                  <msink:destinationLink direction="with" ref="{8A34701D-330C-41F5-A835-237E10C5D093}"/>
                  <msink:destinationLink direction="with" ref="{38120853-5609-492D-BFD0-0689E06E7CA4}"/>
                </msink:context>
              </emma:interpretation>
              <emma:one-of disjunction-type="recognition" id="oneOf5">
                <emma:interpretation id="interp25" emma:lang="en-US" emma:confidence="0">
                  <emma:literal>1250s</emma:literal>
                </emma:interpretation>
                <emma:interpretation id="interp26" emma:lang="en-US" emma:confidence="0">
                  <emma:literal>12502</emma:literal>
                </emma:interpretation>
                <emma:interpretation id="interp27" emma:lang="en-US" emma:confidence="0">
                  <emma:literal>€.25</emma:literal>
                </emma:interpretation>
                <emma:interpretation id="interp28" emma:lang="en-US" emma:confidence="0">
                  <emma:literal>7.25</emma:literal>
                </emma:interpretation>
                <emma:interpretation id="interp29" emma:lang="en-US" emma:confidence="0">
                  <emma:literal>125022</emma:literal>
                </emma:interpretation>
              </emma:one-of>
            </emma:emma>
          </inkml:annotationXML>
          <inkml:trace contextRef="#ctx0" brushRef="#br1" timeOffset="-19931.9275">-3998 665 43 0,'-2'-15'35'16,"2"15"-2"-16,-3-21-4 0,3 21-5 15,0 0-1-15,0 0-4 16,15-8-5-16,-15 8-4 16,23 23-4-16,-6-5-4 15,2 5-1-15,4 6 0 16,0 8 0-16,0 4 0 15,4 5-1-15,-4 5 1 16,0 3-2-16,-2 3 1 16,-6 2 0-16,-2-1 0 15,-4-1 0-15,-3-4 0 16,-6-2-1-16,-1-8 1 16,-4-9 0-16,-2-8 0 0,4-8-1 15,3-18-7-15,0 0-14 16,0 0-11-16,-8-31-3 15,11 0-7-15,0-5-2 16,0-5-1-16</inkml:trace>
          <inkml:trace contextRef="#ctx0" brushRef="#br1" timeOffset="-19336.2704">-3548 816 103 0,'-22'-19'43'16,"22"19"-5"-16,-6-19-14 15,6 19-15-15,11-24-2 16,1 9-4-16,4 2-3 15,3 1 0-15,2 1 0 16,-1 3 1-16,3 3 0 16,-3 6 0-16,1 8 1 15,-5 5 0-15,-1 8 0 16,-3 6-1-16,-2 5 1 16,-4 3-1-16,-2 5 1 15,-4 3-2-15,-5 0 1 0,-4 1-2 16,-2-4 1-1,-2-2 0-15,-4-3 0 0,1-4 0 16,-2-4-1-16,-1-7 1 16,3-5 0-16,16-16-1 15,-20 18-1-15,20-18 0 16,0 0 1-16,0 0-1 16,18-21 0-16,0 10 1 15,7-6-2-15,3 2 3 16,3 2 0-16,2 3 0 15,2 2 0-15,-5 7 1 16,-2 1 0-16,-4 4 0 0,-4 5 2 16,-20-9-1-16,25 19-1 15,-25-19 1 1,10 15-3-16,-10-15-17 16,0 0-11-16,0 0-7 0,0 0-1 15,0-23-1-15,-4-3-2 16,3-2 2-16</inkml:trace>
          <inkml:trace contextRef="#ctx0" brushRef="#br1" timeOffset="-18856.7482">-2873 586 151 0,'-21'-5'43'0,"0"2"-7"16,6 6-28-16,15-3-8 15,-25 18 0-15,13-1 0 16,1 1-1-16,-1 3 1 16,-2 6 0-16,0-1 0 15,1-2 0-15,2-1 0 16,4-1 1-16,5-2-1 15,9-6 0-15,8-2 0 0,8-4 0 16,7-1-1 0,4-2 1-16,6-1 0 15,1 1 0-15,-2 5 1 16,1 2 0-16,-7 4 0 0,-2 4 0 16,-8 6-1-16,-5 2 1 15,-6 3-1-15,-7 2 1 16,-5-2-2-16,-7 1 1 15,-4-6 0-15,-6-3 0 16,-2-7 0-16,-6-7 0 16,0-8 0-16,-1-9-4 15,3-2-13-15,-4-13-11 16,8-3-6-16,0-7-2 0,8-2-7 16,6-1-2-1,5-3 11-15</inkml:trace>
          <inkml:trace contextRef="#ctx0" brushRef="#br1" timeOffset="-18578.8896">-2904 675 103 0,'0'0'41'15,"-16"-7"-5"-15,16 7-16 16,13-14-7-16,5 2-4 16,5 2-4-16,5 0-4 15,2 2-1-15,1 2 1 16,-1-1-1-16,-2 7-7 0,-7-7-10 16,4 12-10-16,-9-1-6 15,-1 1-7-15,-15-5-3 16,18 13 0-16,-18-13 25 15</inkml:trace>
          <inkml:trace contextRef="#ctx0" brushRef="#br1" timeOffset="-17940.6571">-2135 414 133 0,'0'0'42'0,"-14"-13"-7"15,14 13-13-15,-17-12-11 16,17 12-10-16,-18-8-2 16,18 8 1-16,-23-5 0 15,8 7 0-15,-5 1 0 16,-1 2 1-16,-2 3-1 0,-2 5 0 16,0 0 0-16,1 7 1 15,2 1-2-15,3 4 1 16,2 5 0-1,7-1-1-15,5 6 1 0,7-2 0 16,4-1 0-16,6 0 0 16,8-4 1-16,3-2-2 15,8-8 1-15,2-5-1 16,3-6 0-16,-1-7 0 16,0-4 0-16,-4-7 0 15,-2-6 0-15,-2-6 0 16,-6-3 1-16,-1-3 0 15,-5-3 1-15,-4-1-1 16,-4-1 1-16,-4 4 1 16,-6-1-1-16,-4 5 0 15,-7 3 0-15,-6 3 0 16,-5 5 0-16,-3 4-1 0,-3 4 0 16,-1 2 0-16,6 5-1 15,1-1-16-15,25 1-16 16,-18 3-4-16,18-3-8 15,18-7-1-15,4-2-2 16</inkml:trace>
          <inkml:trace contextRef="#ctx0" brushRef="#br0" timeOffset="33988.445">-2090 1468 26 0,'2'-23'20'0,"-2"2"-7"16,5-2-6-16,3 2-1 16,2-1 0-16,4 3 1 15,5-1-3-15,-1 5 0 16,3 2-1-16,4 5-1 16,1 1 2-16,2 4 0 15,0 3 0-15,4 3 0 0,-4 2 1 16,4 3-1-16,-2 1-1 15,1 2-1 1,-1 1-6-16,-2-1-7 16,0-1-6-16,-3-2-4 0,0-1-3 15,-2-1-6-15,-9-7 10 16</inkml:trace>
          <inkml:trace contextRef="#ctx0" brushRef="#br0" timeOffset="33531.6954">-1846 1424 4 0,'-4'-15'2'16,"4"15"1"-16,0 0 0 15,0 0 2-15,0 0 0 16,-16-3 2-16,16 3 1 15,0 0 1-15,0 0 1 16,12 15 1-16,-12-15 0 16,16 21 1-16,-6-6-2 15,5 3 1-15,0 3-3 0,1 2-1 16,4 0 0-16,1 2-2 16,4-4-1-16,1 2 0 15,6-3 0-15,4-3 0 16,3-4-1-16,6-3 1 15,3-6-2-15,3 0 1 16,1-3-1-16,3-2-1 16,-3-4-1-16,3 0 0 15,-4 0-4-15,-3-2-6 16,-4 2-5-16,-3-1-5 16,-6 3-2-16,-5-1-4 15,-9 1 1-15,-21 3-1 0,18-7 6 16</inkml:trace>
        </inkml:traceGroup>
        <inkml:traceGroup>
          <inkml:annotationXML>
            <emma:emma xmlns:emma="http://www.w3.org/2003/04/emma" version="1.0">
              <emma:interpretation id="{B2069DCC-D130-4D48-8593-6FD783B8C481}" emma:medium="tactile" emma:mode="ink">
                <msink:context xmlns:msink="http://schemas.microsoft.com/ink/2010/main" type="inkWord" rotatedBoundingBox="8431,11207 10487,11252 10471,12010 8414,11965">
                  <msink:destinationLink direction="with" ref="{8A34701D-330C-41F5-A835-237E10C5D093}"/>
                </msink:context>
              </emma:interpretation>
              <emma:one-of disjunction-type="recognition" id="oneOf6">
                <emma:interpretation id="interp30" emma:lang="en-US" emma:confidence="1">
                  <emma:literal>only</emma:literal>
                </emma:interpretation>
                <emma:interpretation id="interp31" emma:lang="en-US" emma:confidence="0">
                  <emma:literal>any</emma:literal>
                </emma:interpretation>
                <emma:interpretation id="interp32" emma:lang="en-US" emma:confidence="0">
                  <emma:literal>onyx</emma:literal>
                </emma:interpretation>
                <emma:interpretation id="interp33" emma:lang="en-US" emma:confidence="0">
                  <emma:literal>onus</emma:literal>
                </emma:interpretation>
                <emma:interpretation id="interp34" emma:lang="en-US" emma:confidence="0">
                  <emma:literal>Only</emma:literal>
                </emma:interpretation>
              </emma:one-of>
            </emma:emma>
          </inkml:annotationXML>
          <inkml:trace contextRef="#ctx0" brushRef="#br0" timeOffset="34802.311">-11 1322 31 0,'0'0'20'0,"-18"-18"-3"16,18 18-3-1,-15-21 1-15,15 21 3 16,-15-22 0-16,15 22 0 16,-21-16-1-16,1 8 0 15,0 6-1-15,-8 2-3 0,-1 8-4 16,-4 6-2-16,-2 7-3 15,1 5-1-15,2 9-1 16,6 4-2-16,6 5 0 16,9 2 1-16,11-1 0 15,9-6-1-15,13-6 1 16,11-8-1-16,11-12 0 16,9-13 1-16,6-10 0 0,1-11-1 15,-1-6 0 1,-6-5-3-16,-14-6-4 15,-6 3-2-15,-18-1 0 16,-13 7 0-16,-17-1 0 0,-8 10 0 16,-10 1 0-16,-2 7 4 15,-1 5 4-15,1 4 1 16,7 0-5-16,10 5-6 16,18-2-5-16,0 0-4 15,0 0-3-15,23-4-2 16,7 1 1-16,8 0-1 15,0-1 5-15</inkml:trace>
          <inkml:trace contextRef="#ctx0" brushRef="#br0" timeOffset="35225.1832">208 1271 151 0,'0'0'34'0,"-20"10"-3"0,9 8-13 15,-2 2-9-15,6 8-7 16,4 6-2-16,4 6 0 15,8 1 0-15,2-2 1 16,6 1-1-16,1-6 0 16,0-6 0-16,-2-6 0 15,3-9-5-15,-19-13-4 16,23 0-3-16,-23 0 1 16,13-33-1-16,-12 2 0 15,6-7 0-15,-2-5 1 16,5-3 5-16,1 2 6 15,4-4 3-15,5 9 3 16,0 3 3-16,9 13 2 0,-6 6 1 16,5 12-1-16,-4 7 0 15,2 13-2 1,-5 4-1-16,1 13-2 16,-4 4-4-16,-3 8-1 0,0 0-2 15,-4 2 2-15,1-5-1 16,-3-8-3-16,3-3-10 15,-12-30-10-15,18 18-5 16,-18-18-4-16,15-28-1 16,-7-5-1-16,2-3-1 15,0-7 3-15</inkml:trace>
          <inkml:trace contextRef="#ctx0" brushRef="#br0" timeOffset="35944.5428">900 1073 141 0,'-18'14'34'0,"6"13"-3"15,-6 2-14-15,12 12-4 16,1 2-4-16,6 3-7 16,9-2-1-16,7-4-1 15,4-4 0-15,2-11-9 16,10-4-8-16,-5-18-5 15,7-3-4-15,-7-15-2 0,0-1-2 16,-7-9-1-16,1 1 1 16,-6-3 11-1,-3-1 10-15,-3 5 12 16,0 2 10-16,-2 5 11 16,-4 1 6-16,-4 15 1 0,0 0-1 15,0 0-2-15,0 0-3 16,0 33-4-16,-5-7-8 15,8 9-8-15,2 1-5 16,7 0 0-16,7-3 0 16,6-5 0-16,5-9 0 15,4-7-1-15,4-12 1 16,3-12 0-16,-1-7-2 16,-4-9-5-16,-1 0-3 15,-9-5 0-15,-3 3 1 16,-10-3 0-16,-3 4 7 15,-8 4 2-15,-4 4 1 0,-6 6 7 16,8 15 1-16,-20-20 1 16,20 20-1-16,-20 0-1 15,20 0-5-15,-8 27-3 16,10-9-1-16,4 5 2 16,6 6-1-16,3 6 0 15,6 6 0-15,2 7 0 16,2 2-1-16,-2 3 1 15,0 3-1-15,-5 0 1 16,-6-4 0-16,-6-6-1 16,-11-6 3-16,-6-9-1 15,-11-8 1-15,-4-8-2 16,-7-9-2-16,-3-9-5 0,-2-2-3 16,0-10-3-16,5 1-6 15,5-8-4-15,8 2-6 16,7-7-3-16,15-1 2 15,8-4 3-15,13-4 3 16,11-3 1-16</inkml:trace>
        </inkml:traceGroup>
        <inkml:traceGroup>
          <inkml:annotationXML>
            <emma:emma xmlns:emma="http://www.w3.org/2003/04/emma" version="1.0">
              <emma:interpretation id="{7648F9BE-083E-4C33-A5A5-65B1AF4425DC}" emma:medium="tactile" emma:mode="ink">
                <msink:context xmlns:msink="http://schemas.microsoft.com/ink/2010/main" type="inkWord" rotatedBoundingBox="10717,11280 12387,11316 12364,12410 10693,12374">
                  <msink:destinationLink direction="with" ref="{8A34701D-330C-41F5-A835-237E10C5D093}"/>
                </msink:context>
              </emma:interpretation>
              <emma:one-of disjunction-type="recognition" id="oneOf7">
                <emma:interpretation id="interp35" emma:lang="en-US" emma:confidence="0">
                  <emma:literal>ship</emma:literal>
                </emma:interpretation>
                <emma:interpretation id="interp36" emma:lang="en-US" emma:confidence="0">
                  <emma:literal>snip</emma:literal>
                </emma:interpretation>
                <emma:interpretation id="interp37" emma:lang="en-US" emma:confidence="0">
                  <emma:literal>tulip</emma:literal>
                </emma:interpretation>
                <emma:interpretation id="interp38" emma:lang="en-US" emma:confidence="0">
                  <emma:literal>Snip</emma:literal>
                </emma:interpretation>
                <emma:interpretation id="interp39" emma:lang="en-US" emma:confidence="0">
                  <emma:literal>Tris</emma:literal>
                </emma:interpretation>
              </emma:one-of>
            </emma:emma>
          </inkml:annotationXML>
          <inkml:trace contextRef="#ctx0" brushRef="#br1" timeOffset="-14165.5634">3233 1569 46 0,'0'0'27'0,"0"28"-3"15,0-4-6-15,0 1 0 16,7 11 5-16,-6-3-1 16,9 10-2-16,-3-4-1 15,6 5-4-15,-5-3-2 0,5 5-3 16,-4-3-10-16,0 0 0 16,3-4 0-16,-2 1 0 15,-4-4 0 1,1-3 0-16,1 1-11 0,-6-12-13 15,5-1-9-15,-7-21 0 16,0 0-3-16,-15 5-1 16,0-18-2-16</inkml:trace>
          <inkml:trace contextRef="#ctx0" brushRef="#br0" timeOffset="36764.7913">2124 1130 151 0,'0'0'36'0,"0"0"-2"16,0 0-6-16,-16 8-28 15,19 15-1-15,4 5 1 16,-1 7-1-16,2 2 1 16,2 3-1-16,0 3 1 15,-3-2 0-15,-2-5 0 16,-2-3-1-16,-3-10-11 15,2 0-10-15,-2-23-5 16,-15 16-2-16,-2-21-3 16,1-6 0-16,-10-7-1 15,1 0 2-15,-5-2 19 16,1-2 17-16,1 8 11 0,1-4 14 16,7 9 3-16,6 0-1 15,14 9 0-15,0 0 0 16,0 0-7-1,21-22-8-15,7 11-6 0,5-4-10 16,8-2-1-16,4-2 0 16,-1-3-5-16,2 3-4 15,-3-6-1-15,-5 7 0 16,-8 0 0-16,-2 3 1 16,-10 2 4-16,-18 13 5 15,24-18 4-15,-24 18 5 16,0 0 1-16,0 0 0 15,17-5 0-15,-17 5-1 16,5 20-4-16,1-2-5 16,-2 3 0-16,1 7 0 15,0 3 0-15,3 7 0 16,0 0 0-16,2 1 0 0,2-3 0 16,1-3-1-16,0-5 1 15,2-8 0-15,-15-20 0 16,26 11-2-16,-26-11-2 15,25-23-3-15,-17 0 1 16,2-6 0-16,-2-2 1 16,7-1 0-16,-3 3 1 15,4 1 5-15,4 5 3 0,0 3 2 16,4 10 0-16,-1 7 0 16,0 8 0-16,-1 5 0 15,-2 8-3 1,-2 7-2-16,-5 6-1 0,2 5 0 15,-4 2 0-15,-1-1 0 16,0-2 0-16,0-5-1 16,0-9 0-16,1-3-18 15,-11-18-8-15,18 0-6 16,-11-15 0-16,0-8-1 16,-2-8 0-16,0-2 0 15</inkml:trace>
          <inkml:trace contextRef="#ctx0" brushRef="#br0" timeOffset="37056.0786">2943 1204 90 0,'0'0'23'16,"-5"-16"-5"-16,5 16-12 15,17-4-17-15,-1 6-7 16,7 0-4-16,5-2-2 0,7 0-1 15,1 0 2-15</inkml:trace>
          <inkml:trace contextRef="#ctx0" brushRef="#br0" timeOffset="36927.9709">2969 1293 155 0,'4'23'34'0,"-3"-2"-1"0,8 7-16 16,-3-2-12-16,2-3-14 16,9 0-11-16,-6-6-7 15,4-7-5-15,-15-10-1 16,17-7 0-16,-19-11-1 15,0-3 1-15</inkml:trace>
          <inkml:trace contextRef="#ctx0" brushRef="#br0" timeOffset="37372.1095">3240 1151 134 0,'-19'-5'33'16,"5"7"0"-16,-13-4-8 15,11 9-10-15,-2-2-8 16,18-5-8-16,-10 16 1 15,10-16 0-15,31 20-1 16,-1-8 1-16,11-3 0 16,5 3-1-16,7 3 1 15,0 1 0-15,1 2 0 0,-5 4 1 16,-7 4-1-16,-11 2 0 16,-11 3 0-16,-14 0 0 15,-12 0 0-15,-14-1 0 16,-13-5 0-16,-10-9 0 15,-6-8 0-15,-2-8 0 16,-1-10 0-16,5-9-1 16,14-3-22-16,6-6-10 15,19-3-3-15,11-5-2 16,22-2-2-16,11-3-1 16</inkml:trace>
        </inkml:traceGroup>
        <inkml:traceGroup>
          <inkml:annotationXML>
            <emma:emma xmlns:emma="http://www.w3.org/2003/04/emma" version="1.0">
              <emma:interpretation id="{46F692BC-25D5-4DED-905B-66B001BB15F0}" emma:medium="tactile" emma:mode="ink">
                <msink:context xmlns:msink="http://schemas.microsoft.com/ink/2010/main" type="inkWord" rotatedBoundingBox="13010,11199 16869,11282 16854,11974 12996,11892"/>
              </emma:interpretation>
              <emma:one-of disjunction-type="recognition" id="oneOf8">
                <emma:interpretation id="interp40" emma:lang="en-US" emma:confidence="1">
                  <emma:literal>component</emma:literal>
                </emma:interpretation>
                <emma:interpretation id="interp41" emma:lang="en-US" emma:confidence="0">
                  <emma:literal>Component</emma:literal>
                </emma:interpretation>
                <emma:interpretation id="interp42" emma:lang="en-US" emma:confidence="0">
                  <emma:literal>components</emma:literal>
                </emma:interpretation>
                <emma:interpretation id="interp43" emma:lang="en-US" emma:confidence="0">
                  <emma:literal>Components</emma:literal>
                </emma:interpretation>
                <emma:interpretation id="interp44" emma:lang="en-US" emma:confidence="0">
                  <emma:literal>comport</emma:literal>
                </emma:interpretation>
              </emma:one-of>
            </emma:emma>
          </inkml:annotationXML>
          <inkml:trace contextRef="#ctx0" brushRef="#br0" timeOffset="38503.7436">4460 1234 62 0,'0'0'36'0,"5"-25"-1"15,-5 25-9-15,5-28-5 16,-5 28-1-16,-3-28-3 16,-2 13-4-16,5 15-4 0,-21-24-5 15,3 19-4-15,-6 3 0 16,-4 7-1 0,0 6 1-16,-1 8-1 15,-1 7 1-15,4 3-1 0,3 8 1 16,10 0 1-16,6 4 0 15,10-3-1-15,12-5 1 16,13-5-1-16,10-10 0 16,11-5-8-16,2-11-7 15,9-5-7-15,-3-14-5 16,3 1-1-16,-11-7-1 16,-4 1 1-16,-12-4 1 15,-4 0 9-15,-7 1 10 16,-7 0 9-16,-6 1 9 15,-4 1 5-15,0 1 5 16,-8 1 6-16,0 6 1 16,-9 1-1-16,12 14-3 0,-23-14-3 15,8 16-4-15,-3 3-4 16,2 10-4-16,-1 3-6 16,1 6-2-16,1 4 1 15,2 5-1-15,3 0 1 16,7 3-1-16,4 0 1 15,11-4-1-15,7-6 1 16,14-8-1-16,12-10 0 16,4-9-2-16,7-6-11 15,-8-11-6-15,2-2-3 16,-14-9-3-16,-7 1 1 16,-19-2 1-16,-10 9 4 15,-14-2 6-15,-11 3 15 0,-3 5 9 16,-10 0 8-16,5 9 3 15,-3-2-1-15,11 6-3 16,4 0-4 0,21 2-12-16,0 0-11 0,0 0-12 15,24 7-7 1,-1-5-2-16,10 1 1 0,0-1-1 16,0 1 2-16</inkml:trace>
          <inkml:trace contextRef="#ctx0" brushRef="#br0" timeOffset="39084.4831">5049 1219 137 0,'0'0'34'0,"0"0"-1"16,-4 16-11-16,6-1-6 0,-2 1-12 15,2 4-4-15,1 1-1 16,3 1 1 0,3 2-1-16,1-1 1 15,-2-1-1-15,-2-7-9 0,6 1-8 16,-12-16-4-16,0 0 0 15,16 3 0-15,-16-3 3 16,7-31 2-16,-2 6 1 16,-3-6 13-16,3-5 13 15,1 2 8-15,1-4 4 16,6 8-1-16,-3 2-1 16,8 12-3-16,-3 8-1 0,6 13-3 15,-4 8-5 1,2 10-4-16,-2 6-4 15,1 6-1-15,-2 4 1 16,-1 1 0-16,-2-1-1 0,-3-6 1 16,0-5-1-16,-3-7 1 15,-7-21 0-15,0 0-1 16,0 0-4-16,0 0-4 16,10-26-3-16,-9-2-1 15,8-3 0-15,-1-5 0 16,5 3-1-16,2-3 1 15,5 6 6-15,-1 4 7 16,1 4 8-16,5 13 5 16,-9 4 0-16,4 11 1 15,-3 6-1-15,-3 9 1 16,-2 2-2-16,1 8-3 16,-3 1-4-16,-3 2-5 0,1-3-1 15,-2-4 1-15,3-1-10 16,-9-26-12-16,15 26-7 15,-15-26-4-15,0 0-1 16,21-18 1-16,-6 2-2 16,-4-7 1-16</inkml:trace>
          <inkml:trace contextRef="#ctx0" brushRef="#br0" timeOffset="39602.2311">5773 1232 118 0,'15'-33'34'0,"0"3"-3"15,8 16-10-15,4 4-5 16,9 11-4-16,-2 8-5 15,4 7-5-15,-1 7-1 16,-3 5-2-16,-6 2 1 16,-6 1-1-16,-11 2 0 15,-9-7-4-15,-7 4-6 16,-13-12-2-16,-2 1-2 16,-13-10 0-16,2-1 0 15,-7-7 0-15,3-2 0 16,1-4 5-16,6-3 2 15,5-1 1-15,23 9-3 16,-14-19-4-16,14 19-4 0,28-20 0 16,0 10-1-16,12-1 0 15,1-1 8-15</inkml:trace>
          <inkml:trace contextRef="#ctx0" brushRef="#br0" timeOffset="39304.0613">5820 1224 125 0,'0'0'34'0,"0"0"0"15,0 0-6-15,-19 29-13 16,18-4-9-16,4 8-6 0,0 8-1 16,4 6 1-16,1 6 0 15,1 3 0-15,2 1 0 16,-1-2-1-16,-2-8-6 16,2-2-8-16,-5-16-9 15,0-4-6-15,-5-25-3 16,0 0 0-16,0 0-1 15,-21-20 1-15</inkml:trace>
          <inkml:trace contextRef="#ctx0" brushRef="#br0" timeOffset="41059.6525">6289 1247 101 0,'0'0'34'16,"3"-28"-1"-16,-3 28-9 16,-4-23-5-16,4 23-4 15,-7-18-6-15,7 18-5 16,0 0-4-16,-21-7 0 0,21 7 1 16,-30 13-1-16,12-1 0 15,-4 4 0-15,1 4 0 16,1 3 1-16,4 2-1 15,4 1 0 1,9 2 0-16,8 0 0 0,11-4 0 16,12-2 0-16,12-6 0 15,4-6-1-15,7-7 1 16,-1-3-2-16,-2-8-4 16,-14-7-3-16,-3-3 0 15,-16-3 0-15,-10-1 1 16,-13-1 0-16,-10 2 4 15,-7 1 3-15,-5 1 8 0,2 4 0 16,-3 2 1-16,8 3-3 16,3 5-6-1,20 5-9-15,-14-2-10 16,14 2-7-16,19 7-4 0,-2-5-1 16,9 2 1-16,-1-4 7 15,4 2 10-15,-5 0 13 16,-5-6 14-16,-2 3 9 15,-17 1 6-15,21-7 5 16,-21 7 0-16,0 0-5 16,0 0-4-16,18 7-5 15,-18-7-7-15,18 26-5 16,-8-6-4-16,2 3-3 0,1 3 0 16,0-1 0-1,-1 1 0-15,-4-3 0 16,0 0-5-16,-3-8-7 15,3 3-6-15,-8-18-2 0,0 0-1 16,0 0 0-16,0 0 0 16,9-20 2-16,-6-1 4 15,-3-5 10-15,3-4 7 16,4-1 6-16,1 0 3 16,4 3 3-16,-1-2 3 15,7 10 1-15,-5 1 0 16,9 14 0-16,-6 1-4 15,6 13-1-15,-22-9-4 16,33 31-2-16,-18-8-3 16,3 3-2-16,-2 0-2 15,-1 1 0-15,0-3 0 16,0-4 0-16,-1-2 0 0,-14-18 0 16,28 18-1-16,-28-18 0 15,27 3-1-15,-27-3-1 16,29-13-4-16,-29 13-3 15,30-23-2-15,-15 5-1 16,3 0-1-16,-5-3 0 16,2 1 1-16,-5-3 2 15,-3 2 3-15,-7 1 4 16,-5 0 5-16,5 20 5 16,-25-26 5-16,7 23 3 15,-5 3 0-15,1 8 1 16,-2 3-1-16,5 11 0 15,3 1-3-15,9 6-3 0,4 4-4 16,10 0-4-16,9 0 1 16,7-3-1-16,9-4 0 15,7-6 0 1,2-6-7-16,2-10-11 0,5-6-9 16,-12-11-4-16,0-5-3 15,-9-7 0-15,-4-3 0 16,-12-3 1-16,1 1 18 15,-7 4 22-15,-12-3 20 16,6 6 4-16,-8 3 2 16,9 20 0-16,-15-20 1 15,15 20-1-15,-14 2-12 16,14-2-10-16,3 31-10 0,2-10-1 16,5 7 0-1,3 2 0-15,3 6-1 0,4-2 1 16,-2-1 0-1,-1-3 0-15,-1-2-7 0,-6-12-8 16,-10-16-6-16,0 0-1 16,15 7-3-16,-22-25-1 15,2-4 0-15,-8-7 1 16,3-2 9-16,4-2 10 16,3-2 8-16,4 2 4 15,7 1 6-15,7 2 5 16,3 4 6-16,15 8 1 0,-5 1-1 15,10 12-2 1,-5 5-3-16,3 10-2 16,-8 8-3-16,0 10-4 15,-9 7-6-15,-6 2-3 0,-2 4 1 16,-4-1-1-16,-2-2 0 16,0-5 0-16,3-7-12 15,-8-26-11-15,11 18-7 16,-11-18-4-16,14-21 1 15,-11-4-2-15,5-8 0 16</inkml:trace>
          <inkml:trace contextRef="#ctx0" brushRef="#br0" timeOffset="41412.7638">7729 1329 141 0,'15'-13'37'0,"6"-5"-3"16,16 4-11-16,14 6-48 16,-2 0-10-16,4-2 0 15,-7 0-3-15,-3-1-1 16,-10 1-1-16</inkml:trace>
          <inkml:trace contextRef="#ctx0" brushRef="#br0" timeOffset="41247.61">7838 1115 147 0,'0'27'35'16,"1"-1"-1"-16,-4 5-16 0,5 10-14 15,4 7-4-15,4 3 1 16,5 1-1-16,2-4 0 16,6 0-19-16,-7-14-12 15,-1-6-3-15,-15-28-1 16,15 15-1-16,-15-15-2 16</inkml:trace>
        </inkml:traceGroup>
        <inkml:traceGroup>
          <inkml:annotationXML>
            <emma:emma xmlns:emma="http://www.w3.org/2003/04/emma" version="1.0">
              <emma:interpretation id="{13984E84-DD3B-4D59-99D0-EBE79C5C3587}" emma:medium="tactile" emma:mode="ink">
                <msink:context xmlns:msink="http://schemas.microsoft.com/ink/2010/main" type="inkWord" rotatedBoundingBox="17576,11197 19212,11232 19199,11831 17564,11796"/>
              </emma:interpretation>
              <emma:one-of disjunction-type="recognition" id="oneOf9">
                <emma:interpretation id="interp45" emma:lang="en-US" emma:confidence="1">
                  <emma:literal>does</emma:literal>
                </emma:interpretation>
                <emma:interpretation id="interp46" emma:lang="en-US" emma:confidence="0">
                  <emma:literal>doe</emma:literal>
                </emma:interpretation>
                <emma:interpretation id="interp47" emma:lang="en-US" emma:confidence="0">
                  <emma:literal>doer</emma:literal>
                </emma:interpretation>
                <emma:interpretation id="interp48" emma:lang="en-US" emma:confidence="0">
                  <emma:literal>doers</emma:literal>
                </emma:interpretation>
                <emma:interpretation id="interp49" emma:lang="en-US" emma:confidence="0">
                  <emma:literal>dozes</emma:literal>
                </emma:interpretation>
              </emma:one-of>
            </emma:emma>
          </inkml:annotationXML>
          <inkml:trace contextRef="#ctx0" brushRef="#br0" timeOffset="42259.3262">9167 1455 34 0,'2'-19'22'0,"0"-3"3"16,-1 4-2-16,-2-6 1 15,2 5-1-15,-6-7-1 16,4 8-4-16,-11-5-2 16,-1 5-3-16,-8 0-4 15,-4 6-3-15,-6 9-5 0,-7 5-1 16,-4 8 0-16,-2 6 1 15,1 10-1-15,2 7 1 16,6 8-1-16,9 5 0 16,10 0 1-16,14-1-1 15,12-3 1-15,13-4 0 16,13-10-1-16,10-8-1 16,7-10-11-16,-2-14-8 15,3-5-6-15,-11-13-3 16,-5-7-4-16,-10-12-1 15,-10-5-1-15,-11-10 4 16,-7-2 18-16,-5-3 13 16,-3-1 13-16,-2 4 14 0,0 4 6 15,0 12 2-15,2 9-2 16,0 13 0 0,8 20-8-16,-19 0-6 15,11 16-6-15,5 14-10 0,3 8-5 16,5 8 1-16,1 6 1 15,8 4 0-15,2-3 0 16,9-4 0-16,3-1 0 16,5-12-4-16,1-2-13 15,1-16-10-15,1-8-6 16,-5-13 0-16,1-10-2 16,-9-10 0-16,-5-3 0 15</inkml:trace>
          <inkml:trace contextRef="#ctx0" brushRef="#br0" timeOffset="42847.524">9401 1253 134 0,'-19'4'35'0,"-3"7"-1"15,1 9-12-15,6 9-11 16,3 11-7-16,11 1-4 16,11 5 0-16,9-2 1 15,13-4-1-15,10-4 1 16,8-12 0-16,4-10-1 15,4-13-12-15,-12-12-6 16,-5-11-6-16,-13-11-4 16,-13-3-1-16,-18-6-1 15,-9 4 1-15,-16-3 2 16,-6 6 11-16,-3 9 9 16,-2 5 5-16,4 6 4 15,7 10 2-15,10 3-1 0,18 2-1 16,-8 17-4-16,8-17-3 15,33 28 0-15,0-14 1 16,6 4 4-16,6-1 0 16,-1-6 3-16,2-1 4 15,-4-6 6-15,-3-6 7 16,-6-3 3-16,-7-8 2 16,-4-2-2-16,-11-8 1 15,4 2 0-15,-13-6-4 16,5 6-4-16,-11-4-5 15,3 7-4-15,-9 2-2 16,10 16-2-16,-30-17-3 16,9 17 0-16,-6 10-1 0,-1 5 1 15,0 8 1-15,2 7-1 16,3 6 0-16,6 5 0 16,9 2 1-16,11-1-1 15,17-2 1-15,15-6-1 16,8-7 0-16,8-13-9 15,11-5-12-15,-1-18-8 16,-1-7-5-16,-6-12 0 16,-10-5-1-16,-9-8-1 15,-9 2 0-15</inkml:trace>
          <inkml:trace contextRef="#ctx0" brushRef="#br0" timeOffset="43111.3201">10090 1227 131 0,'0'0'35'0,"-17"21"-2"16,26-4-12-16,7 1-9 16,17 5-4-16,10 1-4 15,6 4-4-15,2 4 0 16,-3-1 1-16,-7 2-1 16,-9-2 1-16,-14 0-1 15,-20-3 0-15,-14-2 0 16,-9-4 0-16,-10-8 0 15,-6-4-6-15,3 0-8 16,-4-10-7-16,9 3-6 0,5-4-6 16,11-2-1-16,17 3-1 15,-5-19-1-15,23 5 4 16</inkml:trace>
        </inkml:traceGroup>
        <inkml:traceGroup>
          <inkml:annotationXML>
            <emma:emma xmlns:emma="http://www.w3.org/2003/04/emma" version="1.0">
              <emma:interpretation id="{2801277A-616A-4C79-BDF0-E971414F303C}" emma:medium="tactile" emma:mode="ink">
                <msink:context xmlns:msink="http://schemas.microsoft.com/ink/2010/main" type="inkWord" rotatedBoundingBox="19639,11066 21967,11116 21953,11748 19625,11698"/>
              </emma:interpretation>
              <emma:one-of disjunction-type="recognition" id="oneOf10">
                <emma:interpretation id="interp50" emma:lang="en-US" emma:confidence="0">
                  <emma:literal>work</emma:literal>
                </emma:interpretation>
                <emma:interpretation id="interp51" emma:lang="en-US" emma:confidence="0">
                  <emma:literal>wore</emma:literal>
                </emma:interpretation>
                <emma:interpretation id="interp52" emma:lang="en-US" emma:confidence="0">
                  <emma:literal>worse</emma:literal>
                </emma:interpretation>
                <emma:interpretation id="interp53" emma:lang="en-US" emma:confidence="0">
                  <emma:literal>word</emma:literal>
                </emma:interpretation>
                <emma:interpretation id="interp54" emma:lang="en-US" emma:confidence="0">
                  <emma:literal>wove</emma:literal>
                </emma:interpretation>
              </emma:one-of>
            </emma:emma>
          </inkml:annotationXML>
          <inkml:trace contextRef="#ctx0" brushRef="#br0" timeOffset="43663.5129">10884 1257 150 0,'0'0'36'16,"-28"-4"0"-16,28 4-15 0,-15 27-21 15,17-3 0-15,4 7 0 16,8 6 0-1,9 2 0-15,8-1 0 16,5-4 1-16,10-6-1 0,2-6 1 16,2-13-1-16,1-9-3 15,-7-13-10-15,2-3-4 16,-16-14-3-16,-2 2 1 16,-18-6-1-16,0 1 4 15,-14 0 7-15,-5 5 12 16,0 7 9-16,-7 1 5 15,16 20 3-15,-27-10-1 16,27 10 0-16,-11 20-2 16,13 3-9-16,9 7-8 15,6 4 1-15,11 2-1 16,8 2 0-16,8-4 0 16,9-6 0-16,1-8 0 0,4-10 0 15,-2-12 0-15,-5-9-2 16,-6-6-8-16,-19-11-6 15,-8 2-4-15,-18-7-3 16,-11 2-1-16,-19-2 0 16,-5 5-2-16,-12 4-2 15,-3 1 6-15,4 6 4 16,6 1 4-16,14 6 1 16,10 2 10-16</inkml:trace>
          <inkml:trace contextRef="#ctx0" brushRef="#br0" timeOffset="44018.7546">11904 1204 142 0,'0'0'35'0,"-13"-28"-4"16,13 28-13-16,-30-20-6 15,12 15-7-15,-5 5-5 16,-2 5 0-16,0 5 0 15,1 3 0-15,1 7 0 16,1 3 1-16,2 8-1 16,11 2 0-16,5 5 0 15,13 1 0-15,10 1 0 16,11-2 0-16,11-4 0 16,7-6 1-16,5-8-2 0,-1-10-7 15,-1-4-7-15,-11-12-2 16,-7-4 0-16,-20-13-1 15,-8-2 4-15,-18-6 5 16,-10 1 2-16,-10-1 9 16,-7 0 3-16,-1 3-5 15,2 5-6-15,6 5-6 16,8 3-9-16,10 4-4 16,15 11-3-16,0 0-1 15,40-20 5-15</inkml:trace>
          <inkml:trace contextRef="#ctx0" brushRef="#br0" timeOffset="44318.9605">12141 1232 162 0,'15'13'35'15,"-13"2"-1"-15,-7 0-21 16,1 9-13-16,8 6 0 16,-3 4 0-16,6 2 0 15,1 2 0-15,4-3 0 16,1-6 1-16,3-7-1 15,1-11-4-15,1-6-7 16,-18-5-4-16,28-25 0 16,-20-1 1-16,4-3 1 15,-7-8 5-15,-4 0 7 16,-1-1 4-16,-3-5 8 0,8 7 3 16,0-3 0-16,8 2-1 15,7 5-16-15,3-3-16 16,8 7-13-16,2 0-2 15,5 4 1-15,-3 1-3 16,-1 3 1-16</inkml:trace>
          <inkml:trace contextRef="#ctx0" brushRef="#br0" timeOffset="44733.2823">12663 943 170 0,'-14'28'35'0,"2"11"-2"0,0 5-25 16,6 9-7 0,6 3-2-16,6 1 1 15,9-4 0-15,5-5 0 16,6-11 0-16,4-14-6 0,6-5-8 16,-4-16-5-16,2-5-3 15,-7-14-3-15,1-1-1 16,-12-6 0-16,1 1-1 15,-11-2 7-15,-1 2 11 16,-5 2 8-16,-5 4 9 16,5 17 7-16,-20-19 10 15,20 19 0-15,-29 4 1 16,12 10 0-16,-7 2-3 16,5 9-4-16,0 1-4 15,7 5-6-15,7 4-8 16,10-1 0-16,10-4 0 15,11-4 0-15,12-6-1 0,8-5-2 16,9-1-21-16,-3-9-11 16,1-3 0-16,-8-7-4 15,-9-2 0-15,-8-1-4 16</inkml:trace>
        </inkml:traceGroup>
      </inkml:traceGroup>
      <inkml:traceGroup>
        <inkml:annotationXML>
          <emma:emma xmlns:emma="http://www.w3.org/2003/04/emma" version="1.0">
            <emma:interpretation id="{D7121CA8-ED72-4116-A5CF-7D76512D3D67}" emma:medium="tactile" emma:mode="ink">
              <msink:context xmlns:msink="http://schemas.microsoft.com/ink/2010/main" type="line" rotatedBoundingBox="7739,12541 9490,12663 9437,13429 7686,13307"/>
            </emma:interpretation>
          </emma:emma>
        </inkml:annotationXML>
        <inkml:traceGroup>
          <inkml:annotationXML>
            <emma:emma xmlns:emma="http://www.w3.org/2003/04/emma" version="1.0">
              <emma:interpretation id="{F6B9C933-47CF-4196-AA45-4DD8A3BCD066}" emma:medium="tactile" emma:mode="ink">
                <msink:context xmlns:msink="http://schemas.microsoft.com/ink/2010/main" type="inkWord" rotatedBoundingBox="7739,12541 9490,12663 9437,13429 7686,13307"/>
              </emma:interpretation>
              <emma:one-of disjunction-type="recognition" id="oneOf11">
                <emma:interpretation id="interp55" emma:lang="en-US" emma:confidence="1">
                  <emma:literal>3m</emma:literal>
                </emma:interpretation>
                <emma:interpretation id="interp56" emma:lang="en-US" emma:confidence="0">
                  <emma:literal>3 m</emma:literal>
                </emma:interpretation>
                <emma:interpretation id="interp57" emma:lang="en-US" emma:confidence="0">
                  <emma:literal>3 M</emma:literal>
                </emma:interpretation>
                <emma:interpretation id="interp58" emma:lang="en-US" emma:confidence="0">
                  <emma:literal>3 on</emma:literal>
                </emma:interpretation>
                <emma:interpretation id="interp59" emma:lang="en-US" emma:confidence="0">
                  <emma:literal>3 an</emma:literal>
                </emma:interpretation>
              </emma:one-of>
            </emma:emma>
          </inkml:annotationXML>
          <inkml:trace contextRef="#ctx0" brushRef="#br1" timeOffset="-12400.7405">-1049 2568 111 0,'-6'-15'42'0,"6"15"-4"0,-5-31-14 15,10 16-10 1,-1-7-4-16,10 4-3 16,2 0-6-16,6 0-1 15,2 3 0-15,4 4 0 0,2 3 1 16,0 4-1-16,-1 4 1 15,3 7 0-15,-8 8 1 16,-1 6-1-16,-6 5 0 16,-7 4 0-16,-7 4-1 15,-5 4 0-15,-8 3 0 16,-4-3 0-16,-4-2 0 16,-1-5 0-16,0-3 0 0,2-6 0 15,2-4 0 1,15-18 0-16,-19 11-1 15,19-11 0-15,0 0 0 16,0-14 0-16,0 14 1 0,19-19-1 16,-4 11 0-16,5 2 1 15,5 1 0-15,3 3 0 16,3 5 0-16,2 4 1 16,0 6 0-16,0 5 0 15,-2 4 0-15,-5 5 0 16,-6 8 0-16,-5 3-1 15,-7 1 0-15,-8 6 0 16,-6-4 0-16,-7 0 0 16,-9-5 0-16,-4-7 0 15,-7-7 0-15,-3-6 0 16,-4-11 0-16,-1-8 0 16,0-4 0-16,1-6 0 0,2-5 0 15,7 0 0-15,6 0 0 16,5-2-1-16,7 2-1 15,5-2-8-15,8 20-15 16,15-29-9-16,6 16-2 16,6 0-6-16,6-1-2 15,8 0 0-15</inkml:trace>
          <inkml:trace contextRef="#ctx0" brushRef="#br1" timeOffset="-11648.0923">-179 2745 167 0,'0'0'43'15,"-21"2"-8"-15,21-2-25 16,-12 21-10-16,12-21 0 15,-2 34 0-15,6-11 0 16,2 4 0-16,1 1 0 16,1 3 0-16,2 0 0 15,-2-1 0-15,0-7 0 16,1-4 0-16,-9-19 0 16,10 20 0-16,-10-20 0 0,1-15 0 15,-4-3 0-15,0-6 0 16,-2-4-1-16,1-5 0 15,1-3 0-15,1-2 1 16,4 5 0-16,5 5 0 16,3 0-1-16,3 7 2 15,3 8-1-15,6 3 0 16,2 7 1-16,3 7 0 16,2 6 0-16,1 7-1 15,0 6 0-15,1 5 0 16,-1 1 0-16,-2 4 0 15,-5-2 0-15,-2-1 0 16,-3-5 0-16,-3-4 0 0,-15-21 0 16,20 18 0-1,-20-18 0-15,0 0 0 0,8-25 0 16,-10 4-1 0,1-4 0-16,1-6 1 0,1 2-1 15,4-3 1-15,4-2-1 16,6 1 1-16,3 3 1 15,6 2-1-15,3 7 1 16,2 3-1-16,3 8 1 16,-1 10 0-16,-1 10-1 15,-2 8 0-15,-2 7 0 16,-3 6 0-16,0 5 0 0,-3 2 0 16,-2 1 0-16,-2-7 0 15,-1-3 0 1,-2-6 0-16,-3-3 0 15,-10-20 0-15,15 15 0 16,-15-15-22-16,0 0-11 0,5-25-3 16,-11 5-3-16,-6-6-2 15,-1-4-2-15</inkml:trace>
        </inkml:traceGroup>
      </inkml:traceGroup>
    </inkml:traceGroup>
    <inkml:traceGroup>
      <inkml:annotationXML>
        <emma:emma xmlns:emma="http://www.w3.org/2003/04/emma" version="1.0">
          <emma:interpretation id="{FEFC2D91-98CC-4440-893E-C935636848DD}" emma:medium="tactile" emma:mode="ink">
            <msink:context xmlns:msink="http://schemas.microsoft.com/ink/2010/main" type="paragraph" rotatedBoundingBox="1571,15193 7898,15053 7920,16043 1593,16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9B38D0-8A9E-4352-953E-BBC5D4795D08}" emma:medium="tactile" emma:mode="ink">
              <msink:context xmlns:msink="http://schemas.microsoft.com/ink/2010/main" type="line" rotatedBoundingBox="1571,15193 7898,15053 7920,16043 1593,16183"/>
            </emma:interpretation>
          </emma:emma>
        </inkml:annotationXML>
        <inkml:traceGroup>
          <inkml:annotationXML>
            <emma:emma xmlns:emma="http://www.w3.org/2003/04/emma" version="1.0">
              <emma:interpretation id="{6AB99D11-96EB-4BD9-9C17-5FB75F4BD973}" emma:medium="tactile" emma:mode="ink">
                <msink:context xmlns:msink="http://schemas.microsoft.com/ink/2010/main" type="inkWord" rotatedBoundingBox="1571,15193 7898,15053 7920,16043 1593,16183"/>
              </emma:interpretation>
              <emma:one-of disjunction-type="recognition" id="oneOf12">
                <emma:interpretation id="interp60" emma:lang="en-US" emma:confidence="0">
                  <emma:literal>We-I-Noso</emma:literal>
                </emma:interpretation>
                <emma:interpretation id="interp61" emma:lang="en-US" emma:confidence="0">
                  <emma:literal>=icosonve</emma:literal>
                </emma:interpretation>
                <emma:interpretation id="interp62" emma:lang="en-US" emma:confidence="0">
                  <emma:literal>WET-NCOS☺</emma:literal>
                </emma:interpretation>
                <emma:interpretation id="interp63" emma:lang="en-US" emma:confidence="0">
                  <emma:literal>WI-NCOs☺</emma:literal>
                </emma:interpretation>
                <emma:interpretation id="interp64" emma:lang="en-US" emma:confidence="0">
                  <emma:literal>We-I-NCOs☺</emma:literal>
                </emma:interpretation>
              </emma:one-of>
            </emma:emma>
          </inkml:annotationXML>
          <inkml:trace contextRef="#ctx0" brushRef="#br2" timeOffset="64482.5488">-3784 5226 91 0,'0'0'35'0,"-18"6"-3"15,16 11-11 1,-6-1-5-16,7 12-1 16,-9 3-3-16,1 9-3 15,-4 1-3-15,-3 3-2 16,-2 2-4-16,-4 0 0 0,1-3 1 16,-1-5-1-16,4-6 1 15,2-7 0-15,4-7 0 16,12-18-1-16,-10 17-7 15,10-17-9-15,0 0-9 16,19-22-5-16,-1 11-3 16,-3-9-1-16,13 0-1 15,-4-4-1-15,11-1 8 16</inkml:trace>
          <inkml:trace contextRef="#ctx0" brushRef="#br2" timeOffset="64901.2228">-3121 5270 59 0,'5'-15'25'15,"-5"15"2"-15,0-20-3 16,0 20-2-16,-7-19 0 16,7 19-2-16,-18-17-4 15,3 9-3-15,15 8-4 0,-33-3-2 16,15 8-5-16,-4 3-1 16,1 3-1-16,-2 9-1 15,0 5 2-15,3 8-1 16,5 4 0-16,4 6 0 15,4 2 1-15,19 5-5 32,6 0-1-32,12-8 0 15,6-7 0-15,13-7-8 16,-1-15-10-16,11-1-9 16,-8-14-4-16,-3-8 3 15,-10-11-1-15,2 3 1 16</inkml:trace>
          <inkml:trace contextRef="#ctx0" brushRef="#br2" timeOffset="65392.0399">-2716 5206 56 0,'0'0'28'16,"-10"-17"-1"-16,10 17-6 15,-15-3-5-15,15 3 0 16,-16 8-4-16,16-8-3 16,-18 18-3-16,8-3-1 15,0 2-1-15,0 1-1 0,0 3-1 16,2 4-2-16,1 4 1 16,2 6-1-1,5 3 0-15,5-1 1 16,2 4 0-16,6-3-1 0,7 0 0 15,4-5-1-15,6-4 1 16,1-9 1-16,6-5-2 16,-1-7 1-16,2-6-1 15,-2-7 1-15,-3-7 1 16,-3-4-1-16,-6-7 0 16,-6-3 1-16,-1-7-1 15,-9-2-1-15,-6-11 7 31,-9 0-1-31,-3 0-1 16,-6 4-1-16,-2 4-7 16,-7 2-6-16,4 9-4 15,-7-1-5-15,8 20-10 0,-5-2-3 16,7 7-1-16,-5-3 0 16,6-1 5-16,3 0 6 15</inkml:trace>
          <inkml:trace contextRef="#ctx0" brushRef="#br2" timeOffset="66555.2096">-1986 5416 10 0,'10'-18'12'15,"-10"18"3"-15,0 0 1 16,8-20 0-16,-8 20 3 16,0-18 2-1,0 18 2-15,-5-18 1 0,5 18-1 16,-8-21-4-16,8 21-4 15,-14-23-2-15,14 23-2 16,-21-17-3-16,21 17-4 16,-25-6-3-16,9 6 0 15,-4 3-1-15,-1 4 1 16,-2 4-1-16,1 4 0 16,1 5 0-16,3-1 0 15,1 1 0-15,7 2 1 0,9-3-2 16,6-2 1-16,8-3 0 15,7-5-1 1,8-4 0-16,6-5 1 16,7 0-1-16,4-2 0 0,-1 0 1 15,1 4 1-15,-2 1 0 16,-4 5 0-16,-6 7 0 16,-5 5 0-16,-11 3-1 15,-8 7 1-15,-7-1-1 16,-7 2 0-16,-6 1-1 15,-6-3 2-15,-6-4-1 16,-5-2 1-16,-3-7-1 0,-2-3 0 16,0-6 0-16,0-5 0 15,2-6 0-15,4-2 0 16,8-6-4 0,2-4-8-16,17 1-11 0,2-8-7 15,13 5-3-15,1-8 0 16,14 4-1-16,1-4-2 15,8 1 1-15</inkml:trace>
          <inkml:trace contextRef="#ctx0" brushRef="#br2" timeOffset="67080.1467">-1214 5227 113 0,'-1'-15'35'0,"-12"-4"-1"15,13 19-3-15,-28-28-14 16,11 20-5-16,-4-1-4 16,1 8-5-16,-3 4-2 15,-4 5 0-15,1 7-1 16,-2 5 0-16,2 6 0 15,1 9 0-15,0 6 0 16,6 8 0-16,2 7 0 16,10 1 0-16,6 6 0 15,9-3 0-15,12 3 0 16,11-9 0-16,14-8 0 16,7-11 0-16,14-14 0 0,7-13 0 15,1-11 0-15,-3-10 0 16,-5-12 0-16,-9-6 0 15,-12-7-1-15,-12-1 1 16,-15-7-1-16,-15 3 1 16,-9-6 0-16,-11-2-1 15,-9 0 1-15,-7 2 0 16,-3-1 1-16,-4 6 0 16,-3 4-1-16,-1 6 0 15,2 13-7-15,1 1-6 16,8 13-7-16,0 2-7 15,12 10-5-15,0-3-2 16,21-2-1-16,-20 18 1 0,20-18 4 16</inkml:trace>
          <inkml:trace contextRef="#ctx0" brushRef="#br2" timeOffset="67293.2889">-1504 5503 173 0,'0'0'35'15,"33"4"-2"-15,-3-14-22 16,19 0-11-16,12-2-5 16,2-6-17-16,3 5-10 0,-7-3-9 15,-6 1-2-15,-12 2-4 16,-15 0-1-1</inkml:trace>
          <inkml:trace contextRef="#ctx0" brushRef="#br2" timeOffset="64135.5429">-4100 5298 49 0,'-8'-20'30'16,"8"20"3"-16,-5-18-5 15,5 18-2-15,0 0-1 0,0 0-4 16,0 0-3-16,21 13-6 16,-4 9-5-1,1 6-6-15,6 3-1 16,5 7 0-16,2 1 0 0,2 4 0 16,1-1 1-16,1-2-2 15,0-1 1-15,-4-6 0 16,-1-2-1-16,-6-6 1 15,-4-7-1-15,-2-3 1 16,-18-15-1-16,25 13-5 16,-25-13-11-16,0 0-8 15,5-20-4-15,-5 20-4 16,-13-29 0-16,6 14 0 16,-8-6-4-16,4-1 4 15</inkml:trace>
          <inkml:trace contextRef="#ctx0" brushRef="#br2" timeOffset="53564.4022">-7214 5237 79 0,'0'-15'40'0,"0"15"-4"0,-1-14-11 16,1 14-4-16,4 14-2 15,0 6-4-15,6 15-7 16,4 11-7-16,3 6-1 16,4 9 0-16,1 6 0 15,-1 4 0-15,2 0 0 16,0-1 0-16,0-6-1 16,0-10 1-16,1-6-1 15,-3-10 1-15,2-9-1 0,0-9 1 16,-3-12-1-16,1-8 1 15,-1-11 0-15,0-9-1 16,0-8 1-16,-2-8-1 16,0-8 0-16,0-6 0 15,2-2 1-15,-2-2-1 16,-2 1 0-16,-1 2 1 16,-2 7-1-16,-1 4 1 15,-1 6 0-15,-4 8 0 16,0 4 0-16,-7 22 0 15,11-21 0-15,-11 21 0 16,0 0 0-16,0 0 1 16,0 0-2-16,18 0 1 0,-18 0 0 15,0 0-1-15,17 6 1 16,-17-6-1 0,14-1 1-16,-14 1-1 15,15-7 1-15,-15 7 0 0,0 0 0 16,0 0 0-16,17-6 1 15,-17 6-1-15,5 14 1 16,-2 1 0-16,5 7-1 16,2 4 0-16,3 8 1 15,4 6 0-15,3 1-1 16,4 3 0-16,4 2 0 16,4-1 0-16,2-6 0 15,2-3 0-15,2-5 0 16,0-3 0-16,-2-6-1 0,-1-6 1 15,-2-4-1 1,-7-7 1-16,-4-5 1 16,-4-4-1-16,-3-6 0 0,-5-4 0 15,-2-9-1-15,-3-5 0 16,-2-5 1-16,-1-5-1 16,-1-6 0-16,-2-6 0 15,-3-9 1-15,-2-5-1 16,-1-2 1-16,1-3 1 15,-1 2-2-15,2 0 2 16,-1 3-1-16,2 9 0 16,-1 11 0-16,2 10 0 15,0 7 1-15,-1 11-1 16,4 16 1-16,-3-15 0 16,3 15 0-16,0 0-6 15,0 0-9-15,8 26-11 0,-8-26-5 16,15 23-2-16,-15-23-2 15,22 22-2-15,-22-22-1 16</inkml:trace>
          <inkml:trace contextRef="#ctx0" brushRef="#br2" timeOffset="53839.6128">-5733 5249 148 0,'-18'1'35'16,"18"-1"-3"-16,0 0-17 15,0 0-16-15,40 13 0 16,1-11-11-16,17 5-8 15,1-7-7-15,7 5-4 16,-7-1-1-16,-3 5-1 16,-11-3-1-16,-11 7 0 15</inkml:trace>
          <inkml:trace contextRef="#ctx0" brushRef="#br2" timeOffset="54059.4119">-5624 5626 162 0,'0'0'34'0,"21"9"-3"16,1-9-36-16,9-4-11 15,14 4-10-15,-1-6-6 16,6 3 0-16,-6-6-2 15,2 4-1-15,-11-3-2 16</inkml:trace>
          <inkml:trace contextRef="#ctx0" brushRef="#br2" timeOffset="54659.9913">-5031 5193 147 0,'10'-23'41'0,"10"6"-8"16,11 6-27-16,17 3-6 15,8-2-1-15,13 5-8 16,-3-3-8-16,6 9-8 16,-11-2-6-16,-6 7 0 15,-17-3-1-15,-12 9-1 16,-26-12-6-16</inkml:trace>
          <inkml:trace contextRef="#ctx0" brushRef="#br2" timeOffset="54403.686">-4960 5165 114 0,'-18'21'41'0,"6"15"-3"15,1 5-18-15,9 15-8 16,2 7-4-16,8 2-8 15,2 9 1-15,3 2 0 16,2-1-1-16,-2-6 0 16,2-6 1-16,-3-7-1 15,1-10-6-15,-5-13-10 16,5-10-10-16,-13-23-5 16,15 8-3-16,-15-23 1 15,4-10-3-15,-6-14-2 16</inkml:trace>
          <inkml:trace contextRef="#ctx0" brushRef="#br2" timeOffset="54884.181">-4899 5536 131 0,'23'10'41'0,"-3"-12"-1"16,3-3-27-16,8 0-22 15,14 4-12-15,-4-4-10 16,5 5-1-16,-8-3-2 0,-2 1-8 16,-5 7-2-16</inkml:trace>
        </inkml:traceGroup>
      </inkml:traceGroup>
    </inkml:traceGroup>
    <inkml:traceGroup>
      <inkml:annotationXML>
        <emma:emma xmlns:emma="http://www.w3.org/2003/04/emma" version="1.0">
          <emma:interpretation id="{D9D1388D-1B43-4AB1-BC86-497F429B9B8C}" emma:medium="tactile" emma:mode="ink">
            <msink:context xmlns:msink="http://schemas.microsoft.com/ink/2010/main" type="paragraph" rotatedBoundingBox="2989,16267 15091,16237 15097,18813 2996,188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2529F7-E464-4FBE-B7E3-71F031BDC29E}" emma:medium="tactile" emma:mode="ink">
              <msink:context xmlns:msink="http://schemas.microsoft.com/ink/2010/main" type="line" rotatedBoundingBox="2989,16267 15091,16237 15097,18813 2996,18843"/>
            </emma:interpretation>
          </emma:emma>
        </inkml:annotationXML>
        <inkml:traceGroup>
          <inkml:annotationXML>
            <emma:emma xmlns:emma="http://www.w3.org/2003/04/emma" version="1.0">
              <emma:interpretation id="{3DFDD9C0-3696-469F-9498-1024A6A674DD}" emma:medium="tactile" emma:mode="ink">
                <msink:context xmlns:msink="http://schemas.microsoft.com/ink/2010/main" type="inkWord" rotatedBoundingBox="3147,16565 3520,16920 3300,17151 2927,16796"/>
              </emma:interpretation>
              <emma:one-of disjunction-type="recognition" id="oneOf13">
                <emma:interpretation id="interp65" emma:lang="en-US" emma:confidence="0">
                  <emma:literal>=20.3..=cos255</emma:literal>
                </emma:interpretation>
                <emma:interpretation id="interp66" emma:lang="en-US" emma:confidence="0">
                  <emma:literal>=20.3..=cos555</emma:literal>
                </emma:interpretation>
                <emma:interpretation id="interp67" emma:lang="en-US" emma:confidence="0">
                  <emma:literal>=20.3..=cosh55</emma:literal>
                </emma:interpretation>
                <emma:interpretation id="interp68" emma:lang="en-US" emma:confidence="0">
                  <emma:literal>=20.3..=cos'255</emma:literal>
                </emma:interpretation>
                <emma:interpretation id="interp69" emma:lang="en-US" emma:confidence="0">
                  <emma:literal>=20.3..=cos~255</emma:literal>
                </emma:interpretation>
              </emma:one-of>
            </emma:emma>
          </inkml:annotationXML>
          <inkml:trace contextRef="#ctx0" brushRef="#br2" timeOffset="69659.8346">-5799 6588 122 0,'0'0'42'0,"0"-20"-5"0,0 20-15 16,30-13-11-16,-5 9-2 16,3-2-3-16,6 3-5 15,6 1-1-15,-1 0-11 16,4 9-13-16,-10-4-6 16,0 9-8-16,-11-6-3 15,-22-6-3-15,18 20-1 16,-18-20 29-16</inkml:trace>
          <inkml:trace contextRef="#ctx0" brushRef="#br2" timeOffset="69904.328">-5675 6786 95 0,'-8'20'42'16,"8"-20"-3"-16,18 10-17 16,8-4-11-16,5-6-2 15,7 0-7-15,7 2-12 16,-4-5-13-16,2 8-9 16,-7-5-7-16,-6 1-3 15,-7-1-1-15,-8 2 13 16</inkml:trace>
        </inkml:traceGroup>
        <inkml:traceGroup>
          <inkml:annotationXML>
            <emma:emma xmlns:emma="http://www.w3.org/2003/04/emma" version="1.0">
              <emma:interpretation id="{5C413A3F-19AE-4836-B3E6-B1D1AB3953FF}" emma:medium="tactile" emma:mode="ink">
                <msink:context xmlns:msink="http://schemas.microsoft.com/ink/2010/main" type="inkWord" rotatedBoundingBox="3867,16599 6658,16592 6660,17389 3869,17397"/>
              </emma:interpretation>
            </emma:emma>
          </inkml:annotationXML>
          <inkml:trace contextRef="#ctx0" brushRef="#br2" timeOffset="70520.5221">-4893 6574 105 0,'-18'-28'38'15,"13"9"-4"-15,10 4-15 16,2-6-6-16,9 6 0 0,-1-2-3 15,8 8-2-15,-1 2-4 16,2 5-1-16,6 7-1 16,-2 5-1-16,0 8 0 15,0 4 0-15,-2 5-1 16,-2 5 1-16,-6 4 0 16,-3 3-1-16,-12 2 0 15,-6 4 1-15,-11 4-1 16,-7 0-1-16,-7 2 0 0,-5 2 0 15,-2-1 0 1,-3-1 1-16,2-1-1 16,2-6 0-16,6-5 0 15,6-7 0-15,7-8 1 0,5-7 0 16,10-17-1-16,0 0 2 16,17 8-1-16,3-16 0 15,8-4 1-15,8-1-1 16,7 1 1-16,6 3-1 15,4-1 0-15,-2 6 0 16,2 3 0-16,-5 4-1 16,-7 5-4-16,-10-3-6 15,-3 8-8-15,-28-13-6 16,26 15-6-16,-26-15-2 16,0 0 0-16,0 0-1 15,0-15 3-15</inkml:trace>
          <inkml:trace contextRef="#ctx0" brushRef="#br2" timeOffset="71118.9299">-3953 6486 66 0,'-17'-18'22'0,"17"18"-1"15,-30-23-2-15,30 23-9 16,-29-10-3-16,12 13 0 16,-1 2-1-16,2 8 2 15,-6 2 0-15,3 11 6 16,-5-1-2-16,1 9 1 15,-3 1-1-15,5 9-2 16,-1 2-1-16,6 7-2 16,4 1-3-16,9 5-5 15,8 0 1-15,11-3 0 16,11-3-1-16,11-6 1 16,8-7 0-16,10-9 0 15,5-10 0-15,3-11 0 0,0-13 0 16,-5-10 0-16,-4-10 0 15,-9-8 0-15,-8-7 0 16,-12-3 0-16,-9-4 0 16,-11 3 0-16,-6-3 0 15,-8 3 0-15,-5 0-5 16,-10 0-3-16,-2 2-2 16,-8-6-1-16,-3 9 1 15,-5-5 0-15,1 8 0 16,-3 4 0-16,5 9 5 15,4 8 2-15,4 11 2 16,10 7-7-16,14 10-8 16,6 6-6-16,15 4 0 0,6 3-2 15,14-2-1-15,8 0-2 16,6-4 2-16</inkml:trace>
          <inkml:trace contextRef="#ctx0" brushRef="#br2" timeOffset="71360.0917">-3436 6832 170 0,'-18'5'35'0,"8"10"-2"0,10-15-18 16,-13 20-15-16,13-20 0 15,16 19-10-15,4-4-12 16,-5-11-10-16,1 0-1 16,-16-4-2-16,20-8-1 15,-20 8-1-15,10-28-2 16</inkml:trace>
          <inkml:trace contextRef="#ctx0" brushRef="#br2" timeOffset="72002.5304">-3186 6510 170 0,'-28'-10'36'15,"28"10"-2"-15,0 0-20 0,25-16-15 16,6 11 2-16,7-1-1 15,7 2 0-15,2 1 0 16,1 3 0-16,-3 3 0 16,-6 4-1-16,-9 1 1 15,-7 7 0-15,-7 3 0 16,-9 3 0-16,-5 6 1 16,-9 0-1-16,-4 3 1 0,-4 0-1 15,-5 1 0-15,-1-3 0 16,-2-2 0-1,-2-3 0-15,2-5 0 16,3-3 0-16,3-4-1 16,17-11 1-16,-14 12 0 0,14-12 0 15,0 0 0-15,26-5 0 16,-1-2 0-16,6 2 0 16,5 2 0-16,4 0 1 15,3 1-1-15,1 6 0 16,1 2 0-16,-3 9 0 15,-2 5 0-15,-7 4 0 16,-3 3 0-16,-6 5 0 16,-6 1 0-16,-6 2 0 15,-5-1 0-15,-9-3 0 16,-6-3 0-16,-6-5 0 16,-7-5 0-16,-5-4 0 0,-6-5 0 15,-1-2-1-15,-3-4 1 16,0-3-1-16,0-1 1 15,3-3 0-15,5 1-1 16,6 0 1-16,4-5-8 16,18 8-11-16,0 0-10 15,2-18-3-15,9 1-2 16,16 4 0-16,-1-8-2 16,12-1-1-16</inkml:trace>
          <inkml:trace contextRef="#ctx0" brushRef="#br2" timeOffset="72261.2552">-2131 6752 176 0,'-22'0'35'15,"7"8"-2"-15,-3-5-22 16,4 2-11-16,14-5 0 16,-12 17 0-16,12-17-12 15,0 16-17-15,0-16-4 16,0 0-3-16,0 0-4 16,2-15-2-16,-1-3-3 0</inkml:trace>
        </inkml:traceGroup>
        <inkml:traceGroup>
          <inkml:annotationXML>
            <emma:emma xmlns:emma="http://www.w3.org/2003/04/emma" version="1.0">
              <emma:interpretation id="{8E8A2A1A-0656-4A28-B00E-164F580EFC68}" emma:medium="tactile" emma:mode="ink">
                <msink:context xmlns:msink="http://schemas.microsoft.com/ink/2010/main" type="inkWord" rotatedBoundingBox="7107,16717 8625,16713 8627,17384 7108,17388"/>
              </emma:interpretation>
            </emma:emma>
          </inkml:annotationXML>
          <inkml:trace contextRef="#ctx0" brushRef="#br2" timeOffset="73044.2814">-1347 6714 79 0,'-12'-28'30'0,"12"28"4"16,-11-34-3-16,6 17-4 15,-7-4-8-15,7 4-3 0,-8-1-3 16,13 18-7 0,-28-19-6-16,8 14 0 15,-6 10 0-15,-2 8 0 16,-2 2 0-16,-1 8 0 0,0 6 0 16,3 9 0-16,3 3 0 15,5 12 0-15,10 2 0 16,10 5 0-16,7 2 0 15,11-5 0-15,12-1 0 16,11-8 0-16,10-5 0 16,7-12 0-16,3-10 0 15,-2-11-3-15,7-2-19 16,-13-13-8-16,-2 0-2 16,-12-11-1-16,-4 3-1 15,-10-12-2-15,-2 4 1 16,-5-5 10-16,-7-2 21 15</inkml:trace>
          <inkml:trace contextRef="#ctx0" brushRef="#br2" timeOffset="74019.3744">-826 6721 87 0,'0'0'30'16,"-33"-30"4"-16,16 22 0 15,-4-5-5-15,4 8-13 16,-1 1-3-16,18 4-2 16,-28 7-10-16,28-7-1 15,-28 25 0-15,13-6 0 16,-1 8 0-16,-1 2 0 0,2 7 0 16,2 9 0-16,3 2 0 15,9 4 0-15,6 0 0 16,6 0 0-16,11-5 0 15,6-6 0-15,8-9 0 16,5-11 0-16,2-11 0 16,3-12 0-16,-3-8 0 15,-5-11 0-15,-5-7 0 16,-10-7 0-16,-8-7 0 16,-12 0 0-16,-11 0 0 15,-9 1 0-15,-7 2 0 16,-3 4 0-16,-2 7 0 15,-1 4 0-15,3 10 0 0,3-1-6 16,24 16-12-16,-28-15-6 16,28 15-4-1,0 0-4-15,0 0 0 16,20 2-1-16,4-1 5 0,6 1 6 16,6 1 5-16,4-1 7 15,4-1 6-15,1-1 4 16,1-3 0-16,-5 0 12 15,-5-4 9-15,-6 2 4 16,-10-5 5-16,-4 4 4 16,-16 6 0-16,10-17-1 15,-10 17-2-15,0 0-11 16,-13-16-7-16,13 16-12 16,0 0-1-16,-18 0 0 0,18 0 0 15,-25 12 0-15,9-3 0 16,-4 3 0-1,-5 1 0-15,2 2 0 0,-2 1 0 16,5 1 0-16,4-3 0 16,6 1 0-16,10-15 0 15,3 20 0-15,12-13 0 16,5-4 0-16,8-2 0 16,7-2 0-16,4 1 0 15,4-2 0-15,3 4 0 16,2 1 0-16,-2 4 0 0,-3 3 0 15,-4 6 0-15,-4 2 0 16,-7 8 0 0,-7 4 0-16,-6 1 0 15,-8 2 0-15,-6 3 0 16,-4 0 0-16,-7-5 0 0,-6 1 0 16,-4-8 0-16,-5-6 0 15,-4-3 0-15,-3-5 0 16,-1-7 0-16,-1-4 0 15,3-8 0-15,3 0 0 16,4-5 0-16,6 1 0 16,18 13 0-16,-14-31-20 15,14 31-10-15,16-29-2 0,4 17-1 16,-4-6-3 0,12 3 0-16,2-3-3 15,3-2 11-15</inkml:trace>
        </inkml:traceGroup>
        <inkml:traceGroup>
          <inkml:annotationXML>
            <emma:emma xmlns:emma="http://www.w3.org/2003/04/emma" version="1.0">
              <emma:interpretation id="{D802D57B-5E00-4E3E-8E4A-F79CABB10530}" emma:medium="tactile" emma:mode="ink">
                <msink:context xmlns:msink="http://schemas.microsoft.com/ink/2010/main" type="inkWord" rotatedBoundingBox="9047,16487 10209,16484 10211,17417 9049,17420"/>
              </emma:interpretation>
            </emma:emma>
          </inkml:annotationXML>
          <inkml:trace contextRef="#ctx0" brushRef="#br2" timeOffset="87144.2399">258 6515 48 0,'0'0'19'0,"0"0"0"16,0 0-3-16,0 0-3 0,0 0 0 15,14-15 2-15,-14 15 0 16,25-14 0-16,-10 5-2 16,3 1-2-1,0-3-3-15,4-1-1 0,1-1-2 16,1-2-2-16,-1 2-1 15,4 2-1-15,-2 2 0 16,-1 3 0-16,-2 4 0 16,1 6 1-16,-5 5 0 15,-2 8 0-15,-2 3 0 16,-3 4 1-16,-3 6 0 16,-1 3 1-16,-4 1-1 15,-1 7 0-15,-5-1-1 16,-2 4 0-16,-4 0-1 0,-2 1-1 15,-1 1 0-15,-3 1 0 16,1 1 0 0,-3 0 0-16,-1-2 0 0,2-2 0 15,-1-5 0-15,1 1 0 16,1-6 0-16,-2-4 0 16,2-5 0-16,1-6 0 15,0-4 0-15,14-15 0 16,-16 15 0-16,16-15 0 15,0 0 0-15,0 0 0 16,13-23 0-16,2 11 0 16,3-1 0-16,7 0 0 15,3 0 0-15,5 1 0 16,5 4 0-16,1 2 0 16,1 1 0-16,1 1 0 15,-5 6 0-15,-4 1 0 0,-3 4 0 16,-7 1 0-16,-6 0 0 15,-16-8 0-15,13 15 0 16,-13-15-2-16,0 0-16 16,0 0-7-16,-15-13-4 15,7-3-2-15,5-1-2 16,0-11 0-16,8-1 0 16,1-6 7-16,4-3 7 15,5 4 14-15</inkml:trace>
          <inkml:trace contextRef="#ctx0" brushRef="#br2" timeOffset="74447.6663">286 6515 151 0,'0'0'36'16,"-15"-13"-2"-16,15 13-1 16,20-20-32-16,4 11-1 15,11-1 0-15,6 0 0 16,4 3 0-16,-3-3-18 16,1 10-8-16,-13-6-4 15,-4 7-1-15,-26-1-2 16,20 4 1-16,-20-4-2 0,-15 5 11 15,-1-2 7-15,-6-1 7 16,1 3 7-16</inkml:trace>
          <inkml:trace contextRef="#ctx0" brushRef="#br2" timeOffset="87672.0851">1195 6413 95 0,'-15'-16'26'0,"-3"4"-3"16,-3 4-14-16,-2 8-6 16,-2 7-1-16,0 6 1 15,-3 7-1-15,-1 6 1 16,-4 4 0-16,1 4 3 16,1 1 1-16,8 2 0 15,6-5 0-15,11 0 0 0,11-9 0 16,13 0 0-16,12-8-3 15,9-2-1-15,11-6-1 16,2-1 0-16,4 1 0 16,0 0-1-16,-3 2 1 15,-5 5 0-15,-7-1 3 16,-6 6 0-16,-7 1-1 16,-7 5 1-16,-9 3-4 15,-4 5-1-15,-8-2 0 16,-4 3 0-16,-5 2 0 15,-5-1 0-15,-2-2 0 16,-5-5 0-16,-3-7 0 0,0-4 0 16,-1-6 0-16,-5-14-12 15,7-2-12-15,-5-15-4 16,9-3-3-16,-1-11-2 16,8-4 0-16,1-8-1 15,7 0 9-15,6 0 6 16,5-3 5-16,4 6 13 15</inkml:trace>
          <inkml:trace contextRef="#ctx0" brushRef="#br2" timeOffset="87939.2319">1062 6371 112 0,'-17'-23'26'0,"17"23"0"0,15-18-1 16,5 13-15-16,8 3-7 15,6 2-2-15,6 0 0 16,1 2-5-16,-1 4-8 16,-3-2-5-16,-5 2-6 15,-9-3-2-15,-7 2 0 16,-16-5-2-16,0 0-1 15,7 17 5-15,-7-17 4 16,-17 8 19-16</inkml:trace>
        </inkml:traceGroup>
        <inkml:traceGroup>
          <inkml:annotationXML>
            <emma:emma xmlns:emma="http://www.w3.org/2003/04/emma" version="1.0">
              <emma:interpretation id="{6990908C-D91D-4C52-B359-C318A934BB96}" emma:medium="tactile" emma:mode="ink">
                <msink:context xmlns:msink="http://schemas.microsoft.com/ink/2010/main" type="inkWord" rotatedBoundingBox="10825,16247 15091,16237 15097,18813 10832,18824"/>
              </emma:interpretation>
            </emma:emma>
          </inkml:annotationXML>
          <inkml:trace contextRef="#ctx0" brushRef="#br2" timeOffset="88979.0984">2048 6584 171 0,'0'0'34'16,"-11"-15"-1"-16,11 15-16 16,20-4-17-16,-1 2 0 15,5 0 0-15,2 2 0 16,4 5-11-16,-2-5-11 15,0 7-7-15,-9-4-1 0,3 5-3 16,-22-8 1-16,21 8-3 16,-21-8 3-16,0 0 9 15,0 0 16-15</inkml:trace>
          <inkml:trace contextRef="#ctx0" brushRef="#br2" timeOffset="89231.2718">2053 6811 141 0,'0'0'34'15,"23"7"0"-15,-1-11-4 0,9 4-21 16,4 4-10-1,4-4-10-15,3 4-11 0,-6-2-8 16,2 5-2-16,-12-2-1 16,0 1-3-16,-9-4 0 15,-17-2 2-15,23 1 22 16</inkml:trace>
          <inkml:trace contextRef="#ctx1" brushRef="#br3">2358 8563 0</inkml:trace>
          <inkml:trace contextRef="#ctx0" brushRef="#br2" timeOffset="93283.7879">2413 6108 117 0,'-24'-23'39'0,"24"23"-5"16,-4 21-14-16,10 15-4 16,2 9-3-16,7 15 0 15,-3 11-10-15,3 10-3 16,-1 12 0-16,0 7 0 15,-6 7 0-15,0 3 0 16,-1-1 0-16,-1-4 0 16,1-10 0-16,3-8 0 15,6-11 0-15,-3-20-22 16,10-19-8-16,-4-23-2 0,2-21-7 16,-3-23-4-16,-5-19 1 15,-6-18-2-15,-10-14 42 16</inkml:trace>
          <inkml:trace contextRef="#ctx0" brushRef="#br2" timeOffset="89775.6519">3243 6441 140 0,'-30'-5'35'0,"-8"-1"-3"15,7 7-7-15,-4 4-17 0,6 7-2 16,-2 3 1 0,4 3-5-16,4 5-2 15,3 3 0-15,5 0 0 16,6 1 0-16,4-3 0 15,8-2 0-15,10-4 0 0,9 0 0 16,7-3 0-16,12-4 0 16,12-1 0-16,5 0 0 15,6 0 0-15,0 3 0 16,-1 0 0-16,-4 3 0 16,-8 6 0-16,-8 2 0 15,-13 1 0-15,-7 6 0 16,-12 2 0-16,-7 3 0 15,-9 2 0-15,-7-2 0 16,-4-1 0-16,-7-3 0 16,-4 0 0-16,-2-14-8 15,2-2-19-15,-6-16-5 0,7-5-1 16,-5-18-1-16,4-8-2 16,1-12-1-16,6-6 0 15,2-4 27-15</inkml:trace>
          <inkml:trace contextRef="#ctx0" brushRef="#br2" timeOffset="89968.4261">3147 6509 145 0,'-21'-17'36'15,"21"17"-2"-15,21-24-2 16,12 12-25-16,18 7-30 0,-1-6-8 15,12 7-1-15,-6-2-2 16,5 6-2-16,-10-2-3 16,-8 5-1-16,-10-1 22 15</inkml:trace>
          <inkml:trace contextRef="#ctx1" brushRef="#br2" timeOffset="142765.8663">3701 8643 0,'0'0'16,"0"0"-16</inkml:trace>
          <inkml:trace contextRef="#ctx0" brushRef="#br2" timeOffset="90658.7134">3826 6500 137 0,'0'0'35'16,"-16"-11"-1"-16,16 11-1 16,-14 15-17-16,11 3-16 15,-2 3 0-15,5 5 0 16,-1 4 0-16,1 0 0 15,0 1 0-15,1 0 0 16,1-3 0-16,1-3 0 16,5-6 0-16,-3-4 0 15,-5-15 0-15,20 20 0 16,-5-17-1-16,0-5 0 16,6-2 1-16,2-1-1 15,4-5 1-15,4 2 0 16,0-1 0-16,4 1 0 0,-1 2 0 15,-2 1 0-15,-1 3 1 16,-6 2-1-16,-2 3 0 16,-7-3-4-16,2 8-6 15,-18-8-7-15,23 10-6 16,-23-10-5-16,15 4-3 16,-15-4-1-16,0 0-1 15,15-14 2-15,-15 14 7 16,8-24 5-16</inkml:trace>
          <inkml:trace contextRef="#ctx0" brushRef="#br2" timeOffset="91079.4607">4175 6367 67 0,'-14'-8'25'0,"14"8"3"16,0 0 3-16,0 22-1 15,0-6-12-15,9 10-3 16,-2 1 0-16,6 7-1 16,-3-1-4-16,3 6-8 15,-4 1-2-15,0 2 0 0,1 0 0 16,-3-1 0-16,-1-4 0 15,1 0 0-15,-2-3 0 16,0 4 0-16,0-5 0 16,-2-2 0-16,-1 0 0 15,1-1 0-15,-1-4 0 16,-1-1 0-16,3-4 0 16,-4-21 0-16,5 25-1 15,-5-25-6-15,0 0-15 16,16-4-8-16,-16 4-2 15,12-26-2-15,-4 10-1 16,-5-6-2-16,7 3-1 16,-2 2 20-16</inkml:trace>
          <inkml:trace contextRef="#ctx0" brushRef="#br2" timeOffset="91359.6509">4612 7095 156 0,'-15'10'36'16,"15"-10"-2"-16,0 0-5 16,0 0-29-16,-13 23 0 15,13-23-1-15,2 16-16 0,-2-16-14 16,0 0-2-16,19 15-1 15,-19-15-2-15,7-23-3 16,-2-3-1 0</inkml:trace>
          <inkml:trace contextRef="#ctx0" brushRef="#br2" timeOffset="92095.1513">4974 6481 118 0,'-9'-27'39'0,"9"27"-3"15,-19-6-9-15,19 6-9 16,-24 18-4-16,12 2-11 16,2 1-3-16,0 7 0 15,2 2 0-15,3 1 0 16,4 0 0-16,2 0 0 16,6-3 0-16,3-2 0 0,3-3 0 15,2-5-1 1,3-4 0-16,3-6 1 15,2-5-1-15,2-5 1 16,1-2-1-16,2-3 1 16,5-3 0-16,2 0 0 0,0 0 0 15,1 2-1-15,0 2 1 16,-1 2 1-16,-2-1-1 16,-4 4-1-16,-2-1 1 15,-6 2 0-15,-3-2 0 16,-18 2-2-16,23 2-12 15,-23-2-7-15,0 0-7 16,0 0-2-16,4-15-1 16,-4 15-1-16,-17-23 0 15,4 4 3-15,0-3 11 16,-1-2 8-16,0 1 8 16,-1-5 14-16,3 1 10 0,2 4 5 15,-1 0 5-15,11 23 1 16,-15-28-1-16,15 28 1 15,0 0-3-15,0 0-11 16,7 22-8-16,4 4-8 16,6 7-3-16,1 6 0 15,3 9 0-15,2 1 0 16,-1 4 0-16,-3-2 0 16,-2-4 0-16,-1-1 0 15,-2-3 0-15,-3-8 0 16,-1-4-8-16,-5-15-14 15,-5-16-8-15,15 10-2 16,-15-10-2-16,15-31-1 0,-2 3-1 16,0-13-2-16,7-5 19 15</inkml:trace>
          <inkml:trace contextRef="#ctx0" brushRef="#br2" timeOffset="92583.4834">5887 6287 129 0,'0'0'40'0,"-18"-13"0"0,18 13-9 15,3 16-18-15,6 4-11 16,0 3-2-16,5 6 0 15,4 6 0-15,3 4 0 16,2 4 0-16,5 3 0 16,0 0 0-16,4 0 0 15,1 2 0-15,-1-1 0 16,1-1 0-16,0 0 0 16,-5 2 0-16,0 0 0 15,-5-1 0-15,-4 1 0 16,-8-4 0-16,-3-3 0 15,-6-1 0-15,-9-7 0 16,-6-5 0-16,-5-9 0 0,-7-4 0 16,-3-10 0-16,-5-5 0 15,-4-3 0-15,-5-7 0 16,1-5 0 0,2-3 0-16,2-3 0 0,4-1 0 15,5 1 0-15,9 6-3 16,5-8-18-16,14 23-11 15,0-29-1-15,0 29-1 16,24-25-3-16,-5 12-1 16,-4-4-1-16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5:15.1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5548185-9D3B-4D13-AF8C-C2EF80684450}" emma:medium="tactile" emma:mode="ink">
          <msink:context xmlns:msink="http://schemas.microsoft.com/ink/2010/main" type="writingRegion" rotatedBoundingBox="5227,8411 7286,8411 7286,9886 5227,9886"/>
        </emma:interpretation>
      </emma:emma>
    </inkml:annotationXML>
    <inkml:traceGroup>
      <inkml:annotationXML>
        <emma:emma xmlns:emma="http://www.w3.org/2003/04/emma" version="1.0">
          <emma:interpretation id="{213529F1-E6AE-46CC-872B-AF1B986B68EC}" emma:medium="tactile" emma:mode="ink">
            <msink:context xmlns:msink="http://schemas.microsoft.com/ink/2010/main" type="paragraph" rotatedBoundingBox="5227,8411 7286,8411 7286,9886 5227,9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44E9E1-AD07-4A66-BCAF-426BF576B6E3}" emma:medium="tactile" emma:mode="ink">
              <msink:context xmlns:msink="http://schemas.microsoft.com/ink/2010/main" type="line" rotatedBoundingBox="5227,8411 7286,8411 7286,9886 5227,9886"/>
            </emma:interpretation>
          </emma:emma>
        </inkml:annotationXML>
        <inkml:traceGroup>
          <inkml:annotationXML>
            <emma:emma xmlns:emma="http://www.w3.org/2003/04/emma" version="1.0">
              <emma:interpretation id="{1A0B46FC-8AC6-4C69-A68B-37D16B622C15}" emma:medium="tactile" emma:mode="ink">
                <msink:context xmlns:msink="http://schemas.microsoft.com/ink/2010/main" type="inkWord" rotatedBoundingBox="5227,9342 5682,9342 5682,9886 5227,9886"/>
              </emma:interpretation>
              <emma:one-of disjunction-type="recognition" id="oneOf0">
                <emma:interpretation id="interp0" emma:lang="en-US" emma:confidence="1">
                  <emma:literal>2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~</emma:literal>
                </emma:interpretation>
              </emma:one-of>
            </emma:emma>
          </inkml:annotationXML>
          <inkml:trace contextRef="#ctx0" brushRef="#br0">4 140 95 0,'0'0'42'0,"-8"-16"-5"0,8 16-12 15,0 0-7-15,7-18-5 16,-7 18-7-16,8-17-6 15,-8 17-1-15,16-18 1 16,-16 18 0-16,20-18 0 16,-20 18 0-16,25-20 0 15,-25 20 0-15,28-19 1 16,-13 12-1-16,1 2 1 16,1 2 0-16,1 5 0 15,0 3-1-15,-2 4 0 0,2 5 0 16,-3 5-1-1,-2 3 0-15,-1 4 0 0,-2 7-1 16,-5 0 1 0,-5 3-1-16,-5 3 1 0,-5-1 1 15,-5 1-1-15,-1-1 1 16,-6-2 0-16,-1-3 0 16,0-3 0-16,0-6-1 15,0-2 1-15,5-4 0 16,1-5 0-16,17-13 1 15,-18 15 0-15,18-15-1 16,0 0 1-16,0 0-1 0,15-10 1 16,-15 10 0-16,31-12-1 15,-11 7 0 1,3 1 0-16,0-1 0 0,5 3 0 16,-1 0 0-1,-1 2 1-15,0 2-1 0,-1 1 0 16,-3-1 0-16,-3 1 0 15,1 0 0-15,-5 1 0 16,-15-4-6-16,21 0-11 16,-21 0-8-16,18-8-7 15,-18 8-3-15,15-20-1 16,-6 3-2-16,-1-2 1 16</inkml:trace>
        </inkml:traceGroup>
        <inkml:traceGroup>
          <inkml:annotationXML>
            <emma:emma xmlns:emma="http://www.w3.org/2003/04/emma" version="1.0">
              <emma:interpretation id="{4284C02E-08A7-42FA-9E44-ACA398886F96}" emma:medium="tactile" emma:mode="ink">
                <msink:context xmlns:msink="http://schemas.microsoft.com/ink/2010/main" type="inkWord" rotatedBoundingBox="6654,8411 7286,8411 7286,9202 6654,9202"/>
              </emma:interpretation>
              <emma:one-of disjunction-type="recognition" id="oneOf1">
                <emma:interpretation id="interp5" emma:lang="en-US" emma:confidence="1">
                  <emma:literal>w</emma:literal>
                </emma:interpretation>
                <emma:interpretation id="interp6" emma:lang="en-US" emma:confidence="0">
                  <emma:literal>N</emma:literal>
                </emma:interpretation>
                <emma:interpretation id="interp7" emma:lang="en-US" emma:confidence="0">
                  <emma:literal>W</emma:literal>
                </emma:interpretation>
                <emma:interpretation id="interp8" emma:lang="en-US" emma:confidence="0">
                  <emma:literal>n</emma:literal>
                </emma:interpretation>
                <emma:interpretation id="interp9" emma:lang="en-US" emma:confidence="0">
                  <emma:literal>M</emma:literal>
                </emma:interpretation>
              </emma:one-of>
            </emma:emma>
          </inkml:annotationXML>
          <inkml:trace contextRef="#ctx0" brushRef="#br0" timeOffset="1455.088">1480-548 148 0,'-24'-20'42'0,"24"20"-5"16,-28 5-25-16,28-5-12 15,-5 31 1-15,10-8-2 16,3 7 2-16,3 3-2 15,1 5 1-15,3-1-1 16,-4 3 1-16,1-4-1 0,-2-2 1 16,-4-1 0-16,1-5 0 15,-2-3 0-15,0-7 0 16,-2-2 0 0,-3-16 2-16,0 0-1 0,0 0 0 15,0 0 0-15,0 0 1 16,8-23-2-16,-9 4 1 15,-1-4-1-15,-1 0 0 16,0-4 0-16,-2-1 0 16,0-1 0-16,0-2 0 15,0-4 0-15,0 1 0 16,2 1 1-16,-1 0-1 0,1 0 1 16,1 2-2-16,2 5 3 15,-1 1-3 1,1 9 2-16,0 16 0 15,-4-22-2-15,4 22 1 0,0 0-1 16,0 0 0-16,0 0 0 16,0 0 1-16,17 22 0 15,-7-8 0-15,5 6 0 16,3 1 1-16,3 4-2 16,5 1 3-16,2 2-3 15,4-2 2-15,1 2-1 16,1-3 0-16,4-4 0 15,-2-1 0-15,1-3 0 0,-6-4-1 16,0-3 1-16,-3-4 0 16,-1-3 0-1,-4-1-1-15,-4-5 2 16,0-2-1-16,-19 5 0 0,24-22 0 16,-24 22 0-16,15-29 0 15,-12 9 0-15,-3-8 1 16,-3-3 0-16,-7-5-1 15,2-3 2-15,-2-7-2 16,-3-2 2-16,0-1-2 16,1-2 1-16,1 3-1 15,-1 4 0-15,4 8 0 16,0 4 0-16,1 8 0 16,2 6 0-16,5 18-1 15,-3-18 0-15,3 18 1 16,0 0-10-16,0 0-17 15,18 18-9-15,-18-18-4 0,18 21-5 16,-18-21-2-16,20 15 2 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8:01.12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0 378 97 0,'7'-33'31'0,"14"4"0"15,15 2-7-15,12 4-17 0,21 5-1 16,10 0-1-16,20 2 2 16,13-2-2-16,12 5 0 15,3 0-1 1,6-1-2-16,1 1-1 0,2 3 1 16,8-3-1-16,-6 2 1 15,-5-4 1-15,-1 0 0 16,-3 0 0-16,8 2 0 15,4 0 1-15,-1 2-2 16,-1-1 0-16,-1 2-1 16,0 7-1-16,4 0 0 15,1 3 0-15,-7 3 0 16,-10 0 0-16,-7 2 0 0,-10 3 0 16,-9 2 0-16,-11-2 1 15,-10 2-1 1,-11-1 0-16,-7 0 0 15,-8 1 0-15,-4 3 1 0,-5 1-1 16,-4 0 1-16,-2 4-1 16,-4 4 1-16,-1 2-1 15,-1 6 0-15,-1 4 0 16,2 8 0-16,0 4 0 16,3 4 0-16,0 5 0 15,-1 2 0-15,-2 4 0 16,-3 0 0-16,-4-2 0 0,-3 0 0 15,-5-1 0 1,-1-3 0-16,-7 3 0 16,-2-2 0-16,-3 3 0 15,0 0-1-15,0 0 1 0,-2 0-1 16,-1-3 1-16,-1-3 0 16,-1-4-1-16,2-5 1 15,-1-6 0-15,-2-8 0 16,-1-4 0-16,-1-3 1 15,0-7-1-15,-1-1 0 16,4-15 0-16,-6 18 0 16,6-18 0-16,0 0 0 15,-18 17 0-15,18-17 0 16,-22 6 1-16,6-1-2 16,-7 0 2-16,-5 3-1 15,-5-1 1-15,-5 1-1 16,-5 0 0-16,-8 2 0 0,-10 0 0 15,-7 2 0-15,-4-1 0 16,-7 1 0-16,-9-3 0 16,-9 3 0-16,-10-4 0 15,-10 0 0-15,-3-1 0 16,-4-2 0-16,-6-3 0 16,-3 1 0-16,-6-3 0 15,-1-2 0-15,4 1 0 16,4-3 0-16,-2-2 0 15,3-3 0-15,-3 0 0 16,1-3 0-16,6 1 0 16,8-3 0-16,5 1 0 15,4 3 0-15,6 4 0 0,5 1 0 16,7 3 0-16,8 4 0 16,5 1 0-16,3 4 0 15,5-2 0-15,11 0 0 16,8 0 0-16,10-4 0 15,14 4-6-15,5-5-21 16,23 0-6-16,-17 2 0 16,17-2-4-16,0 0-4 15,5-20-3-15,0 2 11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40:20.4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994545-E988-4446-8474-BBB9B41EBE97}" emma:medium="tactile" emma:mode="ink">
          <msink:context xmlns:msink="http://schemas.microsoft.com/ink/2010/main" type="writingRegion" rotatedBoundingBox="4418,14131 4477,18619 3367,18633 3308,14146">
            <msink:destinationLink direction="with" ref="{8554E526-9C83-4A88-8BD7-DBF4B5BE1FBD}"/>
          </msink:context>
        </emma:interpretation>
      </emma:emma>
    </inkml:annotationXML>
    <inkml:traceGroup>
      <inkml:annotationXML>
        <emma:emma xmlns:emma="http://www.w3.org/2003/04/emma" version="1.0">
          <emma:interpretation id="{3174B218-518E-4475-9EC5-3B150679A329}" emma:medium="tactile" emma:mode="ink">
            <msink:context xmlns:msink="http://schemas.microsoft.com/ink/2010/main" type="paragraph" rotatedBoundingBox="4418,14131 4477,18619 3367,18633 3308,141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6592A2-D17F-4AD2-97B1-D3EE5476DFFD}" emma:medium="tactile" emma:mode="ink">
              <msink:context xmlns:msink="http://schemas.microsoft.com/ink/2010/main" type="line" rotatedBoundingBox="4418,14131 4477,18619 3367,18633 3308,14146"/>
            </emma:interpretation>
          </emma:emma>
        </inkml:annotationXML>
        <inkml:traceGroup>
          <inkml:annotationXML>
            <emma:emma xmlns:emma="http://www.w3.org/2003/04/emma" version="1.0">
              <emma:interpretation id="{611387BA-4056-40A8-B6E7-5CB38C71697A}" emma:medium="tactile" emma:mode="ink">
                <msink:context xmlns:msink="http://schemas.microsoft.com/ink/2010/main" type="inkWord" rotatedBoundingBox="4418,14131 4477,18619 3367,18633 3308,14146"/>
              </emma:interpretation>
              <emma:one-of disjunction-type="recognition" id="oneOf0">
                <emma:interpretation id="interp0" emma:lang="en-US" emma:confidence="0">
                  <emma:literal>i:</emma:literal>
                </emma:interpretation>
                <emma:interpretation id="interp1" emma:lang="en-US" emma:confidence="0">
                  <emma:literal>i;</emma:literal>
                </emma:interpretation>
                <emma:interpretation id="interp2" emma:lang="en-US" emma:confidence="0">
                  <emma:literal>i';</emma:literal>
                </emma:interpretation>
                <emma:interpretation id="interp3" emma:lang="en-US" emma:confidence="0">
                  <emma:literal>hi;</emma:literal>
                </emma:interpretation>
                <emma:interpretation id="interp4" emma:lang="en-US" emma:confidence="0">
                  <emma:literal>Wii;</emma:literal>
                </emma:interpretation>
              </emma:one-of>
            </emma:emma>
          </inkml:annotationXML>
          <inkml:trace contextRef="#ctx0" brushRef="#br0">1225 785 153 0,'0'0'42'0,"-6"18"-7"16,9 10-14-16,-1 11-17 15,3 10-4-15,3 9 0 16,2 8 0-16,3 6 0 16,3 3 0-16,-2 3 0 15,1-4 0-15,-4-9 0 16,-1-2 0-16,0-11 0 0,-4-7 0 16,-1-9 0-16,-1-7 0 15,-1-9 0-15,-3-20-6 16,5 16-14-16,-5-16-7 15,0 0-7-15,-12-24-3 16,6 9-6-16,-4-3-1 16,-2 0 1-16</inkml:trace>
          <inkml:trace contextRef="#ctx0" brushRef="#br0" timeOffset="344.7678">1089 1695 177 0,'-12'23'43'16,"7"11"-10"-16,5 1-33 15,5 4 0-15,10 1 1 16,6-1 0-16,4-3-1 15,6-6 0-15,-1-7 0 16,3-7 0-16,0-8 0 16,-3-6 0-16,-1-10 0 15,-2-2 0-15,-3-5 0 0,-1 0 0 16,0-3 0-16,-6-5-5 16,4 12-15-16,-9-7-9 15,-12 18-6 1,21-12-5-16,-21 12-4 0,0 0-2 15,0 0 11-15</inkml:trace>
          <inkml:trace contextRef="#ctx0" brushRef="#br0" timeOffset="977.306">1039 2289 147 0,'0'0'45'0,"0"0"-4"15,-5-27-19-15,22 13-22 0,7 1 0 16,9 2 0-16,5 3 0 16,2-7-8-16,8 11-15 15,-10-4-8-15,1 10-6 16,-13-2-3-16,-6 5-4 15,-20-5-1-15,13 16 19 16</inkml:trace>
          <inkml:trace contextRef="#ctx0" brushRef="#br0" timeOffset="756.6848">1150 2355 169 0,'-15'23'44'0,"-3"0"-7"15,8 8-36-15,0 14-2 16,8 4 1-16,6 5 0 0,4-1-1 16,2-2 1-1,3-4 0-15,0-7 0 16,0-11-5-16,0-6-9 0,-13-23-8 15,15 2-8-15,-16-22-4 16,4-6-5-16,-6-12-3 16,-1-8-1-16,-6-6 24 15</inkml:trace>
          <inkml:trace contextRef="#ctx0" brushRef="#br0" timeOffset="1740.5913">1726 2418 167 0,'-23'-10'43'0,"7"3"-7"0,-7-1-30 16,6 1-6-16,17 7 0 16,-26 2 0-1,26-2-1-15,-28 20 1 0,15 3-1 16,-4 5 1-16,2 6-1 15,4 6 1-15,3 1-1 16,4-2 1-16,9-3 0 16,7-1 1-16,8-14-1 15,8-9 0-15,4-12 1 16,5-10-1-16,-3-10 1 16,-2-6-1-16,-6-5 0 15,-6-7 0-15,-9 2 0 0,-7 3 1 16,-8 3-1-16,-6 4 0 15,-1 6 0 1,-4 5-1-16,15 15 1 16,-28-8 0-16,28 8-1 0,0 0 0 15,-13 23 1-15,19-1 0 16,9 4-1-16,5 7 2 16,5 6-2-16,4 7 1 15,3 8-1-15,-1 2 2 16,0 5-2-16,-4 1 1 15,-4 1 0-15,-7-1 0 16,-6-1 0-16,-7-5 0 16,-6-5 1-16,-7-7-2 15,-8-6 1-15,-5-5 1 16,-8-12-1-16,-7-13 1 16,-5-8 0-16,-3-10 0 15,0-8 0-15,1-6 0 0,2 1-8 16,2-17-18-16,12 7-10 15,4-6-1-15,12 3-4 16,4-5-1-16,13-2-3 16</inkml:trace>
          <inkml:trace contextRef="#ctx0" brushRef="#br0" timeOffset="1131.7918">1217 2429 140 0,'-3'20'44'16,"3"-20"-2"-16,0 0-19 15,33 8-42-15,-15-11-14 16,10-1-7-16,2 3-4 16,1-1-1-16,0-4-1 15</inkml:trace>
          <inkml:trace contextRef="#ctx0" brushRef="#br0" timeOffset="-2368.9822">1222 325 145 0,'0'0'43'16,"0"0"-8"-16,-16-13-20 15,21-2-6-15,-2-9-5 16,3-6-4-16,-1-6 0 15,0-7-1-15,0-5 2 16,-3-6-1-16,-2-6 0 16,0 1 1-16,-5 0-1 15,0 3 1-15,-3 1-1 16,0 6 1-16,-1 8-1 16,-1 6 0-16,2 9 0 15,2 4 0-15,-1 6 0 0,7 16-1 16,-2-17-10-16,2 17-6 15,0 0-8-15,0 0-8 16,0 0-3-16,4 15-7 16,-4-15 0-16,-12 28-1 15</inkml:trace>
          <inkml:trace contextRef="#ctx0" brushRef="#br0" timeOffset="-1968.565">927-209 153 0,'-15'-18'44'0,"4"-7"-4"15,13-1-27-15,2-4-12 16,13 1 0-16,4-4-1 15,6 0 0-15,4 2 0 16,0 3 0-16,-1 1 0 16,-5 6 0-16,-2 3-1 15,-5 3 0-15,-18 15 0 16,25-13 1-16,-25 13-1 16,18 5 0-16,-18-5 0 0,18 21 1 15,-7-6 0-15,3 0 0 16,2 1 0-16,4-1 0 15,-2-2 0 1,2-9-10-16,3 4-9 16,-5-13-6-16,2 2-9 0,-20 3-4 15,23-25-4-15,-18 5-1 16,-4-1 9-16</inkml:trace>
          <inkml:trace contextRef="#ctx0" brushRef="#br0" timeOffset="-1585.8427">1232-1105 108 0,'0'0'42'0,"-3"-14"-6"16,3 14-10-16,-4 14-7 16,8 11-7-16,-3 3-7 0,4 8-5 15,2 7 1 1,3 4-1-16,0 3 0 15,1-1 1-15,1-5-1 16,-1-8 0-16,-1-3-6 0,-2-11-9 16,4-4-11-16,-12-18-6 15,0 0-5-15,11-15-5 16,-12-3-1-16,-2-12 0 16</inkml:trace>
          <inkml:trace contextRef="#ctx0" brushRef="#br0" timeOffset="-1343.8755">1229-1128 107 0,'-22'-6'38'16,"22"6"-6"-16,0 0-12 0,0 0-5 15,18-8-3-15,1 1-5 16,10 0-4-16,4 1-7 15,0-7-9-15,5 8-5 16,-7-7-6-16,2 11-5 16,-10-6-3-16,-3 10-4 15,-20-3-2-15,0 0 5 16,10 28 27-16</inkml:trace>
          <inkml:trace contextRef="#ctx0" brushRef="#br0" timeOffset="-1164.2525">1341-916 139 0,'0'0'41'0,"0"0"-9"0,0 0-27 16,26 12-17-16,-4-16-13 15,6 4-12-15,0-4-5 16,1 0-1-16,-1-1 0 15</inkml:trace>
          <inkml:trace contextRef="#ctx0" brushRef="#br0" timeOffset="-638.867">1650-891 141 0,'-9'20'40'0,"-5"-2"-8"15,13 6-16 1,-3-1-6-16,9 2-3 0,0-2-6 16,4-5-1-16,-9-18 0 15,14 21 0-15,-14-21 0 16,0 0-1-16,15-6 0 16,-15 6-1-16,-3-31 0 15,-4 9 0-15,2-1-1 16,-3-3 1-16,2 1 2 15,-1 2 0-15,-1 4 1 0,3 2 1 16,2 2-1 0,3 15 1-16,0 0 1 15,0 0-2-15,0 0 0 16,21 18-1-16,-5 1 1 0,3 4-1 16,5 6 0-16,3 1 1 15,2 3-1-15,4-2 0 16,0-3 0-16,0-5 1 15,-3-9 0-15,-2-5-1 16,-3-8 1-16,-4-9 0 16,-5-8-1-16,-2-9 0 15,-6-8 0-15,-2-6-1 16,-4-2 1-16,-5-4-1 0,-1 1-1 16,-2 3 1-1,-2 8-2-15,-2 5-8 16,10 28-10-16,-10-21-12 15,10 21-2-15,-2 16-5 0,6 4-5 16,2 8 0-16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40:16.1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54E526-9C83-4A88-8BD7-DBF4B5BE1FBD}" emma:medium="tactile" emma:mode="ink">
          <msink:context xmlns:msink="http://schemas.microsoft.com/ink/2010/main" type="inkDrawing" rotatedBoundingBox="2499,14912 5165,15440 4830,17133 2164,16604" hotPoints="4683,15214 4784,16638 2553,16796 2452,15372" semanticType="enclosure" shapeName="Rectangle">
            <msink:sourceLink direction="with" ref="{DD994545-E988-4446-8474-BBB9B41EBE97}"/>
          </msink:context>
        </emma:interpretation>
      </emma:emma>
    </inkml:annotationXML>
    <inkml:trace contextRef="#ctx0" brushRef="#br0">2 1 55 0,'0'0'38'0,"0"0"1"16,0 0-9-16,-4 23-8 15,8 2-3-15,-8 5-2 16,9 16-2-16,-1 3-4 16,4 11-6-16,2 10-4 15,1 8 0-15,2 6 0 16,2 2-1-16,-2-1 1 16,4 3-1-16,-2-1 0 15,0-3 0-15,0-5 0 16,-2-5 0-16,2-6 0 15,-2-7 0-15,0-8 0 0,-1-10 0 16,-3-10 0 0,-2-7 0-16,1-10 0 0,-8-16 0 15,10 15-6 1,-10-15-12-16,7-18-8 0,-11-8-7 16,8-4-4-16,-6-8-5 15,0-6-2-15,-1-11 0 16</inkml:trace>
    <inkml:trace contextRef="#ctx0" brushRef="#br0" timeOffset="1285.2821">10 16 97 0,'-18'-2'43'16,"18"2"-3"-16,0 0-12 15,0 0-13-15,0 0-3 16,34-14-1-16,-2 7-5 16,9 2-6-16,8-2 1 15,6 1 0-15,6-1-1 16,3 1 0-16,4 1-1 16,1 0 1-16,2 2-1 15,3 1 1-15,5 2-1 16,4 2 1-16,3-1-1 0,4 4 1 15,4-2 0-15,4 2-1 16,-1 2 2-16,-1-2-1 16,1-2 0-16,-3 0-1 15,-5-3 1-15,-1 0 0 16,-9 0 0-16,-7-1 0 16,-4-1 0-16,-10 1-1 15,-9-1 1-15,-9 2 0 16,-7 2 0-16,-7 1-1 15,-6 0 0-15,-5 0 1 16,-15-3 0-16,18 10-1 16,-18-10 1-16,12 20 0 15,-12-20 1-15,6 28-1 0,-1-10 0 16,0 5 1-16,2 10-1 16,1 2 0-16,-2 6 0 15,4 5 0-15,-1 4 0 16,1 6 1-16,-2 1 0 15,2 4 0-15,0-1 0 16,1 1 0-16,1 0-1 16,-1-2 1-16,-1 0 0 15,3 2-2-15,-1-3 1 16,-1 0 0-16,1-2 0 16,-4 0-1-16,2-5 2 15,0 0-1-15,-2-7 0 16,-1-2 0-16,3-5 1 0,-2-5-1 15,-1-4 0-15,1-5 0 16,-2-3 1-16,-1-4-1 16,-5-16 0-1,9 25 0-15,-9-25 0 0,3 16 0 16,-3-16 0-16,0 0 0 16,2 15 0-16,-2-15-1 15,0 0 1-15,0 0-1 16,0 0 1-16,0 0 0 15,0 0-1-15,0 0 1 16,-15 13 0-16,15-13 1 16,-20 0-1-16,3-1 0 15,-1 1 0-15,-8-4 0 0,-7-2 0 16,-3-1 0 0,-11-1 1-16,-5 0-1 0,-8-2 1 15,-11 2-2 1,-11-2 2-16,-6 2-1 0,-4-1 0 15,-7 3 0-15,-3 1 0 16,-2 1-1-16,0-1 0 16,2 1 1-16,4-1-1 15,4 3 1-15,9-1 0 16,7-1 0-16,10 1-1 16,11-4 1-16,10 3 1 15,16 2-11-15,6-11-13 0,25 13-10 16,-21-17-3-1,21 17 0-15,-8-21-2 16,8 6-9-16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40:23.9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5BD4B9-8733-478A-87CB-E578CC9E944C}" emma:medium="tactile" emma:mode="ink">
          <msink:context xmlns:msink="http://schemas.microsoft.com/ink/2010/main" type="inkDrawing" rotatedBoundingBox="5905,15954 12022,16047 12020,16217 5902,16124" shapeName="Other"/>
        </emma:interpretation>
      </emma:emma>
    </inkml:annotationXML>
    <inkml:trace contextRef="#ctx0" brushRef="#br0">-6 147 146 0,'-3'-16'44'15,"29"11"0"-15,7-7-23 16,23 6-21-16,21-1 0 16,25-1 0-16,20 0 0 15,20-4 0-15,16 2 0 16,22 1 0-16,14-1 0 0,10 2 0 15,16-1 0-15,4 3 0 16,3 2 0-16,4 1 0 16,1 5 0-16,-13-1 0 15,-10 4 0-15,-11 0 0 16,-17 4 0-16,-14-3 0 16,-11 2 0-16,-17 1 0 15,-14-1 0-15,-8-2 0 16,-10 1 0-16,-3 1 0 15,-1-3 0-15,1 0 0 16,0 3 0-16,1-3 0 16,4 2 0-16,2-2 0 15,6 1 0-15,4-3 0 0,1 2 0 16,-5 0 0-16,-1 0 0 16,-8 0 0-16,-5 0 0 15,-10-2 0-15,-7 4-10 16,-15-2-9-16,-4 3-8 15,-10-5-6-15,-6 2-1 16,-12-3 0-16,-1 1-1 16,-12-1-1-16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40:24.5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CE7353-55E0-4DD9-B8AD-26E970F0779A}" emma:medium="tactile" emma:mode="ink">
          <msink:context xmlns:msink="http://schemas.microsoft.com/ink/2010/main" type="writingRegion" rotatedBoundingBox="7359,16529 13119,16389 13147,17529 7387,17670"/>
        </emma:interpretation>
      </emma:emma>
    </inkml:annotationXML>
    <inkml:traceGroup>
      <inkml:annotationXML>
        <emma:emma xmlns:emma="http://www.w3.org/2003/04/emma" version="1.0">
          <emma:interpretation id="{34A7B122-2AF3-47A8-A17E-2643860AA4C3}" emma:medium="tactile" emma:mode="ink">
            <msink:context xmlns:msink="http://schemas.microsoft.com/ink/2010/main" type="paragraph" rotatedBoundingBox="7359,16529 13119,16389 13147,17529 7387,176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FDC127-2F74-4D14-983C-B98FFD16ABD7}" emma:medium="tactile" emma:mode="ink">
              <msink:context xmlns:msink="http://schemas.microsoft.com/ink/2010/main" type="line" rotatedBoundingBox="7359,16529 13119,16389 13147,17529 7387,17670"/>
            </emma:interpretation>
          </emma:emma>
        </inkml:annotationXML>
        <inkml:traceGroup>
          <inkml:annotationXML>
            <emma:emma xmlns:emma="http://www.w3.org/2003/04/emma" version="1.0">
              <emma:interpretation id="{0D6C8A12-7F61-4807-9EC2-14DAC5B22D0A}" emma:medium="tactile" emma:mode="ink">
                <msink:context xmlns:msink="http://schemas.microsoft.com/ink/2010/main" type="inkWord" rotatedBoundingBox="7359,16529 13119,16389 13147,17529 7387,17670"/>
              </emma:interpretation>
              <emma:one-of disjunction-type="recognition" id="oneOf0">
                <emma:interpretation id="interp0" emma:lang="en-US" emma:confidence="1">
                  <emma:literal>displacement</emma:literal>
                </emma:interpretation>
                <emma:interpretation id="interp1" emma:lang="en-US" emma:confidence="0">
                  <emma:literal>displacement'</emma:literal>
                </emma:interpretation>
                <emma:interpretation id="interp2" emma:lang="en-US" emma:confidence="0">
                  <emma:literal>displacement"</emma:literal>
                </emma:interpretation>
                <emma:interpretation id="interp3" emma:lang="en-US" emma:confidence="0">
                  <emma:literal>displacement,</emma:literal>
                </emma:interpretation>
                <emma:interpretation id="interp4" emma:lang="en-US" emma:confidence="0">
                  <emma:literal>displacement:</emma:literal>
                </emma:interpretation>
              </emma:one-of>
            </emma:emma>
          </inkml:annotationXML>
          <inkml:trace contextRef="#ctx0" brushRef="#br0">423 202 144 0,'-11'-24'43'0,"2"4"0"15,3 5-18-15,-4-6-25 16,0-1 0-16,-3-2 0 16,0 2 0-16,-5 3 0 15,-2 2 0-15,-3 4 0 0,-5 8 0 16,-5 4 0-16,-3 10 0 15,-1 11 0 1,1 6 0-16,0 9 0 16,3 9 0-16,6 9 0 0,9 3 0 15,12 1 0-15,11-4 0 16,13-9 0-16,11-8 0 16,14-13 0-16,5-21 0 15,10-9-13-15,-2-22-9 16,3-6-6-16,-11-16-4 15,-4-1-2-15,-16-9-4 16,-6-3-1-16,-12 2 4 16,-12-3 22-16</inkml:trace>
          <inkml:trace contextRef="#ctx0" brushRef="#br0" timeOffset="211.9161">357-277 129 0,'-16'-17'40'0,"16"17"-2"0,-27 8-7 16,24 17-14-16,0 10-17 15,6 11 0-15,4 9 0 16,4 13 0-16,4 7 0 16,2 3 0-16,1-1 0 15,1-2 0-15,3-7 0 16,-2-16 0-16,8-6-22 16,-7-19-11-16,5-11-5 15,-4-21-4-15,-4-10-1 16,-5-16-1-16,-1-8 12 15</inkml:trace>
          <inkml:trace contextRef="#ctx0" brushRef="#br0" timeOffset="383.4518">627 82 164 0,'-6'27'44'15,"-4"2"-3"-15,7 11-35 16,8 4-6-16,0-11-7 15,14 3-24-15,-1-15-6 16,7-4-5-16,-2-16-1 16,-1-5-1-16,-6-18-1 15</inkml:trace>
          <inkml:trace contextRef="#ctx0" brushRef="#br0" timeOffset="534.6373">586-57 166 0,'0'0'33'16,"-18"-10"-12"-16,18 10-32 16,23-10-25-16,10 8-6 15,7-4 0-15,7 4-2 16,5 1 0-16</inkml:trace>
          <inkml:trace contextRef="#ctx0" brushRef="#br0" timeOffset="904.5923">1067-65 177 0,'-36'6'43'0,"-2"6"-8"15,-6-6-35-15,9 7 0 16,7 5 0 0,8 2 0-16,10-2 0 0,10 2 0 15,12-2 0-15,8 0 0 16,8-2 0-16,6 3 0 15,6-5 0-15,1-1 0 16,0 4 0-16,-1-2 0 16,-6 1 0-16,-4 4 0 15,-9 4 0-15,-6 4 0 16,-10 5 0-16,-6 2 0 16,-11-1 0-16,-6 4 0 0,-7 0 0 15,-4-5 0-15,1-7 0 16,-2-11 0-1,5-2-7-15,-1-21-17 16,26 8-9-16,-20-46-1 0,25 5-7 16,5-9-2-16,10-4-1 15,6-3 16-15,2-6 28 16</inkml:trace>
          <inkml:trace contextRef="#ctx0" brushRef="#br0" timeOffset="1399.2045">1282 112 194 0,'18'-30'43'0,"10"9"-25"15,5 6-18-15,13 7 0 16,8 6 0-16,0 11 0 0,2 7 0 16,-6 10 0-16,-7 7 0 15,-10 7 0-15,-14 2 0 16,-14 1 0-16,-8 1-3 16,-17-7-9-16,-3 0-3 15,-15-15-3-15,0 1-1 16,-6-18-3-16,4-2-2 15,1-18 3-15,8-5 2 16,9-8-2-16,12-9-1 16,14 1-2-16,10-10 2 15,14 1 10-15,7-4 12 16</inkml:trace>
          <inkml:trace contextRef="#ctx0" brushRef="#br0" timeOffset="1103.5765">1329 15 171 0,'-13'33'43'0,"0"16"-2"16,0 10-41-16,8 12 0 15,8 11 0 1,7 2 0-16,5 0 0 16,8-4 0-16,7 2 0 0,-7-16-23 15,5-10-10-15,-9-18-7 16,-2-17-2-16,-17-21-2 15,0 0-1-15,1-20 18 16</inkml:trace>
          <inkml:trace contextRef="#ctx0" brushRef="#br0" timeOffset="1610.3298">1763-197 178 0,'-14'33'44'15,"5"6"-11"-15,10 17-33 16,9 3 0-16,8 9 0 16,9 1 0-16,4-4 0 15,7 3-13-15,-2-16-19 16,0-6-5-16,-4-13-5 15,-6-10-2-15,-3-15 0 16,-5-11 2-16</inkml:trace>
          <inkml:trace contextRef="#ctx0" brushRef="#br0" timeOffset="2104.9083">2367-64 169 0,'-21'-20'42'16,"-2"7"-6"-16,-7 0-28 15,2 7-8-15,3 7 0 16,-1 7 0-16,-2 9 0 0,3 8 0 16,4 7 0-16,1 8 0 15,2 1 0-15,5 3 0 16,6-1 0-16,9 1 0 15,8-4 0 1,8-11 0-16,13-2-4 0,2-19-14 16,12-5-2-16,-4-11-3 15,5-4 0-15,-11-17-1 16,-3-2 1-16,-12-9 8 16,-8-6 15-16,-9 2 10 15,-11 1 11-15,5 9 3 16,-11-1 0-16,9 15 0 15,-4 6-2-15,9 14-3 0,3 14-13 16,10 13-6-16,3 6 0 16,3 6 0-1,4 7 0-15,3 0 0 16,2 3 0-16,3-6 0 0,2-4 0 16,-5-12-13-16,5-6-13 15,-5-21-7-15,2-3 0 16,-7-14-2-16,0-4-1 15,-5-14 1-15,-1-6 8 16</inkml:trace>
          <inkml:trace contextRef="#ctx0" brushRef="#br0" timeOffset="4064.8171">2878-139 167 0,'-13'-18'41'16,"13"18"-5"-16,-28 0-25 15,13 8-11-15,-3 8 0 0,0 6 0 16,1 7 0-16,1 7 0 16,3 9 0-16,3 1 0 15,3 3 0-15,7 3 0 16,5 1 0-16,8 0 0 16,5-4 0-16,7-5 0 15,6-9 0-15,6-7 0 16,5-9 0-16,3-14 0 15,4-15 0-15,4-11 0 0,0-8 0 16,-2-8 0 0,-2-5 0-16,-3-8 0 15,-9 1 0-15,-8-2 0 16,-7 2 0-16,-14 6 0 0,-8 2 0 16,-10 7 0-16,-8 9 0 15,-7 9 0-15,-6 9 0 16,0 10 0-16,-2 10 0 15,6 9 0-15,3 9 0 16,7 8 0-16,9 4 0 16,8 6 0-16,13 1 0 15,8-3 0-15,11-2 0 16,6-9 0-16,8-12 0 16,2-15 0-16,6-6-9 15,-5-15-15-15,2-6-8 16,-9-13-2-16,-1-5-1 15,-12-8 0-15,-2-1 0 0,-9-1 7 16,-5 2 19-16,-3 3 27 16,-8 1 13-16,-1 13 3 15,-6 5 0-15,5 22 0 16,-14-5 1-16,7 22-1 16,-5 2-13-16,7 16-21 15,2 4 0-15,3 6 0 16,3 4 0-16,7 2 0 15,4 0 0-15,4-2 0 16,-2-6 0-16,2-10 0 16,2-7 0-16,-5-11 0 15,-15-15 0-15,20-7-2 16,-15-14-6-16,-9-12 0 0,1-6-1 16,-5-12 0-16,4-4 0 15,0-4 7-15,2-2 7 16,7 7 2-16,1 7 0 15,8 7 0-15,0 9 2 16,8 16 0-16,-4 12-6 16,5 18-3-16,-2 11 0 15,-1 10 0-15,-2 12 0 16,-1 1 0-16,-1 9 0 16,-3-3 0-16,1-4 0 15,-4-3 0-15,-2-9 0 16,-2-9 0-16,1-12 0 0,-7-18 0 15,0 0 0-15,13-16 0 16,-10-7 0 0,-3-15 0-16,5-3-6 0,0-12-3 15,4 2 2-15,0-1 7 16,3 4 0-16,1 5 0 16,0 7 3-16,2 13 5 15,-15 23 0-15,22-6-5 16,-16 20-3-16,2 14 0 15,-3 10 0-15,2 6 0 16,1-2 0-16,4 4 0 16,3-2 0-16,1-3 0 15,5-8 0-15,1-10 0 0,4-13 0 16,2-10 0 0,-1-2 0-16,-1-9 0 0,0-11 0 15,-3-11 0 1,-1-3 0-16,-2-7 0 0,-6 1 0 15,-2-3 0-15,-7-1 0 16,-7 2 0-16,-6 8 0 16,-7 8 0-16,-8 12 0 15,-3 9 0-15,-4 14 0 16,0 11 0-16,2 13 0 16,4 8 0-16,7 9 0 15,7 1 0-15,12 2 0 16,11-2 0-16,12-4 0 15,8-9 0-15,6-13 0 0,11-8 0 16,2-10 0-16,1-12-4 16,5-1-16-1,-12-17-6-15,2-1-5 0,-10-14-2 16,-4 6 0-16,-14-15 4 16,-2 3 10-16,-10-5 17 15,-9 1 22-15,1 14 5 16,-10 7 4-16,10 29 4 15,-20-13-1-15,17 32-2 16,-2 8-7-16,15 19-18 16,0 1-5-16,6 4 0 15,6 2 0-15,4-1 0 0,2-2 0 16,-2-8 0 0,-3-6 0-16,-5-4 0 15,-4-13 0-15,-14-19 0 16,10 15 0-16,-10-15 0 0,-14-31 0 15,0 1 0-15,-1-6-2 16,-3-11-3-16,3-4 3 16,5 0 1-16,2 0 1 15,8 5 1-15,5 0 1 16,9 10 4-16,6 8-5 16,8 11-1-16,2 12 0 15,-1 12 0-15,4 11 0 16,-3 8 0-16,-4 9 0 15,-1 4 0-15,-5 6 0 16,-4-1 0-16,-2-8 0 16,-1-1 0-16,0-9 0 15,0-8 0-15,0-3 0 0,2-12 0 16,5-8 0-16,-4-8-4 16,9-2-15-16,-7-16-3 15,5 0-3-15,-8-12 0 16,7-5 2-16,-11-7 4 15,2 4 10-15,-5 0 20 16,-8 0 7-16,0 13 4 16,-8 2 3-16,3 14-1 15,-8 6 1-15,13 16-5 16,-16 8-19-16,9 14-1 16,5 9 0-16,6 7 0 15,4 9 0-15,3 6 0 0,6 1 0 16,6 0 0-16,8-4 0 15,4-4 0-15,4-14 0 16,3 0 0-16,0-13 0 16,1-7 0-1,-2-2-1-15,-9-9-18 0,1 3-9 16,-12-14-6-16,-3 5-1 16,-18 5 0-16,15-28-1 15,-20 7 0-15</inkml:trace>
          <inkml:trace contextRef="#ctx0" brushRef="#br0" timeOffset="4256.2113">5226 69 166 0,'0'0'38'15,"0"0"-2"-15,23-18-21 16,16 5-17-16,9-5-29 15,16-3-10-15,1-4-2 16,0-1-3-16,-2 1-1 16,-12-6 3-16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5:08.83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E9439C-A74C-40F7-91E0-89A34952F183}" emma:medium="tactile" emma:mode="ink">
          <msink:context xmlns:msink="http://schemas.microsoft.com/ink/2010/main" type="inkDrawing" rotatedBoundingBox="2021,9299 8114,10347 7546,13650 1452,12602" hotPoints="1982,10075 8248,11370 5629,12817 1982,12721" semanticType="enclosure" shapeName="Quadrilateral">
            <msink:sourceLink direction="with" ref="{5597A56A-600B-4138-AC9D-CBFD6FF0582D}"/>
            <msink:sourceLink direction="with" ref="{AA5B28E2-A31E-4626-99D8-5DEAD28E25EF}"/>
            <msink:destinationLink direction="with" ref="{6DA09790-3309-452B-9637-743C0067CE65}"/>
          </msink:context>
        </emma:interpretation>
      </emma:emma>
    </inkml:annotationXML>
    <inkml:trace contextRef="#ctx0" brushRef="#br0">107-3 117 0,'-23'13'42'0,"23"-13"-4"15,-16 33-16-15,7-12-14 16,8 8-4-16,2 6-4 16,1 5 0-16,1 4 0 15,2 3 0-15,-2 7 0 16,-1 0 1-16,0 6-1 16,-2 0-1-16,0 1 2 15,-2 2-2-15,2 4 2 16,-2 1-1-16,1 1 0 15,-1 2 0-15,1 3 0 0,1-1 1 16,-2 4-2-16,0 1 2 16,1-3-2-16,-1-2 2 15,2-3-1-15,0 0 1 16,2-5-2-16,-2-1 2 16,3-4-1-16,0-1 1 15,0-2-1-15,1-2 1 16,-1 0-1-16,0-4 0 15,0-1 0-15,2 1 0 16,-3-2 0-16,-2-2-1 16,2 0 2-16,1-3-3 15,-1-2 2-15,-2 2-1 16,0-3 1-16,0-2 0 0,0-3 0 16,1-2 1-16,-2 0-1 15,2-1 0 1,-4 0 0-16,0-1 1 0,-1-1-1 15,3 0 1-15,-6-2-1 16,2-3 0-16,0-1 0 16,-1-2 1-16,1-2-1 15,0-2 0-15,2-1 1 16,-5-1 0-16,8-17-1 16,-8 21 2-16,8-21-2 15,0 0 0-15,0 0-15 16,-18-18-14-16,14-11-9 15,-1-17-6-15,-1-16-1 0,1-13-2 16,-3-19 25-16</inkml:trace>
    <inkml:trace contextRef="#ctx0" brushRef="#br0" timeOffset="1816.2009">63-27 126 0,'0'0'40'0,"0"0"-10"16,14 13-11-16,3-8-8 0,-3-2-1 15,11 2-9-15,4-2 0 16,2 2-1-16,8 0 1 16,2 0-1-16,3 0 0 15,1 0 0-15,0-1 0 16,3 1 0-16,2-1 0 16,4-3 0-16,0 1 0 15,5-2 0-15,1 0 0 16,1-2 0-16,2 1 0 15,3-1 0-15,-3 4 0 16,1-4 0-16,0 2 0 16,-2-2-1-16,0 4 1 15,0 0 0-15,2-1 0 0,-2 1 0 16,0 1-1-16,-2 0 1 16,-1 1-1-16,0-1 1 15,-2 2 0-15,0-4 0 16,-4 3 0-16,-1 1 0 15,-2-4 0-15,1 1 0 16,-2-1 0-16,2 1-1 16,-1-2 1-16,1 2-1 15,1-2 1-15,-1 0 0 16,3 0-1-16,-2 0 1 16,0 0-1-16,-1 0 1 15,0 1 0-15,-4 1 0 16,-3 1 0-16,0 0 0 0,-5 2 0 15,0-1 1-15,-1 2-1 16,0-1 1-16,-6 0-1 16,-1 0-1-1,2-2 1-15,-4 2 0 0,2 0 0 16,-4 0 0-16,-3-2 0 16,-3 0 0-16,2 2 1 15,-2-2-1-15,-3 1 0 16,-3-1 0-16,-15-3 0 15,25 3 0-15,-25-3 0 16,18 5 0-16,-18-5-1 16,0 0 0-16,0 0 0 15,14 15 0-15,-14-15 1 0,0 0-1 16,0 0 1 0,7 16 0-16,-7-16 0 15,0 0 0-15,0 0 0 16,8 21-1-16,-8-21 1 0,3 18 0 15,-3-18-1-15,2 23 1 16,-2-23 0-16,0 29 0 16,0-9 0-16,0 1 0 15,1 0 0-15,1 7 0 16,0 3 1-16,-2 3-1 16,1 5 0-16,1 3 0 15,1 2 1-15,-3 7-1 0,2 3 1 16,1 1-1-1,2 2 1-15,0 8 0 16,1-3-1-16,-1 3 1 16,2 2 0-16,-1 0-1 15,1 1 0-15,-2 4 1 0,0-2-1 16,0 0 1-16,0 0-1 16,-1-2 1-16,1 4-1 15,0 0 0-15,0-4 1 16,2-1-1-16,-6-1 0 15,4-2 1-15,-1-2-2 16,0 0 1-16,-2-4 0 16,-2-1-1-16,-2-1 1 15,-1-2-1-15,2-2 0 16,-3 0 0-16,1 0 0 16,0-2 1-16,1 1-1 15,0-2 0-15,1-2 1 0,1-3-1 16,1 0 1-16,1-3 0 15,1-2-1-15,-1 0 2 16,3 0-1-16,-2-2 0 16,0-1-1-16,1-2 1 15,-1-1 0-15,0 0 0 16,-3-4 0-16,2-5-2 16,-4-1 3-16,2 0-1 15,-1-4 0-15,-3 3 0 16,3-3 0-16,-3 2 0 15,0 0 0-15,0 2 0 16,-1-2 0-16,2 2 0 16,-2 0 0-16,0-3 0 0,2-3 0 15,3-17-12-15,0 0-19 16,0 0-11-16,-15-17-2 16,10-11-1-16,-1-16-2 15</inkml:trace>
    <inkml:trace contextRef="#ctx0" brushRef="#br0" timeOffset="2976.0667">-50 2961 80 0,'0'0'43'0,"0"0"-4"16,0 0-11-16,13 17-9 15,2-12-4-15,16 8-3 16,1-4-6-16,11 6-7 0,6-2 1 16,10 2-1-1,3-4 0-15,6-1 1 16,7-2-1-16,9 2 1 16,6-2-1-16,4 0 1 0,6-1-1 15,1 1 0-15,4-3 0 16,-1-2 1-16,2 0-1 15,-1 0 0-15,1-1 1 16,-1-2-1-16,-1 0 1 16,1-3 0-16,-4 3-1 15,0 0 1-15,-1-2 0 16,-5 2 0-16,-4 0-1 16,-4 2 1-16,-2-1 0 15,-7 1-1-15,-3 0 1 16,-1-2 0-16,-9 1-1 15,-1-2 1-15,-6-3 0 16,-2 3 0-16,0-2 0 0,-1-1 0 16,-1 1 0-16,1-2 0 15,3 0 0-15,-4 2 0 16,3 1 0-16,-2-1 0 16,-1 0 1-16,-2 3-1 15,-3-2 0-15,-3 1 1 16,-3 1 0-16,-3 0 0 15,-2 0-1-15,-5 0 0 16,-6 1 1-16,-2-1-1 16,-5 2 1-16,-6-1 0 15,-14-1-1-15,17 7 1 16,-17-7 0-16,0 0 0 16,0 0-1-16,0 0-12 0,0 0-22 15,0 0-2-15,-15-10-9 16,15 10-1-16,-33-14-2 15</inkml:trace>
    <inkml:trace contextRef="#ctx0" brushRef="#br1" timeOffset="56148.9469">2037 1930 21 0,'23'-6'20'0,"-8"1"-6"16,3 0-1-16,8 0 0 15,2-2-1-15,5-2-3 16,-1 5-1-16,2-1-3 16,1 2-1-16,1 1-2 15,-1 1-2-15,-2 2 0 16,-2-1-1-16,0 4 1 15,-1-3-2-15,0 1 1 0,3 1-2 16,-4-1 1 0,2 1 0-16,1 2 0 15,2-3 0-15,3 1 0 16,1-1 1-16,-1-1 0 0,1-1 1 16,3-1 0-16,1-1 0 15,2-1 0-15,-4 3 0 16,1-2 0-16,-2-1 0 15,1 0 0-15,-4-1 0 16,-1 3 0-16,-4 1 1 16,0 1-1-16,-3-1 0 15,0 5 0-15,0-2 1 16,-3 2-1-16,2 2 1 16,-3 0-1-16,1-4 1 15,-4 3-1-15,6-1 1 16,-9-1 1-16,3 2 0 15,1-4 1-15,-1-1-1 0,1 1 1 16,2 0-1-16,1-2 0 16,0-2 0-16,4 0-1 15,1-1-1-15,3 0 0 16,3 3 0-16,0-2 0 16,1-1 1-16,2 0-1 15,1-1 0-15,-2-1 0 16,3 1 0-16,-2 0 0 15,1-1 1-15,-1 0-1 16,1 2 0-16,-4-2 0 16,2 2 0-16,-2 1 0 15,2-1 0-15,-3 1 0 0,1 1 0 16,0 1-1-16,-1 0 1 16,4 1 0-16,-2-1 0 15,2 0 0-15,-1 0 0 16,2-1 1-16,-1 1-1 15,1-2 0-15,-2 2 1 16,0 0-1-16,-2-2 1 16,2 1 0-16,0-1 0 15,-2 0 0-15,2-1 0 16,-4 2 0-16,4-3-1 16,-3 1 1-16,1 1-1 15,-1-1 1-15,-1 1-1 16,3 2 0-16,-3 2 0 0,2-2 1 15,1 2 0-15,0-1 0 16,0 3 0-16,-1 2 0 16,0-3 1-16,-1 2-1 15,-2 0 4-15,-2-1 3 16,0 1 1-16,-3-5 1 16,4 3 0-16,-6-6 1 15,5 4 0-15,-3-6-2 16,4 4-3-16,-1-1-5 15,-1-1-11-15,1 4-10 16,-3-1-11-16,0 2-8 16,-5 1-2-16,-3 1-2 15,-2-1 3-15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40:29.8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A8FA9D-D4CC-44BB-99A3-89A61F47C5B0}" emma:medium="tactile" emma:mode="ink">
          <msink:context xmlns:msink="http://schemas.microsoft.com/ink/2010/main" type="writingRegion" rotatedBoundingBox="13896,14910 14007,14910 14007,16298 13896,16298">
            <msink:destinationLink direction="with" ref="{167D2285-FC42-4DA8-925B-C64F653B1156}"/>
          </msink:context>
        </emma:interpretation>
      </emma:emma>
    </inkml:annotationXML>
    <inkml:traceGroup>
      <inkml:annotationXML>
        <emma:emma xmlns:emma="http://www.w3.org/2003/04/emma" version="1.0">
          <emma:interpretation id="{14E14DDF-4296-4EBA-AED4-2EA4772E59A8}" emma:medium="tactile" emma:mode="ink">
            <msink:context xmlns:msink="http://schemas.microsoft.com/ink/2010/main" type="paragraph" rotatedBoundingBox="13896,14910 14007,14910 14007,16298 13896,162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5AB60E-1799-499F-868F-3944F4FD1BC9}" emma:medium="tactile" emma:mode="ink">
              <msink:context xmlns:msink="http://schemas.microsoft.com/ink/2010/main" type="line" rotatedBoundingBox="13896,14910 14007,14910 14007,16298 13896,16298"/>
            </emma:interpretation>
          </emma:emma>
        </inkml:annotationXML>
        <inkml:traceGroup>
          <inkml:annotationXML>
            <emma:emma xmlns:emma="http://www.w3.org/2003/04/emma" version="1.0">
              <emma:interpretation id="{2E256C03-C6E0-4716-BB1A-354CD2A836D9}" emma:medium="tactile" emma:mode="ink">
                <msink:context xmlns:msink="http://schemas.microsoft.com/ink/2010/main" type="inkWord" rotatedBoundingBox="13896,14910 14007,14910 14007,16298 13896,16298"/>
              </emma:interpretation>
              <emma:one-of disjunction-type="recognition" id="oneOf0">
                <emma:interpretation id="interp0" emma:lang="en-US" emma:confidence="0">
                  <emma:literal>|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79 16 142 0,'-12'-16'41'0,"12"16"-3"15,-26-13-15-15,26 13-12 16,-22 32-11-16,14 1 0 0,3 15 0 16,0 16 0-16,9 13 0 15,-3 17 0-15,6 9 0 16,1 4 0-16,0 2 0 16,0-1 0-16,1-6 0 15,-1-4 0-15,-3-11 0 16,0-11 0-16,-2-12 0 15,0-6 0-15,2-14 0 16,-1-6 0-16,-1-12 0 16,-3-26-2-16,13 20-22 15,-13-20-7-15,10-25-3 16,-7-6-1-16,1-7-7 16,-4-16-2-16,0-9 2 0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40:30.7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7D2285-FC42-4DA8-925B-C64F653B1156}" emma:medium="tactile" emma:mode="ink">
          <msink:context xmlns:msink="http://schemas.microsoft.com/ink/2010/main" type="inkDrawing" rotatedBoundingBox="14791,14082 16611,16033 14976,17558 13156,15607" semanticType="enclosure" shapeName="Other">
            <msink:sourceLink direction="with" ref="{3AA8FA9D-D4CC-44BB-99A3-89A61F47C5B0}"/>
          </msink:context>
        </emma:interpretation>
      </emma:emma>
    </inkml:annotationXML>
    <inkml:trace contextRef="#ctx0" brushRef="#br0">16 412 140 0,'-16'-28'43'0,"7"3"-1"16,6-5-12-16,13 6-30 15,10-1 0-15,16 2 0 16,10-3 0-16,13 1 0 0,16 1 0 16,15-3 0-1,12 4 0-15,7 2 0 16,6 0 0-16,1 2 0 16,-1 3 0-16,0 3 0 0,-3 1 0 15,-11 6 0-15,-10 1 0 16,-7 3 0-16,-14 4 0 15,-7 4 0-15,-9 8 0 16,-9 5 0-16,-14 9 0 16,-6 10 0-16,-9 6 0 15,-1 9 0-15,0 13 0 16,-2 6 0-16,4 8 0 16,1 14 0-16,3 3 0 15,6 5 0-15,1 3 0 16,3 2 0-16,-1-2 0 15,2-5 0-15,0-5 0 16,-1-7 0-16,0-8 0 0,-1-4 0 16,-2-7 0-16,-3-7 0 15,-2-4 0-15,-5-8 0 16,-3-5 0-16,-2-7 0 16,-6-6 0-16,-4-7 0 15,-3-5 0-15,-3-5 0 16,3-15 0-16,-15 16 0 15,15-16 0-15,-25 7 0 16,10-7 0-16,-6-4 0 16,-2 1 0-16,-7-2 0 15,-5 0 0-15,-4 0 0 16,-9-1 0-16,-5-1 0 16,-8 1 0-16,-6-3 0 0,-12 1 0 15,-5-2 0-15,-10 0 0 16,-5 1 0-16,-8 0 0 15,-8 3 0-15,-7 1 0 16,-4 0 0-16,5 3 0 16,2 2 0-16,5 2 0 15,7 1 0-15,13-1 0 16,18 1 0-16,20-3 0 16,22 2 0-16,34-2-9 15,-8-15-23-15,34 0-3 16,17-6-10-16,11-9-3 15,14-1-2-15,-1-12 15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43:25.7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C6EBE67-CB75-4630-826D-6881B1083D99}" emma:medium="tactile" emma:mode="ink">
          <msink:context xmlns:msink="http://schemas.microsoft.com/ink/2010/main" type="inkDrawing" rotatedBoundingBox="3831,12511 5639,12932 5289,14438 3480,14017" semanticType="enclosure" shapeName="Other">
            <msink:sourceLink direction="with" ref="{3988F89B-60AE-4332-BE49-C853E9BFCD60}"/>
            <msink:sourceLink direction="with" ref="{6BF2EA7D-497D-47E3-B12A-A476AFE17D01}"/>
          </msink:context>
        </emma:interpretation>
      </emma:emma>
    </inkml:annotationXML>
    <inkml:trace contextRef="#ctx0" brushRef="#br0">-9-4418 161 0,'0'0'35'0,"2"-19"-6"16,-2 19-26-16,35-27-3 16,1 13 3-16,12-1-4 0,13-2 1 15,11-1 0-15,9-1 0 16,6 2-1-16,4 1 0 15,3 3 0-15,-2 1 0 16,-6 6 1-16,-7 2-1 16,-5 8 1-16,-8 1 0 15,-5 4 0-15,-7 8 1 16,-5 4-2-16,-6 2 1 16,0 3 0-16,-3 4-1 15,-4 3 1-15,-5 5-1 16,2 1 1-16,-3 4-1 15,-1 4 1-15,-1 7 0 16,2 7 0-16,-2 3 1 0,-2 2 0 16,1 3 1-16,-4 1-1 15,-2-1 0-15,-3-3 0 16,-1-4 0 0,-7-9 0-16,-4-4-2 0,-2-6 1 15,-4-5 0-15,-4-6 0 16,-4-4-1-16,-7-5 2 15,-1-6-1-15,-9-4 0 16,-5-3 0-16,-6-4 0 16,-7-2 0-16,-9-4 0 15,-11-4 0-15,-8 3-1 16,-6 1 1-16,-7 0 0 0,-10 3 0 16,-7 0-1-16,-6 5 1 15,-5 6 0-15,2 2 0 16,1 2-1-1,4 2 1-15,7-1 0 0,14-1 0 16,14 1 1-16,15-8 0 16,21-9 0-16,19-9-7 15,15 7-14-15,16-21-9 16,14 3-3-16,6-5-3 16,14 0-1-16,2-7-2 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43:30.7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527B737-D2CD-4BCF-BC5A-A9764FCB0764}" emma:medium="tactile" emma:mode="ink">
          <msink:context xmlns:msink="http://schemas.microsoft.com/ink/2010/main" type="inkDrawing" rotatedBoundingBox="3134,13827 3343,17201 3233,17208 3024,13834" semanticType="callout" shapeName="Other">
            <msink:sourceLink direction="with" ref="{C777E753-A539-4C62-BA7C-61E8B6958856}"/>
            <msink:sourceLink direction="with" ref="{4A6AD403-7965-4E72-B6AC-A5897C5166EA}"/>
          </msink:context>
        </emma:interpretation>
      </emma:emma>
    </inkml:annotationXML>
    <inkml:trace contextRef="#ctx0" brushRef="#br0">0 0 8 0,'8'20'10'16,"-5"1"-1"-16,4 12 1 16,-1 8-1-16,4 15 1 15,0 8 1-15,-1 13-1 16,0 9 0-16,0 9-2 15,1 7-1-15,-2 5-2 16,0 4-1-16,-1 1-3 16,-1 0 0-16,4-2-1 15,-3 0 1-15,3-3-2 16,-1-1 0-16,3-7 0 16,-1-5-1-16,3-4-1 15,-6-8 1-15,3 0 0 0,-1-6 1 16,-1-5-1-16,-5-2 2 15,1-4 1-15,-3-1 0 16,-2-1 0-16,2-2 1 16,-2-1-1-16,0-2 0 15,0 1 0-15,0-3 0 16,0 0-1-16,0-5 0 16,1 0 1-16,1-1-1 15,0-4 1-15,-2-3-1 16,1-5 1-16,-1-2-1 15,0-3 1-15,0-3-1 16,-1-4 0-16,-1-3-1 16,-1-2 1-16,-1 1 0 0,-1-4 0 15,1 1 1-15,0-1-2 16,1 0 2-16,-2 2-1 16,2-5 0-1,-1 5 0-15,3-4 0 0,-1 2-3 16,2-18-1-16,-2 28-1 15,2-28-2-15,-3 25-3 16,3-25-3-16,-1 15-4 16,1-15 1-16,0 0 1 15,0 0 0-15,0 0 9 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43:18.8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1CDD8DF-8DB3-456B-A87D-F1DC3BB773D2}" emma:medium="tactile" emma:mode="ink">
          <msink:context xmlns:msink="http://schemas.microsoft.com/ink/2010/main" type="inkDrawing" rotatedBoundingBox="4737,16382 5864,18047 4439,19011 3312,17346" semanticType="enclosure" shapeName="Other">
            <msink:sourceLink direction="with" ref="{75C6BFB4-161F-46FD-932E-DC8D5B6E5D4B}"/>
          </msink:context>
        </emma:interpretation>
      </emma:emma>
    </inkml:annotationXML>
    <inkml:trace contextRef="#ctx0" brushRef="#br0">8-273 84 0,'0'0'38'16,"0"0"2"-16,0-15-15 16,18 15-10-16,5-5-2 0,15 4-1 15,6-6-2-15,16 2-3 16,9 0-4-16,5-5-3 16,7 0 1-16,3 2-1 15,0-2 0-15,1 2 0 16,-4 5 0-16,-5 1-1 15,-4 1 1-15,-4 2 0 16,-2 4 0-16,-5 0 0 0,-3 2 0 16,-4-1 0-1,-5 2 0-15,-4 2 0 16,-2-1 0-16,-7 0 0 16,-5 3-1-16,-4 4 1 0,-3 4-1 15,-4 6 0-15,-2 6-1 16,-5 4 1-16,-3 8 0 15,-2 2 0-15,-3 3 1 16,0 2 0-16,-1 5 1 16,-3-2-2-16,3 4 2 15,-1 1-1-15,-1 2 1 16,2 1-1-16,5 5 2 16,-1-1-2-16,-1-2 0 15,2-3 1-15,1-5-1 16,2-2 2-16,-2-8-2 15,1-2 2-15,-3-6-2 16,-1-3 1-16,1-7-1 0,-3-2 2 16,0-5-2-16,-3-4 0 15,-2-17 0-15,1 14-1 16,-1-14 1-16,0 0 0 16,-14-5 0-16,14 5 0 15,-28-9-1-15,6 0 1 16,-4 6 0-16,-9-2 0 15,-4 2 0-15,-7 0 0 16,-10-1 0-16,-7 1-1 16,-6 1 1-16,-2 2-1 15,-6 0 2-15,-3 2-2 16,-2 3 1-16,0 2-1 16,-4-1 1-16,2 2 0 0,2 4-1 15,3-1 0-15,4-1 2 16,11-3-2-16,8-2 0 15,13-5 1-15,14 0-1 16,7-7-17-16,22 7-10 16,-1-18-7-16,1 18-2 15,23-33-2-15,-7 12-2 16,4-7-2-16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43:26.1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A79E923-06FD-434A-9B82-B21DB6D96A34}" emma:medium="tactile" emma:mode="ink">
          <msink:context xmlns:msink="http://schemas.microsoft.com/ink/2010/main" type="writingRegion" rotatedBoundingBox="3766,12722 5403,14998 3328,16491 1690,14215"/>
        </emma:interpretation>
      </emma:emma>
    </inkml:annotationXML>
    <inkml:traceGroup>
      <inkml:annotationXML>
        <emma:emma xmlns:emma="http://www.w3.org/2003/04/emma" version="1.0">
          <emma:interpretation id="{C2AA7ED3-37D3-441B-9E72-66EACCC0312B}" emma:medium="tactile" emma:mode="ink">
            <msink:context xmlns:msink="http://schemas.microsoft.com/ink/2010/main" type="paragraph" rotatedBoundingBox="3831,12813 5403,14998 4809,15426 3236,132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88F89B-60AE-4332-BE49-C853E9BFCD60}" emma:medium="tactile" emma:mode="ink">
              <msink:context xmlns:msink="http://schemas.microsoft.com/ink/2010/main" type="line" rotatedBoundingBox="3831,12813 5403,14998 4809,15426 3236,13240">
                <msink:destinationLink direction="with" ref="{DC6EBE67-CB75-4630-826D-6881B1083D9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B9D9D9F-1FA8-4936-A44C-784FE33F4B03}" emma:medium="tactile" emma:mode="ink">
                <msink:context xmlns:msink="http://schemas.microsoft.com/ink/2010/main" type="inkWord" rotatedBoundingBox="3831,12813 5403,14998 4809,15426 3236,13240"/>
              </emma:interpretation>
              <emma:one-of disjunction-type="recognition" id="oneOf0">
                <emma:interpretation id="interp0" emma:lang="en-US" emma:confidence="0">
                  <emma:literal>"Ina</emma:literal>
                </emma:interpretation>
                <emma:interpretation id="interp1" emma:lang="en-US" emma:confidence="0">
                  <emma:literal>l It-a</emma:literal>
                </emma:interpretation>
                <emma:interpretation id="interp2" emma:lang="en-US" emma:confidence="0">
                  <emma:literal>l ties</emma:literal>
                </emma:interpretation>
                <emma:interpretation id="interp3" emma:lang="en-US" emma:confidence="0">
                  <emma:literal>"Ira</emma:literal>
                </emma:interpretation>
                <emma:interpretation id="interp4" emma:lang="en-US" emma:confidence="0">
                  <emma:literal>l tics</emma:literal>
                </emma:interpretation>
              </emma:one-of>
            </emma:emma>
          </inkml:annotationXML>
          <inkml:trace contextRef="#ctx0" brushRef="#br0">715-3644 138 0,'-10'25'35'16,"6"12"-3"-16,-1 3-18 15,9 7-7-15,4 8-5 0,7 1-2 16,3-2 1-16,2-2 0 16,1-1-1-16,-1-6 1 15,-4-3-5-15,-2-11-11 16,-1-1-13-16,-10-14-4 16,-3-16-2-16,0 0 0 15,-18 12-2-15,1-22 0 16</inkml:trace>
          <inkml:trace contextRef="#ctx0" brushRef="#br0" timeOffset="248.6218">624-2920 147 0,'-2'37'36'0,"2"-8"-2"16,10 7-16-16,8-11-16 15,9-4 0-15,7-6 0 16,6-12 0-16,3-6-1 16,1-9-1-16,-3-6 0 15,-1-6-8-15,-6 4-11 16,-10-5-9-16,-5 7-7 16,-10 0 1-16,-9 18-2 15,0-18 0-15,0 18-1 16</inkml:trace>
          <inkml:trace contextRef="#ctx0" brushRef="#br0" timeOffset="743.7375">729-2627 163 0,'0'0'35'0,"0"0"-1"15,23-18-22-15,-3 18-18 0,3-7-15 16,9 9-10-16,-4-6-2 16,3 9-3-16,-11-3 0 15,-2 6-2-15</inkml:trace>
          <inkml:trace contextRef="#ctx0" brushRef="#br0" timeOffset="575.6255">726-2568 143 0,'0'0'35'0,"-15"-10"0"16,15 10-9-16,-1 25-26 16,4-7 0-16,5 11-1 15,2 3 2 1,0 5-1-16,1 1 0 15,1-3 0-15,-2-6-5 0,0 2-12 16,-5-14-8-16,-5-17-5 16,0 0-3-16,0 0-1 15,5-20-1-15,-9-6-1 16</inkml:trace>
          <inkml:trace contextRef="#ctx0" brushRef="#br0" timeOffset="908.7061">886-2474 144 0,'-3'14'31'15,"3"-14"-16"-15,18 13-17 16,0-4-30-16,3-9-1 0,7 0-2 15,-1-5-1-15,6 1-1 16</inkml:trace>
          <inkml:trace contextRef="#ctx0" brushRef="#br0" timeOffset="-1060.7689">-25-4444 115 0,'-12'23'40'15,"2"5"-7"-15,4 18-19 16,6 11-6-16,5 17-2 16,5 5-4-16,1 7 0 15,2 2-1-15,1 3 1 16,-1-1 0-16,0-3-2 16,-5-15 2-16,-1-9-2 15,-1-14 1-15,-2-10-1 16,-1-12 2-16,0-12-2 15,-3-15-11-15,0 0-11 16,4-37-8-16,-6-4-2 0,-1-8-2 16,-4-17-2-16,0-4-2 15</inkml:trace>
          <inkml:trace contextRef="#ctx0" brushRef="#br0" timeOffset="1372.71">1210-2566 161 0,'-21'-4'35'0,"-7"1"-2"16,7 8-20-16,-4 6-13 16,5 6 0-16,5 4 0 15,5 2 0-15,2 5 0 0,5 3 0 16,5-3 1-16,4-1 0 16,7-8-1-16,5-4 0 15,9-7 0-15,1-9 0 16,5-8 0-16,-2-4-1 15,0-6 0-15,-4-6 0 16,-6-3 0-16,-6 0 1 16,-7 2 0-16,-4 3 0 15,-6 3 1-15,-3 4-1 16,5 16 1-16,0 0-1 16,0 0 0-16,0 0 0 15,-10 14 0-15,17 8 0 16,4 4 0-16,2 7 0 0,4 0 0 15,-1 1 1-15,2 4-2 16,-1 0 1-16,-4-4-1 16,-3-1 1-16,-3-5 0 15,-6-5 0-15,-4-7-1 16,3-16-17-16,-22 12-12 16,1-24-3-16,-4-4-1 15,-6-22-2-15,-2-14-2 16</inkml:trace>
        </inkml:traceGroup>
      </inkml:traceGroup>
    </inkml:traceGroup>
    <inkml:traceGroup>
      <inkml:annotationXML>
        <emma:emma xmlns:emma="http://www.w3.org/2003/04/emma" version="1.0">
          <emma:interpretation id="{27BCFA4A-8032-4D22-9D11-4F51FCD98B7A}" emma:medium="tactile" emma:mode="ink">
            <msink:context xmlns:msink="http://schemas.microsoft.com/ink/2010/main" type="paragraph" rotatedBoundingBox="3317,13587 2865,15385 2037,15177 2489,133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FB0FBD-1261-4988-960B-96289A787D40}" emma:medium="tactile" emma:mode="ink">
              <msink:context xmlns:msink="http://schemas.microsoft.com/ink/2010/main" type="line" rotatedBoundingBox="3317,13587 2865,15385 2037,15177 2489,13379"/>
            </emma:interpretation>
          </emma:emma>
        </inkml:annotationXML>
        <inkml:traceGroup>
          <inkml:annotationXML>
            <emma:emma xmlns:emma="http://www.w3.org/2003/04/emma" version="1.0">
              <emma:interpretation id="{C777E753-A539-4C62-BA7C-61E8B6958856}" emma:medium="tactile" emma:mode="ink">
                <msink:context xmlns:msink="http://schemas.microsoft.com/ink/2010/main" type="inkWord" rotatedBoundingBox="2870,14958 2768,15360 2268,15235 2370,14832">
                  <msink:destinationLink direction="with" ref="{6527B737-D2CD-4BCF-BC5A-A9764FCB0764}"/>
                </msink:context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F</emma:literal>
                </emma:interpretation>
                <emma:interpretation id="interp7" emma:lang="en-US" emma:confidence="0">
                  <emma:literal>5</emma:literal>
                </emma:interpretation>
                <emma:interpretation id="interp8" emma:lang="en-US" emma:confidence="0">
                  <emma:literal>f</emma:literal>
                </emma:interpretation>
                <emma:interpretation id="interp9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6072.759">-1173-2451 156 0,'-32'34'34'15,"9"14"-2"-15,-5 3-24 16,10 6-5-1,7 1-2-15,1-9-12 0,11-1-12 16,-1-15-7-16,5-12-2 16,-5-21-2-16,0 0-2 15,8-29-3-15</inkml:trace>
          <inkml:trace contextRef="#ctx0" brushRef="#br0" timeOffset="5850.2623">-1406-2366 128 0,'0'0'42'0,"-10"15"-2"16,25 5-13-16,7 1-27 15,12 1 1-15,12 1-1 16,7 1 1-16,6 4-7 0,-3-7-9 16,4 6-8-16,-16-8-4 15,-4 1-5-15,-16-10-1 16,-7 0-1 0,-17-10-1-16,0 0 6 0</inkml:trace>
          <inkml:trace contextRef="#ctx0" brushRef="#br0" timeOffset="3370.9607">1207-4952 123 0,'-11'15'34'15,"-4"-1"-2"-15,7 8-8 16,-1 2-21-1,9 1-2-15,7 3 0 16,3-2 0-16,3-1-1 0,2-5 0 16,0-2-7-16,-15-18-7 15,24 13-3-15,-24-13-3 16,0 0 0-16,9-30-1 16,-9 11 1-16,-10-11 0 15,1-3 8-15,0 0 9 16,-3-1 9-16,4 4 8 15,-4-1 6-15,7 8 0 16,-5 5 0-16,10 18 0 16,0 0 0-16,0 0-4 15,15 15-5-15,2 6-6 16,4 5-4-16,7 6-1 16,4 0 1-16,2 1 1 0,2-5-1 15,2-2 0-15,0-6 0 16,-5-10 1-16,-3-7-1 15,-6-11 0-15,-7-8 0 16,-6-11-1-16,-6-4 0 16,-6-7 0-16,-6-3-1 15,-4 0-1-15,-1 5-13 16,-9 2-7-16,6 6-7 16,-3 6-4-16,3 6-2 15,-2 4 0-15,17 12-3 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43:34.3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FD547A3-1FFB-417B-ACE1-D098AA8475FE}" emma:medium="tactile" emma:mode="ink">
          <msink:context xmlns:msink="http://schemas.microsoft.com/ink/2010/main" type="writingRegion" rotatedBoundingBox="346,13298 5214,12074 5451,13014 583,14238"/>
        </emma:interpretation>
      </emma:emma>
    </inkml:annotationXML>
    <inkml:traceGroup>
      <inkml:annotationXML>
        <emma:emma xmlns:emma="http://www.w3.org/2003/04/emma" version="1.0">
          <emma:interpretation id="{3F7AB489-BBCF-4ED3-963C-2502BC1D620C}" emma:medium="tactile" emma:mode="ink">
            <msink:context xmlns:msink="http://schemas.microsoft.com/ink/2010/main" type="paragraph" rotatedBoundingBox="346,13298 5214,12074 5451,13014 583,14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38E22D-C48A-4DEC-AECA-DEB4CF00EC48}" emma:medium="tactile" emma:mode="ink">
              <msink:context xmlns:msink="http://schemas.microsoft.com/ink/2010/main" type="line" rotatedBoundingBox="346,13298 5214,12074 5451,13014 583,14238"/>
            </emma:interpretation>
          </emma:emma>
        </inkml:annotationXML>
        <inkml:traceGroup>
          <inkml:annotationXML>
            <emma:emma xmlns:emma="http://www.w3.org/2003/04/emma" version="1.0">
              <emma:interpretation id="{9BB8AD89-8FFF-49DD-A353-861EA3D921E1}" emma:medium="tactile" emma:mode="ink">
                <msink:context xmlns:msink="http://schemas.microsoft.com/ink/2010/main" type="inkWord" rotatedBoundingBox="353,13325 1730,12978 1849,13453 472,13799"/>
              </emma:interpretation>
              <emma:one-of disjunction-type="recognition" id="oneOf0">
                <emma:interpretation id="interp0" emma:lang="en-US" emma:confidence="0">
                  <emma:literal>find</emma:literal>
                </emma:interpretation>
                <emma:interpretation id="interp1" emma:lang="en-US" emma:confidence="0">
                  <emma:literal>final</emma:literal>
                </emma:interpretation>
                <emma:interpretation id="interp2" emma:lang="en-US" emma:confidence="0">
                  <emma:literal>and</emma:literal>
                </emma:interpretation>
                <emma:interpretation id="interp3" emma:lang="en-US" emma:confidence="0">
                  <emma:literal>fino</emma:literal>
                </emma:interpretation>
                <emma:interpretation id="interp4" emma:lang="en-US" emma:confidence="0">
                  <emma:literal>fine</emma:literal>
                </emma:interpretation>
              </emma:one-of>
            </emma:emma>
          </inkml:annotationXML>
          <inkml:trace contextRef="#ctx0" brushRef="#br0">-3200-3594 58 0,'0'0'40'16,"8"21"-3"-16,-8-21-7 15,15 12-6-15,-15-12-2 16,0 0-5-16,0 0-6 16,0 0-6-16,0 0-5 15,3-21 1-15,-11 3-1 0,-5-2 1 16,-3-5-2-16,-4-4 2 16,-3-3-2-16,-2-4 2 15,2 0-1-15,0 2 0 16,3-2 0-1,7-1 0-15,6 1 0 0,9 3 0 16,8 2 0-16,6 8 0 16,4 8-5-16,2 2-11 15,7 15-10-15,-4 3-6 16,0 11 0-16,-7 6-3 16,-3 4-6-16,-9 3 0 15</inkml:trace>
          <inkml:trace contextRef="#ctx0" brushRef="#br0" timeOffset="447.7553">-3010-3896 114 0,'-20'-12'17'0,"20"12"-10"15,0 0-17-15,0 0-10 16,15-14-4-16,1 10-5 16,6-1 0-1</inkml:trace>
          <inkml:trace contextRef="#ctx0" brushRef="#br0" timeOffset="820.4813">-2849-3916 159 0,'-12'25'33'15,"11"-7"-1"-15,-4-2-17 16,10 4-15-16,8 1 1 16,3 1-1-16,6-3 1 15,-2 1-1-15,1-5 0 16,-4-7-7-16,-1 4-8 16,-16-12-4-16,15 1-3 15,-15-1-1-15,0 0 0 16,-17-31 0-16,12 15 3 0,-4-9 8 15,0-3 13-15,3 3 7 16,-1-2 7-16,10 5 7 16,-1-2 0-16,-2 24 0 15,22-22-1-15,-4 25-3 16,-2 4-4-16,9 8-3 16,-2 1-5-16,2 6-6 15,-1 4 1-15,1-6-6 16,0 4-14-16,-7-11-8 15,0 2-5-15,-18-15-1 16,25 5-1-16,-25-5-1 16,19-25 0-16</inkml:trace>
          <inkml:trace contextRef="#ctx0" brushRef="#br0" timeOffset="1435.426">-2335-4093 150 0,'0'0'34'0,"-30"-22"-4"16,12 24-16-16,-2 1-7 15,2 12-7-15,4 3 0 16,-5 5 0-16,5 5 0 16,-1 5 0-16,2-2 1 15,4 0-1-15,4-1 0 0,9-4 1 16,4-8 0-16,8-8-1 15,7-7 0-15,5-12-10 16,5-1-7-16,-5-13-4 16,4 1 0-16,-11-9-1 15,-1 7 1-15,-12-3 4 16,-3 8 10-16,-7 2 16 16,-7 2 7-16,9 15 4 15,-23-6 1-15,23 6 0 16,-22 15-1-16,19 1-3 15,0-1-9-15,6 3-7 16,7 0 0-16,6-2-1 16,4-1 1-16,6-7 0 0,4-3-1 15,1-6 1-15,1-4-3 16,-4-12-12-16,1-2-6 16,-11-11-4-16,0-3-3 15,-13-6 0-15,-3 1 1 16,-9-6 3-16,3 4 11 15,-6 7 22-15,-8-1 9 16,4 12 4-16,-2 3 3 16,16 19 0-16,-22-10-1 15,22 10-4-15,-8 23-7 16,13-2-10-16,3 5-4 16,7 6 1-16,5 1-1 15,3-2 1-15,7 0-5 0,-4-13-22 16,4 0-6-16,-9-15-2 15,1-9-3-15,-9-12-3 16,-7-10-1-16</inkml:trace>
          <inkml:trace contextRef="#ctx0" brushRef="#br0" timeOffset="172.3528">-3299-3730 141 0,'-23'8'41'0,"23"-8"-7"0,0 0-14 16,10-20-12-16,8 9-16 16,2-9-9-16,11 5-9 15,1-6-5-15,1 6-2 16,-5-3-1-16,1 7-1 15,-4-3 1-15,-4 8 9 16</inkml:trace>
          <inkml:trace contextRef="#ctx0" brushRef="#br0" timeOffset="316.0998">-3022-3825 105 0,'0'18'34'0,"3"3"-2"16,-3-5-8-16,9 6-5 15,0-8-15-15,-9-14-15 16,28 17-17-16,-28-17-3 15,25 0-1-15,-25 0-1 16,18-20 0-16,-14 2-1 16</inkml:trace>
        </inkml:traceGroup>
        <inkml:traceGroup>
          <inkml:annotationXML>
            <emma:emma xmlns:emma="http://www.w3.org/2003/04/emma" version="1.0">
              <emma:interpretation id="{6BF2EA7D-497D-47E3-B12A-A476AFE17D01}" emma:medium="tactile" emma:mode="ink">
                <msink:context xmlns:msink="http://schemas.microsoft.com/ink/2010/main" type="inkWord" rotatedBoundingBox="3912,12401 5214,12074 5451,13014 4149,13342">
                  <msink:destinationLink direction="with" ref="{DC6EBE67-CB75-4630-826D-6881B1083D99}"/>
                </msink:context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in.</emma:literal>
                </emma:interpretation>
                <emma:interpretation id="interp7" emma:lang="en-US" emma:confidence="0">
                  <emma:literal>fin</emma:literal>
                </emma:interpretation>
                <emma:interpretation id="interp8" emma:lang="en-US" emma:confidence="0">
                  <emma:literal>inv</emma:literal>
                </emma:interpretation>
                <emma:interpretation id="interp9" emma:lang="en-US" emma:confidence="0">
                  <emma:literal>YEN</emma:literal>
                </emma:interpretation>
              </emma:one-of>
            </emma:emma>
          </inkml:annotationXML>
          <inkml:trace contextRef="#ctx0" brushRef="#br0" timeOffset="-2832.0894">-1335-3582 118 0,'-10'-32'35'15,"10"32"0"-15,17-31-14 16,14 16-8-16,15-4-3 16,15 2-2-16,15 1-8 15,10-1 0-15,6 3-2 16,-2 0-10-16,4 8-4 16,-15-4-4-16,-6 12-3 15,-17-4-5-15,-8 10-5 16,-20-1-1-16,-9 4 1 15,-19-11 8-15,12 25 12 16</inkml:trace>
          <inkml:trace contextRef="#ctx0" brushRef="#br0" timeOffset="-6331.272">645-4055 90 0,'-11'-18'35'15,"11"18"-1"-15,-3-33-7 16,3 15-6-16,-5-8-5 16,6 1-8-16,1-4-7 15,-5-6-2-15,-2-4 1 16,-2-7 0-16,-3-3-1 15,-1-4 0-15,-6-1 1 16,-1-2-1-16,-2 0 0 16,-3 5 1-16,3 4-1 15,-3 9 0-15,5 7 1 0,2 6-1 16,6 7 0 0,10 18-6-16,0 0-10 15,0 0-9-15,0 0-6 0,0 0-1 16,16 23-1-16,-16-23-1 15,14 30-1-15</inkml:trace>
          <inkml:trace contextRef="#ctx0" brushRef="#br0" timeOffset="-5507.6212">845-5032 116 0,'0'0'34'0,"-10"-18"0"15,10 18-9-15,13-15-14 16,4 9-10-16,4-3-5 16,7 4-12-16,-2 1-8 15,6 0-7-15,-11 3-2 16,0 4-1-16,-21-3 0 16,20 10-2-16</inkml:trace>
          <inkml:trace contextRef="#ctx0" brushRef="#br0" timeOffset="-5695.2282">822-5060 97 0,'0'0'33'16,"0"0"-1"-16,0 0-11 0,0 23-6 15,5 3-4-15,0 7-6 16,1 5-4-16,4 3-1 16,-2 2 0-16,1-2-3 15,-3-7-11-15,4-4-8 16,-5-14-5-16,-5-16-4 15,0 0-1-15,0 0-1 16,10-19-1-16</inkml:trace>
          <inkml:trace contextRef="#ctx0" brushRef="#br0" timeOffset="-5962.5355">258-4646 128 0,'0'0'36'16,"-26"-31"-2"-16,19 13-9 16,6-7-24-16,4-1-1 0,7-2 1 15,1-2-1-15,6-1 0 16,-1 0-1-16,2 3 1 16,-1 0-1-16,1 5 1 15,-3 5-2-15,0 3 1 16,-1 5 0-16,-14 10 0 15,25-5 0-15,-10 12 0 16,0 4 0-16,3 6 0 16,2 4 1-16,3 4 0 15,2 3 0-15,3 1 0 16,-2 1 0-16,0-2 1 16,-3-5-11-16,0-2-9 15,-6-11-9-15,-2-2-3 0,-15-8-1 16,16-5-2-16,-16 5-1 15</inkml:trace>
          <inkml:trace contextRef="#ctx0" brushRef="#br0" timeOffset="-5327.42">889-4855 123 0,'-18'28'35'16,"18"-28"-2"-16,0 0-8 0,20 7-41 15,0-14-10-15,8 1-5 16,1-7-1-16,8 1-2 15,-3-8-1-15,4 6 0 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43:38.2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 3 82 0,'-14'-4'24'0,"14"4"-3"16,0 0-10-16,0 0-19 15,0 0-8-15,0 0-5 16,14-5-1-16,-14 5-2 16,28 8-2-16,-13-5 6 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43:20.69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7B9FD28-A663-4216-8FFF-32FAFAFF0F09}" emma:medium="tactile" emma:mode="ink">
          <msink:context xmlns:msink="http://schemas.microsoft.com/ink/2010/main" type="writingRegion" rotatedBoundingBox="475,16539 5534,15887 5936,19008 877,19660"/>
        </emma:interpretation>
      </emma:emma>
    </inkml:annotationXML>
    <inkml:traceGroup>
      <inkml:annotationXML>
        <emma:emma xmlns:emma="http://www.w3.org/2003/04/emma" version="1.0">
          <emma:interpretation id="{2643469D-D79C-46E8-A196-D53FD1FBE5A5}" emma:medium="tactile" emma:mode="ink">
            <msink:context xmlns:msink="http://schemas.microsoft.com/ink/2010/main" type="paragraph" rotatedBoundingBox="3270,17954 5057,15630 5621,16063 3834,183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2A7B60E-6E82-42BA-9CEC-1DC32EA4D7CF}" emma:medium="tactile" emma:mode="ink">
              <msink:context xmlns:msink="http://schemas.microsoft.com/ink/2010/main" type="line" rotatedBoundingBox="3270,17954 5057,15630 5621,16063 3834,18388"/>
            </emma:interpretation>
          </emma:emma>
        </inkml:annotationXML>
        <inkml:traceGroup>
          <inkml:annotationXML>
            <emma:emma xmlns:emma="http://www.w3.org/2003/04/emma" version="1.0">
              <emma:interpretation id="{2E16C477-7565-415E-A933-79B846AE4032}" emma:medium="tactile" emma:mode="ink">
                <msink:context xmlns:msink="http://schemas.microsoft.com/ink/2010/main" type="inkWord" rotatedBoundingBox="4038,16956 5057,15630 5621,16063 4602,17389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if</emma:literal>
                </emma:interpretation>
                <emma:interpretation id="interp2" emma:lang="en-US" emma:confidence="0">
                  <emma:literal>in.</emma:literal>
                </emma:interpretation>
                <emma:interpretation id="interp3" emma:lang="en-US" emma:confidence="0">
                  <emma:literal>ire</emma:literal>
                </emma:interpretation>
                <emma:interpretation id="interp4" emma:lang="en-US" emma:confidence="0">
                  <emma:literal>ire.</emma:literal>
                </emma:interpretation>
              </emma:one-of>
            </emma:emma>
          </inkml:annotationXML>
          <inkml:trace contextRef="#ctx0" brushRef="#br0">1481 143 103 0,'0'0'41'15,"0"0"-8"-15,-3-31-10 16,9 16-4-16,-4-13-3 16,6 4-4-16,-3-11-9 15,3-1-2-15,-1-5-1 16,0-3 1-16,-2-2-1 16,-5-4 0-16,0-2 1 15,-4-1 0-15,-1 2-1 16,-3 1 0-16,-2-3 0 15,0 4 0-15,0 0 1 16,2 4-1-16,2 4 0 0,1 5 0 16,1 3 0-16,4 7 0 15,2 5 0-15,0 4 0 16,-2 17-7-16,11-16-8 16,-11 16-6-16,0 0-5 15,17 16-4-15,-17-16-5 16,0 25-5-16,-4-9-1 15,-2 2 7-15,-2 4 29 16</inkml:trace>
          <inkml:trace contextRef="#ctx0" brushRef="#br0" timeOffset="363.8444">1315-627 157 0,'6'-26'40'0,"-1"-9"-8"16,8 9-19-16,4-3-9 15,3-1-4-15,4 4 0 16,3 1 0-16,-1 5-1 16,-1 4 1-16,-2 4-1 15,-3 6 0-15,-4 4 0 16,-16 2-1-16,23 8 1 15,-23-8 0-15,18 22-1 16,-8-6 0-16,0 2 0 0,0 0 1 16,2 2 0-16,-1-2-2 15,4 0-4-15,-15-18-4 16,25 31-6 0,-25-31-5-16,21 17-4 0,-21-17-4 15,0 0 0-15,18-12 0 16,-13-4 4-16,0-4 4 15</inkml:trace>
          <inkml:trace contextRef="#ctx0" brushRef="#br0" timeOffset="647.4339">1867-1151 149 0,'0'0'40'16,"-4"18"-9"-16,3-1-19 15,9 6-4-15,-3 3-2 16,3 0-5-16,1 6-1 16,-3 0-1-16,1 1 1 15,-4-6-3-15,5 2-11 16,-8-14-9-16,0-15-5 15,0 0-4-15,0 0-1 0,0 0 0 16,7-33-2 0,-10 5 3-16</inkml:trace>
          <inkml:trace contextRef="#ctx0" brushRef="#br0" timeOffset="1034.4164">1929-1064 95 0,'0'0'36'15,"0"0"-6"-15,17-1-16 16,3-7-15-16,8-1-10 15,0-1-8-15,3 2-6 16,-3-3-3-16,2 1-2 16,-6 2-3-16,0-2 6 15</inkml:trace>
          <inkml:trace contextRef="#ctx0" brushRef="#br0" timeOffset="859.6819">1875-1203 143 0,'0'0'41'0,"-15"-12"-4"0,15 12-15 16,17-11-18-16,2 3-4 15,11 3-8-15,3-7-7 16,7 11-7-16,-7-6-3 16,1 7-5-16,-11-3-2 15,-1 9 0-15,-22-6-1 16,15 12 7-16,-15-12 3 15</inkml:trace>
          <inkml:trace contextRef="#ctx0" brushRef="#br0" timeOffset="1536.2771">2276-1131 117 0,'-17'21'40'0,"17"-21"-2"0,-18 28-9 16,10-11-15-16,6-1-7 16,5 2-7-16,4-1 1 15,0-3-1-15,2 1 0 16,-9-15-1-16,15 15-5 16,-15-15-4-16,0 0-3 15,17-7 0-15,-17 7-1 16,0-26 0-16,-5 6 0 15,5 4 1-15,-5-4 8 0,2-1 9 16,-1 6 8-16,-2-5 1 16,6 20 1-16,-5-23 0 15,5 23 0-15,0 0 0 16,0 0-3-16,0 0-5 16,15 12-5-16,-7 3-2 15,3 1 1-15,3 2 0 16,4 0 0-16,0-1 0 15,2-3 0-15,-1-2 0 16,3-5 0-16,-2-6 1 16,-2-4-1-16,-2-4 0 15,-16 7 0-15,23-28 0 16,-16 9 0-16,-5-4 0 0,-1 0 0 16,-2-2 0-16,-3 4-1 15,-2 3 0-15,-1 1-6 16,7 17-6-16,-10-18-8 15,10 18-7-15,0 0-3 16,0 0-1-16,0 0-2 16,-8 22-1-16,8-22 5 15</inkml:trace>
          <inkml:trace contextRef="#ctx0" brushRef="#br0" timeOffset="-2675.6841">698 130 93 0,'0'0'40'0,"0"0"-8"0,-11 34-13 16,6-12-2 0,10 14-2-16,-5 5-3 0,4 11-5 15,1 7-6-15,-1 9-1 16,1 6 1-16,-2 1-2 16,2 7 0-16,-2-1 2 15,0-2-2-15,1-4 2 16,-1-6-1-16,4-6 0 15,-1-14 2-15,1-8-1 16,-1-12 0-16,1-11-2 16,-7-18-11-16,0 0-10 0,21-8-4 15,-22-21-6 1,1-11-6-16,-3-11-4 16,-2-8 0-16,-4-6 18 15</inkml:trace>
        </inkml:traceGroup>
      </inkml:traceGroup>
    </inkml:traceGroup>
    <inkml:traceGroup>
      <inkml:annotationXML>
        <emma:emma xmlns:emma="http://www.w3.org/2003/04/emma" version="1.0">
          <emma:interpretation id="{F23DD2A4-982B-4164-9303-8D47FC74A611}" emma:medium="tactile" emma:mode="ink">
            <msink:context xmlns:msink="http://schemas.microsoft.com/ink/2010/main" type="paragraph" rotatedBoundingBox="586,17398 3358,17041 3442,17695 670,180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700C70-A937-45D0-942C-BB939E02B776}" emma:medium="tactile" emma:mode="ink">
              <msink:context xmlns:msink="http://schemas.microsoft.com/ink/2010/main" type="line" rotatedBoundingBox="586,17398 3358,17041 3442,17695 670,18052"/>
            </emma:interpretation>
          </emma:emma>
        </inkml:annotationXML>
        <inkml:traceGroup>
          <inkml:annotationXML>
            <emma:emma xmlns:emma="http://www.w3.org/2003/04/emma" version="1.0">
              <emma:interpretation id="{4DB6C5B4-E1B3-47A8-964B-68CA465F1A05}" emma:medium="tactile" emma:mode="ink">
                <msink:context xmlns:msink="http://schemas.microsoft.com/ink/2010/main" type="inkWord" rotatedBoundingBox="586,17398 2113,17201 2197,17856 670,18052"/>
              </emma:interpretation>
              <emma:one-of disjunction-type="recognition" id="oneOf1">
                <emma:interpretation id="interp5" emma:lang="en-US" emma:confidence="1">
                  <emma:literal>org</emma:literal>
                </emma:interpretation>
                <emma:interpretation id="interp6" emma:lang="en-US" emma:confidence="0">
                  <emma:literal>Org</emma:literal>
                </emma:interpretation>
                <emma:interpretation id="interp7" emma:lang="en-US" emma:confidence="0">
                  <emma:literal>orgs</emma:literal>
                </emma:interpretation>
                <emma:interpretation id="interp8" emma:lang="en-US" emma:confidence="0">
                  <emma:literal>orig.</emma:literal>
                </emma:interpretation>
                <emma:interpretation id="interp9" emma:lang="en-US" emma:confidence="0">
                  <emma:literal>or-go</emma:literal>
                </emma:interpretation>
              </emma:one-of>
            </emma:emma>
          </inkml:annotationXML>
          <inkml:trace contextRef="#ctx0" brushRef="#br0" timeOffset="2924.0002">1703 1272 153 0,'-12'-18'36'16,"12"18"0"-16,10-20-18 15,-10 20-32-15,37-13-10 16,-13 7-5-16,8 7-5 16,-8-1-1-16,3 9-4 15,-11-1-4-15,-16-8 19 16</inkml:trace>
          <inkml:trace contextRef="#ctx0" brushRef="#br0" timeOffset="2127.3421">1415 604 113 0,'0'0'41'0,"-18"-9"-4"16,18 9-10-16,-10 27-14 15,8-3-6-15,7 11-7 16,0 8 0-16,3 4 0 16,2 7-1-16,0 2 2 15,0 0-2-15,0-2 2 0,-2-3-2 16,2-6 1-16,-2-8 0 16,-3-10-10-16,5-3-10 15,-10-24-6-15,6 20-5 16,-6-20-1-16,0 0-1 15,-21-16-1-15,21 16 0 16</inkml:trace>
          <inkml:trace contextRef="#ctx0" brushRef="#br0" timeOffset="16099.6434">-2177 278 131 0,'0'0'34'0,"-20"-10"0"16,2 3-9-16,18 7-11 15,-34-4-4-15,14 5-9 16,-2 2-2-16,1 7 1 16,-2 5 0-16,0 5-1 15,1 9 1-15,3 8 0 16,2 4 0-16,6 5-1 15,6 5 2-15,5 3-1 16,8-3-1-16,10-2 2 0,7-11-1 16,11-12 1-16,9-13-1 15,4-11 1-15,4-14-1 16,-2-9 0-16,-5-12 0 16,-10-6-3-16,-8-4-3 15,-16-3-2-15,-14 3 1 16,-18 2 0-16,-4 8 1 15,-11 4 6-15,-3 6 0 16,-1 11 2-16,-6 4 4 16,10 11 1-16,4 1 0 15,11 2-1-15,6 1-3 16,14-7-19-16,0 0-10 16,0 0-5-16,36 3-2 0,-15-13 0 15,14 2-3-15,-2-5 1 16</inkml:trace>
          <inkml:trace contextRef="#ctx0" brushRef="#br0" timeOffset="18571.4313">-1238 191 143 0,'2'-20'35'15,"-9"-6"-3"-15,4 6-15 16,-5-5-5-16,1 4-6 16,-3 5-6-16,-5 3-1 15,-3 8 1-15,-5 6-1 16,0 11 1-16,-3 11 0 16,-1 5-1-16,4 9 0 15,4 6 1-15,5 2 0 16,8 1 0-16,11 0 0 0,8-9 1 15,10-10-1-15,10-8 1 16,7-10-1-16,1-9 0 16,2-10 1-16,-4-7-1 15,-6-7-2-15,-7-1-6 16,-12-6 0-16,-8 4-2 16,-14-2 1-16,-4 4 3 15,-4 4 6-15,-4 3 0 16,0 6 1-16,2 2 6 15,18 10 2-15,-18 12 0 16,23 3 0-16,7 0-3 16,9 4-6-16,9 3 0 0,8 2 0 15,6 6 0-15,4 3-1 16,-2 4 1-16,-5 6 0 16,-3-2 0-16,-8 0-1 15,-9 4 1-15,-11-6 0 16,-12-6 0-16,-8-12 1 15,-8-3-6-15,-8-16-7 16,-4 0-6-16,-9-15-5 16,4-6-4-16,-6-13-2 15,10-3-3-15,1-11-1 16,10-3 4-16,12-2 9 16,8-2 8-16</inkml:trace>
        </inkml:traceGroup>
        <inkml:traceGroup>
          <inkml:annotationXML>
            <emma:emma xmlns:emma="http://www.w3.org/2003/04/emma" version="1.0">
              <emma:interpretation id="{4A6AD403-7965-4E72-B6AC-A5897C5166EA}" emma:medium="tactile" emma:mode="ink">
                <msink:context xmlns:msink="http://schemas.microsoft.com/ink/2010/main" type="inkWord" rotatedBoundingBox="3051,17205 3374,17163 3393,17309 3070,17351">
                  <msink:destinationLink direction="with" ref="{6527B737-D2CD-4BCF-BC5A-A9764FCB0764}"/>
                </msink:context>
              </emma:interpretation>
              <emma:one-of disjunction-type="recognition" id="oneOf2">
                <emma:interpretation id="interp10" emma:lang="en-US" emma:confidence="0">
                  <emma:literal>-</emma:literal>
                </emma:interpretation>
                <emma:interpretation id="interp11" emma:lang="en-US" emma:confidence="0">
                  <emma:literal>_</emma:literal>
                </emma:interpretation>
                <emma:interpretation id="interp12" emma:lang="en-US" emma:confidence="0">
                  <emma:literal>~</emma:literal>
                </emma:interpretation>
                <emma:interpretation id="interp13" emma:lang="en-US" emma:confidence="0">
                  <emma:literal>u</emma:literal>
                </emma:interpretation>
                <emma:interpretation id="interp14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10347.6129">-7 0 99 0,'-5'23'35'15,"5"-23"-1"-15,23 17-7 16,-8-9-12-16,8 8-2 0,-2-6-3 16,9 3-7-16,5 2-12 15,-6-10-9-15,6 5-7 16,-7-13-5-16,2 4-3 16,-7-9-1-1,-2 0 0-15,-9-9 1 0,-4-6 14 16</inkml:trace>
        </inkml:traceGroup>
      </inkml:traceGroup>
    </inkml:traceGroup>
    <inkml:traceGroup>
      <inkml:annotationXML>
        <emma:emma xmlns:emma="http://www.w3.org/2003/04/emma" version="1.0">
          <emma:interpretation id="{5AFF64F2-A1FD-413D-86E1-A49CD0B6AB03}" emma:medium="tactile" emma:mode="ink">
            <msink:context xmlns:msink="http://schemas.microsoft.com/ink/2010/main" type="paragraph" rotatedBoundingBox="4463,17797 5796,18577 5435,19194 4102,184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5C6BFB4-161F-46FD-932E-DC8D5B6E5D4B}" emma:medium="tactile" emma:mode="ink">
              <msink:context xmlns:msink="http://schemas.microsoft.com/ink/2010/main" type="line" rotatedBoundingBox="4463,17797 5796,18577 5435,19194 4102,18415">
                <msink:destinationLink direction="with" ref="{81CDD8DF-8DB3-456B-A87D-F1DC3BB773D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23BE587-501B-4E8F-97AB-D474253318E6}" emma:medium="tactile" emma:mode="ink">
                <msink:context xmlns:msink="http://schemas.microsoft.com/ink/2010/main" type="inkWord" rotatedBoundingBox="4463,17797 5796,18577 5435,19194 4102,18415"/>
              </emma:interpretation>
              <emma:one-of disjunction-type="recognition" id="oneOf3">
                <emma:interpretation id="interp15" emma:lang="en-US" emma:confidence="0">
                  <emma:literal>thing</emma:literal>
                </emma:interpretation>
                <emma:interpretation id="interp16" emma:lang="en-US" emma:confidence="0">
                  <emma:literal>ting</emma:literal>
                </emma:interpretation>
                <emma:interpretation id="interp17" emma:lang="en-US" emma:confidence="0">
                  <emma:literal>trig</emma:literal>
                </emma:interpretation>
                <emma:interpretation id="interp18" emma:lang="en-US" emma:confidence="0">
                  <emma:literal>ifg</emma:literal>
                </emma:interpretation>
                <emma:interpretation id="interp19" emma:lang="en-US" emma:confidence="0">
                  <emma:literal>dig</emma:literal>
                </emma:interpretation>
              </emma:one-of>
            </emma:emma>
          </inkml:annotationXML>
          <inkml:trace contextRef="#ctx0" brushRef="#br0" timeOffset="2728.2357">1698 1297 145 0,'0'0'35'0,"-7"20"-1"0,11 1-15 16,-3 2-13 0,4 6-6-16,5 6 0 0,0 1 0 15,3 4-5-15,-3-11-6 16,7 6-8-16,-11-12-6 16,9-2-6-16,-15-21-3 15,0 0 0-15,0 0-1 16,15-16 3-16</inkml:trace>
          <inkml:trace contextRef="#ctx0" brushRef="#br0" timeOffset="2412.0549">1275 1159 143 0,'-7'33'34'16,"5"-17"0"-16,11 10-14 16,-3 4-16-16,9 1-4 15,3 0 0-15,4 1 0 16,1-4 1-16,1-5 0 16,-1-5 0-16,4-9 0 15,-2-9 0-15,-2-8-5 16,1-2-8-16,-4-13-7 15,3 5-7-15,-8-10-4 16,3 7-3-16,-6-5-1 16,1 9-1-16,-5-1 5 15,-8 18 14-15</inkml:trace>
          <inkml:trace contextRef="#ctx0" brushRef="#br0" timeOffset="3104.0138">1731 1436 89 0,'0'0'38'0,"0"0"-6"0,0 0-9 15,15 12-18-15,3-14-11 16,12-1-10-16,-1-4-6 16,8 4-7-16,-5-2-5 15,3-1-5-15,-2 2 1 16,-7-4 36-16</inkml:trace>
          <inkml:trace contextRef="#ctx0" brushRef="#br0" timeOffset="3636.3767">2270 1410 133 0,'-25'-20'42'0,"9"7"-7"15,16 13-14-15,-30-16-13 16,30 16-7-16,-26-8-2 16,26 8 1-16,-27 14-1 15,12 3 0-15,2 3 0 16,3 3 1-16,2 3 0 16,5 0-1-16,6 4-1 15,7-9-1-15,10 2-3 16,3-11-3-16,10-1-2 15,-4-11 0-15,8-3-1 16,-8-12 0-16,1-1 2 16,-10-6 1-16,-5-1 2 0,-7 0 4 15,-7 2 2-15,-4 1 1 16,-3 5 2-16,6 15 2 16,-17-18 0-16,17 18 0 15,0 0 0-15,0 0 1 16,-7 23-1-16,16-8 0 15,4 5 0-15,5 4 3 16,2 1 1-16,3 6 1 16,-3-1-1-16,-1 9 0 15,-4-4 0-15,0 9-1 16,-10-6-1-16,-3 3-4 16,-7-7-2-16,-5-7 1 15,-5-3-3-15,-6-19-16 0,-2 4-11 16,-12-24-5-16,0-10-2 15,-8-13-4 1,-1-14-6-16,3-6 14 16</inkml:trace>
          <inkml:trace contextRef="#ctx0" brushRef="#br0" timeOffset="16422.8459">-1984 261 181 0,'-22'19'34'0,"11"13"-2"15,4-2-32-15,11 3 0 16,12 1 1-16,7-1-1 15,7 3 0-15,1-3-1 16,2-3-4-16,-8-4-3 0,1-5-4 16,-26-21-3-16,22 22-2 15,-22-22 2-15,0 0-1 16,-23-23 3-16,3 3 9 16,-2-10 6-16,-4-2 7 15,3-5 5-15,-2 0 1 16,9 1 0-16,3-4-1 15,8 4-7-15,11 5-16 16,1 0-12-16,11 8-8 16,0 0-3-16,7 8 0 15,-2 0-2-15,6 10 1 16</inkml:trace>
          <inkml:trace contextRef="#ctx0" brushRef="#br0" timeOffset="16586.9512">-1717 266 142 0,'-5'17'33'0,"3"4"0"16,-4-6-7-16,9 5-17 16,-3-20-15-16,11 19-11 15,-11-19-6-15,22 12-6 16,-22-12-3-16,0 0-2 16,16-2 0-16,-16 2 0 15,-6-19 5-15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43:39.4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0-2 147 0,'0'0'33'0,"17"4"-2"0,-16 16-11 15,12 11-9-15,1 6-11 16,4 2 0-16,3 2-8 16,1-5-15-16,2-5-7 15,-4-8-4-15,-2-11 1 16,-18-12-3-16,22-5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5:13.7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A6F6CAD-78D8-4E1C-94C3-F351082205A4}" emma:medium="tactile" emma:mode="ink">
          <msink:context xmlns:msink="http://schemas.microsoft.com/ink/2010/main" type="inkDrawing" rotatedBoundingBox="3749,11397 7796,9148 7856,9256 3809,11504" semanticType="underline" shapeName="Other">
            <msink:sourceLink direction="with" ref="{669737D0-D4BC-420D-BCAB-061B470EE3F0}"/>
          </msink:context>
        </emma:interpretation>
      </emma:emma>
    </inkml:annotationXML>
    <inkml:trace contextRef="#ctx0" brushRef="#br0">0 2259 113 0,'0'0'43'0,"0"0"-1"16,0 0-15 0,0 0-24-16,18-16-3 0,3 5 0 15,6-3 0-15,4-2 0 16,5-4-1-16,7-1 1 0,7-5 0 15,1-2-1 1,5-5 2-16,-2-2-1 16,4-1 0-16,-1-2 0 15,-1-1 1-15,0-2-1 0,-1 0 0 16,1-4 0-16,-3 1 1 16,4 0-1-16,3-4 0 15,5 2 0-15,1 2 0 16,5-1 0-16,3 3 1 15,-1 1-1-15,3 1 0 16,-1 4 0-16,-2 0 1 16,-2-2-2-16,-2 0 2 15,-2-1-1-15,1 1 0 16,1 0 0-16,-1 1 0 16,1-1 0-16,-2-2 0 15,3 3 1-15,-4-1-1 16,1 0 0-16,-3-1 1 0,-1 1-1 15,1 0 0-15,0 0 1 16,4 4-1-16,-2-1 0 16,3 2 0-16,-1 0 0 15,1 2 1-15,-2 2-1 16,3-3 0-16,-6 5 1 16,-2-1-1-16,-2-4 0 15,-3 3 1-15,3-2-1 16,-3 1 1-16,4 0-1 15,0 1 1-15,-1-2-2 16,-1 1 2-16,2 2-1 16,-3 0 1-16,-2 2-1 15,-5 3 0-15,-4-2 1 0,-4 2-1 16,-3 0 0-16,-6 5 1 16,-4 2-1-16,-4 4 0 15,-6 2 0-15,-20 10 0 16,22-8 0-16,-22 8-6 15,0 0-15-15,-5 20-11 16,5-20-6-16,-23 23-5 16,6-10 0-16,1-1-1 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43:39.5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38 92 0,'0'0'6'0,"0"0"-5"16,15-18-15-16,6 15-9 15,7-7-1-15,5 3 0 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43:39.9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 90 160 0,'-1'20'34'15,"-1"3"-1"-15,10 2-19 16,7 6-14-16,3 3 1 15,7 1 0-15,3-2-1 16,0-2-1-16,-2-3-1 16,-1-2-11-16,-25-26-8 0,26 30-4 15,-26-30-2-15,0 0 0 16,-10-17 2-16,-1 1 2 16,-6-20 4-16,1-5 15 15,1-2 11-15,4-8 9 16,4 3 5-16,4-3 4 15,9 14 0-15,1 1-1 16,11 19-4-16,0 6-3 16,7 12-4-16,0 6-5 15,4 14-3-15,3 7-6 16,-6 0-14-16,9 8-11 16,-6-8-6-16,2-2-1 15,-3-12 0-15,2-8-1 0,-7-14-1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43:40.5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126 306 151 0,'-20'0'35'15,"-8"1"-3"-15,7 16-11 16,-1 4-18-16,6 7-3 15,2 5-1-15,8 6 0 16,6-1 1-16,5 5 0 16,8-6 1-16,5-4-1 0,7-10-1 15,4-10-7-15,9-9-5 16,-5-12-5-16,4-6-3 16,-11-14-3-16,-1 4-2 15,-12-14-1-15,-3 7 3 16,-14-5 9-16,-5 4 11 15,-8 3 9-15,-1-1 12 16,1 12 7-16,-2-1 2 16,4 10 1-16,0 1-2 15,15 8-2-15,0 0-4 16,-3 28-6-16,11-10-8 16,10 3-5-16,4 1 0 0,7 1 0 15,2-7 1-15,7-4-1 16,2-4 0-16,-4-15-10 15,4-2-6-15,-11-13-3 16,3-1-3-16,-16-16-2 16,-3 4-2-16,-13-11 0 15,-5 4 1-15,-11-6 14 16,-7 4 14-16,-2 6 11 16,-8-3 7-16,7 14 3 15,-2 1 0-15,8 18 1 16,2 1 0-16,18 7-4 15,-7 28-8-15,19-1-8 16,8 5-5-16,6 8 1 0,7-4 0 16,3-6-8-16,12 4-20 15,-9-14-5-15,3-4-2 16,-13-16-3-16,-1-10-2 16,-6-14-3-16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1:30.8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E6B65CD-57E7-4E5B-B414-0CB1D9A4C9DF}" emma:medium="tactile" emma:mode="ink">
          <msink:context xmlns:msink="http://schemas.microsoft.com/ink/2010/main" type="writingRegion" rotatedBoundingBox="2288,8617 13335,8095 13443,10388 2397,10909"/>
        </emma:interpretation>
      </emma:emma>
    </inkml:annotationXML>
    <inkml:traceGroup>
      <inkml:annotationXML>
        <emma:emma xmlns:emma="http://www.w3.org/2003/04/emma" version="1.0">
          <emma:interpretation id="{3C54F061-0F35-4F55-B53A-6C39E3DFE4D2}" emma:medium="tactile" emma:mode="ink">
            <msink:context xmlns:msink="http://schemas.microsoft.com/ink/2010/main" type="paragraph" rotatedBoundingBox="2288,8617 13335,8095 13443,10388 2397,109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57ECCD-801E-4DA4-A5D5-2A864942CAD0}" emma:medium="tactile" emma:mode="ink">
              <msink:context xmlns:msink="http://schemas.microsoft.com/ink/2010/main" type="line" rotatedBoundingBox="2288,8617 13335,8095 13385,9158 2339,9680"/>
            </emma:interpretation>
          </emma:emma>
        </inkml:annotationXML>
        <inkml:traceGroup>
          <inkml:annotationXML>
            <emma:emma xmlns:emma="http://www.w3.org/2003/04/emma" version="1.0">
              <emma:interpretation id="{4B8462E6-7713-41FA-988F-F9656493BD34}" emma:medium="tactile" emma:mode="ink">
                <msink:context xmlns:msink="http://schemas.microsoft.com/ink/2010/main" type="inkWord" rotatedBoundingBox="2254,9113 4162,8428 4342,8929 2434,9613"/>
              </emma:interpretation>
              <emma:one-of disjunction-type="recognition" id="oneOf0">
                <emma:interpretation id="interp0" emma:lang="en-US" emma:confidence="0.5">
                  <emma:literal>won</emma:literal>
                </emma:interpretation>
                <emma:interpretation id="interp1" emma:lang="en-US" emma:confidence="0">
                  <emma:literal>worn</emma:literal>
                </emma:interpretation>
                <emma:interpretation id="interp2" emma:lang="en-US" emma:confidence="0">
                  <emma:literal>wow</emma:literal>
                </emma:interpretation>
                <emma:interpretation id="interp3" emma:lang="en-US" emma:confidence="0">
                  <emma:literal>wooer</emma:literal>
                </emma:interpretation>
                <emma:interpretation id="interp4" emma:lang="en-US" emma:confidence="0">
                  <emma:literal>woe</emma:literal>
                </emma:interpretation>
              </emma:one-of>
            </emma:emma>
          </inkml:annotationXML>
          <inkml:trace contextRef="#ctx0" brushRef="#br0">-8547 969 107 0,'0'0'42'15,"0"0"-2"-15,-15 2-20 16,15 22-13-16,7 9-4 16,3 7 1-16,0 2 0 15,8 3-3-15,1-4-1 16,6-7-1-16,6-6-5 16,-1-15-5-16,10-8-4 15,-7-16-3-15,6-6-2 16,-9-12-1-16,3-6 0 15,-15-12 1-15,-3 1 7 16,-14-2 8-16,-9 4 10 0,-7 9 8 16,-9 2 8-16,2 17 1 15,-6 9-1-15,12 17 0 16,-2 8-2-16,16 12-3 16,7 6-6-16,15 3-6 15,11 2-5-15,10-3 1 16,15-7 1-16,7-8-1 15,1-11-3-15,0-15-8 16,2-11-7-16,-12-15-4 16,-2-6-5-16,-18-11-1 15,-12-5-2-15,-19-4 1 16,-11 0 4-16,-15 6 9 16,-12 5 7-16,-6 11 6 0,0 5 3 15,-2 11 1-15,8 11 0 16,10 6-2-1,25 0-5-15,-11 15 4 16,26-9 2-16,18 6 0 0</inkml:trace>
          <inkml:trace contextRef="#ctx0" brushRef="#br0" timeOffset="382.2508">-7521 658 40 0,'-42'-6'27'0,"-1"1"-8"16,-5 3-4-1,7 9 0-15,3 1 1 16,10 7-1-16,5 3-2 16,11 7-3-16,7-1-1 0,12 7-1 15,8 4-3-15,8-2 0 16,13 0-3-16,9-9-2 15,11-1-9-15,-2-14-5 16,7-6-6-16,-7-15-2 16,1-6-1-16,-16-8-1 15,-8-2 4-15,-17-3 4 16,-18 0 9-16,-12 6 8 0,-10 4 6 16,-11 6 2-1,-4 5 1-15,0 2-1 0,5 4-6 16,8 3-7-1,13-1-7-15,15 2-5 16,0 0-2-16,34-8-1 0,1 0 5 16</inkml:trace>
          <inkml:trace contextRef="#ctx0" brushRef="#br0" timeOffset="676.027">-7203 617 109 0,'0'0'35'16,"0"28"-1"-16,-16-11-12 15,9 6-7-15,1 0-7 16,7 1-4-16,8 1-5 0,2-5-3 16,9-2-5-1,0-7-4-15,4-4-3 16,-2-14 0-16,-1-1 0 0,-8-12 1 16,-3-3 1-16,-10-9 7 15,-3-6 9-15,-7-3 9 16,-6-7 5-1,1 5 0-15,-3-3 0 0,6 4-5 16,4 4-11-16,6 3-8 16,9 9-11-16,6 1-8 15,8 7-6-15,6 2-2 16,4 4 1-16,-1 3 4 16</inkml:trace>
          <inkml:trace contextRef="#ctx0" brushRef="#br0" timeOffset="983.96">-6936 302 123 0,'-8'30'35'0,"-2"1"-6"16,4 10-11-16,-3 0-6 15,11 2-4-15,3-2-7 16,3-7-1-16,5-6 2 16,4-8-1-16,1-9 1 15,3-7-2-15,2-13 1 16,0-5 0-16,-1-4-1 15,-4-2 0-15,-3 0-2 16,-4 4 1-16,-11 16-1 16,10-15 1-16,-10 15 0 15,-6 18 1-15,-1 2 0 16,2 3-1-16,5 1 2 0,5 3 0 16,10-3-7-16,5-7-19 15,14-7-9-15,4-10-2 16,5-10-1-1,-5-8-1-15,-7-10-3 0</inkml:trace>
        </inkml:traceGroup>
        <inkml:traceGroup>
          <inkml:annotationXML>
            <emma:emma xmlns:emma="http://www.w3.org/2003/04/emma" version="1.0">
              <emma:interpretation id="{AA25A8AA-C4EA-4A1E-AD9A-2147FBFC92D6}" emma:medium="tactile" emma:mode="ink">
                <msink:context xmlns:msink="http://schemas.microsoft.com/ink/2010/main" type="inkWord" rotatedBoundingBox="7054,8707 8305,8648 8338,9355 7088,9414"/>
              </emma:interpretation>
              <emma:one-of disjunction-type="recognition" id="oneOf1">
                <emma:interpretation id="interp5" emma:lang="en-US" emma:confidence="0">
                  <emma:literal>EE</emma:literal>
                </emma:interpretation>
                <emma:interpretation id="interp6" emma:lang="en-US" emma:confidence="0">
                  <emma:literal>KE</emma:literal>
                </emma:interpretation>
                <emma:interpretation id="interp7" emma:lang="en-US" emma:confidence="0">
                  <emma:literal>FE</emma:literal>
                </emma:interpretation>
                <emma:interpretation id="interp8" emma:lang="en-US" emma:confidence="0">
                  <emma:literal>If</emma:literal>
                </emma:interpretation>
                <emma:interpretation id="interp9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-2748.9847">-3804 560 165 0,'-5'52'42'0,"4"13"-9"16,-1 4-33-16,7 3-2 15,3-5 1-15,4-8-12 16,6-3-11-16,-2-13-7 15,7-10-7-15,-5-15-4 0,-1-15 0 16,-17-3-2-16</inkml:trace>
          <inkml:trace contextRef="#ctx0" brushRef="#br0" timeOffset="-2539.9566">-3781 772 140 0,'4'-17'43'0,"2"-4"-1"15,17 1-27-15,12-1-15 0,8-5-15 16,18 6-14-16,-5-1-5 16,3 7-7-16,-6 6-1 15,-11 5-1-15,-14 5 8 16</inkml:trace>
          <inkml:trace contextRef="#ctx0" brushRef="#br0" timeOffset="-2344.4413">-3725 892 151 0,'-1'31'41'0,"11"5"-7"0,6 0-26 15,14-3-19-15,16 3-13 16,2-11-9-16,6-9-6 16,0-7-2-16,2-14-2 15,-6-10 1-15</inkml:trace>
          <inkml:trace contextRef="#ctx0" brushRef="#br0" timeOffset="-1646.0378">-3115 892 118 0,'20'1'30'16,"24"-6"-8"-16,15-1-26 15,19-4-31-15,3 0-2 16,4-5-3-16,-2 6 0 15,-17-3 27-15</inkml:trace>
          <inkml:trace contextRef="#ctx0" brushRef="#br0" timeOffset="-1850.1746">-2957 491 135 0,'-31'49'40'0,"-1"4"-8"16,16 11-21-16,6 3-1 16,13 5-2-16,9-3-4 15,11-6-4-15,13-7 0 16,7-10-5-16,11-5-9 15,-1-18-7-15,6-10-8 16,-4-15-5-16,-2-9 0 16,-11-12-1-16,-2-8 0 0,-14-7 3 15</inkml:trace>
          <inkml:trace contextRef="#ctx0" brushRef="#br0" timeOffset="-2116.8144">-3038 437 133 0,'0'0'43'15,"7"-15"-2"-15,-7 15-26 0,33-12-34 16,6 12-10-16,6-3-5 15,6 2-6-15,-2-1-2 16,-1-1 0-16,-3-1 17 16</inkml:trace>
        </inkml:traceGroup>
        <inkml:traceGroup>
          <inkml:annotationXML>
            <emma:emma xmlns:emma="http://www.w3.org/2003/04/emma" version="1.0">
              <emma:interpretation id="{6B255C04-9E54-4A58-8AF2-4FF14D3463BA}" emma:medium="tactile" emma:mode="ink">
                <msink:context xmlns:msink="http://schemas.microsoft.com/ink/2010/main" type="inkWord" rotatedBoundingBox="10868,8213 13335,8097 13385,9158 10918,9275"/>
              </emma:interpretation>
              <emma:one-of disjunction-type="recognition" id="oneOf2">
                <emma:interpretation id="interp10" emma:lang="en-US" emma:confidence="0">
                  <emma:literal>stops</emma:literal>
                </emma:interpretation>
                <emma:interpretation id="interp11" emma:lang="en-US" emma:confidence="0">
                  <emma:literal>Stops</emma:literal>
                </emma:interpretation>
                <emma:interpretation id="interp12" emma:lang="en-US" emma:confidence="0">
                  <emma:literal>Stop</emma:literal>
                </emma:interpretation>
                <emma:interpretation id="interp13" emma:lang="en-US" emma:confidence="0">
                  <emma:literal>steps</emma:literal>
                </emma:interpretation>
                <emma:interpretation id="interp14" emma:lang="en-US" emma:confidence="0">
                  <emma:literal>stop,</emma:literal>
                </emma:interpretation>
              </emma:one-of>
            </emma:emma>
          </inkml:annotationXML>
          <inkml:trace contextRef="#ctx0" brushRef="#br0" timeOffset="-4837.5213">277 80 139 0,'-8'-26'41'0,"1"6"-6"15,-13-1-13-15,4 13-6 16,-12 3-14-16,2 8-2 16,-4 7 0-16,-1 6 0 0,-1 9 0 15,4 3 0-15,5 8 0 16,5 0 0-16,8-1 0 16,10 1 0-16,12-3 0 15,9-7 0-15,12-1 0 16,7-7 0-16,11-4 0 15,6 0 0-15,3-3 0 16,2 1 0-16,-2-1 0 16,-9 6 0-16,-7-1 0 15,-9 4 0-15,-15 3 0 16,-14 3 0-16,-11 0 0 16,-15 2 0-16,-9-2 0 15,-9-3 0-15,-5-3 0 0,-1-3-1 16,1-8-1-16,2-9-7 15,9-1-7-15,6-16-7 16,18-2-5 0,4-16-5-16,18-4-4 0,4-12-3 15,8-7 1-15,9-4 13 16</inkml:trace>
          <inkml:trace contextRef="#ctx0" brushRef="#br0" timeOffset="-4451.2501">503 202 148 0,'-25'-13'44'0,"25"13"-2"16,0 0-21-16,0 0-21 15,40 10 0 1,-6-1-4-16,17 8-19 0,2-7-9 16,6 4-4-16,1-5-5 15,1-1-1-15,-4-6 0 16,3-4 8-16</inkml:trace>
          <inkml:trace contextRef="#ctx0" brushRef="#br0" timeOffset="-4640.6005">658-76 180 0,'-10'25'41'16,"2"18"-7"-16,-6 7-34 15,6 11 0-15,5 8 0 16,3 2 0-16,6 4-11 16,1-10-13-16,11-3-8 15,-5-14-4-15,4-12-6 16,-6-18-2-16,-11-18 1 15,0 0 21-15</inkml:trace>
          <inkml:trace contextRef="#ctx0" brushRef="#br0" timeOffset="-4085.2467">1256 128 110 0,'-23'-17'41'16,"-4"8"-5"-1,-11-1-12-15,5 10-7 16,-4 1-3-16,5 16-2 16,-1 3-11-16,5 11-1 0,5 8 0 15,8 6 0-15,6 2 0 16,9 4 0-16,8 3 0 15,12-4 0-15,12-6 0 16,13-10-2-16,13-4-8 16,1-14-4-16,10-4-5 15,-8-19-3-15,3-7 0 16,-16-16-1-16,-10-4 1 16,-23-12 5-16,-12 1 10 15,-14-1 7-15,-14 2 6 16,-10 4 3-16,-1 9 1 15,0 7-2-15,4 7-6 16,11 7-7-16,21 10-10 0,0 0-4 16,0 0-8-16,33-1-1 15,3 4-1-15,14 2 21 16</inkml:trace>
          <inkml:trace contextRef="#ctx0" brushRef="#br0" timeOffset="-3604.3094">1544 407 115 0,'3'-39'42'0,"6"-4"-6"16,12 9-15-16,5 1-9 15,16 8-1-15,0 5-2 0,8 10-6 16,-1 12-5-16,-4 6-6 16,-6 15 0-16,-12 5 0 15,-14 10 4-15,-10 1 5 16,-13 6 0-16,-11 2 1 16,-11-5 3-16,0-3 2 15,-6-8 0-15,5-5-1 16,6-7-11-16,4-15-14 15,23-4-7-15,-6-14-7 16,22-8-3-16,9-7-4 16,14-4-1-16,11-5 0 15</inkml:trace>
          <inkml:trace contextRef="#ctx0" brushRef="#br0" timeOffset="-3897.4095">1677 314 146 0,'-16'31'41'0,"0"11"-2"16,-8 3-17-16,11 12-16 15,3 6-5-15,7 4-1 16,6-1-1-16,4-2-12 16,9 0-11-16,1-15-8 0,8-6-2 15,-7-18-7-15,-3-16-1 16,-15-9-1-16,16-19 19 15</inkml:trace>
          <inkml:trace contextRef="#ctx0" brushRef="#br0" timeOffset="-3311.6574">2271 205 138 0,'-42'2'41'16,"-4"6"-5"-16,-3-1-16 16,14 6-10-16,6 1-1 15,15 6-8-15,19 0-1 16,15 3 0-16,18 3 0 16,11-1 0-16,9 4 0 15,1 4 0-15,1 0 0 16,-6 2 0-16,-11 1-2 15,-12 0 1-15,-14-2 0 16,-17 2-1-16,-15-8 1 16,-10-1 1-16,-9-6-12 0,-14-11-14 15,0-5-8 1,-6-12-6-16,-2-8-3 0,0-6-2 16,1-8 0-16</inkml:trace>
        </inkml:traceGroup>
      </inkml:traceGroup>
      <inkml:traceGroup>
        <inkml:annotationXML>
          <emma:emma xmlns:emma="http://www.w3.org/2003/04/emma" version="1.0">
            <emma:interpretation id="{5C51DB19-09D8-4EB8-8E68-07CD6E4BE6C5}" emma:medium="tactile" emma:mode="ink">
              <msink:context xmlns:msink="http://schemas.microsoft.com/ink/2010/main" type="line" rotatedBoundingBox="3058,9107 11597,8923 11631,10477 3091,10661"/>
            </emma:interpretation>
          </emma:emma>
        </inkml:annotationXML>
        <inkml:traceGroup>
          <inkml:annotationXML>
            <emma:emma xmlns:emma="http://www.w3.org/2003/04/emma" version="1.0">
              <emma:interpretation id="{1BC98216-4693-4085-942A-F84F81BF3436}" emma:medium="tactile" emma:mode="ink">
                <msink:context xmlns:msink="http://schemas.microsoft.com/ink/2010/main" type="inkWord" rotatedBoundingBox="9327,9120 11601,9071 11631,10477 9357,10526"/>
              </emma:interpretation>
              <emma:one-of disjunction-type="recognition" id="oneOf3">
                <emma:interpretation id="interp15" emma:lang="en-US" emma:confidence="0">
                  <emma:literal>It.-SD</emma:literal>
                </emma:interpretation>
                <emma:interpretation id="interp16" emma:lang="en-US" emma:confidence="0">
                  <emma:literal>it.... D</emma:literal>
                </emma:interpretation>
                <emma:interpretation id="interp17" emma:lang="en-US" emma:confidence="0">
                  <emma:literal>It..... D</emma:literal>
                </emma:interpretation>
                <emma:interpretation id="interp18" emma:lang="en-US" emma:confidence="0">
                  <emma:literal>It.-ID</emma:literal>
                </emma:interpretation>
                <emma:interpretation id="interp19" emma:lang="en-US" emma:confidence="0">
                  <emma:literal>st..... D</emma:literal>
                </emma:interpretation>
              </emma:one-of>
            </emma:emma>
          </inkml:annotationXML>
          <inkml:trace contextRef="#ctx0" brushRef="#br0" timeOffset="-6589.2759">-1540 1491 1 0,'36'4'12'0,"-5"-6"-1"0,-3-1-12 15,4-1-4-15,-1 1 1 16,0-2 2-16,2 0-1 16,0 5-1-16,2-1 0 15,-2 4 4-15,-4 0 0 16</inkml:trace>
          <inkml:trace contextRef="#ctx0" brushRef="#br0" timeOffset="-6460.0138">-957 1532 11 0,'23'2'8'0,"0"-2"-5"16,2 0-6-16,-2-2-5 15,3 2-2-15,-6-6 10 0,3 4 0 16</inkml:trace>
          <inkml:trace contextRef="#ctx0" brushRef="#br0" timeOffset="-5416.9284">-420 1010 131 0,'-15'-25'41'0,"5"2"-1"15,4-1-22-15,16 4-13 0,13 2-1 16,15 2-1-16,6 1 0 16,9 2-4-16,6 1 0 15,7 4-1-15,3 5-4 16,-1-1 0-16,3 8-1 15,-5 4 0-15,-2 8 0 16,-8 6 2-16,-2 9 0 16,-9 8 1-16,-6 7 3 0,-7 7 3 15,-8 6 3-15,-2 7 1 16,-6-2 1-16,1 5-1 16,-1-4 1-1,4 8-2-15,-2-4 1 0,7 3-2 16,-2-3-3-16,3 0-1 15,1 0-1-15,1-5 1 16,-5 0-1-16,-2-10 2 16,-3 1-1-16,-5-11 0 15,-8-5 1-15,-6-4-2 16,-6-9-4-16,-13-6-5 16,-1-4-1-16,-17-7-5 15,-7-5-1-15,-15-10-1 0,-3-1 0 16,-11-9 0-1,-5-1 6-15,-7-2 3 16,-5 1 4-16,-1-2 2 16,0 5 3-16,0 0 1 0,1 6-1 15,7 2 1-15,7 2-5 16,9 0-5-16,12-1-4 16,18-4-3-16,12-12-7 15,22 3-2-15,11-14 15 16</inkml:trace>
          <inkml:trace contextRef="#ctx0" brushRef="#br0" timeOffset="-5993.0039">-445 992 133 0,'0'56'42'0,"-3"8"-3"15,0 20-24-15,-4 9-10 0,4 11-1 16,-4-1 0-16,4-4-1 16,0-7-3-16,1-8 0 15,7-10-10-15,-2-20-8 16,12-8-8-16,-3-25-6 15,8-16-6-15,-2-16-3 16,3-19-1-16,-4-18 5 16</inkml:trace>
          <inkml:trace contextRef="#ctx0" brushRef="#br0" timeOffset="-8573.6864">-6755 1086 62 0,'0'0'34'0,"0"0"-5"16,0 0-7-16,-13 24-1 16,9-2-4-16,8 15-1 15,-3 9-6-15,8 15-2 16,-5 11-5-16,3 9-2 16,-2 9-2-16,0 4 1 0,0-2 0 15,-3-5 0 1,-1-6 0-16,1-11 0 15,1-11 1-15,2-13-1 16,5-14 1-16,-2-16-7 0,7-11-10 16,-5-20-7-16,3-13-8 15,-3-18-5-15,-2-21-5 16,-1-9-1-16,-9-9 14 16</inkml:trace>
          <inkml:trace contextRef="#ctx0" brushRef="#br0" timeOffset="-7865.1787">-6762 1023 54 0,'0'0'34'16,"-20"-20"2"-16,20 20-11 0,0-18-7 15,0 18-2-15,32-24-1 16,-3 6-3-16,13 3-3 15,4-5-2-15,11 2-1 16,6 0-4-16,8 2-2 16,5-1 0-16,4 4-1 15,6 5 2-15,3 3-2 16,3 5 1-16,-1 6 0 16,0 6-1-16,-6 9 1 15,-2 7-1-15,-9 7 1 16,-10 7-1-16,-6 4 1 15,-9 9-1-15,-4 2 0 16,-6 6 0-16,-4 2 1 0,-6 4-1 16,-2 5 0-16,-3 5 1 15,-2 5-1-15,-4 3 1 16,-3 0 1-16,0 0-1 16,-2-3 0-16,2-4 0 15,-1-4 1-15,0-12-1 16,0-6 0-16,0-11 0 15,-1-7 0-15,-3-9 0 16,-2-7 1-16,-5-7-1 16,-3-17 0-16,0 0-5 15,0 0-2-15,-25 2-2 16,6-16-1-16,-4 1-2 16,-10-5-2-16,-5 3 0 0,-10-3 0 15,-6 7 5-15,-9 1 2 16,-8 2 1-1,-8 4 2-15,-8 3 2 16,-9-1 2-16,-4 2 2 0,-4 0 5 16,-3-3 4-16,5 1 1 15,-2-4 1-15,10 2 0 16,5-4-1-16,13 3 1 16,9-1-4-16,9 1-3 15,14 3-8-15,6-3-10 16,18 5-8-16,3-5-4 15,17 5-7-15,0 0-4 16,19-10-6-16,-19 10-1 16,28-26 38-16</inkml:trace>
          <inkml:trace contextRef="#ctx0" brushRef="#br0" timeOffset="-7128.9245">-4642 1552 97 0,'0'0'31'16,"28"13"-4"-16,-12-8-27 15,6 3-22-15,2-3-4 16,11-5-1-16,6 0-5 15,2-8 0-15,8 2 17 16,-2-11 15-16</inkml:trace>
          <inkml:trace contextRef="#ctx0" brushRef="#br0" timeOffset="-6964.0635">-3346 1529 77 0,'32'2'14'0,"-4"-5"-12"16,3-2-30-16,2 0-2 15,6 0 3-15,-7-8 20 16</inkml:trace>
          <inkml:trace contextRef="#ctx0" brushRef="#br0" timeOffset="-6804.3667">-2491 1455 18 0,'37'0'10'16,"-6"-1"-4"-16,2 2-16 16,-10-4-13-16,10 5 23 15</inkml:trace>
          <inkml:trace contextRef="#ctx0" brushRef="#br0" timeOffset="-903.19">-7801 1858 118 0,'0'0'43'0,"0"0"-1"0,0 0-18 15,23-8-23-15,0 8-3 16,12 3-12-16,0-2-8 16,11 4-7-16,-3-1-6 15,4-3-1-15,-4-1-6 16,-7-5-1-16</inkml:trace>
          <inkml:trace contextRef="#ctx0" brushRef="#br0" timeOffset="-645.016">-7652 1601 145 0,'0'0'42'0,"0"0"-13"15,0 20-25-15,24 5-4 16,11 6 0-16,4 10 0 16,6 5 0-16,-1 5 0 15,-4 3 0-15,-7 4-1 16,-8-7 1-16,-11 0-10 16,-15-12-8-16,-2-4-7 15,-12-11-8-15,-3-11-1 16,-4-9-7-16,-8-18 0 15,4-5 25-15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2:56.2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E323EF-C8AE-49D6-B713-693BF6657C89}" emma:medium="tactile" emma:mode="ink">
          <msink:context xmlns:msink="http://schemas.microsoft.com/ink/2010/main" type="inkDrawing" rotatedBoundingBox="4219,10653 9603,10518 9605,10566 4220,10701" semanticType="underline" shapeName="Other">
            <msink:sourceLink direction="with" ref="{908AC37C-D58D-4F47-9B14-5627507B8D32}"/>
            <msink:sourceLink direction="with" ref="{37770AE0-0FC2-485A-952C-B04B0FCF8873}"/>
          </msink:context>
        </emma:interpretation>
      </emma:emma>
    </inkml:annotationXML>
    <inkml:trace contextRef="#ctx0" brushRef="#br0">0 166 72 0,'25'-2'29'0,"-2"2"-11"15,12-2-13-15,9 1-1 16,9-2 0-16,10 1-2 16,1 0 2-16,7 1-2 15,1-1-2-15,1 0 0 16,-1 1 0-16,-1-3 0 16,-3 3-1-16,-6-3 1 15,2 0 0-15,-4 0 0 0,-3 3 0 16,1-3 0-16,-4 1 0 15,7-2 0-15,0 2 1 16,7 0-1 0,6-2 1-16,3 1-1 0,7-1 1 15,2 4 0-15,5-3-1 16,-1 4 1-16,3-1 0 16,1 1 0-16,3 0 0 15,0-2-1-15,0-1 1 16,-3 1 0-16,2-3 0 15,-1 2 0-15,1 0 0 16,1-2 0-16,0 0 0 16,0 0-1-16,1 2 2 0,-1-1-1 15,-2 1-1-15,1 0 1 16,-2 0-1 0,-5 1 1-16,-4 0 0 0,-1 1-1 15,0-1 1-15,0 2-1 16,-4 0 1-16,-3 0-1 15,2 0 1-15,-3 3-1 16,-4-1 0-16,1-2 1 16,-4 2-1-16,4-2 1 15,-1 1-1-15,4-1 0 16,1 0-1-16,-1 0 1 16,5 0-3-16,-4 0-2 0,-4 2-1 15,-4-2 0-15,-7 1-1 16,-7-1-3-1,-6-1-6-15,-4-1-4 16,-11-4 0-16,-2 2-4 0,-6-7 0 16,0 3 2-16,-8-7 22 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2:49.5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context xml:id="ctx1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3-10-31T14:52:59.516"/>
    </inkml:context>
  </inkml:definitions>
  <inkml:traceGroup>
    <inkml:annotationXML>
      <emma:emma xmlns:emma="http://www.w3.org/2003/04/emma" version="1.0">
        <emma:interpretation id="{EF0F96D8-BFD7-4908-859B-70B79A0B6E78}" emma:medium="tactile" emma:mode="ink">
          <msink:context xmlns:msink="http://schemas.microsoft.com/ink/2010/main" type="writingRegion" rotatedBoundingBox="950,8687 14043,8483 14194,18225 1102,18428"/>
        </emma:interpretation>
      </emma:emma>
    </inkml:annotationXML>
    <inkml:traceGroup>
      <inkml:annotationXML>
        <emma:emma xmlns:emma="http://www.w3.org/2003/04/emma" version="1.0">
          <emma:interpretation id="{9FF6999C-9E4F-4E38-B512-0CFF65CF137E}" emma:medium="tactile" emma:mode="ink">
            <msink:context xmlns:msink="http://schemas.microsoft.com/ink/2010/main" type="paragraph" rotatedBoundingBox="897,9272 9321,8487 9542,10855 1118,116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34C5C4-C1C0-4681-BD0C-7E54226B8412}" emma:medium="tactile" emma:mode="ink">
              <msink:context xmlns:msink="http://schemas.microsoft.com/ink/2010/main" type="line" rotatedBoundingBox="897,9272 9321,8487 9542,10855 1118,11640"/>
            </emma:interpretation>
          </emma:emma>
        </inkml:annotationXML>
        <inkml:traceGroup>
          <inkml:annotationXML>
            <emma:emma xmlns:emma="http://www.w3.org/2003/04/emma" version="1.0">
              <emma:interpretation id="{908AC37C-D58D-4F47-9B14-5627507B8D32}" emma:medium="tactile" emma:mode="ink">
                <msink:context xmlns:msink="http://schemas.microsoft.com/ink/2010/main" type="inkWord" rotatedBoundingBox="901,9313 5127,8919 5303,10805 1077,11199">
                  <msink:destinationLink direction="with" ref="{A2E323EF-C8AE-49D6-B713-693BF6657C89}"/>
                </msink:context>
              </emma:interpretation>
              <emma:one-of disjunction-type="recognition" id="oneOf0">
                <emma:interpretation id="interp0" emma:lang="en-US" emma:confidence="0">
                  <emma:literal>Felt?</emma:literal>
                </emma:interpretation>
                <emma:interpretation id="interp1" emma:lang="en-US" emma:confidence="0">
                  <emma:literal>Feet?</emma:literal>
                </emma:interpretation>
                <emma:interpretation id="interp2" emma:lang="en-US" emma:confidence="0">
                  <emma:literal>Fit?</emma:literal>
                </emma:interpretation>
                <emma:interpretation id="interp3" emma:lang="en-US" emma:confidence="0">
                  <emma:literal>Frit?</emma:literal>
                </emma:interpretation>
                <emma:interpretation id="interp4" emma:lang="en-US" emma:confidence="0">
                  <emma:literal>Fest?</emma:literal>
                </emma:interpretation>
              </emma:one-of>
            </emma:emma>
          </inkml:annotationXML>
          <inkml:trace contextRef="#ctx0" brushRef="#br0">76-5 123 0,'0'0'42'15,"-17"-9"-7"-15,17 9-18 0,-8 25-7 16,10 1-2-16,-5 10-9 16,4 4 1-16,-2 11 0 15,1 8 0-15,-2 7-1 16,-1 3 1-16,-2 5 0 15,-2 1-1-15,2 2 1 16,-3 6-1-16,1-8 1 16,2-1 0-16,2-5 0 15,1-8 0-15,-1-9 0 16,3-7 1-16,2-11 0 16,1-11 0-16,-3-23-2 15,8 15 1-15,-8-15-7 16,8-26-11-16,2-1-10 15,-3-14-6-15,3-5-6 0,-4-6-2 16,4-4-1-16,0 0 23 16</inkml:trace>
          <inkml:trace contextRef="#ctx0" brushRef="#br0" timeOffset="2068.2015">283 450 85 0,'-21'0'43'0,"-4"1"-2"16,-3-4-13-16,5 5-15 15,-6-1-3-15,2 3-2 16,-1-1-7-16,2 0-1 16,-5 0 0-16,1 1 1 15,-3-3-1-15,-3 3 1 16,-2-3-1-16,-5 1 0 16,-3 1 0-16,-7 2-1 15,-3 2 1-15,-3-2 0 16,-5 3 0-16,-1 2-1 15,1-2 1-15,5-1 1 16,4-3-1-16,9 0 1 16,10-4 0-16,6-4-7 0,12 3-6 15,3-6-6-15,15 7-6 16,0 0-5-16,-3-16-5 16,3 16-1-16,0 0-3 15,-3-15 3-15</inkml:trace>
          <inkml:trace contextRef="#ctx0" brushRef="#br0" timeOffset="2484.3687">-1028 290 113 0,'-15'-6'42'0,"15"6"-4"0,-16 10-14 15,16-10-14-15,-23 29-4 16,11-4-7-16,-1 4 1 16,-4 4 0-16,1 5 0 15,0 0-1-15,-4 1 2 16,3-1-1-16,1-2 0 15,3-3 0-15,1-5 1 16,7-2 0-16,7-6 0 0,3-4 0 16,-5-16 0-16,29 23-1 15,-6-16 0-15,5-2 0 16,2-3-6 0,5 4-7-16,-7-4-5 15,3 8-5-15,-10-5-6 0,1 4-3 16,-22-9-2-16,16 22-6 15,-17-4 3-15,1-18 33 16</inkml:trace>
          <inkml:trace contextRef="#ctx0" brushRef="#br0" timeOffset="3631.6873">-1634 1406 74 0,'-18'0'41'0,"18"0"-3"16,0 0-10 0,-17-20-9-16,17 20-3 0,-5-21-2 15,5 21-6-15,-11-27-7 16,4 13 1-16,-4-1-2 15,-3-5 2-15,0 0-2 16,-3-3 0-16,1-1 1 16,-3-2-2-16,5-2 1 15,2 0-1-15,4-2 1 16,6 2-1-16,4-1 0 16,8 1 1-16,3 3 0 0,5 2 0 15,7 3 0-15,1 6-6 16,-1 2-12-16,3 10-10 15,-3 6-5-15,-4 9-1 16,-5 3-8-16,-6 7 0 16,-5 4 6-16</inkml:trace>
          <inkml:trace contextRef="#ctx0" brushRef="#br0" timeOffset="3819.2856">-1792 1286 123 0,'0'0'43'0,"-20"-2"-1"0,20 2-15 15,0 0-42 1,26-13-13-16,-1 7-6 0,3-4-7 16,0 0-2-16,0 3-2 15,-2 1 17-15</inkml:trace>
          <inkml:trace contextRef="#ctx0" brushRef="#br0" timeOffset="993.2045">142-101 79 0,'0'0'41'0,"13"-23"-10"15,5 20-11-15,2-4-3 16,9 7 0-16,3-4-2 16,7 4-6-16,3-4-4 15,5 3-5-15,3-3 0 16,2 4 0-16,0-1 0 16,2-3 0-16,2 1 0 15,3 1 0-15,2-1 0 16,2 0 0-16,3 0 0 15,-2 1 0-15,2-1 0 0,-2 3 0 16,-1 0 0-16,-6 0 0 16,-6 3 0-16,-3 2 1 15,-5 3-1-15,-3 0 1 16,-7 2-1-16,1 3 1 16,-8 2-1-16,2 0 0 15,-3 5 0-15,-2-1 0 16,2 4-1-16,-2-1 1 15,-2 4-1-15,-1 2 1 16,0 1-1-16,0 1 1 16,-2 3 0-16,-3 0 0 15,3 1-1-15,-3 2 1 0,0 5-1 16,3 2 1-16,-4 2-1 16,5 4 1-16,-3 0-1 15,4 4 1-15,-2 1-1 16,0 2 2-16,-1 0-1 15,1-1 0-15,-4 0 0 16,0-1 1-16,-1-3-1 16,-2-4 0-16,-2-4 0 15,-1-5 0-15,-2-7 0 16,-1-5 0-16,-1-6 0 16,-4-20 1-16,3 22 0 15,-3-22 0-15,0 0-1 16,0 0 1-16,-26-7-1 0,9-1 0 15,-4 0 0-15,-7 1 0 16,-5-1-1 0,-7 1 0-16,-6 2 0 15,-7 2 0-15,-3 1 1 0,-3 1-1 16,-5 1 1-16,-4 0-1 16,-3-2 1-16,-4 5-1 15,-3-1 1-15,-6 1 0 16,-3 1 0-16,-4-1-1 15,1 0 1-15,-3 4 0 16,1 1 1-16,-2-5-1 16,4 4 0-16,4-2 0 15,4 1 0-15,6-2 1 16,2-1-1-16,9-2 0 16,8-1 0-16,9 0 0 15,10-1 0-15,8-6-8 16,11 6-10-16,4-6-11 0,15 7-4 15,-5-15-3-15,5 15 0 16,15-29-3-16</inkml:trace>
          <inkml:trace contextRef="#ctx0" brushRef="#br0" timeOffset="5932.0076">914 1265 6 0,'0'0'18'0,"0"0"-3"16,0 0-7-16,-11 26-2 16,13-6-1-16,1 3 2 15,0 6 2-15,2 4-1 0,-3 5-1 16,1 1 0-16,-3 2-1 15,2 0 0-15,-4-1-2 16,2-6-1-16,0-6-1 16,2-5-5-16,-2-23-6 15,6 20-5-15,-6-20-5 16,0 0-5-16,13-31-4 16,-6 11 9-16,-4-10 19 15</inkml:trace>
          <inkml:trace contextRef="#ctx0" brushRef="#br0" timeOffset="3068.1325">-2273 859 136 0,'0'0'41'16,"0"0"-6"-16,0 0-18 0,34 8-10 16,-8-8-2-16,7-3-10 15,5 3-12-15,-3-10-10 16,4 5-5-16,-6-7-2 16,-1 6-1-16,-11-1-7 15,-21 7-1-15</inkml:trace>
          <inkml:trace contextRef="#ctx0" brushRef="#br0" timeOffset="3247.7539">-2221 1026 111 0,'-11'18'42'16,"11"-18"-4"-16,-4 27-14 0,4-27-10 15,35 6-5-15,-4-4-23 16,1-9-13-16,5 6-7 15,0-3-8-15,2 1 0 16,-4 5-3-16,-2-1 12 16</inkml:trace>
          <inkml:trace contextRef="#ctx0" brushRef="#br0" timeOffset="2872.1611">-2165 903 107 0,'0'0'41'0,"-24"33"-4"15,12-3-15-15,7 11-11 16,3 3-3-16,6 9-2 16,1-3-4-16,1 0-2 0,1-8 0 15,-1-7-8-15,4-5-11 16,-5-16-9-16,-5-14-5 15,0 0-5-15,7-23-3 16,-9-5 0-16,-4-9 16 16</inkml:trace>
        </inkml:traceGroup>
        <inkml:traceGroup>
          <inkml:annotationXML>
            <emma:emma xmlns:emma="http://www.w3.org/2003/04/emma" version="1.0">
              <emma:interpretation id="{37770AE0-0FC2-485A-952C-B04B0FCF8873}" emma:medium="tactile" emma:mode="ink">
                <msink:context xmlns:msink="http://schemas.microsoft.com/ink/2010/main" type="inkWord" rotatedBoundingBox="7707,8638 9321,8487 9542,10855 7927,11005">
                  <msink:destinationLink direction="with" ref="{A2E323EF-C8AE-49D6-B713-693BF6657C89}"/>
                </msink:context>
              </emma:interpretation>
              <emma:one-of disjunction-type="recognition" id="oneOf1">
                <emma:interpretation id="interp5" emma:lang="en-US" emma:confidence="0">
                  <emma:literal>P</emma:literal>
                </emma:interpretation>
                <emma:interpretation id="interp6" emma:lang="en-US" emma:confidence="0">
                  <emma:literal>☹</emma:literal>
                </emma:interpretation>
                <emma:interpretation id="interp7" emma:lang="en-US" emma:confidence="0">
                  <emma:literal>]</emma:literal>
                </emma:interpretation>
                <emma:interpretation id="interp8" emma:lang="en-US" emma:confidence="0">
                  <emma:literal>p</emma:literal>
                </emma:interpretation>
                <emma:interpretation id="interp9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8358.9428">4509-513 159 0,'-10'-21'41'16,"10"21"-8"-16,28-23-23 0,5 13-9 16,15 0-1-16,10 0 0 15,9 2 1-15,8-2-1 16,4 3 1-16,3 1-1 15,0-1 0-15,-1 1 1 16,-2-1-1-16,-3 4 0 16,-4 1 1-16,-2 4-1 15,-4 3 0-15,-6 1 0 16,-2 4 0-16,-5 2 0 16,-4 3 0-16,-6 3 0 15,-5 1-1-15,-2 1 1 16,-4 1 1-16,-4 2 0 15,-4 5-2-15,1 4 2 0,-2 2-1 16,-3 4 0-16,0 1 0 16,-2 9 0-16,0 6-1 15,-2 7 1-15,-1 1-1 16,-2 6 0-16,1 1 1 16,0 1 0-16,-2-2 0 15,-1-3 0-15,3-6 0 16,-3-8 0-16,-1-5 0 15,-2-9 0-15,0-6 0 16,-4-7 0-16,-3-4 0 16,-1-5 0-16,0-15 0 15,0 0 0-15,-21 16 0 16,6-17 0-16,-5-1 0 0,-4-3-1 16,-6 2 1-16,-8-4 0 15,-6 2-1-15,-9 0 1 16,-8-1 0-16,-10 3-1 15,-6 1 1-15,-11 0-1 16,-9 1 1-16,-7 1-1 16,-8 0 0-16,-8 1 1 15,3-1 0-15,3 2 0 16,7-2 0-16,10 0 0 16,13 0 1-16,20 2-7 15,14-7-12-15,29 5-11 16,21 0-6-16,3-15 0 15,22 3-9-15,6-7-3 0,12-6 21 16</inkml:trace>
          <inkml:trace contextRef="#ctx0" brushRef="#br0" timeOffset="7623.918">4582-483 128 0,'-3'21'41'0,"-6"9"-7"16,6 16-18-16,-2 3-7 15,3 13-2-15,-1 7-2 16,1 7-6-16,1 3 0 0,-2-5 0 16,1-4 0-16,-1-9 1 15,3-5-7-15,-2-18-9 16,9-10-8-1,-7-28-8-15,16-4-5 16,-3-22-3-16,2-17-1 0,0-8 3 16</inkml:trace>
          <inkml:trace contextRef="#ctx0" brushRef="#br0" timeOffset="6973.7116">6061 964 72 0,'0'0'41'0,"23"31"-3"15,-16-6-11-15,3 14-9 16,-2 4 0-16,2 9-2 16,-5 4-6-16,0 5-7 15,-2 2-2-15,-1 1-1 16,-2-2 1-16,3-8-2 16,2-1-14-16,-2-14-13 15,6-6-9-15,0-15-3 16,-9-18-3-16,23-15-2 15,-11-19 10-15</inkml:trace>
        </inkml:traceGroup>
      </inkml:traceGroup>
    </inkml:traceGroup>
    <inkml:traceGroup>
      <inkml:annotationXML>
        <emma:emma xmlns:emma="http://www.w3.org/2003/04/emma" version="1.0">
          <emma:interpretation id="{72964442-4BB7-4B53-A8CE-047E2658F0C2}" emma:medium="tactile" emma:mode="ink">
            <msink:context xmlns:msink="http://schemas.microsoft.com/ink/2010/main" type="paragraph" rotatedBoundingBox="3676,10979 9318,10620 9454,12762 3813,1312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D73D56B-9EF6-486B-80D2-AFC401C12132}" emma:medium="tactile" emma:mode="ink">
              <msink:context xmlns:msink="http://schemas.microsoft.com/ink/2010/main" type="line" rotatedBoundingBox="3676,10979 9318,10620 9454,12762 3813,13122"/>
            </emma:interpretation>
          </emma:emma>
        </inkml:annotationXML>
        <inkml:traceGroup>
          <inkml:annotationXML>
            <emma:emma xmlns:emma="http://www.w3.org/2003/04/emma" version="1.0">
              <emma:interpretation id="{13882962-6F25-4A89-85DE-A2DCCF78061D}" emma:medium="tactile" emma:mode="ink">
                <msink:context xmlns:msink="http://schemas.microsoft.com/ink/2010/main" type="inkWord" rotatedBoundingBox="3676,10979 9318,10620 9454,12762 3813,13122"/>
              </emma:interpretation>
              <emma:one-of disjunction-type="recognition" id="oneOf2">
                <emma:interpretation id="interp10" emma:lang="en-US" emma:confidence="0">
                  <emma:literal>Eliott</emma:literal>
                </emma:interpretation>
                <emma:interpretation id="interp11" emma:lang="en-US" emma:confidence="0">
                  <emma:literal>Eliot</emma:literal>
                </emma:interpretation>
                <emma:interpretation id="interp12" emma:lang="en-US" emma:confidence="0">
                  <emma:literal>Eliott'</emma:literal>
                </emma:interpretation>
                <emma:interpretation id="interp13" emma:lang="en-US" emma:confidence="0">
                  <emma:literal>Eliot'</emma:literal>
                </emma:interpretation>
                <emma:interpretation id="interp14" emma:lang="en-US" emma:confidence="0">
                  <emma:literal>Epizooty</emma:literal>
                </emma:interpretation>
              </emma:one-of>
            </emma:emma>
          </inkml:annotationXML>
          <inkml:trace contextRef="#ctx0" brushRef="#br1" timeOffset="15210.8498">565 3438 124 0,'-21'-21'42'0,"21"21"-4"15,-4-27-24-15,19 13-13 16,10-1 0-16,8-2-11 16,11 8-11-16,1-3-10 15,6 7-4-15,-7 2-2 16,-1 4 1-16,-11 3-2 0</inkml:trace>
          <inkml:trace contextRef="#ctx0" brushRef="#br1" timeOffset="15015.6248">537 3422 86 0,'0'0'41'0,"0"0"-1"15,5 24-13-15,-5 3-17 16,7 7-6-16,3 4-3 16,1 6-1-16,1 2 1 15,-1-1-1-15,2-3 1 16,-3-2-2-16,0-9 1 15,-5-10-12-15,5-3-9 16,-10-18-7-16,0 0-5 16,15-5-3-16,-14-11-4 15,1-9 1-15</inkml:trace>
          <inkml:trace contextRef="#ctx0" brushRef="#br1" timeOffset="15399.78">669 3629 117 0,'0'0'44'15,"16"8"-1"-15,1-16-25 16,16-6-28-16,13 6-19 16,5 0-9-16,3-7-5 15,1 2 0-15,-4-5-4 0</inkml:trace>
          <inkml:trace contextRef="#ctx0" brushRef="#br1" timeOffset="14604.6378">1082 2508 84 0,'-16'8'40'0,"-5"9"-1"16,-11 3-21-16,4 9-10 16,-5 6-1-16,4 6-1 15,-4 1-5-15,3 4-1 16,0-1 0-16,7-1-1 16,2-4 1-16,6-4-1 0,7-7 1 15,6-2 1 1,2-6 0-16,7-3-1 15,-7-18 1-15,28 25 0 0,-8-19 0 16,3 1 0-16,3-4 0 16,2-1 0-16,5-2 0 15,3 1-1-15,-1 1 0 16,-1 0 0-16,-1 1 0 16,-3-3-6-16,-2 6-8 15,-8-2-5-15,-2 4-8 16,-18-8-3-16,11 15-5 15,-11-15-5-15,-14 19 2 16</inkml:trace>
          <inkml:trace contextRef="#ctx0" brushRef="#br1" timeOffset="14115.9984">890 2802 130 0,'0'0'42'0,"0"0"-10"16,23 4-25-16,5-4-6 15,13 0 1-15,13 0-1 16,12 0 1-16,12-2 0 16,6 0-1-16,10-1 0 15,6 0 0-15,1 1 0 16,-1-1 0-16,-4 3 0 0,-4-4-1 16,-10 4-1-16,-11 2-3 15,-16-2-9 1,-11 8-8-16,-19-4-8 15,-10 2-5-15,-15-6-5 0,0 0-3 16,-35 13 1-16</inkml:trace>
          <inkml:trace contextRef="#ctx0" brushRef="#br2" timeOffset="25670.7353">4084 3124 71 0,'-18'-16'33'16,"-5"3"-4"-16,-7-4-12 15,7 11-4-15,-5-1-2 16,5 9-2-16,-1 4-3 15,4 6-1-15,-2 6 0 16,6 7 0-16,4 4-1 0,6 6 0 16,4 1-1-16,9 3 1 15,4-4-1-15,9-2-1 16,6-7 1-16,9-8-1 16,3-10 0-16,3-8 0 15,-3-8 0-15,-2-10 0 16,-6-8 0-16,-9-4-2 15,-11-5 0-15,-11-1-2 16,-9 5 1-16,-10 0-8 16,0 8-10-16,-8 2-10 15,8 7-5-15,1 5-7 16,2 4-1-16,17 5-2 16,0 0 27-16</inkml:trace>
          <inkml:trace contextRef="#ctx0" brushRef="#br2" timeOffset="24816.1928">3305 3119 83 0,'3'-16'39'16,"-3"16"-3"-16,0 0-12 16,-24 6-9-16,24-6-3 15,-14 28-6-15,8-5-6 16,-2 4 0-16,-1 6 0 15,-2 4 0-15,-2 6 0 16,-1 0 0-16,0 1 1 16,2 0-1-16,4-4 1 0,1-2-1 15,9-9 1-15,8-6 0 16,6-8 1-16,9-8-2 16,5-6 1-16,1-6 0 15,0-5-2-15,1-3 1 16,-8-1-4-16,-4 0-2 15,-12-2-3-15,-8 16-2 16,-8-26-2-16,-7 14 0 16,-11-4 0-16,-2 3-1 15,-8-4 3-15,-2 2 3 16,-2-3 1-16,2 2 4 16,2-4 2-16,1-1 4 15,11-2 2-15,2-3 1 0,11-2 0 16,7-5 4-16,13 3 2 15,2-4 1-15,14 7-2 16,6 1-3-16,4 6-4 16,4 7-8-16,-2 7-7 15,1 11-7-15,-6 0-8 16,0 11-3-16,-9-3-3 16,-3 7 0-16,-7-2 4 15,-2 0 22-15</inkml:trace>
          <inkml:trace contextRef="#ctx0" brushRef="#br2" timeOffset="25285.2082">3625 3193 85 0,'0'0'33'0,"-28"-18"-1"15,13 15-8-15,-2 0-8 16,2 8-3-16,1 1-3 16,0 9-6-16,3 6-4 15,-2 7 1-15,1 5-2 16,1 6 2-16,2 4-1 16,1 3 1-16,5 3-1 15,3 1 0-15,5-4 0 0,6-2 0 16,6-6 1-1,4-2-1-15,7-11 1 16,5-7-1-16,0-12 2 16,2-7-1-16,-2-8 0 0,-2-5 0 15,-6-8 0-15,-5-1 1 16,-7-3-3-16,-8 0 1 16,-5-2-2-16,-9-2-2 15,-2 2-1-15,-7 0 0 16,0 4-1-16,-7-3-4 15,7 4-3-15,-5-1-4 16,10 6-4-16,-1 1-3 16,14 17-3-16,0-24-1 15,0 24-1-15,28-17-2 16,-10 9 26-16</inkml:trace>
          <inkml:trace contextRef="#ctx0" brushRef="#br2" timeOffset="23890.9008">1914 2654 42 0,'0'0'28'0,"-11"-19"-2"16,9 2-3-16,2 17-1 16,17-38-3-16,1 19-3 15,2-9-4-15,9 0-3 16,3-3-3-16,6-1-1 15,3 1-5-15,3 0 0 16,6 1 0-16,6 3 0 16,6-1 0-16,6 5 0 15,3 1 0-15,3 4 0 16,3 0 0-16,2 5 1 16,0 5-1-16,0 1 0 15,-1 4 1-15,-1 6-1 16,-1 0 1-16,0 6-1 0,-4 2 0 15,-1 4 1-15,-5 1-1 16,-3 4 0-16,-2-2 1 16,-7 4-1-1,-5-1 1-15,-4 0 0 0,-4 2-1 16,-5-3 1-16,-4 1-1 16,-3 1 0-16,-4-3 0 15,-4 1 0-15,-4-3 0 16,-4-1 0-16,0-1-8 15,-13-15-7-15,20 19-8 16,-20-19-5-16,15 10-3 16,-15-10-5-16,0 0-3 15,0 0 4-15</inkml:trace>
          <inkml:trace contextRef="#ctx0" brushRef="#br0" timeOffset="19914.7841">2756 1636 123 0,'-5'-15'42'15,"5"15"-7"-15,5 15-20 16,8 2-7-16,3 3-5 0,7 3-2 16,2 2 0-16,8 3-1 15,0 0 1-15,5-1-1 16,-2-4 0-16,0-3 0 15,1-3 0-15,-6-5-1 16,0-2-7-16,-8-9-8 16,2 1-7-16,-25-2-6 15,26-15-4-15,-22 0-3 0,-4 15 0 16,-9-32 0-16</inkml:trace>
          <inkml:trace contextRef="#ctx0" brushRef="#br1" timeOffset="16208.284">3798 2697 97 0,'0'0'41'15,"19"-13"-5"-15,-19 13-15 16,42 3-6-16,-8-1 0 16,16 4-3-16,7-1-11 0,11 2-1 15,8 0 1-15,3-3-1 16,5 3 1-1,3-4-1-15,-3-1 1 16,0 0-1-16,-2-2 0 0,-1-4 1 16,-5 1-1-16,-5-4-3 15,-4 4-10-15,-12-5-5 16,-3 6-5-16,-14-1-6 16,-8 3-4-16,-15-3-1 15,-15 3-1-15,0 0 2 16,0 0 13-16</inkml:trace>
          <inkml:trace contextRef="#ctx0" brushRef="#br0" timeOffset="20128.4301">3021 1613 126 0,'-15'5'38'15,"0"15"-8"-15,-6 5-12 16,4 11-6-16,-2 7-12 16,-1 6 1-16,0 2-2 15,2-1 1-15,3-5 0 16,2-8-12-16,10-7-13 15,1-10-9-15,2-20-2 16,0 0-5-16,20-27-2 16,-7-6 11-16</inkml:trace>
          <inkml:trace contextRef="#ctx0" brushRef="#br1" timeOffset="16583.7895">4742 2441 135 0,'0'0'36'16,"0"0"-1"-16,11 16-20 15,14 2-6-15,6 0-2 16,12 5-1-16,8 4-6 0,5-1 1 16,5 2-1-1,2 0 0-15,-4-2 0 16,-3 0 1-16,-7 2 1 15,-9-3-2-15,-9 0 1 16,-9-2 0-16,-12-2 0 0,-9 0-1 16,-9-3 0-16,-7 0-1 15,-5-3-8-15,-6-7-8 16,5 2-5-16,-9-3-7 16,9-2-4-16,-1-5-1 15,22 0-4-15,-21-7-4 16,21 7 18-16</inkml:trace>
          <inkml:trace contextRef="#ctx0" brushRef="#br2" timeOffset="24276.3731">2781 3090 95 0,'0'0'39'0,"0"0"-9"16,-10 29-12-16,10-1-5 15,7 13-2-15,-1 2-5 16,6 3-4-16,-1 2-3 15,1-4-3-15,4-3-11 16,-4-11-10-16,4-7-5 16,-16-23-3-16,28 11-1 0,-13-19-5 15,0-8 7 1</inkml:trace>
          <inkml:trace contextRef="#ctx0" brushRef="#br1" timeOffset="17048.4229">5672 2526 124 0,'0'0'41'16,"15"13"-2"-16,-15-13-15 0,28 38-12 16,-1-12-5-16,7 7-5 15,6 5 0-15,6 2 0 16,3-4-1-16,2-2 0 15,-4-3-1-15,-6-8-6 16,-2 0-8-16,-9-8-7 16,-2-2-5-16,-28-13-5 15,21 7-3-15,-21-7 0 16,-6-17-2-16,-7 1 7 0,-6-7 6 16</inkml:trace>
          <inkml:trace contextRef="#ctx0" brushRef="#br1" timeOffset="17295.8204">6020 2564 145 0,'-31'16'40'16,"13"6"-4"-16,-7 1-19 16,2 8-16-16,-2 8 0 15,-1 3-1-15,1-1 2 16,2 0-2-16,5-2-11 15,-2-8-15-15,9-4-6 0,-1-13-6 16,12-14-3-16,0 0-1 16,-5-14-2-1</inkml:trace>
        </inkml:traceGroup>
      </inkml:traceGroup>
    </inkml:traceGroup>
    <inkml:traceGroup>
      <inkml:annotationXML>
        <emma:emma xmlns:emma="http://www.w3.org/2003/04/emma" version="1.0">
          <emma:interpretation id="{9E63D74C-C4BD-4F0B-BBDC-0A2BCC8775CA}" emma:medium="tactile" emma:mode="ink">
            <msink:context xmlns:msink="http://schemas.microsoft.com/ink/2010/main" type="paragraph" rotatedBoundingBox="2420,13987 9122,13994 9121,14834 2419,148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DE06ED7-275D-433F-9F07-C8641BE7935A}" emma:medium="tactile" emma:mode="ink">
              <msink:context xmlns:msink="http://schemas.microsoft.com/ink/2010/main" type="line" rotatedBoundingBox="2420,13987 9122,13994 9121,14834 2419,14828"/>
            </emma:interpretation>
          </emma:emma>
        </inkml:annotationXML>
        <inkml:traceGroup>
          <inkml:annotationXML>
            <emma:emma xmlns:emma="http://www.w3.org/2003/04/emma" version="1.0">
              <emma:interpretation id="{D64FECEF-46B1-4916-8697-5E0FC1AA9FAD}" emma:medium="tactile" emma:mode="ink">
                <msink:context xmlns:msink="http://schemas.microsoft.com/ink/2010/main" type="inkWord" rotatedBoundingBox="2420,13987 9122,13994 9121,14834 2419,14828"/>
              </emma:interpretation>
              <emma:one-of disjunction-type="recognition" id="oneOf3">
                <emma:interpretation id="interp15" emma:lang="en-US" emma:confidence="0">
                  <emma:literal>w=E.xcos180</emma:literal>
                </emma:interpretation>
                <emma:interpretation id="interp16" emma:lang="en-US" emma:confidence="0">
                  <emma:literal>w=E.xcosl80</emma:literal>
                </emma:interpretation>
                <emma:interpretation id="interp17" emma:lang="en-US" emma:confidence="0">
                  <emma:literal>w=E.xcosi80</emma:literal>
                </emma:interpretation>
                <emma:interpretation id="interp18" emma:lang="en-US" emma:confidence="0">
                  <emma:literal>w=E.xcosh80</emma:literal>
                </emma:interpretation>
                <emma:interpretation id="interp19" emma:lang="en-US" emma:confidence="0">
                  <emma:literal>we-Exeo</emma:literal>
                </emma:interpretation>
              </emma:one-of>
            </emma:emma>
          </inkml:annotationXML>
          <inkml:trace contextRef="#ctx0" brushRef="#br2" timeOffset="28651.9608">-758 5058 148 0,'-21'-18'43'0,"21"18"-3"16,-28 15-29-16,16 8-11 15,7 4 1-15,4 11-1 16,4 5 1-16,5 5 0 15,5 1 0-15,6-3-1 16,7-5 0-16,2-5 1 16,8-6-2-16,4-9 2 15,4-11-1-15,1-15-1 16,2-10 1-16,1-8 1 16,-5-8-1-16,-2-7 0 15,-6-6-1-15,-9-7 1 16,-6-2 0-16,-7 7-1 0,-6 4 0 15,-6 4 0-15,-6 10 1 16,-1 10 0-16,6 18 0 16,0 0 0-16,-12 28 0 15,12 1 0-15,5 11 1 16,3 4-1-16,6 4 1 16,4 1-1-16,6-6-1 15,4-4 2-15,7-6-1 16,1-7 0-16,6-13 1 15,2-9-2-15,0-12 2 16,-1-9-1-16,-6-8 0 16,-4-4 0-16,-9-4 0 0,-6-5 0 15,-9 0 0-15,-8 1-1 16,-6-3 0-16,-6-2 0 16,-6-3 0-1,-2 1 1-15,0 1-1 0,0 2 0 16,1 7 0-16,1 1-6 15,7 15-7-15,2 1-6 16,8 17-7-16,0 0-6 16,26 17 0-16,-8-8-1 15,10 10-1-15,4 0 5 16</inkml:trace>
          <inkml:trace contextRef="#ctx0" brushRef="#br2" timeOffset="28991.1929">423 5050 115 0,'-14'-2'34'0,"14"2"0"0,0 0-8 15,0 0-10-15,24-2-4 16,-2 1-9-16,6-1-3 16,5 0 0-1,5 1 0-15,4 4-12 0,-2-6-9 16,3 8-9-16,-9-4-3 15,1 6-6-15,-10-4-2 16,-4 2-2-16</inkml:trace>
          <inkml:trace contextRef="#ctx0" brushRef="#br2" timeOffset="29199.5111">526 5294 156 0,'-2'20'42'0,"2"-20"-8"15,26 2-28-15,4 1-21 16,-2-5-15-16,10 1-6 16,-2-3-5-16,2 0-2 15,-3-3-1-15,-2 0 16 16</inkml:trace>
          <inkml:trace contextRef="#ctx0" brushRef="#br2" timeOffset="29731.9258">1148 4923 150 0,'-23'-16'43'16,"23"16"-4"-16,18-23-28 16,9 8-10-16,12-2 0 0,6 1-12 15,11 8-11-15,-2-2-10 16,1 12-1-16,-14 1-4 15,-8 10-4-15,-14 8-2 16</inkml:trace>
          <inkml:trace contextRef="#ctx0" brushRef="#br2" timeOffset="29531.9403">1255 4859 141 0,'-19'39'42'16,"-1"4"-6"-16,10 11-21 16,2 6-10-16,8-1-4 15,8 3 0-15,5-1 1 16,5-7-1-16,4-6 0 15,1-9-1-15,-3-9-8 16,1-6-13-16,-4-15-9 0,-3-4-5 16,-14-5-5-16,10-23-2 15,-13-4-2-15,-4-9 20 16</inkml:trace>
          <inkml:trace contextRef="#ctx0" brushRef="#br2" timeOffset="29921.6691">1224 5220 167 0,'0'0'41'15,"0"0"-9"-15,0 0-26 16,25-21-6-16,0 8-5 0,9 6-20 16,-1-7-9-16,5 7-1 15,-5-4-1-15,-2 2-5 16,-3-1-4-16</inkml:trace>
          <inkml:trace contextRef="#ctx0" brushRef="#br2" timeOffset="30079.9445">1616 5224 163 0,'0'0'42'0,"-26"23"-7"16,26-23-30-16,10 19-23 16,-10-19-13-16,36 9-4 0,-15-14 0 15,7-2-4 1,-1-8 1-16</inkml:trace>
          <inkml:trace contextRef="#ctx0" brushRef="#br2" timeOffset="30371.8928">1923 4953 165 0,'0'0'36'0,"-2"19"-2"16,7 3-24-16,13 7-9 0,7 9 0 16,5 6 0-1,6 7-1-15,5 2 2 16,0 3-2-16,-1-4 1 16,3 3-5-16,-2-8-1 15,-8-4 1-15,1-5-16 16,-12-17-12-16,1-3-6 15,-23-18 0-15,23 3-3 16,-25-26 4-16,2-1 6 16</inkml:trace>
          <inkml:trace contextRef="#ctx0" brushRef="#br2" timeOffset="30603.5253">2269 4917 110 0,'-32'3'34'0,"19"21"1"16,-5 6-18-16,5 13-8 15,0 8-6-15,-4 5-2 16,-1 3-1-16,-2-3 1 16,1-1-2-16,-3-10-12 15,7-6-12-15,-9-8-8 16,12-8-1-16,-4-16-2 15,16-7-1-15,0 0 7 16</inkml:trace>
          <inkml:trace contextRef="#ctx0" brushRef="#br2" timeOffset="31579.1248">3033 5073 93 0,'-5'-23'42'0,"2"3"-4"15,-9-5-9-15,12 25-10 0,-23-33-4 16,23 33-5-16,-26-9-9 16,11 13-1-1,0 6 0-15,0 10 0 16,1 8 0-16,-1 8 1 15,0 8 0-15,0 7-1 0,2 4 0 16,5 0 1-16,6-2 0 16,5-2-1-16,9-5 0 15,8-10-1-15,11-10 1 16,5-12-13-16,14-6-12 16,-3-16-8-16,11-6 0 15,-8-14-2-15,1-1 0 16,-9-9 0-16</inkml:trace>
          <inkml:trace contextRef="#ctx0" brushRef="#br2" timeOffset="31955.4064">3389 5015 167 0,'-26'-18'34'0,"3"15"-1"15,-10-2-21-15,6 10-10 16,1 10-1-16,3 8-1 15,5 6 1-15,1 9-1 16,4 6 1-16,6 7-1 16,4 3 2-16,10-1-1 15,13-5-2-15,8-4 1 0,6-10-1 16,12-12 0 0,7-11-1-16,5-14 1 15,1-10-2-15,-5-13 2 16,-11-9 0-16,-15-8 0 0,-10-3 1 15,-13 0 0-15,-13 0 1 16,-12 4-1-16,-8 2 1 16,-6 4 0-16,1 7-1 15,3 4 1-15,4 7-5 16,3-2-10-16,23 20-10 16,-9-21-7-16,24 16-2 15,2-5-1-15,17 8 0 16,3-4-2-16</inkml:trace>
          <inkml:trace contextRef="#ctx0" brushRef="#br2" timeOffset="32340.0235">3880 4946 150 0,'0'0'35'0,"-23"5"0"16,-2-3-6-16,2 6-25 15,2 2-5-15,1 5 1 16,3 1 0-16,4 5 1 15,5-1-1-15,5 1 0 16,8-3-1-16,6 2 1 16,6-2-1-16,7-3 1 15,4-2-1-15,5 0 0 16,7 2 1-16,3-2-1 16,1 2 1-16,-3 3 1 15,4 0 0-15,-12 5 0 16,-2 0 0-16,-8 0 0 0,-10 0 0 15,-11 2 0-15,-13-2-1 16,-9-3 0-16,-8-4 0 16,-7-1 0-16,-4-5 0 15,-1-7 0-15,2 0-7 16,0-9-10-16,12-1-10 16,8-11-5-16,11-2-2 15,10-9 0-15,17 1-2 16,8-10-1-16,17 0 7 15</inkml:trace>
          <inkml:trace contextRef="#ctx0" brushRef="#br2" timeOffset="32620.0071">4541 4836 146 0,'-23'-10'36'0,"23"10"-2"15,-25 25-2-15,20 8-25 16,2 9-7-16,4 13 0 16,3 9 0-16,-1 8 0 15,3 2 0-15,1 0 0 16,0-2 0-16,-1-9 0 16,4-8 0-16,-3-9-1 15,3-11-2-15,-2-17-14 0,7-8-11 16,-15-10-5-16,21-20-1 15,-11-9-1 1,3-8 0-16,-1-7-1 16</inkml:trace>
          <inkml:trace contextRef="#ctx0" brushRef="#br2" timeOffset="33176.2265">5099 4948 173 0,'0'0'35'16,"-13"16"-1"-16,0-1-21 0,6 6-13 15,2 7 0 1,2 3 0-16,-2 6 0 16,0 2 0-16,-2 4 0 15,-1-1 0-15,-3 4 0 0,-4 0 0 16,2 0 0-16,0 0 0 15,3-3 0-15,5-2 0 16,6-3 0-16,8-3 0 16,7-8-2-16,5-8 1 15,7-6-1-15,5-10 1 16,5-3 0-16,0-10 0 16,0-8 0-16,-3-2 0 15,-4-3 1-15,-6 0 0 16,-7-1 0-16,-7-3-1 15,-11-1 2-15,-6 1-1 16,-12-1 1-16,-7-4 0 16,-6 0 0-16,-11-3 0 0,-4 1 0 15,-6-3 0-15,1 3-1 16,-4-1 0-16,7 3-1 16,4-5 0-16,9 5-1 15,12-1 1-15,15 0 0 16,11 0-1-16,17 0 1 15,11 4 0-15,12 2 1 16,3 6 0-16,5 4-2 16,-3 3-11-16,0 14-12 15,-9 1-6-15,-6 11 0 16,-8-1-2-16,-3 6 0 16,-6-2-1-16</inkml:trace>
          <inkml:trace contextRef="#ctx0" brushRef="#br2" timeOffset="33631.2532">5615 4907 150 0,'5'-25'32'0,"1"5"0"16,-9-4-13-16,1 4-9 15,-4 5-8-15,6 15 0 16,-23-20-1-16,6 22 1 15,-6 6-1-15,-2 9 1 16,-6 7-1-16,0 14-1 16,-2 5 0-16,3 6 1 0,-1 9-1 15,6 4 0-15,7 4 0 16,7 4 0 0,12-4-1-16,12-3 0 0,15-9 0 15,12-7-1-15,14-9 0 16,7-13 1-16,5-14 0 15,0-11 0-15,-3-8 1 16,-7-12 1-16,-8-6-2 16,-14-10 1-16,-12-7 0 15,-14-3-1-15,-12-5 2 16,-7-6-1-16,-14-2 1 16,-8 0 0-16,-8 1 0 0,-3 4 1 15,-4 6 0-15,0 4-1 16,4 13-10-16,4 1-12 15,12 15-10-15,7 2-3 16,21 13-1-16,0 0-2 16,0 0-2-16</inkml:trace>
        </inkml:traceGroup>
      </inkml:traceGroup>
    </inkml:traceGroup>
    <inkml:traceGroup>
      <inkml:annotationXML>
        <emma:emma xmlns:emma="http://www.w3.org/2003/04/emma" version="1.0">
          <emma:interpretation id="{7071C6E1-0B48-47BD-AC39-BF6CE222F2D5}" emma:medium="tactile" emma:mode="ink">
            <msink:context xmlns:msink="http://schemas.microsoft.com/ink/2010/main" type="paragraph" rotatedBoundingBox="5028,15633 11581,15531 11595,16443 5042,1654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BF7ED0B-5E88-4F8B-A61E-5A2C4921CEED}" emma:medium="tactile" emma:mode="ink">
              <msink:context xmlns:msink="http://schemas.microsoft.com/ink/2010/main" type="line" rotatedBoundingBox="5028,15633 11581,15531 11595,16443 5042,16545"/>
            </emma:interpretation>
          </emma:emma>
        </inkml:annotationXML>
        <inkml:traceGroup>
          <inkml:annotationXML>
            <emma:emma xmlns:emma="http://www.w3.org/2003/04/emma" version="1.0">
              <emma:interpretation id="{6D033F50-EC65-4180-A296-DCFC5E37FEEF}" emma:medium="tactile" emma:mode="ink">
                <msink:context xmlns:msink="http://schemas.microsoft.com/ink/2010/main" type="inkWord" rotatedBoundingBox="5661,15642 5857,16331 5159,16530 4963,15841"/>
              </emma:interpretation>
              <emma:one-of disjunction-type="recognition" id="oneOf4">
                <emma:interpretation id="interp20" emma:lang="en-US" emma:confidence="0">
                  <emma:literal>*</emma:literal>
                </emma:interpretation>
                <emma:interpretation id="interp21" emma:lang="en-US" emma:confidence="0">
                  <emma:literal>•</emma:literal>
                </emma:interpretation>
                <emma:interpretation id="interp22" emma:lang="en-US" emma:confidence="0">
                  <emma:literal>t</emma:literal>
                </emma:interpretation>
                <emma:interpretation id="interp23" emma:lang="en-US" emma:confidence="0">
                  <emma:literal>N</emma:literal>
                </emma:interpretation>
                <emma:interpretation id="interp24" emma:lang="en-US" emma:confidence="0">
                  <emma:literal>#</emma:literal>
                </emma:interpretation>
              </emma:one-of>
            </emma:emma>
          </inkml:annotationXML>
          <inkml:trace contextRef="#ctx0" brushRef="#br2" timeOffset="34854.9626">2120 6582 141 0,'-16'14'42'0,"16"-14"-4"0,-12 42-17 16,11-6-12 0,2 12-8-16,4 6 1 15,2 7-1-15,3 5-1 16,1 1 0-16,1-1 0 0,-1-5 0 16,-1-7 0-16,-1-13-17 15,0-5-12-15,-5-20-5 16,-4-16 0-16,0 0-2 15,-18-14-1-15,-9-16-2 16</inkml:trace>
          <inkml:trace contextRef="#ctx0" brushRef="#br2" timeOffset="35195.1935">1791 6886 177 0,'10'-14'35'16,"5"-11"-2"-16,16-1-34 15,13 1-1-15,11-3 1 0,7 2 0 16,4-4-12-16,10 12-11 16,-7-5-5-16,0 12-4 15,-13-3 2-15,-3 13 0 16,-17-2 0-16,-4 7 9 16,-32-4 18-16,15 9 16 15,-15-9 8-15,-28 21 9 16,6-1 4-16,-14-1 1 15,5 11-2-15,-7-2-7 0,10 11-8 16,-4-1-4 0,11 5-2-16,5-4-7 15,4-4-9-15,12-1-11 16,0-12-9-16,10-3-7 0,-10-19-1 16,20 5-1-16,-20-5-1 15,10-28-2-15</inkml:trace>
          <inkml:trace contextRef="#ctx0" brushRef="#br2" timeOffset="35419.3431">1980 6556 168 0,'-14'18'36'15,"-5"2"-1"-15,14 14-23 16,9 9-11-16,9 5 0 15,12 4 0-15,8 1-1 0,8 1-1 16,0-5-14-16,7 6-10 16,-4-18-7-16,-1-2-2 15,-5-15-1-15,-3-7-1 16,-12-15-2-16,3-8 1 16</inkml:trace>
        </inkml:traceGroup>
        <inkml:traceGroup>
          <inkml:annotationXML>
            <emma:emma xmlns:emma="http://www.w3.org/2003/04/emma" version="1.0">
              <emma:interpretation id="{65A1C8A7-7238-4CC6-8773-0A4843A1B6A0}" emma:medium="tactile" emma:mode="ink">
                <msink:context xmlns:msink="http://schemas.microsoft.com/ink/2010/main" type="inkWord" rotatedBoundingBox="6163,15694 11572,15531 11599,16412 6190,16575"/>
              </emma:interpretation>
              <emma:one-of disjunction-type="recognition" id="oneOf5">
                <emma:interpretation id="interp25" emma:lang="en-US" emma:confidence="0">
                  <emma:literal>cosl80=-1</emma:literal>
                </emma:interpretation>
                <emma:interpretation id="interp26" emma:lang="en-US" emma:confidence="0">
                  <emma:literal>cosl80=_1</emma:literal>
                </emma:interpretation>
                <emma:interpretation id="interp27" emma:lang="en-US" emma:confidence="0">
                  <emma:literal>(05180=-1</emma:literal>
                </emma:interpretation>
                <emma:interpretation id="interp28" emma:lang="en-US" emma:confidence="0">
                  <emma:literal>cosl80=.1</emma:literal>
                </emma:interpretation>
                <emma:interpretation id="interp29" emma:lang="en-US" emma:confidence="0">
                  <emma:literal>[05180=-1</emma:literal>
                </emma:interpretation>
              </emma:one-of>
            </emma:emma>
          </inkml:annotationXML>
          <inkml:trace contextRef="#ctx0" brushRef="#br2" timeOffset="36863.8581">5005 6563 137 0,'-15'0'36'15,"-3"3"-3"-15,10 17 0 16,1 6-18-16,12 12-14 16,4 9-1-16,4 8 0 15,2 9 0-15,3 3 0 16,2 0 0-16,-2 1 0 16,1-9 0-16,-4-13-6 15,5-2-18-15,-7-17-9 16,9-14-1-16,-6-23 0 15,6-8-2-15,-4-18 0 16,5-10-1-16</inkml:trace>
          <inkml:trace contextRef="#ctx0" brushRef="#br2" timeOffset="37371.1982">5621 6596 189 0,'0'0'35'0,"-29"3"-4"16,12 15-31-16,-1 7 0 16,2 6 0-16,-1 5 0 15,4 3 0-15,-2 4 0 16,0 3 0-16,2 2 0 16,2 3 0-16,1-2 0 15,3 0 0-15,7-3 0 0,3-5 0 16,9-5 0-1,8-8-2-15,8-6 0 16,3-17 1-16,7-7 0 0,2-11 0 16,1-9 1-16,-2-4 0 15,-4-5 0-15,-7-4 0 16,-8 3 0-16,-12-1 0 16,-11 2 1-16,-11 3 0 15,-14 5 1-15,-6 0-1 16,-12 1 0-16,-4 3 0 15,-6-3-1-15,0-1 0 16,3-1 0-16,6-3-1 16,10-1-2-16,9 0 1 0,14 0 1 15,9 1-1-15,11 0 0 16,14 1 1 0,13 5 1-16,8-1 0 15,10 7-1-15,2 1-13 0,8 10-11 16,-8 1-5-16,1 8-1 15,-10 2-1-15,1 4-1 16,-14-1-1-16,-1 3 0 16</inkml:trace>
          <inkml:trace contextRef="#ctx0" brushRef="#br2" timeOffset="37832.1541">6226 6666 134 0,'-5'-20'33'16,"2"2"0"-16,-10-1-3 0,4 2-17 15,-2 2-12-15,-6 4 1 16,-2 4 0-16,-6 9-1 16,-3 5 1-16,-5 9 0 15,-2 10 0-15,1 9-2 16,-1 9 0-16,5 7 0 15,7 8 0-15,10 9 0 16,12 4 0-16,12-3 0 16,15-2-1-16,14-8-1 15,11-6 0-15,7-14 1 16,8-11 0-16,0-16 0 16,-2-17 1-16,-5-12-1 0,-6-12 1 15,-10-9 0-15,-9-10 0 16,-9-4 0-16,-13-7 0 15,-11 0 0-15,-12 1 0 16,-11 6 2-16,-6 6-1 16,-6 6 0-16,-4 11-3 15,-3 7-7-15,8 12-5 16,3 4-7-16,13 11-9 16,17-5-2-16,0 0-2 15,5 16 0-15,22-9 2 16,9-1 6-16</inkml:trace>
          <inkml:trace contextRef="#ctx0" brushRef="#br2" timeOffset="38176.8029">6765 6796 152 0,'0'0'33'16,"0"0"0"-16,0 0-5 0,0 0-26 15,20-15-3 1,8 14-1-16,4 1 1 0,8 0 0 16,3-2-9-16,5 5-16 15,-6-1-4-15,-2 1-2 16,-9 0-1-16,-4 4-1 16,-11-2 0-16</inkml:trace>
          <inkml:trace contextRef="#ctx0" brushRef="#br2" timeOffset="38388.041">6836 6980 154 0,'-19'8'34'0,"19"-8"-1"15,0 0-3-15,19 18-32 16,12-11-7-16,8-7-13 15,9 3-9-15,3-5 0 16,2 1-1-16,-7-4-1 16,-1 2 0-16,-11-4-2 15</inkml:trace>
          <inkml:trace contextRef="#ctx0" brushRef="#br2" timeOffset="38695.2475">7590 6750 176 0,'0'0'34'15,"0"0"-3"-15,15 2-23 0,15 3-10 16,8-4 1 0,4-1 0-16,1 3-4 15,2-1-13-15,2 3-8 16,-10-5-4-16,-1 3-2 0,-11-4 1 16,-4 1-1-16,-6-5-1 15,-15 5 5-15</inkml:trace>
          <inkml:trace contextRef="#ctx0" brushRef="#br2" timeOffset="38959.4255">8299 6321 169 0,'-4'15'35'0,"6"15"-2"15,-5 4-15-15,4 10-18 0,6 7 0 16,1 5 0-16,-1 2 0 16,-1-1 0-16,3-3 0 15,-5-3 0-15,0-6 0 16,-3-8-3-16,3 0-19 16,-6-13-12-16,2-6 1 15,0-18-3-15,0 0-1 16,0 0-3-16</inkml:trace>
          <inkml:trace contextRef="#ctx0" brushRef="#br2" timeOffset="35820.077">3307 6750 110 0,'-9'-23'33'0,"3"5"-1"16,-11-5-3-16,6 8-12 15,-11-1-5-15,4 7-3 16,-6 5-7-16,-3 7 0 16,-2 5 0-16,-4 8 1 15,-4 9-1-15,3 10-1 16,-1 6 0-16,5 8-1 0,6 8 0 15,9 4 0-15,13 2-1 16,14-3-2-16,16-5 2 16,20-11-1-1,19-9-7-15,7-21-12 0,17-10-8 16,-2-22-2-16,3-7-1 16,-13-15 0-16,-3-1 0 15,-18-6 0-15</inkml:trace>
          <inkml:trace contextRef="#ctx0" brushRef="#br2" timeOffset="36187.6135">3753 6729 135 0,'-15'-23'33'15,"0"11"0"-15,-6 2-3 0,3 12-16 16,-2 6-7-16,0 9-6 16,2 6 1-1,2 6-2-15,-1 9 0 16,2 8 0-16,6 6 0 0,2 8 0 15,9-1-1-15,8-2 0 16,9-6-1-16,13-10 1 16,7-11-1-16,9-17 0 15,6-16-2-15,2-17-2 16,-3-10 1-16,-8-11-1 16,-13-6 1-16,-12-6 0 15,-13 1 5-15,-14 2 1 16,-9 4 3-16,-11 8 2 15,-7 4 1-15,1 8 1 16,-3 4 0-16,4 9-2 16,8 5-6-16,5 3-4 15,19 5-17-15,0 0-11 0,0 0-1 16,28 3-2-16,7-3-2 16,6-6-1-16,15 1 1 15</inkml:trace>
          <inkml:trace contextRef="#ctx0" brushRef="#br2" timeOffset="36564.657">4351 6632 165 0,'-39'11'35'0,"-9"-4"-2"16,8 8-13-16,7-1-18 15,5 1-2-15,9 2 0 16,10-1 0-16,14 2 0 0,10-2 0 15,8-1 0-15,10 0-1 16,5 0 0-16,6 1-1 16,4-3 1-16,0 1 1 15,-3 2 1-15,-4 2 0 16,-5 3 0-16,-6 4 0 16,-11 1 0-16,-7 4-1 15,-10 3 0-15,-9 1 0 16,-8-3 0-16,-8-4 0 15,-5-6 0-15,-5-6 0 16,-3-10 0-16,0-8 0 16,-1-11 0-16,4-7-6 0,10 3-13 15,2-10-9-15,16 5-5 16,2-5-1-16,18 7-1 16,4-6 0-16,18 9-2 15</inkml:trace>
        </inkml:traceGroup>
      </inkml:traceGroup>
    </inkml:traceGroup>
    <inkml:traceGroup>
      <inkml:annotationXML>
        <emma:emma xmlns:emma="http://www.w3.org/2003/04/emma" version="1.0">
          <emma:interpretation id="{2FC44AE9-76FF-49BD-AB62-3A0EA90236C1}" emma:medium="tactile" emma:mode="ink">
            <msink:context xmlns:msink="http://schemas.microsoft.com/ink/2010/main" type="paragraph" rotatedBoundingBox="1824,16908 14202,16996 14192,18359 1815,182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B74C044-D370-439D-B766-16233472FD9E}" emma:medium="tactile" emma:mode="ink">
              <msink:context xmlns:msink="http://schemas.microsoft.com/ink/2010/main" type="line" rotatedBoundingBox="1824,16908 14202,16996 14192,18359 1815,18270"/>
            </emma:interpretation>
          </emma:emma>
        </inkml:annotationXML>
        <inkml:traceGroup>
          <inkml:annotationXML>
            <emma:emma xmlns:emma="http://www.w3.org/2003/04/emma" version="1.0">
              <emma:interpretation id="{D3FCBC24-97B3-4DCF-9D45-138C04324A59}" emma:medium="tactile" emma:mode="ink">
                <msink:context xmlns:msink="http://schemas.microsoft.com/ink/2010/main" type="inkWord" rotatedBoundingBox="1805,17085 4474,16887 4529,17635 1861,17833"/>
              </emma:interpretation>
              <emma:one-of disjunction-type="recognition" id="oneOf6">
                <emma:interpretation id="interp30" emma:lang="en-US" emma:confidence="1">
                  <emma:literal>work</emma:literal>
                </emma:interpretation>
                <emma:interpretation id="interp31" emma:lang="en-US" emma:confidence="0">
                  <emma:literal>works</emma:literal>
                </emma:interpretation>
                <emma:interpretation id="interp32" emma:lang="en-US" emma:confidence="0">
                  <emma:literal>wore</emma:literal>
                </emma:interpretation>
                <emma:interpretation id="interp33" emma:lang="en-US" emma:confidence="0">
                  <emma:literal>Work</emma:literal>
                </emma:interpretation>
                <emma:interpretation id="interp34" emma:lang="en-US" emma:confidence="0">
                  <emma:literal>worker</emma:literal>
                </emma:interpretation>
              </emma:one-of>
            </emma:emma>
          </inkml:annotationXML>
          <inkml:trace contextRef="#ctx0" brushRef="#br2" timeOffset="44951.7126">-1407 8141 134 0,'-3'-36'41'16,"3"7"-9"-16,-8 2-13 15,8 27-5-15,0 0-7 0,0 0-6 16,-5 43-2-16,10-7 1 16,4 14 0-16,3 7-1 15,1 9 2-15,5-4-2 16,4-3 2-16,2-6-2 15,4-12 1-15,2-8-1 16,5-12 0-16,-1-17 0 16,4-19 0-16,-2-10 0 15,-3-9-1-15,-1-9 2 16,-8-6-2-16,-5-9 2 16,-10-3 0-16,-5 2 1 15,-8 8 1-15,-1 10-1 16,-4 8 0-16,-3 12 0 0,12 21 0 15,-15 7 0-15,14 19 0 16,4 12-2-16,8 13 1 16,8 4 0-1,7 8 0-15,10-6 0 0,9-4 1 16,7-5-2-16,8-14 1 16,1-11-1-16,3-18 0 15,-3-18 0-15,-4-15 0 16,-10-8 0-16,-11-12 0 15,-13-11 1-15,-15-10 0 16,-11-8 1-16,-14 3 0 16,-4 5-1-16,-9 10-1 15,1 8-5-15,4 18-4 0,0 8-6 16,25 25-9-16,-18 7-7 16,30 14-1-1,2 1-1-15,13 5 1 16,6 0 2-16</inkml:trace>
          <inkml:trace contextRef="#ctx0" brushRef="#br2" timeOffset="45377.398">61 8184 157 0,'-15'-23'34'0,"0"-1"-2"16,-8-8-19-16,4 4-5 15,-3 0-8-15,1 4 1 16,-4 7-1-16,0 11 0 16,-4 12 1-16,-1 12-1 15,-1 14-1-15,1 7 1 0,4 12 0 16,4 8-1-16,7 4 2 16,9 1-2-16,12-8 0 15,14-6 0-15,13-12 1 16,13-10-2-16,10-18 1 15,5-17 0-15,5-14 0 16,-3-17 0-16,-12-3 0 16,-13-13 2-16,-15-5-1 15,-17 1 2-15,-19 3-1 16,-12 5 0-16,-7 6 1 16,-5 9-1-16,-1 7 0 15,5 10 0-15,10 13-11 16,7-3-10-16,16 8-8 0,0 0-5 15,28 10 0-15,-3-13-1 16,14 6 0-16,-1-9 0 16</inkml:trace>
          <inkml:trace contextRef="#ctx0" brushRef="#br2" timeOffset="45688.2255">295 8036 164 0,'-2'23'34'0,"2"10"-1"16,-5-2-18-16,9 9-15 15,2 6 1-15,3 0-1 16,2 1 1-16,6-1-1 16,-1-4 0-16,4-8-1 15,0-3 0-15,-4-9-1 0,0-11 0 16,-16-11 0-16,22-8 1 16,-17-10-1-16,-4-12 0 15,-4-3 1-15,-2-8 1 16,-1-6 1-16,-1-4-1 15,2-2 1-15,3 1-2 16,6-4 3-16,2-2-2 16,9 2 1-16,3 7-2 15,4 1-13-15,7 9-11 16,1 0-6-16,3 7-1 16,-5 8-1-16,2 11-2 15,-6-1 0-15</inkml:trace>
          <inkml:trace contextRef="#ctx0" brushRef="#br2" timeOffset="46179.0323">743 7713 156 0,'-11'23'35'16,"-8"0"-2"-16,11 19-9 16,3 13-24-16,4 7 0 15,4 7 0-15,4 2-1 16,4-2 2-16,2 0-2 15,5-7 1-15,-1-13-3 16,3-9-6-16,-7-20-8 16,8-4-4-16,-21-16-3 0,30-7-1 15,-20-11 1-15,5-5-1 16,-6-13 4-16,8-2 8 16,-4-8 10-1,4-3 5-15,1-2 4 0,1-1 0 16,3 1 2-16,-2 1 0 15,-1 9 0-15,0 7-2 16,-3 9-2-16,-6 5-1 16,-10 20-2-16,0 0-4 15,6 15-1-15,-15 18-1 16,-10 5 1-16,0 11 0 16,-8 9 6-16,-2 1 7 15,2 8 7-15,-4-8 4 0,15 2 0 16,1-17 1-1,18 2-1-15,4-19-1 0,19-9-7 16,5-12-6 0,10-14-5-16,9-2-12 0,-7-11-13 15,6 0-9-15,-9-11 1 16,-1 4-3-16,-11-1 1 16,-3 8-3-16</inkml:trace>
        </inkml:traceGroup>
        <inkml:traceGroup>
          <inkml:annotationXML>
            <emma:emma xmlns:emma="http://www.w3.org/2003/04/emma" version="1.0">
              <emma:interpretation id="{A24839FB-00DF-4E81-8C52-F0306530336C}" emma:medium="tactile" emma:mode="ink">
                <msink:context xmlns:msink="http://schemas.microsoft.com/ink/2010/main" type="inkWord" rotatedBoundingBox="5159,16822 5943,17453 5508,17993 4724,17362"/>
              </emma:interpretation>
              <emma:one-of disjunction-type="recognition" id="oneOf7">
                <emma:interpretation id="interp35" emma:lang="en-US" emma:confidence="1">
                  <emma:literal>is</emma:literal>
                </emma:interpretation>
                <emma:interpretation id="interp36" emma:lang="en-US" emma:confidence="0">
                  <emma:literal>€5</emma:literal>
                </emma:interpretation>
                <emma:interpretation id="interp37" emma:lang="en-US" emma:confidence="0">
                  <emma:literal>i5</emma:literal>
                </emma:interpretation>
                <emma:interpretation id="interp38" emma:lang="en-US" emma:confidence="0">
                  <emma:literal>[5</emma:literal>
                </emma:interpretation>
                <emma:interpretation id="interp39" emma:lang="en-US" emma:confidence="0">
                  <emma:literal>if</emma:literal>
                </emma:interpretation>
              </emma:one-of>
            </emma:emma>
          </inkml:annotationXML>
          <inkml:trace contextRef="#ctx0" brushRef="#br2" timeOffset="46491.2432">1807 8112 152 0,'-13'38'36'0,"-2"3"0"16,10 13-14-16,12-1-21 0,5-4-2 15,12 0-17-15,-4-13-12 16,10-5-3-1,-6-11-2-15,4-10-1 16,-6-20-1-16,-1-8-1 16</inkml:trace>
          <inkml:trace contextRef="#ctx0" brushRef="#br2" timeOffset="46635.3416">1718 7856 96 0,'0'0'8'0,"0"0"-7"16,35 0-8-16,3 5-20 16,13 4-1-16,7-4 1 15</inkml:trace>
          <inkml:trace contextRef="#ctx0" brushRef="#br2" timeOffset="46994.5844">2231 7874 143 0,'-13'-18'35'15,"-7"27"0"-15,-8-2-7 16,0 9-22-16,3 7-6 16,2 4 0-16,3 1 0 15,5 3 0-15,7 2 0 16,8-4 0-16,8 1 0 16,9-2-1-16,9 0 1 15,7-5-1-15,8-2 0 16,7 0 1-16,5-1-1 15,1-2 1-15,1 0 2 16,-6 4-2-16,-6-1 1 0,-10 5-1 16,-10 2 2-16,-12 0-2 15,-11-2 1-15,-11 4-2 16,-12-7 1-16,-7-5 0 16,-4-8 1-16,-4-5-1 15,-3-7 0-15,-1-4-4 16,4-3-16-16,1-9-12 15,7 4-3-15,2-9-2 16,10 3-3-16,5-6 0 16</inkml:trace>
        </inkml:traceGroup>
        <inkml:traceGroup>
          <inkml:annotationXML>
            <emma:emma xmlns:emma="http://www.w3.org/2003/04/emma" version="1.0">
              <emma:interpretation id="{FA563476-B405-4320-9A12-AFF58C9FEBFC}" emma:medium="tactile" emma:mode="ink">
                <msink:context xmlns:msink="http://schemas.microsoft.com/ink/2010/main" type="inkWord" rotatedBoundingBox="6741,16995 11013,17025 11003,18336 6731,18305"/>
              </emma:interpretation>
              <emma:one-of disjunction-type="recognition" id="oneOf8">
                <emma:interpretation id="interp40" emma:lang="en-US" emma:confidence="1">
                  <emma:literal>negative</emma:literal>
                </emma:interpretation>
                <emma:interpretation id="interp41" emma:lang="en-US" emma:confidence="0">
                  <emma:literal>negatives</emma:literal>
                </emma:interpretation>
                <emma:interpretation id="interp42" emma:lang="en-US" emma:confidence="0">
                  <emma:literal>Negative</emma:literal>
                </emma:interpretation>
                <emma:interpretation id="interp43" emma:lang="en-US" emma:confidence="0">
                  <emma:literal>Negatives</emma:literal>
                </emma:interpretation>
                <emma:interpretation id="interp44" emma:lang="en-US" emma:confidence="0">
                  <emma:literal>negatively</emma:literal>
                </emma:interpretation>
              </emma:one-of>
            </emma:emma>
          </inkml:annotationXML>
          <inkml:trace contextRef="#ctx0" brushRef="#br2" timeOffset="47948.2808">3557 7990 152 0,'-15'2'37'16,"-5"6"-2"-16,9 17-4 15,-1 13-31-15,7 8 0 16,7 8 0-16,5 7 0 16,6 3 0-16,2 0 0 0,4-5 0 15,3-7 0 1,-1-7 0-16,-1-12 0 15,-3-10 0-15,-17-23 0 16,21 5-3-16,-16-22 2 0,-3-12 0 16,-4-11 0-16,-1-16-1 15,1-13 3-15,2-8-2 16,5-5 1-16,5 1 0 16,5 8 1-16,4 10-1 15,8 17 2-15,-1 20 0 16,5 27 0-16,-3 22-1 15,0 20-1-15,2 18 0 16,-4 8 0-16,2 7 0 16,-1 2 0-16,1-2 0 15,0-10 0-15,3-14 0 16,0-11 0-16,4-16 0 0,-2-14 0 16,0-17-1-16,2-15 0 15,-1-9-1-15,-1-11 2 16,-2-8-2-16,1-9 3 15,-4-6-2-15,-5-2 2 16,-3-3-2-16,-7 4 3 16,-8 1 0-16,-5 8-1 15,-10 11 0-15,-3 14-1 16,-10 18 0-16,-4 20 0 16,-1 20 0-16,-2 16 0 15,2 16 0-15,4 12 0 16,6 8 0-16,6 5 0 15,12-2 0-15,13-7 0 0,14-12 0 16,12-12-4-16,14-14-19 16,3-17-10-16,10-15-1 15,-2-21 0-15,4-7-2 16,-7-15 1-16,-2-2-1 16</inkml:trace>
          <inkml:trace contextRef="#ctx0" brushRef="#br2" timeOffset="48466.6277">5022 8064 176 0,'-7'-23'35'0,"-8"-11"-2"16,7 6-22-16,-5-3-11 0,3 8 0 16,-5 0 0-16,-1 8 0 15,-7 15 0-15,-5 13 0 16,-5 18 0-16,-5 17 0 15,-2 13 0-15,-1 4 0 16,6 14 0-16,6 2 0 16,12-4 0-16,14-8 0 15,16-10 0-15,15-15 0 16,15-14 0-16,10-15 0 16,8-17 0-16,0-16-1 15,-4-8 0-15,-7-10 2 16,-12-14-2-16,-15-7 2 15,-15-7-1-15,-11 0 1 0,-11 6-1 16,0 7 0-16,-6 7 0 16,2 13 0-16,5 16 0 15,13 15 0 1,-7 28 0-16,15 10 0 0,9 8 0 16,6 11 0-16,6 10 0 15,4 4 0-15,-1 6 0 16,-4 5 0-16,-7 6 0 15,-4 0 0-15,-12-1 0 16,-10-6 0-16,-7-6 0 16,-9-9 0-16,-4-12 0 15,-6-18 0-15,-4-16 0 16,-6-18-1-16,6-6-20 0,-9-20-9 16,7-6-3-16,3-14-2 15,14-5-1 1,7-12-1-16,23-2 1 15,13-4 11-15</inkml:trace>
          <inkml:trace contextRef="#ctx0" brushRef="#br2" timeOffset="49176.2875">5592 8140 182 0,'-13'-38'34'0,"1"5"-1"0,-6-5-27 15,10 2-6 1,-1 2 0-16,0 6 0 16,-5 10 0-16,-4 10 0 15,-3 17 0-15,-9 14 0 16,-3 15 0-16,-3 13 0 0,0 12 0 16,1 9 0-16,7 8 0 15,10-2 0-15,15-9 0 16,14-7 0-16,14-9 0 15,11-16 0-15,14-10 0 16,4-19-1-16,4-16-2 16,-1-10 2-16,-6-10 1 15,-8-9 1-15,-10-9-2 16,-11 0 2-16,-11-3-1 16,-8 5 3-16,-8 4-3 15,-6 9 1-15,-4 11-1 16,-1 11 0-16,-1 14 0 0,17-5 0 15,-23 39 0-15,17-3 0 16,6 10 0-16,6 5 0 16,7 2 0-16,9-6 0 15,6 1 0-15,8-7 0 16,5-10 0-16,5-16-2 16,9-8-16-16,-4-22-8 15,3-7-5-15,-5-15-1 16,-2-14-1-16,-11-15 1 15,-6-10-1-15,-9-11 6 16,-11-3 27-16,-5 5 25 16,-12-1 6-16,-3 14 2 15,-5 9 0-15,2 21 1 0,-3 17-1 16,16 25 0-16,-23 25-21 16,18 16-12-16,8 18 0 15,5 8 0-15,4 12 0 16,4 5 0-16,1 1 0 15,1 1 0-15,-2-12 0 16,-1-10 0-16,-2-8-10 16,-6-17-20-16,-4-8-2 15,-3-31-2-15,-11 20-1 16,-6-32 0-16,-2-1-1 16,-9-11 1-16</inkml:trace>
          <inkml:trace contextRef="#ctx0" brushRef="#br2" timeOffset="49492.1789">5901 8363 155 0,'-4'-28'33'0,"13"0"1"16,10-11-4-16,17 1-29 15,8 0-2-15,9-6 0 16,13 1-9-16,1-3-6 16,8 12-2-16,-11-2 1 15,-2 16 2-15,-15 2 8 16,-11 10 8-16,-8 8 1 15,-28 0 9-15,23 33 6 16,-25-9 2-16,4 19 0 16,-7-2-2-16,5 12-16 15,0 4-1-15,2 4 0 0,4-4 0 16,2-1 0 0,2-3 0-16,2-12 0 15,4-3-15-15,-3-19-16 16,9-7-2-16,-7-17-1 0,3-8-1 15,-7-20 1-15,1-5 0 16,-7-19 1-16</inkml:trace>
          <inkml:trace contextRef="#ctx0" brushRef="#br2" timeOffset="49620.597">6498 7944 152 0,'-30'-21'33'15,"15"11"0"-15,15 10-18 16,0 0-36-16,32-6-12 0,1 2 0 15,13 4-1 1,-3-5 0-16,11 5-1 16</inkml:trace>
          <inkml:trace contextRef="#ctx0" brushRef="#br2" timeOffset="50254.6708">6817 7967 171 0,'-11'33'34'0,"4"15"0"16,1-5-18-16,7 14-16 15,8 5 0-15,9-1 0 16,3 2 0-16,4-3 0 16,0-9 0-16,1-10 0 0,-1-4 0 15,-2-13-2-15,-2-11 0 16,-3-8 1 0,-1-11 0-16,-4-11 0 15,-3-9 1-15,-4-13 0 0,-1-9-1 16,-1-13 2-16,-1-6-2 15,-1-5 2-15,-1-2-2 16,4 1 2-16,2 9-2 16,1 10 1-16,5 10 0 15,4 16 0-15,9 18-12 16,-5 8-10-16,12 20-6 16,-3 5-2-16,5 12-1 15,-6-1-1-15,3 7 0 16,-8-3 2-16,-1 2 23 15,-4-8 21-15,-10-9 15 16,3 0 2-16,-12-23 0 16,18 20 1-16,-18-20-1 0,23-10 0 15,-10-9-13-15,9-1-9 16,2-10-11-16,3-6 1 16,-1-5 1-16,-1 0 0 15,-5-2 1-15,-4 2 0 16,-9 3 1-16,-6 6-1 15,-12 9 0-15,-11 11 0 16,-7 10 1-16,-11 17-2 16,-4 15 0-16,-4 17 0 15,2 11 0-15,3 11 0 16,8 7 0-16,12 4 0 16,17-1 0-16,14-8 0 15,15-17 0-15,13-13 0 0,12-15 0 16,6-19-6-16,11-11-24 15,-6-19-3-15,-1-6-1 16,-9-19-3-16,-6-4-3 16,-5-14-1-16</inkml:trace>
        </inkml:traceGroup>
        <inkml:traceGroup>
          <inkml:annotationXML>
            <emma:emma xmlns:emma="http://www.w3.org/2003/04/emma" version="1.0">
              <emma:interpretation id="{69B44F28-5169-4417-B9BF-3A3356B99DD2}" emma:medium="tactile" emma:mode="ink">
                <msink:context xmlns:msink="http://schemas.microsoft.com/ink/2010/main" type="inkWord" rotatedBoundingBox="14179,18187 14194,18187 14194,18202 14179,18202"/>
              </emma:interpretation>
              <emma:one-of disjunction-type="recognition" id="oneOf9">
                <emma:interpretation id="interp45" emma:lang="en-US" emma:confidence="0">
                  <emma:literal>.</emma:literal>
                </emma:interpretation>
                <emma:interpretation id="interp46" emma:lang="en-US" emma:confidence="0">
                  <emma:literal>v</emma:literal>
                </emma:interpretation>
                <emma:interpretation id="interp47" emma:lang="en-US" emma:confidence="0">
                  <emma:literal>}</emma:literal>
                </emma:interpretation>
                <emma:interpretation id="interp48" emma:lang="en-US" emma:confidence="0">
                  <emma:literal>w</emma:literal>
                </emma:interpretation>
                <emma:interpretation id="interp49" emma:lang="en-US" emma:confidence="0">
                  <emma:literal>3</emma:literal>
                </emma:interpretation>
              </emma:one-of>
            </emma:emma>
          </inkml:annotationXML>
          <inkml:trace contextRef="#ctx1" brushRef="#br0">10934 8976 0,'0'0'15,"0"0"-15,0 0 16,0 0-16,0 0 16,0 0-16,0 0 15,0 0-15,0 0 16,0 0-16,0 0 0,0 0 16,0 0-16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08.9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6418F6D-3478-44FE-BCE8-098661335FA4}" emma:medium="tactile" emma:mode="ink">
          <msink:context xmlns:msink="http://schemas.microsoft.com/ink/2010/main" type="writingRegion" rotatedBoundingBox="2255,4864 9851,4798 9872,7206 2276,7272"/>
        </emma:interpretation>
      </emma:emma>
    </inkml:annotationXML>
    <inkml:traceGroup>
      <inkml:annotationXML>
        <emma:emma xmlns:emma="http://www.w3.org/2003/04/emma" version="1.0">
          <emma:interpretation id="{B6A82159-B9FD-4CE4-A295-0AD254AB3760}" emma:medium="tactile" emma:mode="ink">
            <msink:context xmlns:msink="http://schemas.microsoft.com/ink/2010/main" type="paragraph" rotatedBoundingBox="2510,4843 8225,4972 8198,6134 2484,60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B6EAC1-B84F-4947-B1B8-DC57C47EF5FC}" emma:medium="tactile" emma:mode="ink">
              <msink:context xmlns:msink="http://schemas.microsoft.com/ink/2010/main" type="line" rotatedBoundingBox="2510,4843 8225,4972 8198,6134 2484,6004"/>
            </emma:interpretation>
          </emma:emma>
        </inkml:annotationXML>
        <inkml:traceGroup>
          <inkml:annotationXML>
            <emma:emma xmlns:emma="http://www.w3.org/2003/04/emma" version="1.0">
              <emma:interpretation id="{A562866D-C2D2-4477-882E-FECC2BB2DBC2}" emma:medium="tactile" emma:mode="ink">
                <msink:context xmlns:msink="http://schemas.microsoft.com/ink/2010/main" type="inkWord" rotatedBoundingBox="2510,4843 8225,4972 8198,6134 2484,6004"/>
              </emma:interpretation>
              <emma:one-of disjunction-type="recognition" id="oneOf0">
                <emma:interpretation id="interp0" emma:lang="en-US" emma:confidence="0">
                  <emma:literal>Fnet=ma</emma:literal>
                </emma:interpretation>
                <emma:interpretation id="interp1" emma:lang="en-US" emma:confidence="0">
                  <emma:literal>Fnet = ma</emma:literal>
                </emma:interpretation>
                <emma:interpretation id="interp2" emma:lang="en-US" emma:confidence="0">
                  <emma:literal>Fret = ma</emma:literal>
                </emma:interpretation>
                <emma:interpretation id="interp3" emma:lang="en-US" emma:confidence="0">
                  <emma:literal>Fret-ma</emma:literal>
                </emma:interpretation>
                <emma:interpretation id="interp4" emma:lang="en-US" emma:confidence="0">
                  <emma:literal>Fact = ma</emma:literal>
                </emma:interpretation>
              </emma:one-of>
            </emma:emma>
          </inkml:annotationXML>
          <inkml:trace contextRef="#ctx0" brushRef="#br0">103 0 141 0,'-15'-10'41'0,"15"10"-4"15,-18 12-18-15,13 4-19 16,2 9 0-16,1 8-1 16,2 5 1-16,0 12-1 15,-2 8 0-15,-1 8 1 16,-4 1-1-16,1 4 0 16,-4-4 1-16,2-1 0 15,-2-2 0-15,3-10 0 16,2-6 0-16,2-11 1 15,3-9 0-15,3-10 0 0,-3-18-9 16,17 5-15 0,-11-19-8-16,4-14-9 15,-3-10 0-15,-2-11-3 16,0-11 0-16</inkml:trace>
          <inkml:trace contextRef="#ctx0" brushRef="#br0" timeOffset="307.9848">-29 12 168 0,'-21'-5'41'0,"21"5"-8"16,26-4-32-16,7-2-1 15,13 1 0-15,8-3 0 0,11 0-1 16,2-1 1-16,2 1 0 16,-3 2 0-16,-6-1 0 15,-9 4 0-15,-8 3-5 16,-12-2-7-16,-5 10-8 16,-26-8-8-16,23 17-5 15,-23-17-6-15,-10 26-1 16,-4-8-2-16,-8-2 20 15</inkml:trace>
          <inkml:trace contextRef="#ctx0" brushRef="#br0" timeOffset="519.833">180 417 161 0,'0'0'42'0,"27"9"-9"16,-4-9-32-16,13-2 0 16,4 7-8-16,1-8-14 15,5 6-11-15,0 0-8 16,-5 2-1-16,-6 0-1 16,-7 2-1-16</inkml:trace>
          <inkml:trace contextRef="#ctx0" brushRef="#br0" timeOffset="1119.888">729 638 129 0,'-13'14'41'16,"6"8"-1"-16,-4-1-15 16,6 10-26-16,8 7 3 15,2 2-2-15,5-1 1 0,1 2-1 16,4-2 0-16,-2-4 1 16,1-4-1-16,-1-6 0 15,-3-9-1-15,-10-16 2 16,14 17-1-16,-14-17 1 15,0 0-1-15,0-18 0 16,-3 1 0-16,-3-4 0 16,1-2 0-16,0-3-1 15,1-4 0-15,3-1 1 16,2-4-1-16,6-1 1 16,4 2-1-16,6-1 2 15,4 2-1-15,2 4 0 16,5 6 1-16,2 5-1 0,1 6 0 15,-3 10 1-15,-1 7-1 16,-4 9-1 0,-5 9 1-16,-2 8 0 15,-4 7 0-15,-4 4-1 0,-1 4 1 16,-4 4 0-16,0-1 0 16,1-5 0-16,-1-3 0 15,4-5 0-15,-4-6 0 16,5-7 1-16,-8-23-1 15,15 20-1-15,-15-20-5 16,15-13-15-16,-5-4-11 16,-4-9-7-16,4-5-3 0,-3-6 0 15,3 0-1 1</inkml:trace>
          <inkml:trace contextRef="#ctx0" brushRef="#br0" timeOffset="1555.3476">1276 817 164 0,'-5'16'41'0,"5"-16"-7"15,0 0-34-15,28 7 0 16,-3-7 0-16,4-5 0 16,6 1 0-16,4-4-1 15,4-2 0-15,-2-4 3 0,-1-3-3 16,-4-3 1-1,-4 2-1-15,-6-3 1 16,-6 0 0-16,-7-1 1 16,-7 3 0-16,-4 4-3 0,-7 0 3 15,5 15-1-15,-25-20 0 16,7 17-1-16,-5 6 1 16,0 2-1-16,0 7 0 15,0 4 1-15,2 7 1 16,3 5-1-16,4 5 0 15,6 3 1-15,8 2-1 16,5 1 1-16,8 1 0 16,4-2-1-16,11-6 0 15,3-4-1-15,7-6 1 16,1-11-1-16,4-3-11 16,-6-14-12-16,4-6-10 15,-7-9-5-15,-1-7-3 0,-3-8 2 16,-5-7-2-16</inkml:trace>
          <inkml:trace contextRef="#ctx0" brushRef="#br0" timeOffset="1821.8885">2078 404 128 0,'-3'-23'41'0,"3"23"0"16,0 0-15-16,-17 22-26 15,17 6 0-15,2 8 0 16,3 11-1-16,0 9 1 16,2 5 1-16,-1 3-2 0,2-1 2 15,2-3-1-15,-3-5 0 16,-1-9 0-16,1-9 0 16,0-7-1-16,-1-10-17 15,-6-20-11-15,0 0-9 16,0 0-2-16,-3-28-2 15,-5 1 0-15</inkml:trace>
          <inkml:trace contextRef="#ctx0" brushRef="#br0" timeOffset="2044.1038">1938 716 148 0,'0'0'42'0,"0"0"-6"16,28-18-25-16,-3 12-10 16,6-4-1-16,4 2-1 0,1 1 1 15,-1-1 0-15,-4-2-6 16,-1 5-18-16,-11-5-13 16,-19 10-4-16,20-19-2 15,-21 4-2-15,1 15 5 16</inkml:trace>
          <inkml:trace contextRef="#ctx0" brushRef="#br0" timeOffset="3463.5358">2464 649 138 0,'0'0'42'16,"0"0"-1"-16,11-18-26 15,4 11-14-15,8 1-1 16,5 1 0-16,7 3 0 16,3-1 0-16,3 1 0 15,0-1-8-15,0 6-11 16,-9-3-8-16,-3 4-6 15,-7 1-6-15,-22-5-2 0,19 9-1 16,-19-9 15-16</inkml:trace>
          <inkml:trace contextRef="#ctx0" brushRef="#br0" timeOffset="3687.9572">2579 833 162 0,'-20'8'42'0,"20"-8"-10"16,17 0-32-16,6-3 0 16,10 0-9-16,3-5-12 15,7 3-9-15,1-2-7 16,-2-1-4-16,-3 1-1 15,-3-1-1-15</inkml:trace>
          <inkml:trace contextRef="#ctx0" brushRef="#br0" timeOffset="4540.2297">3240 636 161 0,'-20'0'40'0,"20"0"-8"15,-5 18-32-15,5-18 0 16,10 35 0-16,0-9 0 15,0 3 0-15,-2 6-1 16,3-1 2-16,-2 3-1 16,-1-5 0-16,-2 0 0 15,-1-11 0-15,-1-1 0 16,-4-20 0-16,6 19 0 16,-6-19-1-16,0 0 0 15,0-23 1-15,-1 4-1 16,-3-6 0-16,1-8 2 15,0-1-3-15,1-7 2 0,4 0 0 16,3-1 0-16,3 3 0 16,5 1 1-16,4 7-1 15,4 5 0-15,2 6 1 16,3 7 0-16,2 8 1 16,0 8-1-16,0 5-1 15,-1 7 1-15,-1 7-1 16,-1 2 0-16,-5 7 0 15,-1 4 0-15,-4-1 0 16,0-1-1-16,-2 0 2 16,-1-5-1-16,-2-5 0 15,-2-5 0-15,-8-18 0 0,16 15-1 16,-16-15 1 0,0 0 0-16,12-26-1 0,-10 4 1 15,-1-4-1 1,3-7 1-16,-1-5 0 15,2 1 0-15,5-3 0 0,1-1 0 16,2 3 1-16,4 5-2 16,4 4 1-16,6 9 1 15,2 4 0-15,6 8 1 16,1 6-2-16,2 10 1 16,2 7 0-16,1 5-1 15,0 9 0-15,-5 4 0 16,-3 6-1-16,-5 4 0 0,-5 2 1 15,-3-4-1-15,-4-2 1 16,-2-4 0 0,-4-8 1-16,-2-5-2 15,-8-22 1-15,0 0-13 0,18 5-12 16,-16-23-7-16,2-9-7 16,0-5-2-16,-1-5-1 15,4-2 0-15</inkml:trace>
          <inkml:trace contextRef="#ctx0" brushRef="#br0" timeOffset="5166.8167">4925 498 168 0,'-2'-16'41'16,"1"-9"-8"-16,6 0-34 16,-2 1 1-16,2-1 0 15,-3 0 1-15,-4-1 0 16,-6 5 0-16,-5 1-1 16,-9 7 1-16,-7 5-1 15,-9 9 0-15,-7 7 0 16,1 12-1-16,-2 11 0 15,3 9 1-15,5 7-1 16,8 8 0-16,12 2 1 16,13 2 0-16,15 0 0 15,18-4 0-15,13-8-1 0,12-9 1 16,8-8 0-16,3-11-1 16,-1-9 0-16,-1-11 0 15,-6-9 2-15,-10-8-2 16,-9-9 1-16,-9-2 0 15,-5-6 1-15,-8-2 0 16,-2-1 0-16,-8 0 0 16,-2 5-1-16,-6 5 1 15,-4 4 0-15,-1 7-1 16,8 17 0-16,-20-13 0 16,20 13 0-16,-15 16-1 15,14 1 1-15,4 6 0 16,5 5 0-16,5 6 0 0,9 4 1 15,1 3-1-15,5 0 0 16,6-3 1-16,3-4-1 16,4-4 0-16,2-5-1 15,3-12 0-15,-5-12-13 16,7-2-16-16,-7-9-8 16,-3-6-3-16,-5-9-2 15,-10-6-1-15,-5-1 13 16</inkml:trace>
        </inkml:traceGroup>
      </inkml:traceGroup>
    </inkml:traceGroup>
    <inkml:traceGroup>
      <inkml:annotationXML>
        <emma:emma xmlns:emma="http://www.w3.org/2003/04/emma" version="1.0">
          <emma:interpretation id="{62D8EB60-B8E8-48EE-A33E-25B0C271B735}" emma:medium="tactile" emma:mode="ink">
            <msink:context xmlns:msink="http://schemas.microsoft.com/ink/2010/main" type="paragraph" rotatedBoundingBox="2268,6390 9865,6324 9872,7206 2276,72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C2AAC8-2120-4D44-8DF3-ED87525ABDBE}" emma:medium="tactile" emma:mode="ink">
              <msink:context xmlns:msink="http://schemas.microsoft.com/ink/2010/main" type="line" rotatedBoundingBox="2268,6390 9865,6324 9872,7206 2276,7272"/>
            </emma:interpretation>
          </emma:emma>
        </inkml:annotationXML>
        <inkml:traceGroup>
          <inkml:annotationXML>
            <emma:emma xmlns:emma="http://www.w3.org/2003/04/emma" version="1.0">
              <emma:interpretation id="{D20B86C6-9699-4CD4-8154-332395ADDB27}" emma:medium="tactile" emma:mode="ink">
                <msink:context xmlns:msink="http://schemas.microsoft.com/ink/2010/main" type="inkWord" rotatedBoundingBox="2269,6588 3276,6568 3287,7086 2280,7106"/>
              </emma:interpretation>
              <emma:one-of disjunction-type="recognition" id="oneOf1">
                <emma:interpretation id="interp5" emma:lang="en-US" emma:confidence="0">
                  <emma:literal>w</emma:literal>
                </emma:interpretation>
                <emma:interpretation id="interp6" emma:lang="en-US" emma:confidence="0">
                  <emma:literal>W</emma:literal>
                </emma:interpretation>
                <emma:interpretation id="interp7" emma:lang="en-US" emma:confidence="0">
                  <emma:literal>u</emma:literal>
                </emma:interpretation>
                <emma:interpretation id="interp8" emma:lang="en-US" emma:confidence="0">
                  <emma:literal>y</emma:literal>
                </emma:interpretation>
                <emma:interpretation id="interp9" emma:lang="en-US" emma:confidence="0">
                  <emma:literal>we</emma:literal>
                </emma:interpretation>
              </emma:one-of>
            </emma:emma>
          </inkml:annotationXML>
          <inkml:trace contextRef="#ctx0" brushRef="#br0" timeOffset="6543.4875">-266 1720 140 0,'-5'-18'42'16,"5"18"-2"-16,0 0-25 0,0 0-15 15,-17 30 0-15,22-4-1 16,0 7 0-16,5 8 1 15,3 5-1-15,4 3 0 16,1 1 1-16,3-1-1 16,6-8 2-16,6-5-2 15,3-10 0-15,3-9 0 16,4-11 1-16,3-11-1 16,-3-9 0-16,-2-9 0 15,-8-10 0-15,-8-7 1 16,-8-4 0-16,-9 0 2 15,-5-1-1-15,-9 4 1 16,-3 7-1-16,-1 4 1 0,-1 7-2 16,11 23 1-16,-18-15 0 15,18 15-2-15,-7 22 1 16,10-1-1-16,6 10 1 16,2 4-1-16,11 6 1 15,4 5-1-15,7-2 0 16,6 1 1-16,8-6 0 15,0-5 0-15,6-6 0 16,-2-10-1-16,-1-9 1 16,-4-9 0-16,-3-10-1 15,-7-8 1-15,-8-7 1 16,-7-9-1-16,-4-6 1 16,-11-3 1-16,-4-3-1 0,-7-3 0 15,-7 0 0-15,-6 3 0 16,-1 2-1-16,-3 6 0 15,-1 8 0 1,3 7-1-16,2 8 1 0,18 15 0 16,-23-8-8-16,23 8-14 15,2 22-8-15,8-6-4 16,0 0 0-16,6 2-8 16,4 2-1-16</inkml:trace>
        </inkml:traceGroup>
        <inkml:traceGroup>
          <inkml:annotationXML>
            <emma:emma xmlns:emma="http://www.w3.org/2003/04/emma" version="1.0">
              <emma:interpretation id="{00C9C8B8-611E-45BA-8961-70EDAD0F9263}" emma:medium="tactile" emma:mode="ink">
                <msink:context xmlns:msink="http://schemas.microsoft.com/ink/2010/main" type="inkWord" rotatedBoundingBox="3604,6754 3956,6761 3952,6945 3600,6938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E</emma:literal>
                </emma:interpretation>
                <emma:interpretation id="interp13" emma:lang="en-US" emma:confidence="0">
                  <emma:literal>tm</emma:literal>
                </emma:interpretation>
                <emma:interpretation id="interp14" emma:lang="en-US" emma:confidence="0">
                  <emma:literal>tv</emma:literal>
                </emma:interpretation>
              </emma:one-of>
            </emma:emma>
          </inkml:annotationXML>
          <inkml:trace contextRef="#ctx0" brushRef="#br0" timeOffset="6888.1879">1070 1839 127 0,'-25'1'43'0,"25"-1"-1"16,0 0-15-16,0 0-26 15,0 0 0-15,38 8-1 16,-3-6 0-16,3 0 0 0,1 1-9 16,-1-8-13-16,0 7-9 15,-10-4-5-15,-7 2-7 16,-21 0 1-16,22-2-1 16</inkml:trace>
          <inkml:trace contextRef="#ctx0" brushRef="#br0" timeOffset="7091.7736">1109 1995 136 0,'-14'13'42'0,"14"-13"0"16,0 15-26-16,19-14-16 15,11-1-1-15,5-5-12 16,9 2-13-16,-3-5-8 15,1-4-7-15,-6-1-1 16,-8-2-1-16,-3 1 8 16</inkml:trace>
        </inkml:traceGroup>
        <inkml:traceGroup>
          <inkml:annotationXML>
            <emma:emma xmlns:emma="http://www.w3.org/2003/04/emma" version="1.0">
              <emma:interpretation id="{08C096CD-CB43-4F27-AFD8-274AC035EAF1}" emma:medium="tactile" emma:mode="ink">
                <msink:context xmlns:msink="http://schemas.microsoft.com/ink/2010/main" type="inkWord" rotatedBoundingBox="4504,6444 6188,6429 6194,7061 4509,7076"/>
              </emma:interpretation>
              <emma:one-of disjunction-type="recognition" id="oneOf3">
                <emma:interpretation id="interp15" emma:lang="en-US" emma:confidence="0">
                  <emma:literal>F-X</emma:literal>
                </emma:interpretation>
                <emma:interpretation id="interp16" emma:lang="en-US" emma:confidence="0">
                  <emma:literal>EX</emma:literal>
                </emma:interpretation>
                <emma:interpretation id="interp17" emma:lang="en-US" emma:confidence="0">
                  <emma:literal>Ex</emma:literal>
                </emma:interpretation>
                <emma:interpretation id="interp18" emma:lang="en-US" emma:confidence="0">
                  <emma:literal>F.X</emma:literal>
                </emma:interpretation>
                <emma:interpretation id="interp19" emma:lang="en-US" emma:confidence="0">
                  <emma:literal>Fox</emma:literal>
                </emma:interpretation>
              </emma:one-of>
            </emma:emma>
          </inkml:annotationXML>
          <inkml:trace contextRef="#ctx0" brushRef="#br0" timeOffset="7435.7633">1978 1567 169 0,'-18'14'42'0,"9"0"-10"16,4 11-32-16,9 10 1 15,4 6-2-15,3 5 2 16,3 5-2-16,2 3 0 16,1 0 0-16,-1-5 0 15,-1-3 1-15,-2-6-1 16,-1-9 0-16,-2-8-1 0,-10-23-14 16,14 13-14-16,-14-13-9 15,10-30-2-15,-6-1-2 16,-3-5 0-16,1-8 20 15</inkml:trace>
          <inkml:trace contextRef="#ctx0" brushRef="#br0" timeOffset="7671.3608">1965 1620 166 0,'-19'-15'42'15,"19"15"-9"-15,17-23-32 0,6 15-3 16,12-2 2-16,7 2-2 16,6 0 1-16,2 4-4 15,-1-5-11-15,2 5-7 16,-11-2-6-16,-2 7-4 16,-14-1-1-16,-4 5 0 15,-20-5-1-15,0 0 8 16</inkml:trace>
          <inkml:trace contextRef="#ctx0" brushRef="#br0" timeOffset="7888.286">2077 1862 169 0,'0'0'37'0,"0"0"-1"16,19 0-36-16,4-5 0 16,14 3-17-16,-3-6-14 15,9 3-8-15,-5-3-3 16,0-1-1-16,-7 1-1 16</inkml:trace>
          <inkml:trace contextRef="#ctx0" brushRef="#br0" timeOffset="8111.0618">2581 1894 124 0,'0'0'43'0,"-20"9"0"16,20-9-13-16,0 0-31 15,0 0-9-15,0 0-20 16,25 1-10-16,-11-7-3 16,3-3-1-16,-17 9-1 15,30-27 19-15</inkml:trace>
          <inkml:trace contextRef="#ctx0" brushRef="#br0" timeOffset="8548.0754">3082 1655 161 0,'-15'-2'42'0,"15"2"-7"16,0 0-34-16,29 25-1 15,-1-6 1-15,10 9-2 16,7 2 2-16,6 6-2 15,5 3 1-15,0 2 0 16,-2 2-1-16,-6-2 1 16,-7-3-1-16,-6-2 0 15,-9-1 0-15,-6-9 0 16,-5-6-1-16,-2-4-17 16,-13-16-12-16,0 0-6 15,0 0-4-15,13-15-1 16,-13-4 0-16</inkml:trace>
          <inkml:trace contextRef="#ctx0" brushRef="#br0" timeOffset="8804.3194">3581 1635 145 0,'-23'10'43'0,"0"8"-2"15,-5 5-31-15,5 8-10 16,-1 10 0-16,1 7-1 16,0 4 0-16,-3 2 0 15,1-1 0-15,1-2 1 0,-1-5-1 16,3-8 0-16,9-7-16 16,0-13-13-16,13-18-9 15,0 0-3 1,0 0 0-16,25-30-2 0</inkml:trace>
        </inkml:traceGroup>
        <inkml:traceGroup>
          <inkml:annotationXML>
            <emma:emma xmlns:emma="http://www.w3.org/2003/04/emma" version="1.0">
              <emma:interpretation id="{03C992EF-1BD2-42F3-8AB2-F4A733AB1ACF}" emma:medium="tactile" emma:mode="ink">
                <msink:context xmlns:msink="http://schemas.microsoft.com/ink/2010/main" type="inkWord" rotatedBoundingBox="6800,6358 9863,6322 9873,7205 6810,7240"/>
              </emma:interpretation>
              <emma:one-of disjunction-type="recognition" id="oneOf4">
                <emma:interpretation id="interp20" emma:lang="en-US" emma:confidence="0">
                  <emma:literal>cost</emma:literal>
                </emma:interpretation>
                <emma:interpretation id="interp21" emma:lang="en-US" emma:confidence="0">
                  <emma:literal>coso</emma:literal>
                </emma:interpretation>
                <emma:interpretation id="interp22" emma:lang="en-US" emma:confidence="0">
                  <emma:literal>cos0</emma:literal>
                </emma:interpretation>
                <emma:interpretation id="interp23" emma:lang="en-US" emma:confidence="0">
                  <emma:literal>cose</emma:literal>
                </emma:interpretation>
                <emma:interpretation id="interp24" emma:lang="en-US" emma:confidence="0">
                  <emma:literal>coso.</emma:literal>
                </emma:interpretation>
              </emma:one-of>
            </emma:emma>
          </inkml:annotationXML>
          <inkml:trace contextRef="#ctx0" brushRef="#br0" timeOffset="9222.6031">4540 1653 152 0,'-37'-23'42'0,"16"16"-6"15,-12 2-23-15,2 7-13 16,1 5-1-16,0 7 2 16,2 6-2-16,0 6 1 0,7 7-1 15,3 7 0-15,6 4 0 16,7 4 0 0,10 1 1-16,10 0 0 15,7-1 0-15,9-7 0 0,10-5-1 16,7-10-2-16,9-3-16 15,1-14-11-15,5-9-7 16,-1-12-4-16,3-9-1 16,-3-9-1-16</inkml:trace>
          <inkml:trace contextRef="#ctx0" brushRef="#br0" timeOffset="9622.7491">5210 1658 152 0,'-34'-7'42'16,"-4"6"-3"-16,-4 2-27 0,8 7-12 15,3 9-1-15,3 4 1 16,3 9 0-16,8 8 0 16,6 6 0-16,6 5 0 15,5 4 0-15,10-2-1 16,8-2 1-16,8-5-1 15,9-6-1-15,6-12 1 16,5-7-1-16,4-15 1 16,1-8-1-16,-2-13 0 15,-6-9 1-15,-5-9 0 16,-9-6 1-16,-7-5 2 16,-12-1-1-16,-9-1 1 15,-10 0-1-15,-11 6 0 0,-7 1 0 16,-6 8 0-16,1 5 0 15,0 6-2-15,9 9-12 16,3 2-11-16,20 11-9 16,0 0 0-16,27 3-1 15,7 4-2-15,19 2 0 16</inkml:trace>
          <inkml:trace contextRef="#ctx0" brushRef="#br0" timeOffset="10051.2425">5882 1650 161 0,'-38'-15'36'0,"-1"3"-1"15,-7 1-19-15,5 6-17 16,4 7 1-16,6 4-1 16,10 7 1-16,6 5 0 15,11 4 0-15,8 2 0 16,7 3 0-16,9 1 0 15,6-2 0-15,9-2 0 16,5 3 0-16,4-4 0 16,4-2 0-16,1 0 0 15,2-1 0-15,-1-2 1 16,-2 0-1-16,-4 2-1 16,-6-4 1-16,-7 3-1 15,-8-1 0-15,-10 0 0 0,-11 0 0 16,-15 0-1-16,-10 0 1 15,-15-3 0-15,-8-1 0 16,-7-2 0-16,-5-4 1 16,1-3 0-16,4-3-1 15,7-2 2-15,11-4-4 16,11-5-14-16,24 9-12 16,0-23-3-16,26 9-1 15,12-5-2-15,13-1-1 16,13-5 0-16</inkml:trace>
          <inkml:trace contextRef="#ctx0" brushRef="#br0" timeOffset="10542.7294">6863 1558 172 0,'-7'-37'35'0,"5"6"-3"16,-9 2-26-16,-1 6-8 16,-3 8 1-16,-6 5-2 15,-5 10 3-15,-6 7 0 16,-2 12-1-16,-6 9 2 16,1 10 0-16,-2 10 1 0,3 9-1 15,3 9 1 1,10 8 0-16,10 1-2 15,12 4 2-15,15 0-1 16,14-7-2-16,15-6 2 0,12-8-1 16,10-12 0-16,7-12 0 15,8-9-1-15,1-15 0 16,-2-12 0-16,-1-13-1 16,-5-11 1-16,-5-12 0 15,-12-11 1-15,-11-9 0 16,-17-7 0-16,-17-3 0 15,-18-4 0-15,-15 0 1 16,-17 3 0-16,-15 3-3 0,-7 5 2 16,-6 9-2-1,1 7 1-15,14 12-14 16,1 5-10-16,19 15-8 16,7 5-1-16,27 8 0 0,0 0-2 15,8 21 0-15</inkml:trace>
          <inkml:trace contextRef="#ctx0" brushRef="#br0" timeOffset="10762.877">6555 1942 174 0,'0'0'37'0,"36"-15"-4"0,8 5-34 16,16-1-11-16,15 4-21 15,4 1-7-15,-1-4-3 16,-1 3-2-16,-9-4-2 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4:59:14.64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2434204-8669-4227-A5AD-89AB808E5957}" emma:medium="tactile" emma:mode="ink">
          <msink:context xmlns:msink="http://schemas.microsoft.com/ink/2010/main" type="writingRegion" rotatedBoundingBox="10254,16294 10534,16294 10534,16632 10254,16632"/>
        </emma:interpretation>
      </emma:emma>
    </inkml:annotationXML>
    <inkml:traceGroup>
      <inkml:annotationXML>
        <emma:emma xmlns:emma="http://www.w3.org/2003/04/emma" version="1.0">
          <emma:interpretation id="{E1C75C04-16F1-4D52-A1F9-E0502EEC4750}" emma:medium="tactile" emma:mode="ink">
            <msink:context xmlns:msink="http://schemas.microsoft.com/ink/2010/main" type="paragraph" rotatedBoundingBox="10254,16294 10534,16294 10534,16632 10254,166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550A7D-B9FC-49FB-B4B6-04154874E65C}" emma:medium="tactile" emma:mode="ink">
              <msink:context xmlns:msink="http://schemas.microsoft.com/ink/2010/main" type="line" rotatedBoundingBox="10254,16294 10534,16294 10534,16632 10254,16632"/>
            </emma:interpretation>
          </emma:emma>
        </inkml:annotationXML>
        <inkml:traceGroup>
          <inkml:annotationXML>
            <emma:emma xmlns:emma="http://www.w3.org/2003/04/emma" version="1.0">
              <emma:interpretation id="{80D95C87-CBFD-42AF-9804-F0AD4F5A9995}" emma:medium="tactile" emma:mode="ink">
                <msink:context xmlns:msink="http://schemas.microsoft.com/ink/2010/main" type="inkWord" rotatedBoundingBox="10254,16294 10534,16294 10534,16632 10254,16632"/>
              </emma:interpretation>
              <emma:one-of disjunction-type="recognition" id="oneOf0">
                <emma:interpretation id="interp0" emma:lang="en-US" emma:confidence="1">
                  <emma:literal>'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/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P</emma:literal>
                </emma:interpretation>
              </emma:one-of>
            </emma:emma>
          </inkml:annotationXML>
          <inkml:trace contextRef="#ctx0" brushRef="#br0">280 0 0,'0'123'16,"-186"-24"-16,103 11 16,72-104-16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4:59:14.64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B33DB45-D441-48B2-8E5B-DC567D9A218D}" emma:medium="tactile" emma:mode="ink">
          <msink:context xmlns:msink="http://schemas.microsoft.com/ink/2010/main" type="inkDrawing"/>
        </emma:interpretation>
      </emma:emma>
    </inkml:annotationXML>
    <inkml:trace contextRef="#ctx0" brushRef="#br0">280 0 0,'0'123'16,"-186"-24"-16,103 11 16,72-104-16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08.9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515CA7-2E8D-4A77-9AD1-34FF6BF47604}" emma:medium="tactile" emma:mode="ink">
          <msink:context xmlns:msink="http://schemas.microsoft.com/ink/2010/main" type="writingRegion" rotatedBoundingBox="2246,4857 15107,4853 15109,9896 2248,9900"/>
        </emma:interpretation>
      </emma:emma>
    </inkml:annotationXML>
    <inkml:traceGroup>
      <inkml:annotationXML>
        <emma:emma xmlns:emma="http://www.w3.org/2003/04/emma" version="1.0">
          <emma:interpretation id="{D9CBEE3A-B501-4EAC-9A81-D21514580129}" emma:medium="tactile" emma:mode="ink">
            <msink:context xmlns:msink="http://schemas.microsoft.com/ink/2010/main" type="paragraph" rotatedBoundingBox="2510,4843 8225,4972 8198,6134 2484,60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5555D4-E1EB-460F-8F98-EA656E14942B}" emma:medium="tactile" emma:mode="ink">
              <msink:context xmlns:msink="http://schemas.microsoft.com/ink/2010/main" type="line" rotatedBoundingBox="2510,4843 8225,4972 8198,6134 2484,6004"/>
            </emma:interpretation>
          </emma:emma>
        </inkml:annotationXML>
        <inkml:traceGroup>
          <inkml:annotationXML>
            <emma:emma xmlns:emma="http://www.w3.org/2003/04/emma" version="1.0">
              <emma:interpretation id="{19B17559-276C-4213-89E0-205719D93DC8}" emma:medium="tactile" emma:mode="ink">
                <msink:context xmlns:msink="http://schemas.microsoft.com/ink/2010/main" type="inkWord" rotatedBoundingBox="2510,4843 8225,4972 8198,6134 2484,6004"/>
              </emma:interpretation>
              <emma:one-of disjunction-type="recognition" id="oneOf0">
                <emma:interpretation id="interp0" emma:lang="en-US" emma:confidence="0">
                  <emma:literal>Fret-ma</emma:literal>
                </emma:interpretation>
                <emma:interpretation id="interp1" emma:lang="en-US" emma:confidence="0">
                  <emma:literal>Finest = ma</emma:literal>
                </emma:interpretation>
                <emma:interpretation id="interp2" emma:lang="en-US" emma:confidence="0">
                  <emma:literal>*net = ma</emma:literal>
                </emma:interpretation>
                <emma:interpretation id="interp3" emma:lang="en-US" emma:confidence="0">
                  <emma:literal>*net-ma</emma:literal>
                </emma:interpretation>
                <emma:interpretation id="interp4" emma:lang="en-US" emma:confidence="0">
                  <emma:literal>Fret = ma</emma:literal>
                </emma:interpretation>
              </emma:one-of>
            </emma:emma>
          </inkml:annotationXML>
          <inkml:trace contextRef="#ctx0" brushRef="#br0">103 0 141 0,'-15'-10'41'0,"15"10"-4"15,-18 12-18-15,13 4-19 16,2 9 0-16,1 8-1 16,2 5 1-16,0 12-1 15,-2 8 0-15,-1 8 1 16,-4 1-1-16,1 4 0 16,-4-4 1-16,2-1 0 15,-2-2 0-15,3-10 0 16,2-6 0-16,2-11 1 15,3-9 0-15,3-10 0 0,-3-18-9 16,17 5-15 0,-11-19-8-16,4-14-9 15,-3-10 0-15,-2-11-3 16,0-11 0-16</inkml:trace>
          <inkml:trace contextRef="#ctx0" brushRef="#br0" timeOffset="307.9848">-29 12 168 0,'-21'-5'41'0,"21"5"-8"16,26-4-32-16,7-2-1 15,13 1 0-15,8-3 0 0,11 0-1 16,2-1 1-16,2 1 0 16,-3 2 0-16,-6-1 0 15,-9 4 0-15,-8 3-5 16,-12-2-7-16,-5 10-8 16,-26-8-8-16,23 17-5 15,-23-17-6-15,-10 26-1 16,-4-8-2-16,-8-2 20 15</inkml:trace>
          <inkml:trace contextRef="#ctx0" brushRef="#br0" timeOffset="519.833">180 417 161 0,'0'0'42'0,"27"9"-9"16,-4-9-32-16,13-2 0 16,4 7-8-16,1-8-14 15,5 6-11-15,0 0-8 16,-5 2-1-16,-6 0-1 16,-7 2-1-16</inkml:trace>
          <inkml:trace contextRef="#ctx0" brushRef="#br0" timeOffset="1119.888">729 638 129 0,'-13'14'41'16,"6"8"-1"-16,-4-1-15 16,6 10-26-16,8 7 3 15,2 2-2-15,5-1 1 0,1 2-1 16,4-2 0-16,-2-4 1 16,1-4-1-16,-1-6 0 15,-3-9-1-15,-10-16 2 16,14 17-1-16,-14-17 1 15,0 0-1-15,0-18 0 16,-3 1 0-16,-3-4 0 16,1-2 0-16,0-3-1 15,1-4 0-15,3-1 1 16,2-4-1-16,6-1 1 16,4 2-1-16,6-1 2 15,4 2-1-15,2 4 0 16,5 6 1-16,2 5-1 0,1 6 0 15,-3 10 1-15,-1 7-1 16,-4 9-1 0,-5 9 1-16,-2 8 0 15,-4 7 0-15,-4 4-1 0,-1 4 1 16,-4 4 0-16,0-1 0 16,1-5 0-16,-1-3 0 15,4-5 0-15,-4-6 0 16,5-7 1-16,-8-23-1 15,15 20-1-15,-15-20-5 16,15-13-15-16,-5-4-11 16,-4-9-7-16,4-5-3 0,-3-6 0 15,3 0-1 1</inkml:trace>
          <inkml:trace contextRef="#ctx0" brushRef="#br0" timeOffset="1555.3476">1276 817 164 0,'-5'16'41'0,"5"-16"-7"15,0 0-34-15,28 7 0 16,-3-7 0-16,4-5 0 16,6 1 0-16,4-4-1 15,4-2 0-15,-2-4 3 0,-1-3-3 16,-4-3 1-1,-4 2-1-15,-6-3 1 16,-6 0 0-16,-7-1 1 16,-7 3 0-16,-4 4-3 0,-7 0 3 15,5 15-1-15,-25-20 0 16,7 17-1-16,-5 6 1 16,0 2-1-16,0 7 0 15,0 4 1-15,2 7 1 16,3 5-1-16,4 5 0 15,6 3 1-15,8 2-1 16,5 1 1-16,8 1 0 16,4-2-1-16,11-6 0 15,3-4-1-15,7-6 1 16,1-11-1-16,4-3-11 16,-6-14-12-16,4-6-10 15,-7-9-5-15,-1-7-3 0,-3-8 2 16,-5-7-2-16</inkml:trace>
          <inkml:trace contextRef="#ctx0" brushRef="#br0" timeOffset="1821.8885">2078 404 128 0,'-3'-23'41'0,"3"23"0"16,0 0-15-16,-17 22-26 15,17 6 0-15,2 8 0 16,3 11-1-16,0 9 1 16,2 5 1-16,-1 3-2 0,2-1 2 15,2-3-1-15,-3-5 0 16,-1-9 0-16,1-9 0 16,0-7-1-16,-1-10-17 15,-6-20-11-15,0 0-9 16,0 0-2-16,-3-28-2 15,-5 1 0-15</inkml:trace>
          <inkml:trace contextRef="#ctx0" brushRef="#br0" timeOffset="2044.1038">1938 716 148 0,'0'0'42'0,"0"0"-6"16,28-18-25-16,-3 12-10 16,6-4-1-16,4 2-1 0,1 1 1 15,-1-1 0-15,-4-2-6 16,-1 5-18-16,-11-5-13 16,-19 10-4-16,20-19-2 15,-21 4-2-15,1 15 5 16</inkml:trace>
          <inkml:trace contextRef="#ctx0" brushRef="#br0" timeOffset="3463.5358">2464 649 138 0,'0'0'42'16,"0"0"-1"-16,11-18-26 15,4 11-14-15,8 1-1 16,5 1 0-16,7 3 0 16,3-1 0-16,3 1 0 15,0-1-8-15,0 6-11 16,-9-3-8-16,-3 4-6 15,-7 1-6-15,-22-5-2 0,19 9-1 16,-19-9 15-16</inkml:trace>
          <inkml:trace contextRef="#ctx0" brushRef="#br0" timeOffset="3687.9572">2579 833 162 0,'-20'8'42'0,"20"-8"-10"16,17 0-32-16,6-3 0 16,10 0-9-16,3-5-12 15,7 3-9-15,1-2-7 16,-2-1-4-16,-3 1-1 15,-3-1-1-15</inkml:trace>
          <inkml:trace contextRef="#ctx0" brushRef="#br0" timeOffset="4540.2297">3240 636 161 0,'-20'0'40'0,"20"0"-8"15,-5 18-32-15,5-18 0 16,10 35 0-16,0-9 0 15,0 3 0-15,-2 6-1 16,3-1 2-16,-2 3-1 16,-1-5 0-16,-2 0 0 15,-1-11 0-15,-1-1 0 16,-4-20 0-16,6 19 0 16,-6-19-1-16,0 0 0 15,0-23 1-15,-1 4-1 16,-3-6 0-16,1-8 2 15,0-1-3-15,1-7 2 0,4 0 0 16,3-1 0-16,3 3 0 16,5 1 1-16,4 7-1 15,4 5 0-15,2 6 1 16,3 7 0-16,2 8 1 16,0 8-1-16,0 5-1 15,-1 7 1-15,-1 7-1 16,-1 2 0-16,-5 7 0 15,-1 4 0-15,-4-1 0 16,0-1-1-16,-2 0 2 16,-1-5-1-16,-2-5 0 15,-2-5 0-15,-8-18 0 0,16 15-1 16,-16-15 1 0,0 0 0-16,12-26-1 0,-10 4 1 15,-1-4-1 1,3-7 1-16,-1-5 0 15,2 1 0-15,5-3 0 0,1-1 0 16,2 3 1-16,4 5-2 16,4 4 1-16,6 9 1 15,2 4 0-15,6 8 1 16,1 6-2-16,2 10 1 16,2 7 0-16,1 5-1 15,0 9 0-15,-5 4 0 16,-3 6-1-16,-5 4 0 0,-5 2 1 15,-3-4-1-15,-4-2 1 16,-2-4 0 0,-4-8 1-16,-2-5-2 15,-8-22 1-15,0 0-13 0,18 5-12 16,-16-23-7-16,2-9-7 16,0-5-2-16,-1-5-1 15,4-2 0-15</inkml:trace>
          <inkml:trace contextRef="#ctx0" brushRef="#br0" timeOffset="5166.8167">4925 498 168 0,'-2'-16'41'16,"1"-9"-8"-16,6 0-34 16,-2 1 1-16,2-1 0 15,-3 0 1-15,-4-1 0 16,-6 5 0-16,-5 1-1 16,-9 7 1-16,-7 5-1 15,-9 9 0-15,-7 7 0 16,1 12-1-16,-2 11 0 15,3 9 1-15,5 7-1 16,8 8 0-16,12 2 1 16,13 2 0-16,15 0 0 15,18-4 0-15,13-8-1 0,12-9 1 16,8-8 0-16,3-11-1 16,-1-9 0-16,-1-11 0 15,-6-9 2-15,-10-8-2 16,-9-9 1-16,-9-2 0 15,-5-6 1-15,-8-2 0 16,-2-1 0-16,-8 0 0 16,-2 5-1-16,-6 5 1 15,-4 4 0-15,-1 7-1 16,8 17 0-16,-20-13 0 16,20 13 0-16,-15 16-1 15,14 1 1-15,4 6 0 16,5 5 0-16,5 6 0 0,9 4 1 15,1 3-1-15,5 0 0 16,6-3 1-16,3-4-1 16,4-4 0-16,2-5-1 15,3-12 0-15,-5-12-13 16,7-2-16-16,-7-9-8 16,-3-6-3-16,-5-9-2 15,-10-6-1-15,-5-1 13 16</inkml:trace>
        </inkml:traceGroup>
      </inkml:traceGroup>
    </inkml:traceGroup>
    <inkml:traceGroup>
      <inkml:annotationXML>
        <emma:emma xmlns:emma="http://www.w3.org/2003/04/emma" version="1.0">
          <emma:interpretation id="{5B9CF511-284F-492D-8BEA-771F03DB4717}" emma:medium="tactile" emma:mode="ink">
            <msink:context xmlns:msink="http://schemas.microsoft.com/ink/2010/main" type="paragraph" rotatedBoundingBox="2280,6006 9881,6115 9865,7215 2264,7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F44CCC-F1F1-444C-A057-D5BC7DCAA939}" emma:medium="tactile" emma:mode="ink">
              <msink:context xmlns:msink="http://schemas.microsoft.com/ink/2010/main" type="line" rotatedBoundingBox="2280,6006 9881,6115 9865,7215 2264,7106"/>
            </emma:interpretation>
          </emma:emma>
        </inkml:annotationXML>
        <inkml:traceGroup>
          <inkml:annotationXML>
            <emma:emma xmlns:emma="http://www.w3.org/2003/04/emma" version="1.0">
              <emma:interpretation id="{3E14FBB0-B6F2-4D22-9696-B8463A560E12}" emma:medium="tactile" emma:mode="ink">
                <msink:context xmlns:msink="http://schemas.microsoft.com/ink/2010/main" type="inkWord" rotatedBoundingBox="2280,6006 6207,6062 6192,7134 2264,7078"/>
              </emma:interpretation>
              <emma:one-of disjunction-type="recognition" id="oneOf1">
                <emma:interpretation id="interp5" emma:lang="en-US" emma:confidence="0">
                  <emma:literal>w=EX</emma:literal>
                </emma:interpretation>
                <emma:interpretation id="interp6" emma:lang="en-US" emma:confidence="0">
                  <emma:literal>w="EX</emma:literal>
                </emma:interpretation>
                <emma:interpretation id="interp7" emma:lang="en-US" emma:confidence="0">
                  <emma:literal>w=^Ex</emma:literal>
                </emma:interpretation>
                <emma:interpretation id="interp8" emma:lang="en-US" emma:confidence="0">
                  <emma:literal>w=^EX</emma:literal>
                </emma:interpretation>
                <emma:interpretation id="interp9" emma:lang="en-US" emma:confidence="0">
                  <emma:literal>WEFT</emma:literal>
                </emma:interpretation>
              </emma:one-of>
            </emma:emma>
          </inkml:annotationXML>
          <inkml:trace contextRef="#ctx0" brushRef="#br0" timeOffset="7435.7633">1978 1567 169 0,'-18'14'42'0,"9"0"-10"16,4 11-32-16,9 10 1 15,4 6-2-15,3 5 2 16,3 5-2-16,2 3 0 16,1 0 0-16,-1-5 0 15,-1-3 1-15,-2-6-1 16,-1-9 0-16,-2-8-1 0,-10-23-14 16,14 13-14-16,-14-13-9 15,10-30-2-15,-6-1-2 16,-3-5 0-16,1-8 20 15</inkml:trace>
          <inkml:trace contextRef="#ctx0" brushRef="#br0" timeOffset="7671.3608">1965 1620 166 0,'-19'-15'42'15,"19"15"-9"-15,17-23-32 0,6 15-3 16,12-2 2-16,7 2-2 16,6 0 1-16,2 4-4 15,-1-5-11-15,2 5-7 16,-11-2-6-16,-2 7-4 16,-14-1-1-16,-4 5 0 15,-20-5-1-15,0 0 8 16</inkml:trace>
          <inkml:trace contextRef="#ctx0" brushRef="#br0" timeOffset="7888.286">2077 1862 169 0,'0'0'37'0,"0"0"-1"16,19 0-36-16,4-5 0 16,14 3-17-16,-3-6-14 15,9 3-8-15,-5-3-3 16,0-1-1-16,-7 1-1 16</inkml:trace>
          <inkml:trace contextRef="#ctx0" brushRef="#br0" timeOffset="8111.0618">2581 1894 124 0,'0'0'43'0,"-20"9"0"16,20-9-13-16,0 0-31 15,0 0-9-15,0 0-20 16,25 1-10-16,-11-7-3 16,3-3-1-16,-17 9-1 15,30-27 19-15</inkml:trace>
          <inkml:trace contextRef="#ctx0" brushRef="#br0" timeOffset="8548.0754">3082 1655 161 0,'-15'-2'42'0,"15"2"-7"16,0 0-34-16,29 25-1 15,-1-6 1-15,10 9-2 16,7 2 2-16,6 6-2 15,5 3 1-15,0 2 0 16,-2 2-1-16,-6-2 1 16,-7-3-1-16,-6-2 0 15,-9-1 0-15,-6-9 0 16,-5-6-1-16,-2-4-17 16,-13-16-12-16,0 0-6 15,0 0-4-15,13-15-1 16,-13-4 0-16</inkml:trace>
          <inkml:trace contextRef="#ctx0" brushRef="#br0" timeOffset="8804.3194">3581 1635 145 0,'-23'10'43'0,"0"8"-2"15,-5 5-31-15,5 8-10 16,-1 10 0-16,1 7-1 16,0 4 0-16,-3 2 0 15,1-1 0-15,1-2 1 0,-1-5-1 16,3-8 0-16,9-7-16 16,0-13-13-16,13-18-9 15,0 0-3 1,0 0 0-16,25-30-2 0</inkml:trace>
          <inkml:trace contextRef="#ctx0" brushRef="#br0" timeOffset="6543.4875">-266 1720 140 0,'-5'-18'42'16,"5"18"-2"-16,0 0-25 0,0 0-15 15,-17 30 0-15,22-4-1 16,0 7 0-16,5 8 1 15,3 5-1-15,4 3 0 16,1 1 1-16,3-1-1 16,6-8 2-16,6-5-2 15,3-10 0-15,3-9 0 16,4-11 1-16,3-11-1 16,-3-9 0-16,-2-9 0 15,-8-10 0-15,-8-7 1 16,-8-4 0-16,-9 0 2 15,-5-1-1-15,-9 4 1 16,-3 7-1-16,-1 4 1 0,-1 7-2 16,11 23 1-16,-18-15 0 15,18 15-2-15,-7 22 1 16,10-1-1-16,6 10 1 16,2 4-1-16,11 6 1 15,4 5-1-15,7-2 0 16,6 1 1-16,8-6 0 15,0-5 0-15,6-6 0 16,-2-10-1-16,-1-9 1 16,-4-9 0-16,-3-10-1 15,-7-8 1-15,-8-7 1 16,-7-9-1-16,-4-6 1 16,-11-3 1-16,-4-3-1 0,-7-3 0 15,-7 0 0-15,-6 3 0 16,-1 2-1-16,-3 6 0 15,-1 8 0 1,3 7-1-16,2 8 1 0,18 15 0 16,-23-8-8-16,23 8-14 15,2 22-8-15,8-6-4 16,0 0 0-16,6 2-8 16,4 2-1-16</inkml:trace>
          <inkml:trace contextRef="#ctx0" brushRef="#br0" timeOffset="6888.1879">1070 1839 127 0,'-25'1'43'0,"25"-1"-1"16,0 0-15-16,0 0-26 15,0 0 0-15,38 8-1 16,-3-6 0-16,3 0 0 0,1 1-9 16,-1-8-13-16,0 7-9 15,-10-4-5-15,-7 2-7 16,-21 0 1-16,22-2-1 16</inkml:trace>
          <inkml:trace contextRef="#ctx0" brushRef="#br0" timeOffset="7091.7736">1109 1995 136 0,'-14'13'42'0,"14"-13"0"16,0 15-26-16,19-14-16 15,11-1-1-15,5-5-12 16,9 2-13-16,-3-5-8 15,1-4-7-15,-6-1-1 16,-8-2-1-16,-3 1 8 16</inkml:trace>
          <inkml:trace contextRef="#ctx0" brushRef="#br1" timeOffset="23420.3334">1208 1132 59 0,'0'-18'36'0,"0"18"1"0,0 0-5 15,0 0-7-15,0 0-2 16,15-2-4-16,-15 2-4 16,18 22-6-16,-6-7-9 15,6 3 0-15,3 5 0 16,2 0 0-16,2 1 0 15,2 1 0-15,2 0 0 16,1-1 0-16,3-1 0 16,3-3 0-16,2-4 0 15,1 1 0-15,3-7 0 16,0-2 0-16,1-2 0 0,-2-1 0 16,-1-3 0-16,-4 0 0 15,-1 1 0-15,-2-3 0 16,-4 3 0-16,1 0 0 15,-4 2 0-15,-2-1 0 16,-3 1 0-16,-3 0 0 16,-1-1 0-16,-17-4-1 15,23 10-15-15,-23-10-7 16,0 0-6-16,0 0-5 16,0 0-6-16,0 0-3 15,-4-14-1-15,4 14 20 16</inkml:trace>
          <inkml:trace contextRef="#ctx0" brushRef="#br1" timeOffset="23793.1056">1918 1268 95 0,'0'0'38'15,"0"0"0"-15,0 0-15 16,0 0-8-16,28 15-1 16,-3 0-2-16,-2-3-2 15,7 6-4-15,0-2-3 0,1 2-3 16,0 0-1-16,-5 2 1 16,-1 0-1-1,-7-1 0-15,-5-1 1 16,-6 2-1-16,-5-2 1 0,-7 0 2 15,-7 0-3-15,-4-3 3 16,-6-2-2-16,1-3 2 16,0 0-3-16,2-5 0 15,5 3-9-15,14-8-13 16,-15 0-8-16,15 0-9 16,5-15-3-16,-5 15-3 15,26-29-1-15,-3 11 35 16</inkml:trace>
        </inkml:traceGroup>
        <inkml:traceGroup>
          <inkml:annotationXML>
            <emma:emma xmlns:emma="http://www.w3.org/2003/04/emma" version="1.0">
              <emma:interpretation id="{B2C73D22-AD4D-4366-BD10-ECC46B342289}" emma:medium="tactile" emma:mode="ink">
                <msink:context xmlns:msink="http://schemas.microsoft.com/ink/2010/main" type="inkWord" rotatedBoundingBox="6811,6292 9877,6336 9865,7215 6799,7171"/>
              </emma:interpretation>
              <emma:one-of disjunction-type="recognition" id="oneOf2">
                <emma:interpretation id="interp10" emma:lang="en-US" emma:confidence="1">
                  <emma:literal>cost</emma:literal>
                </emma:interpretation>
                <emma:interpretation id="interp11" emma:lang="en-US" emma:confidence="0">
                  <emma:literal>cost☹</emma:literal>
                </emma:interpretation>
                <emma:interpretation id="interp12" emma:lang="en-US" emma:confidence="0">
                  <emma:literal>cost☺</emma:literal>
                </emma:interpretation>
                <emma:interpretation id="interp13" emma:lang="en-US" emma:confidence="0">
                  <emma:literal>costs</emma:literal>
                </emma:interpretation>
                <emma:interpretation id="interp14" emma:lang="en-US" emma:confidence="0">
                  <emma:literal>Cost</emma:literal>
                </emma:interpretation>
              </emma:one-of>
            </emma:emma>
          </inkml:annotationXML>
          <inkml:trace contextRef="#ctx0" brushRef="#br0" timeOffset="9222.6031">4540 1653 152 0,'-37'-23'42'0,"16"16"-6"15,-12 2-23-15,2 7-13 16,1 5-1-16,0 7 2 16,2 6-2-16,0 6 1 0,7 7-1 15,3 7 0-15,6 4 0 16,7 4 0 0,10 1 1-16,10 0 0 15,7-1 0-15,9-7 0 0,10-5-1 16,7-10-2-16,9-3-16 15,1-14-11-15,5-9-7 16,-1-12-4-16,3-9-1 16,-3-9-1-16</inkml:trace>
          <inkml:trace contextRef="#ctx0" brushRef="#br0" timeOffset="9622.7491">5210 1658 152 0,'-34'-7'42'16,"-4"6"-3"-16,-4 2-27 0,8 7-12 15,3 9-1-15,3 4 1 16,3 9 0-16,8 8 0 16,6 6 0-16,6 5 0 15,5 4 0-15,10-2-1 16,8-2 1-16,8-5-1 15,9-6-1-15,6-12 1 16,5-7-1-16,4-15 1 16,1-8-1-16,-2-13 0 15,-6-9 1-15,-5-9 0 16,-9-6 1-16,-7-5 2 16,-12-1-1-16,-9-1 1 15,-10 0-1-15,-11 6 0 0,-7 1 0 16,-6 8 0-16,1 5 0 15,0 6-2-15,9 9-12 16,3 2-11-16,20 11-9 16,0 0 0-16,27 3-1 15,7 4-2-15,19 2 0 16</inkml:trace>
          <inkml:trace contextRef="#ctx0" brushRef="#br0" timeOffset="10051.2425">5882 1650 161 0,'-38'-15'36'0,"-1"3"-1"15,-7 1-19-15,5 6-17 16,4 7 1-16,6 4-1 16,10 7 1-16,6 5 0 15,11 4 0-15,8 2 0 16,7 3 0-16,9 1 0 15,6-2 0-15,9-2 0 16,5 3 0-16,4-4 0 16,4-2 0-16,1 0 0 15,2-1 0-15,-1-2 1 16,-2 0-1-16,-4 2-1 16,-6-4 1-16,-7 3-1 15,-8-1 0-15,-10 0 0 0,-11 0 0 16,-15 0-1-16,-10 0 1 15,-15-3 0-15,-8-1 0 16,-7-2 0-16,-5-4 1 16,1-3 0-16,4-3-1 15,7-2 2-15,11-4-4 16,11-5-14-16,24 9-12 16,0-23-3-16,26 9-1 15,12-5-2-15,13-1-1 16,13-5 0-16</inkml:trace>
          <inkml:trace contextRef="#ctx0" brushRef="#br0" timeOffset="10542.7294">6863 1558 172 0,'-7'-37'35'0,"5"6"-3"16,-9 2-26-16,-1 6-8 16,-3 8 1-16,-6 5-2 15,-5 10 3-15,-6 7 0 16,-2 12-1-16,-6 9 2 16,1 10 0-16,-2 10 1 0,3 9-1 15,3 9 1 1,10 8 0-16,10 1-2 15,12 4 2-15,15 0-1 16,14-7-2-16,15-6 2 0,12-8-1 16,10-12 0-16,7-12 0 15,8-9-1-15,1-15 0 16,-2-12 0-16,-1-13-1 16,-5-11 1-16,-5-12 0 15,-12-11 1-15,-11-9 0 16,-17-7 0-16,-17-3 0 15,-18-4 0-15,-15 0 1 16,-17 3 0-16,-15 3-3 0,-7 5 2 16,-6 9-2-1,1 7 1-15,14 12-14 16,1 5-10-16,19 15-8 16,7 5-1-16,27 8 0 0,0 0-2 15,8 21 0-15</inkml:trace>
          <inkml:trace contextRef="#ctx0" brushRef="#br0" timeOffset="10762.877">6555 1942 174 0,'0'0'37'0,"36"-15"-4"0,8 5-34 16,16-1-11-16,15 4-21 15,4 1-7-15,-1-4-3 16,-1 3-2-16,-9-4-2 16</inkml:trace>
        </inkml:traceGroup>
      </inkml:traceGroup>
    </inkml:traceGroup>
    <inkml:traceGroup>
      <inkml:annotationXML>
        <emma:emma xmlns:emma="http://www.w3.org/2003/04/emma" version="1.0">
          <emma:interpretation id="{117E6C91-1FEE-43DA-A06C-FA5D4905749C}" emma:medium="tactile" emma:mode="ink">
            <msink:context xmlns:msink="http://schemas.microsoft.com/ink/2010/main" type="paragraph" rotatedBoundingBox="2247,7839 11833,7835 11834,8577 2248,8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CD566D-F036-4623-92F9-F9A8C03B2646}" emma:medium="tactile" emma:mode="ink">
              <msink:context xmlns:msink="http://schemas.microsoft.com/ink/2010/main" type="line" rotatedBoundingBox="2247,7839 11833,7835 11834,8577 2248,8581"/>
            </emma:interpretation>
          </emma:emma>
        </inkml:annotationXML>
        <inkml:traceGroup>
          <inkml:annotationXML>
            <emma:emma xmlns:emma="http://www.w3.org/2003/04/emma" version="1.0">
              <emma:interpretation id="{200414FE-3907-4EC9-B49A-89CEBE37C1A2}" emma:medium="tactile" emma:mode="ink">
                <msink:context xmlns:msink="http://schemas.microsoft.com/ink/2010/main" type="inkWord" rotatedBoundingBox="2247,7839 4333,7838 4334,8454 2248,8455"/>
              </emma:interpretation>
              <emma:one-of disjunction-type="recognition" id="oneOf3">
                <emma:interpretation id="interp15" emma:lang="en-US" emma:confidence="1">
                  <emma:literal>let's</emma:literal>
                </emma:interpretation>
                <emma:interpretation id="interp16" emma:lang="en-US" emma:confidence="0">
                  <emma:literal>Yetis</emma:literal>
                </emma:interpretation>
                <emma:interpretation id="interp17" emma:lang="en-US" emma:confidence="0">
                  <emma:literal>ref's</emma:literal>
                </emma:interpretation>
                <emma:interpretation id="interp18" emma:lang="en-US" emma:confidence="0">
                  <emma:literal>Let's</emma:literal>
                </emma:interpretation>
                <emma:interpretation id="interp19" emma:lang="en-US" emma:confidence="0">
                  <emma:literal>Otis</emma:literal>
                </emma:interpretation>
              </emma:one-of>
            </emma:emma>
          </inkml:annotationXML>
          <inkml:trace contextRef="#ctx0" brushRef="#br1" timeOffset="27295.4601">-266 2923 117 0,'0'0'39'0,"-12"18"-5"15,1 3-15-15,3 12-7 16,1 5-8-16,4 8-3 16,-1 3-1-16,6 4-1 15,6 3 1-15,2-2 0 16,10-3 0-16,5-5-1 16,9-5 0-16,7-10 0 15,10-6 0-15,7-14 0 16,3-9 0-16,0-10-1 0,2-12 1 15,-7-8 1-15,0-7-1 16,-9-4 1-16,-7-4 1 16,-9-1-2-16,-9 1 1 15,-7-1 1-15,-12 4-1 16,-8 4 1-16,-10 5 0 16,-5 10 0-16,-6 6 0 15,-7 12 0-15,-2 9 1 16,-4 11-1-16,4 9-1 15,4 10 1-15,3 7-1 16,8 4-1-16,9 8 1 16,12-3 0-16,12 2-2 15,15-6 1-15,12-4-5 0,9-14-11 16,9-5-8-16,5-17-7 16,1-16-5-16,-1-12-2 15,-11-15-1-15,-4-9 16 16</inkml:trace>
          <inkml:trace contextRef="#ctx0" brushRef="#br1" timeOffset="27672.0279">597 3248 134 0,'0'0'39'0,"18"-25"-6"15,0 11-26 1,12-4-15-16,14 6-11 16,-1-4-10-16,5 1-4 15,2 2-6-15,-3-2 0 0,-4 2 0 16</inkml:trace>
          <inkml:trace contextRef="#ctx0" brushRef="#br1" timeOffset="27508.5297">709 2980 156 0,'-15'12'39'0,"5"11"-10"15,-1 8-28-15,6 4-1 0,7 6 0 16,3 3 1-16,3 2-1 15,5-2 0-15,2 1 0 16,-2-9-10-16,3 0-12 16,-4-11-9-16,-2-9-5 15,-10-16-4-15,0 0-2 16,0 0 0-16</inkml:trace>
          <inkml:trace contextRef="#ctx0" brushRef="#br1" timeOffset="27831.9739">1039 3115 98 0,'-7'20'41'16,"0"-2"-5"-16,4 8-10 16,2-3-11-16,9 2-8 15,5 1-16-15,2-8-12 0,8-1-10 16,2-9-5-1,-1-10-4-15,4-4-1 16,-3-11-1-16</inkml:trace>
          <inkml:trace contextRef="#ctx0" brushRef="#br1" timeOffset="28218.715">1449 3015 119 0,'-23'1'40'16,"-4"3"-2"-16,-2-1-20 16,4 7-15-16,4 3-3 15,6 3-1-15,2 1 1 16,4 3 1-16,8-2-1 16,6 1 0-16,5-2 0 15,9 1 0-15,8-5 0 0,6 2 0 16,11 0-1-16,4 1 0 15,8 0 0-15,0 7 1 16,-2-1 1-16,-8 2-1 16,-4 4 0-16,-13 2 1 15,-12 0-1-15,-14 1 0 16,-14-3 1-16,-11-5-2 16,-9-4 1-16,-5-5 0 15,-6-10 0-15,-2-5 0 16,4-6-13-16,1-9-8 15,8-4-8-15,7-5-5 16,11-2-1-16,10 0-1 16,10-1-1-16</inkml:trace>
        </inkml:traceGroup>
        <inkml:traceGroup>
          <inkml:annotationXML>
            <emma:emma xmlns:emma="http://www.w3.org/2003/04/emma" version="1.0">
              <emma:interpretation id="{C4DCCD7C-8F19-47F9-B315-39666C2097C5}" emma:medium="tactile" emma:mode="ink">
                <msink:context xmlns:msink="http://schemas.microsoft.com/ink/2010/main" type="inkWord" rotatedBoundingBox="5042,7985 8912,7984 8913,8454 5043,8455"/>
              </emma:interpretation>
              <emma:one-of disjunction-type="recognition" id="oneOf4">
                <emma:interpretation id="interp20" emma:lang="en-US" emma:confidence="1">
                  <emma:literal>assume</emma:literal>
                </emma:interpretation>
                <emma:interpretation id="interp21" emma:lang="en-US" emma:confidence="0">
                  <emma:literal>assumes</emma:literal>
                </emma:interpretation>
                <emma:interpretation id="interp22" emma:lang="en-US" emma:confidence="0">
                  <emma:literal>assumer</emma:literal>
                </emma:interpretation>
                <emma:interpretation id="interp23" emma:lang="en-US" emma:confidence="0">
                  <emma:literal>assumed</emma:literal>
                </emma:interpretation>
                <emma:interpretation id="interp24" emma:lang="en-US" emma:confidence="0">
                  <emma:literal>assure</emma:literal>
                </emma:interpretation>
              </emma:one-of>
            </emma:emma>
          </inkml:annotationXML>
          <inkml:trace contextRef="#ctx0" brushRef="#br1" timeOffset="28956.6395">2839 3253 99 0,'-14'-18'39'0,"-1"-3"-6"16,0 3-13-16,-7-4-5 15,4 4-5-15,-1 3-7 16,-3 4-3-16,-1 3 0 16,-2 6 0-16,-3 5 0 15,-1 10 1-15,1 7-2 16,-2 8 2-16,5 7-1 15,2 6 1-15,8 1 0 16,11 4-1-16,10 0-1 16,12-6-1-16,14-6 1 15,7-11 0-15,12-11 0 16,4-12-5-16,-1-8-2 16,-3-14-1-16,-5-7-2 0,-11-8 0 15,-9-2 1-15,-11-2 4 16,-10 3 7-16,-5 7 5 15,-8 1 3-15,-1 11 2 16,-4 4 1-16,13 15 1 16,-18 6-1-16,15 14-4 15,1 5-7-15,7 6-1 16,3 5 0-16,5 2-1 16,9 1 0-16,3-6 0 15,6 2-8-15,3-16-12 16,9-5-10-16,-3-13-2 15,3-12-6-15,-2-7-1 16,0-12-1-16</inkml:trace>
          <inkml:trace contextRef="#ctx0" brushRef="#br1" timeOffset="29311.8118">3436 3074 138 0,'-36'-5'42'15,"-4"7"-5"-15,-3 4-27 16,7 11-9-16,11 1-2 16,7 6 2-16,11 3-1 15,12 1 1-15,12-2-1 16,11-3 0-16,11-2 0 16,6-1 0-16,6-2-1 15,3-3 1-15,-3 1 0 16,-3-1 1-16,-8 1-2 15,-9 1 2-15,-10 4-1 16,-6 1 0-16,-11-3 0 0,-11-1 0 16,-6 0-1-16,-7-4 0 15,-5-3-2-15,-4-9-8 16,2-1-7-16,-4-9-5 16,8-2-5-16,2-4-4 15,9-5-2-15,7-2 0 16,12 0 2-16,12 1 21 15</inkml:trace>
          <inkml:trace contextRef="#ctx0" brushRef="#br1" timeOffset="29707.0761">4042 3108 137 0,'-21'-8'35'16,"-4"7"-2"-16,-8 1-16 15,5 9-9-15,2 5-8 16,3 2 0-16,1 2 0 16,7 5 1-16,4-3-1 15,6 1 0-15,10-3-1 16,6-1 0-16,12-3 0 16,7-2 0-16,10-1 0 15,4-2 0-15,5 1 0 16,1 1 1-16,-2 1 0 15,-5 1 2-15,-7 3-1 0,-10 2 0 16,-11 4 0-16,-8-1 0 16,-11 2-1-16,-6-2 1 15,-8-3-1-15,-3-3-1 16,-6-7 1-16,-1-4 0 16,-1-9 0-16,1-8-12 15,8-4-8-15,0-6-8 16,15-2-3-16,4-1-2 15,11-2-1-15,6-1-2 16,12 1 1-16</inkml:trace>
          <inkml:trace contextRef="#ctx0" brushRef="#br1" timeOffset="30056.6285">4409 3171 148 0,'0'0'35'0,"0"0"-1"0,-24 23-15 15,19-2-17-15,3 6-2 16,7 4-1-16,8 3 0 16,9-1 0-16,9-2 0 15,9-3-1-15,9-8 0 16,4-7 0-16,3-6 1 16,-2-12 0-16,-3-5 0 15,-8-7 1-15,-5-6-3 16,-13-3-1-16,-7 0 0 15,-12-5-1-15,-4 3 2 0,-9 3 0 16,-6 0 4-16,-2 4 1 16,-4 3 2-1,2 3-1-15,-3 4 2 16,5 4-6-16,15 7-8 0,-18-3-9 16,18 3-12-16,0 0-3 15,27 10 0-15,-7-9-1 16,8 4-1-16</inkml:trace>
          <inkml:trace contextRef="#ctx0" brushRef="#br1" timeOffset="30851.3129">5083 3171 150 0,'0'0'35'0,"-18"13"0"15,18-13-14-15,-18 31-21 16,21-4 1-16,7 4-1 15,2 7 0-15,4 3 1 0,4 0-2 16,0-2 0-16,0-4-1 16,-4-6 0-16,-1-4 0 15,-15-25-9-15,15 18-4 16,-15-18-2-16,1-20 0 16,-6-8 1-16,2-3 2 15,-4-7 3-15,3-4 8 16,4-1 11-16,0-3 5 15,9 8 1-15,1 0 2 16,12 12-2-16,-1 5 0 16,9 9-4-16,1 9-4 15,2 9-4-15,0 8 0 16,-3 5 0-16,-1 8 0 0,-2 5 1 16,-6 5-2-16,-6 2 0 15,-4-1 0-15,-1-4-1 16,-5-3-1-16,0-4 0 15,-3-11 0-15,-2-16-1 16,0 0 0-16,0 0 0 16,0-31 0-16,0 1 0 15,3-6 1-15,4-3 1 16,4-2 0-16,6 3-1 16,4 3 1-16,4 8 1 15,3 7 1-15,3 8 0 16,-3 11 0-16,2 11-1 0,-7 6 1 15,-2 9 1-15,-3 6-1 16,-3 5-1-16,0 2-1 16,0 1 0-16,3-1-2 15,2-7 1 1,3-5-1-16,7-6 1 0,3-12-1 16,3-8 1-16,3-11 0 15,1-7 0-15,-4-8 1 16,-1-4-1-16,-6-5-1 15,-6-2 1-15,-6-1 1 16,-7 3 1-16,-9 6 1 16,-7 4-1-16,-7 7 1 15,-5 10 1-15,-6 6 0 0,3 14 0 16,-2 7-1-16,5 9-1 16,8 9 0-16,7 2-1 15,9 2-1 1,12 2 0-16,7-2 0 0,6-8-13 15,11-2-18-15,-5-11-2 16,6-9-3-16,-8-14-1 16,0-12-1-16</inkml:trace>
        </inkml:traceGroup>
        <inkml:traceGroup>
          <inkml:annotationXML>
            <emma:emma xmlns:emma="http://www.w3.org/2003/04/emma" version="1.0">
              <emma:interpretation id="{E220326F-89BF-43BD-A574-289EE57C9805}" emma:medium="tactile" emma:mode="ink">
                <msink:context xmlns:msink="http://schemas.microsoft.com/ink/2010/main" type="inkWord" rotatedBoundingBox="9608,7877 11833,7876 11834,8577 9609,8578"/>
              </emma:interpretation>
              <emma:one-of disjunction-type="recognition" id="oneOf5">
                <emma:interpretation id="interp25" emma:lang="en-US" emma:confidence="0">
                  <emma:literal>☺</emma:literal>
                </emma:interpretation>
                <emma:interpretation id="interp26" emma:lang="en-US" emma:confidence="0">
                  <emma:literal>e</emma:literal>
                </emma:interpretation>
                <emma:interpretation id="interp27" emma:lang="en-US" emma:confidence="0">
                  <emma:literal>€</emma:literal>
                </emma:interpretation>
                <emma:interpretation id="interp28" emma:lang="en-US" emma:confidence="0">
                  <emma:literal>6</emma:literal>
                </emma:interpretation>
                <emma:interpretation id="interp29" emma:lang="en-US" emma:confidence="0">
                  <emma:literal>¥</emma:literal>
                </emma:interpretation>
              </emma:one-of>
            </emma:emma>
          </inkml:annotationXML>
          <inkml:trace contextRef="#ctx0" brushRef="#br1" timeOffset="31659.1566">7398 3087 141 0,'0'-18'34'16,"-5"-3"-2"-16,2 3-13 15,-7-4-8-15,3 6-4 0,-7 3-5 16,-3 1-1-16,-6 6 1 16,-5 6-1-16,-7 5 0 15,-3 9 0-15,1 9-1 16,-1 9 0-16,3 7 0 15,5 9 1-15,11 6-1 16,10 5-1-16,19 3 0 16,18 1 0-16,15-4-1 0,16-6 1 15,12-9-1 1,5-13 0-16,3-11 1 16,-3-15 0-16,-9-18 0 15,-12-10 1-15,-19-14-3 0,-19-12-5 16,-14-7-2-16,-20-9 0 15,-7-1-1-15,-17 0 1 16,-7 10-2-16,-10 2-1 16,2 15 2-16,-5 7 1 15,7 14 0-15,4 10-4 16,11 13-6-16,11 5-1 16,10 5 0-16,9 4-1 15,8 3 2-15</inkml:trace>
          <inkml:trace contextRef="#ctx0" brushRef="#br1" timeOffset="31863.2936">7070 3248 173 0,'0'0'36'0,"0"0"-3"16,0 0-25-16,41-6-9 15,-1 7-14-15,16 6-13 16,2-4-5-16,4 4-2 16,-4-7 0-16,-4 0-8 15,-6-2 0-15</inkml:trace>
          <inkml:trace contextRef="#ctx0" brushRef="#br1" timeOffset="32188.0932">7854 3135 138 0,'-19'1'40'16,"19"-1"-5"-16,0 0-13 0,23 2-12 15,3 0-5 1,10 3-9-16,4-5-10 16,8 5-9-16,-7-7-6 15,2 4-4-15,-9-4 1 0,-2 2-3 16,-13 0-5-16,-19 0 1 15</inkml:trace>
          <inkml:trace contextRef="#ctx0" brushRef="#br1" timeOffset="32368.8675">7938 3299 154 0,'-11'15'41'15,"11"-15"-5"-15,28 5-40 16,2-5-26-16,17 1-3 16,3-4-2-16,4 1-2 0,-1-6-1 15,-2 2-1-15</inkml:trace>
          <inkml:trace contextRef="#ctx0" brushRef="#br1" timeOffset="32840.2262">8968 3059 119 0,'-20'-23'40'0,"-4"3"-1"15,-9 1-19-15,3 11-8 0,-5 4-2 16,2 9-2-16,-3 8-8 15,0 9 1-15,1 6-1 16,4 8 1-16,1 6 0 16,7 8 0-16,7 1-1 15,9 5 1-15,14 4-1 16,13-1-1-16,14 1 0 16,12-6-1-16,15-5 0 15,9-8 1-15,7-11-1 16,0-12 0-16,-1-15-2 15,-8-14-5-15,-9-11-2 16,-13-14-1-16,-13-5 0 0,-16-7 1 16,-12-1 0-16,-17 0 2 15,-9-2 6-15,-11 7 7 16,-9-2 4-16,-2 11 1 16,-3 2 0-16,7 9-1 15,2 4-6-15,6 5-11 16,15 7-12-16,16 8-6 15,0 0-2-15,0 0-3 16,8-17-2-16,7 12 0 16</inkml:trace>
        </inkml:traceGroup>
      </inkml:traceGroup>
    </inkml:traceGroup>
    <inkml:traceGroup>
      <inkml:annotationXML>
        <emma:emma xmlns:emma="http://www.w3.org/2003/04/emma" version="1.0">
          <emma:interpretation id="{070F4402-43BE-4867-A5A4-3F2F5533CFEF}" emma:medium="tactile" emma:mode="ink">
            <msink:context xmlns:msink="http://schemas.microsoft.com/ink/2010/main" type="paragraph" rotatedBoundingBox="4743,9153 15108,9112 15111,9886 4746,99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36E003-9CCE-4EEA-882D-32F403EDEF90}" emma:medium="tactile" emma:mode="ink">
              <msink:context xmlns:msink="http://schemas.microsoft.com/ink/2010/main" type="line" rotatedBoundingBox="4743,9153 15108,9112 15111,9886 4746,9927"/>
            </emma:interpretation>
          </emma:emma>
        </inkml:annotationXML>
        <inkml:traceGroup>
          <inkml:annotationXML>
            <emma:emma xmlns:emma="http://www.w3.org/2003/04/emma" version="1.0">
              <emma:interpretation id="{0E226701-C3C8-4130-8FED-1D1C8A15D9C8}" emma:medium="tactile" emma:mode="ink">
                <msink:context xmlns:msink="http://schemas.microsoft.com/ink/2010/main" type="inkWord" rotatedBoundingBox="4743,9161 5916,9157 5919,9852 4745,9857"/>
              </emma:interpretation>
              <emma:one-of disjunction-type="recognition" id="oneOf6">
                <emma:interpretation id="interp30" emma:lang="en-US" emma:confidence="0">
                  <emma:literal>so</emma:literal>
                </emma:interpretation>
                <emma:interpretation id="interp31" emma:lang="en-US" emma:confidence="0">
                  <emma:literal>So</emma:literal>
                </emma:interpretation>
                <emma:interpretation id="interp32" emma:lang="en-US" emma:confidence="0">
                  <emma:literal>SO</emma:literal>
                </emma:interpretation>
                <emma:interpretation id="interp33" emma:lang="en-US" emma:confidence="0">
                  <emma:literal>S0</emma:literal>
                </emma:interpretation>
                <emma:interpretation id="interp34" emma:lang="en-US" emma:confidence="0">
                  <emma:literal>50</emma:literal>
                </emma:interpretation>
              </emma:one-of>
            </emma:emma>
          </inkml:annotationXML>
          <inkml:trace contextRef="#ctx0" brushRef="#br1" timeOffset="34012.604">2599 4364 108 0,'-28'-32'41'0,"-5"3"-5"16,3 6-19-16,-6 3-7 0,1 9-2 16,-1 7-6-16,0 6-2 15,0 9-1-15,4 6 1 16,1 4 0-16,3 5 0 16,5 4 0-16,6 1 0 15,6-1 0-15,9 1 0 16,7-3-1-16,12-3 1 15,12-2-2-15,9-5 1 16,13-2 1-16,7-1-2 16,5 0 1-16,1 3 1 15,-3 1 0-15,-7 4 1 16,-8 4 0-16,-11 4 0 16,-17 3-1-16,-15 3 1 0,-11-1 0 15,-12-2-1-15,-9-4-1 16,-9-4 1-16,-5-5 0 15,-6-7-4 1,4-8-3-16,-3-11-6 0,12-3-8 16,5-13-6-16,13-6-5 15,6-9-2-15,14 0-1 16,11-5 2-16,13 0 22 16</inkml:trace>
          <inkml:trace contextRef="#ctx0" brushRef="#br1" timeOffset="34459.9465">3098 4452 89 0,'-16'-21'36'0,"-9"-2"-3"0,5 3-8 15,-10 0-10-15,9 9-4 16,-4 3-3-16,1 9-4 15,-1 8-3-15,0 10 0 16,0 9 0-16,1 8-1 16,1 9 0-16,5 7 0 15,8 6-1-15,8-1 0 16,12 1 0-16,16-7-1 16,19-5 0-16,16-10 0 0,11-13 0 15,6-15-3 1,2-8-9-16,-9-13-4 15,-7-8-4-15,-22-14-2 16,-16-6-2-16,-28-12 1 0,-14 3 1 16,-19-6 5-16,-11 5 12 15,-2 0 5-15,-4 8 5 16,4 7 2-16,7 15 0 16,9 7-5-16,14 8-7 15,18 6-3-15,0 0-2 16,36 29 2-16,4-17 10 15</inkml:trace>
        </inkml:traceGroup>
        <inkml:traceGroup>
          <inkml:annotationXML>
            <emma:emma xmlns:emma="http://www.w3.org/2003/04/emma" version="1.0">
              <emma:interpretation id="{ACA309E1-6419-43ED-B73B-F0B427E81047}" emma:medium="tactile" emma:mode="ink">
                <msink:context xmlns:msink="http://schemas.microsoft.com/ink/2010/main" type="inkWord" rotatedBoundingBox="6466,9151 9197,9140 9199,9825 6469,9835"/>
              </emma:interpretation>
              <emma:one-of disjunction-type="recognition" id="oneOf7">
                <emma:interpretation id="interp35" emma:lang="en-US" emma:confidence="0.5">
                  <emma:literal>cost</emma:literal>
                </emma:interpretation>
                <emma:interpretation id="interp36" emma:lang="en-US" emma:confidence="0">
                  <emma:literal>cost☹</emma:literal>
                </emma:interpretation>
                <emma:interpretation id="interp37" emma:lang="en-US" emma:confidence="0">
                  <emma:literal>Cost</emma:literal>
                </emma:interpretation>
                <emma:interpretation id="interp38" emma:lang="en-US" emma:confidence="0">
                  <emma:literal>costs</emma:literal>
                </emma:interpretation>
                <emma:interpretation id="interp39" emma:lang="en-US" emma:confidence="0">
                  <emma:literal>cost☺</emma:literal>
                </emma:interpretation>
              </emma:one-of>
            </emma:emma>
          </inkml:annotationXML>
          <inkml:trace contextRef="#ctx0" brushRef="#br1" timeOffset="34771.1495">4248 4439 89 0,'-12'-23'41'0,"-1"3"0"15,-8 1-14-15,1 10-14 16,-8 5-4-16,2 7-3 0,-7 7-6 16,-2 8 0-16,-1 10 0 15,1 5 0 1,4 6 0-16,6 7 1 15,7 3-2-15,12 4 0 0,15-2-1 16,15-2 1-16,15-5-2 16,9-9-13-16,18-6-8 15,3-14-5-15,8-8-4 16,-2-12-4-16,-5-12-1 16,-5-6-2-16</inkml:trace>
          <inkml:trace contextRef="#ctx0" brushRef="#br1" timeOffset="35138.8098">4744 4423 96 0,'-28'-18'41'16,"-3"6"-1"-16,-11 4-13 0,8 14-12 16,-4 6-7-16,5 11-8 15,5 11-1-15,3 8 2 16,5 8-2-16,6 6 2 15,5 0-1-15,13 3-1 16,11-6 0-16,11-5 1 16,17-9-1-16,11-11 0 15,12-15 0-15,3-11-5 16,5-11-7-16,-13-14-6 16,-1-4-2-16,-19-16-1 15,-13 2 1-15,-23-10 0 16,-12 8 3-16,-16-5 7 15,-12 7 11-15,-6 7 7 0,-8 4 3 16,4 9 0-16,1 8-3 16,9 5-6-16,9 4-10 15,26 4-8-15,0 0-4 16,0 0-7-16,46 12-1 16</inkml:trace>
          <inkml:trace contextRef="#ctx0" brushRef="#br1" timeOffset="35523.3197">5263 4451 119 0,'5'-28'41'15,"-5"28"-2"-15,-35-20-14 16,10 20-18-16,-1 3-7 0,-2 5 0 16,2 7 0-1,3 3 0-15,6 2 0 16,7 5-1-16,12-2-1 15,11 1 1-15,12-2 0 0,13-1 0 16,8 0-1-16,10-3 1 16,8 2 0-16,4 0 1 15,-2 0 1-15,-4 1 1 16,-9 2-1-16,-10 0 1 16,-12 2-1-16,-16-1 0 15,-20-1 0-15,-16 0 0 16,-12-1-1-16,-10-4 0 0,-7-4-1 15,-4-4 1-15,-4-3 0 16,6-7-1-16,5-3-1 16,10-9-12-1,14 2-11-15,8-6-6 16,18-2-3-16,12-5-1 0,19 0-1 16,11-4-1-16</inkml:trace>
          <inkml:trace contextRef="#ctx0" brushRef="#br1" timeOffset="35986.9388">6378 4276 116 0,'-13'-23'34'0,"13"23"-5"15,-36-23-8-15,14 20-5 16,-9 2-3-16,1 12-6 16,-3 7-6-16,1 8-1 15,0 11 0-15,1 7 1 16,6 8-1-16,5 8 0 16,11 4-1-16,9-2 0 15,14 1-1-15,14-4 1 16,15-7-1-16,10-7 0 15,11-13 1-15,2-10 0 16,3-12 0-16,-3-12 1 16,-6-11 0-16,-9-15-1 15,-15-11 1-15,-15-9 1 0,-16-6 0 16,-10-2 0-16,-16-5 1 16,-14 0-1-16,-9 2 1 15,-12 8-3-15,-2 8-4 16,-3 6-7-16,8 15-8 15,1 6-8-15,10 13-6 16,8 4-1-16,11 12 0 16,8 2 0-16,7 7 8 15</inkml:trace>
          <inkml:trace contextRef="#ctx0" brushRef="#br1" timeOffset="36163.0586">6026 4587 163 0,'19'-16'36'0,"9"4"-5"15,15 4-33-15,5-2-18 16,15 7-12-16,3-1-7 16,-7-1-2-16,-3 5-3 15,-10-8-1-15</inkml:trace>
        </inkml:traceGroup>
        <inkml:traceGroup>
          <inkml:annotationXML>
            <emma:emma xmlns:emma="http://www.w3.org/2003/04/emma" version="1.0">
              <emma:interpretation id="{20E8571B-1419-46CC-BBDF-C3C562F8C0EC}" emma:medium="tactile" emma:mode="ink">
                <msink:context xmlns:msink="http://schemas.microsoft.com/ink/2010/main" type="inkWord" rotatedBoundingBox="10112,9151 13095,9139 13097,9894 10115,9905"/>
              </emma:interpretation>
              <emma:one-of disjunction-type="recognition" id="oneOf8">
                <emma:interpretation id="interp40" emma:lang="en-US" emma:confidence="1">
                  <emma:literal>drops</emma:literal>
                </emma:interpretation>
                <emma:interpretation id="interp41" emma:lang="en-US" emma:confidence="0">
                  <emma:literal>drop,</emma:literal>
                </emma:interpretation>
                <emma:interpretation id="interp42" emma:lang="en-US" emma:confidence="0">
                  <emma:literal>drop</emma:literal>
                </emma:interpretation>
                <emma:interpretation id="interp43" emma:lang="en-US" emma:confidence="0">
                  <emma:literal>drop?</emma:literal>
                </emma:interpretation>
                <emma:interpretation id="interp44" emma:lang="en-US" emma:confidence="0">
                  <emma:literal>drop5</emma:literal>
                </emma:interpretation>
              </emma:one-of>
            </emma:emma>
          </inkml:annotationXML>
          <inkml:trace contextRef="#ctx0" brushRef="#br1" timeOffset="37029.1792">8008 4638 149 0,'-4'-20'39'0,"-6"-8"-6"16,2 5-19-1,-7 0-12-15,-1 0-1 0,-6 0 1 16,-4 5-1-16,-5 5 0 15,-2 5 0-15,-5 6-1 16,-3 9 0-16,-2 8 0 16,0 8-1-16,4 9 2 15,4 8-1-15,7 3 0 16,10 3-1-16,15-2 0 16,12-5 0-16,18-3 0 15,16-11-1-15,16-10-2 0,8-12-12 16,11-6-8-1,-9-15-3-15,0-7-3 16,-14-11-1-16,-9-8 3 16,-23-14 6-16,-15-1 11 0,-14-2 21 15,-18-6 14-15,1 8 5 16,-11 1 3-16,2 14 0 16,-2 8-1-16,8 19-7 15,1 11-9-15,25 6-8 16,-17 38-7-16,22-2 0 15,10 13-1-15,8 7 1 16,8 5 1-16,6 1-2 16,7 0 0-16,1-9-8 15,2-4-14-15,-4-13-9 16,0-8-1-16,-7-14-1 16,-3-13-2-16,-6-16 1 15</inkml:trace>
          <inkml:trace contextRef="#ctx0" brushRef="#br1" timeOffset="37394.7305">8370 4437 156 0,'-25'-14'42'0,"25"14"-6"16,-11 18-25-16,16 6-10 16,6 9-1-16,9 8 1 15,6 5-2-15,2 2 1 16,4-2-12-16,1-2-6 15,-7-9-5-15,0-7-3 16,-9-12-3-16,-17-16 1 16,0 0 2-16,0 0 4 0,-7-38 16 15,-11 4 12-15,-2-2 13 16,-3-5 6-16,5 1 2 16,0-1-1-16,10 5-1 15,3 0-4-15,12 11-6 16,2 2-5-16,10 5-17 15,12 12-13-15,0-1-10 16,14 9-2-16,-4 1-6 16,8 4-2-16,-1 1 0 15,3 2 18-15</inkml:trace>
          <inkml:trace contextRef="#ctx0" brushRef="#br1" timeOffset="37714.9452">9121 4437 140 0,'-19'-19'41'16,"-3"2"-2"0,-9 1-15-16,3 6-22 0,1 8-2 15,1 7 0-15,1 8-1 16,4 7 1-16,3 8 0 16,3 5 0-16,7 6 0 15,6 6-1-15,14 1 0 16,11-2-2-16,16-1 1 15,12-7 0-15,9-5-1 16,6-11 0-16,-1-9 1 0,-4-12 0 16,-6-11 0-16,-17-12-3 15,-14-6-1-15,-17-9 1 16,-10-2 0 0,-17-4 1-16,-10 2-1 15,-6 4 1-15,-2 6-3 0,0 4-5 16,7 9-7-16,8 5-6 15,8 5-2-15,15 10-1 16,0 0-1-16,31-1-1 16</inkml:trace>
          <inkml:trace contextRef="#ctx0" brushRef="#br1" timeOffset="38194.2705">9421 4506 138 0,'-15'-36'39'16,"22"5"-3"-16,11 3-20 0,22 8-12 15,17 7-4-15,8 8 0 16,7 10-1-16,-1 8 0 15,-9 7 1-15,-10 8 0 16,-20 3 1-16,-12 4-1 16,-21 1 1-16,-13 2 0 15,-10-4 0-15,-8-1 1 16,-5-7-1-16,-3-4-9 16,4-6-8-16,-2-11-7 0,10 0-5 15,3-15-4 1,25 10-1-16,-21-34 0 15,29 11-2-15,10-5 8 16</inkml:trace>
          <inkml:trace contextRef="#ctx0" brushRef="#br1" timeOffset="37919.0839">9485 4449 162 0,'-21'16'36'0,"11"-1"-1"0,-5 5-21 15,19 8-13-15,9 10-1 16,11 8-1-16,11 5 0 16,5 1-1-16,4 4 0 15,1-5-8-15,2 1-9 16,-12-10-9-16,-2-10-4 16,-13-10-1-16,-5-11-1 15,-15-11 1-15,-5-15-7 16</inkml:trace>
          <inkml:trace contextRef="#ctx0" brushRef="#br1" timeOffset="38563.1789">10252 4382 141 0,'-20'-5'36'0,"-13"-2"-1"15,-3 10-7-15,-6 4-24 16,8 4-4-16,4 4 0 16,5 5-1-16,11 3 0 15,10 0-1-15,11 0 0 16,11-3 0-16,15 1 0 16,6-5 0-16,14 3 0 0,5-5 1 15,3 1 1-15,-2-2 0 16,-1 5 1-16,-7 0-1 15,-12 0 2 1,-11 4-1-16,-11-4 1 0,-14 3-2 16,-11-4 2-16,-12-1-2 15,-9-6 1-15,-6-3 0 16,-6-4-2-16,-2-8-3 16,2 2-12-16,-4-11-7 15,16 3-7-15,4-7-3 16,18 0-2-16,11-5 0 15,17 3-2-15</inkml:trace>
        </inkml:traceGroup>
        <inkml:traceGroup>
          <inkml:annotationXML>
            <emma:emma xmlns:emma="http://www.w3.org/2003/04/emma" version="1.0">
              <emma:interpretation id="{C13CD96A-1E38-4298-8678-FF2B12C1D48C}" emma:medium="tactile" emma:mode="ink">
                <msink:context xmlns:msink="http://schemas.microsoft.com/ink/2010/main" type="inkWord" rotatedBoundingBox="13578,9118 15108,9112 15110,9715 13580,9721"/>
              </emma:interpretation>
              <emma:one-of disjunction-type="recognition" id="oneOf9">
                <emma:interpretation id="interp45" emma:lang="en-US" emma:confidence="1">
                  <emma:literal>out</emma:literal>
                </emma:interpretation>
                <emma:interpretation id="interp46" emma:lang="en-US" emma:confidence="0">
                  <emma:literal>Out</emma:literal>
                </emma:interpretation>
                <emma:interpretation id="interp47" emma:lang="en-US" emma:confidence="0">
                  <emma:literal>oust</emma:literal>
                </emma:interpretation>
                <emma:interpretation id="interp48" emma:lang="en-US" emma:confidence="0">
                  <emma:literal>outs</emma:literal>
                </emma:interpretation>
                <emma:interpretation id="interp49" emma:lang="en-US" emma:confidence="0">
                  <emma:literal>ort</emma:literal>
                </emma:interpretation>
              </emma:one-of>
            </emma:emma>
          </inkml:annotationXML>
          <inkml:trace contextRef="#ctx0" brushRef="#br1" timeOffset="39029.699">11359 4439 117 0,'-5'-23'34'15,"3"3"0"-15,-13-1-12 16,15 21-8-16,-33-23-5 0,9 18-3 16,-8 5-4-1,-2 7 0-15,-4 6-1 0,-2 8-1 16,2 7 1-1,5 3 0-15,9 7-1 0,7 3-2 16,14 5 1-16,14 0-2 16,16-3 1-16,12-5-1 15,12-9 0-15,5-7-1 16,4-8-3-16,-3-12-5 16,-4-10-1-16,-17-12 1 15,-8-1-1-15,-18-9 0 16,-6 2 0-16,-18-6-2 15,0 3 0-15,-10 3 1 0,6 1-3 16,5 4-1-16,8 2-1 16,9 3-1-1,5 1 0-15</inkml:trace>
          <inkml:trace contextRef="#ctx0" brushRef="#br1" timeOffset="39302.8771">11584 4442 154 0,'0'0'36'0,"-13"18"-1"16,10-1-14-16,3 4-22 16,5 6 0-16,5 5 0 15,6 8-2-15,7 1 1 16,9-2-1-16,7-1 0 16,7-5 0-16,5-8 0 15,2-6 0-15,0-9 2 16,-7-11-8-16,0-4-4 15,-13-12-2-15,-7-4 0 0,-16-9 1 16,-5 2-1-16,-16-9 3 16,-6 4 0-16,-6-5 8 15,-2 2 3-15,2 3 3 16,2 5-6-16,4 2-5 16,11 3-6-16,6 5-3 15,10 0-1-15,8 3-2 16,7 0 0-16</inkml:trace>
          <inkml:trace contextRef="#ctx0" brushRef="#br1" timeOffset="39699.1448">12126 4472 148 0,'23'-8'36'16,"4"1"-2"-16,17 1-20 15,12 2-36-15,2-2-11 16,5 1-1-16,-6-3-2 15,-4-4-1-15,-10-1-3 16</inkml:trace>
          <inkml:trace contextRef="#ctx0" brushRef="#br1" timeOffset="39519.0228">12202 4219 138 0,'-10'-21'36'16,"10"21"-1"-16,0 0-6 15,-6 19-22-15,14 11-7 16,8 9 1-16,7 11-1 15,4 4 0-15,4 7-1 16,0-2 1-16,1-2-2 16,-8-7-14-16,4-8-14 15,-6-12-5-15,-7-12-2 0,-15-18-1 16,0 0 0 0,5-23-1-16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5:15.13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0A34DA-C6A5-4241-AC25-6401B9BC0820}" emma:medium="tactile" emma:mode="ink">
          <msink:context xmlns:msink="http://schemas.microsoft.com/ink/2010/main" type="writingRegion" rotatedBoundingBox="4358,9125 7750,8261 8380,10733 4988,11597"/>
        </emma:interpretation>
      </emma:emma>
    </inkml:annotationXML>
    <inkml:traceGroup>
      <inkml:annotationXML>
        <emma:emma xmlns:emma="http://www.w3.org/2003/04/emma" version="1.0">
          <emma:interpretation id="{EE591047-77DF-42AE-84AE-D1155202D038}" emma:medium="tactile" emma:mode="ink">
            <msink:context xmlns:msink="http://schemas.microsoft.com/ink/2010/main" type="paragraph" rotatedBoundingBox="5052,8948 7750,8261 8094,9612 5396,10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9737D0-D4BC-420D-BCAB-061B470EE3F0}" emma:medium="tactile" emma:mode="ink">
              <msink:context xmlns:msink="http://schemas.microsoft.com/ink/2010/main" type="line" rotatedBoundingBox="5052,8948 7750,8261 8094,9612 5396,10300">
                <msink:destinationLink direction="with" ref="{6A6F6CAD-78D8-4E1C-94C3-F351082205A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443A279-D591-43FA-ADDC-36ED412381C1}" emma:medium="tactile" emma:mode="ink">
                <msink:context xmlns:msink="http://schemas.microsoft.com/ink/2010/main" type="inkWord" rotatedBoundingBox="5052,8948 7750,8261 8094,9612 5396,10300">
                  <msink:destinationLink direction="with" ref="{6DA09790-3309-452B-9637-743C0067CE65}"/>
                </msink:context>
              </emma:interpretation>
              <emma:one-of disjunction-type="recognition" id="oneOf0">
                <emma:interpretation id="interp0" emma:lang="en-US" emma:confidence="0">
                  <emma:literal>•on,</emma:literal>
                </emma:interpretation>
                <emma:interpretation id="interp1" emma:lang="en-US" emma:confidence="0">
                  <emma:literal>20 N,</emma:literal>
                </emma:interpretation>
                <emma:interpretation id="interp2" emma:lang="en-US" emma:confidence="0">
                  <emma:literal>20 No</emma:literal>
                </emma:interpretation>
                <emma:interpretation id="interp3" emma:lang="en-US" emma:confidence="0">
                  <emma:literal>*o</emma:literal>
                </emma:interpretation>
                <emma:interpretation id="interp4" emma:lang="en-US" emma:confidence="0">
                  <emma:literal>20 NY</emma:literal>
                </emma:interpretation>
              </emma:one-of>
            </emma:emma>
          </inkml:annotationXML>
          <inkml:trace contextRef="#ctx0" brushRef="#br0">4 140 95 0,'0'0'42'0,"-8"-16"-5"0,8 16-12 15,0 0-7-15,7-18-5 16,-7 18-7-16,8-17-6 15,-8 17-1-15,16-18 1 16,-16 18 0-16,20-18 0 16,-20 18 0-16,25-20 0 15,-25 20 0-15,28-19 1 16,-13 12-1-16,1 2 1 16,1 2 0-16,1 5 0 15,0 3-1-15,-2 4 0 0,2 5 0 16,-3 5-1-1,-2 3 0-15,-1 4 0 0,-2 7-1 16,-5 0 1 0,-5 3-1-16,-5 3 1 0,-5-1 1 15,-5 1-1-15,-1-1 1 16,-6-2 0-16,-1-3 0 16,0-3 0-16,0-6-1 15,0-2 1-15,5-4 0 16,1-5 0-16,17-13 1 15,-18 15 0-15,18-15-1 16,0 0 1-16,0 0-1 0,15-10 1 16,-15 10 0-16,31-12-1 15,-11 7 0 1,3 1 0-16,0-1 0 0,5 3 0 16,-1 0 0-1,-1 2 1-15,0 2-1 0,-1 1 0 16,-3-1 0-16,-3 1 0 15,1 0 0-15,-5 1 0 16,-15-4-6-16,21 0-11 16,-21 0-8-16,18-8-7 15,-18 8-3-15,15-20-1 16,-6 3-2-16,-1-2 1 16</inkml:trace>
          <inkml:trace contextRef="#ctx0" brushRef="#br0" timeOffset="568.202">848-220 122 0,'-10'-18'41'16,"10"18"-10"-16,-22-21-14 16,22 21-3-16,-21-10-3 15,21 10-8-15,-20 8-3 16,20-8-1-16,-24 30 0 16,9-4 1-16,-2 5-1 0,1 9 1 15,-1 8 0-15,1 4 0 16,3 6-1-16,1 1 1 15,7 0 0-15,5-2 1 16,8-1-1-16,7-6 0 16,7-6 0-16,7-8 0 15,9-10 0-15,3-9 0 16,4-11-1-16,3-12 0 16,-2-7 0-16,0-14 0 15,-2-6 1-15,-6-4 0 16,-3-4 1-16,-7-2-1 15,-8-3 2-15,-9 0-1 16,-6 2 1-16,-8 1-1 0,-9 2 0 16,-6 1 0-16,-8 1-1 15,-5 4 0-15,-6 3 0 16,1 7 0-16,1 0-1 16,4 6 1-16,6 5-6 15,4 1-9-15,21 13-8 16,0 0-8-16,0 0-4 15,0 0 0-15,21-6-2 16,1 7-1-16</inkml:trace>
          <inkml:trace contextRef="#ctx0" brushRef="#br0" timeOffset="-932.6293">2247-187 119 0,'0'0'44'0,"0"0"-2"15,0-19-16-15,21 19-17 16,5 0-5-16,11 0-3 16,4 1-1-16,7 1 0 0,3 0 0 15,0-2 0-15,-4 3 0 16,0-2 0-16,-8 3 0 16,-6 2 0-1,-7 4-1-15,-6 2 1 0,-5 6-1 16,-3 1 0-16,-4 6 0 15,-5 3 0-15,-3 3 0 16,0 2 1-16,0 2 0 16,0-3 0-16,-2 3 0 15,1-2 0-15,-2 1 0 16,1-4 0-16,0-1 0 16,1-2 0-16,-1-6-1 15,-1-4 1-15,6-3-16 0,-3-14-15 16,0 0-7-16,-2-14-3 15,1-8-2 1,-3-2-3-16</inkml:trace>
          <inkml:trace contextRef="#ctx0" brushRef="#br0" timeOffset="1455.088">1480-548 148 0,'-24'-20'42'0,"24"20"-5"16,-28 5-25-16,28-5-12 15,-5 31 1-15,10-8-2 16,3 7 2-16,3 3-2 15,1 5 1-15,3-1-1 16,-4 3 1-16,1-4-1 0,-2-2 1 16,-4-1 0-16,1-5 0 15,-2-3 0-15,0-7 0 16,-2-2 0 0,-3-16 2-16,0 0-1 0,0 0 0 15,0 0 0-15,0 0 1 16,8-23-2-16,-9 4 1 15,-1-4-1-15,-1 0 0 16,0-4 0-16,-2-1 0 16,0-1 0-16,0-2 0 15,0-4 0-15,0 1 0 16,2 1 1-16,-1 0-1 0,1 0 1 16,1 2-2-16,2 5 3 15,-1 1-3 1,1 9 2-16,0 16 0 15,-4-22-2-15,4 22 1 0,0 0-1 16,0 0 0-16,0 0 0 16,0 0 1-16,17 22 0 15,-7-8 0-15,5 6 0 16,3 1 1-16,3 4-2 16,5 1 3-16,2 2-3 15,4-2 2-15,1 2-1 16,1-3 0-16,4-4 0 15,-2-1 0-15,1-3 0 0,-6-4-1 16,0-3 1-16,-3-4 0 16,-1-3 0-1,-4-1-1-15,-4-5 2 16,0-2-1-16,-19 5 0 0,24-22 0 16,-24 22 0-16,15-29 0 15,-12 9 0-15,-3-8 1 16,-3-3 0-16,-7-5-1 15,2-3 2-15,-2-7-2 16,-3-2 2-16,0-1-2 16,1-2 1-16,1 3-1 15,-1 4 0-15,4 8 0 16,0 4 0-16,1 8 0 16,2 6 0-16,5 18-1 15,-3-18 0-15,3 18 1 16,0 0-10-16,0 0-17 15,18 18-9-15,-18-18-4 0,18 21-5 16,-18-21-2-16,20 15 2 16</inkml:trace>
        </inkml:traceGroup>
      </inkml:traceGroup>
    </inkml:traceGroup>
    <inkml:traceGroup>
      <inkml:annotationXML>
        <emma:emma xmlns:emma="http://www.w3.org/2003/04/emma" version="1.0">
          <emma:interpretation id="{8C63C7A5-226E-41AF-90BF-F741652F0157}" emma:medium="tactile" emma:mode="ink">
            <msink:context xmlns:msink="http://schemas.microsoft.com/ink/2010/main" type="paragraph" rotatedBoundingBox="4779,10790 6599,10193 6881,11054 5062,11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97A56A-600B-4138-AC9D-CBFD6FF0582D}" emma:medium="tactile" emma:mode="ink">
              <msink:context xmlns:msink="http://schemas.microsoft.com/ink/2010/main" type="line" rotatedBoundingBox="4779,10790 6599,10193 6881,11054 5062,11651">
                <msink:destinationLink direction="with" ref="{84E9439C-A74C-40F7-91E0-89A34952F18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CF9ED2E-6298-4C4E-8AD8-95EB33A6DD1A}" emma:medium="tactile" emma:mode="ink">
                <msink:context xmlns:msink="http://schemas.microsoft.com/ink/2010/main" type="inkWord" rotatedBoundingBox="4779,10790 6599,10193 6881,11054 5062,11651"/>
              </emma:interpretation>
              <emma:one-of disjunction-type="recognition" id="oneOf1">
                <emma:interpretation id="interp5" emma:lang="en-US" emma:confidence="1">
                  <emma:literal>1250</emma:literal>
                </emma:interpretation>
                <emma:interpretation id="interp6" emma:lang="en-US" emma:confidence="0.5">
                  <emma:literal>) 2 50</emma:literal>
                </emma:interpretation>
                <emma:interpretation id="interp7" emma:lang="en-US" emma:confidence="1">
                  <emma:literal>12 50</emma:literal>
                </emma:interpretation>
                <emma:interpretation id="interp8" emma:lang="en-US" emma:confidence="0.5">
                  <emma:literal>) 250</emma:literal>
                </emma:interpretation>
                <emma:interpretation id="interp9" emma:lang="en-US" emma:confidence="0">
                  <emma:literal>| 2 50</emma:literal>
                </emma:interpretation>
              </emma:one-of>
            </emma:emma>
          </inkml:annotationXML>
          <inkml:trace contextRef="#ctx0" brushRef="#br1" timeOffset="51696.1985">-439 1484 43 0,'-2'-15'35'16,"2"15"-2"-16,-3-21-4 0,3 21-5 15,0 0-1-15,0 0-4 16,15-8-5-16,-15 8-4 16,23 23-4-16,-6-5-4 15,2 5-1-15,4 6 0 16,0 8 0-16,0 4 0 15,4 5-1-15,-4 5 1 16,0 3-2-16,-2 3 1 16,-6 2 0-16,-2-1 0 15,-4-1 0-15,-3-4 0 16,-6-2-1-16,-1-8 1 16,-4-9 0-16,-2-8 0 0,4-8-1 15,3-18-7-15,0 0-14 16,0 0-11-16,-8-31-3 15,11 0-7-15,0-5-2 16,0-5-1-16</inkml:trace>
          <inkml:trace contextRef="#ctx0" brushRef="#br1" timeOffset="52291.8556">11 1635 103 0,'-22'-19'43'16,"22"19"-5"-16,-6-19-14 15,6 19-15-15,11-24-2 16,1 9-4-16,4 2-3 15,3 1 0-15,2 1 0 16,-1 3 1-16,3 3 0 16,-3 6 0-16,1 8 1 15,-5 5 0-15,-1 8 0 16,-3 6-1-16,-2 5 1 16,-4 3-1-16,-2 5 1 15,-4 3-2-15,-5 0 1 0,-4 1-2 16,-2-4 1-1,-2-2 0-15,-4-3 0 0,1-4 0 16,-2-4-1-16,-1-7 1 16,3-5 0-16,16-16-1 15,-20 18-1-15,20-18 0 16,0 0 1-16,0 0-1 16,18-21 0-16,0 10 1 15,7-6-2-15,3 2 3 16,3 2 0-16,2 3 0 15,2 2 0-15,-5 7 1 16,-2 1 0-16,-4 4 0 0,-4 5 2 16,-20-9-1-16,25 19-1 15,-25-19 1 1,10 15-3-16,-10-15-17 16,0 0-11-16,0 0-7 0,0 0-1 15,0-23-1-15,-4-3-2 16,3-2 2-16</inkml:trace>
          <inkml:trace contextRef="#ctx0" brushRef="#br1" timeOffset="52771.3778">686 1405 151 0,'-21'-5'43'0,"0"2"-7"16,6 6-28-16,15-3-8 15,-25 18 0-15,13-1 0 16,1 1-1-16,-1 3 1 16,-2 6 0-16,0-1 0 15,1-2 0-15,2-1 0 16,4-1 1-16,5-2-1 15,9-6 0-15,8-2 0 0,8-4 0 16,7-1-1 0,4-2 1-16,6-1 0 15,1 1 0-15,-2 5 1 16,1 2 0-16,-7 4 0 0,-2 4 0 16,-8 6-1-16,-5 2 1 15,-6 3-1-15,-7 2 1 16,-5-2-2-16,-7 1 1 15,-4-6 0-15,-6-3 0 16,-2-7 0-16,-6-7 0 16,0-8 0-16,-1-9-4 15,3-2-13-15,-4-13-11 16,8-3-6-16,0-7-2 0,8-2-7 16,6-1-2-1,5-3 11-15</inkml:trace>
          <inkml:trace contextRef="#ctx0" brushRef="#br1" timeOffset="53049.2362">655 1494 103 0,'0'0'41'15,"-16"-7"-5"-15,16 7-16 16,13-14-7-16,5 2-4 16,5 2-4-16,5 0-4 15,2 2-1-15,1 2 1 16,-1-1-1-16,-2 7-7 0,-7-7-10 16,4 12-10-16,-9-1-6 15,-1 1-7-15,-15-5-3 16,18 13 0-16,-18-13 25 15</inkml:trace>
          <inkml:trace contextRef="#ctx0" brushRef="#br1" timeOffset="53687.4689">1424 1233 133 0,'0'0'42'0,"-14"-13"-7"15,14 13-13-15,-17-12-11 16,17 12-10-16,-18-8-2 16,18 8 1-16,-23-5 0 15,8 7 0-15,-5 1 0 16,-1 2 1-16,-2 3-1 0,-2 5 0 16,0 0 0-16,1 7 1 15,2 1-2-15,3 4 1 16,2 5 0-1,7-1-1-15,5 6 1 0,7-2 0 16,4-1 0-16,6 0 0 16,8-4 1-16,3-2-2 15,8-8 1-15,2-5-1 16,3-6 0-16,-1-7 0 16,0-4 0-16,-4-7 0 15,-2-6 0-15,-2-6 0 16,-6-3 1-16,-1-3 0 15,-5-3 1-15,-4-1-1 16,-4-1 1-16,-4 4 1 16,-6-1-1-16,-4 5 0 15,-7 3 0-15,-6 3 0 16,-5 5 0-16,-3 4-1 0,-3 4 0 16,-1 2 0-16,6 5-1 15,1-1-16-15,25 1-16 16,-18 3-4-16,18-3-8 15,18-7-1-15,4-2-2 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4:59:14.64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6C5FB4E-38F4-4AA7-8E6D-1309BB2991AC}" emma:medium="tactile" emma:mode="ink">
          <msink:context xmlns:msink="http://schemas.microsoft.com/ink/2010/main" type="inkDrawing" rotatedBoundingBox="10230,16609 10534,16294 10595,16353 10291,16668" shapeName="Other"/>
        </emma:interpretation>
      </emma:emma>
    </inkml:annotationXML>
    <inkml:trace contextRef="#ctx0" brushRef="#br0">280 0 0,'0'123'16,"-186"-24"-16,103 11 16,72-104-16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08.9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19F45B-BFCE-4B17-B165-0634D1353BF2}" emma:medium="tactile" emma:mode="ink">
          <msink:context xmlns:msink="http://schemas.microsoft.com/ink/2010/main" type="inkDrawing" rotatedBoundingBox="2646,4234 15607,6816 14801,10863 1839,8281" semanticType="callout" shapeName="Other">
            <msink:sourceLink direction="to" ref="{75295671-C04B-426C-9118-1DBC4FD794B8}"/>
            <msink:sourceLink direction="from" ref="{DEADCF7E-A0BD-464C-83A2-037DEB94CAF5}"/>
          </msink:context>
        </emma:interpretation>
      </emma:emma>
    </inkml:annotationXML>
    <inkml:trace contextRef="#ctx0" brushRef="#br0">103 0 141 0,'-15'-10'41'0,"15"10"-4"15,-18 12-18-15,13 4-19 16,2 9 0-16,1 8-1 16,2 5 1-16,0 12-1 15,-2 8 0-15,-1 8 1 16,-4 1-1-16,1 4 0 16,-4-4 1-16,2-1 0 15,-2-2 0-15,3-10 0 16,2-6 0-16,2-11 1 15,3-9 0-15,3-10 0 0,-3-18-9 16,17 5-15 0,-11-19-8-16,4-14-9 15,-3-10 0-15,-2-11-3 16,0-11 0-16</inkml:trace>
    <inkml:trace contextRef="#ctx0" brushRef="#br0" timeOffset="307.9848">-29 12 168 0,'-21'-5'41'0,"21"5"-8"16,26-4-32-16,7-2-1 15,13 1 0-15,8-3 0 0,11 0-1 16,2-1 1-16,2 1 0 16,-3 2 0-16,-6-1 0 15,-9 4 0-15,-8 3-5 16,-12-2-7-16,-5 10-8 16,-26-8-8-16,23 17-5 15,-23-17-6-15,-10 26-1 16,-4-8-2-16,-8-2 20 15</inkml:trace>
    <inkml:trace contextRef="#ctx0" brushRef="#br0" timeOffset="519.833">180 417 161 0,'0'0'42'0,"27"9"-9"16,-4-9-32-16,13-2 0 16,4 7-8-16,1-8-14 15,5 6-11-15,0 0-8 16,-5 2-1-16,-6 0-1 16,-7 2-1-16</inkml:trace>
    <inkml:trace contextRef="#ctx0" brushRef="#br0" timeOffset="1119.888">729 638 129 0,'-13'14'41'16,"6"8"-1"-16,-4-1-15 16,6 10-26-16,8 7 3 15,2 2-2-15,5-1 1 0,1 2-1 16,4-2 0-16,-2-4 1 16,1-4-1-16,-1-6 0 15,-3-9-1-15,-10-16 2 16,14 17-1-16,-14-17 1 15,0 0-1-15,0-18 0 16,-3 1 0-16,-3-4 0 16,1-2 0-16,0-3-1 15,1-4 0-15,3-1 1 16,2-4-1-16,6-1 1 16,4 2-1-16,6-1 2 15,4 2-1-15,2 4 0 16,5 6 1-16,2 5-1 0,1 6 0 15,-3 10 1-15,-1 7-1 16,-4 9-1 0,-5 9 1-16,-2 8 0 15,-4 7 0-15,-4 4-1 0,-1 4 1 16,-4 4 0-16,0-1 0 16,1-5 0-16,-1-3 0 15,4-5 0-15,-4-6 0 16,5-7 1-16,-8-23-1 15,15 20-1-15,-15-20-5 16,15-13-15-16,-5-4-11 16,-4-9-7-16,4-5-3 0,-3-6 0 15,3 0-1 1</inkml:trace>
    <inkml:trace contextRef="#ctx0" brushRef="#br0" timeOffset="1555.3476">1276 817 164 0,'-5'16'41'0,"5"-16"-7"15,0 0-34-15,28 7 0 16,-3-7 0-16,4-5 0 16,6 1 0-16,4-4-1 15,4-2 0-15,-2-4 3 0,-1-3-3 16,-4-3 1-1,-4 2-1-15,-6-3 1 16,-6 0 0-16,-7-1 1 16,-7 3 0-16,-4 4-3 0,-7 0 3 15,5 15-1-15,-25-20 0 16,7 17-1-16,-5 6 1 16,0 2-1-16,0 7 0 15,0 4 1-15,2 7 1 16,3 5-1-16,4 5 0 15,6 3 1-15,8 2-1 16,5 1 1-16,8 1 0 16,4-2-1-16,11-6 0 15,3-4-1-15,7-6 1 16,1-11-1-16,4-3-11 16,-6-14-12-16,4-6-10 15,-7-9-5-15,-1-7-3 0,-3-8 2 16,-5-7-2-16</inkml:trace>
    <inkml:trace contextRef="#ctx0" brushRef="#br0" timeOffset="1821.8885">2078 404 128 0,'-3'-23'41'0,"3"23"0"16,0 0-15-16,-17 22-26 15,17 6 0-15,2 8 0 16,3 11-1-16,0 9 1 16,2 5 1-16,-1 3-2 0,2-1 2 15,2-3-1-15,-3-5 0 16,-1-9 0-16,1-9 0 16,0-7-1-16,-1-10-17 15,-6-20-11-15,0 0-9 16,0 0-2-16,-3-28-2 15,-5 1 0-15</inkml:trace>
    <inkml:trace contextRef="#ctx0" brushRef="#br0" timeOffset="2044.1038">1938 716 148 0,'0'0'42'0,"0"0"-6"16,28-18-25-16,-3 12-10 16,6-4-1-16,4 2-1 0,1 1 1 15,-1-1 0-15,-4-2-6 16,-1 5-18-16,-11-5-13 16,-19 10-4-16,20-19-2 15,-21 4-2-15,1 15 5 16</inkml:trace>
    <inkml:trace contextRef="#ctx0" brushRef="#br0" timeOffset="3463.5358">2464 649 138 0,'0'0'42'16,"0"0"-1"-16,11-18-26 15,4 11-14-15,8 1-1 16,5 1 0-16,7 3 0 16,3-1 0-16,3 1 0 15,0-1-8-15,0 6-11 16,-9-3-8-16,-3 4-6 15,-7 1-6-15,-22-5-2 0,19 9-1 16,-19-9 15-16</inkml:trace>
    <inkml:trace contextRef="#ctx0" brushRef="#br0" timeOffset="3687.9572">2579 833 162 0,'-20'8'42'0,"20"-8"-10"16,17 0-32-16,6-3 0 16,10 0-9-16,3-5-12 15,7 3-9-15,1-2-7 16,-2-1-4-16,-3 1-1 15,-3-1-1-15</inkml:trace>
    <inkml:trace contextRef="#ctx0" brushRef="#br0" timeOffset="4540.2297">3240 636 161 0,'-20'0'40'0,"20"0"-8"15,-5 18-32-15,5-18 0 16,10 35 0-16,0-9 0 15,0 3 0-15,-2 6-1 16,3-1 2-16,-2 3-1 16,-1-5 0-16,-2 0 0 15,-1-11 0-15,-1-1 0 16,-4-20 0-16,6 19 0 16,-6-19-1-16,0 0 0 15,0-23 1-15,-1 4-1 16,-3-6 0-16,1-8 2 15,0-1-3-15,1-7 2 0,4 0 0 16,3-1 0-16,3 3 0 16,5 1 1-16,4 7-1 15,4 5 0-15,2 6 1 16,3 7 0-16,2 8 1 16,0 8-1-16,0 5-1 15,-1 7 1-15,-1 7-1 16,-1 2 0-16,-5 7 0 15,-1 4 0-15,-4-1 0 16,0-1-1-16,-2 0 2 16,-1-5-1-16,-2-5 0 15,-2-5 0-15,-8-18 0 0,16 15-1 16,-16-15 1 0,0 0 0-16,12-26-1 0,-10 4 1 15,-1-4-1 1,3-7 1-16,-1-5 0 15,2 1 0-15,5-3 0 0,1-1 0 16,2 3 1-16,4 5-2 16,4 4 1-16,6 9 1 15,2 4 0-15,6 8 1 16,1 6-2-16,2 10 1 16,2 7 0-16,1 5-1 15,0 9 0-15,-5 4 0 16,-3 6-1-16,-5 4 0 0,-5 2 1 15,-3-4-1-15,-4-2 1 16,-2-4 0 0,-4-8 1-16,-2-5-2 15,-8-22 1-15,0 0-13 0,18 5-12 16,-16-23-7-16,2-9-7 16,0-5-2-16,-1-5-1 15,4-2 0-15</inkml:trace>
    <inkml:trace contextRef="#ctx0" brushRef="#br0" timeOffset="6543.4875">-266 1720 140 0,'-5'-18'42'16,"5"18"-2"-16,0 0-25 0,0 0-15 15,-17 30 0-15,22-4-1 16,0 7 0-16,5 8 1 15,3 5-1-15,4 3 0 16,1 1 1-16,3-1-1 16,6-8 2-16,6-5-2 15,3-10 0-15,3-9 0 16,4-11 1-16,3-11-1 16,-3-9 0-16,-2-9 0 15,-8-10 0-15,-8-7 1 16,-8-4 0-16,-9 0 2 15,-5-1-1-15,-9 4 1 16,-3 7-1-16,-1 4 1 0,-1 7-2 16,11 23 1-16,-18-15 0 15,18 15-2-15,-7 22 1 16,10-1-1-16,6 10 1 16,2 4-1-16,11 6 1 15,4 5-1-15,7-2 0 16,6 1 1-16,8-6 0 15,0-5 0-15,6-6 0 16,-2-10-1-16,-1-9 1 16,-4-9 0-16,-3-10-1 15,-7-8 1-15,-8-7 1 16,-7-9-1-16,-4-6 1 16,-11-3 1-16,-4-3-1 0,-7-3 0 15,-7 0 0-15,-6 3 0 16,-1 2-1-16,-3 6 0 15,-1 8 0 1,3 7-1-16,2 8 1 0,18 15 0 16,-23-8-8-16,23 8-14 15,2 22-8-15,8-6-4 16,0 0 0-16,6 2-8 16,4 2-1-16</inkml:trace>
    <inkml:trace contextRef="#ctx0" brushRef="#br0" timeOffset="6888.1879">1070 1839 127 0,'-25'1'43'0,"25"-1"-1"16,0 0-15-16,0 0-26 15,0 0 0-15,38 8-1 16,-3-6 0-16,3 0 0 0,1 1-9 16,-1-8-13-16,0 7-9 15,-10-4-5-15,-7 2-7 16,-21 0 1-16,22-2-1 16</inkml:trace>
    <inkml:trace contextRef="#ctx0" brushRef="#br0" timeOffset="7091.7736">1109 1995 136 0,'-14'13'42'0,"14"-13"0"16,0 15-26-16,19-14-16 15,11-1-1-15,5-5-12 16,9 2-13-16,-3-5-8 15,1-4-7-15,-6-1-1 16,-8-2-1-16,-3 1 8 16</inkml:trace>
    <inkml:trace contextRef="#ctx0" brushRef="#br1" timeOffset="23420.3334">1208 1132 59 0,'0'-18'36'0,"0"18"1"0,0 0-5 15,0 0-7-15,0 0-2 16,15-2-4-16,-15 2-4 16,18 22-6-16,-6-7-9 15,6 3 0-15,3 5 0 16,2 0 0-16,2 1 0 15,2 1 0-15,2 0 0 16,1-1 0-16,3-1 0 16,3-3 0-16,2-4 0 15,1 1 0-15,3-7 0 16,0-2 0-16,1-2 0 0,-2-1 0 16,-1-3 0-16,-4 0 0 15,-1 1 0-15,-2-3 0 16,-4 3 0-16,1 0 0 15,-4 2 0-15,-2-1 0 16,-3 1 0-16,-3 0 0 16,-1-1 0-16,-17-4-1 15,23 10-15-15,-23-10-7 16,0 0-6-16,0 0-5 16,0 0-6-16,0 0-3 15,-4-14-1-15,4 14 20 16</inkml:trace>
    <inkml:trace contextRef="#ctx0" brushRef="#br1" timeOffset="23793.1056">1918 1268 95 0,'0'0'38'15,"0"0"0"-15,0 0-15 16,0 0-8-16,28 15-1 16,-3 0-2-16,-2-3-2 15,7 6-4-15,0-2-3 0,1 2-3 16,0 0-1-16,-5 2 1 16,-1 0-1-1,-7-1 0-15,-5-1 1 16,-6 2-1-16,-5-2 1 0,-7 0 2 15,-7 0-3-15,-4-3 3 16,-6-2-2-16,1-3 2 16,0 0-3-16,2-5 0 15,5 3-9-15,14-8-13 16,-15 0-8-16,15 0-9 16,5-15-3-16,-5 15-3 15,26-29-1-15,-3 11 35 16</inkml:trace>
    <inkml:trace contextRef="#ctx0" brushRef="#br0" timeOffset="7435.7633">1978 1567 169 0,'-18'14'42'0,"9"0"-10"16,4 11-32-16,9 10 1 15,4 6-2-15,3 5 2 16,3 5-2-16,2 3 0 16,1 0 0-16,-1-5 0 15,-1-3 1-15,-2-6-1 16,-1-9 0-16,-2-8-1 0,-10-23-14 16,14 13-14-16,-14-13-9 15,10-30-2-15,-6-1-2 16,-3-5 0-16,1-8 20 15</inkml:trace>
    <inkml:trace contextRef="#ctx0" brushRef="#br0" timeOffset="7671.3608">1965 1620 166 0,'-19'-15'42'15,"19"15"-9"-15,17-23-32 0,6 15-3 16,12-2 2-16,7 2-2 16,6 0 1-16,2 4-4 15,-1-5-11-15,2 5-7 16,-11-2-6-16,-2 7-4 16,-14-1-1-16,-4 5 0 15,-20-5-1-15,0 0 8 16</inkml:trace>
    <inkml:trace contextRef="#ctx0" brushRef="#br0" timeOffset="7888.286">2077 1862 169 0,'0'0'37'0,"0"0"-1"16,19 0-36-16,4-5 0 16,14 3-17-16,-3-6-14 15,9 3-8-15,-5-3-3 16,0-1-1-16,-7 1-1 16</inkml:trace>
    <inkml:trace contextRef="#ctx0" brushRef="#br0" timeOffset="8111.0618">2581 1894 124 0,'0'0'43'0,"-20"9"0"16,20-9-13-16,0 0-31 15,0 0-9-15,0 0-20 16,25 1-10-16,-11-7-3 16,3-3-1-16,-17 9-1 15,30-27 19-15</inkml:trace>
    <inkml:trace contextRef="#ctx0" brushRef="#br0" timeOffset="8548.0754">3082 1655 161 0,'-15'-2'42'0,"15"2"-7"16,0 0-34-16,29 25-1 15,-1-6 1-15,10 9-2 16,7 2 2-16,6 6-2 15,5 3 1-15,0 2 0 16,-2 2-1-16,-6-2 1 16,-7-3-1-16,-6-2 0 15,-9-1 0-15,-6-9 0 16,-5-6-1-16,-2-4-17 16,-13-16-12-16,0 0-6 15,0 0-4-15,13-15-1 16,-13-4 0-16</inkml:trace>
    <inkml:trace contextRef="#ctx0" brushRef="#br0" timeOffset="8804.3194">3581 1635 145 0,'-23'10'43'0,"0"8"-2"15,-5 5-31-15,5 8-10 16,-1 10 0-16,1 7-1 16,0 4 0-16,-3 2 0 15,1-1 0-15,1-2 1 0,-1-5-1 16,3-8 0-16,9-7-16 16,0-13-13-16,13-18-9 15,0 0-3 1,0 0 0-16,25-30-2 0</inkml:trace>
    <inkml:trace contextRef="#ctx0" brushRef="#br0" timeOffset="5166.8167">4925 498 168 0,'-2'-16'41'16,"1"-9"-8"-16,6 0-34 16,-2 1 1-16,2-1 0 15,-3 0 1-15,-4-1 0 16,-6 5 0-16,-5 1-1 16,-9 7 1-16,-7 5-1 15,-9 9 0-15,-7 7 0 16,1 12-1-16,-2 11 0 15,3 9 1-15,5 7-1 16,8 8 0-16,12 2 1 16,13 2 0-16,15 0 0 15,18-4 0-15,13-8-1 0,12-9 1 16,8-8 0-16,3-11-1 16,-1-9 0-16,-1-11 0 15,-6-9 2-15,-10-8-2 16,-9-9 1-16,-9-2 0 15,-5-6 1-15,-8-2 0 16,-2-1 0-16,-8 0 0 16,-2 5-1-16,-6 5 1 15,-4 4 0-15,-1 7-1 16,8 17 0-16,-20-13 0 16,20 13 0-16,-15 16-1 15,14 1 1-15,4 6 0 16,5 5 0-16,5 6 0 0,9 4 1 15,1 3-1-15,5 0 0 16,6-3 1-16,3-4-1 16,4-4 0-16,2-5-1 15,3-12 0-15,-5-12-13 16,7-2-16-16,-7-9-8 16,-3-6-3-16,-5-9-2 15,-10-6-1-15,-5-1 13 16</inkml:trace>
    <inkml:trace contextRef="#ctx0" brushRef="#br1" timeOffset="27295.4601">-266 2923 117 0,'0'0'39'0,"-12"18"-5"15,1 3-15-15,3 12-7 16,1 5-8-16,4 8-3 16,-1 3-1-16,6 4-1 15,6 3 1-15,2-2 0 16,10-3 0-16,5-5-1 16,9-5 0-16,7-10 0 15,10-6 0-15,7-14 0 16,3-9 0-16,0-10-1 0,2-12 1 15,-7-8 1-15,0-7-1 16,-9-4 1-16,-7-4 1 16,-9-1-2-16,-9 1 1 15,-7-1 1-15,-12 4-1 16,-8 4 1-16,-10 5 0 16,-5 10 0-16,-6 6 0 15,-7 12 0-15,-2 9 1 16,-4 11-1-16,4 9-1 15,4 10 1-15,3 7-1 16,8 4-1-16,9 8 1 16,12-3 0-16,12 2-2 15,15-6 1-15,12-4-5 0,9-14-11 16,9-5-8-16,5-17-7 16,1-16-5-16,-1-12-2 15,-11-15-1-15,-4-9 16 16</inkml:trace>
    <inkml:trace contextRef="#ctx0" brushRef="#br0" timeOffset="9222.6031">4540 1653 152 0,'-37'-23'42'0,"16"16"-6"15,-12 2-23-15,2 7-13 16,1 5-1-16,0 7 2 16,2 6-2-16,0 6 1 0,7 7-1 15,3 7 0-15,6 4 0 16,7 4 0 0,10 1 1-16,10 0 0 15,7-1 0-15,9-7 0 0,10-5-1 16,7-10-2-16,9-3-16 15,1-14-11-15,5-9-7 16,-1-12-4-16,3-9-1 16,-3-9-1-16</inkml:trace>
    <inkml:trace contextRef="#ctx0" brushRef="#br0" timeOffset="10762.877">6555 1942 174 0,'0'0'37'0,"36"-15"-4"0,8 5-34 16,16-1-11-16,15 4-21 15,4 1-7-15,-1-4-3 16,-1 3-2-16,-9-4-2 16</inkml:trace>
    <inkml:trace contextRef="#ctx0" brushRef="#br1" timeOffset="27672.0279">597 3248 134 0,'0'0'39'0,"18"-25"-6"15,0 11-26 1,12-4-15-16,14 6-11 16,-1-4-10-16,5 1-4 15,2 2-6-15,-3-2 0 0,-4 2 0 16</inkml:trace>
    <inkml:trace contextRef="#ctx0" brushRef="#br1" timeOffset="27508.5297">709 2980 156 0,'-15'12'39'0,"5"11"-10"15,-1 8-28-15,6 4-1 0,7 6 0 16,3 3 1-16,3 2-1 15,5-2 0-15,2 1 0 16,-2-9-10-16,3 0-12 16,-4-11-9-16,-2-9-5 15,-10-16-4-15,0 0-2 16,0 0 0-16</inkml:trace>
    <inkml:trace contextRef="#ctx0" brushRef="#br1" timeOffset="27831.9739">1039 3115 98 0,'-7'20'41'16,"0"-2"-5"-16,4 8-10 16,2-3-11-16,9 2-8 15,5 1-16-15,2-8-12 0,8-1-10 16,2-9-5-1,-1-10-4-15,4-4-1 16,-3-11-1-16</inkml:trace>
    <inkml:trace contextRef="#ctx0" brushRef="#br1" timeOffset="28218.715">1449 3015 119 0,'-23'1'40'16,"-4"3"-2"-16,-2-1-20 16,4 7-15-16,4 3-3 15,6 3-1-15,2 1 1 16,4 3 1-16,8-2-1 16,6 1 0-16,5-2 0 15,9 1 0-15,8-5 0 0,6 2 0 16,11 0-1-16,4 1 0 15,8 0 0-15,0 7 1 16,-2-1 1-16,-8 2-1 16,-4 4 0-16,-13 2 1 15,-12 0-1-15,-14 1 0 16,-14-3 1-16,-11-5-2 16,-9-4 1-16,-5-5 0 15,-6-10 0-15,-2-5 0 16,4-6-13-16,1-9-8 15,8-4-8-15,7-5-5 16,11-2-1-16,10 0-1 16,10-1-1-16</inkml:trace>
    <inkml:trace contextRef="#ctx0" brushRef="#br1" timeOffset="31863.2936">7070 3248 173 0,'0'0'36'0,"0"0"-3"16,0 0-25-16,41-6-9 15,-1 7-14-15,16 6-13 16,2-4-5-16,4 4-2 16,-4-7 0-16,-4 0-8 15,-6-2 0-15</inkml:trace>
    <inkml:trace contextRef="#ctx0" brushRef="#br1" timeOffset="39302.8771">11584 4442 154 0,'0'0'36'0,"-13"18"-1"16,10-1-14-16,3 4-22 16,5 6 0-16,5 5 0 15,6 8-2-15,7 1 1 16,9-2-1-16,7-1 0 16,7-5 0-16,5-8 0 15,2-6 0-15,0-9 2 16,-7-11-8-16,0-4-4 15,-13-12-2-15,-7-4 0 0,-16-9 1 16,-5 2-1-16,-16-9 3 16,-6 4 0-16,-6-5 8 15,-2 2 3-15,2 3 3 16,2 5-6-16,4 2-5 16,11 3-6-16,6 5-3 15,10 0-1-15,8 3-2 16,7 0 0-16</inkml:trace>
    <inkml:trace contextRef="#ctx0" brushRef="#br1" timeOffset="39699.1448">12126 4472 148 0,'23'-8'36'16,"4"1"-2"-16,17 1-20 15,12 2-36-15,2-2-11 16,5 1-1-16,-6-3-2 15,-4-4-1-15,-10-1-3 16</inkml:trace>
    <inkml:trace contextRef="#ctx0" brushRef="#br1" timeOffset="39519.0228">12202 4219 138 0,'-10'-21'36'16,"10"21"-1"-16,0 0-6 15,-6 19-22-15,14 11-7 16,8 9 1-16,7 11-1 15,4 4 0-15,4 7-1 16,0-2 1-16,1-2-2 16,-8-7-14-16,4-8-14 15,-6-12-5-15,-7-12-2 0,-15-18-1 16,0 0 0 0,5-23-1-16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18.62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2B328ED-6061-4719-8C59-0F77B54E6DDC}" emma:medium="tactile" emma:mode="ink">
          <msink:context xmlns:msink="http://schemas.microsoft.com/ink/2010/main" type="inkDrawing" rotatedBoundingBox="7482,7037 7523,6535 7994,6573 7952,7076" semanticType="enclosure" shapeName="Other">
            <msink:destinationLink direction="with" ref="{5620743F-D599-4A17-A659-68BB1D5EE8A1}"/>
          </msink:context>
        </emma:interpretation>
      </emma:emma>
    </inkml:annotationXML>
    <inkml:trace contextRef="#ctx0" brushRef="#br0">5210 1658 152 0,'-34'-7'42'16,"-4"6"-3"-16,-4 2-27 0,8 7-12 15,3 9-1-15,3 4 1 16,3 9 0-16,8 8 0 16,6 6 0-16,6 5 0 15,5 4 0-15,10-2-1 16,8-2 1-16,8-5-1 15,9-6-1-15,6-12 1 16,5-7-1-16,4-15 1 16,1-8-1-16,-2-13 0 15,-6-9 1-15,-5-9 0 16,-9-6 1-16,-7-5 2 16,-12-1-1-16,-9-1 1 15,-10 0-1-15,-11 6 0 0,-7 1 0 16,-6 8 0-16,1 5 0 15,0 6-2-15,9 9-12 16,3 2-11-16,20 11-9 16,0 0 0-16,27 3-1 15,7 4-2-15,19 2 0 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19.0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620743F-D599-4A17-A659-68BB1D5EE8A1}" emma:medium="tactile" emma:mode="ink">
          <msink:context xmlns:msink="http://schemas.microsoft.com/ink/2010/main" type="inkDrawing" rotatedBoundingBox="8316,6428 8781,6944 8463,7230 7998,6714" semanticType="callout" shapeName="Other">
            <msink:sourceLink direction="with" ref="{02B328ED-6061-4719-8C59-0F77B54E6DDC}"/>
            <msink:sourceLink direction="with" ref="{881DE734-8B0B-41AF-9584-21A9BD188C9B}"/>
          </msink:context>
        </emma:interpretation>
      </emma:emma>
    </inkml:annotationXML>
    <inkml:trace contextRef="#ctx0" brushRef="#br0">5882 1650 161 0,'-38'-15'36'0,"-1"3"-1"15,-7 1-19-15,5 6-17 16,4 7 1-16,6 4-1 16,10 7 1-16,6 5 0 15,11 4 0-15,8 2 0 16,7 3 0-16,9 1 0 15,6-2 0-15,9-2 0 16,5 3 0-16,4-4 0 16,4-2 0-16,1 0 0 15,2-1 0-15,-1-2 1 16,-2 0-1-16,-4 2-1 16,-6-4 1-16,-7 3-1 15,-8-1 0-15,-10 0 0 0,-11 0 0 16,-15 0-1-16,-10 0 1 15,-15-3 0-15,-8-1 0 16,-7-2 0-16,-5-4 1 16,1-3 0-16,4-3-1 15,7-2 2-15,11-4-4 16,11-5-14-16,24 9-12 16,0-23-3-16,26 9-1 15,12-5-2-15,13-1-1 16,13-5 0-16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19.54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81DE734-8B0B-41AF-9584-21A9BD188C9B}" emma:medium="tactile" emma:mode="ink">
          <msink:context xmlns:msink="http://schemas.microsoft.com/ink/2010/main" type="inkDrawing" rotatedBoundingBox="9628,6207 9957,7056 9209,7346 8880,6497" semanticType="enclosure" shapeName="Other">
            <msink:destinationLink direction="with" ref="{5620743F-D599-4A17-A659-68BB1D5EE8A1}"/>
          </msink:context>
        </emma:interpretation>
      </emma:emma>
    </inkml:annotationXML>
    <inkml:trace contextRef="#ctx0" brushRef="#br0">6863 1558 172 0,'-7'-37'35'0,"5"6"-3"16,-9 2-26-16,-1 6-8 16,-3 8 1-16,-6 5-2 15,-5 10 3-15,-6 7 0 16,-2 12-1-16,-6 9 2 16,1 10 0-16,-2 10 1 0,3 9-1 15,3 9 1 1,10 8 0-16,10 1-2 15,12 4 2-15,15 0-1 16,14-7-2-16,15-6 2 0,12-8-1 16,10-12 0-16,7-12 0 15,8-9-1-15,1-15 0 16,-2-12 0-16,-1-13-1 16,-5-11 1-16,-5-12 0 15,-12-11 1-15,-11-9 0 16,-17-7 0-16,-17-3 0 15,-18-4 0-15,-15 0 1 16,-17 3 0-16,-15 3-3 0,-7 5 2 16,-6 9-2-1,1 7 1-15,14 12-14 16,1 5-10-16,19 15-8 16,7 5-1-16,27 8 0 0,0 0-2 15,8 21 0-15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37.9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295671-C04B-426C-9118-1DBC4FD794B8}" emma:medium="tactile" emma:mode="ink">
          <msink:context xmlns:msink="http://schemas.microsoft.com/ink/2010/main" type="inkDrawing" rotatedBoundingBox="5123,7994 5809,8228 5685,8593 4998,8359" semanticType="underline" shapeName="Other">
            <msink:destinationLink direction="to" ref="{A419F45B-BFCE-4B17-B165-0634D1353BF2}"/>
          </msink:context>
        </emma:interpretation>
      </emma:emma>
    </inkml:annotationXML>
    <inkml:trace contextRef="#ctx0" brushRef="#br0">2839 3253 99 0,'-14'-18'39'0,"-1"-3"-6"16,0 3-13-16,-7-4-5 15,4 4-5-15,-1 3-7 16,-3 4-3-16,-1 3 0 16,-2 6 0-16,-3 5 0 15,-1 10 1-15,1 7-2 16,-2 8 2-16,5 7-1 15,2 6 1-15,8 1 0 16,11 4-1-16,10 0-1 16,12-6-1-16,14-6 1 15,7-11 0-15,12-11 0 16,4-12-5-16,-1-8-2 16,-3-14-1-16,-5-7-2 0,-11-8 0 15,-9-2 1-15,-11-2 4 16,-10 3 7-16,-5 7 5 15,-8 1 3-15,-1 11 2 16,-4 4 1-16,13 15 1 16,-18 6-1-16,15 14-4 15,1 5-7-15,7 6-1 16,3 5 0-16,5 2-1 16,9 1 0-16,3-6 0 15,6 2-8-15,3-16-12 16,9-5-10-16,-3-13-2 15,3-12-6-15,-2-7-1 16,0-12-1-16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38.3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3444DF-9FAC-4AC8-AC84-563CE18BDDBB}" emma:medium="tactile" emma:mode="ink">
          <msink:context xmlns:msink="http://schemas.microsoft.com/ink/2010/main" type="inkDrawing" rotatedBoundingBox="5791,7982 8917,8021 8912,8469 5785,8430" semanticType="underline" shapeName="Other"/>
        </emma:interpretation>
      </emma:emma>
    </inkml:annotationXML>
    <inkml:trace contextRef="#ctx0" brushRef="#br0">3436 3074 138 0,'-36'-5'42'15,"-4"7"-5"-15,-3 4-27 16,7 11-9-16,11 1-2 16,7 6 2-16,11 3-1 15,12 1 1-15,12-2-1 16,11-3 0-16,11-2 0 16,6-1 0-16,6-2-1 15,3-3 1-15,-3 1 0 16,-3-1 1-16,-8 1-2 15,-9 1 2-15,-10 4-1 16,-6 1 0-16,-11-3 0 0,-11-1 0 16,-6 0-1-16,-7-4 0 15,-5-3-2-15,-4-9-8 16,2-1-7-16,-4-9-5 16,8-2-5-16,2-4-4 15,9-5-2-15,7-2 0 16,12 0 2-16,12 1 21 15</inkml:trace>
    <inkml:trace contextRef="#ctx0" brushRef="#br0" timeOffset="395.2642">4042 3108 137 0,'-21'-8'35'16,"-4"7"-2"-16,-8 1-16 15,5 9-9-15,2 5-8 16,3 2 0-16,1 2 0 16,7 5 1-16,4-3-1 15,6 1 0-15,10-3-1 16,6-1 0-16,12-3 0 16,7-2 0-16,10-1 0 15,4-2 0-15,5 1 0 16,1 1 1-16,-2 1 0 15,-5 1 2-15,-7 3-1 0,-10 2 0 16,-11 4 0-16,-8-1 0 16,-11 2-1-16,-6-2 1 15,-8-3-1-15,-3-3-1 16,-6-7 1-16,-1-4 0 16,-1-9 0-16,1-8-12 15,8-4-8-15,0-6-8 16,15-2-3-16,4-1-2 15,11-2-1-15,6-1-2 16,12 1 1-16</inkml:trace>
    <inkml:trace contextRef="#ctx0" brushRef="#br0" timeOffset="744.8164">4409 3171 148 0,'0'0'35'0,"0"0"-1"0,-24 23-15 15,19-2-17-15,3 6-2 16,7 4-1-16,8 3 0 16,9-1 0-16,9-2 0 15,9-3-1-15,9-8 0 16,4-7 0-16,3-6 1 16,-2-12 0-16,-3-5 0 15,-8-7 1-15,-5-6-3 16,-13-3-1-16,-7 0 0 15,-12-5-1-15,-4 3 2 0,-9 3 0 16,-6 0 4-16,-2 4 1 16,-4 3 2-1,2 3-1-15,-3 4 2 16,5 4-6-16,15 7-8 0,-18-3-9 16,18 3-12-16,0 0-3 15,27 10 0-15,-7-9-1 16,8 4-1-16</inkml:trace>
    <inkml:trace contextRef="#ctx0" brushRef="#br0" timeOffset="1539.501">5083 3171 150 0,'0'0'35'0,"-18"13"0"15,18-13-14-15,-18 31-21 16,21-4 1-16,7 4-1 15,2 7 0-15,4 3 1 0,4 0-2 16,0-2 0-16,0-4-1 16,-4-6 0-16,-1-4 0 15,-15-25-9-15,15 18-4 16,-15-18-2-16,1-20 0 16,-6-8 1-16,2-3 2 15,-4-7 3-15,3-4 8 16,4-1 11-16,0-3 5 15,9 8 1-15,1 0 2 16,12 12-2-16,-1 5 0 16,9 9-4-16,1 9-4 15,2 9-4-15,0 8 0 16,-3 5 0-16,-1 8 0 0,-2 5 1 16,-6 5-2-16,-6 2 0 15,-4-1 0-15,-1-4-1 16,-5-3-1-16,0-4 0 15,-3-11 0-15,-2-16-1 16,0 0 0-16,0 0 0 16,0-31 0-16,0 1 0 15,3-6 1-15,4-3 1 16,4-2 0-16,6 3-1 16,4 3 1-16,4 8 1 15,3 7 1-15,3 8 0 16,-3 11 0-16,2 11-1 0,-7 6 1 15,-2 9 1-15,-3 6-1 16,-3 5-1-16,0 2-1 16,0 1 0-16,3-1-2 15,2-7 1 1,3-5-1-16,7-6 1 0,3-12-1 16,3-8 1-16,3-11 0 15,1-7 0-15,-4-8 1 16,-1-4-1-16,-6-5-1 15,-6-2 1-15,-6-1 1 16,-7 3 1-16,-9 6 1 16,-7 4-1-16,-7 7 1 15,-5 10 1-15,-6 6 0 0,3 14 0 16,-2 7-1-16,5 9-1 16,8 9 0-16,7 2-1 15,9 2-1 1,12 2 0-16,7-2 0 0,6-8-13 15,11-2-18-15,-5-11-2 16,6-9-3-16,-8-14-1 16,0-12-1-16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0.6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D9E619-01D6-4D89-B82D-A88734BE6E4A}" emma:medium="tactile" emma:mode="ink">
          <msink:context xmlns:msink="http://schemas.microsoft.com/ink/2010/main" type="inkDrawing" rotatedBoundingBox="9926,7791 10313,8355 9897,8641 9510,8076" semanticType="enclosure" shapeName="Other">
            <msink:destinationLink direction="with" ref="{05D4C3D3-7586-443C-BE92-87F4D0873C4B}"/>
          </msink:context>
        </emma:interpretation>
      </emma:emma>
    </inkml:annotationXML>
    <inkml:trace contextRef="#ctx0" brushRef="#br0">7398 3087 141 0,'0'-18'34'16,"-5"-3"-2"-16,2 3-13 15,-7-4-8-15,3 6-4 0,-7 3-5 16,-3 1-1-16,-6 6 1 16,-5 6-1-16,-7 5 0 15,-3 9 0-15,1 9-1 16,-1 9 0-16,3 7 0 15,5 9 1-15,11 6-1 16,10 5-1-16,19 3 0 16,18 1 0-16,15-4-1 0,16-6 1 15,12-9-1 1,5-13 0-16,3-11 1 16,-3-15 0-16,-9-18 0 15,-12-10 1-15,-19-14-3 0,-19-12-5 16,-14-7-2-16,-20-9 0 15,-7-1-1-15,-17 0 1 16,-7 10-2-16,-10 2-1 16,2 15 2-16,-5 7 1 15,7 14 0-15,4 10-4 16,11 13-6-16,11 5-1 16,10 5 0-16,9 4-1 15,8 3 2-15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1.1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D4C3D3-7586-443C-BE92-87F4D0873C4B}" emma:medium="tactile" emma:mode="ink">
          <msink:context xmlns:msink="http://schemas.microsoft.com/ink/2010/main" type="inkDrawing" rotatedBoundingBox="10424,7960 10838,8098 10763,8322 10349,8184" semanticType="callout" shapeName="Other">
            <msink:sourceLink direction="with" ref="{B2D9E619-01D6-4D89-B82D-A88734BE6E4A}"/>
            <msink:sourceLink direction="with" ref="{7B931E83-AC54-48EC-8738-6095CA13F2DA}"/>
          </msink:context>
        </emma:interpretation>
      </emma:emma>
    </inkml:annotationXML>
    <inkml:trace contextRef="#ctx0" brushRef="#br0">7854 3135 138 0,'-19'1'40'16,"19"-1"-5"-16,0 0-13 0,23 2-12 15,3 0-5 1,10 3-9-16,4-5-10 16,8 5-9-16,-7-7-6 15,2 4-4-15,-9-4 1 0,-2 2-3 16,-13 0-5-16,-19 0 1 15</inkml:trace>
    <inkml:trace contextRef="#ctx0" brushRef="#br0" timeOffset="180.7741">7938 3299 154 0,'-11'15'41'15,"11"-15"-5"-15,28 5-40 16,2-5-26-16,17 1-3 16,3-4-2-16,4 1-2 0,-1-6-1 15,-2 2-1-15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1.8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931E83-AC54-48EC-8738-6095CA13F2DA}" emma:medium="tactile" emma:mode="ink">
          <msink:context xmlns:msink="http://schemas.microsoft.com/ink/2010/main" type="inkDrawing" rotatedBoundingBox="11402,7824 11914,8385 11524,8742 11011,8182" semanticType="enclosure" shapeName="Other">
            <msink:destinationLink direction="with" ref="{05D4C3D3-7586-443C-BE92-87F4D0873C4B}"/>
            <msink:destinationLink direction="with" ref="{C3C2E8C0-15BE-491C-A6CB-2E3E0D75B6C5}"/>
          </msink:context>
        </emma:interpretation>
      </emma:emma>
    </inkml:annotationXML>
    <inkml:trace contextRef="#ctx0" brushRef="#br0">8968 3059 119 0,'-20'-23'40'0,"-4"3"-1"15,-9 1-19-15,3 11-8 0,-5 4-2 16,2 9-2-16,-3 8-8 15,0 9 1-15,1 6-1 16,4 8 1-16,1 6 0 16,7 8 0-16,7 1-1 15,9 5 1-15,14 4-1 16,13-1-1-16,14 1 0 16,12-6-1-16,15-5 0 15,9-8 1-15,7-11-1 16,0-12 0-16,-1-15-2 15,-8-14-5-15,-9-11-2 16,-13-14-1-16,-13-5 0 0,-16-7 1 16,-12-1 0-16,-17 0 2 15,-9-2 6-15,-11 7 7 16,-9-2 4-16,-2 11 1 16,-3 2 0-16,7 9-1 15,2 4-6-15,6 5-11 16,15 7-12-16,16 8-6 15,0 0-2-15,0 0-3 16,8-17-2-16,7 12 0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4:35:18.0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32E04F3-1F72-4675-8775-7E4FD6C9CE3C}" emma:medium="tactile" emma:mode="ink">
          <msink:context xmlns:msink="http://schemas.microsoft.com/ink/2010/main" type="writingRegion" rotatedBoundingBox="17830,17389 17845,17389 17845,17547 17830,17547"/>
        </emma:interpretation>
      </emma:emma>
    </inkml:annotationXML>
    <inkml:traceGroup>
      <inkml:annotationXML>
        <emma:emma xmlns:emma="http://www.w3.org/2003/04/emma" version="1.0">
          <emma:interpretation id="{522AB8D4-A1EB-466D-8335-9F9A49037262}" emma:medium="tactile" emma:mode="ink">
            <msink:context xmlns:msink="http://schemas.microsoft.com/ink/2010/main" type="paragraph" rotatedBoundingBox="17830,17389 17845,17389 17845,17547 17830,175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141A94-EE87-45F1-84ED-F64BC57E6071}" emma:medium="tactile" emma:mode="ink">
              <msink:context xmlns:msink="http://schemas.microsoft.com/ink/2010/main" type="line" rotatedBoundingBox="17830,17389 17845,17389 17845,17547 17830,17547"/>
            </emma:interpretation>
          </emma:emma>
        </inkml:annotationXML>
        <inkml:traceGroup>
          <inkml:annotationXML>
            <emma:emma xmlns:emma="http://www.w3.org/2003/04/emma" version="1.0">
              <emma:interpretation id="{CB1DE178-4C89-42D3-BE49-F8E33DA1FA39}" emma:medium="tactile" emma:mode="ink">
                <msink:context xmlns:msink="http://schemas.microsoft.com/ink/2010/main" type="inkWord" rotatedBoundingBox="17830,17389 17845,17389 17845,17547 17830,17547"/>
              </emma:interpretation>
              <emma:one-of disjunction-type="recognition" id="oneOf0">
                <emma:interpretation id="interp0" emma:lang="en-US" emma:confidence="0">
                  <emma:literal>|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0 0 0,'0'0'0,"0"0"15,0 0-15,0 0 0,0 0 16,0 0-16,0 0 16,0 0-16,0 0 15,0 0-15,0 0 16,0 0-16,0 0 15,0 0-15,0 0 0,0 0 16,0 0-16,0 0 16,0 0-16,0 0 15,0 0-15,0 0 16,0 0-16,0 0 0,0 0 16,0 0-16,0 0 15,0 0-15,0 0 16,0 0-16,0 0 15,0 0-15,0 0 16,0 0-16,0 0 0,0 0 16,0 0-1,0 0-15,0 0 0,0 0 16,0 0-16,0 0 16,0 0-16,0 0 15,0 0-15,0 94 16,0-89-16,0-5 15,0 0-15,0 0 0,0 0 16,0 0-16,0 0 16,0 0-16,0 6 0,0 6 15,0-6-15,0 0 16,0-1-16,0 1 16,0 0-16,0 0 15,0 0-15,0-6 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6.0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480F5F-F731-4E86-991C-6F7FF4FA8CE2}" emma:medium="tactile" emma:mode="ink">
          <msink:context xmlns:msink="http://schemas.microsoft.com/ink/2010/main" type="inkDrawing" rotatedBoundingBox="10103,9158 11325,9130 11338,9718 10116,9745" semanticType="callout" shapeName="Other">
            <msink:sourceLink direction="with" ref="{96B2219F-F79D-4415-BAD7-12997E41B22E}"/>
            <msink:sourceLink direction="with" ref="{9CFECA56-D14E-4AE5-88B1-C8836D049BC5}"/>
          </msink:context>
        </emma:interpretation>
      </emma:emma>
    </inkml:annotationXML>
    <inkml:trace contextRef="#ctx0" brushRef="#br0">8008 4638 149 0,'-4'-20'39'0,"-6"-8"-6"16,2 5-19-1,-7 0-12-15,-1 0-1 0,-6 0 1 16,-4 5-1-16,-5 5 0 15,-2 5 0-15,-5 6-1 16,-3 9 0-16,-2 8 0 16,0 8-1-16,4 9 2 15,4 8-1-15,7 3 0 16,10 3-1-16,15-2 0 16,12-5 0-16,18-3 0 15,16-11-1-15,16-10-2 0,8-12-12 16,11-6-8-1,-9-15-3-15,0-7-3 16,-14-11-1-16,-9-8 3 16,-23-14 6-16,-15-1 11 0,-14-2 21 15,-18-6 14-15,1 8 5 16,-11 1 3-16,2 14 0 16,-2 8-1-16,8 19-7 15,1 11-9-15,25 6-8 16,-17 38-7-16,22-2 0 15,10 13-1-15,8 7 1 16,8 5 1-16,6 1-2 16,7 0 0-16,1-9-8 15,2-4-14-15,-4-13-9 16,0-8-1-16,-7-14-1 16,-3-13-2-16,-6-16 1 15</inkml:trace>
    <inkml:trace contextRef="#ctx0" brushRef="#br0" timeOffset="365.5512">8370 4437 156 0,'-25'-14'42'0,"25"14"-6"16,-11 18-25-16,16 6-10 16,6 9-1-16,9 8 1 15,6 5-2-15,2 2 1 16,4-2-12-16,1-2-6 15,-7-9-5-15,0-7-3 16,-9-12-3-16,-17-16 1 16,0 0 2-16,0 0 4 0,-7-38 16 15,-11 4 12-15,-2-2 13 16,-3-5 6-16,5 1 2 16,0-1-1-16,10 5-1 15,3 0-4-15,12 11-6 16,2 2-5-16,10 5-17 15,12 12-13-15,0-1-10 16,14 9-2-16,-4 1-6 16,8 4-2-16,-1 1 0 15,3 2 18-15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6.7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90EB97-04E4-4936-8000-F96602E691BD}" emma:medium="tactile" emma:mode="ink">
          <msink:context xmlns:msink="http://schemas.microsoft.com/ink/2010/main" type="inkDrawing" rotatedBoundingBox="11568,9202 12015,9518 11806,9813 11360,9497" semanticType="enclosure" shapeName="Other">
            <msink:destinationLink direction="with" ref="{C3C2E8C0-15BE-491C-A6CB-2E3E0D75B6C5}"/>
          </msink:context>
        </emma:interpretation>
      </emma:emma>
    </inkml:annotationXML>
    <inkml:trace contextRef="#ctx0" brushRef="#br0">9121 4437 140 0,'-19'-19'41'16,"-3"2"-2"0,-9 1-15-16,3 6-22 0,1 8-2 15,1 7 0-15,1 8-1 16,4 7 1-16,3 8 0 16,3 5 0-16,7 6 0 15,6 6-1-15,14 1 0 16,11-2-2-16,16-1 1 15,12-7 0-15,9-5-1 16,6-11 0-16,-1-9 1 0,-4-12 0 16,-6-11 0-16,-17-12-3 15,-14-6-1-15,-17-9 1 16,-10-2 0 0,-17-4 1-16,-10 2-1 15,-6 4 1-15,-2 6-3 0,0 4-5 16,7 9-7-16,8 5-6 15,8 5-2-15,15 10-1 16,0 0-1-16,31-1-1 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7.1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C2E8C0-15BE-491C-A6CB-2E3E0D75B6C5}" emma:medium="tactile" emma:mode="ink">
          <msink:context xmlns:msink="http://schemas.microsoft.com/ink/2010/main" type="inkDrawing" rotatedBoundingBox="11987,9196 13133,9329 13058,9978 11911,9845" semanticType="underline" shapeName="Other">
            <msink:sourceLink direction="with" ref="{E790EB97-04E4-4936-8000-F96602E691BD}"/>
            <msink:sourceLink direction="with" ref="{7B931E83-AC54-48EC-8738-6095CA13F2DA}"/>
            <msink:sourceLink direction="with" ref="{DEADCF7E-A0BD-464C-83A2-037DEB94CAF5}"/>
          </msink:context>
        </emma:interpretation>
      </emma:emma>
    </inkml:annotationXML>
    <inkml:trace contextRef="#ctx0" brushRef="#br0">9421 4506 138 0,'-15'-36'39'16,"22"5"-3"-16,11 3-20 0,22 8-12 15,17 7-4-15,8 8 0 16,7 10-1-16,-1 8 0 15,-9 7 1-15,-10 8 0 16,-20 3 1-16,-12 4-1 16,-21 1 1-16,-13 2 0 15,-10-4 0-15,-8-1 1 16,-5-7-1-16,-3-4-9 16,4-6-8-16,-2-11-7 0,10 0-5 15,3-15-4 1,25 10-1-16,-21-34 0 15,29 11-2-15,10-5 8 16</inkml:trace>
    <inkml:trace contextRef="#ctx0" brushRef="#br0" timeOffset="-275.1866">9485 4449 162 0,'-21'16'36'0,"11"-1"-1"0,-5 5-21 15,19 8-13-15,9 10-1 16,11 8-1-16,11 5 0 16,5 1-1-16,4 4 0 15,1-5-8-15,2 1-9 16,-12-10-9-16,-2-10-4 16,-13-10-1-16,-5-11-1 15,-15-11 1-15,-5-15-7 16</inkml:trace>
    <inkml:trace contextRef="#ctx0" brushRef="#br0" timeOffset="368.9083">10252 4382 141 0,'-20'-5'36'0,"-13"-2"-1"15,-3 10-7-15,-6 4-24 16,8 4-4-16,4 4 0 16,5 5-1-16,11 3 0 15,10 0-1-15,11 0 0 16,11-3 0-16,15 1 0 16,6-5 0-16,14 3 0 0,5-5 1 15,3 1 1-15,-2-2 0 16,-1 5 1-16,-7 0-1 15,-12 0 2 1,-11 4-1-16,-11-4 1 0,-14 3-2 16,-11-4 2-16,-12-1-2 15,-9-6 1-15,-6-3 0 16,-6-4-2-16,-2-8-3 16,2 2-12-16,-4-11-7 15,16 3-7-15,4-7-3 16,18 0-2-16,11-5 0 15,17 3-2-15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8.0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ADCF7E-A0BD-464C-83A2-037DEB94CAF5}" emma:medium="tactile" emma:mode="ink">
          <msink:context xmlns:msink="http://schemas.microsoft.com/ink/2010/main" type="inkDrawing" rotatedBoundingBox="13794,9190 14118,9511 13837,9794 13514,9474" semanticType="enclosure" shapeName="Other">
            <msink:destinationLink direction="with" ref="{C3C2E8C0-15BE-491C-A6CB-2E3E0D75B6C5}"/>
            <msink:destinationLink direction="from" ref="{A419F45B-BFCE-4B17-B165-0634D1353BF2}"/>
          </msink:context>
        </emma:interpretation>
      </emma:emma>
    </inkml:annotationXML>
    <inkml:trace contextRef="#ctx0" brushRef="#br0">11359 4439 117 0,'-5'-23'34'15,"3"3"0"-15,-13-1-12 16,15 21-8-16,-33-23-5 0,9 18-3 16,-8 5-4-1,-2 7 0-15,-4 6-1 0,-2 8-1 16,2 7 1-1,5 3 0-15,9 7-1 0,7 3-2 16,14 5 1-16,14 0-2 16,16-3 1-16,12-5-1 15,12-9 0-15,5-7-1 16,4-8-3-16,-3-12-5 16,-4-10-1-16,-17-12 1 15,-8-1-1-15,-18-9 0 16,-6 2 0-16,-18-6-2 15,0 3 0-15,-10 3 1 0,6 1-3 16,5 4-1-16,8 2-1 16,9 3-1-1,5 1 0-15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3.0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30A4EC-2A32-4D46-9051-CBB7A3A30FD8}" emma:medium="tactile" emma:mode="ink">
          <msink:context xmlns:msink="http://schemas.microsoft.com/ink/2010/main" type="writingRegion" rotatedBoundingBox="868,9243 9188,9075 9239,11651 920,11819"/>
        </emma:interpretation>
      </emma:emma>
    </inkml:annotationXML>
    <inkml:traceGroup>
      <inkml:annotationXML>
        <emma:emma xmlns:emma="http://www.w3.org/2003/04/emma" version="1.0">
          <emma:interpretation id="{7B83FB64-E656-4078-A6EC-08BA7A018024}" emma:medium="tactile" emma:mode="ink">
            <msink:context xmlns:msink="http://schemas.microsoft.com/ink/2010/main" type="paragraph" rotatedBoundingBox="4744,9139 9199,9142 9198,9858 4743,98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2B78FEA-A006-4B7F-BBBB-A9C57C2F87BC}" emma:medium="tactile" emma:mode="ink">
              <msink:context xmlns:msink="http://schemas.microsoft.com/ink/2010/main" type="line" rotatedBoundingBox="4744,9139 9199,9142 9198,9858 4743,9855"/>
            </emma:interpretation>
          </emma:emma>
        </inkml:annotationXML>
        <inkml:traceGroup>
          <inkml:annotationXML>
            <emma:emma xmlns:emma="http://www.w3.org/2003/04/emma" version="1.0">
              <emma:interpretation id="{96B2219F-F79D-4415-BAD7-12997E41B22E}" emma:medium="tactile" emma:mode="ink">
                <msink:context xmlns:msink="http://schemas.microsoft.com/ink/2010/main" type="inkWord" rotatedBoundingBox="4744,9160 5919,9161 5918,9856 4743,9855">
                  <msink:destinationLink direction="with" ref="{06480F5F-F731-4E86-991C-6F7FF4FA8CE2}"/>
                </msink:context>
              </emma:interpretation>
              <emma:one-of disjunction-type="recognition" id="oneOf0">
                <emma:interpretation id="interp0" emma:lang="en-US" emma:confidence="1">
                  <emma:literal>so</emma:literal>
                </emma:interpretation>
                <emma:interpretation id="interp1" emma:lang="en-US" emma:confidence="0">
                  <emma:literal>50</emma:literal>
                </emma:interpretation>
                <emma:interpretation id="interp2" emma:lang="en-US" emma:confidence="0">
                  <emma:literal>So</emma:literal>
                </emma:interpretation>
                <emma:interpretation id="interp3" emma:lang="en-US" emma:confidence="0">
                  <emma:literal>SO</emma:literal>
                </emma:interpretation>
                <emma:interpretation id="interp4" emma:lang="en-US" emma:confidence="0">
                  <emma:literal>S0</emma:literal>
                </emma:interpretation>
              </emma:one-of>
            </emma:emma>
          </inkml:annotationXML>
          <inkml:trace contextRef="#ctx0" brushRef="#br0">3447-1815 108 0,'-28'-32'41'0,"-5"3"-5"16,3 6-19-16,-6 3-7 0,1 9-2 16,-1 7-6-16,0 6-2 15,0 9-1-15,4 6 1 16,1 4 0-16,3 5 0 16,5 4 0-16,6 1 0 15,6-1 0-15,9 1 0 16,7-3-1-16,12-3 1 15,12-2-2-15,9-5 1 16,13-2 1-16,7-1-2 16,5 0 1-16,1 3 1 15,-3 1 0-15,-7 4 1 16,-8 4 0-16,-11 4 0 16,-17 3-1-16,-15 3 1 0,-11-1 0 15,-12-2-1-15,-9-4-1 16,-9-4 1-16,-5-5 0 15,-6-7-4 1,4-8-3-16,-3-11-6 0,12-3-8 16,5-13-6-16,13-6-5 15,6-9-2-15,14 0-1 16,11-5 2-16,13 0 22 16</inkml:trace>
          <inkml:trace contextRef="#ctx0" brushRef="#br0" timeOffset="447.3425">3946-1727 89 0,'-16'-21'36'0,"-9"-2"-3"0,5 3-8 15,-10 0-10-15,9 9-4 16,-4 3-3-16,1 9-4 15,-1 8-3-15,0 10 0 16,0 9 0-16,1 8-1 16,1 9 0-16,5 7 0 15,8 6-1-15,8-1 0 16,12 1 0-16,16-7-1 16,19-5 0-16,16-10 0 0,11-13 0 15,6-15-3 1,2-8-9-16,-9-13-4 15,-7-8-4-15,-22-14-2 16,-16-6-2-16,-28-12 1 0,-14 3 1 16,-19-6 5-16,-11 5 12 15,-2 0 5-15,-4 8 5 16,4 7 2-16,7 15 0 16,9 7-5-16,14 8-7 15,18 6-3-15,0 0-2 16,36 29 2-16,4-17 10 15</inkml:trace>
        </inkml:traceGroup>
        <inkml:traceGroup>
          <inkml:annotationXML>
            <emma:emma xmlns:emma="http://www.w3.org/2003/04/emma" version="1.0">
              <emma:interpretation id="{9CFECA56-D14E-4AE5-88B1-C8836D049BC5}" emma:medium="tactile" emma:mode="ink">
                <msink:context xmlns:msink="http://schemas.microsoft.com/ink/2010/main" type="inkWord" rotatedBoundingBox="6468,9140 9199,9142 9198,9830 6467,9829">
                  <msink:destinationLink direction="with" ref="{06480F5F-F731-4E86-991C-6F7FF4FA8CE2}"/>
                </msink:context>
              </emma:interpretation>
              <emma:one-of disjunction-type="recognition" id="oneOf1">
                <emma:interpretation id="interp5" emma:lang="en-US" emma:confidence="1">
                  <emma:literal>cost</emma:literal>
                </emma:interpretation>
                <emma:interpretation id="interp6" emma:lang="en-US" emma:confidence="0">
                  <emma:literal>cost☹</emma:literal>
                </emma:interpretation>
                <emma:interpretation id="interp7" emma:lang="en-US" emma:confidence="0">
                  <emma:literal>Cost</emma:literal>
                </emma:interpretation>
                <emma:interpretation id="interp8" emma:lang="en-US" emma:confidence="0">
                  <emma:literal>costs</emma:literal>
                </emma:interpretation>
                <emma:interpretation id="interp9" emma:lang="en-US" emma:confidence="0">
                  <emma:literal>cost☺</emma:literal>
                </emma:interpretation>
              </emma:one-of>
            </emma:emma>
          </inkml:annotationXML>
          <inkml:trace contextRef="#ctx0" brushRef="#br0" timeOffset="758.5454">5096-1740 89 0,'-12'-23'41'0,"-1"3"0"15,-8 1-14-15,1 10-14 16,-8 5-4-16,2 7-3 0,-7 7-6 16,-2 8 0-16,-1 10 0 15,1 5 0 1,4 6 0-16,6 7 1 15,7 3-2-15,12 4 0 0,15-2-1 16,15-2 1-16,15-5-2 16,9-9-13-16,18-6-8 15,3-14-5-15,8-8-4 16,-2-12-4-16,-5-12-1 16,-5-6-2-16</inkml:trace>
          <inkml:trace contextRef="#ctx0" brushRef="#br0" timeOffset="1126.2058">5592-1756 96 0,'-28'-18'41'16,"-3"6"-1"-16,-11 4-13 0,8 14-12 16,-4 6-7-16,5 11-8 15,5 11-1-15,3 8 2 16,5 8-2-16,6 6 2 15,5 0-1-15,13 3-1 16,11-6 0-16,11-5 1 16,17-9-1-16,11-11 0 15,12-15 0-15,3-11-5 16,5-11-7-16,-13-14-6 16,-1-4-2-16,-19-16-1 15,-13 2 1-15,-23-10 0 16,-12 8 3-16,-16-5 7 15,-12 7 11-15,-6 7 7 0,-8 4 3 16,4 9 0-16,1 8-3 16,9 5-6-16,9 4-10 15,26 4-8-15,0 0-4 16,0 0-7-16,46 12-1 16</inkml:trace>
          <inkml:trace contextRef="#ctx0" brushRef="#br0" timeOffset="1510.7157">6111-1728 119 0,'5'-28'41'15,"-5"28"-2"-15,-35-20-14 16,10 20-18-16,-1 3-7 0,-2 5 0 16,2 7 0-1,3 3 0-15,6 2 0 16,7 5-1-16,12-2-1 15,11 1 1-15,12-2 0 0,13-1 0 16,8 0-1-16,10-3 1 16,8 2 0-16,4 0 1 15,-2 0 1-15,-4 1 1 16,-9 2-1-16,-10 0 1 16,-12 2-1-16,-16-1 0 15,-20-1 0-15,-16 0 0 16,-12-1-1-16,-10-4 0 0,-7-4-1 15,-4-4 1-15,-4-3 0 16,6-7-1-16,5-3-1 16,10-9-12-1,14 2-11-15,8-6-6 16,18-2-3-16,12-5-1 0,19 0-1 16,11-4-1-16</inkml:trace>
          <inkml:trace contextRef="#ctx0" brushRef="#br0" timeOffset="2150.4546">6874-1592 163 0,'19'-16'36'0,"9"4"-5"15,15 4-33-15,5-2-18 16,15 7-12-16,3-1-7 16,-7-1-2-16,-3 5-3 15,-10-8-1-15</inkml:trace>
          <inkml:trace contextRef="#ctx0" brushRef="#br0" timeOffset="1974.3348">7226-1903 116 0,'-13'-23'34'0,"13"23"-5"15,-36-23-8-15,14 20-5 16,-9 2-3-16,1 12-6 16,-3 7-6-16,1 8-1 15,0 11 0-15,1 7 1 16,6 8-1-16,5 8 0 16,11 4-1-16,9-2 0 15,14 1-1-15,14-4 1 16,15-7-1-16,10-7 0 15,11-13 1-15,2-10 0 16,3-12 0-16,-3-12 1 16,-6-11 0-16,-9-15-1 15,-15-11 1-15,-15-9 1 0,-16-6 0 16,-10-2 0-16,-16-5 1 16,-14 0-1-16,-9 2 1 15,-12 8-3-15,-2 8-4 16,-3 6-7-16,8 15-8 15,1 6-8-15,10 13-6 16,8 4-1-16,11 12 0 16,8 2 0-16,7 7 8 15</inkml:trace>
        </inkml:traceGroup>
      </inkml:traceGroup>
    </inkml:traceGroup>
    <inkml:traceGroup>
      <inkml:annotationXML>
        <emma:emma xmlns:emma="http://www.w3.org/2003/04/emma" version="1.0">
          <emma:interpretation id="{52E45560-570E-495A-AE06-62E96E4B5817}" emma:medium="tactile" emma:mode="ink">
            <msink:context xmlns:msink="http://schemas.microsoft.com/ink/2010/main" type="paragraph" rotatedBoundingBox="899,10740 6190,10633 6212,11712 920,118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559CB0-0842-4BAC-B6B4-95F3CD180758}" emma:medium="tactile" emma:mode="ink">
              <msink:context xmlns:msink="http://schemas.microsoft.com/ink/2010/main" type="line" rotatedBoundingBox="898,10740 6190,10633 6212,11712 920,11819"/>
            </emma:interpretation>
          </emma:emma>
        </inkml:annotationXML>
        <inkml:traceGroup>
          <inkml:annotationXML>
            <emma:emma xmlns:emma="http://www.w3.org/2003/04/emma" version="1.0">
              <emma:interpretation id="{86DF2B8D-88E3-4098-B05B-C5DBE2A0B683}" emma:medium="tactile" emma:mode="ink">
                <msink:context xmlns:msink="http://schemas.microsoft.com/ink/2010/main" type="inkWord" rotatedBoundingBox="1110,10659 1518,11737 1194,11860 786,10782"/>
              </emma:interpretation>
              <emma:one-of disjunction-type="recognition" id="oneOf2">
                <emma:interpretation id="interp10" emma:lang="en-US" emma:confidence="0">
                  <emma:literal>y</emma:literal>
                </emma:interpretation>
                <emma:interpretation id="interp11" emma:lang="en-US" emma:confidence="0">
                  <emma:literal>R</emma:literal>
                </emma:interpretation>
                <emma:interpretation id="interp12" emma:lang="en-US" emma:confidence="0">
                  <emma:literal>Y</emma:literal>
                </emma:interpretation>
                <emma:interpretation id="interp13" emma:lang="en-US" emma:confidence="0">
                  <emma:literal>;</emma:literal>
                </emma:interpretation>
                <emma:interpretation id="interp14" emma:lang="en-US" emma:confidence="0">
                  <emma:literal>^</emma:literal>
                </emma:interpretation>
              </emma:one-of>
            </emma:emma>
          </inkml:annotationXML>
          <inkml:trace contextRef="#ctx0" brushRef="#br1" timeOffset="30778.9609">-731 75 122 0,'-25'-21'39'0,"25"21"-7"15,-16-5-11-15,16 5-4 16,5 23-8-16,1 0-9 16,7 3-1-16,0 7 2 15,4 5-2-15,-1 3 1 16,-1 2 0-16,0-2 0 15,-5-2 0-15,0-2 1 16,-2-8-1-16,-1-4 1 16,1-10 0-16,-8-15-1 15,16 6-9-15,-16-6-10 0,20-29-10 16,-13 4-4-16,1-6-2 16,-6-7 0-16,1 2-1 15,-6-5-3-15</inkml:trace>
          <inkml:trace contextRef="#ctx0" brushRef="#br1" timeOffset="31123.6001">-796-345 143 0,'-16'-10'35'0,"16"10"0"15,0 0-15-15,31 12-14 16,4 11-5-16,9 11-1 16,7 9 0-1,5 9 0-15,1 9-1 0,-6 10 1 16,-5-1 0-16,-8 6 0 16,-10 4-1-16,-7-1 2 15,-9 0-1-15,-9-2 1 16,-3-8-1-16,-7-5 0 15,-1-8 0-15,-2-6 0 16,0-14 0-16,0-12 1 16,7-9-18-16,3-15-16 15,0 0-1-15,-2-33-4 0,4-6-2 16,1-10-2 0</inkml:trace>
        </inkml:traceGroup>
        <inkml:traceGroup>
          <inkml:annotationXML>
            <emma:emma xmlns:emma="http://www.w3.org/2003/04/emma" version="1.0">
              <emma:interpretation id="{8A95509B-2EEB-4288-AF51-B747F2820DBF}" emma:medium="tactile" emma:mode="ink">
                <msink:context xmlns:msink="http://schemas.microsoft.com/ink/2010/main" type="inkWord" rotatedBoundingBox="1699,11108 3135,11026 3166,11577 1730,11660"/>
              </emma:interpretation>
              <emma:one-of disjunction-type="recognition" id="oneOf3">
                <emma:interpretation id="interp15" emma:lang="en-US" emma:confidence="0">
                  <emma:literal>W=</emma:literal>
                </emma:interpretation>
                <emma:interpretation id="interp16" emma:lang="en-US" emma:confidence="0">
                  <emma:literal>w=</emma:literal>
                </emma:interpretation>
                <emma:interpretation id="interp17" emma:lang="en-US" emma:confidence="0">
                  <emma:literal>We</emma:literal>
                </emma:interpretation>
                <emma:interpretation id="interp18" emma:lang="en-US" emma:confidence="0">
                  <emma:literal>w.</emma:literal>
                </emma:interpretation>
                <emma:interpretation id="interp19" emma:lang="en-US" emma:confidence="0">
                  <emma:literal>we</emma:literal>
                </emma:interpretation>
              </emma:one-of>
            </emma:emma>
          </inkml:annotationXML>
          <inkml:trace contextRef="#ctx0" brushRef="#br1" timeOffset="23318.5794">10 43 121 0,'-2'-15'41'0,"-6"0"-9"16,8 15-10-16,0 0-8 16,0 0-10-16,0 0-4 15,-10 33 1-15,17-5-1 16,0 10 1-16,1 3-1 16,2 8 1-16,1 5-1 15,4 2 1-15,3-2-1 16,4-6 1-16,2-4-1 15,6-6 0-15,5-7-1 0,-1-13 0 16,2-11 1 0,1-14-2-16,1-12 1 0,-6-11 0 15,-4-11 0 1,-3-7 0-16,-7-3 1 0,-3-1-1 16,-5-1 2-16,-5 6-1 15,-3 9 2-15,-4 8-2 16,-1 11 0-16,3 19 1 15,0 0-1-15,0 0 2 16,-10 34-3-16,13-3 1 16,4 7-1-16,6 6 2 15,3-1-2-15,9 3 2 0,5-5-1 16,3-1 1-16,6-8-1 16,4-9-1-16,3-9 0 15,0-13 0 1,-3-11 1-16,-3-11-1 0,-9-10 0 15,-8-10 1-15,-11-5 1 16,-11-4-2-16,-9 1 2 16,-7 2-1-16,-10 1 1 15,-1 6-1-15,-2 7 0 16,0 4-1-16,5 6 1 16,5 6 1-16,18 17-6 15,-17-18-13-15,17 18-11 16,28-5-4-16,-3 9-1 15,3-3-2-15,10 6 0 16,0-4-1-16</inkml:trace>
          <inkml:trace contextRef="#ctx0" brushRef="#br1" timeOffset="23586.0565">1119 148 131 0,'-25'-4'37'0,"25"4"-2"16,-20-4-7-16,20 4-28 16,15 4 1-16,13 0-1 15,7 1 0-15,6-4-1 16,7 8-18-16,-4-5-10 0,-1 1-6 15,-5-5 0-15,-7 4-1 16,-13-4 0-16,-18 0-1 16</inkml:trace>
          <inkml:trace contextRef="#ctx0" brushRef="#br1" timeOffset="23763.6418">1182 320 163 0,'0'0'36'16,"0"0"-3"-16,24 4-33 15,4-9-19-15,13 3-13 0,2-3-3 16,3 2-1-16,-3-5-1 16,-5 1-1-16</inkml:trace>
        </inkml:traceGroup>
        <inkml:traceGroup>
          <inkml:annotationXML>
            <emma:emma xmlns:emma="http://www.w3.org/2003/04/emma" version="1.0">
              <emma:interpretation id="{E636487D-9A88-4FD9-AFFC-7DADB016055B}" emma:medium="tactile" emma:mode="ink">
                <msink:context xmlns:msink="http://schemas.microsoft.com/ink/2010/main" type="inkWord" rotatedBoundingBox="3578,11043 6197,10990 6207,11500 3589,11553"/>
              </emma:interpretation>
              <emma:one-of disjunction-type="recognition" id="oneOf4">
                <emma:interpretation id="interp20" emma:lang="en-US" emma:confidence="1">
                  <emma:literal>max</emma:literal>
                </emma:interpretation>
                <emma:interpretation id="interp21" emma:lang="en-US" emma:confidence="0">
                  <emma:literal>max.</emma:literal>
                </emma:interpretation>
                <emma:interpretation id="interp22" emma:lang="en-US" emma:confidence="0">
                  <emma:literal>maxi</emma:literal>
                </emma:interpretation>
                <emma:interpretation id="interp23" emma:lang="en-US" emma:confidence="0">
                  <emma:literal>•max</emma:literal>
                </emma:interpretation>
                <emma:interpretation id="interp24" emma:lang="en-US" emma:confidence="0">
                  <emma:literal>maxes</emma:literal>
                </emma:interpretation>
              </emma:one-of>
            </emma:emma>
          </inkml:annotationXML>
          <inkml:trace contextRef="#ctx0" brushRef="#br1" timeOffset="25303.177">1901 171 50 0,'0'0'38'16,"0"0"-5"-16,-14-4-7 15,14 4-2-15,0 0-3 16,0 0-5-16,0 0-5 16,-14 15-8-16,14-15-3 0,0 25 0 15,2-10 0-15,-2 6 1 16,3 2 0-16,2 3-1 16,0 2 1-16,2 0-1 15,1 0 1-15,0-2-1 16,1-4 0-16,-1-4 1 15,0-3-1-15,-8-15 0 16,0 0 1-16,0 0-1 16,0 0 1-16,0 0-1 15,10-30 0-15,-13 5 1 16,-1-3-1-16,1-4 0 16,1-3 0-16,4-1-1 15,3-2-1-15,2 0 3 0,6 2-2 16,3 3 2-16,4 7-2 15,1 6 1-15,4 7 0 16,-2 8 0-16,2 12 1 16,0 8-2-16,-4 8 1 15,-1 6-1-15,-4 6 1 16,2 3-1-16,-1-1 2 16,-4 1-2-16,2-7 1 15,-4-3 0-15,-1-6 1 16,-1-6 0-16,-9-16-1 15,0 0 0-15,16 2 1 16,-13-17-1-16,-1-6 0 0,0-9 0 16,-1-3 0-16,4-6 0 15,2-6 0-15,4 3 1 16,6 1-2-16,4 6 2 16,4 7-2-1,5 12 1-15,3 6 0 0,0 15-1 16,-1 10 1-16,1 11-1 15,-5 7 1-15,-1 3-1 16,-4 5 1-16,-3-2-1 16,-4-1 2-16,-3-3-1 15,-1-4 0-15,-6-10 0 16,1-4 1-16,-7-17-1 16,0 0-12-16,15 5-14 0,-15-5-8 15,6-25 0-15,-2 5-2 16,6-1-1-1,4-4-1-15</inkml:trace>
          <inkml:trace contextRef="#ctx0" brushRef="#br1" timeOffset="25980.0287">3369 117 127 0,'-5'-15'37'0,"4"-2"-2"0,-2-4-9 16,1 5-26-1,4 1 0-15,-1-2 1 16,-2-1-1-16,-4 2 1 16,-9-1 0-16,-4 3-1 0,-11 2 1 15,-8 4-1-15,-5 6 0 16,-3 6-1-16,-4 9 1 15,-1 5-1-15,2 11 1 16,6 7 0-16,5 6 0 16,9 5 0-16,9 1 0 15,12 1 1-15,14-1-2 16,11-4 1-16,11-9-1 16,11-7 1-16,8-9-1 0,4-9 0 15,3-8 0 1,-6-7 0-16,-4-10 1 15,-7-6 0-15,-9-4 0 16,-7-6 0-16,-9 0 1 0,-8-6-2 16,-7 1 3-16,-4 2-2 15,-3 3 1-15,-6 4-1 16,-1 4 1-16,-1 7-1 16,1 3 0-16,0 8 2 15,16 5-3-15,-20 3 1 16,20-3 0-16,-7 20 0 15,10-4 0-15,6 2 1 16,6 4-1-16,3 2 0 16,3 1 1-16,5 1-1 15,4 1 1-15,5 0-2 16,1-5 1-16,0-1 0 16,4-1-1-16,-1-5 1 0,-2-4-1 15,-5-3 0-15,-2-3 1 16,-5-1-1-16,-9-4 2 15,-1-5-6-15,-15 5-14 16,0 0-10-16,5-15-4 16,-5 15-1-16,-21-21-1 15,4 9-2-15</inkml:trace>
          <inkml:trace contextRef="#ctx0" brushRef="#br1" timeOffset="26795.1928">3875 29 83 0,'-21'-27'35'0,"21"27"-2"15,-8-25-6-15,8 25-4 16,0 0-4-16,18-5-7 0,-4 12-11 16,8 4 0-16,9 9 0 15,5 4 0 1,9 6-1-16,4 4 0 15,4 1 0-15,6 3 1 0,1-4-1 16,-4 1 0-16,-7-6 0 16,-3-4 0-16,-8-5-1 15,-5-7 1-15,-10-5 0 16,-6-6-3-16,-17-2-17 16,0 0-10-16,0 0-4 15,0-28-1-15,-10 11-1 16,-5-6 0-16,2-1-2 15</inkml:trace>
          <inkml:trace contextRef="#ctx0" brushRef="#br1" timeOffset="27039.4693">4330-89 130 0,'-22'-10'35'0,"-1"9"0"16,-6 2-8-16,-1 16-27 15,2 7 1-15,-2 11-1 16,-1 8 0-16,-2 4 1 16,0 6-1-16,2-2 0 15,0-2 0-15,4-5 0 16,4-6 1-16,3-12-17 16,16-6-17-16,4-20-2 15,0 0-2-15,19-13-2 16,3-17-3-16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4:59:14.64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4E495D7-7448-4D9D-8D62-6E991D3579CE}" emma:medium="tactile" emma:mode="ink">
          <msink:context xmlns:msink="http://schemas.microsoft.com/ink/2010/main" type="inkDrawing" rotatedBoundingBox="10230,16609 10534,16294 10595,16353 10291,16668" semanticType="callout" shapeName="Other">
            <msink:sourceLink direction="with" ref="{CA4A1049-0F84-4B14-B3A7-664B0D5F2B6B}"/>
            <msink:sourceLink direction="with" ref="{6729319D-0393-4E96-B73F-A73534CCAACB}"/>
            <msink:sourceLink direction="with" ref="{59D32ADB-142C-4A12-86A7-ED8C4F981683}"/>
          </msink:context>
        </emma:interpretation>
      </emma:emma>
    </inkml:annotationXML>
    <inkml:trace contextRef="#ctx0" brushRef="#br0">280 0 0,'0'123'16,"-186"-24"-16,103 11 16,72-104-16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08.9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50F5EB-ED4F-4A35-9646-B1D832222BD8}" emma:medium="tactile" emma:mode="ink">
          <msink:context xmlns:msink="http://schemas.microsoft.com/ink/2010/main" type="inkDrawing" rotatedBoundingBox="1445,5215 8655,3232 9674,6938 2464,8920" semanticType="callout" shapeName="Other">
            <msink:destinationLink direction="with" ref="{6C1E6B41-D928-470D-8E06-E758D7674198}"/>
          </msink:context>
        </emma:interpretation>
      </emma:emma>
    </inkml:annotationXML>
    <inkml:trace contextRef="#ctx0" brushRef="#br0">103 0 141 0,'-15'-10'41'0,"15"10"-4"15,-18 12-18-15,13 4-19 16,2 9 0-16,1 8-1 16,2 5 1-16,0 12-1 15,-2 8 0-15,-1 8 1 16,-4 1-1-16,1 4 0 16,-4-4 1-16,2-1 0 15,-2-2 0-15,3-10 0 16,2-6 0-16,2-11 1 15,3-9 0-15,3-10 0 0,-3-18-9 16,17 5-15 0,-11-19-8-16,4-14-9 15,-3-10 0-15,-2-11-3 16,0-11 0-16</inkml:trace>
    <inkml:trace contextRef="#ctx0" brushRef="#br0" timeOffset="307.9848">-29 12 168 0,'-21'-5'41'0,"21"5"-8"16,26-4-32-16,7-2-1 15,13 1 0-15,8-3 0 0,11 0-1 16,2-1 1-16,2 1 0 16,-3 2 0-16,-6-1 0 15,-9 4 0-15,-8 3-5 16,-12-2-7-16,-5 10-8 16,-26-8-8-16,23 17-5 15,-23-17-6-15,-10 26-1 16,-4-8-2-16,-8-2 20 15</inkml:trace>
    <inkml:trace contextRef="#ctx0" brushRef="#br0" timeOffset="519.833">180 417 161 0,'0'0'42'0,"27"9"-9"16,-4-9-32-16,13-2 0 16,4 7-8-16,1-8-14 15,5 6-11-15,0 0-8 16,-5 2-1-16,-6 0-1 16,-7 2-1-16</inkml:trace>
    <inkml:trace contextRef="#ctx0" brushRef="#br0" timeOffset="1119.888">729 638 129 0,'-13'14'41'16,"6"8"-1"-16,-4-1-15 16,6 10-26-16,8 7 3 15,2 2-2-15,5-1 1 0,1 2-1 16,4-2 0-16,-2-4 1 16,1-4-1-16,-1-6 0 15,-3-9-1-15,-10-16 2 16,14 17-1-16,-14-17 1 15,0 0-1-15,0-18 0 16,-3 1 0-16,-3-4 0 16,1-2 0-16,0-3-1 15,1-4 0-15,3-1 1 16,2-4-1-16,6-1 1 16,4 2-1-16,6-1 2 15,4 2-1-15,2 4 0 16,5 6 1-16,2 5-1 0,1 6 0 15,-3 10 1-15,-1 7-1 16,-4 9-1 0,-5 9 1-16,-2 8 0 15,-4 7 0-15,-4 4-1 0,-1 4 1 16,-4 4 0-16,0-1 0 16,1-5 0-16,-1-3 0 15,4-5 0-15,-4-6 0 16,5-7 1-16,-8-23-1 15,15 20-1-15,-15-20-5 16,15-13-15-16,-5-4-11 16,-4-9-7-16,4-5-3 0,-3-6 0 15,3 0-1 1</inkml:trace>
    <inkml:trace contextRef="#ctx0" brushRef="#br0" timeOffset="1555.3476">1276 817 164 0,'-5'16'41'0,"5"-16"-7"15,0 0-34-15,28 7 0 16,-3-7 0-16,4-5 0 16,6 1 0-16,4-4-1 15,4-2 0-15,-2-4 3 0,-1-3-3 16,-4-3 1-1,-4 2-1-15,-6-3 1 16,-6 0 0-16,-7-1 1 16,-7 3 0-16,-4 4-3 0,-7 0 3 15,5 15-1-15,-25-20 0 16,7 17-1-16,-5 6 1 16,0 2-1-16,0 7 0 15,0 4 1-15,2 7 1 16,3 5-1-16,4 5 0 15,6 3 1-15,8 2-1 16,5 1 1-16,8 1 0 16,4-2-1-16,11-6 0 15,3-4-1-15,7-6 1 16,1-11-1-16,4-3-11 16,-6-14-12-16,4-6-10 15,-7-9-5-15,-1-7-3 0,-3-8 2 16,-5-7-2-16</inkml:trace>
    <inkml:trace contextRef="#ctx0" brushRef="#br0" timeOffset="1821.8885">2078 404 128 0,'-3'-23'41'0,"3"23"0"16,0 0-15-16,-17 22-26 15,17 6 0-15,2 8 0 16,3 11-1-16,0 9 1 16,2 5 1-16,-1 3-2 0,2-1 2 15,2-3-1-15,-3-5 0 16,-1-9 0-16,1-9 0 16,0-7-1-16,-1-10-17 15,-6-20-11-15,0 0-9 16,0 0-2-16,-3-28-2 15,-5 1 0-15</inkml:trace>
    <inkml:trace contextRef="#ctx0" brushRef="#br0" timeOffset="2044.1038">1938 716 148 0,'0'0'42'0,"0"0"-6"16,28-18-25-16,-3 12-10 16,6-4-1-16,4 2-1 0,1 1 1 15,-1-1 0-15,-4-2-6 16,-1 5-18-16,-11-5-13 16,-19 10-4-16,20-19-2 15,-21 4-2-15,1 15 5 16</inkml:trace>
    <inkml:trace contextRef="#ctx0" brushRef="#br0" timeOffset="3463.5358">2464 649 138 0,'0'0'42'16,"0"0"-1"-16,11-18-26 15,4 11-14-15,8 1-1 16,5 1 0-16,7 3 0 16,3-1 0-16,3 1 0 15,0-1-8-15,0 6-11 16,-9-3-8-16,-3 4-6 15,-7 1-6-15,-22-5-2 0,19 9-1 16,-19-9 15-16</inkml:trace>
    <inkml:trace contextRef="#ctx0" brushRef="#br0" timeOffset="3687.9572">2579 833 162 0,'-20'8'42'0,"20"-8"-10"16,17 0-32-16,6-3 0 16,10 0-9-16,3-5-12 15,7 3-9-15,1-2-7 16,-2-1-4-16,-3 1-1 15,-3-1-1-15</inkml:trace>
    <inkml:trace contextRef="#ctx0" brushRef="#br0" timeOffset="4540.2297">3240 636 161 0,'-20'0'40'0,"20"0"-8"15,-5 18-32-15,5-18 0 16,10 35 0-16,0-9 0 15,0 3 0-15,-2 6-1 16,3-1 2-16,-2 3-1 16,-1-5 0-16,-2 0 0 15,-1-11 0-15,-1-1 0 16,-4-20 0-16,6 19 0 16,-6-19-1-16,0 0 0 15,0-23 1-15,-1 4-1 16,-3-6 0-16,1-8 2 15,0-1-3-15,1-7 2 0,4 0 0 16,3-1 0-16,3 3 0 16,5 1 1-16,4 7-1 15,4 5 0-15,2 6 1 16,3 7 0-16,2 8 1 16,0 8-1-16,0 5-1 15,-1 7 1-15,-1 7-1 16,-1 2 0-16,-5 7 0 15,-1 4 0-15,-4-1 0 16,0-1-1-16,-2 0 2 16,-1-5-1-16,-2-5 0 15,-2-5 0-15,-8-18 0 0,16 15-1 16,-16-15 1 0,0 0 0-16,12-26-1 0,-10 4 1 15,-1-4-1 1,3-7 1-16,-1-5 0 15,2 1 0-15,5-3 0 0,1-1 0 16,2 3 1-16,4 5-2 16,4 4 1-16,6 9 1 15,2 4 0-15,6 8 1 16,1 6-2-16,2 10 1 16,2 7 0-16,1 5-1 15,0 9 0-15,-5 4 0 16,-3 6-1-16,-5 4 0 0,-5 2 1 15,-3-4-1-15,-4-2 1 16,-2-4 0 0,-4-8 1-16,-2-5-2 15,-8-22 1-15,0 0-13 0,18 5-12 16,-16-23-7-16,2-9-7 16,0-5-2-16,-1-5-1 15,4-2 0-15</inkml:trace>
    <inkml:trace contextRef="#ctx0" brushRef="#br0" timeOffset="6543.4875">-266 1720 140 0,'-5'-18'42'16,"5"18"-2"-16,0 0-25 0,0 0-15 15,-17 30 0-15,22-4-1 16,0 7 0-16,5 8 1 15,3 5-1-15,4 3 0 16,1 1 1-16,3-1-1 16,6-8 2-16,6-5-2 15,3-10 0-15,3-9 0 16,4-11 1-16,3-11-1 16,-3-9 0-16,-2-9 0 15,-8-10 0-15,-8-7 1 16,-8-4 0-16,-9 0 2 15,-5-1-1-15,-9 4 1 16,-3 7-1-16,-1 4 1 0,-1 7-2 16,11 23 1-16,-18-15 0 15,18 15-2-15,-7 22 1 16,10-1-1-16,6 10 1 16,2 4-1-16,11 6 1 15,4 5-1-15,7-2 0 16,6 1 1-16,8-6 0 15,0-5 0-15,6-6 0 16,-2-10-1-16,-1-9 1 16,-4-9 0-16,-3-10-1 15,-7-8 1-15,-8-7 1 16,-7-9-1-16,-4-6 1 16,-11-3 1-16,-4-3-1 0,-7-3 0 15,-7 0 0-15,-6 3 0 16,-1 2-1-16,-3 6 0 15,-1 8 0 1,3 7-1-16,2 8 1 0,18 15 0 16,-23-8-8-16,23 8-14 15,2 22-8-15,8-6-4 16,0 0 0-16,6 2-8 16,4 2-1-16</inkml:trace>
    <inkml:trace contextRef="#ctx0" brushRef="#br0" timeOffset="6888.1879">1070 1839 127 0,'-25'1'43'0,"25"-1"-1"16,0 0-15-16,0 0-26 15,0 0 0-15,38 8-1 16,-3-6 0-16,3 0 0 0,1 1-9 16,-1-8-13-16,0 7-9 15,-10-4-5-15,-7 2-7 16,-21 0 1-16,22-2-1 16</inkml:trace>
    <inkml:trace contextRef="#ctx0" brushRef="#br0" timeOffset="7091.7736">1109 1995 136 0,'-14'13'42'0,"14"-13"0"16,0 15-26-16,19-14-16 15,11-1-1-15,5-5-12 16,9 2-13-16,-3-5-8 15,1-4-7-15,-6-1-1 16,-8-2-1-16,-3 1 8 16</inkml:trace>
    <inkml:trace contextRef="#ctx0" brushRef="#br1" timeOffset="23420.3334">1208 1132 59 0,'0'-18'36'0,"0"18"1"0,0 0-5 15,0 0-7-15,0 0-2 16,15-2-4-16,-15 2-4 16,18 22-6-16,-6-7-9 15,6 3 0-15,3 5 0 16,2 0 0-16,2 1 0 15,2 1 0-15,2 0 0 16,1-1 0-16,3-1 0 16,3-3 0-16,2-4 0 15,1 1 0-15,3-7 0 16,0-2 0-16,1-2 0 0,-2-1 0 16,-1-3 0-16,-4 0 0 15,-1 1 0-15,-2-3 0 16,-4 3 0-16,1 0 0 15,-4 2 0-15,-2-1 0 16,-3 1 0-16,-3 0 0 16,-1-1 0-16,-17-4-1 15,23 10-15-15,-23-10-7 16,0 0-6-16,0 0-5 16,0 0-6-16,0 0-3 15,-4-14-1-15,4 14 20 16</inkml:trace>
    <inkml:trace contextRef="#ctx0" brushRef="#br1" timeOffset="23793.1056">1918 1268 95 0,'0'0'38'15,"0"0"0"-15,0 0-15 16,0 0-8-16,28 15-1 16,-3 0-2-16,-2-3-2 15,7 6-4-15,0-2-3 0,1 2-3 16,0 0-1-16,-5 2 1 16,-1 0-1-1,-7-1 0-15,-5-1 1 16,-6 2-1-16,-5-2 1 0,-7 0 2 15,-7 0-3-15,-4-3 3 16,-6-2-2-16,1-3 2 16,0 0-3-16,2-5 0 15,5 3-9-15,14-8-13 16,-15 0-8-16,15 0-9 16,5-15-3-16,-5 15-3 15,26-29-1-15,-3 11 35 16</inkml:trace>
    <inkml:trace contextRef="#ctx0" brushRef="#br0" timeOffset="7435.7633">1978 1567 169 0,'-18'14'42'0,"9"0"-10"16,4 11-32-16,9 10 1 15,4 6-2-15,3 5 2 16,3 5-2-16,2 3 0 16,1 0 0-16,-1-5 0 15,-1-3 1-15,-2-6-1 16,-1-9 0-16,-2-8-1 0,-10-23-14 16,14 13-14-16,-14-13-9 15,10-30-2-15,-6-1-2 16,-3-5 0-16,1-8 20 15</inkml:trace>
    <inkml:trace contextRef="#ctx0" brushRef="#br0" timeOffset="7671.3608">1965 1620 166 0,'-19'-15'42'15,"19"15"-9"-15,17-23-32 0,6 15-3 16,12-2 2-16,7 2-2 16,6 0 1-16,2 4-4 15,-1-5-11-15,2 5-7 16,-11-2-6-16,-2 7-4 16,-14-1-1-16,-4 5 0 15,-20-5-1-15,0 0 8 16</inkml:trace>
    <inkml:trace contextRef="#ctx0" brushRef="#br0" timeOffset="7888.286">2077 1862 169 0,'0'0'37'0,"0"0"-1"16,19 0-36-16,4-5 0 16,14 3-17-16,-3-6-14 15,9 3-8-15,-5-3-3 16,0-1-1-16,-7 1-1 16</inkml:trace>
    <inkml:trace contextRef="#ctx0" brushRef="#br0" timeOffset="8111.0618">2581 1894 124 0,'0'0'43'0,"-20"9"0"16,20-9-13-16,0 0-31 15,0 0-9-15,0 0-20 16,25 1-10-16,-11-7-3 16,3-3-1-16,-17 9-1 15,30-27 19-15</inkml:trace>
    <inkml:trace contextRef="#ctx0" brushRef="#br0" timeOffset="8548.0754">3082 1655 161 0,'-15'-2'42'0,"15"2"-7"16,0 0-34-16,29 25-1 15,-1-6 1-15,10 9-2 16,7 2 2-16,6 6-2 15,5 3 1-15,0 2 0 16,-2 2-1-16,-6-2 1 16,-7-3-1-16,-6-2 0 15,-9-1 0-15,-6-9 0 16,-5-6-1-16,-2-4-17 16,-13-16-12-16,0 0-6 15,0 0-4-15,13-15-1 16,-13-4 0-16</inkml:trace>
    <inkml:trace contextRef="#ctx0" brushRef="#br0" timeOffset="8804.3194">3581 1635 145 0,'-23'10'43'0,"0"8"-2"15,-5 5-31-15,5 8-10 16,-1 10 0-16,1 7-1 16,0 4 0-16,-3 2 0 15,1-1 0-15,1-2 1 0,-1-5-1 16,3-8 0-16,9-7-16 16,0-13-13-16,13-18-9 15,0 0-3 1,0 0 0-16,25-30-2 0</inkml:trace>
    <inkml:trace contextRef="#ctx0" brushRef="#br0" timeOffset="5166.8167">4925 498 168 0,'-2'-16'41'16,"1"-9"-8"-16,6 0-34 16,-2 1 1-16,2-1 0 15,-3 0 1-15,-4-1 0 16,-6 5 0-16,-5 1-1 16,-9 7 1-16,-7 5-1 15,-9 9 0-15,-7 7 0 16,1 12-1-16,-2 11 0 15,3 9 1-15,5 7-1 16,8 8 0-16,12 2 1 16,13 2 0-16,15 0 0 15,18-4 0-15,13-8-1 0,12-9 1 16,8-8 0-16,3-11-1 16,-1-9 0-16,-1-11 0 15,-6-9 2-15,-10-8-2 16,-9-9 1-16,-9-2 0 15,-5-6 1-15,-8-2 0 16,-2-1 0-16,-8 0 0 16,-2 5-1-16,-6 5 1 15,-4 4 0-15,-1 7-1 16,8 17 0-16,-20-13 0 16,20 13 0-16,-15 16-1 15,14 1 1-15,4 6 0 16,5 5 0-16,5 6 0 0,9 4 1 15,1 3-1-15,5 0 0 16,6-3 1-16,3-4-1 16,4-4 0-16,2-5-1 15,3-12 0-15,-5-12-13 16,7-2-16-16,-7-9-8 16,-3-6-3-16,-5-9-2 15,-10-6-1-15,-5-1 13 16</inkml:trace>
    <inkml:trace contextRef="#ctx0" brushRef="#br1" timeOffset="27295.4601">-266 2923 117 0,'0'0'39'0,"-12"18"-5"15,1 3-15-15,3 12-7 16,1 5-8-16,4 8-3 16,-1 3-1-16,6 4-1 15,6 3 1-15,2-2 0 16,10-3 0-16,5-5-1 16,9-5 0-16,7-10 0 15,10-6 0-15,7-14 0 16,3-9 0-16,0-10-1 0,2-12 1 15,-7-8 1-15,0-7-1 16,-9-4 1-16,-7-4 1 16,-9-1-2-16,-9 1 1 15,-7-1 1-15,-12 4-1 16,-8 4 1-16,-10 5 0 16,-5 10 0-16,-6 6 0 15,-7 12 0-15,-2 9 1 16,-4 11-1-16,4 9-1 15,4 10 1-15,3 7-1 16,8 4-1-16,9 8 1 16,12-3 0-16,12 2-2 15,15-6 1-15,12-4-5 0,9-14-11 16,9-5-8-16,5-17-7 16,1-16-5-16,-1-12-2 15,-11-15-1-15,-4-9 16 16</inkml:trace>
    <inkml:trace contextRef="#ctx0" brushRef="#br0" timeOffset="9222.6031">4540 1653 152 0,'-37'-23'42'0,"16"16"-6"15,-12 2-23-15,2 7-13 16,1 5-1-16,0 7 2 16,2 6-2-16,0 6 1 0,7 7-1 15,3 7 0-15,6 4 0 16,7 4 0 0,10 1 1-16,10 0 0 15,7-1 0-15,9-7 0 0,10-5-1 16,7-10-2-16,9-3-16 15,1-14-11-15,5-9-7 16,-1-12-4-16,3-9-1 16,-3-9-1-16</inkml:trace>
    <inkml:trace contextRef="#ctx0" brushRef="#br0" timeOffset="10762.877">6555 1942 174 0,'0'0'37'0,"36"-15"-4"0,8 5-34 16,16-1-11-16,15 4-21 15,4 1-7-15,-1-4-3 16,-1 3-2-16,-9-4-2 16</inkml:trace>
    <inkml:trace contextRef="#ctx0" brushRef="#br1" timeOffset="27672.0279">597 3248 134 0,'0'0'39'0,"18"-25"-6"15,0 11-26 1,12-4-15-16,14 6-11 16,-1-4-10-16,5 1-4 15,2 2-6-15,-3-2 0 0,-4 2 0 16</inkml:trace>
    <inkml:trace contextRef="#ctx0" brushRef="#br1" timeOffset="27508.5297">709 2980 156 0,'-15'12'39'0,"5"11"-10"15,-1 8-28-15,6 4-1 0,7 6 0 16,3 3 1-16,3 2-1 15,5-2 0-15,2 1 0 16,-2-9-10-16,3 0-12 16,-4-11-9-16,-2-9-5 15,-10-16-4-15,0 0-2 16,0 0 0-16</inkml:trace>
    <inkml:trace contextRef="#ctx0" brushRef="#br1" timeOffset="27831.9739">1039 3115 98 0,'-7'20'41'16,"0"-2"-5"-16,4 8-10 16,2-3-11-16,9 2-8 15,5 1-16-15,2-8-12 0,8-1-10 16,2-9-5-1,-1-10-4-15,4-4-1 16,-3-11-1-16</inkml:trace>
    <inkml:trace contextRef="#ctx0" brushRef="#br1" timeOffset="28218.715">1449 3015 119 0,'-23'1'40'16,"-4"3"-2"-16,-2-1-20 16,4 7-15-16,4 3-3 15,6 3-1-15,2 1 1 16,4 3 1-16,8-2-1 16,6 1 0-16,5-2 0 15,9 1 0-15,8-5 0 0,6 2 0 16,11 0-1-16,4 1 0 15,8 0 0-15,0 7 1 16,-2-1 1-16,-8 2-1 16,-4 4 0-16,-13 2 1 15,-12 0-1-15,-14 1 0 16,-14-3 1-16,-11-5-2 16,-9-4 1-16,-5-5 0 15,-6-10 0-15,-2-5 0 16,4-6-13-16,1-9-8 15,8-4-8-15,7-5-5 16,11-2-1-16,10 0-1 16,10-1-1-16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18.62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B1632BF-4325-4304-8A5A-8FC587DA14BC}" emma:medium="tactile" emma:mode="ink">
          <msink:context xmlns:msink="http://schemas.microsoft.com/ink/2010/main" type="inkDrawing" rotatedBoundingBox="7482,7037 7523,6535 7994,6573 7952,7076" semanticType="enclosure" shapeName="Other">
            <msink:destinationLink direction="with" ref="{6C1E6B41-D928-470D-8E06-E758D7674198}"/>
          </msink:context>
        </emma:interpretation>
      </emma:emma>
    </inkml:annotationXML>
    <inkml:trace contextRef="#ctx0" brushRef="#br0">5210 1658 152 0,'-34'-7'42'16,"-4"6"-3"-16,-4 2-27 0,8 7-12 15,3 9-1-15,3 4 1 16,3 9 0-16,8 8 0 16,6 6 0-16,6 5 0 15,5 4 0-15,10-2-1 16,8-2 1-16,8-5-1 15,9-6-1-15,6-12 1 16,5-7-1-16,4-15 1 16,1-8-1-16,-2-13 0 15,-6-9 1-15,-5-9 0 16,-9-6 1-16,-7-5 2 16,-12-1-1-16,-9-1 1 15,-10 0-1-15,-11 6 0 0,-7 1 0 16,-6 8 0-16,1 5 0 15,0 6-2-15,9 9-12 16,3 2-11-16,20 11-9 16,0 0 0-16,27 3-1 15,7 4-2-15,19 2 0 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19.0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C1E6B41-D928-470D-8E06-E758D7674198}" emma:medium="tactile" emma:mode="ink">
          <msink:context xmlns:msink="http://schemas.microsoft.com/ink/2010/main" type="inkDrawing" rotatedBoundingBox="8316,6428 8781,6944 8463,7230 7998,6714" semanticType="callout" shapeName="Other">
            <msink:sourceLink direction="with" ref="{6B1632BF-4325-4304-8A5A-8FC587DA14BC}"/>
            <msink:sourceLink direction="with" ref="{CD50F5EB-ED4F-4A35-9646-B1D832222BD8}"/>
          </msink:context>
        </emma:interpretation>
      </emma:emma>
    </inkml:annotationXML>
    <inkml:trace contextRef="#ctx0" brushRef="#br0">5882 1650 161 0,'-38'-15'36'0,"-1"3"-1"15,-7 1-19-15,5 6-17 16,4 7 1-16,6 4-1 16,10 7 1-16,6 5 0 15,11 4 0-15,8 2 0 16,7 3 0-16,9 1 0 15,6-2 0-15,9-2 0 16,5 3 0-16,4-4 0 16,4-2 0-16,1 0 0 15,2-1 0-15,-1-2 1 16,-2 0-1-16,-4 2-1 16,-6-4 1-16,-7 3-1 15,-8-1 0-15,-10 0 0 0,-11 0 0 16,-15 0-1-16,-10 0 1 15,-15-3 0-15,-8-1 0 16,-7-2 0-16,-5-4 1 16,1-3 0-16,4-3-1 15,7-2 2-15,11-4-4 16,11-5-14-16,24 9-12 16,0-23-3-16,26 9-1 15,12-5-2-15,13-1-1 16,13-5 0-16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19.54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9281D46-36AE-4688-8A80-676F2DBDCBED}" emma:medium="tactile" emma:mode="ink">
          <msink:context xmlns:msink="http://schemas.microsoft.com/ink/2010/main" type="inkDrawing" rotatedBoundingBox="9628,6207 9957,7056 9209,7346 8880,6497" semanticType="enclosure" shapeName="Other"/>
        </emma:interpretation>
      </emma:emma>
    </inkml:annotationXML>
    <inkml:trace contextRef="#ctx0" brushRef="#br0">6863 1558 172 0,'-7'-37'35'0,"5"6"-3"16,-9 2-26-16,-1 6-8 16,-3 8 1-16,-6 5-2 15,-5 10 3-15,-6 7 0 16,-2 12-1-16,-6 9 2 16,1 10 0-16,-2 10 1 0,3 9-1 15,3 9 1 1,10 8 0-16,10 1-2 15,12 4 2-15,15 0-1 16,14-7-2-16,15-6 2 0,12-8-1 16,10-12 0-16,7-12 0 15,8-9-1-15,1-15 0 16,-2-12 0-16,-1-13-1 16,-5-11 1-16,-5-12 0 15,-12-11 1-15,-11-9 0 16,-17-7 0-16,-17-3 0 15,-18-4 0-15,-15 0 1 16,-17 3 0-16,-15 3-3 0,-7 5 2 16,-6 9-2-1,1 7 1-15,14 12-14 16,1 5-10-16,19 15-8 16,7 5-1-16,27 8 0 0,0 0-2 15,8 21 0-15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6:06.0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A09790-3309-452B-9637-743C0067CE65}" emma:medium="tactile" emma:mode="ink">
          <msink:context xmlns:msink="http://schemas.microsoft.com/ink/2010/main" type="inkDrawing" rotatedBoundingBox="7889,11364 8132,9193 8232,9205 7989,11376" semanticType="callout" shapeName="Other">
            <msink:sourceLink direction="with" ref="{84E9439C-A74C-40F7-91E0-89A34952F183}"/>
            <msink:sourceLink direction="with" ref="{B443A279-D591-43FA-ADDC-36ED412381C1}"/>
          </msink:context>
        </emma:interpretation>
      </emma:emma>
    </inkml:annotationXML>
    <inkml:trace contextRef="#ctx0" brushRef="#br0">251 0 34 0,'-10'27'25'15,"-5"2"-4"-15,5 7-9 16,2 7-6-16,6 5 0 15,2 4 3-15,2 4 0 16,4 5 2-16,-2-2 0 16,4 5 2-16,-6-1 0 15,1 4 0-15,-5-1 0 16,4 3-2-16,-7-4-1 16,3 4-2-16,-4-1-3 15,-1 1 0-15,-3-2-2 0,0-1-1 16,-3 1 0-16,0-3-2 15,0-1 1-15,-2-1-1 16,2 2 0-16,0-3 1 16,-1 1-2-16,5-2 2 15,-3-1-2-15,2 0 1 16,0-3 1-16,0-2 0 16,2-5-1-16,0-3 1 15,1-5-1-15,1-3 1 16,1-5 0-16,1-5-1 15,3-2-3-15,-3-8-10 16,9-1-8-16,-5-17-8 16,0 0-6-16,0 0-7 0,0 0-2 15,0 0-1-15,14-28 30 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37.9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4D4540-5E9F-4185-8829-71138E77275D}" emma:medium="tactile" emma:mode="ink">
          <msink:context xmlns:msink="http://schemas.microsoft.com/ink/2010/main" type="inkDrawing" rotatedBoundingBox="5123,7994 5809,8228 5685,8593 4998,8359" semanticType="underline" shapeName="Other"/>
        </emma:interpretation>
      </emma:emma>
    </inkml:annotationXML>
    <inkml:trace contextRef="#ctx0" brushRef="#br0">2839 3253 99 0,'-14'-18'39'0,"-1"-3"-6"16,0 3-13-16,-7-4-5 15,4 4-5-15,-1 3-7 16,-3 4-3-16,-1 3 0 16,-2 6 0-16,-3 5 0 15,-1 10 1-15,1 7-2 16,-2 8 2-16,5 7-1 15,2 6 1-15,8 1 0 16,11 4-1-16,10 0-1 16,12-6-1-16,14-6 1 15,7-11 0-15,12-11 0 16,4-12-5-16,-1-8-2 16,-3-14-1-16,-5-7-2 0,-11-8 0 15,-9-2 1-15,-11-2 4 16,-10 3 7-16,-5 7 5 15,-8 1 3-15,-1 11 2 16,-4 4 1-16,13 15 1 16,-18 6-1-16,15 14-4 15,1 5-7-15,7 6-1 16,3 5 0-16,5 2-1 16,9 1 0-16,3-6 0 15,6 2-8-15,3-16-12 16,9-5-10-16,-3-13-2 15,3-12-6-15,-2-7-1 16,0-12-1-16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38.3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A48463-991C-454B-A2D9-435D3DCC829E}" emma:medium="tactile" emma:mode="ink">
          <msink:context xmlns:msink="http://schemas.microsoft.com/ink/2010/main" type="inkDrawing" rotatedBoundingBox="5791,7982 8917,8021 8912,8469 5785,8430" semanticType="underline" shapeName="Other"/>
        </emma:interpretation>
      </emma:emma>
    </inkml:annotationXML>
    <inkml:trace contextRef="#ctx0" brushRef="#br0">3436 3074 138 0,'-36'-5'42'15,"-4"7"-5"-15,-3 4-27 16,7 11-9-16,11 1-2 16,7 6 2-16,11 3-1 15,12 1 1-15,12-2-1 16,11-3 0-16,11-2 0 16,6-1 0-16,6-2-1 15,3-3 1-15,-3 1 0 16,-3-1 1-16,-8 1-2 15,-9 1 2-15,-10 4-1 16,-6 1 0-16,-11-3 0 0,-11-1 0 16,-6 0-1-16,-7-4 0 15,-5-3-2-15,-4-9-8 16,2-1-7-16,-4-9-5 16,8-2-5-16,2-4-4 15,9-5-2-15,7-2 0 16,12 0 2-16,12 1 21 15</inkml:trace>
    <inkml:trace contextRef="#ctx0" brushRef="#br0" timeOffset="395.2642">4042 3108 137 0,'-21'-8'35'16,"-4"7"-2"-16,-8 1-16 15,5 9-9-15,2 5-8 16,3 2 0-16,1 2 0 16,7 5 1-16,4-3-1 15,6 1 0-15,10-3-1 16,6-1 0-16,12-3 0 16,7-2 0-16,10-1 0 15,4-2 0-15,5 1 0 16,1 1 1-16,-2 1 0 15,-5 1 2-15,-7 3-1 0,-10 2 0 16,-11 4 0-16,-8-1 0 16,-11 2-1-16,-6-2 1 15,-8-3-1-15,-3-3-1 16,-6-7 1-16,-1-4 0 16,-1-9 0-16,1-8-12 15,8-4-8-15,0-6-8 16,15-2-3-16,4-1-2 15,11-2-1-15,6-1-2 16,12 1 1-16</inkml:trace>
    <inkml:trace contextRef="#ctx0" brushRef="#br0" timeOffset="744.8164">4409 3171 148 0,'0'0'35'0,"0"0"-1"0,-24 23-15 15,19-2-17-15,3 6-2 16,7 4-1-16,8 3 0 16,9-1 0-16,9-2 0 15,9-3-1-15,9-8 0 16,4-7 0-16,3-6 1 16,-2-12 0-16,-3-5 0 15,-8-7 1-15,-5-6-3 16,-13-3-1-16,-7 0 0 15,-12-5-1-15,-4 3 2 0,-9 3 0 16,-6 0 4-16,-2 4 1 16,-4 3 2-1,2 3-1-15,-3 4 2 16,5 4-6-16,15 7-8 0,-18-3-9 16,18 3-12-16,0 0-3 15,27 10 0-15,-7-9-1 16,8 4-1-16</inkml:trace>
    <inkml:trace contextRef="#ctx0" brushRef="#br0" timeOffset="1539.501">5083 3171 150 0,'0'0'35'0,"-18"13"0"15,18-13-14-15,-18 31-21 16,21-4 1-16,7 4-1 15,2 7 0-15,4 3 1 0,4 0-2 16,0-2 0-16,0-4-1 16,-4-6 0-16,-1-4 0 15,-15-25-9-15,15 18-4 16,-15-18-2-16,1-20 0 16,-6-8 1-16,2-3 2 15,-4-7 3-15,3-4 8 16,4-1 11-16,0-3 5 15,9 8 1-15,1 0 2 16,12 12-2-16,-1 5 0 16,9 9-4-16,1 9-4 15,2 9-4-15,0 8 0 16,-3 5 0-16,-1 8 0 0,-2 5 1 16,-6 5-2-16,-6 2 0 15,-4-1 0-15,-1-4-1 16,-5-3-1-16,0-4 0 15,-3-11 0-15,-2-16-1 16,0 0 0-16,0 0 0 16,0-31 0-16,0 1 0 15,3-6 1-15,4-3 1 16,4-2 0-16,6 3-1 16,4 3 1-16,4 8 1 15,3 7 1-15,3 8 0 16,-3 11 0-16,2 11-1 0,-7 6 1 15,-2 9 1-15,-3 6-1 16,-3 5-1-16,0 2-1 16,0 1 0-16,3-1-2 15,2-7 1 1,3-5-1-16,7-6 1 0,3-12-1 16,3-8 1-16,3-11 0 15,1-7 0-15,-4-8 1 16,-1-4-1-16,-6-5-1 15,-6-2 1-15,-6-1 1 16,-7 3 1-16,-9 6 1 16,-7 4-1-16,-7 7 1 15,-5 10 1-15,-6 6 0 0,3 14 0 16,-2 7-1-16,5 9-1 16,8 9 0-16,7 2-1 15,9 2-1 1,12 2 0-16,7-2 0 0,6-8-13 15,11-2-18-15,-5-11-2 16,6-9-3-16,-8-14-1 16,0-12-1-16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0.6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6DD08B-3CB6-494E-83DA-5E8173A062A8}" emma:medium="tactile" emma:mode="ink">
          <msink:context xmlns:msink="http://schemas.microsoft.com/ink/2010/main" type="inkDrawing" rotatedBoundingBox="9926,7791 10313,8355 9897,8641 9510,8076" semanticType="enclosure" shapeName="Other">
            <msink:destinationLink direction="with" ref="{66911DC1-4B6C-41CC-8399-A52E2C17B218}"/>
          </msink:context>
        </emma:interpretation>
      </emma:emma>
    </inkml:annotationXML>
    <inkml:trace contextRef="#ctx0" brushRef="#br0">7398 3087 141 0,'0'-18'34'16,"-5"-3"-2"-16,2 3-13 15,-7-4-8-15,3 6-4 0,-7 3-5 16,-3 1-1-16,-6 6 1 16,-5 6-1-16,-7 5 0 15,-3 9 0-15,1 9-1 16,-1 9 0-16,3 7 0 15,5 9 1-15,11 6-1 16,10 5-1-16,19 3 0 16,18 1 0-16,15-4-1 0,16-6 1 15,12-9-1 1,5-13 0-16,3-11 1 16,-3-15 0-16,-9-18 0 15,-12-10 1-15,-19-14-3 0,-19-12-5 16,-14-7-2-16,-20-9 0 15,-7-1-1-15,-17 0 1 16,-7 10-2-16,-10 2-1 16,2 15 2-16,-5 7 1 15,7 14 0-15,4 10-4 16,11 13-6-16,11 5-1 16,10 5 0-16,9 4-1 15,8 3 2-15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1.1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6911DC1-4B6C-41CC-8399-A52E2C17B218}" emma:medium="tactile" emma:mode="ink">
          <msink:context xmlns:msink="http://schemas.microsoft.com/ink/2010/main" type="inkDrawing" rotatedBoundingBox="10424,7960 10838,8098 10763,8322 10349,8184" semanticType="callout" shapeName="Other">
            <msink:sourceLink direction="with" ref="{0B6DD08B-3CB6-494E-83DA-5E8173A062A8}"/>
            <msink:sourceLink direction="with" ref="{3AC51CA3-058E-418F-86A6-4A80C031F9AB}"/>
          </msink:context>
        </emma:interpretation>
      </emma:emma>
    </inkml:annotationXML>
    <inkml:trace contextRef="#ctx0" brushRef="#br0">7854 3135 138 0,'-19'1'40'16,"19"-1"-5"-16,0 0-13 0,23 2-12 15,3 0-5 1,10 3-9-16,4-5-10 16,8 5-9-16,-7-7-6 15,2 4-4-15,-9-4 1 0,-2 2-3 16,-13 0-5-16,-19 0 1 15</inkml:trace>
    <inkml:trace contextRef="#ctx0" brushRef="#br0" timeOffset="180.7741">7938 3299 154 0,'-11'15'41'15,"11"-15"-5"-15,28 5-40 16,2-5-26-16,17 1-3 16,3-4-2-16,4 1-2 0,-1-6-1 15,-2 2-1-15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1.8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C51CA3-058E-418F-86A6-4A80C031F9AB}" emma:medium="tactile" emma:mode="ink">
          <msink:context xmlns:msink="http://schemas.microsoft.com/ink/2010/main" type="inkDrawing" rotatedBoundingBox="11402,7824 11914,8385 11524,8742 11011,8182" semanticType="enclosure" shapeName="Other">
            <msink:destinationLink direction="with" ref="{66911DC1-4B6C-41CC-8399-A52E2C17B218}"/>
          </msink:context>
        </emma:interpretation>
      </emma:emma>
    </inkml:annotationXML>
    <inkml:trace contextRef="#ctx0" brushRef="#br0">8968 3059 119 0,'-20'-23'40'0,"-4"3"-1"15,-9 1-19-15,3 11-8 0,-5 4-2 16,2 9-2-16,-3 8-8 15,0 9 1-15,1 6-1 16,4 8 1-16,1 6 0 16,7 8 0-16,7 1-1 15,9 5 1-15,14 4-1 16,13-1-1-16,14 1 0 16,12-6-1-16,15-5 0 15,9-8 1-15,7-11-1 16,0-12 0-16,-1-15-2 15,-8-14-5-15,-9-11-2 16,-13-14-1-16,-13-5 0 0,-16-7 1 16,-12-1 0-16,-17 0 2 15,-9-2 6-15,-11 7 7 16,-9-2 4-16,-2 11 1 16,-3 2 0-16,7 9-1 15,2 4-6-15,6 5-11 16,15 7-12-16,16 8-6 15,0 0-2-15,0 0-3 16,8-17-2-16,7 12 0 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3.0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48D0CC-67A1-4419-AFAD-18949F0B7E8F}" emma:medium="tactile" emma:mode="ink">
          <msink:context xmlns:msink="http://schemas.microsoft.com/ink/2010/main" type="inkDrawing" rotatedBoundingBox="5072,9090 5364,9737 4974,9914 4682,9266" semanticType="callout" shapeName="Other">
            <msink:sourceLink direction="with" ref="{7929FF5C-2556-4382-BD13-8BE4E206303F}"/>
          </msink:context>
        </emma:interpretation>
      </emma:emma>
    </inkml:annotationXML>
    <inkml:trace contextRef="#ctx0" brushRef="#br0">3447-1815 108 0,'-28'-32'41'0,"-5"3"-5"16,3 6-19-16,-6 3-7 0,1 9-2 16,-1 7-6-16,0 6-2 15,0 9-1-15,4 6 1 16,1 4 0-16,3 5 0 16,5 4 0-16,6 1 0 15,6-1 0-15,9 1 0 16,7-3-1-16,12-3 1 15,12-2-2-15,9-5 1 16,13-2 1-16,7-1-2 16,5 0 1-16,1 3 1 15,-3 1 0-15,-7 4 1 16,-8 4 0-16,-11 4 0 16,-17 3-1-16,-15 3 1 0,-11-1 0 15,-12-2-1-15,-9-4-1 16,-9-4 1-16,-5-5 0 15,-6-7-4 1,4-8-3-16,-3-11-6 0,12-3-8 16,5-13-6-16,13-6-5 15,6-9-2-15,14 0-1 16,11-5 2-16,13 0 22 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3.4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06185EA-70A1-4FE5-9CA4-A8BD7989CE7E}" emma:medium="tactile" emma:mode="ink">
          <msink:context xmlns:msink="http://schemas.microsoft.com/ink/2010/main" type="writingRegion" rotatedBoundingBox="1863,9290 22734,8845 22811,12453 1940,12898"/>
        </emma:interpretation>
      </emma:emma>
    </inkml:annotationXML>
    <inkml:traceGroup>
      <inkml:annotationXML>
        <emma:emma xmlns:emma="http://www.w3.org/2003/04/emma" version="1.0">
          <emma:interpretation id="{0D5280D8-6806-4612-82A6-883336EBD1B2}" emma:medium="tactile" emma:mode="ink">
            <msink:context xmlns:msink="http://schemas.microsoft.com/ink/2010/main" type="paragraph" rotatedBoundingBox="5342,9157 15108,9112 15111,9884 5345,99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C068AFF-E66A-4E0B-A598-BA5569FBD4FA}" emma:medium="tactile" emma:mode="ink">
              <msink:context xmlns:msink="http://schemas.microsoft.com/ink/2010/main" type="line" rotatedBoundingBox="5342,9157 15108,9112 15111,9884 5345,9929"/>
            </emma:interpretation>
          </emma:emma>
        </inkml:annotationXML>
        <inkml:traceGroup>
          <inkml:annotationXML>
            <emma:emma xmlns:emma="http://www.w3.org/2003/04/emma" version="1.0">
              <emma:interpretation id="{7929FF5C-2556-4382-BD13-8BE4E206303F}" emma:medium="tactile" emma:mode="ink">
                <msink:context xmlns:msink="http://schemas.microsoft.com/ink/2010/main" type="inkWord" rotatedBoundingBox="5342,9265 5917,9263 5919,9791 5345,9793">
                  <msink:destinationLink direction="with" ref="{3148D0CC-67A1-4419-AFAD-18949F0B7E8F}"/>
                </msink:context>
              </emma:interpretation>
              <emma:one-of disjunction-type="recognition" id="oneOf0">
                <emma:interpretation id="interp0" emma:lang="en-US" emma:confidence="1">
                  <emma:literal>o</emma:literal>
                </emma:interpretation>
                <emma:interpretation id="interp1" emma:lang="en-US" emma:confidence="0">
                  <emma:literal>0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@</emma:literal>
                </emma:interpretation>
                <emma:interpretation id="interp4" emma:lang="en-US" emma:confidence="0">
                  <emma:literal>G</emma:literal>
                </emma:interpretation>
              </emma:one-of>
            </emma:emma>
          </inkml:annotationXML>
          <inkml:trace contextRef="#ctx0" brushRef="#br0">3946-1727 89 0,'-16'-21'36'0,"-9"-2"-3"0,5 3-8 15,-10 0-10-15,9 9-4 16,-4 3-3-16,1 9-4 15,-1 8-3-15,0 10 0 16,0 9 0-16,1 8-1 16,1 9 0-16,5 7 0 15,8 6-1-15,8-1 0 16,12 1 0-16,16-7-1 16,19-5 0-16,16-10 0 0,11-13 0 15,6-15-3 1,2-8-9-16,-9-13-4 15,-7-8-4-15,-22-14-2 16,-16-6-2-16,-28-12 1 0,-14 3 1 16,-19-6 5-16,-11 5 12 15,-2 0 5-15,-4 8 5 16,4 7 2-16,7 15 0 16,9 7-5-16,14 8-7 15,18 6-3-15,0 0-2 16,36 29 2-16,4-17 10 15</inkml:trace>
        </inkml:traceGroup>
        <inkml:traceGroup>
          <inkml:annotationXML>
            <emma:emma xmlns:emma="http://www.w3.org/2003/04/emma" version="1.0">
              <emma:interpretation id="{0BC92B62-A7C4-47DD-9B72-5B8FF9131D6D}" emma:medium="tactile" emma:mode="ink">
                <msink:context xmlns:msink="http://schemas.microsoft.com/ink/2010/main" type="inkWord" rotatedBoundingBox="6466,9152 9196,9140 9199,9824 6469,9836"/>
              </emma:interpretation>
              <emma:one-of disjunction-type="recognition" id="oneOf1">
                <emma:interpretation id="interp5" emma:lang="en-US" emma:confidence="0.5">
                  <emma:literal>cost</emma:literal>
                </emma:interpretation>
                <emma:interpretation id="interp6" emma:lang="en-US" emma:confidence="0">
                  <emma:literal>cost☹</emma:literal>
                </emma:interpretation>
                <emma:interpretation id="interp7" emma:lang="en-US" emma:confidence="0">
                  <emma:literal>cost☺</emma:literal>
                </emma:interpretation>
                <emma:interpretation id="interp8" emma:lang="en-US" emma:confidence="0">
                  <emma:literal>costs</emma:literal>
                </emma:interpretation>
                <emma:interpretation id="interp9" emma:lang="en-US" emma:confidence="0">
                  <emma:literal>Cost</emma:literal>
                </emma:interpretation>
              </emma:one-of>
            </emma:emma>
          </inkml:annotationXML>
          <inkml:trace contextRef="#ctx0" brushRef="#br0" timeOffset="1703.1121">6874-1592 163 0,'19'-16'36'0,"9"4"-5"15,15 4-33-15,5-2-18 16,15 7-12-16,3-1-7 16,-7-1-2-16,-3 5-3 15,-10-8-1-15</inkml:trace>
          <inkml:trace contextRef="#ctx0" brushRef="#br0" timeOffset="1526.9922">7226-1903 116 0,'-13'-23'34'0,"13"23"-5"15,-36-23-8-15,14 20-5 16,-9 2-3-16,1 12-6 16,-3 7-6-16,1 8-1 15,0 11 0-15,1 7 1 16,6 8-1-16,5 8 0 16,11 4-1-16,9-2 0 15,14 1-1-15,14-4 1 16,15-7-1-16,10-7 0 15,11-13 1-15,2-10 0 16,3-12 0-16,-3-12 1 16,-6-11 0-16,-9-15-1 15,-15-11 1-15,-15-9 1 0,-16-6 0 16,-10-2 0-16,-16-5 1 16,-14 0-1-16,-9 2 1 15,-12 8-3-15,-2 8-4 16,-3 6-7-16,8 15-8 15,1 6-8-15,10 13-6 16,8 4-1-16,11 12 0 16,8 2 0-16,7 7 8 15</inkml:trace>
          <inkml:trace contextRef="#ctx0" brushRef="#br0" timeOffset="311.2029">5096-1740 89 0,'-12'-23'41'0,"-1"3"0"15,-8 1-14-15,1 10-14 16,-8 5-4-16,2 7-3 0,-7 7-6 16,-2 8 0-16,-1 10 0 15,1 5 0 1,4 6 0-16,6 7 1 15,7 3-2-15,12 4 0 0,15-2-1 16,15-2 1-16,15-5-2 16,9-9-13-16,18-6-8 15,3-14-5-15,8-8-4 16,-2-12-4-16,-5-12-1 16,-5-6-2-16</inkml:trace>
          <inkml:trace contextRef="#ctx0" brushRef="#br0" timeOffset="678.8633">5592-1756 96 0,'-28'-18'41'16,"-3"6"-1"-16,-11 4-13 0,8 14-12 16,-4 6-7-16,5 11-8 15,5 11-1-15,3 8 2 16,5 8-2-16,6 6 2 15,5 0-1-15,13 3-1 16,11-6 0-16,11-5 1 16,17-9-1-16,11-11 0 15,12-15 0-15,3-11-5 16,5-11-7-16,-13-14-6 16,-1-4-2-16,-19-16-1 15,-13 2 1-15,-23-10 0 16,-12 8 3-16,-16-5 7 15,-12 7 11-15,-6 7 7 0,-8 4 3 16,4 9 0-16,1 8-3 16,9 5-6-16,9 4-10 15,26 4-8-15,0 0-4 16,0 0-7-16,46 12-1 16</inkml:trace>
          <inkml:trace contextRef="#ctx0" brushRef="#br0" timeOffset="1063.373">6111-1728 119 0,'5'-28'41'15,"-5"28"-2"-15,-35-20-14 16,10 20-18-16,-1 3-7 0,-2 5 0 16,2 7 0-1,3 3 0-15,6 2 0 16,7 5-1-16,12-2-1 15,11 1 1-15,12-2 0 0,13-1 0 16,8 0-1-16,10-3 1 16,8 2 0-16,4 0 1 15,-2 0 1-15,-4 1 1 16,-9 2-1-16,-10 0 1 16,-12 2-1-16,-16-1 0 15,-20-1 0-15,-16 0 0 16,-12-1-1-16,-10-4 0 0,-7-4-1 15,-4-4 1-15,-4-3 0 16,6-7-1-16,5-3-1 16,10-9-12-1,14 2-11-15,8-6-6 16,18-2-3-16,12-5-1 0,19 0-1 16,11-4-1-16</inkml:trace>
        </inkml:traceGroup>
        <inkml:traceGroup>
          <inkml:annotationXML>
            <emma:emma xmlns:emma="http://www.w3.org/2003/04/emma" version="1.0">
              <emma:interpretation id="{D335BE27-3066-4C0A-A8DE-89402C86621C}" emma:medium="tactile" emma:mode="ink">
                <msink:context xmlns:msink="http://schemas.microsoft.com/ink/2010/main" type="inkWord" rotatedBoundingBox="10111,9151 13094,9137 13098,9893 10115,9907"/>
              </emma:interpretation>
              <emma:one-of disjunction-type="recognition" id="oneOf2">
                <emma:interpretation id="interp10" emma:lang="en-US" emma:confidence="1">
                  <emma:literal>drops</emma:literal>
                </emma:interpretation>
                <emma:interpretation id="interp11" emma:lang="en-US" emma:confidence="0">
                  <emma:literal>droops</emma:literal>
                </emma:interpretation>
                <emma:interpretation id="interp12" emma:lang="en-US" emma:confidence="0">
                  <emma:literal>drop,</emma:literal>
                </emma:interpretation>
                <emma:interpretation id="interp13" emma:lang="en-US" emma:confidence="0">
                  <emma:literal>Drops</emma:literal>
                </emma:interpretation>
                <emma:interpretation id="interp14" emma:lang="en-US" emma:confidence="0">
                  <emma:literal>dross</emma:literal>
                </emma:interpretation>
              </emma:one-of>
            </emma:emma>
          </inkml:annotationXML>
          <inkml:trace contextRef="#ctx0" brushRef="#br0" timeOffset="2569.2327">8856-1541 149 0,'-4'-20'39'0,"-6"-8"-6"16,2 5-19-1,-7 0-12-15,-1 0-1 0,-6 0 1 16,-4 5-1-16,-5 5 0 15,-2 5 0-15,-5 6-1 16,-3 9 0-16,-2 8 0 16,0 8-1-16,4 9 2 15,4 8-1-15,7 3 0 16,10 3-1-16,15-2 0 16,12-5 0-16,18-3 0 15,16-11-1-15,16-10-2 0,8-12-12 16,11-6-8-1,-9-15-3-15,0-7-3 16,-14-11-1-16,-9-8 3 16,-23-14 6-16,-15-1 11 0,-14-2 21 15,-18-6 14-15,1 8 5 16,-11 1 3-16,2 14 0 16,-2 8-1-16,8 19-7 15,1 11-9-15,25 6-8 16,-17 38-7-16,22-2 0 15,10 13-1-15,8 7 1 16,8 5 1-16,6 1-2 16,7 0 0-16,1-9-8 15,2-4-14-15,-4-13-9 16,0-8-1-16,-7-14-1 16,-3-13-2-16,-6-16 1 15</inkml:trace>
          <inkml:trace contextRef="#ctx0" brushRef="#br0" timeOffset="2934.7839">9218-1742 156 0,'-25'-14'42'0,"25"14"-6"16,-11 18-25-16,16 6-10 16,6 9-1-16,9 8 1 15,6 5-2-15,2 2 1 16,4-2-12-16,1-2-6 15,-7-9-5-15,0-7-3 16,-9-12-3-16,-17-16 1 16,0 0 2-16,0 0 4 0,-7-38 16 15,-11 4 12-15,-2-2 13 16,-3-5 6-16,5 1 2 16,0-1-1-16,10 5-1 15,3 0-4-15,12 11-6 16,2 2-5-16,10 5-17 15,12 12-13-15,0-1-10 16,14 9-2-16,-4 1-6 16,8 4-2-16,-1 1 0 15,3 2 18-15</inkml:trace>
          <inkml:trace contextRef="#ctx0" brushRef="#br0" timeOffset="3254.9987">9969-1742 140 0,'-19'-19'41'16,"-3"2"-2"0,-9 1-15-16,3 6-22 0,1 8-2 15,1 7 0-15,1 8-1 16,4 7 1-16,3 8 0 16,3 5 0-16,7 6 0 15,6 6-1-15,14 1 0 16,11-2-2-16,16-1 1 15,12-7 0-15,9-5-1 16,6-11 0-16,-1-9 1 0,-4-12 0 16,-6-11 0-16,-17-12-3 15,-14-6-1-15,-17-9 1 16,-10-2 0 0,-17-4 1-16,-10 2-1 15,-6 4 1-15,-2 6-3 0,0 4-5 16,7 9-7-16,8 5-6 15,8 5-2-15,15 10-1 16,0 0-1-16,31-1-1 16</inkml:trace>
          <inkml:trace contextRef="#ctx0" brushRef="#br0" timeOffset="3734.3241">10269-1673 138 0,'-15'-36'39'16,"22"5"-3"-16,11 3-20 0,22 8-12 15,17 7-4-15,8 8 0 16,7 10-1-16,-1 8 0 15,-9 7 1-15,-10 8 0 16,-20 3 1-16,-12 4-1 16,-21 1 1-16,-13 2 0 15,-10-4 0-15,-8-1 1 16,-5-7-1-16,-3-4-9 16,4-6-8-16,-2-11-7 0,10 0-5 15,3-15-4 1,25 10-1-16,-21-34 0 15,29 11-2-15,10-5 8 16</inkml:trace>
          <inkml:trace contextRef="#ctx0" brushRef="#br0" timeOffset="3459.1374">10333-1730 162 0,'-21'16'36'0,"11"-1"-1"0,-5 5-21 15,19 8-13-15,9 10-1 16,11 8-1-16,11 5 0 16,5 1-1-16,4 4 0 15,1-5-8-15,2 1-9 16,-12-10-9-16,-2-10-4 16,-13-10-1-16,-5-11-1 15,-15-11 1-15,-5-15-7 16</inkml:trace>
          <inkml:trace contextRef="#ctx0" brushRef="#br0" timeOffset="4103.2326">11100-1797 141 0,'-20'-5'36'0,"-13"-2"-1"15,-3 10-7-15,-6 4-24 16,8 4-4-16,4 4 0 16,5 5-1-16,11 3 0 15,10 0-1-15,11 0 0 16,11-3 0-16,15 1 0 16,6-5 0-16,14 3 0 0,5-5 1 15,3 1 1-15,-2-2 0 16,-1 5 1-16,-7 0-1 15,-12 0 2 1,-11 4-1-16,-11-4 1 0,-14 3-2 16,-11-4 2-16,-12-1-2 15,-9-6 1-15,-6-3 0 16,-6-4-2-16,-2-8-3 16,2 2-12-16,-4-11-7 15,16 3-7-15,4-7-3 16,18 0-2-16,11-5 0 15,17 3-2-15</inkml:trace>
        </inkml:traceGroup>
        <inkml:traceGroup>
          <inkml:annotationXML>
            <emma:emma xmlns:emma="http://www.w3.org/2003/04/emma" version="1.0">
              <emma:interpretation id="{421A560A-D73D-477A-BC15-023E11AA0E69}" emma:medium="tactile" emma:mode="ink">
                <msink:context xmlns:msink="http://schemas.microsoft.com/ink/2010/main" type="inkWord" rotatedBoundingBox="13578,9119 15108,9112 15110,9714 13581,9722"/>
              </emma:interpretation>
              <emma:one-of disjunction-type="recognition" id="oneOf3">
                <emma:interpretation id="interp15" emma:lang="en-US" emma:confidence="0">
                  <emma:literal>out</emma:literal>
                </emma:interpretation>
                <emma:interpretation id="interp16" emma:lang="en-US" emma:confidence="0">
                  <emma:literal>Out</emma:literal>
                </emma:interpretation>
                <emma:interpretation id="interp17" emma:lang="en-US" emma:confidence="0">
                  <emma:literal>cut</emma:literal>
                </emma:interpretation>
                <emma:interpretation id="interp18" emma:lang="en-US" emma:confidence="0">
                  <emma:literal>oust</emma:literal>
                </emma:interpretation>
                <emma:interpretation id="interp19" emma:lang="en-US" emma:confidence="0">
                  <emma:literal>outs</emma:literal>
                </emma:interpretation>
              </emma:one-of>
            </emma:emma>
          </inkml:annotationXML>
          <inkml:trace contextRef="#ctx0" brushRef="#br0" timeOffset="4842.9306">12432-1737 154 0,'0'0'36'0,"-13"18"-1"16,10-1-14-16,3 4-22 16,5 6 0-16,5 5 0 15,6 8-2-15,7 1 1 16,9-2-1-16,7-1 0 16,7-5 0-16,5-8 0 15,2-6 0-15,0-9 2 16,-7-11-8-16,0-4-4 15,-13-12-2-15,-7-4 0 0,-16-9 1 16,-5 2-1-16,-16-9 3 16,-6 4 0-16,-6-5 8 15,-2 2 3-15,2 3 3 16,2 5-6-16,4 2-5 16,11 3-6-16,6 5-3 15,10 0-1-15,8 3-2 16,7 0 0-16</inkml:trace>
          <inkml:trace contextRef="#ctx0" brushRef="#br0" timeOffset="5239.1983">12974-1707 148 0,'23'-8'36'16,"4"1"-2"-16,17 1-20 15,12 2-36-15,2-2-11 16,5 1-1-16,-6-3-2 15,-4-4-1-15,-10-1-3 16</inkml:trace>
          <inkml:trace contextRef="#ctx0" brushRef="#br0" timeOffset="5059.0763">13050-1960 138 0,'-10'-21'36'16,"10"21"-1"-16,0 0-6 15,-6 19-22-15,14 11-7 16,8 9 1-16,7 11-1 15,4 4 0-15,4 7-1 16,0-2 1-16,1-2-2 16,-8-7-14-16,4-8-14 15,-6-12-5-15,-7-12-2 0,-15-18-1 16,0 0 0 0,5-23-1-16</inkml:trace>
          <inkml:trace contextRef="#ctx0" brushRef="#br0" timeOffset="4569.7527">12207-1740 117 0,'-5'-23'34'15,"3"3"0"-15,-13-1-12 16,15 21-8-16,-33-23-5 0,9 18-3 16,-8 5-4-1,-2 7 0-15,-4 6-1 0,-2 8-1 16,2 7 1-1,5 3 0-15,9 7-1 0,7 3-2 16,14 5 1-16,14 0-2 16,16-3 1-16,12-5-1 15,12-9 0-15,5-7-1 16,4-8-3-16,-3-12-5 16,-4-10-1-16,-17-12 1 15,-8-1-1-15,-18-9 0 16,-6 2 0-16,-18-6-2 15,0 3 0-15,-10 3 1 0,6 1-3 16,5 4-1-16,8 2-1 16,9 3-1-1,5 1 0-15</inkml:trace>
        </inkml:traceGroup>
      </inkml:traceGroup>
    </inkml:traceGroup>
    <inkml:traceGroup>
      <inkml:annotationXML>
        <emma:emma xmlns:emma="http://www.w3.org/2003/04/emma" version="1.0">
          <emma:interpretation id="{EECBFD53-9E01-4532-B4AA-18B928B2E102}" emma:medium="tactile" emma:mode="ink">
            <msink:context xmlns:msink="http://schemas.microsoft.com/ink/2010/main" type="paragraph" rotatedBoundingBox="9028,10483 22762,10190 22797,11815 9063,1210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8BB2D18-18D8-487C-BB39-8952181BB956}" emma:medium="tactile" emma:mode="ink">
              <msink:context xmlns:msink="http://schemas.microsoft.com/ink/2010/main" type="line" rotatedBoundingBox="9028,10483 22762,10190 22781,11053 9047,11346"/>
            </emma:interpretation>
          </emma:emma>
        </inkml:annotationXML>
        <inkml:traceGroup>
          <inkml:annotationXML>
            <emma:emma xmlns:emma="http://www.w3.org/2003/04/emma" version="1.0">
              <emma:interpretation id="{BB190881-A40B-4B58-81E9-575EFDBDBAF1}" emma:medium="tactile" emma:mode="ink">
                <msink:context xmlns:msink="http://schemas.microsoft.com/ink/2010/main" type="inkWord" rotatedBoundingBox="9030,10560 10969,10518 10980,11035 9041,11076"/>
              </emma:interpretation>
              <emma:one-of disjunction-type="recognition" id="oneOf4">
                <emma:interpretation id="interp20" emma:lang="en-US" emma:confidence="0">
                  <emma:literal>From</emma:literal>
                </emma:interpretation>
                <emma:interpretation id="interp21" emma:lang="en-US" emma:confidence="0">
                  <emma:literal>from</emma:literal>
                </emma:interpretation>
                <emma:interpretation id="interp22" emma:lang="en-US" emma:confidence="0">
                  <emma:literal>Front</emma:literal>
                </emma:interpretation>
                <emma:interpretation id="interp23" emma:lang="en-US" emma:confidence="0">
                  <emma:literal>Foam</emma:literal>
                </emma:interpretation>
                <emma:interpretation id="interp24" emma:lang="en-US" emma:confidence="0">
                  <emma:literal>Frame</emma:literal>
                </emma:interpretation>
              </emma:one-of>
            </emma:emma>
          </inkml:annotationXML>
          <inkml:trace contextRef="#ctx0" brushRef="#br1" timeOffset="41263.8862">7338-501 113 0,'-5'-18'41'0,"5"18"-3"16,0 0-8-16,0 0-16 16,-13 18-9-16,16 5-4 0,-1 6 0 15,1 9-1-15,1 7 0 16,1 2 0-16,1 2-1 16,1-1 1-1,-1-4-1-15,1-6 0 0,1-8-1 16,-1-14-6-16,-7-16-14 15,16 10-8-15,-16-10-7 16,7-29-2-16,-9-1-2 16,-1-6 0-16</inkml:trace>
          <inkml:trace contextRef="#ctx0" brushRef="#br1" timeOffset="41459.016">7342-486 133 0,'0'0'41'0,"-14"-18"-2"16,14 18-13-16,32-7-27 0,-4 2 0 15,11 0-8-15,2-1-10 16,10 1-8-16,-3 0-3 16,-3 1-5-16,-7 3-3 15,-12 1-1-15,-10 3 0 16</inkml:trace>
          <inkml:trace contextRef="#ctx0" brushRef="#br1" timeOffset="41624.4038">7467-339 99 0,'-18'20'39'0,"9"-2"-2"16,9-18-9-16,12 18-11 15,8-13-14-15,8-8-17 0,11 1-14 16,2-6-5-16,4-5-4 15,-2 0-2-15,0 0 0 16,-7 0 7-16</inkml:trace>
          <inkml:trace contextRef="#ctx0" brushRef="#br1" timeOffset="41947.203">7821-376 143 0,'0'0'41'0,"-25"21"-6"16,17-1-14-16,0 3-18 15,5 1-2-15,6 4-1 16,3 2 0-16,4-2-1 16,3-2 0-16,1-5 0 0,-3-2 0 15,4-6-6-15,-15-13-5 16,0 0 0-16,0 0-1 16,10-15 1-16,-17-5 3 15,1-4 6-15,-3-6 2 16,1-3 7-16,8 0 3 15,-1-5 3-15,7 9-1 16,2-2 1-16,12 6-4 16,3 5-10-16,7 2-13 15,6 10-9-15,-1 3-5 16,8 5-1-16,-6 2-2 16,5 4 0-16,-8 4 0 0,4 0 4 15</inkml:trace>
          <inkml:trace contextRef="#ctx0" brushRef="#br1" timeOffset="42340.0349">8378-408 135 0,'0'0'32'0,"-22"-31"-2"16,22 31-10-16,-28-19-5 15,28 19-8-15,-29-2-5 16,11 10 0-16,-4 5-1 15,1 7 0-15,-1 8-1 16,1 5 0-16,3 5-1 0,3 4 0 16,8 1-1-16,6-2 1 15,12-3-1-15,11-5 0 16,6-10 0 0,8-9 1-16,5-7 0 0,-1-14-2 15,-1-2-7-15,-7-13-3 16,-8-4-1-16,-11-9-1 15,-6 1 1-15,-12-5 1 16,-1 6 2-16,-8 0 5 16,-1 3 8-16,1 7 4 15,-1 5-1-15,15 18-7 16,-20-18-8-16,20 18-5 16,0 0-4-16,0 0-4 0,25 0-2 15,-7 2 1-15,2 1 1 16</inkml:trace>
          <inkml:trace contextRef="#ctx0" brushRef="#br1" timeOffset="43075.5989">8501-394 144 0,'0'0'34'15,"5"19"-2"-15,-5-19-9 16,-1 35-11-16,6 1-17 31,5 2-1-31,3 1 1 16,0-1-1-16,2-2 0 15,-2-5 0-15,0-6 0 16,-1-7 0-16,-12-18 5 0,0 0 0 16,9-18 0-16,-10-3-1 15,-2-27 6 17,4 4-1-32,-1-6 2 15,8 4-1-15,-1 4 1 16,10 7-1-16,-3 4 2 15,9 14-1-15,0 24-3 16,1 11-1-16,-1 3 1 16,0 7-1-16,-2 4 0 15,-3 0-1-15,-1 0 1 16,-1-3-2-16,-3-1 1 16,-1-8-1-16,-2-5 0 15,-10-15 0-15,0 0 0 16,15 10 0-16,-15-10 0 15,1-17 0-15,1 2 0 16,-2-1 0-16,5-2 1 0,0-5 0 16,6-2 0-16,2-1 0 15,2 0 0-15,5-2 0 16,0 3 0-16,3 4 1 16,-2 3-1-16,1 6 1 15,-2 9-1-15,-1 6 1 16,1 5 1-16,-5 10-1 15,0 5 0-15,-2 9 1 16,0 4-2-16,-1 2 1 16,1 1 0-16,-3 2-1 15,0-3 0-15,-2-7-1 16,2-5 1-16,-2-6-2 0,-8-20 1 16,11 20 0-16,-11-20-1 15,0 0 1-15,0 0 0 16,14-22-1-16,-14 22 1 15,1-19 1-15,-1 19 0 16,2-22 0-16,-2 22 0 16,2-14-3-16,-2 14-9 15,0 0-6-15,4-19-9 16,-4 19-2-16,0 0-2 16,0 0-1-16,-3-21-2 15,3 21 1-15</inkml:trace>
        </inkml:traceGroup>
        <inkml:traceGroup>
          <inkml:annotationXML>
            <emma:emma xmlns:emma="http://www.w3.org/2003/04/emma" version="1.0">
              <emma:interpretation id="{EEA66145-6A4F-4B06-85A1-7B6001641DE5}" emma:medium="tactile" emma:mode="ink">
                <msink:context xmlns:msink="http://schemas.microsoft.com/ink/2010/main" type="inkWord" rotatedBoundingBox="11983,10420 15241,10351 15259,11214 12002,11283"/>
              </emma:interpretation>
              <emma:one-of disjunction-type="recognition" id="oneOf5">
                <emma:interpretation id="interp25" emma:lang="en-US" emma:confidence="0">
                  <emma:literal>earlier,</emma:literal>
                </emma:interpretation>
                <emma:interpretation id="interp26" emma:lang="en-US" emma:confidence="0">
                  <emma:literal>earlier.</emma:literal>
                </emma:interpretation>
                <emma:interpretation id="interp27" emma:lang="en-US" emma:confidence="0">
                  <emma:literal>carrier,</emma:literal>
                </emma:interpretation>
                <emma:interpretation id="interp28" emma:lang="en-US" emma:confidence="0">
                  <emma:literal>easier,</emma:literal>
                </emma:interpretation>
                <emma:interpretation id="interp29" emma:lang="en-US" emma:confidence="0">
                  <emma:literal>carriers,</emma:literal>
                </emma:interpretation>
              </emma:one-of>
            </emma:emma>
          </inkml:annotationXML>
          <inkml:trace contextRef="#ctx0" brushRef="#br1" timeOffset="43923.5398">10296-389 147 0,'0'0'40'16,"0"0"-8"-16,-17 11-19 16,17-11-7-16,25 15-6 0,-1-12-1 15,8 0 0-15,6-3 0 16,3-1-1 0,2-6 2-16,1-3-1 0,-4-3 1 15,-6-3 0-15,-7-2 0 16,-8 0 1-16,-5-2-1 15,-9 0 1-15,-9 2 0 16,-7 2 0-16,-7 3 0 16,-10 3 0-16,-4 6 0 15,-6 6 0-15,-3 6-1 16,-2 9 0-16,4 6 0 16,4 10 0-16,11 6 0 15,10 9 0-15,13 4 0 0,19 2-2 16,12-1 1-1,17-4 0-15,13-4 0 16,10-8-11-16,1-15-10 16,5-6-8-16,-5-14-1 0,-2-4-1 15,-11-11-1-15,-7-3 0 16,-10-9-1-16</inkml:trace>
          <inkml:trace contextRef="#ctx0" brushRef="#br1" timeOffset="44919.9612">11253-383 146 0,'-8'-26'40'0,"-2"6"-5"15,-8-3-19 1,1 10-16-16,1 5 1 16,-6 6 0-16,-3 5-1 15,-1 4 0-15,-4 6-1 0,-3 8 1 16,-1 9 0-16,3 5 0 15,1 6 0-15,8 1 1 16,9 3-2-16,10-1 1 16,15-3-1-16,12-6 0 15,13-11-1-15,7-9 1 16,9-8-5-16,-4-12-5 16,4-7-1-16,-14-12 0 15,-2-4 0-15,-14-7 5 16,-10-1 7-16,-5 1 1 15,-11 3 6-15,1 7 3 16,-9 5 3-16,11 20 0 16,-20-13-1-16,20 13-3 0,-12 23-8 15,7-3 0-15,5 4-1 16,5 6 0-16,9 0-1 16,5-1 0-16,11 1 0 15,3-6-1-15,6-4-3 16,3-8-11-16,5-3-8 15,-5-10-5-15,-1-4-2 16,-10-12-1-16,-3-4 1 0,-10-8 2 16,-1-3 14-1,-9-2 21-15,-10-6 18 16,-1 9 6-16,-7 0 2 16,4 10 1-16,-8 4-1 15,14 17-2-15,-19 2-9 0,15 16-12 16,4 10-9-16,8 3 0 15,6 5-1-15,5 4 0 16,3-1 0-16,3-3-1 16,4-3 0-16,-4-8 0 15,-2-7-7-15,-7-12-2 16,-16-6 0-16,12-14-1 16,-15-6 3-16,-7-8 8 15,-7-7 2-15,-1-4 1 16,-3-5 6-16,1 4 2 15,0-1 1-15,9 8 0 16,1 0-1-16,7 4-10 0,8 4 0 16,6 5-1-16,9 2 0 15,5 2-4-15,9 4-12 16,-3 3-9-16,9 0-5 16,-5 3 0-16,-1 3-2 15,-3-1 0-15,1 4 3 16,-12-1 13-16,-6-3 22 15,-14 4 20-15,20-5 6 16,-20 5 2-16,0 0 2 16,0 0-1-16,0 0-2 15,0 0-8-15,3 23-11 16,2-5-11-16,0 7-1 16,4 10-1-16,4 6 0 0,-2 1 0 15,6 3-2-15,-1-1 0 16,2-3 0-16,-3-8-11 15,8-2-11 1,-3-16-8-16,1-8-3 0,-1-12-4 16,-3-10-1-16,-1-10 1 15</inkml:trace>
          <inkml:trace contextRef="#ctx0" brushRef="#br1" timeOffset="45642.8527">12320-417 132 0,'0'0'41'15,"0"0"-3"-15,-1 26-12 16,2-1-26-16,8 6 0 0,4 5-1 16,3 2 0-16,7 1-1 15,5-3 1-15,2-3-1 16,3-12 0 0,5-7 1-16,1-13 0 0,3-9 0 15,-5-8 1-15,0-9-1 16,-6-8 0-16,-1-3-3 15,-7-3-2-15,-5 1 0 16,-10 2 1-16,-8 1 5 16,-3 9 1-16,-10 3 1 15,-4 10-1-15,-6 4 4 16,0 11 3-16,-5 3-1 16,3 10 0-16,4 8-6 15,4 5 0-15,9 6-1 16,8 4-1-16,12 0 0 15,9 1 0-15,12-3 0 16,7-6-1-16,7-9 0 0,4-9 0 16,4-6-9-16,-9-15-7 15,2-3-4-15,-10-13-2 16,-4 1 0-16,-9-9 4 16,-5 0 8-16,-10 2 12 15,-7-4 12-15,2 9 7 16,-10 0 5-16,0 11 1 15,5 15 0-15,0 0-3 16,-18-13-8-16,18 13-12 16,5 31-2-16,5-6-1 15,3 9 1-15,7 2 0 16,1 7-2-16,4 0 1 16,-1-1-1-16,3-2 1 0,-6-9-1 15,1-8 1-15,-6-13 0 16,-16-10 0-16,15-8 0 15,-20-14 1-15,-5-7 1 16,-6-7 0-16,-6-7 0 16,-4-5 0-16,-2 4 0 15,3 3-1-15,4 0 0 16,7 10-1-16,10 3 1 16,8 5-1-16,13 8 0 15,8 5 0-15,9 3 0 16,6 1 1-16,4 6-8 15,-3-3-12-15,1 4-11 0,-11 1 0 16,-10 0-2-16,-21-2-1 16,0 0-1-16</inkml:trace>
          <inkml:trace contextRef="#ctx0" brushRef="#br1" timeOffset="45823.7165">12352-705 149 0,'0'0'5'0,"24"-13"-12"0,8 11-34 16,6 6-3-16,3-6-1 15</inkml:trace>
          <inkml:trace contextRef="#ctx0" brushRef="#br1" timeOffset="49005.8564">13536-117 143 0,'0'0'40'16,"0"0"-6"-16,0 0-19 16,0 0-14-16,-1 17 0 0,4 4 0 15,0 4-1-15,-1 4 1 16,1 2 0-16,-5 2-1 16,-3-5 0-16,1-1 0 15,-3-6-9-15,7-21-13 16,0 0-7-16,-20 5-7 15,19-22-4-15,4-11-2 16,5-6-1-16</inkml:trace>
        </inkml:traceGroup>
        <inkml:traceGroup>
          <inkml:annotationXML>
            <emma:emma xmlns:emma="http://www.w3.org/2003/04/emma" version="1.0">
              <emma:interpretation id="{E0B076E7-299C-4EF7-B26F-99B481BB9302}" emma:medium="tactile" emma:mode="ink">
                <msink:context xmlns:msink="http://schemas.microsoft.com/ink/2010/main" type="inkWord" rotatedBoundingBox="15675,10504 16920,10501 16921,10912 15676,10915"/>
              </emma:interpretation>
              <emma:one-of disjunction-type="recognition" id="oneOf6">
                <emma:interpretation id="interp30" emma:lang="en-US" emma:confidence="1">
                  <emma:literal>we</emma:literal>
                </emma:interpretation>
                <emma:interpretation id="interp31" emma:lang="en-US" emma:confidence="0">
                  <emma:literal>eve</emma:literal>
                </emma:interpretation>
                <emma:interpretation id="interp32" emma:lang="en-US" emma:confidence="0">
                  <emma:literal>wc</emma:literal>
                </emma:interpretation>
                <emma:interpretation id="interp33" emma:lang="en-US" emma:confidence="0">
                  <emma:literal>ave</emma:literal>
                </emma:interpretation>
                <emma:interpretation id="interp34" emma:lang="en-US" emma:confidence="0">
                  <emma:literal>ove</emma:literal>
                </emma:interpretation>
              </emma:one-of>
            </emma:emma>
          </inkml:annotationXML>
          <inkml:trace contextRef="#ctx0" brushRef="#br1" timeOffset="49787.7806">13994-524 152 0,'0'0'41'0,"-23"3"-3"15,23-3-31-15,-6 33-7 16,10-7 0-16,6 9 1 16,7 3-1-16,3 1 0 0,4-5 0 15,1-2-1 1,3-11 1-16,0-5-1 15,0-11-4-15,0-10-2 16,-5-13-1-16,0-5 0 16,-8-9 0-16,-2-5 2 0,-3 1 5 15,-8 0 2-15,-2 5 4 16,-7 1 2-16,1 12 1 16,-3 3 0-16,9 15 0 15,0 0-1-15,-14 19-6 16,15 2-1-16,11 5 0 15,6 9 0-15,10 1 0 16,8 3 0-16,5-4 0 16,5-6 0-16,1-6 0 15,0-10 0-15,-2-8-1 16,-9-14 1-16,-6-11 0 16,-14-10 1-16,-8-6-2 0,-6-3 1 15,-10-2-6-15,-4 6-5 16,-6 2-3-16,3 10-5 15,-6 4-2-15,21 19-5 16,-25-7-1-16,25 7 0 16,2 25 7-16,11-7 6 15,5 3 10-15,7-3 14 16,9 3 12-16,-1-7 3 16,7-1 2-16,-4-7 0 15,5-2 0-15,-8-11-3 16,2-1-5-16,-7-9-11 15,-3-2-8-15,-6-4 1 16,-7-2-1-16,-5 0 0 0,-7 1 0 16,-7 1 0-16,-10 6 0 15,-4 7 1-15,-4 9-1 16,-3 7-1-16,4 9 1 16,1 8 0-16,4 8 1 15,8 9-1-15,13 4 0 16,7 4-1-16,13-2 1 15,14 0 0-15,5-8-15 16,14-2-11-16,-1-13-7 16,5-10 0-16,-3-11-1 15,2-9-1-15,-7-8-1 16</inkml:trace>
        </inkml:traceGroup>
        <inkml:traceGroup>
          <inkml:annotationXML>
            <emma:emma xmlns:emma="http://www.w3.org/2003/04/emma" version="1.0">
              <emma:interpretation id="{E44F5880-8899-4141-A0B4-8C883E4F8BD6}" emma:medium="tactile" emma:mode="ink">
                <msink:context xmlns:msink="http://schemas.microsoft.com/ink/2010/main" type="inkWord" rotatedBoundingBox="17247,10422 18780,10373 18795,10849 17262,10898"/>
              </emma:interpretation>
              <emma:one-of disjunction-type="recognition" id="oneOf7">
                <emma:interpretation id="interp35" emma:lang="en-US" emma:confidence="1">
                  <emma:literal>also</emma:literal>
                </emma:interpretation>
                <emma:interpretation id="interp36" emma:lang="en-US" emma:confidence="0">
                  <emma:literal>arson</emma:literal>
                </emma:interpretation>
                <emma:interpretation id="interp37" emma:lang="en-US" emma:confidence="0">
                  <emma:literal>assoc</emma:literal>
                </emma:interpretation>
                <emma:interpretation id="interp38" emma:lang="en-US" emma:confidence="0">
                  <emma:literal>ago</emma:literal>
                </emma:interpretation>
                <emma:interpretation id="interp39" emma:lang="en-US" emma:confidence="0">
                  <emma:literal>aero</emma:literal>
                </emma:interpretation>
              </emma:one-of>
            </emma:emma>
          </inkml:annotationXML>
          <inkml:trace contextRef="#ctx0" brushRef="#br1" timeOffset="50294.7725">15798-468 152 0,'2'-20'35'16,"-5"2"-2"-16,-2-5-12 16,-2 8-22-16,2 0 1 15,5 15 0-15,-21-21 0 16,4 14 0-16,-6 6-1 15,-3 4 1-15,-6 7 0 16,1 6 0-16,2 7 0 0,2 9 1 16,7 5-1-16,11 4 0 15,10 2 0 1,11-3 0-16,12-6-1 16,11-4 1-16,6-11-1 0,4-9 1 15,1-11-1-15,-3-13 0 16,-7-9 1-16,-10-6 0 15,-8-6 0-15,-9-2 0 16,-6 2 1-16,-5 2-1 16,-3 5 1-16,-3 9 0 15,8 19 0-15,-16-19-1 16,16 19 0-16,-14 15 1 16,13 3-1-16,2 5 1 0,8 9-1 15,4 2 1 1,8 5-1-16,6-1 0 15,7-2 0-15,2-4-1 16,2-6-12-16,-5-13-11 0,4-10-6 16,-9-14-3-16,-7-11 0 15,-6-10 0-15,-4-9-1 16,-7-7 1-16</inkml:trace>
          <inkml:trace contextRef="#ctx0" brushRef="#br1" timeOffset="50479.6481">16144-692 158 0,'0'0'34'16,"0"0"0"-16,-10 15-18 16,19 11-15-16,0 7-1 15,8 8 0-15,1 4 1 16,3 4-2-16,7-1 0 0,-1-9-18 16,2-5-9-16,-5-12-5 15,2-9 0-15,-3-16-1 16,0-7-1-16,-2-15 1 15</inkml:trace>
          <inkml:trace contextRef="#ctx0" brushRef="#br1" timeOffset="50816.0452">16482-692 167 0,'-28'-6'34'0,"2"7"0"16,-2 9-29-16,9 8-5 15,11 4 2-15,8 6-2 0,10 1 1 16,8 1 0-16,9-2-1 16,7 0-1-16,11-7 2 15,1 0-1-15,-2-3 0 16,-4 0-1-16,-2-1 1 16,-9-2 0-16,-6 4-1 15,-9-1 1-15,-13 4 0 16,-6-4 0-16,-8-2-1 15,-7-4 1-15,-6-4 0 16,0-8-2-16,1-2-10 16,-1-9-6-16,9-1-7 15,4-7-4-15,11 1-4 16,12-4 1-16,12 1-1 0,6 3 1 16,6-7 9-16</inkml:trace>
          <inkml:trace contextRef="#ctx0" brushRef="#br1" timeOffset="51155.2665">16956-595 120 0,'9'-18'35'16,"-11"-2"-2"-16,2 20-3 15,-25-21-11-15,6 21-10 16,-6 5-8-16,-3 11 0 16,0 6-1-16,1 6-1 15,4 6 0-15,5 4-1 16,13 1 1-16,9 2 0 15,12-1 0-15,9-6 1 0,13-4-1 16,5-10-1-16,1-10 2 16,2-12-1-16,-8-10 1 15,-8-11-1-15,-9-6 1 16,-11-4 1-16,-12-3-1 16,-9 1 1-16,-7 4 0 15,-5 3 0-15,-2 5 0 16,0 7-1-16,2 6-1 15,3 0-11-15,20 10-12 16,0 0-7-16,0 0-3 16,0 0 0-16,33 7-1 15,-1-11 0-15</inkml:trace>
        </inkml:traceGroup>
        <inkml:traceGroup>
          <inkml:annotationXML>
            <emma:emma xmlns:emma="http://www.w3.org/2003/04/emma" version="1.0">
              <emma:interpretation id="{0DFA6D5C-6ED8-4AEC-BF14-3580FF11F1BA}" emma:medium="tactile" emma:mode="ink">
                <msink:context xmlns:msink="http://schemas.microsoft.com/ink/2010/main" type="inkWord" rotatedBoundingBox="19144,10306 22763,10228 22774,10715 19154,10792"/>
              </emma:interpretation>
              <emma:one-of disjunction-type="recognition" id="oneOf8">
                <emma:interpretation id="interp40" emma:lang="en-US" emma:confidence="0">
                  <emma:literal>know.</emma:literal>
                </emma:interpretation>
                <emma:interpretation id="interp41" emma:lang="en-US" emma:confidence="0">
                  <emma:literal>now...</emma:literal>
                </emma:interpretation>
                <emma:interpretation id="interp42" emma:lang="en-US" emma:confidence="0">
                  <emma:literal>know...</emma:literal>
                </emma:interpretation>
                <emma:interpretation id="interp43" emma:lang="en-US" emma:confidence="0">
                  <emma:literal>know..</emma:literal>
                </emma:interpretation>
                <emma:interpretation id="interp44" emma:lang="en-US" emma:confidence="0">
                  <emma:literal>know,</emma:literal>
                </emma:interpretation>
              </emma:one-of>
            </emma:emma>
          </inkml:annotationXML>
          <inkml:trace contextRef="#ctx0" brushRef="#br1" timeOffset="52068.043">17434-771 174 0,'0'-18'35'0,"0"18"-2"15,0 0-31-15,2 30-1 16,4-2 0-16,4 5-1 16,2 6 1-16,3 5-1 15,1 2 0-15,1-3 0 16,-1 0 0-16,1-7-2 0,-1-10 1 15,-1-4 1-15,1-11-1 16,-1-9 0 0,3-9 1-16,-3-4-1 15,2-11 0-15,-3-4 1 16,1 0 0-16,0-2 0 0,0 3 0 16,-4 4 1-16,-2 3-1 15,-9 18 1-15,6-18-1 16,-6 18 1-16,0 0-1 15,-15 16 1-15,7-1-1 16,0 5 0-16,1 3 0 16,6 3 0-16,4 2-1 15,9-2 1-15,6-1-1 16,10-7 1-16,5-7-1 16,6-4 0-16,6-4-9 15,-1-13-8-15,4 1-4 16,-7-14-1-16,2 3-1 0,-10-8 2 15,0 7 7-15,-8-2 13 16,-11-4 12-16,1 8 8 16,-11-1 4-16,-4 20 2 15,0-25 0-15,0 25-1 16,0 0-6-16,-19 0-15 16,19 0-2-16,-9 28 1 15,9-7-1-15,4 6 0 16,5 2 0-16,2 3 0 15,6 0-1-15,-1-2 1 16,2-2-1-16,-3-7 1 16,-2-6-1-16,-13-15 0 15,15 12-7-15,-15-12-5 0,-8-22-1 16,-5 1-1-16,3-2 2 16,-5-7 3-1,7-1 5-15,1-5 5 0,6 0 7 16,7 5 4-16,7-2 3 15,10 8 0-15,4 4 0 16,6 11-5-16,1 7-4 16,4 9-4-16,-2 6 0 15,-3 9-1-15,-3 5 1 16,-4 4-1-16,-3 1 0 16,-3 0 0-16,-5-1 0 15,-2-4 0-15,0-3-9 16,-13-23-13-16,25 20-9 0,-25-20-3 15,30-12 1-15,-15-7-1 16,4-3-2-16</inkml:trace>
          <inkml:trace contextRef="#ctx0" brushRef="#br1" timeOffset="52828.1769">18874-715 146 0,'0'0'35'15,"-28"-18"-2"-15,12 20-6 16,-6 6-26-16,1 10-1 16,1 5 0-16,2 8 0 15,6 5 0-15,7 6-1 0,7 0 1 16,10-1-1 0,9-5 0-16,9-6 0 0,4-9 0 15,4-9 0-15,0-10 0 16,-5-11 0-16,-5-5-2 15,-8-8-1-15,-12-2-1 16,-8-6 1-16,-7 2 0 16,-6 0 2-16,-3 3 1 15,-1 4 2-15,-1 3 0 16,18 18 0-16,-18-23-9 16,18 23-9-16,0 0-9 15,0 0-4-15,33-8-2 0,-8 8-1 16,4 3 2-16,3-3 2 15,-1 2 22-15,-3-2 15 16,-5-5 22 0,-5 2 3-16,-18 3 1 15,23-12 0-15,-23 12 0 0,0 0-1 16,0 0-8-16,0 0-15 16,0 0-10-16,4 20 0 15,-1-2 0-15,5 5-1 16,2 0 1-16,5 1-1 15,5-1 1-15,3-1-1 16,5-6 0-16,3-6 0 16,-1-5 0-16,-1-7 0 0,-2-4 0 15,-3-7 1-15,-4-5-1 16,-5-2 2 0,-5-1-1-16,-5 1 1 15,-5 0 0-15,0 4 0 0,0 16 0 16,-8-20 1-16,8 20-1 15,0 0-1-15,0 0 0 16,-12 21 1-16,17-3-2 16,8 7 1-16,7 1-1 15,10 2 1-15,9-1-1 16,11-3 1-16,6-4-1 16,3-5 1-16,2-9 0 15,-5-6-1-15,-7-6 2 16,-9-9-1-16,-16-6 1 15,-12-4-2-15,-17-5 2 16,-10-1 0-16,-14-2 0 16,-3 0 0-16,-6 4-1 0,4 4 0 15,6 10-12-15,1 1-10 16,27 14-11-16,-18-4-1 16,18 4-1-16,28 22-1 15,4-4-1-15</inkml:trace>
          <inkml:trace contextRef="#ctx0" brushRef="#br1" timeOffset="53032.2155">20220-455 157 0,'0'0'36'16,"0"0"-1"-16,0 0-22 15,-8 15-13-15,8-15-22 16,23 19-11-16,-7-9-1 16,3-7 0-16,2 1-1 15,2-9-1-15</inkml:trace>
          <inkml:trace contextRef="#ctx0" brushRef="#br1" timeOffset="53197.1665">20535-452 167 0,'0'0'35'0,"0"0"-2"0,0 0-28 15,20 3-24-15,-4 1-12 16,5 1-3-16,4-5 0 16,7 3-1-1,0-1-1-15</inkml:trace>
          <inkml:trace contextRef="#ctx0" brushRef="#br1" timeOffset="53356.9688">20965-416 158 0,'0'0'36'0,"0"0"-2"16,0 0-17-16,0 0-17 16,20 2 0-16,-20-2-1 15,26 6-32-15,-26-6-3 0,21-1-9 16,-4-4-1-16,-4-12-1 15</inkml:trace>
        </inkml:traceGroup>
      </inkml:traceGroup>
      <inkml:traceGroup>
        <inkml:annotationXML>
          <emma:emma xmlns:emma="http://www.w3.org/2003/04/emma" version="1.0">
            <emma:interpretation id="{1AFF0C0A-756B-490D-9EF7-552322D97FA0}" emma:medium="tactile" emma:mode="ink">
              <msink:context xmlns:msink="http://schemas.microsoft.com/ink/2010/main" type="line" rotatedBoundingBox="9253,11056 16784,11243 16763,12087 9232,11900"/>
            </emma:interpretation>
          </emma:emma>
        </inkml:annotationXML>
        <inkml:traceGroup>
          <inkml:annotationXML>
            <emma:emma xmlns:emma="http://www.w3.org/2003/04/emma" version="1.0">
              <emma:interpretation id="{B5A587D6-FACE-4501-B497-317E2EBCA53A}" emma:medium="tactile" emma:mode="ink">
                <msink:context xmlns:msink="http://schemas.microsoft.com/ink/2010/main" type="inkWord" rotatedBoundingBox="12141,11244 16781,11359 16763,12087 12123,11972"/>
              </emma:interpretation>
              <emma:one-of disjunction-type="recognition" id="oneOf9">
                <emma:interpretation id="interp45" emma:lang="en-US" emma:confidence="0">
                  <emma:literal>2)vf^=Vi2+2ax</emma:literal>
                </emma:interpretation>
                <emma:interpretation id="interp46" emma:lang="en-US" emma:confidence="0">
                  <emma:literal>2)Vf^=Vi2+2ax</emma:literal>
                </emma:interpretation>
                <emma:interpretation id="interp47" emma:lang="en-US" emma:confidence="0">
                  <emma:literal>219122=2+22+2</emma:literal>
                </emma:interpretation>
                <emma:interpretation id="interp48" emma:lang="en-US" emma:confidence="0">
                  <emma:literal>2)vf^=Vi2+zax</emma:literal>
                </emma:interpretation>
                <emma:interpretation id="interp49" emma:lang="en-US" emma:confidence="0">
                  <emma:literal>219922=2+22+2</emma:literal>
                </emma:interpretation>
              </emma:one-of>
            </emma:emma>
          </inkml:annotationXML>
          <inkml:trace contextRef="#ctx0" brushRef="#br2" timeOffset="64799.9877">10439 409 142 0,'0'0'44'0,"-15"-7"-3"16,15 7-16-16,31 5-25 15,1 0 1-15,12 3-5 16,6-1-11-16,11 6-9 16,-5-8-5-16,0 5-5 0,-7-3-5 15,-9 1-3-15,-14-5 0 16,-26-3 19-16</inkml:trace>
          <inkml:trace contextRef="#ctx0" brushRef="#br2" timeOffset="65009.1286">10488 677 161 0,'23'3'41'0,"12"-1"-1"15,0-7-27-15,9 1-19 0,12 6-16 16,-7-4-9-16,4 2-5 15,-7 0-6-15,-6-1 0 16,-9-1-2-16,-4-1 13 16</inkml:trace>
          <inkml:trace contextRef="#ctx0" brushRef="#br2" timeOffset="65527.4787">11188 347 176 0,'0'0'43'16,"-16"4"-10"-16,18 11-30 15,6 8-3-15,5 10 0 16,7 8 0-16,3 5 0 16,7 3 0-16,1 2 0 0,3-1 0 15,1-1 0-15,1-6 0 16,-3-7 0-16,-1-8 0 15,-8-9 0-15,-2-7 0 16,-3-10 0-16,-4-11 0 16,-3-10 0-16,-6-8-1 15,-4-10 1-15,-2-8 1 16,0-6-1-16,-5 0 0 16,-3 2 0-16,0 3 0 15,-1 3 0-15,1 7 0 16,3 7 0-16,4 11-2 15,1 3-17-15,0 15-12 16,0 0-4-16,23-13-9 0,-23 13 0 16,28 14-1-16,-14 1 11 15</inkml:trace>
          <inkml:trace contextRef="#ctx0" brushRef="#br2" timeOffset="65782.6518">11857 670 145 0,'-21'10'44'0,"21"-10"-2"15,-20 13-18-15,20-13-24 16,-10 30 0-16,12-6 0 16,3 1 0-16,0 3 0 0,3 2 0 15,4-6 0 1,2-1 0-16,1-6 0 15,7-3-1-15,-4-10-17 16,11-1-10-16,-5-11-6 0,5-5-6 16,-4-9-4-16,-5-4 1 15,-4-5-1-15</inkml:trace>
          <inkml:trace contextRef="#ctx0" brushRef="#br2" timeOffset="65920.7447">11894 517 112 0,'-20'-11'26'0,"20"11"-19"16,0 0-23-16,-5-21-12 15,21 21-3-15,3-7-4 16,5 2 1-16</inkml:trace>
          <inkml:trace contextRef="#ctx0" brushRef="#br2" timeOffset="66300.1893">12159 232 164 0,'8'-27'43'0,"7"21"-8"15,0 1-27-15,8 5-8 16,3 5 1-16,1 6 0 15,-6 6 0-15,-5 2 0 16,-6 4-1-16,-8 2 1 0,-10 3-1 16,-5 1 0-16,-9 1 0 15,-1 0 0-15,-2-1 0 16,4-1 0 0,4-5 0-16,3-2 0 0,7-4-1 15,7-17 1-15,12 21-1 16,2-21-1-16,8-1 1 15,3-6-1-15,4 0 0 16,-1-4-10-16,5 6-11 16,-5-6-7-16,-1 6-3 15,-4-2-6-15,-5 4-3 16,-18 3-1-16,23-7 20 0</inkml:trace>
          <inkml:trace contextRef="#ctx0" brushRef="#br2" timeOffset="66529.0096">12610 568 175 0,'0'0'43'15,"0"0"-8"-15,30-10-37 16,1 10 0-16,9-1-7 15,4 6-10-15,-3-9-8 0,6 4-4 16,-13-4-3-16,-4-5-6 16,-10-1-2-16,-20 10 0 15</inkml:trace>
          <inkml:trace contextRef="#ctx0" brushRef="#br2" timeOffset="66752.1612">12762 391 143 0,'-17'5'45'15,"17"-5"-2"-15,-19 28-19 16,22 1-24-16,8 7 0 0,6 4 0 16,4 4 0-1,2 1 0-15,7 1-16 0,-10-10-9 16,6-5-8-1,-11-13-2-15,0-8-6 0,-15-10-4 16,21-8 0-16</inkml:trace>
          <inkml:trace contextRef="#ctx0" brushRef="#br2" timeOffset="67187.4534">13080 401 147 0,'0'-25'43'0,"0"25"-2"15,21-28-25-15,-1 18-18 16,13 2 1-16,7 5 0 0,1 0 1 16,3 1 0-16,-1 5 0 15,-5 4 2-15,-7 3 0 16,-6 3 0-16,-9 5 0 15,-9 3 0-15,-10 7-1 16,-9 5 0-16,-8 3-1 16,-1 2 0-16,-5 3 0 15,-6 0 0-15,3-2 0 16,2 1 0-16,6-6 0 16,4-6 0-16,9-1-2 15,7-8 0-15,7-2 0 16,9-7 1-16,5-4-1 15,6-4 0-15,5-2 1 0,4-3 0 16,1-4 1-16,0 0-2 16,6 1-12-16,-11-6-10 15,4 4-7-15,-9-3-3 16,-1 2 0-16,-7-5-1 16,2 0-1-16</inkml:trace>
          <inkml:trace contextRef="#ctx0" brushRef="#br2" timeOffset="67718.8104">14212 563 150 0,'6'-26'34'15,"1"1"0"-15,-12-4-16 16,2 6-12-16,-6-2-3 15,-4 7-1-15,-7 0 1 16,-8 7-1-16,-6 2 0 16,-6 8-1-16,-1 4-1 15,-3 9 0-15,-3 7 0 16,6 9 0-16,7 8 0 16,7 5-1-16,17 4-1 15,15-1 0-15,14 0 0 16,15-2 0-16,9-10 0 0,8-7 0 15,3-9 1-15,-3-9 0 16,-8-9 0-16,-6-9 0 16,-9-6-4-16,-12-9-2 15,-4 0 0-15,-11-4 2 16,-2-1 5-16,-4 3 1 16,-4 4 1-16,3 4 2 15,-4 2 3-15,10 18 1 16,-15-10-1-16,15 10-1 15,0 18-5-15,8-2-2 16,9 6 0-16,4 2-1 16,9 4 0-16,6-1 1 15,5-1 0-15,5-3 1 0,1-7-1 16,-5-6-13-16,5-2-12 16,-8-11-7-1,-4-2 0-15,-11-10-2 16,-2-3 0-16,-7-8-1 0</inkml:trace>
          <inkml:trace contextRef="#ctx0" brushRef="#br2" timeOffset="67959.9782">14586 397 183 0,'0'0'36'16,"8"22"-3"-16,15 2-34 0,10 6 0 15,8 5 1 1,4 4-1-16,4-1 0 16,-1 3 1-16,0-5-1 15,-4-8-2-15,-4-2-11 0,-12-13-8 16,-2-1-8-16,-10-12-5 16,-1-5 0-16,-10-10 0 15,0-3 0-15,-8-8 0 16</inkml:trace>
          <inkml:trace contextRef="#ctx0" brushRef="#br2" timeOffset="68150.1018">14946 396 172 0,'-21'5'37'16,"-9"1"-1"-16,7 12-27 15,0 12-8-15,-1 4-1 16,-3 8 0-16,1 2 0 0,3 0 0 15,-2-6-12-15,10 0-21 16,0-12-7-16,2-9-5 16,13-17-2-16,-16 0-1 15</inkml:trace>
          <inkml:trace contextRef="#ctx0" brushRef="#br2" timeOffset="61239.8745">7566 340 31 0,'-17'-8'17'0,"17"8"-5"15,0 0-5-15,-15-13-4 16,15 13-1-16,0 0 0 16,0 0 0-16,0 0-2 15,0 0 1-15,0 0 0 16,18-15 1-16,-18 15 2 16,15-3 1-16,-15 3 2 15,23-7 0-15,-23 7 2 0,32-8 0 16,-14 1 0-1,5 4-1-15,2-4 0 16,1 4-2-16,4 0-1 16,-1 3-1-16,3 0 0 0,-3 1-1 15,-1 4-1-15,-1 4 0 16,-6 0 0-16,-1 3 1 16,-9 3 0-16,-3 3 0 15,-6 0 0-15,-5 5-1 16,-5 1 1-16,-7 4-2 15,-3 5 1-15,-4 0-2 16,-2 2 0-16,-1-1 0 16,-2 1-1-16,4-4 1 15,0-3 0-15,5-4-1 16,2-7 1-16,4-2 0 16,12-15 0-16,-8 16 0 15,8-16 0-15,0 0 0 0,20 2 0 16,-4-6 0-16,9-1 0 15,3 1 0-15,5-1 0 16,3-2 0-16,4 4 0 16,-1-1-1-16,1 6 1 15,-6 0-2-15,-4 3-2 16,-5-2-2-16,-7 4-2 16,-18-7-4-16,21 9-5 15,-21-9-4-15,0 0-3 16,0 0 1-16,5-14 1 15,-6-1 1-15,-3-5 1 16</inkml:trace>
          <inkml:trace contextRef="#ctx0" brushRef="#br2" timeOffset="61643.8363">7997 31 56 0,'-23'-10'20'0,"23"10"1"16,0 0 1-16,7 20-5 15,11-4-2-15,10 9-1 0,3 1-2 16,9 10 0-16,3 2-3 15,3 3-3-15,-2 4-2 16,-1 1-3-16,-8 1-1 16,-6-1 0-16,-6 2 0 15,-8 0 1-15,-10-4 0 16,-3-3 0-16,-9-2 0 16,-3-4 0-16,2-7-2 15,-5-7-5-15,6-6-6 16,7-15-5-16,0 0-5 15,0 0-4-15,0 0-1 16,0 0-2-16,20-23 1 16,-2 7 3-16,0-6 6 0</inkml:trace>
          <inkml:trace contextRef="#ctx0" brushRef="#br2" timeOffset="62123.1577">8747 342 121 0,'-17'-12'33'15,"17"12"-1"-15,0 0-10 16,0 0-4-16,0 18-4 15,10 2-6-15,3 6-7 16,6 9 0 0,2 7-1-16,5 3 0 0,6 4-1 15,-1-1 1-15,4-2-1 16,-1-7 0-16,1-8 0 16,-4-9 0-16,-1-11 0 15,-4-9 1-15,-6-12-1 16,-4-11 1-16,-6-9 0 15,-6-6 0-15,-6-5 0 16,-5-5 1-16,-3-2-1 0,-3 4 0 16,-2 1 1-16,1 5 0 15,-1 7-1-15,3 8 0 16,2 5 0 0,10 18-5-16,-3-16-9 0,3 16-5 15,0 0-9-15,18 13-3 16,-1 2-1-16,1-1-1 15,2 6 0-15,3 0 4 16,0 3 8-16</inkml:trace>
          <inkml:trace contextRef="#ctx0" brushRef="#br2" timeOffset="62636.0687">9442 834 82 0,'0'0'33'0,"0"0"-1"15,0 0-4-15,-16-1-6 16,16 1-3-16,0 0-3 16,0 0-6-16,3-15-6 0,-3 15-4 15,-2-23 0-15,1 5 0 16,-6-8 0-16,-3-4 1 15,-3-4-1-15,-3-6 1 16,-3-3-1-16,1-1 1 16,2 3-1-16,3 2-1 15,4 6 1-15,8 5-1 16,9 8 1-16,7 7 0 16,8 5 0-16,7 6 0 15,9 10-9-15,-1 1-5 16,6 9-6-16,-11 1-7 15,2 6-5-15,-14-2 1 16,-6 5-2-16,-15-5 1 0,-10 2 7 16</inkml:trace>
          <inkml:trace contextRef="#ctx0" brushRef="#br2" timeOffset="62815.7499">9356 664 135 0,'-14'-2'33'15,"14"2"-1"-15,0 0-9 16,26-15-9-16,-3 10-12 16,3-3-19-16,11 5-7 15,-4-5-6-15,5 1-2 16,-9-8 0-16,1 2-1 16,-9-7-2-16,-3-3 7 0</inkml:trace>
          <inkml:trace contextRef="#ctx0" brushRef="#br2" timeOffset="63231.2076">9643 100 109 0,'-6'-15'33'16,"-6"-4"-1"-16,12 19-3 15,2-25-16-15,-2 25-2 0,31-16-2 16,-8 11-6-16,3 1-3 16,1 4-1-1,-1 2 2-15,-4 3 0 16,-22-5 0-16,23 20 2 0,-22-2 0 16,-2 3 0-16,-8 2 0 15,-1 3-1-15,-3-1-2 16,2 1 0-16,-1-1 0 15,2-2 0-15,5-5 0 16,4-3-6 0,1-15 0-1,11 19-1-15,6-14-4 16,-17-5-4-16,38 4-6 16,-20-8-6-16,10 4-5 15,-7-3 3-15,4 1-3 16,-5 1 0-16,-4 2 2 15</inkml:trace>
        </inkml:traceGroup>
      </inkml:traceGroup>
    </inkml:traceGroup>
    <inkml:traceGroup>
      <inkml:annotationXML>
        <emma:emma xmlns:emma="http://www.w3.org/2003/04/emma" version="1.0">
          <emma:interpretation id="{A51E3BD2-4FB8-4D42-B175-3CE99FD3AD0E}" emma:medium="tactile" emma:mode="ink">
            <msink:context xmlns:msink="http://schemas.microsoft.com/ink/2010/main" type="paragraph" rotatedBoundingBox="1922,12176 12389,11890 12411,12674 1944,129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8A2BA7-9717-476E-8923-F6BA6D733051}" emma:medium="tactile" emma:mode="ink">
              <msink:context xmlns:msink="http://schemas.microsoft.com/ink/2010/main" type="line" rotatedBoundingBox="1922,12176 12389,11890 12411,12674 1944,12959"/>
            </emma:interpretation>
          </emma:emma>
        </inkml:annotationXML>
        <inkml:traceGroup>
          <inkml:annotationXML>
            <emma:emma xmlns:emma="http://www.w3.org/2003/04/emma" version="1.0">
              <emma:interpretation id="{1A9DA1B5-91BB-4EAC-AE2F-B081A42B95BD}" emma:medium="tactile" emma:mode="ink">
                <msink:context xmlns:msink="http://schemas.microsoft.com/ink/2010/main" type="inkWord" rotatedBoundingBox="1924,12303 2936,12267 2957,12840 1945,12876"/>
              </emma:interpretation>
              <emma:one-of disjunction-type="recognition" id="oneOf10">
                <emma:interpretation id="interp50" emma:lang="en-US" emma:confidence="1">
                  <emma:literal>so</emma:literal>
                </emma:interpretation>
                <emma:interpretation id="interp51" emma:lang="en-US" emma:confidence="0">
                  <emma:literal>50</emma:literal>
                </emma:interpretation>
                <emma:interpretation id="interp52" emma:lang="en-US" emma:confidence="0">
                  <emma:literal>So</emma:literal>
                </emma:interpretation>
                <emma:interpretation id="interp53" emma:lang="en-US" emma:confidence="0">
                  <emma:literal>SO</emma:literal>
                </emma:interpretation>
                <emma:interpretation id="interp54" emma:lang="en-US" emma:confidence="0">
                  <emma:literal>S0</emma:literal>
                </emma:interpretation>
              </emma:one-of>
            </emma:emma>
          </inkml:annotationXML>
          <inkml:trace contextRef="#ctx0" brushRef="#br2" timeOffset="69667.4259">501 1267 108 0,'-11'-23'44'0,"11"23"-4"16,-19-23-11-16,19 23-14 15,-16-14-10-15,16 14-4 16,-20-6 1-16,20 6-1 15,-29 5-1-15,12 1 1 16,-4 7-1-16,1 2 0 0,-5 7 0 16,0 1 0-1,2 5 0-15,2-1 1 16,4 1 0-16,4-1-1 16,10-4 0-16,6-4-1 15,10-4 0-15,11-3 0 0,5-2-1 16,9-7 1-16,7 0-1 15,4-1 0-15,2 3 2 16,-3 3 0-16,-4 2 1 16,-2 6 1-16,-10 1-1 15,-8 7 2-15,-13 4-1 16,-9 5 0-16,-12 0 0 16,-7 0-2-16,-9-5 1 15,-5-4-1-15,-6-6 1 16,0-8-4-16,0-6 2 15,1-16-3-15,8-6-7 16,2-12-8-16,14 2-10 0,2-6-6 16,17 4-1-16,3-2-2 15,11 0-6-15,9 9 12 16</inkml:trace>
          <inkml:trace contextRef="#ctx0" brushRef="#br2" timeOffset="70063.6988">1009 1354 130 0,'-4'-23'42'0,"-4"5"-4"15,-8-7-21-15,1 7-11 16,-2 1-4-16,-1 6 0 16,-7 4 0-16,1 11 0 0,-3 4-1 15,-1 8 1-15,-5 9-1 16,4 6 0-16,1 5-1 15,5 5 1-15,9 5-2 16,8-3 0-16,12 1 0 16,16-7 0-16,17-6 0 15,12-10-2-15,14-6 1 16,2-10-1-16,6-10 1 16,-4-7 0-16,-8-7 1 15,-15-6-6-15,-15 0-1 16,-17-9 0-16,-16 3 1 15,-15-2 1-15,-9 5 4 16,-10 5 3-16,-4 5 1 0,1 5 4 16,-1 1-2-16,11 7-12 15,12 5-14 1,17 0-5-16,0 0-6 16,26 7-11-16,9-7-2 0</inkml:trace>
        </inkml:traceGroup>
        <inkml:traceGroup>
          <inkml:annotationXML>
            <emma:emma xmlns:emma="http://www.w3.org/2003/04/emma" version="1.0">
              <emma:interpretation id="{63E8EAB0-7DB2-482A-A759-3FE3B22BF509}" emma:medium="tactile" emma:mode="ink">
                <msink:context xmlns:msink="http://schemas.microsoft.com/ink/2010/main" type="inkWord" rotatedBoundingBox="3515,12161 6119,12059 6143,12686 3540,12788"/>
              </emma:interpretation>
              <emma:one-of disjunction-type="recognition" id="oneOf11">
                <emma:interpretation id="interp55" emma:lang="en-US" emma:confidence="1">
                  <emma:literal>what</emma:literal>
                </emma:interpretation>
                <emma:interpretation id="interp56" emma:lang="en-US" emma:confidence="0">
                  <emma:literal>wheat</emma:literal>
                </emma:interpretation>
                <emma:interpretation id="interp57" emma:lang="en-US" emma:confidence="0">
                  <emma:literal>What</emma:literal>
                </emma:interpretation>
                <emma:interpretation id="interp58" emma:lang="en-US" emma:confidence="0">
                  <emma:literal>whet</emma:literal>
                </emma:interpretation>
                <emma:interpretation id="interp59" emma:lang="en-US" emma:confidence="0">
                  <emma:literal>whale</emma:literal>
                </emma:interpretation>
              </emma:one-of>
            </emma:emma>
          </inkml:annotationXML>
          <inkml:trace contextRef="#ctx0" brushRef="#br2" timeOffset="70619.0686">1910 1382 129 0,'-33'1'45'16,"1"2"-2"-16,14 9-24 15,18-12-19-15,-8 30-1 16,21-9-1-16,10 2 0 0,9 3 0 16,4 0 2-16,2-1 0 15,1-7 0-15,1-3 0 16,-2-8 0-16,-4-6 0 16,-2-7-1-16,-4-9-2 15,-9-8-5-15,0-2-2 16,-10-6 0-16,0 1 4 15,-6-1 5-15,-6 5 1 16,-2 3 1-16,-5 3 3 16,10 20 5-16,-17-15 1 15,17 15 0-15,-8 18-3 16,10 1-6-16,6 2-1 16,9 5-1-16,14 4 0 0,10-2 0 15,12-4 0-15,8-2 1 16,5-8-1-16,-1-4 1 15,1-11 0-15,-8-8-1 16,-10-4-1-16,-17-11-8 16,-11-1-3-16,-18-11-1 15,-7 3 1-15,-18-6-1 16,-4 2 1-16,-12-2 2 16,4 5 1-16,0-1 6 15,7 5-3-15,9 4-7 16,9 0-5-16,15 8-2 15,10-2-2-15,9 5 0 0,9 1 9 16</inkml:trace>
          <inkml:trace contextRef="#ctx0" brushRef="#br2" timeOffset="71003.5397">2819 1027 133 0,'0'0'37'0,"0"0"-1"15,-6 26-11-15,2-5-19 16,6 9-5-16,3 9-1 15,3 6 0-15,5 6-2 16,4 1 2-16,3 2-1 16,-2-3 1-16,1-5-1 15,-2-10 1-15,-2-6-1 16,-5-12 0-16,-10-18 1 0,0 0-2 16,0 0 1-16,8-31 0 15,-13-2 0-15,2-8 0 16,3-2 1-16,3-3-1 15,7 4 1-15,5 4 0 16,8 7 0-16,5 12-1 16,5 10 2-16,1 12-1 15,1 10 1-15,-2 12 0 16,-2 6-1-16,-3 7 1 16,-2 3 0-16,-3 0 0 15,-1-2-1-15,-2-6-1 16,4-2-18-16,-5-16-13 15,5-5-2-15,-2-17-1 0,4-4-1 16,-3-10 0-16</inkml:trace>
          <inkml:trace contextRef="#ctx0" brushRef="#br2" timeOffset="71655.5234">3755 1189 155 0,'-12'-23'36'15,"1"9"-3"-15,-12-3-22 16,-2 6-9-16,-5 6 1 16,-3 8-2-16,-4 5 1 15,-1 9-1-15,-2 9 0 16,2 7-3-16,5 8 0 0,12 3 1 16,11 5-1-16,15-4 0 15,15 1 0 1,11-5 1-16,12-8 0 15,5-9 1-15,4-9 0 0,-1-12 0 16,-6-7 0-16,-9-10 0 16,-8-9 0-16,-11-6-1 15,-9-2 1-15,-8-6-1 16,-5 0 1-16,-3 5 0 16,-4 5 1-16,1 5 0 15,11 22 0-15,-23-16 0 16,23 16 0-16,-12 18 0 15,14 5-1-15,3 3 1 16,6 7-2-16,9 3 0 16,5 0 0-16,8-1 1 15,8-6 1-15,3-2-1 16,6-11 0-16,1-8-1 0,0-9 1 16,-7-11-6-16,1-6-6 15,-16-15 0-15,-1-5-1 16,-14-13 2-16,-9-3 11 15,-5 0 0-15,-10 1 1 16,-2 9 7-16,-9 0 6 16,6 13 1-16,-7 6-1 15,22 25-2-15,-24 3-10 0,19 14-1 16,8 12-1 0,7 11-1-16,6 9-1 15,8 5 1-15,4 5 0 16,3-3 0-16,2 0 1 15,-4-7-1-15,-1-8-10 0,-8-19-17 16,-2-6-6-16,-18-16-1 16,0 0-1-16,-1-38-1 15,-16 7 0-15</inkml:trace>
          <inkml:trace contextRef="#ctx0" brushRef="#br2" timeOffset="71810.7631">4045 1285 151 0,'0'0'35'0,"3"-18"0"16,15 8-22-16,15 1-13 16,13-2-1-16,4-1-21 15,4 6-12-15,-1-7-1 0,-5 0-2 16,-12-1-1-16,-6 0-2 16</inkml:trace>
        </inkml:traceGroup>
        <inkml:traceGroup>
          <inkml:annotationXML>
            <emma:emma xmlns:emma="http://www.w3.org/2003/04/emma" version="1.0">
              <emma:interpretation id="{CA4A1049-0F84-4B14-B3A7-664B0D5F2B6B}" emma:medium="tactile" emma:mode="ink">
                <msink:context xmlns:msink="http://schemas.microsoft.com/ink/2010/main" type="inkWord" rotatedBoundingBox="7074,12035 9905,11958 9920,12523 7089,12600">
                  <msink:destinationLink direction="with" ref="{F4E495D7-7448-4D9D-8D62-6E991D3579CE}"/>
                </msink:context>
              </emma:interpretation>
              <emma:one-of disjunction-type="recognition" id="oneOf12">
                <emma:interpretation id="interp60" emma:lang="en-US" emma:confidence="1">
                  <emma:literal>do</emma:literal>
                </emma:interpretation>
                <emma:interpretation id="interp61" emma:lang="en-US" emma:confidence="0">
                  <emma:literal>ao</emma:literal>
                </emma:interpretation>
                <emma:interpretation id="interp62" emma:lang="en-US" emma:confidence="0">
                  <emma:literal>db</emma:literal>
                </emma:interpretation>
                <emma:interpretation id="interp63" emma:lang="en-US" emma:confidence="0">
                  <emma:literal>oo</emma:literal>
                </emma:interpretation>
                <emma:interpretation id="interp64" emma:lang="en-US" emma:confidence="0">
                  <emma:literal>clo</emma:literal>
                </emma:interpretation>
              </emma:one-of>
            </emma:emma>
          </inkml:annotationXML>
          <inkml:trace contextRef="#ctx0" brushRef="#br2" timeOffset="72912.1243">5783 1304 166 0,'-5'-19'36'0,"5"19"-4"16,2-28-23-16,1 8-8 0,-1 0-1 15,-4-1 1-15,-1-2-1 16,-9 2 1-16,-8 1 0 16,-8 2 1-16,-9 5 0 15,-6 8 0-15,-5 5 0 16,0 8-2-16,-1 8 0 16,3 9 0-16,9 8 0 15,9 5 0-15,17 4-2 16,11-1 0-16,18-1 0 15,17-7 0-15,16-5 1 16,8-10 0-16,8-12 1 16,1-12 0-16,-4-11-2 15,-8-9-1-15,-10-9 0 0,-18-6 2 16,-14-8 0-16,-14-5 1 16,-10 0 0-16,-5 1 0 15,-7 5 1-15,1 7 3 16,0 7-1-16,4 9-1 15,2 14 0-15,15 11-2 16,0 0 1-16,-3 34 0 16,15-3 1-16,2 11-2 0,9 5 1 15,4 4-3 1,9 2 3-16,2-2-2 16,6-5 1-16,1-9 0 15,-1-9 0-15,3-16-3 16,-5-11-4-16,-5-17-1 0,-8-7-1 15,-9-13 0-15,-7-4 6 16,-5-2 2-16,-9 1 1 16,-7 3 3-16,-6 5 5 15,0 8 1-15,-8 6 1 16,4 10 0-16,-5 6-5 16,2 11-5-16,-1 7 0 15,7 10 0-15,2 8 0 16,5 6 0-16,8 7 0 0,8 3-1 15,14 2 1 1,7-6-1-16,14-4 1 16,6-13-1-16,4-10 1 0,2-15 0 15,-6-11 0-15,-8-17 0 16,-13-9 0-16,-15-9-1 16,-18-3 1-16,-14 0 0 15,-11 3 0-15,-8 5-1 16,0 6 1-16,-1 9 0 15,6 8-5-15,6 7-12 16,27 8-12-16,0 0-4 16,10 16 0-16,17-9-2 15,15 4-1-15,9-1 0 16</inkml:trace>
        </inkml:traceGroup>
        <inkml:traceGroup>
          <inkml:annotationXML>
            <emma:emma xmlns:emma="http://www.w3.org/2003/04/emma" version="1.0">
              <emma:interpretation id="{6729319D-0393-4E96-B73F-A73534CCAACB}" emma:medium="tactile" emma:mode="ink">
                <msink:context xmlns:msink="http://schemas.microsoft.com/ink/2010/main" type="inkWord" rotatedBoundingBox="8594,12181 9912,12153 9920,12524 8602,12552">
                  <msink:destinationLink direction="with" ref="{F4E495D7-7448-4D9D-8D62-6E991D3579CE}"/>
                </msink:context>
              </emma:interpretation>
              <emma:one-of disjunction-type="recognition" id="oneOf13">
                <emma:interpretation id="interp65" emma:lang="en-US" emma:confidence="1">
                  <emma:literal>we</emma:literal>
                </emma:interpretation>
                <emma:interpretation id="interp66" emma:lang="en-US" emma:confidence="0">
                  <emma:literal>eve</emma:literal>
                </emma:interpretation>
                <emma:interpretation id="interp67" emma:lang="en-US" emma:confidence="0">
                  <emma:literal>ave</emma:literal>
                </emma:interpretation>
                <emma:interpretation id="interp68" emma:lang="en-US" emma:confidence="0">
                  <emma:literal>ove</emma:literal>
                </emma:interpretation>
                <emma:interpretation id="interp69" emma:lang="en-US" emma:confidence="0">
                  <emma:literal>wc</emma:literal>
                </emma:interpretation>
              </emma:one-of>
            </emma:emma>
          </inkml:annotationXML>
          <inkml:trace contextRef="#ctx0" brushRef="#br2" timeOffset="73691.652">6921 1153 180 0,'-18'-10'36'15,"18"10"-2"-15,-16 10-29 16,14 5-5-16,4 8 0 16,6 3 0-16,5 9 0 15,5 3 0-15,7-2 0 16,6-2 0-16,7-4 0 15,3-6 0-15,2-10 0 16,0-8 0-16,0-11 0 16,-5-8 0-16,-5-10 0 0,-10-7 0 15,-10-2 0-15,-5-6 0 16,-8 0 0-16,-5 2 0 16,-6 5 0-16,-4 8 0 15,0 5 0-15,15 18 0 16,-23-9 0-16,23 9 0 15,-3 27 0-15,13-3 0 16,9 8 0-16,9 4 0 16,10 3 0-16,9-1 0 15,5-2 0-15,4-6 0 16,0-9 0-16,-1-6 0 16,-6-15 0-16,-8-12 0 15,-9-11 0-15,-13-6 0 0,-14-11 0 16,-10-2 0-16,-10-3 0 15,-8 1 0-15,-8 4 0 16,-3 8-2 0,4 7-8-16,-1 7-3 0,31 18-6 15,-25-5-2-15,25 5 0 16,18 25 1-16,10-2 4 16,7 1 13-16,-1 2 11 15,11 1 6-15,-7-3 4 16,4-1 4-16,-7-8-2 15,0-5 1-15,-6-10-4 16,3-5-12-16,-4-8-5 16,-7-7 0-16,-1-6 0 0,-9-2 0 15,-4-3 0 1,-5 5 0-16,-12-1 0 16,-7 9 0-16,-9 3 0 15,-2 10 0-15,-5 9 0 0,0 9 0 16,3 10 0-16,6 10 0 15,9 8 0-15,11 3 0 16,16 5 0-16,8-1 0 16,18-2 0-16,6-15-6 15,12-3-27-15,0-18-1 16,2-15-2-16,-9-16-2 16,-1-14-2-16,-8-12-1 0</inkml:trace>
        </inkml:traceGroup>
        <inkml:traceGroup>
          <inkml:annotationXML>
            <emma:emma xmlns:emma="http://www.w3.org/2003/04/emma" version="1.0">
              <emma:interpretation id="{59D32ADB-142C-4A12-86A7-ED8C4F981683}" emma:medium="tactile" emma:mode="ink">
                <msink:context xmlns:msink="http://schemas.microsoft.com/ink/2010/main" type="inkWord" rotatedBoundingBox="10699,12038 12368,11936 12412,12671 10743,12772">
                  <msink:destinationLink direction="with" ref="{F4E495D7-7448-4D9D-8D62-6E991D3579CE}"/>
                </msink:context>
              </emma:interpretation>
              <emma:one-of disjunction-type="recognition" id="oneOf14">
                <emma:interpretation id="interp70" emma:lang="en-US" emma:confidence="1">
                  <emma:literal>do?</emma:literal>
                </emma:interpretation>
                <emma:interpretation id="interp71" emma:lang="en-US" emma:confidence="0">
                  <emma:literal>coo?</emma:literal>
                </emma:interpretation>
                <emma:interpretation id="interp72" emma:lang="en-US" emma:confidence="0">
                  <emma:literal>oho?</emma:literal>
                </emma:interpretation>
                <emma:interpretation id="interp73" emma:lang="en-US" emma:confidence="0">
                  <emma:literal>ho?</emma:literal>
                </emma:interpretation>
                <emma:interpretation id="interp74" emma:lang="en-US" emma:confidence="0">
                  <emma:literal>Cho?</emma:literal>
                </emma:interpretation>
              </emma:one-of>
            </emma:emma>
          </inkml:annotationXML>
          <inkml:trace contextRef="#ctx0" brushRef="#br2" timeOffset="74812.4114">9394 1316 148 0,'9'-33'35'0,"-4"17"-2"16,-12-9-8-16,4 5-12 0,-6-6-12 16,1 5-1-16,-7-2 0 15,-3 1 0-15,-5 2 0 16,-6 6 0-16,-4 7 0 16,-7 7 0-16,-3 8 0 15,-1 9 0-15,3 12 0 16,4 11 0-16,9 6 0 15,12 5 0-15,14 1 0 16,17-1 0-16,18-6 0 16,13-8 0-16,15-12 0 15,10-12 0-15,5-15 0 16,-4-14 0-16,-6-15 0 16,-12-10 0-16,-16-12 0 0,-15-6 0 15,-16-2 0-15,-17 0 0 16,-8 2 0-1,-8 7 0-15,-4 9 0 16,0 12 0-16,2 9 0 0,5 16 0 16,8 11 0-16,7 13 0 15,5 8 0-15,6 12 0 16,10 8 0-16,9 10 0 16,11 3 0-16,6-2 0 15,11-1 0-15,4-8 0 16,7-9 0-16,5-14 0 15,-4-13 0-15,-2-19 0 16,-8-14 0-16,-9-12 0 0,-10-10 0 16,-10-5 0-16,-11-1 0 15,-10 1 0-15,-9 4 0 16,-6 6 0 0,-10 10 0-16,-4 10 0 0,-4 7 0 15,0 11 0-15,-1 10 0 16,4 8 0-16,7 11 0 15,5 11 0-15,14 7 0 16,10 4 0-16,17 4 0 16,13-3 0-16,11-4 0 15,7-9 0-15,5-11 0 16,2-13 0-16,-6-15 0 0,-6-15-6 16,-13-8-10-1,-21-13-1-15,-9-3-1 16,-19-7-1-16,-8 3 1 15,-14 0 1-15,-1 7 0 16,-7 5 9-16,3 3 4 0,8 10-2 16,10 3-5-16,20 15-3 15,-13-16-1-15,13 16-1 16,30-14-2-16,1 9 1 16,7-1 0-16</inkml:trace>
          <inkml:trace contextRef="#ctx0" brushRef="#br2" timeOffset="75128.8823">10324 961 168 0,'-17'-21'34'0,"7"3"-2"16,5-4-12-16,9 7-21 0,12 2 0 16,12 7 1-16,8-1 0 15,5 5-1-15,6 4 1 16,0 3 0-16,-5 3 1 15,-8 5 1-15,-6 2-1 16,-11 5-1-16,-9 3 0 16,-8 3 0-16,-8 0 0 15,-7 4 0-15,-3 0 0 16,-2-1 0-16,0-3 0 16,0 1 0-16,4-3 0 15,1-6 0-15,12 5-18 16,3-23-16-16,1 28-2 15,-1-28-2-15,23 20 0 0,-4-12 0 16,9 5 0-16</inkml:trace>
          <inkml:trace contextRef="#ctx0" brushRef="#br2" timeOffset="75272.9674">10625 1561 201 0,'-26'11'34'0,"9"-3"-14"15,17-8-44-15,0 0-13 16,25 2-1-16,0-15-3 16,8-4-2-16,1-4 0 15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0.8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C9FE44-64DF-4E9E-9914-5D5B49B8DCBA}" emma:medium="tactile" emma:mode="ink">
          <msink:context xmlns:msink="http://schemas.microsoft.com/ink/2010/main" type="inkDrawing" rotatedBoundingBox="9629,8155 10046,8173 10045,8182 9628,8164" shapeName="Other"/>
        </emma:interpretation>
      </emma:emma>
    </inkml:annotationXML>
    <inkml:trace contextRef="#ctx0" brushRef="#br0">7070 3248 173 0,'0'0'36'0,"0"0"-3"16,0 0-25-16,41-6-9 15,-1 7-14-15,16 6-13 16,2-4-5-16,4 4-2 16,-4-7 0-16,-4 0-8 15,-6-2 0-15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00:13.7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C654684-5138-4887-9101-241F9E979D5E}" emma:medium="tactile" emma:mode="ink">
          <msink:context xmlns:msink="http://schemas.microsoft.com/ink/2010/main" type="writingRegion" rotatedBoundingBox="899,10740 6190,10633 6212,11712 920,11819"/>
        </emma:interpretation>
      </emma:emma>
    </inkml:annotationXML>
    <inkml:traceGroup>
      <inkml:annotationXML>
        <emma:emma xmlns:emma="http://www.w3.org/2003/04/emma" version="1.0">
          <emma:interpretation id="{BFADD1FF-1FB3-4018-8BAF-2D085321A3AA}" emma:medium="tactile" emma:mode="ink">
            <msink:context xmlns:msink="http://schemas.microsoft.com/ink/2010/main" type="paragraph" rotatedBoundingBox="899,10740 6190,10633 6212,11712 920,118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084508-D4FE-4411-8B16-4668BA67F387}" emma:medium="tactile" emma:mode="ink">
              <msink:context xmlns:msink="http://schemas.microsoft.com/ink/2010/main" type="line" rotatedBoundingBox="898,10740 6190,10633 6212,11712 920,11819"/>
            </emma:interpretation>
          </emma:emma>
        </inkml:annotationXML>
        <inkml:traceGroup>
          <inkml:annotationXML>
            <emma:emma xmlns:emma="http://www.w3.org/2003/04/emma" version="1.0">
              <emma:interpretation id="{7BCA3FA0-78A4-4D0E-B551-97CB2330DBEB}" emma:medium="tactile" emma:mode="ink">
                <msink:context xmlns:msink="http://schemas.microsoft.com/ink/2010/main" type="inkWord" rotatedBoundingBox="898,10740 1356,10730 1378,11809 920,11819"/>
              </emma:interpretation>
              <emma:one-of disjunction-type="recognition" id="oneOf0">
                <emma:interpretation id="interp0" emma:lang="en-US" emma:confidence="0">
                  <emma:literal>y</emma:literal>
                </emma:interpretation>
                <emma:interpretation id="interp1" emma:lang="en-US" emma:confidence="0">
                  <emma:literal>R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^</emma:literal>
                </emma:interpretation>
              </emma:one-of>
            </emma:emma>
          </inkml:annotationXML>
          <inkml:trace contextRef="#ctx0" brushRef="#br0">-731 75 122 0,'-25'-21'39'0,"25"21"-7"15,-16-5-11-15,16 5-4 16,5 23-8-16,1 0-9 16,7 3-1-16,0 7 2 15,4 5-2-15,-1 3 1 16,-1 2 0-16,0-2 0 15,-5-2 0-15,0-2 1 16,-2-8-1-16,-1-4 1 16,1-10 0-16,-8-15-1 15,16 6-9-15,-16-6-10 0,20-29-10 16,-13 4-4-16,1-6-2 16,-6-7 0-16,1 2-1 15,-6-5-3-15</inkml:trace>
          <inkml:trace contextRef="#ctx0" brushRef="#br0" timeOffset="344.6392">-796-345 143 0,'-16'-10'35'0,"16"10"0"15,0 0-15-15,31 12-14 16,4 11-5-16,9 11-1 16,7 9 0-1,5 9 0-15,1 9-1 0,-6 10 1 16,-5-1 0-16,-8 6 0 16,-10 4-1-16,-7-1 2 15,-9 0-1-15,-9-2 1 16,-3-8-1-16,-7-5 0 15,-1-8 0-15,-2-6 0 16,0-14 0-16,0-12 1 16,7-9-18-16,3-15-16 15,0 0-1-15,-2-33-4 0,4-6-2 16,1-10-2 0</inkml:trace>
        </inkml:traceGroup>
        <inkml:traceGroup>
          <inkml:annotationXML>
            <emma:emma xmlns:emma="http://www.w3.org/2003/04/emma" version="1.0">
              <emma:interpretation id="{950958E7-4D48-41E9-A9A8-41D4AD6A509E}" emma:medium="tactile" emma:mode="ink">
                <msink:context xmlns:msink="http://schemas.microsoft.com/ink/2010/main" type="inkWord" rotatedBoundingBox="1700,11107 3149,11078 3160,11622 1711,11651"/>
              </emma:interpretation>
              <emma:one-of disjunction-type="recognition" id="oneOf1">
                <emma:interpretation id="interp5" emma:lang="en-US" emma:confidence="0">
                  <emma:literal>we</emma:literal>
                </emma:interpretation>
                <emma:interpretation id="interp6" emma:lang="en-US" emma:confidence="0">
                  <emma:literal>W=</emma:literal>
                </emma:interpretation>
                <emma:interpretation id="interp7" emma:lang="en-US" emma:confidence="0">
                  <emma:literal>w=</emma:literal>
                </emma:interpretation>
                <emma:interpretation id="interp8" emma:lang="en-US" emma:confidence="0">
                  <emma:literal>We</emma:literal>
                </emma:interpretation>
                <emma:interpretation id="interp9" emma:lang="en-US" emma:confidence="0">
                  <emma:literal>w.</emma:literal>
                </emma:interpretation>
              </emma:one-of>
            </emma:emma>
          </inkml:annotationXML>
          <inkml:trace contextRef="#ctx0" brushRef="#br0" timeOffset="-7015.3191">1182 320 163 0,'0'0'36'16,"0"0"-3"-16,24 4-33 15,4-9-19-15,13 3-13 0,2-3-3 16,3 2-1-16,-3-5-1 16,-5 1-1-16</inkml:trace>
          <inkml:trace contextRef="#ctx0" brushRef="#br0" timeOffset="-7192.9044">1119 148 131 0,'-25'-4'37'0,"25"4"-2"16,-20-4-7-16,20 4-28 16,15 4 1-16,13 0-1 15,7 1 0-15,6-4-1 16,7 8-18-16,-4-5-10 0,-1 1-6 15,-5-5 0-15,-7 4-1 16,-13-4 0-16,-18 0-1 16</inkml:trace>
          <inkml:trace contextRef="#ctx0" brushRef="#br0" timeOffset="-7460.3815">10 43 121 0,'-2'-15'41'0,"-6"0"-9"16,8 15-10-16,0 0-8 16,0 0-10-16,0 0-4 15,-10 33 1-15,17-5-1 16,0 10 1-16,1 3-1 16,2 8 1-16,1 5-1 15,4 2 1-15,3-2-1 16,4-6 1-16,2-4-1 15,6-6 0-15,5-7-1 0,-1-13 0 16,2-11 1 0,1-14-2-16,1-12 1 0,-6-11 0 15,-4-11 0 1,-3-7 0-16,-7-3 1 0,-3-1-1 16,-5-1 2-16,-5 6-1 15,-3 9 2-15,-4 8-2 16,-1 11 0-16,3 19 1 15,0 0-1-15,0 0 2 16,-10 34-3-16,13-3 1 16,4 7-1-16,6 6 2 15,3-1-2-15,9 3 2 0,5-5-1 16,3-1 1-16,6-8-1 16,4-9-1-16,3-9 0 15,0-13 0 1,-3-11 1-16,-3-11-1 0,-9-10 0 15,-8-10 1-15,-11-5 1 16,-11-4-2-16,-9 1 2 16,-7 2-1-16,-10 1 1 15,-1 6-1-15,-2 7 0 16,0 4-1-16,5 6 1 16,5 6 1-16,18 17-6 15,-17-18-13-15,17 18-11 16,28-5-4-16,-3 9-1 15,3-3-2-15,10 6 0 16,0-4-1-16</inkml:trace>
        </inkml:traceGroup>
        <inkml:traceGroup>
          <inkml:annotationXML>
            <emma:emma xmlns:emma="http://www.w3.org/2003/04/emma" version="1.0">
              <emma:interpretation id="{3C8AD0EE-EA6F-4BE2-A15F-D7C05EA44FDD}" emma:medium="tactile" emma:mode="ink">
                <msink:context xmlns:msink="http://schemas.microsoft.com/ink/2010/main" type="inkWord" rotatedBoundingBox="3578,11043 6197,10990 6207,11500 3589,11553"/>
              </emma:interpretation>
              <emma:one-of disjunction-type="recognition" id="oneOf2">
                <emma:interpretation id="interp10" emma:lang="en-US" emma:confidence="1">
                  <emma:literal>max</emma:literal>
                </emma:interpretation>
                <emma:interpretation id="interp11" emma:lang="en-US" emma:confidence="0">
                  <emma:literal>max.</emma:literal>
                </emma:interpretation>
                <emma:interpretation id="interp12" emma:lang="en-US" emma:confidence="0">
                  <emma:literal>maxi</emma:literal>
                </emma:interpretation>
                <emma:interpretation id="interp13" emma:lang="en-US" emma:confidence="0">
                  <emma:literal>•max</emma:literal>
                </emma:interpretation>
                <emma:interpretation id="interp14" emma:lang="en-US" emma:confidence="0">
                  <emma:literal>maxes</emma:literal>
                </emma:interpretation>
              </emma:one-of>
            </emma:emma>
          </inkml:annotationXML>
          <inkml:trace contextRef="#ctx0" brushRef="#br0" timeOffset="-5475.7837">1901 171 50 0,'0'0'38'16,"0"0"-5"-16,-14-4-7 15,14 4-2-15,0 0-3 16,0 0-5-16,0 0-5 16,-14 15-8-16,14-15-3 0,0 25 0 15,2-10 0-15,-2 6 1 16,3 2 0-16,2 3-1 16,0 2 1-16,2 0-1 15,1 0 1-15,0-2-1 16,1-4 0-16,-1-4 1 15,0-3-1-15,-8-15 0 16,0 0 1-16,0 0-1 16,0 0 1-16,0 0-1 15,10-30 0-15,-13 5 1 16,-1-3-1-16,1-4 0 16,1-3 0-16,4-1-1 15,3-2-1-15,2 0 3 0,6 2-2 16,3 3 2-16,4 7-2 15,1 6 1-15,4 7 0 16,-2 8 0-16,2 12 1 16,0 8-2-16,-4 8 1 15,-1 6-1-15,-4 6 1 16,2 3-1-16,-1-1 2 16,-4 1-2-16,2-7 1 15,-4-3 0-15,-1-6 1 16,-1-6 0-16,-9-16-1 15,0 0 0-15,16 2 1 16,-13-17-1-16,-1-6 0 0,0-9 0 16,-1-3 0-16,4-6 0 15,2-6 0-15,4 3 1 16,6 1-2-16,4 6 2 16,4 7-2-1,5 12 1-15,3 6 0 0,0 15-1 16,-1 10 1-16,1 11-1 15,-5 7 1-15,-1 3-1 16,-4 5 1-16,-3-2-1 16,-4-1 2-16,-3-3-1 15,-1-4 0-15,-6-10 0 16,1-4 1-16,-7-17-1 16,0 0-12-16,15 5-14 0,-15-5-8 15,6-25 0-15,-2 5-2 16,6-1-1-1,4-4-1-15</inkml:trace>
          <inkml:trace contextRef="#ctx0" brushRef="#br0" timeOffset="-4798.9322">3369 117 127 0,'-5'-15'37'0,"4"-2"-2"0,-2-4-9 16,1 5-26-1,4 1 0-15,-1-2 1 16,-2-1-1-16,-4 2 1 16,-9-1 0-16,-4 3-1 0,-11 2 1 15,-8 4-1-15,-5 6 0 16,-3 6-1-16,-4 9 1 15,-1 5-1-15,2 11 1 16,6 7 0-16,5 6 0 16,9 5 0-16,9 1 0 15,12 1 1-15,14-1-2 16,11-4 1-16,11-9-1 16,11-7 1-16,8-9-1 0,4-9 0 15,3-8 0 1,-6-7 0-16,-4-10 1 15,-7-6 0-15,-9-4 0 16,-7-6 0-16,-9 0 1 0,-8-6-2 16,-7 1 3-16,-4 2-2 15,-3 3 1-15,-6 4-1 16,-1 4 1-16,-1 7-1 16,1 3 0-16,0 8 2 15,16 5-3-15,-20 3 1 16,20-3 0-16,-7 20 0 15,10-4 0-15,6 2 1 16,6 4-1-16,3 2 0 16,3 1 1-16,5 1-1 15,4 1 1-15,5 0-2 16,1-5 1-16,0-1 0 16,4-1-1-16,-1-5 1 0,-2-4-1 15,-5-3 0-15,-2-3 1 16,-5-1-1-16,-9-4 2 15,-1-5-6-15,-15 5-14 16,0 0-10-16,5-15-4 16,-5 15-1-16,-21-21-1 15,4 9-2-15</inkml:trace>
          <inkml:trace contextRef="#ctx0" brushRef="#br0" timeOffset="-3983.7679">3875 29 83 0,'-21'-27'35'0,"21"27"-2"15,-8-25-6-15,8 25-4 16,0 0-4-16,18-5-7 0,-4 12-11 16,8 4 0-16,9 9 0 15,5 4 0 1,9 6-1-16,4 4 0 15,4 1 0-15,6 3 1 0,1-4-1 16,-4 1 0-16,-7-6 0 16,-3-4 0-16,-8-5-1 15,-5-7 1-15,-10-5 0 16,-6-6-3-16,-17-2-17 16,0 0-10-16,0 0-4 15,0-28-1-15,-10 11-1 16,-5-6 0-16,2-1-2 15</inkml:trace>
          <inkml:trace contextRef="#ctx0" brushRef="#br0" timeOffset="-3739.4916">4330-89 130 0,'-22'-10'35'0,"-1"9"0"16,-6 2-8-16,-1 16-27 15,2 7 1-15,-2 11-1 16,-1 8 0-16,-2 4 1 16,0 6-1-16,2-2 0 15,0-2 0-15,4-5 0 16,4-6 1-16,3-12-17 16,16-6-17-16,4-20-2 15,0 0-2-15,19-13-2 16,3-17-3-16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4:59:14.64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02D0580-A001-45C0-B6A7-B333E47E2D55}" emma:medium="tactile" emma:mode="ink">
          <msink:context xmlns:msink="http://schemas.microsoft.com/ink/2010/main" type="inkDrawing" rotatedBoundingBox="10230,16609 10534,16294 10595,16353 10291,16668" shapeName="Other"/>
        </emma:interpretation>
      </emma:emma>
    </inkml:annotationXML>
    <inkml:trace contextRef="#ctx0" brushRef="#br0">280 0 0,'0'123'16,"-186"-24"-16,103 11 16,72-104-16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36:12.0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258837-B530-42F9-95C3-36D4CD43B246}" emma:medium="tactile" emma:mode="ink">
          <msink:context xmlns:msink="http://schemas.microsoft.com/ink/2010/main" type="inkDrawing" rotatedBoundingBox="3904,12100 12097,12170 12096,12283 3903,12213" shapeName="Other"/>
        </emma:interpretation>
      </emma:emma>
    </inkml:annotationXML>
    <inkml:trace contextRef="#ctx0" brushRef="#br0">0 62 72 0,'17'13'43'16,"-1"-9"-2"-16,7-6-14 15,18 2-16-15,12-3-3 16,15 1 0-1,6-4-1-15,11 1-7 0,6-4 0 16,3 6 1-16,1-2-1 16,4-1 1-16,0 1-1 15,-2 3 1-15,1-1-1 16,-1-1 1-16,3 1-1 16,4-3 1-16,3 2 0 15,4 1-1-15,2 0 1 16,6-1 0-16,4 4 0 15,6-1 0-15,8 1 0 0,4 1 0 16,-1-1 0 0,0 0-1-16,2 2 2 15,6 0-1-15,7-2 0 16,3 1 0-16,1-1 1 0,0 0 0 16,8-1 0-16,6 1-1 15,3 0 1-15,-5 0 0 16,-1 0-1-16,1 0 1 15,4 1-1-15,-5 3 0 16,-4 1 0-16,2 1 0 16,2-1 0-16,1 2-1 15,-6-1 0-15,-2 1 1 16,0 1-1-16,2-3 0 16,-5 2 0-16,-7-4 0 15,-10 2-1-15,-6-2 1 16,0 0 0-16,-7 1 0 0,-8-3-1 15,-8 3 1-15,-7-1 0 16,-5 2 0-16,-5-2 0 16,-6 0 0-16,-12 2-1 15,-5 0 1-15,-7 2-3 16,-9-2-9-16,-4 3-8 16,-11-8-8-16,-5 6-5 15,-8-4 0-15,-9 0-2 16,-21-2-2-16,0 0 2 15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08.9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0CA6E0-FD6D-4A65-8ADB-E617517EB471}" emma:medium="tactile" emma:mode="ink">
          <msink:context xmlns:msink="http://schemas.microsoft.com/ink/2010/main" type="inkDrawing" rotatedBoundingBox="1445,5215 8655,3232 9674,6938 2464,8920" shapeName="Other"/>
        </emma:interpretation>
      </emma:emma>
    </inkml:annotationXML>
    <inkml:trace contextRef="#ctx0" brushRef="#br0">103 0 141 0,'-15'-10'41'0,"15"10"-4"15,-18 12-18-15,13 4-19 16,2 9 0-16,1 8-1 16,2 5 1-16,0 12-1 15,-2 8 0-15,-1 8 1 16,-4 1-1-16,1 4 0 16,-4-4 1-16,2-1 0 15,-2-2 0-15,3-10 0 16,2-6 0-16,2-11 1 15,3-9 0-15,3-10 0 0,-3-18-9 16,17 5-15 0,-11-19-8-16,4-14-9 15,-3-10 0-15,-2-11-3 16,0-11 0-16</inkml:trace>
    <inkml:trace contextRef="#ctx0" brushRef="#br0" timeOffset="307.9848">-29 12 168 0,'-21'-5'41'0,"21"5"-8"16,26-4-32-16,7-2-1 15,13 1 0-15,8-3 0 0,11 0-1 16,2-1 1-16,2 1 0 16,-3 2 0-16,-6-1 0 15,-9 4 0-15,-8 3-5 16,-12-2-7-16,-5 10-8 16,-26-8-8-16,23 17-5 15,-23-17-6-15,-10 26-1 16,-4-8-2-16,-8-2 20 15</inkml:trace>
    <inkml:trace contextRef="#ctx0" brushRef="#br0" timeOffset="519.833">180 417 161 0,'0'0'42'0,"27"9"-9"16,-4-9-32-16,13-2 0 16,4 7-8-16,1-8-14 15,5 6-11-15,0 0-8 16,-5 2-1-16,-6 0-1 16,-7 2-1-16</inkml:trace>
    <inkml:trace contextRef="#ctx0" brushRef="#br0" timeOffset="1119.888">729 638 129 0,'-13'14'41'16,"6"8"-1"-16,-4-1-15 16,6 10-26-16,8 7 3 15,2 2-2-15,5-1 1 0,1 2-1 16,4-2 0-16,-2-4 1 16,1-4-1-16,-1-6 0 15,-3-9-1-15,-10-16 2 16,14 17-1-16,-14-17 1 15,0 0-1-15,0-18 0 16,-3 1 0-16,-3-4 0 16,1-2 0-16,0-3-1 15,1-4 0-15,3-1 1 16,2-4-1-16,6-1 1 16,4 2-1-16,6-1 2 15,4 2-1-15,2 4 0 16,5 6 1-16,2 5-1 0,1 6 0 15,-3 10 1-15,-1 7-1 16,-4 9-1 0,-5 9 1-16,-2 8 0 15,-4 7 0-15,-4 4-1 0,-1 4 1 16,-4 4 0-16,0-1 0 16,1-5 0-16,-1-3 0 15,4-5 0-15,-4-6 0 16,5-7 1-16,-8-23-1 15,15 20-1-15,-15-20-5 16,15-13-15-16,-5-4-11 16,-4-9-7-16,4-5-3 0,-3-6 0 15,3 0-1 1</inkml:trace>
    <inkml:trace contextRef="#ctx0" brushRef="#br0" timeOffset="1555.3476">1276 817 164 0,'-5'16'41'0,"5"-16"-7"15,0 0-34-15,28 7 0 16,-3-7 0-16,4-5 0 16,6 1 0-16,4-4-1 15,4-2 0-15,-2-4 3 0,-1-3-3 16,-4-3 1-1,-4 2-1-15,-6-3 1 16,-6 0 0-16,-7-1 1 16,-7 3 0-16,-4 4-3 0,-7 0 3 15,5 15-1-15,-25-20 0 16,7 17-1-16,-5 6 1 16,0 2-1-16,0 7 0 15,0 4 1-15,2 7 1 16,3 5-1-16,4 5 0 15,6 3 1-15,8 2-1 16,5 1 1-16,8 1 0 16,4-2-1-16,11-6 0 15,3-4-1-15,7-6 1 16,1-11-1-16,4-3-11 16,-6-14-12-16,4-6-10 15,-7-9-5-15,-1-7-3 0,-3-8 2 16,-5-7-2-16</inkml:trace>
    <inkml:trace contextRef="#ctx0" brushRef="#br0" timeOffset="1821.8885">2078 404 128 0,'-3'-23'41'0,"3"23"0"16,0 0-15-16,-17 22-26 15,17 6 0-15,2 8 0 16,3 11-1-16,0 9 1 16,2 5 1-16,-1 3-2 0,2-1 2 15,2-3-1-15,-3-5 0 16,-1-9 0-16,1-9 0 16,0-7-1-16,-1-10-17 15,-6-20-11-15,0 0-9 16,0 0-2-16,-3-28-2 15,-5 1 0-15</inkml:trace>
    <inkml:trace contextRef="#ctx0" brushRef="#br0" timeOffset="2044.1038">1938 716 148 0,'0'0'42'0,"0"0"-6"16,28-18-25-16,-3 12-10 16,6-4-1-16,4 2-1 0,1 1 1 15,-1-1 0-15,-4-2-6 16,-1 5-18-16,-11-5-13 16,-19 10-4-16,20-19-2 15,-21 4-2-15,1 15 5 16</inkml:trace>
    <inkml:trace contextRef="#ctx0" brushRef="#br0" timeOffset="3463.5358">2464 649 138 0,'0'0'42'16,"0"0"-1"-16,11-18-26 15,4 11-14-15,8 1-1 16,5 1 0-16,7 3 0 16,3-1 0-16,3 1 0 15,0-1-8-15,0 6-11 16,-9-3-8-16,-3 4-6 15,-7 1-6-15,-22-5-2 0,19 9-1 16,-19-9 15-16</inkml:trace>
    <inkml:trace contextRef="#ctx0" brushRef="#br0" timeOffset="3687.9572">2579 833 162 0,'-20'8'42'0,"20"-8"-10"16,17 0-32-16,6-3 0 16,10 0-9-16,3-5-12 15,7 3-9-15,1-2-7 16,-2-1-4-16,-3 1-1 15,-3-1-1-15</inkml:trace>
    <inkml:trace contextRef="#ctx0" brushRef="#br0" timeOffset="4540.2297">3240 636 161 0,'-20'0'40'0,"20"0"-8"15,-5 18-32-15,5-18 0 16,10 35 0-16,0-9 0 15,0 3 0-15,-2 6-1 16,3-1 2-16,-2 3-1 16,-1-5 0-16,-2 0 0 15,-1-11 0-15,-1-1 0 16,-4-20 0-16,6 19 0 16,-6-19-1-16,0 0 0 15,0-23 1-15,-1 4-1 16,-3-6 0-16,1-8 2 15,0-1-3-15,1-7 2 0,4 0 0 16,3-1 0-16,3 3 0 16,5 1 1-16,4 7-1 15,4 5 0-15,2 6 1 16,3 7 0-16,2 8 1 16,0 8-1-16,0 5-1 15,-1 7 1-15,-1 7-1 16,-1 2 0-16,-5 7 0 15,-1 4 0-15,-4-1 0 16,0-1-1-16,-2 0 2 16,-1-5-1-16,-2-5 0 15,-2-5 0-15,-8-18 0 0,16 15-1 16,-16-15 1 0,0 0 0-16,12-26-1 0,-10 4 1 15,-1-4-1 1,3-7 1-16,-1-5 0 15,2 1 0-15,5-3 0 0,1-1 0 16,2 3 1-16,4 5-2 16,4 4 1-16,6 9 1 15,2 4 0-15,6 8 1 16,1 6-2-16,2 10 1 16,2 7 0-16,1 5-1 15,0 9 0-15,-5 4 0 16,-3 6-1-16,-5 4 0 0,-5 2 1 15,-3-4-1-15,-4-2 1 16,-2-4 0 0,-4-8 1-16,-2-5-2 15,-8-22 1-15,0 0-13 0,18 5-12 16,-16-23-7-16,2-9-7 16,0-5-2-16,-1-5-1 15,4-2 0-15</inkml:trace>
    <inkml:trace contextRef="#ctx0" brushRef="#br0" timeOffset="6543.4875">-266 1720 140 0,'-5'-18'42'16,"5"18"-2"-16,0 0-25 0,0 0-15 15,-17 30 0-15,22-4-1 16,0 7 0-16,5 8 1 15,3 5-1-15,4 3 0 16,1 1 1-16,3-1-1 16,6-8 2-16,6-5-2 15,3-10 0-15,3-9 0 16,4-11 1-16,3-11-1 16,-3-9 0-16,-2-9 0 15,-8-10 0-15,-8-7 1 16,-8-4 0-16,-9 0 2 15,-5-1-1-15,-9 4 1 16,-3 7-1-16,-1 4 1 0,-1 7-2 16,11 23 1-16,-18-15 0 15,18 15-2-15,-7 22 1 16,10-1-1-16,6 10 1 16,2 4-1-16,11 6 1 15,4 5-1-15,7-2 0 16,6 1 1-16,8-6 0 15,0-5 0-15,6-6 0 16,-2-10-1-16,-1-9 1 16,-4-9 0-16,-3-10-1 15,-7-8 1-15,-8-7 1 16,-7-9-1-16,-4-6 1 16,-11-3 1-16,-4-3-1 0,-7-3 0 15,-7 0 0-15,-6 3 0 16,-1 2-1-16,-3 6 0 15,-1 8 0 1,3 7-1-16,2 8 1 0,18 15 0 16,-23-8-8-16,23 8-14 15,2 22-8-15,8-6-4 16,0 0 0-16,6 2-8 16,4 2-1-16</inkml:trace>
    <inkml:trace contextRef="#ctx0" brushRef="#br0" timeOffset="6888.1879">1070 1839 127 0,'-25'1'43'0,"25"-1"-1"16,0 0-15-16,0 0-26 15,0 0 0-15,38 8-1 16,-3-6 0-16,3 0 0 0,1 1-9 16,-1-8-13-16,0 7-9 15,-10-4-5-15,-7 2-7 16,-21 0 1-16,22-2-1 16</inkml:trace>
    <inkml:trace contextRef="#ctx0" brushRef="#br0" timeOffset="7091.7736">1109 1995 136 0,'-14'13'42'0,"14"-13"0"16,0 15-26-16,19-14-16 15,11-1-1-15,5-5-12 16,9 2-13-16,-3-5-8 15,1-4-7-15,-6-1-1 16,-8-2-1-16,-3 1 8 16</inkml:trace>
    <inkml:trace contextRef="#ctx0" brushRef="#br1" timeOffset="23420.3334">1208 1132 59 0,'0'-18'36'0,"0"18"1"0,0 0-5 15,0 0-7-15,0 0-2 16,15-2-4-16,-15 2-4 16,18 22-6-16,-6-7-9 15,6 3 0-15,3 5 0 16,2 0 0-16,2 1 0 15,2 1 0-15,2 0 0 16,1-1 0-16,3-1 0 16,3-3 0-16,2-4 0 15,1 1 0-15,3-7 0 16,0-2 0-16,1-2 0 0,-2-1 0 16,-1-3 0-16,-4 0 0 15,-1 1 0-15,-2-3 0 16,-4 3 0-16,1 0 0 15,-4 2 0-15,-2-1 0 16,-3 1 0-16,-3 0 0 16,-1-1 0-16,-17-4-1 15,23 10-15-15,-23-10-7 16,0 0-6-16,0 0-5 16,0 0-6-16,0 0-3 15,-4-14-1-15,4 14 20 16</inkml:trace>
    <inkml:trace contextRef="#ctx0" brushRef="#br1" timeOffset="23793.1056">1918 1268 95 0,'0'0'38'15,"0"0"0"-15,0 0-15 16,0 0-8-16,28 15-1 16,-3 0-2-16,-2-3-2 15,7 6-4-15,0-2-3 0,1 2-3 16,0 0-1-16,-5 2 1 16,-1 0-1-1,-7-1 0-15,-5-1 1 16,-6 2-1-16,-5-2 1 0,-7 0 2 15,-7 0-3-15,-4-3 3 16,-6-2-2-16,1-3 2 16,0 0-3-16,2-5 0 15,5 3-9-15,14-8-13 16,-15 0-8-16,15 0-9 16,5-15-3-16,-5 15-3 15,26-29-1-15,-3 11 35 16</inkml:trace>
    <inkml:trace contextRef="#ctx0" brushRef="#br0" timeOffset="7435.7633">1978 1567 169 0,'-18'14'42'0,"9"0"-10"16,4 11-32-16,9 10 1 15,4 6-2-15,3 5 2 16,3 5-2-16,2 3 0 16,1 0 0-16,-1-5 0 15,-1-3 1-15,-2-6-1 16,-1-9 0-16,-2-8-1 0,-10-23-14 16,14 13-14-16,-14-13-9 15,10-30-2-15,-6-1-2 16,-3-5 0-16,1-8 20 15</inkml:trace>
    <inkml:trace contextRef="#ctx0" brushRef="#br0" timeOffset="7671.3608">1965 1620 166 0,'-19'-15'42'15,"19"15"-9"-15,17-23-32 0,6 15-3 16,12-2 2-16,7 2-2 16,6 0 1-16,2 4-4 15,-1-5-11-15,2 5-7 16,-11-2-6-16,-2 7-4 16,-14-1-1-16,-4 5 0 15,-20-5-1-15,0 0 8 16</inkml:trace>
    <inkml:trace contextRef="#ctx0" brushRef="#br0" timeOffset="7888.286">2077 1862 169 0,'0'0'37'0,"0"0"-1"16,19 0-36-16,4-5 0 16,14 3-17-16,-3-6-14 15,9 3-8-15,-5-3-3 16,0-1-1-16,-7 1-1 16</inkml:trace>
    <inkml:trace contextRef="#ctx0" brushRef="#br0" timeOffset="8111.0618">2581 1894 124 0,'0'0'43'0,"-20"9"0"16,20-9-13-16,0 0-31 15,0 0-9-15,0 0-20 16,25 1-10-16,-11-7-3 16,3-3-1-16,-17 9-1 15,30-27 19-15</inkml:trace>
    <inkml:trace contextRef="#ctx0" brushRef="#br0" timeOffset="8548.0754">3082 1655 161 0,'-15'-2'42'0,"15"2"-7"16,0 0-34-16,29 25-1 15,-1-6 1-15,10 9-2 16,7 2 2-16,6 6-2 15,5 3 1-15,0 2 0 16,-2 2-1-16,-6-2 1 16,-7-3-1-16,-6-2 0 15,-9-1 0-15,-6-9 0 16,-5-6-1-16,-2-4-17 16,-13-16-12-16,0 0-6 15,0 0-4-15,13-15-1 16,-13-4 0-16</inkml:trace>
    <inkml:trace contextRef="#ctx0" brushRef="#br0" timeOffset="8804.3194">3581 1635 145 0,'-23'10'43'0,"0"8"-2"15,-5 5-31-15,5 8-10 16,-1 10 0-16,1 7-1 16,0 4 0-16,-3 2 0 15,1-1 0-15,1-2 1 0,-1-5-1 16,3-8 0-16,9-7-16 16,0-13-13-16,13-18-9 15,0 0-3 1,0 0 0-16,25-30-2 0</inkml:trace>
    <inkml:trace contextRef="#ctx0" brushRef="#br0" timeOffset="5166.8167">4925 498 168 0,'-2'-16'41'16,"1"-9"-8"-16,6 0-34 16,-2 1 1-16,2-1 0 15,-3 0 1-15,-4-1 0 16,-6 5 0-16,-5 1-1 16,-9 7 1-16,-7 5-1 15,-9 9 0-15,-7 7 0 16,1 12-1-16,-2 11 0 15,3 9 1-15,5 7-1 16,8 8 0-16,12 2 1 16,13 2 0-16,15 0 0 15,18-4 0-15,13-8-1 0,12-9 1 16,8-8 0-16,3-11-1 16,-1-9 0-16,-1-11 0 15,-6-9 2-15,-10-8-2 16,-9-9 1-16,-9-2 0 15,-5-6 1-15,-8-2 0 16,-2-1 0-16,-8 0 0 16,-2 5-1-16,-6 5 1 15,-4 4 0-15,-1 7-1 16,8 17 0-16,-20-13 0 16,20 13 0-16,-15 16-1 15,14 1 1-15,4 6 0 16,5 5 0-16,5 6 0 0,9 4 1 15,1 3-1-15,5 0 0 16,6-3 1-16,3-4-1 16,4-4 0-16,2-5-1 15,3-12 0-15,-5-12-13 16,7-2-16-16,-7-9-8 16,-3-6-3-16,-5-9-2 15,-10-6-1-15,-5-1 13 16</inkml:trace>
    <inkml:trace contextRef="#ctx0" brushRef="#br1" timeOffset="27295.4601">-266 2923 117 0,'0'0'39'0,"-12"18"-5"15,1 3-15-15,3 12-7 16,1 5-8-16,4 8-3 16,-1 3-1-16,6 4-1 15,6 3 1-15,2-2 0 16,10-3 0-16,5-5-1 16,9-5 0-16,7-10 0 15,10-6 0-15,7-14 0 16,3-9 0-16,0-10-1 0,2-12 1 15,-7-8 1-15,0-7-1 16,-9-4 1-16,-7-4 1 16,-9-1-2-16,-9 1 1 15,-7-1 1-15,-12 4-1 16,-8 4 1-16,-10 5 0 16,-5 10 0-16,-6 6 0 15,-7 12 0-15,-2 9 1 16,-4 11-1-16,4 9-1 15,4 10 1-15,3 7-1 16,8 4-1-16,9 8 1 16,12-3 0-16,12 2-2 15,15-6 1-15,12-4-5 0,9-14-11 16,9-5-8-16,5-17-7 16,1-16-5-16,-1-12-2 15,-11-15-1-15,-4-9 16 16</inkml:trace>
    <inkml:trace contextRef="#ctx0" brushRef="#br0" timeOffset="9222.6031">4540 1653 152 0,'-37'-23'42'0,"16"16"-6"15,-12 2-23-15,2 7-13 16,1 5-1-16,0 7 2 16,2 6-2-16,0 6 1 0,7 7-1 15,3 7 0-15,6 4 0 16,7 4 0 0,10 1 1-16,10 0 0 15,7-1 0-15,9-7 0 0,10-5-1 16,7-10-2-16,9-3-16 15,1-14-11-15,5-9-7 16,-1-12-4-16,3-9-1 16,-3-9-1-16</inkml:trace>
    <inkml:trace contextRef="#ctx0" brushRef="#br0" timeOffset="10762.877">6555 1942 174 0,'0'0'37'0,"36"-15"-4"0,8 5-34 16,16-1-11-16,15 4-21 15,4 1-7-15,-1-4-3 16,-1 3-2-16,-9-4-2 16</inkml:trace>
    <inkml:trace contextRef="#ctx0" brushRef="#br1" timeOffset="27672.0279">597 3248 134 0,'0'0'39'0,"18"-25"-6"15,0 11-26 1,12-4-15-16,14 6-11 16,-1-4-10-16,5 1-4 15,2 2-6-15,-3-2 0 0,-4 2 0 16</inkml:trace>
    <inkml:trace contextRef="#ctx0" brushRef="#br1" timeOffset="27508.5297">709 2980 156 0,'-15'12'39'0,"5"11"-10"15,-1 8-28-15,6 4-1 0,7 6 0 16,3 3 1-16,3 2-1 15,5-2 0-15,2 1 0 16,-2-9-10-16,3 0-12 16,-4-11-9-16,-2-9-5 15,-10-16-4-15,0 0-2 16,0 0 0-16</inkml:trace>
    <inkml:trace contextRef="#ctx0" brushRef="#br1" timeOffset="27831.9739">1039 3115 98 0,'-7'20'41'16,"0"-2"-5"-16,4 8-10 16,2-3-11-16,9 2-8 15,5 1-16-15,2-8-12 0,8-1-10 16,2-9-5-1,-1-10-4-15,4-4-1 16,-3-11-1-16</inkml:trace>
    <inkml:trace contextRef="#ctx0" brushRef="#br1" timeOffset="28218.715">1449 3015 119 0,'-23'1'40'16,"-4"3"-2"-16,-2-1-20 16,4 7-15-16,4 3-3 15,6 3-1-15,2 1 1 16,4 3 1-16,8-2-1 16,6 1 0-16,5-2 0 15,9 1 0-15,8-5 0 0,6 2 0 16,11 0-1-16,4 1 0 15,8 0 0-15,0 7 1 16,-2-1 1-16,-8 2-1 16,-4 4 0-16,-13 2 1 15,-12 0-1-15,-14 1 0 16,-14-3 1-16,-11-5-2 16,-9-4 1-16,-5-5 0 15,-6-10 0-15,-2-5 0 16,4-6-13-16,1-9-8 15,8-4-8-15,7-5-5 16,11-2-1-16,10 0-1 16,10-1-1-16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18.62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A511272-7E86-4147-AC5B-BE6E0016B13A}" emma:medium="tactile" emma:mode="ink">
          <msink:context xmlns:msink="http://schemas.microsoft.com/ink/2010/main" type="inkDrawing"/>
        </emma:interpretation>
      </emma:emma>
    </inkml:annotationXML>
    <inkml:trace contextRef="#ctx0" brushRef="#br0">5210 1658 152 0,'-34'-7'42'16,"-4"6"-3"-16,-4 2-27 0,8 7-12 15,3 9-1-15,3 4 1 16,3 9 0-16,8 8 0 16,6 6 0-16,6 5 0 15,5 4 0-15,10-2-1 16,8-2 1-16,8-5-1 15,9-6-1-15,6-12 1 16,5-7-1-16,4-15 1 16,1-8-1-16,-2-13 0 15,-6-9 1-15,-5-9 0 16,-9-6 1-16,-7-5 2 16,-12-1-1-16,-9-1 1 15,-10 0-1-15,-11 6 0 0,-7 1 0 16,-6 8 0-16,1 5 0 15,0 6-2-15,9 9-12 16,3 2-11-16,20 11-9 16,0 0 0-16,27 3-1 15,7 4-2-15,19 2 0 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19.0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E8C60A6-2870-40B5-A3A6-3D37F0434638}" emma:medium="tactile" emma:mode="ink">
          <msink:context xmlns:msink="http://schemas.microsoft.com/ink/2010/main" type="inkDrawing"/>
        </emma:interpretation>
      </emma:emma>
    </inkml:annotationXML>
    <inkml:trace contextRef="#ctx0" brushRef="#br0">5882 1650 161 0,'-38'-15'36'0,"-1"3"-1"15,-7 1-19-15,5 6-17 16,4 7 1-16,6 4-1 16,10 7 1-16,6 5 0 15,11 4 0-15,8 2 0 16,7 3 0-16,9 1 0 15,6-2 0-15,9-2 0 16,5 3 0-16,4-4 0 16,4-2 0-16,1 0 0 15,2-1 0-15,-1-2 1 16,-2 0-1-16,-4 2-1 16,-6-4 1-16,-7 3-1 15,-8-1 0-15,-10 0 0 0,-11 0 0 16,-15 0-1-16,-10 0 1 15,-15-3 0-15,-8-1 0 16,-7-2 0-16,-5-4 1 16,1-3 0-16,4-3-1 15,7-2 2-15,11-4-4 16,11-5-14-16,24 9-12 16,0-23-3-16,26 9-1 15,12-5-2-15,13-1-1 16,13-5 0-16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19.54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86C81EB-9DEB-41A8-8323-BA72FEDB5231}" emma:medium="tactile" emma:mode="ink">
          <msink:context xmlns:msink="http://schemas.microsoft.com/ink/2010/main" type="inkDrawing"/>
        </emma:interpretation>
      </emma:emma>
    </inkml:annotationXML>
    <inkml:trace contextRef="#ctx0" brushRef="#br0">6863 1558 172 0,'-7'-37'35'0,"5"6"-3"16,-9 2-26-16,-1 6-8 16,-3 8 1-16,-6 5-2 15,-5 10 3-15,-6 7 0 16,-2 12-1-16,-6 9 2 16,1 10 0-16,-2 10 1 0,3 9-1 15,3 9 1 1,10 8 0-16,10 1-2 15,12 4 2-15,15 0-1 16,14-7-2-16,15-6 2 0,12-8-1 16,10-12 0-16,7-12 0 15,8-9-1-15,1-15 0 16,-2-12 0-16,-1-13-1 16,-5-11 1-16,-5-12 0 15,-12-11 1-15,-11-9 0 16,-17-7 0-16,-17-3 0 15,-18-4 0-15,-15 0 1 16,-17 3 0-16,-15 3-3 0,-7 5 2 16,-6 9-2-1,1 7 1-15,14 12-14 16,1 5-10-16,19 15-8 16,7 5-1-16,27 8 0 0,0 0-2 15,8 21 0-15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37.9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6FDA9C-39A1-4732-B242-455069374FB9}" emma:medium="tactile" emma:mode="ink">
          <msink:context xmlns:msink="http://schemas.microsoft.com/ink/2010/main" type="inkDrawing"/>
        </emma:interpretation>
      </emma:emma>
    </inkml:annotationXML>
    <inkml:trace contextRef="#ctx0" brushRef="#br0">2839 3253 99 0,'-14'-18'39'0,"-1"-3"-6"16,0 3-13-16,-7-4-5 15,4 4-5-15,-1 3-7 16,-3 4-3-16,-1 3 0 16,-2 6 0-16,-3 5 0 15,-1 10 1-15,1 7-2 16,-2 8 2-16,5 7-1 15,2 6 1-15,8 1 0 16,11 4-1-16,10 0-1 16,12-6-1-16,14-6 1 15,7-11 0-15,12-11 0 16,4-12-5-16,-1-8-2 16,-3-14-1-16,-5-7-2 0,-11-8 0 15,-9-2 1-15,-11-2 4 16,-10 3 7-16,-5 7 5 15,-8 1 3-15,-1 11 2 16,-4 4 1-16,13 15 1 16,-18 6-1-16,15 14-4 15,1 5-7-15,7 6-1 16,3 5 0-16,5 2-1 16,9 1 0-16,3-6 0 15,6 2-8-15,3-16-12 16,9-5-10-16,-3-13-2 15,3-12-6-15,-2-7-1 16,0-12-1-16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38.3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83D4D8-ABF7-4173-A574-C1424024177B}" emma:medium="tactile" emma:mode="ink">
          <msink:context xmlns:msink="http://schemas.microsoft.com/ink/2010/main" type="inkDrawing"/>
        </emma:interpretation>
      </emma:emma>
    </inkml:annotationXML>
    <inkml:trace contextRef="#ctx0" brushRef="#br0">3436 3074 138 0,'-36'-5'42'15,"-4"7"-5"-15,-3 4-27 16,7 11-9-16,11 1-2 16,7 6 2-16,11 3-1 15,12 1 1-15,12-2-1 16,11-3 0-16,11-2 0 16,6-1 0-16,6-2-1 15,3-3 1-15,-3 1 0 16,-3-1 1-16,-8 1-2 15,-9 1 2-15,-10 4-1 16,-6 1 0-16,-11-3 0 0,-11-1 0 16,-6 0-1-16,-7-4 0 15,-5-3-2-15,-4-9-8 16,2-1-7-16,-4-9-5 16,8-2-5-16,2-4-4 15,9-5-2-15,7-2 0 16,12 0 2-16,12 1 21 15</inkml:trace>
    <inkml:trace contextRef="#ctx0" brushRef="#br0" timeOffset="395.2642">4042 3108 137 0,'-21'-8'35'16,"-4"7"-2"-16,-8 1-16 15,5 9-9-15,2 5-8 16,3 2 0-16,1 2 0 16,7 5 1-16,4-3-1 15,6 1 0-15,10-3-1 16,6-1 0-16,12-3 0 16,7-2 0-16,10-1 0 15,4-2 0-15,5 1 0 16,1 1 1-16,-2 1 0 15,-5 1 2-15,-7 3-1 0,-10 2 0 16,-11 4 0-16,-8-1 0 16,-11 2-1-16,-6-2 1 15,-8-3-1-15,-3-3-1 16,-6-7 1-16,-1-4 0 16,-1-9 0-16,1-8-12 15,8-4-8-15,0-6-8 16,15-2-3-16,4-1-2 15,11-2-1-15,6-1-2 16,12 1 1-16</inkml:trace>
    <inkml:trace contextRef="#ctx0" brushRef="#br0" timeOffset="744.8164">4409 3171 148 0,'0'0'35'0,"0"0"-1"0,-24 23-15 15,19-2-17-15,3 6-2 16,7 4-1-16,8 3 0 16,9-1 0-16,9-2 0 15,9-3-1-15,9-8 0 16,4-7 0-16,3-6 1 16,-2-12 0-16,-3-5 0 15,-8-7 1-15,-5-6-3 16,-13-3-1-16,-7 0 0 15,-12-5-1-15,-4 3 2 0,-9 3 0 16,-6 0 4-16,-2 4 1 16,-4 3 2-1,2 3-1-15,-3 4 2 16,5 4-6-16,15 7-8 0,-18-3-9 16,18 3-12-16,0 0-3 15,27 10 0-15,-7-9-1 16,8 4-1-16</inkml:trace>
    <inkml:trace contextRef="#ctx0" brushRef="#br0" timeOffset="1539.501">5083 3171 150 0,'0'0'35'0,"-18"13"0"15,18-13-14-15,-18 31-21 16,21-4 1-16,7 4-1 15,2 7 0-15,4 3 1 0,4 0-2 16,0-2 0-16,0-4-1 16,-4-6 0-16,-1-4 0 15,-15-25-9-15,15 18-4 16,-15-18-2-16,1-20 0 16,-6-8 1-16,2-3 2 15,-4-7 3-15,3-4 8 16,4-1 11-16,0-3 5 15,9 8 1-15,1 0 2 16,12 12-2-16,-1 5 0 16,9 9-4-16,1 9-4 15,2 9-4-15,0 8 0 16,-3 5 0-16,-1 8 0 0,-2 5 1 16,-6 5-2-16,-6 2 0 15,-4-1 0-15,-1-4-1 16,-5-3-1-16,0-4 0 15,-3-11 0-15,-2-16-1 16,0 0 0-16,0 0 0 16,0-31 0-16,0 1 0 15,3-6 1-15,4-3 1 16,4-2 0-16,6 3-1 16,4 3 1-16,4 8 1 15,3 7 1-15,3 8 0 16,-3 11 0-16,2 11-1 0,-7 6 1 15,-2 9 1-15,-3 6-1 16,-3 5-1-16,0 2-1 16,0 1 0-16,3-1-2 15,2-7 1 1,3-5-1-16,7-6 1 0,3-12-1 16,3-8 1-16,3-11 0 15,1-7 0-15,-4-8 1 16,-1-4-1-16,-6-5-1 15,-6-2 1-15,-6-1 1 16,-7 3 1-16,-9 6 1 16,-7 4-1-16,-7 7 1 15,-5 10 1-15,-6 6 0 0,3 14 0 16,-2 7-1-16,5 9-1 16,8 9 0-16,7 2-1 15,9 2-1 1,12 2 0-16,7-2 0 0,6-8-13 15,11-2-18-15,-5-11-2 16,6-9-3-16,-8-14-1 16,0-12-1-16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0.6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EF8730-0D98-4729-8D63-A05057FFE2C6}" emma:medium="tactile" emma:mode="ink">
          <msink:context xmlns:msink="http://schemas.microsoft.com/ink/2010/main" type="inkDrawing" rotatedBoundingBox="9926,7791 10313,8355 9897,8641 9510,8076" hotPoints="10147,8432 9727,8336 9665,7909 10086,8006" semanticType="enclosure" shapeName="Ellipse">
            <msink:destinationLink direction="with" ref="{1BA44E9C-60AC-4D78-9781-2C5647023028}"/>
          </msink:context>
        </emma:interpretation>
      </emma:emma>
    </inkml:annotationXML>
    <inkml:trace contextRef="#ctx0" brushRef="#br0">7398 3087 141 0,'0'-18'34'16,"-5"-3"-2"-16,2 3-13 15,-7-4-8-15,3 6-4 0,-7 3-5 16,-3 1-1-16,-6 6 1 16,-5 6-1-16,-7 5 0 15,-3 9 0-15,1 9-1 16,-1 9 0-16,3 7 0 15,5 9 1-15,11 6-1 16,10 5-1-16,19 3 0 16,18 1 0-16,15-4-1 0,16-6 1 15,12-9-1 1,5-13 0-16,3-11 1 16,-3-15 0-16,-9-18 0 15,-12-10 1-15,-19-14-3 0,-19-12-5 16,-14-7-2-16,-20-9 0 15,-7-1-1-15,-17 0 1 16,-7 10-2-16,-10 2-1 16,2 15 2-16,-5 7 1 15,7 14 0-15,4 10-4 16,11 13-6-16,11 5-1 16,10 5 0-16,9 4-1 15,8 3 2-15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1.1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A44E9C-60AC-4D78-9781-2C5647023028}" emma:medium="tactile" emma:mode="ink">
          <msink:context xmlns:msink="http://schemas.microsoft.com/ink/2010/main" type="inkDrawing" rotatedBoundingBox="10424,7960 10838,8098 10763,8322 10349,8184" semanticType="underline" shapeName="Other">
            <msink:sourceLink direction="with" ref="{F9EF8730-0D98-4729-8D63-A05057FFE2C6}"/>
            <msink:sourceLink direction="with" ref="{91ABFA01-F740-432C-808E-1D5894B2E6CC}"/>
          </msink:context>
        </emma:interpretation>
      </emma:emma>
    </inkml:annotationXML>
    <inkml:trace contextRef="#ctx0" brushRef="#br0">7854 3135 138 0,'-19'1'40'16,"19"-1"-5"-16,0 0-13 0,23 2-12 15,3 0-5 1,10 3-9-16,4-5-10 16,8 5-9-16,-7-7-6 15,2 4-4-15,-9-4 1 0,-2 2-3 16,-13 0-5-16,-19 0 1 15</inkml:trace>
    <inkml:trace contextRef="#ctx0" brushRef="#br0" timeOffset="180.7741">7938 3299 154 0,'-11'15'41'15,"11"-15"-5"-15,28 5-40 16,2-5-26-16,17 1-3 16,3-4-2-16,4 1-2 0,-1-6-1 15,-2 2-1-15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1.8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ABFA01-F740-432C-808E-1D5894B2E6CC}" emma:medium="tactile" emma:mode="ink">
          <msink:context xmlns:msink="http://schemas.microsoft.com/ink/2010/main" type="inkDrawing" rotatedBoundingBox="11402,7824 11914,8385 11524,8742 11011,8182" hotPoints="11744,8522 11268,8427 11170,7952 11645,8048" semanticType="enclosure" shapeName="Ellipse">
            <msink:destinationLink direction="with" ref="{1BA44E9C-60AC-4D78-9781-2C5647023028}"/>
          </msink:context>
        </emma:interpretation>
      </emma:emma>
    </inkml:annotationXML>
    <inkml:trace contextRef="#ctx0" brushRef="#br0">8968 3059 119 0,'-20'-23'40'0,"-4"3"-1"15,-9 1-19-15,3 11-8 0,-5 4-2 16,2 9-2-16,-3 8-8 15,0 9 1-15,1 6-1 16,4 8 1-16,1 6 0 16,7 8 0-16,7 1-1 15,9 5 1-15,14 4-1 16,13-1-1-16,14 1 0 16,12-6-1-16,15-5 0 15,9-8 1-15,7-11-1 16,0-12 0-16,-1-15-2 15,-8-14-5-15,-9-11-2 16,-13-14-1-16,-13-5 0 0,-16-7 1 16,-12-1 0-16,-17 0 2 15,-9-2 6-15,-11 7 7 16,-9-2 4-16,-2 11 1 16,-3 2 0-16,7 9-1 15,2 4-6-15,6 5-11 16,15 7-12-16,16 8-6 15,0 0-2-15,0 0-3 16,8-17-2-16,7 12 0 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4:59:43.0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438C05-AB0D-41A0-92CC-3E1361E6526F}" emma:medium="tactile" emma:mode="ink">
          <msink:context xmlns:msink="http://schemas.microsoft.com/ink/2010/main" type="inkDrawing" rotatedBoundingBox="5072,9090 5364,9737 4974,9914 4682,9266" semanticType="callout" shapeName="Other">
            <msink:sourceLink direction="with" ref="{21C32887-0D7D-41A9-A27D-5B2D4A1698D1}"/>
          </msink:context>
        </emma:interpretation>
      </emma:emma>
    </inkml:annotationXML>
    <inkml:trace contextRef="#ctx0" brushRef="#br0">3447-1815 108 0,'-28'-32'41'0,"-5"3"-5"16,3 6-19-16,-6 3-7 0,1 9-2 16,-1 7-6-16,0 6-2 15,0 9-1-15,4 6 1 16,1 4 0-16,3 5 0 16,5 4 0-16,6 1 0 15,6-1 0-15,9 1 0 16,7-3-1-16,12-3 1 15,12-2-2-15,9-5 1 16,13-2 1-16,7-1-2 16,5 0 1-16,1 3 1 15,-3 1 0-15,-7 4 1 16,-8 4 0-16,-11 4 0 16,-17 3-1-16,-15 3 1 0,-11-1 0 15,-12-2-1-15,-9-4-1 16,-9-4 1-16,-5-5 0 15,-6-7-4 1,4-8-3-16,-3-11-6 0,12-3-8 16,5-13-6-16,13-6-5 15,6-9-2-15,14 0-1 16,11-5 2-16,13 0 22 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21-A94D-4FD5-B504-A7C1007930B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6067-DC49-4676-AECF-F1412B42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5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21-A94D-4FD5-B504-A7C1007930B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6067-DC49-4676-AECF-F1412B42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21-A94D-4FD5-B504-A7C1007930B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6067-DC49-4676-AECF-F1412B42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3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21-A94D-4FD5-B504-A7C1007930B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6067-DC49-4676-AECF-F1412B42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0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21-A94D-4FD5-B504-A7C1007930B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6067-DC49-4676-AECF-F1412B42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3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21-A94D-4FD5-B504-A7C1007930B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6067-DC49-4676-AECF-F1412B42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6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21-A94D-4FD5-B504-A7C1007930B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6067-DC49-4676-AECF-F1412B42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1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21-A94D-4FD5-B504-A7C1007930B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6067-DC49-4676-AECF-F1412B42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8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21-A94D-4FD5-B504-A7C1007930B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6067-DC49-4676-AECF-F1412B42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0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21-A94D-4FD5-B504-A7C1007930B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6067-DC49-4676-AECF-F1412B42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6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21-A94D-4FD5-B504-A7C1007930B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6067-DC49-4676-AECF-F1412B42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8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61F21-A94D-4FD5-B504-A7C1007930B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16067-DC49-4676-AECF-F1412B42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2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13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12" Type="http://schemas.openxmlformats.org/officeDocument/2006/relationships/customXml" Target="../ink/ink41.xml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.xml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0" Type="http://schemas.openxmlformats.org/officeDocument/2006/relationships/customXml" Target="../ink/ink40.xml"/><Relationship Id="rId4" Type="http://schemas.openxmlformats.org/officeDocument/2006/relationships/customXml" Target="../ink/ink37.xml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image" Target="../media/image40.emf"/><Relationship Id="rId18" Type="http://schemas.openxmlformats.org/officeDocument/2006/relationships/customXml" Target="../ink/ink50.xml"/><Relationship Id="rId3" Type="http://schemas.openxmlformats.org/officeDocument/2006/relationships/image" Target="../media/image35.emf"/><Relationship Id="rId21" Type="http://schemas.openxmlformats.org/officeDocument/2006/relationships/image" Target="../media/image44.emf"/><Relationship Id="rId7" Type="http://schemas.openxmlformats.org/officeDocument/2006/relationships/image" Target="../media/image37.emf"/><Relationship Id="rId12" Type="http://schemas.openxmlformats.org/officeDocument/2006/relationships/customXml" Target="../ink/ink47.xml"/><Relationship Id="rId17" Type="http://schemas.openxmlformats.org/officeDocument/2006/relationships/image" Target="../media/image42.emf"/><Relationship Id="rId2" Type="http://schemas.openxmlformats.org/officeDocument/2006/relationships/customXml" Target="../ink/ink42.xml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23" Type="http://schemas.openxmlformats.org/officeDocument/2006/relationships/image" Target="../media/image45.emf"/><Relationship Id="rId10" Type="http://schemas.openxmlformats.org/officeDocument/2006/relationships/customXml" Target="../ink/ink46.xml"/><Relationship Id="rId19" Type="http://schemas.openxmlformats.org/officeDocument/2006/relationships/image" Target="../media/image43.emf"/><Relationship Id="rId4" Type="http://schemas.openxmlformats.org/officeDocument/2006/relationships/customXml" Target="../ink/ink43.xml"/><Relationship Id="rId9" Type="http://schemas.openxmlformats.org/officeDocument/2006/relationships/image" Target="../media/image38.emf"/><Relationship Id="rId14" Type="http://schemas.openxmlformats.org/officeDocument/2006/relationships/customXml" Target="../ink/ink48.xml"/><Relationship Id="rId22" Type="http://schemas.openxmlformats.org/officeDocument/2006/relationships/customXml" Target="../ink/ink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customXml" Target="../ink/ink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customXml" Target="../ink/ink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customXml" Target="../ink/ink5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56.emf"/><Relationship Id="rId18" Type="http://schemas.openxmlformats.org/officeDocument/2006/relationships/customXml" Target="../ink/ink68.xml"/><Relationship Id="rId26" Type="http://schemas.openxmlformats.org/officeDocument/2006/relationships/customXml" Target="../ink/ink72.xml"/><Relationship Id="rId3" Type="http://schemas.openxmlformats.org/officeDocument/2006/relationships/image" Target="../media/image50.emf"/><Relationship Id="rId21" Type="http://schemas.openxmlformats.org/officeDocument/2006/relationships/image" Target="../media/image60.emf"/><Relationship Id="rId7" Type="http://schemas.openxmlformats.org/officeDocument/2006/relationships/image" Target="../media/image53.emf"/><Relationship Id="rId12" Type="http://schemas.openxmlformats.org/officeDocument/2006/relationships/customXml" Target="../ink/ink65.xml"/><Relationship Id="rId17" Type="http://schemas.openxmlformats.org/officeDocument/2006/relationships/image" Target="../media/image58.emf"/><Relationship Id="rId25" Type="http://schemas.openxmlformats.org/officeDocument/2006/relationships/image" Target="../media/image62.emf"/><Relationship Id="rId2" Type="http://schemas.openxmlformats.org/officeDocument/2006/relationships/customXml" Target="../ink/ink60.xml"/><Relationship Id="rId16" Type="http://schemas.openxmlformats.org/officeDocument/2006/relationships/customXml" Target="../ink/ink67.xml"/><Relationship Id="rId20" Type="http://schemas.openxmlformats.org/officeDocument/2006/relationships/customXml" Target="../ink/ink69.xml"/><Relationship Id="rId29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11" Type="http://schemas.openxmlformats.org/officeDocument/2006/relationships/image" Target="../media/image55.emf"/><Relationship Id="rId24" Type="http://schemas.openxmlformats.org/officeDocument/2006/relationships/customXml" Target="../ink/ink71.xml"/><Relationship Id="rId5" Type="http://schemas.openxmlformats.org/officeDocument/2006/relationships/image" Target="../media/image52.emf"/><Relationship Id="rId15" Type="http://schemas.openxmlformats.org/officeDocument/2006/relationships/image" Target="../media/image57.emf"/><Relationship Id="rId23" Type="http://schemas.openxmlformats.org/officeDocument/2006/relationships/image" Target="../media/image61.emf"/><Relationship Id="rId28" Type="http://schemas.openxmlformats.org/officeDocument/2006/relationships/customXml" Target="../ink/ink73.xml"/><Relationship Id="rId10" Type="http://schemas.openxmlformats.org/officeDocument/2006/relationships/customXml" Target="../ink/ink64.xml"/><Relationship Id="rId19" Type="http://schemas.openxmlformats.org/officeDocument/2006/relationships/image" Target="../media/image59.emf"/><Relationship Id="rId31" Type="http://schemas.openxmlformats.org/officeDocument/2006/relationships/image" Target="../media/image65.emf"/><Relationship Id="rId4" Type="http://schemas.openxmlformats.org/officeDocument/2006/relationships/customXml" Target="../ink/ink61.xml"/><Relationship Id="rId9" Type="http://schemas.openxmlformats.org/officeDocument/2006/relationships/image" Target="../media/image54.emf"/><Relationship Id="rId14" Type="http://schemas.openxmlformats.org/officeDocument/2006/relationships/customXml" Target="../ink/ink66.xml"/><Relationship Id="rId22" Type="http://schemas.openxmlformats.org/officeDocument/2006/relationships/customXml" Target="../ink/ink70.xml"/><Relationship Id="rId27" Type="http://schemas.openxmlformats.org/officeDocument/2006/relationships/image" Target="../media/image63.emf"/><Relationship Id="rId30" Type="http://schemas.openxmlformats.org/officeDocument/2006/relationships/customXml" Target="../ink/ink7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13" Type="http://schemas.openxmlformats.org/officeDocument/2006/relationships/image" Target="../media/image56.emf"/><Relationship Id="rId18" Type="http://schemas.openxmlformats.org/officeDocument/2006/relationships/customXml" Target="../ink/ink83.xml"/><Relationship Id="rId26" Type="http://schemas.openxmlformats.org/officeDocument/2006/relationships/customXml" Target="../ink/ink87.xml"/><Relationship Id="rId3" Type="http://schemas.openxmlformats.org/officeDocument/2006/relationships/image" Target="../media/image50.emf"/><Relationship Id="rId21" Type="http://schemas.openxmlformats.org/officeDocument/2006/relationships/image" Target="../media/image60.emf"/><Relationship Id="rId7" Type="http://schemas.openxmlformats.org/officeDocument/2006/relationships/image" Target="../media/image53.emf"/><Relationship Id="rId12" Type="http://schemas.openxmlformats.org/officeDocument/2006/relationships/customXml" Target="../ink/ink80.xml"/><Relationship Id="rId17" Type="http://schemas.openxmlformats.org/officeDocument/2006/relationships/image" Target="../media/image58.emf"/><Relationship Id="rId25" Type="http://schemas.openxmlformats.org/officeDocument/2006/relationships/image" Target="../media/image68.emf"/><Relationship Id="rId2" Type="http://schemas.openxmlformats.org/officeDocument/2006/relationships/customXml" Target="../ink/ink75.xml"/><Relationship Id="rId16" Type="http://schemas.openxmlformats.org/officeDocument/2006/relationships/customXml" Target="../ink/ink82.xml"/><Relationship Id="rId20" Type="http://schemas.openxmlformats.org/officeDocument/2006/relationships/customXml" Target="../ink/ink84.xml"/><Relationship Id="rId29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7.xml"/><Relationship Id="rId11" Type="http://schemas.openxmlformats.org/officeDocument/2006/relationships/image" Target="../media/image55.emf"/><Relationship Id="rId24" Type="http://schemas.openxmlformats.org/officeDocument/2006/relationships/customXml" Target="../ink/ink86.xml"/><Relationship Id="rId5" Type="http://schemas.openxmlformats.org/officeDocument/2006/relationships/image" Target="../media/image66.emf"/><Relationship Id="rId15" Type="http://schemas.openxmlformats.org/officeDocument/2006/relationships/image" Target="../media/image57.emf"/><Relationship Id="rId23" Type="http://schemas.openxmlformats.org/officeDocument/2006/relationships/image" Target="../media/image67.emf"/><Relationship Id="rId28" Type="http://schemas.openxmlformats.org/officeDocument/2006/relationships/customXml" Target="../ink/ink88.xml"/><Relationship Id="rId10" Type="http://schemas.openxmlformats.org/officeDocument/2006/relationships/customXml" Target="../ink/ink79.xml"/><Relationship Id="rId19" Type="http://schemas.openxmlformats.org/officeDocument/2006/relationships/image" Target="../media/image59.emf"/><Relationship Id="rId4" Type="http://schemas.openxmlformats.org/officeDocument/2006/relationships/customXml" Target="../ink/ink76.xml"/><Relationship Id="rId9" Type="http://schemas.openxmlformats.org/officeDocument/2006/relationships/image" Target="../media/image54.emf"/><Relationship Id="rId14" Type="http://schemas.openxmlformats.org/officeDocument/2006/relationships/customXml" Target="../ink/ink81.xml"/><Relationship Id="rId22" Type="http://schemas.openxmlformats.org/officeDocument/2006/relationships/customXml" Target="../ink/ink85.xml"/><Relationship Id="rId27" Type="http://schemas.openxmlformats.org/officeDocument/2006/relationships/image" Target="../media/image69.e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emf"/><Relationship Id="rId18" Type="http://schemas.openxmlformats.org/officeDocument/2006/relationships/customXml" Target="../ink/ink97.xml"/><Relationship Id="rId26" Type="http://schemas.openxmlformats.org/officeDocument/2006/relationships/customXml" Target="../ink/ink101.xml"/><Relationship Id="rId39" Type="http://schemas.openxmlformats.org/officeDocument/2006/relationships/image" Target="../media/image77.emf"/><Relationship Id="rId21" Type="http://schemas.openxmlformats.org/officeDocument/2006/relationships/image" Target="../media/image60.emf"/><Relationship Id="rId34" Type="http://schemas.openxmlformats.org/officeDocument/2006/relationships/customXml" Target="../ink/ink105.xml"/><Relationship Id="rId42" Type="http://schemas.openxmlformats.org/officeDocument/2006/relationships/customXml" Target="../ink/ink109.xml"/><Relationship Id="rId47" Type="http://schemas.openxmlformats.org/officeDocument/2006/relationships/image" Target="../media/image81.emf"/><Relationship Id="rId50" Type="http://schemas.openxmlformats.org/officeDocument/2006/relationships/customXml" Target="../ink/ink113.xml"/><Relationship Id="rId55" Type="http://schemas.openxmlformats.org/officeDocument/2006/relationships/image" Target="../media/image84.emf"/><Relationship Id="rId7" Type="http://schemas.openxmlformats.org/officeDocument/2006/relationships/image" Target="../media/image53.emf"/><Relationship Id="rId12" Type="http://schemas.openxmlformats.org/officeDocument/2006/relationships/customXml" Target="../ink/ink94.xml"/><Relationship Id="rId17" Type="http://schemas.openxmlformats.org/officeDocument/2006/relationships/image" Target="../media/image58.emf"/><Relationship Id="rId25" Type="http://schemas.openxmlformats.org/officeDocument/2006/relationships/image" Target="../media/image71.emf"/><Relationship Id="rId33" Type="http://schemas.openxmlformats.org/officeDocument/2006/relationships/image" Target="../media/image74.emf"/><Relationship Id="rId38" Type="http://schemas.openxmlformats.org/officeDocument/2006/relationships/customXml" Target="../ink/ink107.xml"/><Relationship Id="rId46" Type="http://schemas.openxmlformats.org/officeDocument/2006/relationships/customXml" Target="../ink/ink111.xml"/><Relationship Id="rId2" Type="http://schemas.openxmlformats.org/officeDocument/2006/relationships/customXml" Target="../ink/ink89.xml"/><Relationship Id="rId16" Type="http://schemas.openxmlformats.org/officeDocument/2006/relationships/customXml" Target="../ink/ink96.xml"/><Relationship Id="rId20" Type="http://schemas.openxmlformats.org/officeDocument/2006/relationships/customXml" Target="../ink/ink98.xml"/><Relationship Id="rId29" Type="http://schemas.openxmlformats.org/officeDocument/2006/relationships/image" Target="../media/image72.emf"/><Relationship Id="rId41" Type="http://schemas.openxmlformats.org/officeDocument/2006/relationships/image" Target="../media/image78.emf"/><Relationship Id="rId54" Type="http://schemas.openxmlformats.org/officeDocument/2006/relationships/customXml" Target="../ink/ink1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1.xml"/><Relationship Id="rId11" Type="http://schemas.openxmlformats.org/officeDocument/2006/relationships/image" Target="../media/image55.emf"/><Relationship Id="rId24" Type="http://schemas.openxmlformats.org/officeDocument/2006/relationships/customXml" Target="../ink/ink100.xml"/><Relationship Id="rId32" Type="http://schemas.openxmlformats.org/officeDocument/2006/relationships/customXml" Target="../ink/ink104.xml"/><Relationship Id="rId37" Type="http://schemas.openxmlformats.org/officeDocument/2006/relationships/image" Target="../media/image76.emf"/><Relationship Id="rId40" Type="http://schemas.openxmlformats.org/officeDocument/2006/relationships/customXml" Target="../ink/ink108.xml"/><Relationship Id="rId45" Type="http://schemas.openxmlformats.org/officeDocument/2006/relationships/image" Target="../media/image80.emf"/><Relationship Id="rId53" Type="http://schemas.openxmlformats.org/officeDocument/2006/relationships/image" Target="../media/image83.emf"/><Relationship Id="rId5" Type="http://schemas.openxmlformats.org/officeDocument/2006/relationships/image" Target="../media/image66.emf"/><Relationship Id="rId15" Type="http://schemas.openxmlformats.org/officeDocument/2006/relationships/image" Target="../media/image57.emf"/><Relationship Id="rId23" Type="http://schemas.openxmlformats.org/officeDocument/2006/relationships/image" Target="../media/image67.emf"/><Relationship Id="rId28" Type="http://schemas.openxmlformats.org/officeDocument/2006/relationships/customXml" Target="../ink/ink102.xml"/><Relationship Id="rId36" Type="http://schemas.openxmlformats.org/officeDocument/2006/relationships/customXml" Target="../ink/ink106.xml"/><Relationship Id="rId49" Type="http://schemas.openxmlformats.org/officeDocument/2006/relationships/image" Target="../media/image69.emf"/><Relationship Id="rId57" Type="http://schemas.openxmlformats.org/officeDocument/2006/relationships/image" Target="../media/image85.emf"/><Relationship Id="rId10" Type="http://schemas.openxmlformats.org/officeDocument/2006/relationships/customXml" Target="../ink/ink93.xml"/><Relationship Id="rId19" Type="http://schemas.openxmlformats.org/officeDocument/2006/relationships/image" Target="../media/image59.emf"/><Relationship Id="rId31" Type="http://schemas.openxmlformats.org/officeDocument/2006/relationships/image" Target="../media/image73.emf"/><Relationship Id="rId44" Type="http://schemas.openxmlformats.org/officeDocument/2006/relationships/customXml" Target="../ink/ink110.xml"/><Relationship Id="rId52" Type="http://schemas.openxmlformats.org/officeDocument/2006/relationships/customXml" Target="../ink/ink114.xml"/><Relationship Id="rId4" Type="http://schemas.openxmlformats.org/officeDocument/2006/relationships/customXml" Target="../ink/ink90.xml"/><Relationship Id="rId9" Type="http://schemas.openxmlformats.org/officeDocument/2006/relationships/image" Target="../media/image54.emf"/><Relationship Id="rId14" Type="http://schemas.openxmlformats.org/officeDocument/2006/relationships/customXml" Target="../ink/ink95.xml"/><Relationship Id="rId22" Type="http://schemas.openxmlformats.org/officeDocument/2006/relationships/customXml" Target="../ink/ink99.xml"/><Relationship Id="rId27" Type="http://schemas.openxmlformats.org/officeDocument/2006/relationships/image" Target="../media/image70.emf"/><Relationship Id="rId30" Type="http://schemas.openxmlformats.org/officeDocument/2006/relationships/customXml" Target="../ink/ink103.xml"/><Relationship Id="rId35" Type="http://schemas.openxmlformats.org/officeDocument/2006/relationships/image" Target="../media/image75.emf"/><Relationship Id="rId43" Type="http://schemas.openxmlformats.org/officeDocument/2006/relationships/image" Target="../media/image79.emf"/><Relationship Id="rId48" Type="http://schemas.openxmlformats.org/officeDocument/2006/relationships/customXml" Target="../ink/ink112.xml"/><Relationship Id="rId56" Type="http://schemas.openxmlformats.org/officeDocument/2006/relationships/customXml" Target="../ink/ink116.xml"/><Relationship Id="rId8" Type="http://schemas.openxmlformats.org/officeDocument/2006/relationships/customXml" Target="../ink/ink92.xml"/><Relationship Id="rId51" Type="http://schemas.openxmlformats.org/officeDocument/2006/relationships/image" Target="../media/image82.emf"/><Relationship Id="rId3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emf"/><Relationship Id="rId18" Type="http://schemas.openxmlformats.org/officeDocument/2006/relationships/customXml" Target="../ink/ink125.xml"/><Relationship Id="rId26" Type="http://schemas.openxmlformats.org/officeDocument/2006/relationships/customXml" Target="../ink/ink129.xml"/><Relationship Id="rId39" Type="http://schemas.openxmlformats.org/officeDocument/2006/relationships/image" Target="../media/image86.emf"/><Relationship Id="rId21" Type="http://schemas.openxmlformats.org/officeDocument/2006/relationships/image" Target="../media/image60.emf"/><Relationship Id="rId34" Type="http://schemas.openxmlformats.org/officeDocument/2006/relationships/customXml" Target="../ink/ink133.xml"/><Relationship Id="rId42" Type="http://schemas.openxmlformats.org/officeDocument/2006/relationships/customXml" Target="../ink/ink137.xml"/><Relationship Id="rId47" Type="http://schemas.openxmlformats.org/officeDocument/2006/relationships/image" Target="../media/image83.emf"/><Relationship Id="rId50" Type="http://schemas.openxmlformats.org/officeDocument/2006/relationships/customXml" Target="../ink/ink141.xml"/><Relationship Id="rId55" Type="http://schemas.openxmlformats.org/officeDocument/2006/relationships/image" Target="../media/image62.emf"/><Relationship Id="rId63" Type="http://schemas.openxmlformats.org/officeDocument/2006/relationships/image" Target="../media/image91.emf"/><Relationship Id="rId7" Type="http://schemas.openxmlformats.org/officeDocument/2006/relationships/image" Target="../media/image53.emf"/><Relationship Id="rId2" Type="http://schemas.openxmlformats.org/officeDocument/2006/relationships/customXml" Target="../ink/ink117.xml"/><Relationship Id="rId16" Type="http://schemas.openxmlformats.org/officeDocument/2006/relationships/customXml" Target="../ink/ink124.xml"/><Relationship Id="rId20" Type="http://schemas.openxmlformats.org/officeDocument/2006/relationships/customXml" Target="../ink/ink126.xml"/><Relationship Id="rId29" Type="http://schemas.openxmlformats.org/officeDocument/2006/relationships/image" Target="../media/image72.emf"/><Relationship Id="rId41" Type="http://schemas.openxmlformats.org/officeDocument/2006/relationships/image" Target="../media/image81.emf"/><Relationship Id="rId54" Type="http://schemas.openxmlformats.org/officeDocument/2006/relationships/customXml" Target="../ink/ink143.xml"/><Relationship Id="rId62" Type="http://schemas.openxmlformats.org/officeDocument/2006/relationships/customXml" Target="../ink/ink1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9.xml"/><Relationship Id="rId11" Type="http://schemas.openxmlformats.org/officeDocument/2006/relationships/image" Target="../media/image55.emf"/><Relationship Id="rId24" Type="http://schemas.openxmlformats.org/officeDocument/2006/relationships/customXml" Target="../ink/ink128.xml"/><Relationship Id="rId32" Type="http://schemas.openxmlformats.org/officeDocument/2006/relationships/customXml" Target="../ink/ink132.xml"/><Relationship Id="rId37" Type="http://schemas.openxmlformats.org/officeDocument/2006/relationships/image" Target="../media/image76.emf"/><Relationship Id="rId40" Type="http://schemas.openxmlformats.org/officeDocument/2006/relationships/customXml" Target="../ink/ink136.xml"/><Relationship Id="rId45" Type="http://schemas.openxmlformats.org/officeDocument/2006/relationships/image" Target="../media/image82.emf"/><Relationship Id="rId53" Type="http://schemas.openxmlformats.org/officeDocument/2006/relationships/image" Target="../media/image89.emf"/><Relationship Id="rId58" Type="http://schemas.openxmlformats.org/officeDocument/2006/relationships/customXml" Target="../ink/ink145.xml"/><Relationship Id="rId5" Type="http://schemas.openxmlformats.org/officeDocument/2006/relationships/image" Target="../media/image66.emf"/><Relationship Id="rId15" Type="http://schemas.openxmlformats.org/officeDocument/2006/relationships/image" Target="../media/image57.emf"/><Relationship Id="rId23" Type="http://schemas.openxmlformats.org/officeDocument/2006/relationships/image" Target="../media/image67.emf"/><Relationship Id="rId28" Type="http://schemas.openxmlformats.org/officeDocument/2006/relationships/customXml" Target="../ink/ink130.xml"/><Relationship Id="rId36" Type="http://schemas.openxmlformats.org/officeDocument/2006/relationships/customXml" Target="../ink/ink134.xml"/><Relationship Id="rId49" Type="http://schemas.openxmlformats.org/officeDocument/2006/relationships/image" Target="../media/image87.emf"/><Relationship Id="rId57" Type="http://schemas.openxmlformats.org/officeDocument/2006/relationships/image" Target="../media/image90.emf"/><Relationship Id="rId61" Type="http://schemas.openxmlformats.org/officeDocument/2006/relationships/image" Target="../media/image64.emf"/><Relationship Id="rId10" Type="http://schemas.openxmlformats.org/officeDocument/2006/relationships/customXml" Target="../ink/ink121.xml"/><Relationship Id="rId19" Type="http://schemas.openxmlformats.org/officeDocument/2006/relationships/image" Target="../media/image59.emf"/><Relationship Id="rId31" Type="http://schemas.openxmlformats.org/officeDocument/2006/relationships/image" Target="../media/image73.emf"/><Relationship Id="rId44" Type="http://schemas.openxmlformats.org/officeDocument/2006/relationships/customXml" Target="../ink/ink138.xml"/><Relationship Id="rId52" Type="http://schemas.openxmlformats.org/officeDocument/2006/relationships/customXml" Target="../ink/ink142.xml"/><Relationship Id="rId60" Type="http://schemas.openxmlformats.org/officeDocument/2006/relationships/customXml" Target="../ink/ink146.xml"/><Relationship Id="rId65" Type="http://schemas.openxmlformats.org/officeDocument/2006/relationships/image" Target="../media/image92.emf"/><Relationship Id="rId4" Type="http://schemas.openxmlformats.org/officeDocument/2006/relationships/customXml" Target="../ink/ink118.xml"/><Relationship Id="rId9" Type="http://schemas.openxmlformats.org/officeDocument/2006/relationships/image" Target="../media/image54.emf"/><Relationship Id="rId14" Type="http://schemas.openxmlformats.org/officeDocument/2006/relationships/customXml" Target="../ink/ink123.xml"/><Relationship Id="rId22" Type="http://schemas.openxmlformats.org/officeDocument/2006/relationships/customXml" Target="../ink/ink127.xml"/><Relationship Id="rId27" Type="http://schemas.openxmlformats.org/officeDocument/2006/relationships/image" Target="../media/image70.emf"/><Relationship Id="rId30" Type="http://schemas.openxmlformats.org/officeDocument/2006/relationships/customXml" Target="../ink/ink131.xml"/><Relationship Id="rId35" Type="http://schemas.openxmlformats.org/officeDocument/2006/relationships/image" Target="../media/image75.emf"/><Relationship Id="rId43" Type="http://schemas.openxmlformats.org/officeDocument/2006/relationships/image" Target="../media/image69.emf"/><Relationship Id="rId48" Type="http://schemas.openxmlformats.org/officeDocument/2006/relationships/customXml" Target="../ink/ink140.xml"/><Relationship Id="rId56" Type="http://schemas.openxmlformats.org/officeDocument/2006/relationships/customXml" Target="../ink/ink144.xml"/><Relationship Id="rId64" Type="http://schemas.openxmlformats.org/officeDocument/2006/relationships/customXml" Target="../ink/ink148.xml"/><Relationship Id="rId8" Type="http://schemas.openxmlformats.org/officeDocument/2006/relationships/customXml" Target="../ink/ink120.xml"/><Relationship Id="rId51" Type="http://schemas.openxmlformats.org/officeDocument/2006/relationships/image" Target="../media/image88.emf"/><Relationship Id="rId3" Type="http://schemas.openxmlformats.org/officeDocument/2006/relationships/image" Target="../media/image50.emf"/><Relationship Id="rId12" Type="http://schemas.openxmlformats.org/officeDocument/2006/relationships/customXml" Target="../ink/ink122.xml"/><Relationship Id="rId17" Type="http://schemas.openxmlformats.org/officeDocument/2006/relationships/image" Target="../media/image58.emf"/><Relationship Id="rId25" Type="http://schemas.openxmlformats.org/officeDocument/2006/relationships/image" Target="../media/image71.emf"/><Relationship Id="rId33" Type="http://schemas.openxmlformats.org/officeDocument/2006/relationships/image" Target="../media/image74.emf"/><Relationship Id="rId38" Type="http://schemas.openxmlformats.org/officeDocument/2006/relationships/customXml" Target="../ink/ink135.xml"/><Relationship Id="rId46" Type="http://schemas.openxmlformats.org/officeDocument/2006/relationships/customXml" Target="../ink/ink139.xml"/><Relationship Id="rId59" Type="http://schemas.openxmlformats.org/officeDocument/2006/relationships/image" Target="../media/image63.e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emf"/><Relationship Id="rId18" Type="http://schemas.openxmlformats.org/officeDocument/2006/relationships/customXml" Target="../ink/ink157.xml"/><Relationship Id="rId26" Type="http://schemas.openxmlformats.org/officeDocument/2006/relationships/customXml" Target="../ink/ink161.xml"/><Relationship Id="rId39" Type="http://schemas.openxmlformats.org/officeDocument/2006/relationships/image" Target="../media/image81.emf"/><Relationship Id="rId21" Type="http://schemas.openxmlformats.org/officeDocument/2006/relationships/image" Target="../media/image67.emf"/><Relationship Id="rId34" Type="http://schemas.openxmlformats.org/officeDocument/2006/relationships/customXml" Target="../ink/ink165.xml"/><Relationship Id="rId42" Type="http://schemas.openxmlformats.org/officeDocument/2006/relationships/customXml" Target="../ink/ink169.xml"/><Relationship Id="rId47" Type="http://schemas.openxmlformats.org/officeDocument/2006/relationships/image" Target="../media/image87.emf"/><Relationship Id="rId50" Type="http://schemas.openxmlformats.org/officeDocument/2006/relationships/customXml" Target="../ink/ink173.xml"/><Relationship Id="rId55" Type="http://schemas.openxmlformats.org/officeDocument/2006/relationships/image" Target="../media/image90.emf"/><Relationship Id="rId63" Type="http://schemas.openxmlformats.org/officeDocument/2006/relationships/image" Target="../media/image92.emf"/><Relationship Id="rId7" Type="http://schemas.openxmlformats.org/officeDocument/2006/relationships/image" Target="../media/image54.emf"/><Relationship Id="rId2" Type="http://schemas.openxmlformats.org/officeDocument/2006/relationships/customXml" Target="../ink/ink149.xml"/><Relationship Id="rId16" Type="http://schemas.openxmlformats.org/officeDocument/2006/relationships/customXml" Target="../ink/ink156.xml"/><Relationship Id="rId20" Type="http://schemas.openxmlformats.org/officeDocument/2006/relationships/customXml" Target="../ink/ink158.xml"/><Relationship Id="rId29" Type="http://schemas.openxmlformats.org/officeDocument/2006/relationships/image" Target="../media/image73.emf"/><Relationship Id="rId41" Type="http://schemas.openxmlformats.org/officeDocument/2006/relationships/image" Target="../media/image69.emf"/><Relationship Id="rId54" Type="http://schemas.openxmlformats.org/officeDocument/2006/relationships/customXml" Target="../ink/ink175.xml"/><Relationship Id="rId62" Type="http://schemas.openxmlformats.org/officeDocument/2006/relationships/customXml" Target="../ink/ink1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1.xml"/><Relationship Id="rId11" Type="http://schemas.openxmlformats.org/officeDocument/2006/relationships/image" Target="../media/image56.emf"/><Relationship Id="rId24" Type="http://schemas.openxmlformats.org/officeDocument/2006/relationships/customXml" Target="../ink/ink160.xml"/><Relationship Id="rId32" Type="http://schemas.openxmlformats.org/officeDocument/2006/relationships/customXml" Target="../ink/ink164.xml"/><Relationship Id="rId37" Type="http://schemas.openxmlformats.org/officeDocument/2006/relationships/image" Target="../media/image93.emf"/><Relationship Id="rId40" Type="http://schemas.openxmlformats.org/officeDocument/2006/relationships/customXml" Target="../ink/ink168.xml"/><Relationship Id="rId45" Type="http://schemas.openxmlformats.org/officeDocument/2006/relationships/image" Target="../media/image83.emf"/><Relationship Id="rId53" Type="http://schemas.openxmlformats.org/officeDocument/2006/relationships/image" Target="../media/image62.emf"/><Relationship Id="rId58" Type="http://schemas.openxmlformats.org/officeDocument/2006/relationships/customXml" Target="../ink/ink177.xml"/><Relationship Id="rId5" Type="http://schemas.openxmlformats.org/officeDocument/2006/relationships/image" Target="../media/image53.emf"/><Relationship Id="rId15" Type="http://schemas.openxmlformats.org/officeDocument/2006/relationships/image" Target="../media/image58.emf"/><Relationship Id="rId23" Type="http://schemas.openxmlformats.org/officeDocument/2006/relationships/image" Target="../media/image71.emf"/><Relationship Id="rId28" Type="http://schemas.openxmlformats.org/officeDocument/2006/relationships/customXml" Target="../ink/ink162.xml"/><Relationship Id="rId36" Type="http://schemas.openxmlformats.org/officeDocument/2006/relationships/customXml" Target="../ink/ink166.xml"/><Relationship Id="rId49" Type="http://schemas.openxmlformats.org/officeDocument/2006/relationships/image" Target="../media/image88.emf"/><Relationship Id="rId57" Type="http://schemas.openxmlformats.org/officeDocument/2006/relationships/image" Target="../media/image63.emf"/><Relationship Id="rId61" Type="http://schemas.openxmlformats.org/officeDocument/2006/relationships/image" Target="../media/image91.emf"/><Relationship Id="rId10" Type="http://schemas.openxmlformats.org/officeDocument/2006/relationships/customXml" Target="../ink/ink153.xml"/><Relationship Id="rId19" Type="http://schemas.openxmlformats.org/officeDocument/2006/relationships/image" Target="../media/image60.emf"/><Relationship Id="rId31" Type="http://schemas.openxmlformats.org/officeDocument/2006/relationships/image" Target="../media/image74.emf"/><Relationship Id="rId44" Type="http://schemas.openxmlformats.org/officeDocument/2006/relationships/customXml" Target="../ink/ink170.xml"/><Relationship Id="rId52" Type="http://schemas.openxmlformats.org/officeDocument/2006/relationships/customXml" Target="../ink/ink174.xml"/><Relationship Id="rId60" Type="http://schemas.openxmlformats.org/officeDocument/2006/relationships/customXml" Target="../ink/ink178.xml"/><Relationship Id="rId65" Type="http://schemas.openxmlformats.org/officeDocument/2006/relationships/image" Target="../media/image95.emf"/><Relationship Id="rId4" Type="http://schemas.openxmlformats.org/officeDocument/2006/relationships/customXml" Target="../ink/ink150.xml"/><Relationship Id="rId9" Type="http://schemas.openxmlformats.org/officeDocument/2006/relationships/image" Target="../media/image55.emf"/><Relationship Id="rId14" Type="http://schemas.openxmlformats.org/officeDocument/2006/relationships/customXml" Target="../ink/ink155.xml"/><Relationship Id="rId22" Type="http://schemas.openxmlformats.org/officeDocument/2006/relationships/customXml" Target="../ink/ink159.xml"/><Relationship Id="rId27" Type="http://schemas.openxmlformats.org/officeDocument/2006/relationships/image" Target="../media/image72.emf"/><Relationship Id="rId30" Type="http://schemas.openxmlformats.org/officeDocument/2006/relationships/customXml" Target="../ink/ink163.xml"/><Relationship Id="rId35" Type="http://schemas.openxmlformats.org/officeDocument/2006/relationships/image" Target="../media/image76.emf"/><Relationship Id="rId43" Type="http://schemas.openxmlformats.org/officeDocument/2006/relationships/image" Target="../media/image82.emf"/><Relationship Id="rId48" Type="http://schemas.openxmlformats.org/officeDocument/2006/relationships/customXml" Target="../ink/ink172.xml"/><Relationship Id="rId56" Type="http://schemas.openxmlformats.org/officeDocument/2006/relationships/customXml" Target="../ink/ink176.xml"/><Relationship Id="rId64" Type="http://schemas.openxmlformats.org/officeDocument/2006/relationships/customXml" Target="../ink/ink180.xml"/><Relationship Id="rId8" Type="http://schemas.openxmlformats.org/officeDocument/2006/relationships/customXml" Target="../ink/ink152.xml"/><Relationship Id="rId51" Type="http://schemas.openxmlformats.org/officeDocument/2006/relationships/image" Target="../media/image94.emf"/><Relationship Id="rId3" Type="http://schemas.openxmlformats.org/officeDocument/2006/relationships/image" Target="../media/image66.emf"/><Relationship Id="rId12" Type="http://schemas.openxmlformats.org/officeDocument/2006/relationships/customXml" Target="../ink/ink154.xml"/><Relationship Id="rId17" Type="http://schemas.openxmlformats.org/officeDocument/2006/relationships/image" Target="../media/image59.emf"/><Relationship Id="rId25" Type="http://schemas.openxmlformats.org/officeDocument/2006/relationships/image" Target="../media/image70.emf"/><Relationship Id="rId33" Type="http://schemas.openxmlformats.org/officeDocument/2006/relationships/image" Target="../media/image75.emf"/><Relationship Id="rId38" Type="http://schemas.openxmlformats.org/officeDocument/2006/relationships/customXml" Target="../ink/ink167.xml"/><Relationship Id="rId46" Type="http://schemas.openxmlformats.org/officeDocument/2006/relationships/customXml" Target="../ink/ink171.xml"/><Relationship Id="rId59" Type="http://schemas.openxmlformats.org/officeDocument/2006/relationships/image" Target="../media/image6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8.emf"/><Relationship Id="rId18" Type="http://schemas.openxmlformats.org/officeDocument/2006/relationships/customXml" Target="../ink/ink11.xm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customXml" Target="../ink/ink8.xml"/><Relationship Id="rId17" Type="http://schemas.openxmlformats.org/officeDocument/2006/relationships/image" Target="../media/image10.emf"/><Relationship Id="rId2" Type="http://schemas.openxmlformats.org/officeDocument/2006/relationships/customXml" Target="../ink/ink3.xml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customXml" Target="../ink/ink7.xml"/><Relationship Id="rId19" Type="http://schemas.openxmlformats.org/officeDocument/2006/relationships/image" Target="../media/image11.emf"/><Relationship Id="rId4" Type="http://schemas.openxmlformats.org/officeDocument/2006/relationships/customXml" Target="../ink/ink4.xml"/><Relationship Id="rId9" Type="http://schemas.openxmlformats.org/officeDocument/2006/relationships/image" Target="../media/image6.emf"/><Relationship Id="rId14" Type="http://schemas.openxmlformats.org/officeDocument/2006/relationships/customXml" Target="../ink/ink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14.emf"/><Relationship Id="rId3" Type="http://schemas.openxmlformats.org/officeDocument/2006/relationships/image" Target="../media/image3.emf"/><Relationship Id="rId7" Type="http://schemas.openxmlformats.org/officeDocument/2006/relationships/image" Target="../media/image12.emf"/><Relationship Id="rId12" Type="http://schemas.openxmlformats.org/officeDocument/2006/relationships/customXml" Target="../ink/ink17.xml"/><Relationship Id="rId17" Type="http://schemas.openxmlformats.org/officeDocument/2006/relationships/image" Target="../media/image9.emf"/><Relationship Id="rId2" Type="http://schemas.openxmlformats.org/officeDocument/2006/relationships/customXml" Target="../ink/ink12.xml"/><Relationship Id="rId16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13.emf"/><Relationship Id="rId5" Type="http://schemas.openxmlformats.org/officeDocument/2006/relationships/image" Target="../media/image4.emf"/><Relationship Id="rId15" Type="http://schemas.openxmlformats.org/officeDocument/2006/relationships/image" Target="../media/image15.emf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7.emf"/><Relationship Id="rId14" Type="http://schemas.openxmlformats.org/officeDocument/2006/relationships/customXml" Target="../ink/ink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18.emf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" Type="http://schemas.openxmlformats.org/officeDocument/2006/relationships/image" Target="../media/image16.emf"/><Relationship Id="rId21" Type="http://schemas.openxmlformats.org/officeDocument/2006/relationships/image" Target="../media/image22.emf"/><Relationship Id="rId7" Type="http://schemas.openxmlformats.org/officeDocument/2006/relationships/image" Target="../media/image7.emf"/><Relationship Id="rId12" Type="http://schemas.openxmlformats.org/officeDocument/2006/relationships/customXml" Target="../ink/ink25.xml"/><Relationship Id="rId17" Type="http://schemas.openxmlformats.org/officeDocument/2006/relationships/image" Target="../media/image20.emf"/><Relationship Id="rId25" Type="http://schemas.openxmlformats.org/officeDocument/2006/relationships/image" Target="../media/image24.emf"/><Relationship Id="rId33" Type="http://schemas.openxmlformats.org/officeDocument/2006/relationships/image" Target="../media/image28.emf"/><Relationship Id="rId2" Type="http://schemas.openxmlformats.org/officeDocument/2006/relationships/customXml" Target="../ink/ink20.xml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29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9.emf"/><Relationship Id="rId24" Type="http://schemas.openxmlformats.org/officeDocument/2006/relationships/customXml" Target="../ink/ink31.xml"/><Relationship Id="rId32" Type="http://schemas.openxmlformats.org/officeDocument/2006/relationships/customXml" Target="../ink/ink35.xml"/><Relationship Id="rId5" Type="http://schemas.openxmlformats.org/officeDocument/2006/relationships/image" Target="../media/image17.emf"/><Relationship Id="rId15" Type="http://schemas.openxmlformats.org/officeDocument/2006/relationships/image" Target="../media/image19.emf"/><Relationship Id="rId23" Type="http://schemas.openxmlformats.org/officeDocument/2006/relationships/image" Target="../media/image23.emf"/><Relationship Id="rId28" Type="http://schemas.openxmlformats.org/officeDocument/2006/relationships/customXml" Target="../ink/ink33.xml"/><Relationship Id="rId10" Type="http://schemas.openxmlformats.org/officeDocument/2006/relationships/customXml" Target="../ink/ink24.xml"/><Relationship Id="rId19" Type="http://schemas.openxmlformats.org/officeDocument/2006/relationships/image" Target="../media/image21.emf"/><Relationship Id="rId31" Type="http://schemas.openxmlformats.org/officeDocument/2006/relationships/image" Target="../media/image27.emf"/><Relationship Id="rId4" Type="http://schemas.openxmlformats.org/officeDocument/2006/relationships/customXml" Target="../ink/ink21.xml"/><Relationship Id="rId9" Type="http://schemas.openxmlformats.org/officeDocument/2006/relationships/image" Target="../media/image15.emf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25.emf"/><Relationship Id="rId30" Type="http://schemas.openxmlformats.org/officeDocument/2006/relationships/customXml" Target="../ink/ink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</a:t>
            </a:r>
            <a:r>
              <a:rPr lang="en-US" dirty="0" smtClean="0"/>
              <a:t>Physics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over tests</a:t>
            </a:r>
          </a:p>
          <a:p>
            <a:r>
              <a:rPr lang="en-US" dirty="0" smtClean="0"/>
              <a:t>Lecture/Notes </a:t>
            </a:r>
            <a:r>
              <a:rPr lang="en-US" dirty="0" smtClean="0"/>
              <a:t>on Work and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Carry a brick across the room</a:t>
            </a:r>
          </a:p>
          <a:p>
            <a:r>
              <a:rPr lang="en-US" dirty="0" smtClean="0"/>
              <a:t>Was any work done?</a:t>
            </a:r>
          </a:p>
          <a:p>
            <a:r>
              <a:rPr lang="en-US" dirty="0" smtClean="0"/>
              <a:t>No</a:t>
            </a:r>
          </a:p>
          <a:p>
            <a:r>
              <a:rPr lang="en-US" dirty="0" smtClean="0"/>
              <a:t>Force and displacement in different directions</a:t>
            </a:r>
          </a:p>
          <a:p>
            <a:r>
              <a:rPr lang="en-US" dirty="0" smtClean="0"/>
              <a:t>No change in its energy</a:t>
            </a:r>
          </a:p>
          <a:p>
            <a:r>
              <a:rPr lang="en-US" dirty="0" smtClean="0"/>
              <a:t>Velocity and height don’t change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15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Carry a brick across the room</a:t>
            </a:r>
          </a:p>
          <a:p>
            <a:r>
              <a:rPr lang="en-US" dirty="0" smtClean="0"/>
              <a:t>Was any work done?</a:t>
            </a:r>
          </a:p>
          <a:p>
            <a:r>
              <a:rPr lang="en-US" dirty="0" smtClean="0"/>
              <a:t>No</a:t>
            </a:r>
          </a:p>
          <a:p>
            <a:r>
              <a:rPr lang="en-US" dirty="0" smtClean="0"/>
              <a:t>Force and displacement in different directions</a:t>
            </a:r>
          </a:p>
          <a:p>
            <a:r>
              <a:rPr lang="en-US" dirty="0" smtClean="0"/>
              <a:t>No change in its energy</a:t>
            </a:r>
          </a:p>
          <a:p>
            <a:r>
              <a:rPr lang="en-US" dirty="0" smtClean="0"/>
              <a:t>Velocity and height don’t change </a:t>
            </a:r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94668" y="5092059"/>
              <a:ext cx="398160" cy="1612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4868" y="5079459"/>
                <a:ext cx="438480" cy="16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872468" y="5504619"/>
              <a:ext cx="885960" cy="545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028" y="5483739"/>
                <a:ext cx="92628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/>
              <p14:cNvContentPartPr/>
              <p14:nvPr/>
            </p14:nvContentPartPr>
            <p14:xfrm>
              <a:off x="2128508" y="5752299"/>
              <a:ext cx="2199600" cy="712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1948" y="5731419"/>
                <a:ext cx="22212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2654828" y="5948859"/>
              <a:ext cx="2071800" cy="3981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3948" y="5931219"/>
                <a:ext cx="210024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Ink 35"/>
              <p14:cNvContentPartPr/>
              <p14:nvPr/>
            </p14:nvContentPartPr>
            <p14:xfrm>
              <a:off x="5002388" y="5372499"/>
              <a:ext cx="39960" cy="4946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81508" y="5351619"/>
                <a:ext cx="7380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k 36"/>
              <p14:cNvContentPartPr/>
              <p14:nvPr/>
            </p14:nvContentPartPr>
            <p14:xfrm>
              <a:off x="4970348" y="5294019"/>
              <a:ext cx="788040" cy="6894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49468" y="5273139"/>
                <a:ext cx="829800" cy="73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9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I pick a brick straight up?</a:t>
            </a:r>
          </a:p>
          <a:p>
            <a:r>
              <a:rPr lang="en-US" dirty="0" smtClean="0"/>
              <a:t>Force of hand is like the normal force</a:t>
            </a:r>
          </a:p>
          <a:p>
            <a:r>
              <a:rPr lang="en-US" dirty="0" smtClean="0"/>
              <a:t>In same direction as the distance traveled</a:t>
            </a:r>
          </a:p>
          <a:p>
            <a:r>
              <a:rPr lang="en-US" dirty="0" smtClean="0"/>
              <a:t>So yes, work is done</a:t>
            </a:r>
          </a:p>
          <a:p>
            <a:r>
              <a:rPr lang="en-US" dirty="0" smtClean="0"/>
              <a:t>Work is positive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41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I pick a brick straight up?</a:t>
            </a:r>
          </a:p>
          <a:p>
            <a:r>
              <a:rPr lang="en-US" dirty="0" smtClean="0"/>
              <a:t>Force of hand is like the normal force</a:t>
            </a:r>
          </a:p>
          <a:p>
            <a:r>
              <a:rPr lang="en-US" dirty="0" smtClean="0"/>
              <a:t>In same direction as the distance traveled</a:t>
            </a:r>
          </a:p>
          <a:p>
            <a:r>
              <a:rPr lang="en-US" dirty="0" smtClean="0"/>
              <a:t>So yes, work is done</a:t>
            </a:r>
          </a:p>
          <a:p>
            <a:r>
              <a:rPr lang="en-US" dirty="0" smtClean="0"/>
              <a:t>Work is positive</a:t>
            </a:r>
          </a:p>
          <a:p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/>
              <p14:cNvContentPartPr/>
              <p14:nvPr/>
            </p14:nvContentPartPr>
            <p14:xfrm>
              <a:off x="1347668" y="4579122"/>
              <a:ext cx="609840" cy="496737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9308" y="4560391"/>
                <a:ext cx="647280" cy="5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/>
              <p14:cNvContentPartPr/>
              <p14:nvPr/>
            </p14:nvContentPartPr>
            <p14:xfrm>
              <a:off x="1094948" y="4980162"/>
              <a:ext cx="86760" cy="12153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1348" y="4976562"/>
                <a:ext cx="10152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/>
              <p14:cNvContentPartPr/>
              <p14:nvPr/>
            </p14:nvContentPartPr>
            <p14:xfrm>
              <a:off x="1354148" y="6110202"/>
              <a:ext cx="596160" cy="504657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7938" y="6089685"/>
                <a:ext cx="633262" cy="545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" name="Ink 46"/>
              <p14:cNvContentPartPr/>
              <p14:nvPr/>
            </p14:nvContentPartPr>
            <p14:xfrm>
              <a:off x="843308" y="4402362"/>
              <a:ext cx="1068480" cy="10976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5302" y="4395164"/>
                <a:ext cx="1105933" cy="1117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k 55"/>
              <p14:cNvContentPartPr/>
              <p14:nvPr/>
            </p14:nvContentPartPr>
            <p14:xfrm>
              <a:off x="138068" y="4407042"/>
              <a:ext cx="1599840" cy="5508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7543" y="4393011"/>
                <a:ext cx="1623965" cy="584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" name="Ink 58"/>
              <p14:cNvContentPartPr/>
              <p14:nvPr/>
            </p14:nvContentPartPr>
            <p14:xfrm>
              <a:off x="455948" y="6162402"/>
              <a:ext cx="17640" cy="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0"/>
                <a:ext cx="176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" name="Ink 60"/>
              <p14:cNvContentPartPr/>
              <p14:nvPr/>
            </p14:nvContentPartPr>
            <p14:xfrm>
              <a:off x="228068" y="5738682"/>
              <a:ext cx="1774080" cy="1127457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7548" y="5723923"/>
                <a:ext cx="1815120" cy="1158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" name="Ink 63"/>
              <p14:cNvContentPartPr/>
              <p14:nvPr/>
            </p14:nvContentPartPr>
            <p14:xfrm>
              <a:off x="724148" y="6204162"/>
              <a:ext cx="68760" cy="972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8308" y="6187602"/>
                <a:ext cx="907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5" name="Ink 64"/>
              <p14:cNvContentPartPr/>
              <p14:nvPr/>
            </p14:nvContentPartPr>
            <p14:xfrm>
              <a:off x="712268" y="6164202"/>
              <a:ext cx="35280" cy="140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2188" y="6160242"/>
                <a:ext cx="493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6" name="Ink 65"/>
              <p14:cNvContentPartPr/>
              <p14:nvPr/>
            </p14:nvContentPartPr>
            <p14:xfrm>
              <a:off x="790028" y="6126402"/>
              <a:ext cx="168120" cy="1458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0948" y="6108042"/>
                <a:ext cx="1922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7" name="Ink 66"/>
              <p14:cNvContentPartPr/>
              <p14:nvPr/>
            </p14:nvContentPartPr>
            <p14:xfrm>
              <a:off x="968948" y="5935962"/>
              <a:ext cx="230760" cy="2293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48788" y="5917242"/>
                <a:ext cx="255600" cy="26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032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Pushing a rolling chair and allowing it to roll to a stop</a:t>
            </a:r>
          </a:p>
          <a:p>
            <a:r>
              <a:rPr lang="en-US" dirty="0" smtClean="0"/>
              <a:t>What happened?</a:t>
            </a:r>
          </a:p>
          <a:p>
            <a:r>
              <a:rPr lang="en-US" dirty="0" smtClean="0"/>
              <a:t>I put energy into the chair</a:t>
            </a:r>
          </a:p>
          <a:p>
            <a:r>
              <a:rPr lang="en-US" dirty="0" smtClean="0"/>
              <a:t>Force times distance applied = work</a:t>
            </a:r>
          </a:p>
          <a:p>
            <a:r>
              <a:rPr lang="en-US" dirty="0" smtClean="0"/>
              <a:t>What happens to the energy?</a:t>
            </a:r>
          </a:p>
          <a:p>
            <a:r>
              <a:rPr lang="en-US" dirty="0" smtClean="0"/>
              <a:t>From my work it converts to kinetic energy</a:t>
            </a:r>
          </a:p>
          <a:p>
            <a:r>
              <a:rPr lang="en-US" dirty="0" smtClean="0"/>
              <a:t>What happens to KE?</a:t>
            </a:r>
          </a:p>
          <a:p>
            <a:r>
              <a:rPr lang="en-US" dirty="0" smtClean="0"/>
              <a:t>Does this energy disappear?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Chair situation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happens to the kinetic energy?</a:t>
            </a:r>
          </a:p>
          <a:p>
            <a:r>
              <a:rPr lang="en-US" dirty="0" smtClean="0"/>
              <a:t>We did work, it had kinetic energy, but then it stopped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Work done </a:t>
            </a:r>
          </a:p>
          <a:p>
            <a:r>
              <a:rPr lang="en-US" dirty="0" smtClean="0"/>
              <a:t>Kinetic energy converted to what?</a:t>
            </a:r>
          </a:p>
          <a:p>
            <a:r>
              <a:rPr lang="en-US" dirty="0" smtClean="0"/>
              <a:t>Heat from friction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838268" y="2945739"/>
              <a:ext cx="3975840" cy="8672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9908" y="2929899"/>
                <a:ext cx="4015080" cy="90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241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Chair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work done by friction opposed motion</a:t>
            </a:r>
          </a:p>
          <a:p>
            <a:r>
              <a:rPr lang="en-US" dirty="0" smtClean="0"/>
              <a:t>So the work is negative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1519388" y="3789219"/>
              <a:ext cx="1938600" cy="601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1468" y="3785979"/>
                <a:ext cx="19497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2" name="Ink 71"/>
              <p14:cNvContentPartPr/>
              <p14:nvPr/>
            </p14:nvContentPartPr>
            <p14:xfrm>
              <a:off x="350108" y="3082539"/>
              <a:ext cx="4754880" cy="351288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028" y="3062019"/>
                <a:ext cx="4785840" cy="355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24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Negative Work slows down</a:t>
            </a:r>
          </a:p>
          <a:p>
            <a:r>
              <a:rPr lang="en-US" dirty="0" smtClean="0"/>
              <a:t>Positive work speeds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10 kg mass moves 5 m.  The coefficient of friction is .2. </a:t>
            </a:r>
          </a:p>
          <a:p>
            <a:r>
              <a:rPr lang="en-US" dirty="0" smtClean="0"/>
              <a:t>What is the net work if a force of 40 N is applied at 30 degrees </a:t>
            </a:r>
            <a:r>
              <a:rPr lang="en-US" smtClean="0"/>
              <a:t>above horizontal?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KE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20268" y="1749459"/>
              <a:ext cx="2733480" cy="846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0468" y="1730019"/>
                <a:ext cx="2773440" cy="88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3691628" y="5866059"/>
              <a:ext cx="101160" cy="1220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9748" y="5854179"/>
                <a:ext cx="124920" cy="14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57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Average: 86.6</a:t>
            </a:r>
          </a:p>
          <a:p>
            <a:r>
              <a:rPr lang="en-US" dirty="0" smtClean="0"/>
              <a:t>Without the curve: 82 percent</a:t>
            </a:r>
          </a:p>
          <a:p>
            <a:r>
              <a:rPr lang="en-US" dirty="0" smtClean="0"/>
              <a:t>25 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71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KE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3691628" y="5866059"/>
              <a:ext cx="101160" cy="1220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9748" y="5854179"/>
                <a:ext cx="1249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809828" y="1749459"/>
              <a:ext cx="4629960" cy="1813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0748" y="1730019"/>
                <a:ext cx="4654080" cy="18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24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KE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3691628" y="5866059"/>
              <a:ext cx="101160" cy="1220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9748" y="5854179"/>
                <a:ext cx="1249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809828" y="1749459"/>
              <a:ext cx="4629960" cy="1749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0748" y="1730019"/>
                <a:ext cx="4654080" cy="17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701268" y="2361459"/>
              <a:ext cx="169200" cy="180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1108" y="2344179"/>
                <a:ext cx="2091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2941028" y="2348859"/>
              <a:ext cx="208080" cy="195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20508" y="2328339"/>
                <a:ext cx="2487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3249908" y="2278299"/>
              <a:ext cx="303840" cy="317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29388" y="2258499"/>
                <a:ext cx="34452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1815308" y="2893179"/>
              <a:ext cx="262080" cy="138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96588" y="2874819"/>
                <a:ext cx="2844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/>
              <p14:cNvContentPartPr/>
              <p14:nvPr/>
            </p14:nvContentPartPr>
            <p14:xfrm>
              <a:off x="2084588" y="2875539"/>
              <a:ext cx="1124640" cy="168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65508" y="2857899"/>
                <a:ext cx="11502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/>
              <p14:cNvContentPartPr/>
              <p14:nvPr/>
            </p14:nvContentPartPr>
            <p14:xfrm>
              <a:off x="3459428" y="2835939"/>
              <a:ext cx="223920" cy="220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38548" y="2815059"/>
                <a:ext cx="2631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/>
              <p14:cNvContentPartPr/>
              <p14:nvPr/>
            </p14:nvContentPartPr>
            <p14:xfrm>
              <a:off x="3745628" y="2900019"/>
              <a:ext cx="142560" cy="65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26188" y="2880939"/>
                <a:ext cx="1659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/>
              <p14:cNvContentPartPr/>
              <p14:nvPr/>
            </p14:nvContentPartPr>
            <p14:xfrm>
              <a:off x="4010588" y="2844939"/>
              <a:ext cx="249480" cy="243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9708" y="2825139"/>
                <a:ext cx="2854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/>
              <p14:cNvContentPartPr/>
              <p14:nvPr/>
            </p14:nvContentPartPr>
            <p14:xfrm>
              <a:off x="3641228" y="3294579"/>
              <a:ext cx="438480" cy="213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21068" y="3274059"/>
                <a:ext cx="4618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/>
              <p14:cNvContentPartPr/>
              <p14:nvPr/>
            </p14:nvContentPartPr>
            <p14:xfrm>
              <a:off x="4118228" y="3344259"/>
              <a:ext cx="181080" cy="1494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98068" y="3323739"/>
                <a:ext cx="2188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/>
              <p14:cNvContentPartPr/>
              <p14:nvPr/>
            </p14:nvContentPartPr>
            <p14:xfrm>
              <a:off x="4308668" y="3342459"/>
              <a:ext cx="407160" cy="2206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93188" y="3323739"/>
                <a:ext cx="4420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/>
              <p14:cNvContentPartPr/>
              <p14:nvPr/>
            </p14:nvContentPartPr>
            <p14:xfrm>
              <a:off x="4888988" y="3334179"/>
              <a:ext cx="155520" cy="1519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69188" y="3314379"/>
                <a:ext cx="1882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/>
              <p14:cNvContentPartPr/>
              <p14:nvPr/>
            </p14:nvContentPartPr>
            <p14:xfrm>
              <a:off x="336068" y="3291699"/>
              <a:ext cx="2976480" cy="9594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6628" y="3272259"/>
                <a:ext cx="3015000" cy="99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76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KE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3691628" y="5866059"/>
              <a:ext cx="101160" cy="1220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9748" y="5854179"/>
                <a:ext cx="1249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809828" y="1749459"/>
              <a:ext cx="2657880" cy="1294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0748" y="1730019"/>
                <a:ext cx="2681640" cy="13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701268" y="2361459"/>
              <a:ext cx="169200" cy="180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1108" y="2344179"/>
                <a:ext cx="2091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2941028" y="2348859"/>
              <a:ext cx="208080" cy="195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20508" y="2328339"/>
                <a:ext cx="2487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3249908" y="2278299"/>
              <a:ext cx="303840" cy="317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29388" y="2258499"/>
                <a:ext cx="34452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1815308" y="2893179"/>
              <a:ext cx="262080" cy="138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96588" y="2874819"/>
                <a:ext cx="2844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/>
              <p14:cNvContentPartPr/>
              <p14:nvPr/>
            </p14:nvContentPartPr>
            <p14:xfrm>
              <a:off x="2084588" y="2875539"/>
              <a:ext cx="1124640" cy="168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65508" y="2857899"/>
                <a:ext cx="11502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/>
              <p14:cNvContentPartPr/>
              <p14:nvPr/>
            </p14:nvContentPartPr>
            <p14:xfrm>
              <a:off x="3459428" y="2835939"/>
              <a:ext cx="223920" cy="220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38548" y="2815059"/>
                <a:ext cx="2631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/>
              <p14:cNvContentPartPr/>
              <p14:nvPr/>
            </p14:nvContentPartPr>
            <p14:xfrm>
              <a:off x="3745628" y="2900019"/>
              <a:ext cx="142560" cy="65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26188" y="2880939"/>
                <a:ext cx="1659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/>
              <p14:cNvContentPartPr/>
              <p14:nvPr/>
            </p14:nvContentPartPr>
            <p14:xfrm>
              <a:off x="4010588" y="2844939"/>
              <a:ext cx="249480" cy="243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9708" y="2825139"/>
                <a:ext cx="2854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/>
              <p14:cNvContentPartPr/>
              <p14:nvPr/>
            </p14:nvContentPartPr>
            <p14:xfrm>
              <a:off x="1708028" y="3298179"/>
              <a:ext cx="195480" cy="251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89308" y="3279459"/>
                <a:ext cx="2325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/>
              <p14:cNvContentPartPr/>
              <p14:nvPr/>
            </p14:nvContentPartPr>
            <p14:xfrm>
              <a:off x="695348" y="3283059"/>
              <a:ext cx="7503480" cy="1350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4828" y="3263259"/>
                <a:ext cx="7529760" cy="13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/>
              <p14:cNvContentPartPr/>
              <p14:nvPr/>
            </p14:nvContentPartPr>
            <p14:xfrm>
              <a:off x="3466628" y="2938539"/>
              <a:ext cx="150480" cy="54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46108" y="2918019"/>
                <a:ext cx="175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3" name="Ink 72"/>
              <p14:cNvContentPartPr/>
              <p14:nvPr/>
            </p14:nvContentPartPr>
            <p14:xfrm>
              <a:off x="336068" y="3873819"/>
              <a:ext cx="1896480" cy="3772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6628" y="3854379"/>
                <a:ext cx="1935360" cy="41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21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KE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3691628" y="5866059"/>
              <a:ext cx="101160" cy="1220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9748" y="5854179"/>
                <a:ext cx="1249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809828" y="1749459"/>
              <a:ext cx="2657880" cy="1294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0748" y="1730019"/>
                <a:ext cx="2681640" cy="13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701268" y="2361459"/>
              <a:ext cx="169200" cy="180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1108" y="2344179"/>
                <a:ext cx="2091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2941028" y="2348859"/>
              <a:ext cx="208080" cy="195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20508" y="2328339"/>
                <a:ext cx="2487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3249908" y="2278299"/>
              <a:ext cx="303840" cy="317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29388" y="2258499"/>
                <a:ext cx="34452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1815308" y="2893179"/>
              <a:ext cx="262080" cy="138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96588" y="2874819"/>
                <a:ext cx="2844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/>
              <p14:cNvContentPartPr/>
              <p14:nvPr/>
            </p14:nvContentPartPr>
            <p14:xfrm>
              <a:off x="2084588" y="2875539"/>
              <a:ext cx="1124640" cy="168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65508" y="2857899"/>
                <a:ext cx="11502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/>
              <p14:cNvContentPartPr/>
              <p14:nvPr/>
            </p14:nvContentPartPr>
            <p14:xfrm>
              <a:off x="3459428" y="2835939"/>
              <a:ext cx="223920" cy="220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38548" y="2815059"/>
                <a:ext cx="2631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/>
              <p14:cNvContentPartPr/>
              <p14:nvPr/>
            </p14:nvContentPartPr>
            <p14:xfrm>
              <a:off x="3745628" y="2900019"/>
              <a:ext cx="142560" cy="65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26188" y="2880939"/>
                <a:ext cx="1659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/>
              <p14:cNvContentPartPr/>
              <p14:nvPr/>
            </p14:nvContentPartPr>
            <p14:xfrm>
              <a:off x="4010588" y="2844939"/>
              <a:ext cx="249480" cy="243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9708" y="2825139"/>
                <a:ext cx="2854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/>
              <p14:cNvContentPartPr/>
              <p14:nvPr/>
            </p14:nvContentPartPr>
            <p14:xfrm>
              <a:off x="1708028" y="3298179"/>
              <a:ext cx="195480" cy="251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89308" y="3279459"/>
                <a:ext cx="2325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/>
              <p14:cNvContentPartPr/>
              <p14:nvPr/>
            </p14:nvContentPartPr>
            <p14:xfrm>
              <a:off x="1924028" y="3335619"/>
              <a:ext cx="207360" cy="1908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05308" y="3317259"/>
                <a:ext cx="2365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3" name="Ink 72"/>
              <p14:cNvContentPartPr/>
              <p14:nvPr/>
            </p14:nvContentPartPr>
            <p14:xfrm>
              <a:off x="336068" y="3873819"/>
              <a:ext cx="1896480" cy="3772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6628" y="3854379"/>
                <a:ext cx="19353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/>
              <p14:cNvContentPartPr/>
              <p14:nvPr/>
            </p14:nvContentPartPr>
            <p14:xfrm>
              <a:off x="2073788" y="3355059"/>
              <a:ext cx="6125040" cy="11023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56148" y="3350019"/>
                <a:ext cx="6148440" cy="11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/>
              <p14:cNvContentPartPr/>
              <p14:nvPr/>
            </p14:nvContentPartPr>
            <p14:xfrm>
              <a:off x="2329028" y="3341379"/>
              <a:ext cx="195120" cy="1836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10308" y="3322659"/>
                <a:ext cx="2170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Ink 30"/>
              <p14:cNvContentPartPr/>
              <p14:nvPr/>
            </p14:nvContentPartPr>
            <p14:xfrm>
              <a:off x="2520908" y="3349659"/>
              <a:ext cx="196560" cy="1872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01828" y="3332379"/>
                <a:ext cx="2257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/>
              <p14:cNvContentPartPr/>
              <p14:nvPr/>
            </p14:nvContentPartPr>
            <p14:xfrm>
              <a:off x="2749868" y="3355059"/>
              <a:ext cx="495360" cy="1843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30788" y="3335619"/>
                <a:ext cx="518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/>
              <p14:cNvContentPartPr/>
              <p14:nvPr/>
            </p14:nvContentPartPr>
            <p14:xfrm>
              <a:off x="3104108" y="3291699"/>
              <a:ext cx="208440" cy="2372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84308" y="3272259"/>
                <a:ext cx="2473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 38"/>
              <p14:cNvContentPartPr/>
              <p14:nvPr/>
            </p14:nvContentPartPr>
            <p14:xfrm>
              <a:off x="539828" y="3283059"/>
              <a:ext cx="6257160" cy="21700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1108" y="3263259"/>
                <a:ext cx="6296040" cy="22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Ink 39"/>
              <p14:cNvContentPartPr/>
              <p14:nvPr/>
            </p14:nvContentPartPr>
            <p14:xfrm>
              <a:off x="2550428" y="3799299"/>
              <a:ext cx="1106640" cy="7142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29548" y="3786699"/>
                <a:ext cx="114192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/>
              <p14:cNvContentPartPr/>
              <p14:nvPr/>
            </p14:nvContentPartPr>
            <p14:xfrm>
              <a:off x="3677588" y="3839259"/>
              <a:ext cx="274680" cy="4302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658508" y="3820179"/>
                <a:ext cx="31104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" name="Ink 41"/>
              <p14:cNvContentPartPr/>
              <p14:nvPr/>
            </p14:nvContentPartPr>
            <p14:xfrm>
              <a:off x="3965588" y="3799659"/>
              <a:ext cx="610560" cy="4917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45068" y="3779859"/>
                <a:ext cx="63468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9" name="Ink 48"/>
              <p14:cNvContentPartPr/>
              <p14:nvPr/>
            </p14:nvContentPartPr>
            <p14:xfrm>
              <a:off x="3090428" y="5056419"/>
              <a:ext cx="1402560" cy="684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74948" y="5053179"/>
                <a:ext cx="14306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4" name="Ink 63"/>
              <p14:cNvContentPartPr/>
              <p14:nvPr/>
            </p14:nvContentPartPr>
            <p14:xfrm>
              <a:off x="3466628" y="2938539"/>
              <a:ext cx="150480" cy="54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6108" y="2918019"/>
                <a:ext cx="175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6" name="Ink 65"/>
              <p14:cNvContentPartPr/>
              <p14:nvPr/>
            </p14:nvContentPartPr>
            <p14:xfrm>
              <a:off x="1413548" y="5130579"/>
              <a:ext cx="468720" cy="892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60988" y="5008899"/>
                <a:ext cx="56088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7" name="Ink 66"/>
              <p14:cNvContentPartPr/>
              <p14:nvPr/>
            </p14:nvContentPartPr>
            <p14:xfrm>
              <a:off x="5674148" y="4171539"/>
              <a:ext cx="446760" cy="1033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18348" y="4073979"/>
                <a:ext cx="534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8" name="Ink 67"/>
              <p14:cNvContentPartPr/>
              <p14:nvPr/>
            </p14:nvContentPartPr>
            <p14:xfrm>
              <a:off x="3860468" y="3966699"/>
              <a:ext cx="2256840" cy="5958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39588" y="3945819"/>
                <a:ext cx="22986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9" name="Ink 68"/>
              <p14:cNvContentPartPr/>
              <p14:nvPr/>
            </p14:nvContentPartPr>
            <p14:xfrm>
              <a:off x="4673348" y="4441539"/>
              <a:ext cx="800640" cy="76104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52468" y="4420659"/>
                <a:ext cx="826560" cy="80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96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KE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3691628" y="5866059"/>
              <a:ext cx="101160" cy="1220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9748" y="5854179"/>
                <a:ext cx="1249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809828" y="1749459"/>
              <a:ext cx="2657880" cy="1294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0748" y="1730019"/>
                <a:ext cx="2681640" cy="13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701268" y="2361459"/>
              <a:ext cx="169200" cy="180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1108" y="2344179"/>
                <a:ext cx="2091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2941028" y="2348859"/>
              <a:ext cx="208080" cy="195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20508" y="2328339"/>
                <a:ext cx="2487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3249908" y="2278299"/>
              <a:ext cx="303840" cy="317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29388" y="2258499"/>
                <a:ext cx="34452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1815308" y="2893179"/>
              <a:ext cx="262080" cy="138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96588" y="2874819"/>
                <a:ext cx="2844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/>
              <p14:cNvContentPartPr/>
              <p14:nvPr/>
            </p14:nvContentPartPr>
            <p14:xfrm>
              <a:off x="2084588" y="2875539"/>
              <a:ext cx="1124640" cy="168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65508" y="2857899"/>
                <a:ext cx="11502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/>
              <p14:cNvContentPartPr/>
              <p14:nvPr/>
            </p14:nvContentPartPr>
            <p14:xfrm>
              <a:off x="3459428" y="2835939"/>
              <a:ext cx="223920" cy="220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38548" y="2815059"/>
                <a:ext cx="2631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/>
              <p14:cNvContentPartPr/>
              <p14:nvPr/>
            </p14:nvContentPartPr>
            <p14:xfrm>
              <a:off x="3745628" y="2900019"/>
              <a:ext cx="142560" cy="65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26188" y="2880939"/>
                <a:ext cx="1659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/>
              <p14:cNvContentPartPr/>
              <p14:nvPr/>
            </p14:nvContentPartPr>
            <p14:xfrm>
              <a:off x="4010588" y="2844939"/>
              <a:ext cx="249480" cy="243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9708" y="2825139"/>
                <a:ext cx="2854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/>
              <p14:cNvContentPartPr/>
              <p14:nvPr/>
            </p14:nvContentPartPr>
            <p14:xfrm>
              <a:off x="1708028" y="3298179"/>
              <a:ext cx="195480" cy="251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89308" y="3279459"/>
                <a:ext cx="2325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/>
              <p14:cNvContentPartPr/>
              <p14:nvPr/>
            </p14:nvContentPartPr>
            <p14:xfrm>
              <a:off x="1924028" y="3335619"/>
              <a:ext cx="207360" cy="1908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05308" y="3317259"/>
                <a:ext cx="2365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3" name="Ink 72"/>
              <p14:cNvContentPartPr/>
              <p14:nvPr/>
            </p14:nvContentPartPr>
            <p14:xfrm>
              <a:off x="336068" y="3873819"/>
              <a:ext cx="1896480" cy="3772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6628" y="3854379"/>
                <a:ext cx="19353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/>
              <p14:cNvContentPartPr/>
              <p14:nvPr/>
            </p14:nvContentPartPr>
            <p14:xfrm>
              <a:off x="2073788" y="3355059"/>
              <a:ext cx="6125040" cy="11023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56148" y="3350019"/>
                <a:ext cx="6148440" cy="11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/>
              <p14:cNvContentPartPr/>
              <p14:nvPr/>
            </p14:nvContentPartPr>
            <p14:xfrm>
              <a:off x="2329028" y="3341379"/>
              <a:ext cx="195120" cy="1836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10308" y="3322659"/>
                <a:ext cx="2170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Ink 30"/>
              <p14:cNvContentPartPr/>
              <p14:nvPr/>
            </p14:nvContentPartPr>
            <p14:xfrm>
              <a:off x="2520908" y="3349659"/>
              <a:ext cx="196560" cy="1872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01828" y="3332379"/>
                <a:ext cx="2257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/>
              <p14:cNvContentPartPr/>
              <p14:nvPr/>
            </p14:nvContentPartPr>
            <p14:xfrm>
              <a:off x="2749868" y="3355059"/>
              <a:ext cx="495360" cy="1843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30788" y="3335619"/>
                <a:ext cx="518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/>
              <p14:cNvContentPartPr/>
              <p14:nvPr/>
            </p14:nvContentPartPr>
            <p14:xfrm>
              <a:off x="3104108" y="3291699"/>
              <a:ext cx="208440" cy="2372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84308" y="3272259"/>
                <a:ext cx="2473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 38"/>
              <p14:cNvContentPartPr/>
              <p14:nvPr/>
            </p14:nvContentPartPr>
            <p14:xfrm>
              <a:off x="695348" y="3283059"/>
              <a:ext cx="6101640" cy="20772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4828" y="3263259"/>
                <a:ext cx="6142320" cy="21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" name="Ink 48"/>
              <p14:cNvContentPartPr/>
              <p14:nvPr/>
            </p14:nvContentPartPr>
            <p14:xfrm>
              <a:off x="3090428" y="5056419"/>
              <a:ext cx="1402560" cy="684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74948" y="5053179"/>
                <a:ext cx="14306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4" name="Ink 63"/>
              <p14:cNvContentPartPr/>
              <p14:nvPr/>
            </p14:nvContentPartPr>
            <p14:xfrm>
              <a:off x="3466628" y="2938539"/>
              <a:ext cx="150480" cy="54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46108" y="2918019"/>
                <a:ext cx="175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6" name="Ink 65"/>
              <p14:cNvContentPartPr/>
              <p14:nvPr/>
            </p14:nvContentPartPr>
            <p14:xfrm>
              <a:off x="1413548" y="5130579"/>
              <a:ext cx="468720" cy="892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60988" y="5008899"/>
                <a:ext cx="56088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7" name="Ink 66"/>
              <p14:cNvContentPartPr/>
              <p14:nvPr/>
            </p14:nvContentPartPr>
            <p14:xfrm>
              <a:off x="5674148" y="4171539"/>
              <a:ext cx="446760" cy="1033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618348" y="4073979"/>
                <a:ext cx="534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8" name="Ink 67"/>
              <p14:cNvContentPartPr/>
              <p14:nvPr/>
            </p14:nvContentPartPr>
            <p14:xfrm>
              <a:off x="2550428" y="3737379"/>
              <a:ext cx="2970720" cy="8251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29548" y="3724779"/>
                <a:ext cx="2997000" cy="85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" name="Ink 18"/>
              <p14:cNvContentPartPr/>
              <p14:nvPr/>
            </p14:nvContentPartPr>
            <p14:xfrm>
              <a:off x="438668" y="4933659"/>
              <a:ext cx="2471400" cy="17874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8148" y="4915659"/>
                <a:ext cx="2500200" cy="18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/>
              <p14:cNvContentPartPr/>
              <p14:nvPr/>
            </p14:nvContentPartPr>
            <p14:xfrm>
              <a:off x="4673348" y="4441539"/>
              <a:ext cx="1144440" cy="7801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652468" y="4420659"/>
                <a:ext cx="1182960" cy="81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/>
              <p14:cNvContentPartPr/>
              <p14:nvPr/>
            </p14:nvContentPartPr>
            <p14:xfrm>
              <a:off x="4118228" y="3344259"/>
              <a:ext cx="181080" cy="1494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98068" y="3323739"/>
                <a:ext cx="2188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/>
              <p14:cNvContentPartPr/>
              <p14:nvPr/>
            </p14:nvContentPartPr>
            <p14:xfrm>
              <a:off x="865628" y="4438659"/>
              <a:ext cx="196560" cy="1454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5468" y="4418859"/>
                <a:ext cx="2343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/>
              <p14:cNvContentPartPr/>
              <p14:nvPr/>
            </p14:nvContentPartPr>
            <p14:xfrm>
              <a:off x="4308668" y="3342459"/>
              <a:ext cx="407160" cy="22068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293188" y="3323739"/>
                <a:ext cx="4420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6" name="Ink 35"/>
              <p14:cNvContentPartPr/>
              <p14:nvPr/>
            </p14:nvContentPartPr>
            <p14:xfrm>
              <a:off x="4888988" y="3334179"/>
              <a:ext cx="155520" cy="1519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69188" y="3314379"/>
                <a:ext cx="1882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" name="Ink 36"/>
              <p14:cNvContentPartPr/>
              <p14:nvPr/>
            </p14:nvContentPartPr>
            <p14:xfrm>
              <a:off x="5484068" y="3966699"/>
              <a:ext cx="633240" cy="4654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463188" y="3945819"/>
                <a:ext cx="67500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8" name="Ink 37"/>
              <p14:cNvContentPartPr/>
              <p14:nvPr/>
            </p14:nvContentPartPr>
            <p14:xfrm>
              <a:off x="5867108" y="4137339"/>
              <a:ext cx="170640" cy="1242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48748" y="4118979"/>
                <a:ext cx="196200" cy="15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61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KE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809828" y="1749459"/>
              <a:ext cx="2657880" cy="1294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748" y="1730019"/>
                <a:ext cx="2681640" cy="13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701268" y="2361459"/>
              <a:ext cx="169200" cy="180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1108" y="2344179"/>
                <a:ext cx="2091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941028" y="2348859"/>
              <a:ext cx="208080" cy="195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0508" y="2328339"/>
                <a:ext cx="2487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3249908" y="2278299"/>
              <a:ext cx="303840" cy="317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29388" y="2258499"/>
                <a:ext cx="34452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1815308" y="2893179"/>
              <a:ext cx="262080" cy="138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96588" y="2874819"/>
                <a:ext cx="2844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2084588" y="2875539"/>
              <a:ext cx="1124640" cy="168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65508" y="2857899"/>
                <a:ext cx="11502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3459428" y="2835939"/>
              <a:ext cx="223920" cy="220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38548" y="2815059"/>
                <a:ext cx="2631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3745628" y="2900019"/>
              <a:ext cx="142560" cy="65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26188" y="2880939"/>
                <a:ext cx="1659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4010588" y="2844939"/>
              <a:ext cx="249480" cy="243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89708" y="2825139"/>
                <a:ext cx="2854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1708028" y="3298179"/>
              <a:ext cx="195480" cy="251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89308" y="3279459"/>
                <a:ext cx="2325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/>
              <p14:cNvContentPartPr/>
              <p14:nvPr/>
            </p14:nvContentPartPr>
            <p14:xfrm>
              <a:off x="1924028" y="3335619"/>
              <a:ext cx="207360" cy="1908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05308" y="3317259"/>
                <a:ext cx="2365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3" name="Ink 72"/>
              <p14:cNvContentPartPr/>
              <p14:nvPr/>
            </p14:nvContentPartPr>
            <p14:xfrm>
              <a:off x="336068" y="3873819"/>
              <a:ext cx="1896480" cy="3772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6628" y="3854379"/>
                <a:ext cx="19353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/>
              <p14:cNvContentPartPr/>
              <p14:nvPr/>
            </p14:nvContentPartPr>
            <p14:xfrm>
              <a:off x="2073788" y="3355059"/>
              <a:ext cx="6125040" cy="11023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56148" y="3350019"/>
                <a:ext cx="6148440" cy="11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/>
              <p14:cNvContentPartPr/>
              <p14:nvPr/>
            </p14:nvContentPartPr>
            <p14:xfrm>
              <a:off x="2329028" y="3341379"/>
              <a:ext cx="195120" cy="1836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10308" y="3322659"/>
                <a:ext cx="2170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/>
              <p14:cNvContentPartPr/>
              <p14:nvPr/>
            </p14:nvContentPartPr>
            <p14:xfrm>
              <a:off x="2520908" y="3349659"/>
              <a:ext cx="196560" cy="1872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01828" y="3332379"/>
                <a:ext cx="2257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/>
              <p14:cNvContentPartPr/>
              <p14:nvPr/>
            </p14:nvContentPartPr>
            <p14:xfrm>
              <a:off x="2749868" y="3355059"/>
              <a:ext cx="495360" cy="1843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30788" y="3335619"/>
                <a:ext cx="518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/>
              <p14:cNvContentPartPr/>
              <p14:nvPr/>
            </p14:nvContentPartPr>
            <p14:xfrm>
              <a:off x="3104108" y="3291699"/>
              <a:ext cx="208440" cy="2372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84308" y="3272259"/>
                <a:ext cx="2473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Ink 38"/>
              <p14:cNvContentPartPr/>
              <p14:nvPr/>
            </p14:nvContentPartPr>
            <p14:xfrm>
              <a:off x="695348" y="3283059"/>
              <a:ext cx="6069600" cy="18018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4828" y="3263259"/>
                <a:ext cx="6109920" cy="18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Ink 48"/>
              <p14:cNvContentPartPr/>
              <p14:nvPr/>
            </p14:nvContentPartPr>
            <p14:xfrm>
              <a:off x="3090428" y="5056419"/>
              <a:ext cx="1402560" cy="684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74948" y="5053179"/>
                <a:ext cx="14306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4" name="Ink 63"/>
              <p14:cNvContentPartPr/>
              <p14:nvPr/>
            </p14:nvContentPartPr>
            <p14:xfrm>
              <a:off x="3466628" y="2938539"/>
              <a:ext cx="150480" cy="54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46108" y="2918019"/>
                <a:ext cx="175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/>
              <p14:cNvContentPartPr/>
              <p14:nvPr/>
            </p14:nvContentPartPr>
            <p14:xfrm>
              <a:off x="1413548" y="5130579"/>
              <a:ext cx="468720" cy="892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60988" y="5008899"/>
                <a:ext cx="56088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7" name="Ink 66"/>
              <p14:cNvContentPartPr/>
              <p14:nvPr/>
            </p14:nvContentPartPr>
            <p14:xfrm>
              <a:off x="5674148" y="4171539"/>
              <a:ext cx="446760" cy="1033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18348" y="4073979"/>
                <a:ext cx="534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8" name="Ink 67"/>
              <p14:cNvContentPartPr/>
              <p14:nvPr/>
            </p14:nvContentPartPr>
            <p14:xfrm>
              <a:off x="2550428" y="3737379"/>
              <a:ext cx="2970720" cy="8251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29548" y="3724779"/>
                <a:ext cx="2997000" cy="85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/>
              <p14:cNvContentPartPr/>
              <p14:nvPr/>
            </p14:nvContentPartPr>
            <p14:xfrm>
              <a:off x="438668" y="4933659"/>
              <a:ext cx="2471400" cy="17874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8148" y="4915659"/>
                <a:ext cx="2500200" cy="18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Ink 26"/>
              <p14:cNvContentPartPr/>
              <p14:nvPr/>
            </p14:nvContentPartPr>
            <p14:xfrm>
              <a:off x="5016428" y="4441539"/>
              <a:ext cx="801360" cy="631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03108" y="4420659"/>
                <a:ext cx="832320" cy="6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/>
              <p14:cNvContentPartPr/>
              <p14:nvPr/>
            </p14:nvContentPartPr>
            <p14:xfrm>
              <a:off x="4118228" y="3344259"/>
              <a:ext cx="181080" cy="1494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98068" y="3323739"/>
                <a:ext cx="2188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Ink 33"/>
              <p14:cNvContentPartPr/>
              <p14:nvPr/>
            </p14:nvContentPartPr>
            <p14:xfrm>
              <a:off x="865628" y="4438659"/>
              <a:ext cx="196560" cy="1454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45468" y="4418859"/>
                <a:ext cx="2343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/>
              <p14:cNvContentPartPr/>
              <p14:nvPr/>
            </p14:nvContentPartPr>
            <p14:xfrm>
              <a:off x="4308668" y="3342459"/>
              <a:ext cx="407160" cy="22068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93188" y="3323739"/>
                <a:ext cx="4420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/>
              <p14:cNvContentPartPr/>
              <p14:nvPr/>
            </p14:nvContentPartPr>
            <p14:xfrm>
              <a:off x="4888988" y="3334179"/>
              <a:ext cx="155520" cy="1519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69188" y="3314379"/>
                <a:ext cx="1882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/>
              <p14:cNvContentPartPr/>
              <p14:nvPr/>
            </p14:nvContentPartPr>
            <p14:xfrm>
              <a:off x="5484068" y="3966699"/>
              <a:ext cx="633240" cy="4654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63188" y="3945819"/>
                <a:ext cx="67500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/>
              <p14:cNvContentPartPr/>
              <p14:nvPr/>
            </p14:nvContentPartPr>
            <p14:xfrm>
              <a:off x="5867108" y="4137339"/>
              <a:ext cx="170640" cy="1242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48748" y="4118979"/>
                <a:ext cx="1962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4" name="Ink 43"/>
              <p14:cNvContentPartPr/>
              <p14:nvPr/>
            </p14:nvContentPartPr>
            <p14:xfrm>
              <a:off x="3691628" y="4955259"/>
              <a:ext cx="4180320" cy="110772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79748" y="4940859"/>
                <a:ext cx="4203000" cy="11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98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½*m*v^2?</a:t>
            </a:r>
          </a:p>
          <a:p>
            <a:r>
              <a:rPr lang="en-US" dirty="0" smtClean="0"/>
              <a:t>KE =</a:t>
            </a:r>
            <a:r>
              <a:rPr lang="en-US" dirty="0"/>
              <a:t> ½*</a:t>
            </a:r>
            <a:r>
              <a:rPr lang="en-US" dirty="0" smtClean="0"/>
              <a:t>m*v^2</a:t>
            </a:r>
          </a:p>
          <a:p>
            <a:endParaRPr lang="en-US" dirty="0"/>
          </a:p>
          <a:p>
            <a:r>
              <a:rPr lang="en-US" dirty="0" smtClean="0"/>
              <a:t>Are we sure this is correct?</a:t>
            </a:r>
          </a:p>
          <a:p>
            <a:r>
              <a:rPr lang="en-US" dirty="0" smtClean="0"/>
              <a:t>How should we check?</a:t>
            </a:r>
          </a:p>
          <a:p>
            <a:r>
              <a:rPr lang="en-US" dirty="0" smtClean="0"/>
              <a:t>Units!</a:t>
            </a:r>
          </a:p>
          <a:p>
            <a:r>
              <a:rPr lang="en-US" dirty="0" smtClean="0"/>
              <a:t>KE = (kg)(m/s)^2 =kgm^2/s^2</a:t>
            </a:r>
          </a:p>
          <a:p>
            <a:r>
              <a:rPr lang="en-US" dirty="0" smtClean="0"/>
              <a:t>What is this?</a:t>
            </a:r>
          </a:p>
          <a:p>
            <a:r>
              <a:rPr lang="en-US" dirty="0" smtClean="0"/>
              <a:t>Joules!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4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car with a mass of 1000 kg starts at 10 m/s and accelerates to 20 m/s in 50 m.</a:t>
            </a:r>
          </a:p>
          <a:p>
            <a:pPr lvl="1"/>
            <a:r>
              <a:rPr lang="en-US" dirty="0" smtClean="0"/>
              <a:t>How much work is done?</a:t>
            </a:r>
          </a:p>
          <a:p>
            <a:pPr lvl="1"/>
            <a:r>
              <a:rPr lang="en-US" dirty="0" smtClean="0"/>
              <a:t>What force is required?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150000</a:t>
            </a:r>
          </a:p>
          <a:p>
            <a:r>
              <a:rPr lang="en-US" smtClean="0"/>
              <a:t>3000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do the following.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Curl a bowling ball 10 times</a:t>
            </a:r>
          </a:p>
          <a:p>
            <a:r>
              <a:rPr lang="en-US" dirty="0" smtClean="0"/>
              <a:t>Take a bowling ball to the water fountain and back </a:t>
            </a:r>
          </a:p>
          <a:p>
            <a:r>
              <a:rPr lang="en-US" dirty="0" smtClean="0"/>
              <a:t>Push a brick across a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student did the most work? </a:t>
            </a:r>
          </a:p>
          <a:p>
            <a:endParaRPr lang="en-US" dirty="0"/>
          </a:p>
          <a:p>
            <a:r>
              <a:rPr lang="en-US" dirty="0" smtClean="0"/>
              <a:t>Only one to do work</a:t>
            </a:r>
          </a:p>
        </p:txBody>
      </p:sp>
    </p:spTree>
    <p:extLst>
      <p:ext uri="{BB962C8B-B14F-4D97-AF65-F5344CB8AC3E}">
        <p14:creationId xmlns:p14="http://schemas.microsoft.com/office/powerpoint/2010/main" val="249077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Work = Force times distance times </a:t>
            </a:r>
            <a:r>
              <a:rPr lang="en-US" dirty="0" err="1" smtClean="0"/>
              <a:t>cos</a:t>
            </a:r>
            <a:r>
              <a:rPr lang="en-US" dirty="0" smtClean="0"/>
              <a:t> angle</a:t>
            </a:r>
          </a:p>
          <a:p>
            <a:r>
              <a:rPr lang="en-US" dirty="0" smtClean="0"/>
              <a:t>Work = F x </a:t>
            </a:r>
            <a:r>
              <a:rPr lang="en-US" dirty="0" err="1" smtClean="0"/>
              <a:t>cos</a:t>
            </a:r>
            <a:r>
              <a:rPr lang="en-US" dirty="0" smtClean="0"/>
              <a:t> 0</a:t>
            </a:r>
          </a:p>
          <a:p>
            <a:r>
              <a:rPr lang="en-US" dirty="0" smtClean="0"/>
              <a:t>Units: </a:t>
            </a:r>
          </a:p>
          <a:p>
            <a:r>
              <a:rPr lang="en-US" dirty="0" smtClean="0"/>
              <a:t>N*m</a:t>
            </a:r>
          </a:p>
          <a:p>
            <a:r>
              <a:rPr lang="en-US" dirty="0" err="1" smtClean="0"/>
              <a:t>Kgm</a:t>
            </a:r>
            <a:r>
              <a:rPr lang="en-US" dirty="0" smtClean="0"/>
              <a:t>/s^2 *m = kgm^2/s^2</a:t>
            </a:r>
          </a:p>
          <a:p>
            <a:r>
              <a:rPr lang="en-US" dirty="0" smtClean="0"/>
              <a:t>Joules – energy</a:t>
            </a:r>
          </a:p>
          <a:p>
            <a:endParaRPr lang="en-US" dirty="0" smtClean="0"/>
          </a:p>
          <a:p>
            <a:r>
              <a:rPr lang="en-US" dirty="0" smtClean="0"/>
              <a:t>This is a scalar quantity</a:t>
            </a:r>
          </a:p>
          <a:p>
            <a:pPr lvl="1"/>
            <a:r>
              <a:rPr lang="en-US" dirty="0" smtClean="0"/>
              <a:t>No direction</a:t>
            </a:r>
          </a:p>
          <a:p>
            <a:r>
              <a:rPr lang="en-US" dirty="0" smtClean="0"/>
              <a:t>Note: Physics </a:t>
            </a:r>
            <a:r>
              <a:rPr lang="en-US" dirty="0"/>
              <a:t>d</a:t>
            </a:r>
            <a:r>
              <a:rPr lang="en-US" dirty="0" smtClean="0"/>
              <a:t>efinition of work</a:t>
            </a:r>
          </a:p>
          <a:p>
            <a:r>
              <a:rPr lang="en-US" dirty="0" smtClean="0"/>
              <a:t>Very narrowly defined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569640" y="418572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61360" y="4177440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428840" y="1073160"/>
              <a:ext cx="3977640" cy="615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3800" y="1059480"/>
                <a:ext cx="3997080" cy="63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24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need </a:t>
            </a:r>
            <a:r>
              <a:rPr lang="en-US" dirty="0" err="1" smtClean="0"/>
              <a:t>cos</a:t>
            </a:r>
            <a:r>
              <a:rPr lang="en-US" dirty="0" smtClean="0"/>
              <a:t> in the equation?</a:t>
            </a:r>
          </a:p>
          <a:p>
            <a:r>
              <a:rPr lang="en-US" dirty="0" smtClean="0"/>
              <a:t>Force must be in the DIRECTION of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6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using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pull a brick with 20 N of force at a 25 degree angle above horizontal for three meters, how much work is done?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013516" y="6741273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1636" y="6729393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66236" y="3469593"/>
              <a:ext cx="2180472" cy="1226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676" y="3452673"/>
                <a:ext cx="2200272" cy="12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1368908" y="3324099"/>
              <a:ext cx="1453680" cy="813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9828" y="3303939"/>
                <a:ext cx="1492920" cy="8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1724948" y="3029619"/>
              <a:ext cx="1157400" cy="11314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07308" y="3008739"/>
                <a:ext cx="1194840" cy="11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/>
              <p14:cNvContentPartPr/>
              <p14:nvPr/>
            </p14:nvContentPartPr>
            <p14:xfrm>
              <a:off x="6424388" y="6260259"/>
              <a:ext cx="360" cy="572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12508" y="6248379"/>
                <a:ext cx="241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/>
              <p14:cNvContentPartPr/>
              <p14:nvPr/>
            </p14:nvContentPartPr>
            <p14:xfrm>
              <a:off x="2847428" y="3311139"/>
              <a:ext cx="89640" cy="7801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27988" y="3305739"/>
                <a:ext cx="119520" cy="80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/>
              <p14:cNvContentPartPr/>
              <p14:nvPr/>
            </p14:nvContentPartPr>
            <p14:xfrm>
              <a:off x="1405628" y="4368819"/>
              <a:ext cx="2949840" cy="514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97708" y="4349739"/>
                <a:ext cx="29671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/>
              <p14:cNvContentPartPr/>
              <p14:nvPr/>
            </p14:nvContentPartPr>
            <p14:xfrm>
              <a:off x="4329548" y="4223379"/>
              <a:ext cx="46080" cy="2426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16948" y="4215099"/>
                <a:ext cx="756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/>
              <p14:cNvContentPartPr/>
              <p14:nvPr/>
            </p14:nvContentPartPr>
            <p14:xfrm>
              <a:off x="1377908" y="4266579"/>
              <a:ext cx="2027160" cy="5342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59548" y="4257219"/>
                <a:ext cx="2064600" cy="56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8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using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pull a brick with 20 N of force at a 25 degree angle above horizontal for three meters, how much work is done?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013516" y="6741273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1636" y="6729393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66236" y="3469593"/>
              <a:ext cx="2180472" cy="1226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676" y="3452673"/>
                <a:ext cx="2200272" cy="12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368908" y="3312219"/>
              <a:ext cx="1568160" cy="8254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9828" y="3303939"/>
                <a:ext cx="1597680" cy="8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6424388" y="6260259"/>
              <a:ext cx="360" cy="572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12508" y="6248379"/>
                <a:ext cx="241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1724948" y="3029619"/>
              <a:ext cx="1157400" cy="1131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7308" y="3008739"/>
                <a:ext cx="1194840" cy="11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2412908" y="3385659"/>
              <a:ext cx="6325200" cy="1415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6428" y="3380979"/>
                <a:ext cx="6337800" cy="14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/>
              <p14:cNvContentPartPr/>
              <p14:nvPr/>
            </p14:nvContentPartPr>
            <p14:xfrm>
              <a:off x="1377908" y="4266579"/>
              <a:ext cx="52920" cy="2865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59548" y="4257219"/>
                <a:ext cx="745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5"/>
              <p14:cNvContentPartPr/>
              <p14:nvPr/>
            </p14:nvContentPartPr>
            <p14:xfrm>
              <a:off x="1405628" y="4368819"/>
              <a:ext cx="2949840" cy="514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97708" y="4349739"/>
                <a:ext cx="2967120" cy="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02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using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pull a brick with 20 N of force at a 25 degree angle above horizontal for three meters, how much work is done?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666236" y="3469593"/>
              <a:ext cx="1362912" cy="1226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677" y="3452673"/>
                <a:ext cx="1399271" cy="12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1368908" y="3289179"/>
              <a:ext cx="1568160" cy="891054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9828" y="3268658"/>
                <a:ext cx="1597680" cy="923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6424388" y="6260259"/>
              <a:ext cx="360" cy="572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2508" y="6248379"/>
                <a:ext cx="241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/>
              <p14:cNvContentPartPr/>
              <p14:nvPr/>
            </p14:nvContentPartPr>
            <p14:xfrm>
              <a:off x="1377908" y="4266579"/>
              <a:ext cx="52920" cy="2865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9548" y="4257219"/>
                <a:ext cx="745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k 55"/>
              <p14:cNvContentPartPr/>
              <p14:nvPr/>
            </p14:nvContentPartPr>
            <p14:xfrm>
              <a:off x="1405628" y="4368819"/>
              <a:ext cx="2949840" cy="514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7708" y="4349739"/>
                <a:ext cx="29671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2113796" y="3266859"/>
              <a:ext cx="187152" cy="253134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94001" y="3247055"/>
                <a:ext cx="226742" cy="292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4518188" y="3545499"/>
              <a:ext cx="156960" cy="139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98028" y="3528219"/>
                <a:ext cx="1940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/>
              <p14:cNvContentPartPr/>
              <p14:nvPr/>
            </p14:nvContentPartPr>
            <p14:xfrm>
              <a:off x="4710428" y="3561339"/>
              <a:ext cx="327960" cy="2091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90268" y="3542259"/>
                <a:ext cx="3639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/>
              <p14:cNvContentPartPr/>
              <p14:nvPr/>
            </p14:nvContentPartPr>
            <p14:xfrm>
              <a:off x="4994108" y="3541179"/>
              <a:ext cx="135000" cy="1350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78628" y="3521019"/>
                <a:ext cx="1702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/>
              <p14:cNvContentPartPr/>
              <p14:nvPr/>
            </p14:nvContentPartPr>
            <p14:xfrm>
              <a:off x="5143148" y="3540099"/>
              <a:ext cx="135360" cy="1724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22988" y="3519939"/>
                <a:ext cx="1724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/>
              <p14:cNvContentPartPr/>
              <p14:nvPr/>
            </p14:nvContentPartPr>
            <p14:xfrm>
              <a:off x="6203708" y="3464139"/>
              <a:ext cx="1171440" cy="2779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83188" y="3443979"/>
                <a:ext cx="11973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/>
              <p14:cNvContentPartPr/>
              <p14:nvPr/>
            </p14:nvContentPartPr>
            <p14:xfrm>
              <a:off x="7157708" y="3549459"/>
              <a:ext cx="147240" cy="1839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37188" y="3537219"/>
                <a:ext cx="1879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/>
              <p14:cNvContentPartPr/>
              <p14:nvPr/>
            </p14:nvContentPartPr>
            <p14:xfrm>
              <a:off x="7605908" y="3548019"/>
              <a:ext cx="127800" cy="1342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85028" y="3527139"/>
                <a:ext cx="1522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/>
              <p14:cNvContentPartPr/>
              <p14:nvPr/>
            </p14:nvContentPartPr>
            <p14:xfrm>
              <a:off x="567908" y="3385659"/>
              <a:ext cx="8170200" cy="33847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0628" y="3380979"/>
                <a:ext cx="8193600" cy="34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Ink 36"/>
              <p14:cNvContentPartPr/>
              <p14:nvPr/>
            </p14:nvContentPartPr>
            <p14:xfrm>
              <a:off x="1883396" y="3029619"/>
              <a:ext cx="741192" cy="529974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65037" y="3008737"/>
                <a:ext cx="780069" cy="570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0" name="Ink 69"/>
              <p14:cNvContentPartPr/>
              <p14:nvPr/>
            </p14:nvContentPartPr>
            <p14:xfrm>
              <a:off x="4049108" y="5753739"/>
              <a:ext cx="1631880" cy="62388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39388" y="5732859"/>
                <a:ext cx="1662480" cy="66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20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591</Words>
  <Application>Microsoft Office PowerPoint</Application>
  <PresentationFormat>On-screen Show (4:3)</PresentationFormat>
  <Paragraphs>110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Plan for Today (AP Physics 1)</vt:lpstr>
      <vt:lpstr>Test Results</vt:lpstr>
      <vt:lpstr>Students do the following. . . </vt:lpstr>
      <vt:lpstr>Vote</vt:lpstr>
      <vt:lpstr>Equation</vt:lpstr>
      <vt:lpstr>PowerPoint Presentation</vt:lpstr>
      <vt:lpstr>Example using Angles</vt:lpstr>
      <vt:lpstr>Example using Angles</vt:lpstr>
      <vt:lpstr>Example using Angles</vt:lpstr>
      <vt:lpstr>Situations</vt:lpstr>
      <vt:lpstr>Situations</vt:lpstr>
      <vt:lpstr>Situation</vt:lpstr>
      <vt:lpstr>Situation</vt:lpstr>
      <vt:lpstr>Situation</vt:lpstr>
      <vt:lpstr>Chair situation continued</vt:lpstr>
      <vt:lpstr>Chair situation</vt:lpstr>
      <vt:lpstr>Generalization</vt:lpstr>
      <vt:lpstr>Example</vt:lpstr>
      <vt:lpstr>Work KE Theorem</vt:lpstr>
      <vt:lpstr>Work KE Theorem</vt:lpstr>
      <vt:lpstr>Work KE Theorem</vt:lpstr>
      <vt:lpstr>Work KE Theorem</vt:lpstr>
      <vt:lpstr>Work KE Theorem</vt:lpstr>
      <vt:lpstr>Work KE Theorem</vt:lpstr>
      <vt:lpstr>Work KE Theorem</vt:lpstr>
      <vt:lpstr>What did this mean?</vt:lpstr>
      <vt:lpstr>Example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Today (AP Physics)</dc:title>
  <dc:creator>tech</dc:creator>
  <cp:lastModifiedBy>Jane Knittig</cp:lastModifiedBy>
  <cp:revision>14</cp:revision>
  <dcterms:created xsi:type="dcterms:W3CDTF">2012-10-26T16:42:05Z</dcterms:created>
  <dcterms:modified xsi:type="dcterms:W3CDTF">2013-11-04T13:25:00Z</dcterms:modified>
</cp:coreProperties>
</file>