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75" r:id="rId4"/>
    <p:sldId id="276" r:id="rId5"/>
    <p:sldId id="278" r:id="rId6"/>
    <p:sldId id="277" r:id="rId7"/>
    <p:sldId id="279" r:id="rId8"/>
    <p:sldId id="286" r:id="rId9"/>
    <p:sldId id="287" r:id="rId10"/>
    <p:sldId id="288" r:id="rId11"/>
    <p:sldId id="289" r:id="rId12"/>
    <p:sldId id="290" r:id="rId13"/>
    <p:sldId id="291" r:id="rId14"/>
    <p:sldId id="280" r:id="rId15"/>
    <p:sldId id="292" r:id="rId16"/>
    <p:sldId id="293" r:id="rId17"/>
    <p:sldId id="294" r:id="rId18"/>
    <p:sldId id="262" r:id="rId19"/>
    <p:sldId id="281" r:id="rId20"/>
    <p:sldId id="265" r:id="rId21"/>
    <p:sldId id="266" r:id="rId22"/>
    <p:sldId id="267" r:id="rId23"/>
    <p:sldId id="263" r:id="rId24"/>
    <p:sldId id="264" r:id="rId25"/>
    <p:sldId id="268" r:id="rId26"/>
    <p:sldId id="282" r:id="rId27"/>
    <p:sldId id="295" r:id="rId28"/>
    <p:sldId id="269" r:id="rId29"/>
    <p:sldId id="270" r:id="rId30"/>
    <p:sldId id="296" r:id="rId31"/>
    <p:sldId id="271" r:id="rId32"/>
    <p:sldId id="272" r:id="rId33"/>
    <p:sldId id="283" r:id="rId34"/>
    <p:sldId id="284" r:id="rId35"/>
    <p:sldId id="274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07" autoAdjust="0"/>
  </p:normalViewPr>
  <p:slideViewPr>
    <p:cSldViewPr>
      <p:cViewPr varScale="1">
        <p:scale>
          <a:sx n="63" d="100"/>
          <a:sy n="63" d="100"/>
        </p:scale>
        <p:origin x="7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33:31.4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806E6DF-8019-44AA-BA37-3EA2242AF5ED}" emma:medium="tactile" emma:mode="ink">
          <msink:context xmlns:msink="http://schemas.microsoft.com/ink/2010/main" type="inkDrawing" rotatedBoundingBox="19333,3907 23306,4981 22453,8136 18480,7061" semanticType="enclosure" shapeName="Other">
            <msink:sourceLink direction="with" ref="{6D87E097-1680-4A3F-A6BE-809ED6884849}"/>
          </msink:context>
        </emma:interpretation>
      </emma:emma>
    </inkml:annotationXML>
    <inkml:trace contextRef="#ctx0" brushRef="#br0">0 403 83 0,'0'0'37'16,"22"-35"-2"-16,6 20-11 16,1-20-3-16,21 10-3 0,7-19-2 15,16 6-5 1,18-9-4-16,13 6-5 16,13 9-2-16,6 1 1 15,7 9-1-15,3 6 0 0,-1 3 0 16,1 4 0-16,-4 9 0 15,-2 0 0-15,-7-3 0 16,6 6 0-16,-9 3 0 16,0 7 0-16,-4 3 0 15,-5 3 0-15,-7 6 0 16,-7 0 0-16,-2 3 0 16,-13 4 0-16,-3 2 0 0,-7-5 0 15,-6 8 0 1,-6 4 0-16,-6 0 0 15,-1 3 0-15,-2 4 0 16,-4 2 0-16,-3 7 0 16,0 6 0-16,-6 3 0 0,2 6 0 15,-5 7 0-15,3 6 0 16,-4 9 0-16,1 7 0 16,3 3 0-16,-4 0 0 15,1 3 0-15,3-3 0 16,9-3 0-16,-10-7 0 15,1-2 0-15,0-11 0 16,-7-8 0-16,1-7 0 16,-1-9 0-16,-6-7 0 15,-9-9 0-15,6-6 0 16,-6-4 0-16,-13-31 0 16,18 38 0-16,-18-38 0 0,0 0 0 15,10 28 0-15,-10-28 0 16,0 0 0-16,0 0 0 15,0 0 0-15,-35 0 0 16,35 0 0-16,-41-3 0 16,41 3 0-16,-60 0 0 15,22 0 0-15,-9 0 0 16,-7 3 0-16,-9 0 0 16,-10 0 0-16,-12 4 0 15,-6 2 0-15,-14 1 0 16,-15 2 0-16,-6 4 0 15,-13 0 0-15,-12 6 0 16,-7 3 0-16,-7 6 0 0,1 7 0 16,-3 0 0-16,-4 3 0 15,1 3 0-15,-1 3 0 16,13 1 0-16,1-1 0 16,-1-6 0-16,16-7 0 15,15-5 0-15,17-4 0 16,18-9 0-16,16-7 0 15,20-9 0-15,21-9 0 16,35 9 0-16,-29-41-7 16,29 41-16-16,16-35-10 15,-16 35-8-15,44-47-1 16,-12 22-1-16,9 3-1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47.8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470186F-E611-400A-BAFD-2A883008BD7C}" emma:medium="tactile" emma:mode="ink">
          <msink:context xmlns:msink="http://schemas.microsoft.com/ink/2010/main" type="writingRegion" rotatedBoundingBox="2281,6275 10075,6059 10176,9714 2382,9930"/>
        </emma:interpretation>
      </emma:emma>
    </inkml:annotationXML>
    <inkml:traceGroup>
      <inkml:annotationXML>
        <emma:emma xmlns:emma="http://www.w3.org/2003/04/emma" version="1.0">
          <emma:interpretation id="{C6D1AAEA-7FB5-4614-8BC7-4BD9FE34294B}" emma:medium="tactile" emma:mode="ink">
            <msink:context xmlns:msink="http://schemas.microsoft.com/ink/2010/main" type="paragraph" rotatedBoundingBox="2281,6275 8519,6102 8570,7956 2332,8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EF6B3F-D1E5-4B8C-9C60-E300FAAA573B}" emma:medium="tactile" emma:mode="ink">
              <msink:context xmlns:msink="http://schemas.microsoft.com/ink/2010/main" type="line" rotatedBoundingBox="2281,6275 8519,6102 8570,7956 2332,8129">
                <msink:destinationLink direction="with" ref="{680D0384-CB47-43CE-A90D-CB0717260573}"/>
                <msink:destinationLink direction="with" ref="{781513FC-4A21-4F89-AE80-3EEDAB02EA3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4680B80-FA43-4195-B22E-0B1F9D35A134}" emma:medium="tactile" emma:mode="ink">
                <msink:context xmlns:msink="http://schemas.microsoft.com/ink/2010/main" type="inkWord" rotatedBoundingBox="2281,6275 8519,6102 8570,7956 2332,8129">
                  <msink:destinationLink direction="with" ref="{D5AD0BCD-9627-4AFD-A074-86289B59EEDB}"/>
                  <msink:destinationLink direction="with" ref="{8EE5799E-F594-4DEF-B33B-E6A3E1417A72}"/>
                  <msink:destinationLink direction="with" ref="{D93C0F43-3AC9-4A7F-A33D-2516E37EB52C}"/>
                  <msink:destinationLink direction="with" ref="{CB5F0E07-4323-4B46-AFD4-1B57F6D8E061}"/>
                </msink:context>
              </emma:interpretation>
              <emma:one-of disjunction-type="recognition" id="oneOf0">
                <emma:interpretation id="interp0" emma:lang="en-US" emma:confidence="0">
                  <emma:literal>IQ-slim's</emma:literal>
                </emma:interpretation>
                <emma:interpretation id="interp1" emma:lang="en-US" emma:confidence="0">
                  <emma:literal>IQ-Tim's</emma:literal>
                </emma:interpretation>
                <emma:interpretation id="interp2" emma:lang="en-US" emma:confidence="0">
                  <emma:literal>IQ-Pam's</emma:literal>
                </emma:interpretation>
                <emma:interpretation id="interp3" emma:lang="en-US" emma:confidence="0">
                  <emma:literal>IQ-shim's</emma:literal>
                </emma:interpretation>
                <emma:interpretation id="interp4" emma:lang="en-US" emma:confidence="0">
                  <emma:literal>IQ-Pym's</emma:literal>
                </emma:interpretation>
              </emma:one-of>
            </emma:emma>
          </inkml:annotationXML>
          <inkml:trace contextRef="#ctx0" brushRef="#br0">970 412 46 0,'-16'-18'35'0,"16"18"-1"15,0 0-9-15,4-16-5 16,-4 16-2 0,30-15-3-16,-10 8-4 15,9 2-4-15,2-1-3 0,5 1-2 16,2 0-2-16,3 1 0 16,1 0 0-16,-1 3 0 15,3 1-1-15,-3 0 1 16,1 1-1-16,-3 5 0 15,-3 1 0-15,-3 0 0 16,-2 4 1-16,-6 2-1 16,-4 1 0-16,-4 2 0 15,-1 4 0-15,-5 2 1 16,-4-1 0-16,0 4 0 16,-1-1 0-16,-1 1 0 15,0-2 0-15,1 1 0 16,-1-4 1-16,2-4 0 0,1 0-1 15,-1 0-1-15,-7-16 1 16,13 24 0-16,-13-24 0 16,7 18 0-16,-7-18 0 15,0 0 0-15,0 0 0 16,0 16 0-16,0-16 0 16,-16 3 0-16,16-3 0 15,-26 0-1-15,8 2 1 16,-5-4 0-16,-2 2 0 15,-8 0-1-15,-1-1 1 16,-4-1 0-16,-5 0-1 16,-1 2 1-16,-4-4 0 15,-1 3 0-15,-2-3-1 0,4 0 1 16,-1-1 0-16,3 1 0 16,5 1 0-16,4 1 0 15,7-2 1-15,5 3-1 16,24 1 1-16,-23-6-6 15,23 6-9-15,0 0-8 16,23-5-7-16,-5 3-3 16,2 0-1-16,0 2-1 15,0 0-2-15</inkml:trace>
          <inkml:trace contextRef="#ctx0" brushRef="#br0" timeOffset="-660.2569">920 504 11 0,'0'0'25'0,"-7"21"-4"16,3-4-6-16,0 2-1 16,3-1-2-16,1 4 0 15,1-2-2-15,3 1-2 16,-4-21-4-16,11 26-4 0,-11-26-6 16,0 0-5-16,16 12-5 15,-16-12-2 1,7-18-2-16,-7 18-5 0,6-34-1 15,-1 14 17-15,-5-7 9 16</inkml:trace>
          <inkml:trace contextRef="#ctx0" brushRef="#br0" timeOffset="542.9449">1288 714 52 0,'-16'4'38'16,"16"-4"-4"-16,-20 25-11 16,11-3-7-16,7 10-2 15,-3 6-1-15,3 10-3 16,0 8-6-16,4 4-2 16,0 4-1-16,-1 5 0 15,1 3 1-15,-2-4-2 0,-2-1 1 16,4-6-1-16,0-5 1 15,0-6-2 1,0-7 1-16,-1-5-1 16,-1-11 1-16,0-5-4 15,4-4-9-15,-4-18-7 0,0 0-7 16,0 0-4-16,0 0-2 16,-2-17 0-16,2-4-7 15</inkml:trace>
          <inkml:trace contextRef="#ctx0" brushRef="#br0" timeOffset="999.7606">1597 1063 39 0,'0'0'22'16,"0"0"-4"-16,-2 18-2 16,2-1 2-16,5 8 2 0,-5 2-1 15,7 7-4-15,-1 0-1 16,1 2-3-16,-3 2-1 16,3 3-3-16,-5-7-2 15,-1-3-8-15,5-4-4 16,-8-5-8-16,6-4-4 15,-4-18-5-15,3 19-3 16,-3-19-2-16,0 0-4 16,0 0 2-16,18-23 6 15,-18 23 25-15</inkml:trace>
          <inkml:trace contextRef="#ctx0" brushRef="#br0" timeOffset="1707.7158">1938 1215 118 0,'0'0'38'0,"-8"25"-10"16,3-7-17-16,3 3-4 16,2 3 1-16,6 1-8 0,-5 0 1 15,3-3-2-15,0-4 1 16,-4-18-5-16,5 16-3 16,-5-16-2-16,0 0-3 15,5-25 2-15,1 8-1 16,-6-10 1-16,7 2 1 15,-2-5 4-15,4-1 5 16,2 2 5-16,2-1 5 16,1 6 1-16,-1-1 3 15,3 11-1-15,-16 14-1 16,29-15 0-16,-29 15-2 16,22 20-3-16,-13 0-3 15,0 5-2-15,0 6-1 0,-2-1 0 16,2-1 0-16,-2-2 0 15,0-5 1-15,2-6-1 16,-9-16-2 0,0 0-5-16,26 3-4 0,-19-21 0 15,4 2-2-15,-2-11 0 16,3 2-2-16,-3-9 2 16,6 3 2-16,-2 1 6 15,3 3 2-15,0 5 4 16,2 4 5-16,2 9 4 15,-4 6 4-15,8 10 0 16,-5 4-1-16,7 10 1 0,-6-1-1 16,3 9-3-1,-5-2-3-15,2 2-4 0,-2-1-3 16,-5-4 0 0,-3-6 1-16,-10-18-1 0,20 19-15 15,-20-19-12-15,0 0-6 16,13-28-1-16,-11 3-1 15,-2-1-2-15</inkml:trace>
          <inkml:trace contextRef="#ctx0" brushRef="#br0" timeOffset="7476.117">2944 383 93 0,'-19'-20'40'0,"19"20"-2"16,0 0-16-16,0 0-14 15,27-16-1-15,-4 13 0 0,11 1-4 16,8 4-4-16,3-2-1 16,9 3-2-16,-2-1-1 15,8 3-2-15,-4-3 1 16,5 2-1-16,-5-2 0 15,4-1 2-15,-4-1 1 16,-4 0 1-16,-3 0 2 16,-6 2 1-16,-3 2 1 15,-10 3 1-15,1 4 4 16,-13 0 2-16,-2 7 0 16,-3 0-1-16,-4 7 1 15,-4-2-1-15,3 8 1 16,-5-4-3-16,3 7-2 0,1-2-4 15,-2 4 2-15,3-3-2 16,-1 1 2-16,2-2-1 16,0-1 0-16,0-1 0 15,0-3 0-15,0-1 0 16,-2-3 0-16,-2-3-1 16,1-2 1-16,-4 0 0 15,-2-18 0-15,-2 29 0 16,2-29 0-16,-9 18 0 15,9-18 0-15,-16 16-1 16,16-16 1-16,-26 14 0 16,26-14 0-16,-30 11 0 15,12-6 0-15,0-1 0 0,-4-2 0 16,-3-2 0-16,-6-2 0 16,-1 0 0-16,-8-1 0 15,-3-1-1 1,-6-3 1-16,-5 0 0 0,-2-2 0 15,-4 0 0-15,-1-4 0 16,0-1 0-16,1-1 0 16,0 3 0-16,3-3-1 15,1 6 0-15,3 4 0 16,6 1 0-16,4 4 0 16,5 4-1-16,4-2-2 15,11 7-8-15,1-4-7 16,22-5-7-16,-20 11-5 0,20-11-2 15,0 0-1-15,0 0-1 16,18-4 11 0</inkml:trace>
          <inkml:trace contextRef="#ctx0" brushRef="#br0" timeOffset="6716.7082">2881 365 25 0,'0'0'18'0,"0"0"0"16,0 0-3-16,-9 16 1 15,9-16 4-15,4 33 2 16,-4-10-3-16,5 11-1 16,-5 1-3-16,6 10-1 15,-6-2-4-15,1 4-2 0,-2-4-4 16,1-4-3 0,0-6-1-16,0-10-2 15,3-3-11-15,-3-20-8 16,0 0-6-16,0 0-6 0,17-20-5 15,-12-7-3-15,0-7 0 16</inkml:trace>
          <inkml:trace contextRef="#ctx0" brushRef="#br0" timeOffset="-4900.964">382 97 55 0,'-5'-25'39'16,"5"25"0"-16,-13-26-11 15,4 10-12-15,9 16-1 0,-16-20 0 16,16 20-1-16,-24-10-6 16,24 10-4-16,-32 0-3 15,10 3 0 1,-1 6 0-16,-6 4 1 0,-2 5-2 15,-1 7 1-15,-1 6-1 16,1 6-1-16,3 8 0 16,4 4-1-16,7 3 2 15,7 4-1-15,20 7-7 32,7-7 3-32,13-6 0 15,9-12 0-15,7-9 0 0,4-11 2 16,3-15-2-16,2-10 1 15,-12-24 5-15,-6-6-2 16,-6-12 2-16,-10-9-2 16,-20-19 4 15,-3 7-3-31,-15 0-3 16,0 16-3-16,-11 2-3 15,5 26-26 1,-5 8 1-1,11 20-7-15,9 22-4 16,7 6 22-16</inkml:trace>
          <inkml:trace contextRef="#ctx0" brushRef="#br0" timeOffset="-3936.3628">274 948 31 0,'0'0'22'16,"7"-16"0"-16,-7 16 2 0,22-26-3 15,-2 17-2-15,-2-10-2 16,11-1-3-16,-1-7-3 15,12 7-3 1,3-11-6-16,8 3-1 0,1-1-1 16,1 0 0-16,2 0-1 15,-6 8 1-15,2 3-8 16,-17-2-7-16,0 13-5 16,-17 1-7-16,-17 6-5 15,0 0-3-15,-2 22-1 16,-18-6 19-16</inkml:trace>
          <inkml:trace contextRef="#ctx0" brushRef="#br0" timeOffset="-4476.4716">236 656 34 0,'-9'-16'42'16,"9"16"-6"-16,0 0-12 16,-13 25-7-16,6-7 0 0,9 15-2 15,-4 4-6-15,4 14-7 16,0 12-2-16,0 5 0 16,-1 10 2-16,-2 3-3 15,-1 3 2-15,-4-1-1 16,3-4 0-16,-5-11 0 15,1-5 0-15,0-10-1 16,3-12-1-16,-1-16-10 16,9-9-12-16,-4-16-8 15,7-19-5-15,0-8-5 16,0-15 0-16,0-5 37 16</inkml:trace>
          <inkml:trace contextRef="#ctx0" brushRef="#br0" timeOffset="-3532.2436">270 951 70 0,'-27'2'41'16,"11"-9"-13"-16,16 7-12 0,-25-14 0 15,25 14-2 1,-27-22-4-16,10 8-8 15,-2-4-2-15,-5-2 1 16,-3 2-1-16,-7-2-1 0,-2 6 1 16,-4-4-1-16,-3 1 1 15,-4 5 0-15,-2-1 0 16,2 1 0-16,4 1 0 16,5 0 1-16,4-2-1 15,3 3-9-15,15 4-9 16,16 6-7-16,-15-16-7 15,15 16-2-15,0 0-3 16,22-7-4-16</inkml:trace>
          <inkml:trace contextRef="#ctx0" brushRef="#br0" timeOffset="-3048.4799">231 1365 37 0,'-11'29'35'0,"-7"-15"-4"16,3 12-12-16,-10-3-4 15,3 9 0-15,-7 3-2 16,2 4-4-16,-3 1-3 16,-1 1-3-16,0 1-1 15,4-3-1-15,0-2-1 16,2-8-5-16,11-4-7 16,-3-13-5-16,17-12-4 0,0 0-5 15,0 0-4-15,17-14-5 16,1-6 1-16,0-3 29 15</inkml:trace>
          <inkml:trace contextRef="#ctx0" brushRef="#br0" timeOffset="-2741.3407">231 1448 66 0,'0'0'41'16,"-13"23"-3"-16,13-23-16 15,7 24-13-15,2-4-1 16,9 3-4-16,2 6-4 16,2 3 0-16,3 4 0 15,2 2 1-15,2 0-1 16,2-4 0-16,-3-5 0 15,0 0 1-15,-1-5-3 16,-6-12-12-16,6-3-12 16,-10-12-8-16,-1-5-2 15,-16 8-7-15,11-28 9 16</inkml:trace>
          <inkml:trace contextRef="#ctx0" brushRef="#br0" timeOffset="14422.9757">4043 794 32 0,'29'3'15'16,"-2"-1"-2"-16,8 3-11 16,4 1-2-16,10-3 1 15,5 3-1-15,9-1 0 0,4-1 0 16,3 1-1-16,6-1 0 16,2-1 0-16,3 1 0 15,-2-1-1-15,3-1 1 16,-3 0 0-16,-1-2 0 15,-1 0 1-15,1 2 0 16,-3 0 1-16,-1-2-1 16,-3 1 1-16,-1-1-1 15,-3 4-3-15,2 0-2 16,-8-3-4-16,-2 5-3 16,-6-6 1-16,-6 9-4 15,-13-7 15-15</inkml:trace>
        </inkml:traceGroup>
      </inkml:traceGroup>
    </inkml:traceGroup>
    <inkml:traceGroup>
      <inkml:annotationXML>
        <emma:emma xmlns:emma="http://www.w3.org/2003/04/emma" version="1.0">
          <emma:interpretation id="{E34882E0-E663-44D7-9FB4-586C2825F6BC}" emma:medium="tactile" emma:mode="ink">
            <msink:context xmlns:msink="http://schemas.microsoft.com/ink/2010/main" type="paragraph" rotatedBoundingBox="8301,9059 10007,8626 10199,9381 8493,98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3206A3-346E-4E28-BECE-4B3CD828ECF7}" emma:medium="tactile" emma:mode="ink">
              <msink:context xmlns:msink="http://schemas.microsoft.com/ink/2010/main" type="line" rotatedBoundingBox="8301,9059 10007,8626 10199,9381 8493,9814"/>
            </emma:interpretation>
          </emma:emma>
        </inkml:annotationXML>
        <inkml:traceGroup>
          <inkml:annotationXML>
            <emma:emma xmlns:emma="http://www.w3.org/2003/04/emma" version="1.0">
              <emma:interpretation id="{3399FE5C-3CA4-47DD-8E0D-2901D3412C7A}" emma:medium="tactile" emma:mode="ink">
                <msink:context xmlns:msink="http://schemas.microsoft.com/ink/2010/main" type="inkWord" rotatedBoundingBox="8301,9059 10007,8626 10199,9381 8493,9814"/>
              </emma:interpretation>
              <emma:one-of disjunction-type="recognition" id="oneOf1">
                <emma:interpretation id="interp5" emma:lang="en-US" emma:confidence="1">
                  <emma:literal>6m</emma:literal>
                </emma:interpretation>
                <emma:interpretation id="interp6" emma:lang="en-US" emma:confidence="0">
                  <emma:literal>6 m</emma:literal>
                </emma:interpretation>
                <emma:interpretation id="interp7" emma:lang="en-US" emma:confidence="0">
                  <emma:literal>6 M</emma:literal>
                </emma:interpretation>
                <emma:interpretation id="interp8" emma:lang="en-US" emma:confidence="0">
                  <emma:literal>6 on</emma:literal>
                </emma:interpretation>
                <emma:interpretation id="interp9" emma:lang="en-US" emma:confidence="0">
                  <emma:literal>6 in</emma:literal>
                </emma:interpretation>
              </emma:one-of>
            </emma:emma>
          </inkml:annotationXML>
          <inkml:trace contextRef="#ctx0" brushRef="#br0" timeOffset="16096.554">5851 2743 96 0,'0'0'40'16,"0"0"-6"-16,-27 23-12 15,20 3-10-15,-4 4-5 16,2 6-3-16,2 11-3 16,-4 9-2-16,0 3 2 15,2 2 0-15,4 2 0 16,1 2 0-16,4-7 1 16,6 1 0-16,1-11 0 0,7-4 0 15,4-10-1 1,8-7-1-16,1-11 0 15,3-9 0-15,5-9 0 16,1-8-1-16,3-10 0 0,-2-4 0 16,0-6 1-16,0-4 0 15,-5-2 0-15,-5 0-1 16,-2 2 0-16,-8-1 1 16,-7 3-2-16,-4 0 0 15,-10 6 1-15,-7 5 0 16,-5 5 1-16,-9 7-1 15,-6 7 1-15,-1 9 0 16,-6 7 0-16,4 10 1 16,1 5-1-16,8 5 1 15,3 5 0-15,11 3 0 16,10-3 0-16,4-1 1 16,12-2 0-16,3-7-1 0,5-2-6 15,-1-13-9-15,7-1-9 16,-6-15-6-16,4-3-5 15,-3-4-1-15,-5-6 0 16,-1-3 0-16</inkml:trace>
          <inkml:trace contextRef="#ctx0" brushRef="#br0" timeOffset="16826.8862">6622 2973 131 0,'-25'29'36'0,"12"0"-1"16,-2-8-13-16,5 12-21 15,10-1 1-15,5-1 0 16,2-2 0-16,6-6-5 16,3-5-6-16,-16-18-3 15,27 13-2-15,-27-13 0 16,0 0-2-16,16-31 1 16,-10 11 0-16,-8-10 5 0,4-8 6 15,3-5 7-15,1-4 6 16,6 2 4-1,1-6 0-15,7 12 1 16,-2 1-1-16,7 11 2 0,-3 9-2 16,5 13-2-16,-4 10-7 15,3 10-3-15,-5 6-1 16,3 8 1-16,-4 5-1 16,-2 0-1-16,-2 6 1 15,-5-4 0-15,-1-6 2 16,-1-3-2-16,-1-5 1 15,-8-22-2-15,0 0 0 16,20 9-4-16,-20-9-6 0,16-36-2 16,-4 13-2-16,-1-12 1 15,4 3-1-15,-1-8 0 16,10 4 0 0,-1-5 5-16,2 5 9 0,8 7 10 15,-4 2 5-15,3 13 1 16,-3 7 0-16,3 18 1 15,-6 5 0-15,1 16-1 16,-7 4-4-16,-2 7-8 16,-4 6-2-16,-1 1-1 15,-6-5 1-15,2-5 1 16,-4-8-2-16,1-8 0 0,1-6-5 16,-7-18-20-16,0 0-10 15,22-33-1-15,-15-1-3 16,-5-7-2-16,-6-19-1 15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2.3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F3E8A7-B9C0-4381-9DBB-1E5B26202107}" emma:medium="tactile" emma:mode="ink">
          <msink:context xmlns:msink="http://schemas.microsoft.com/ink/2010/main" type="inkDrawing" rotatedBoundingBox="5356,10999 6353,6636 8743,7182 7746,11546" semanticType="enclosure" shapeName="Other"/>
        </emma:interpretation>
      </emma:emma>
    </inkml:annotationXML>
    <inkml:trace contextRef="#ctx0" brushRef="#br0">4043 794 32 0,'29'3'15'16,"-2"-1"-2"-16,8 3-11 16,4 1-2-16,10-3 1 15,5 3-1-15,9-1 0 0,4-1 0 16,3 1-1-16,6-1 0 16,2-1 0-16,3 1 0 15,-2-1-1-15,3-1 1 16,-3 0 0-16,-1-2 0 15,-1 0 1-15,1 2 0 16,-3 0 1-16,-1-2-1 16,-3 1 1-16,-1-1-1 15,-3 4-3-15,2 0-2 16,-8-3-4-16,-2 5-3 16,-6-6 1-16,-6 9-4 15,-13-7 15-15</inkml:trace>
    <inkml:trace contextRef="#ctx0" brushRef="#br0" timeOffset="-3971.4492">3502 1114 4 0,'0'0'4'0,"0"0"-1"15,0 0 0-15,0 0 1 16,0 0 0-16,0 0 0 16,7 16 1-16,-7-16 0 15,4 20 0-15,-2-4 1 16,-2 2 1-16,3 7-1 15,-1 0-1-15,2 6 0 16,-3 5-1-16,3 2 1 0,-2 3-1 16,1 0 1-16,-1 6-2 15,0 0 3-15,-2 9 0 16,-4-2 3-16,4 9 1 16,-3 3 1-16,1 4 1 15,-5 4 0-15,5 7 1 16,-5-3-3-16,3 4 1 15,-1-2-4-15,1-3-1 16,-1-5-3-16,1 2-1 16,1-4-1-16,-1-2-1 15,0 1 0-15,3-5 1 16,-3 1-2-16,4-2 2 16,-4 0-1-16,2 0 0 0,2-4 0 15,0-1 0-15,-1-2 0 16,1 1 0-16,0-1 0 15,-2 0-1 1,2-2 1-16,-2-2 1 0,0 0-1 16,0-1 0-16,1-5 0 15,-1-1 0-15,2-1 1 16,0-3-1-16,0-1-1 16,0-3 1-16,2 1 0 15,-2-2 1-15,1 0-1 16,-2 2 0-16,-1 0 0 15,0-2 0-15,0 0-1 0,-1 1 2 16,-1-1-2-16,0 0 1 16,1 0 0-16,-3-3 0 15,3-1 0 1,-1 1 0-16,1-3 0 16,-3 1 0-16,3-3 0 0,1-1 0 15,-2-1 0-15,2-1 0 16,-1 0 0-16,3-3 0 15,-2-1 0-15,0 1 0 16,2-2 0-16,0-2 0 16,0 0 0-16,0-2 0 15,-2 2 0-15,2-2 0 16,-1 0 0-16,1-16 0 0,0 31 0 16,0-15 0-16,-2 0 0 15,2 0 0 1,0-16 0-16,-2 29 0 15,2-29 1-15,0 29-1 0,-2-13 1 16,2-16-2-16,0 27 2 16,0-27-2-16,-2 29 1 15,2-29-4-15,0 27-6 16,0-27-3-16,-2 20-3 16,2-20-2-16,0 0-4 15,0 0-5-15,0 0-5 16,0 0 1-16,10-33 5 15,-7 6 14-15</inkml:trace>
    <inkml:trace contextRef="#ctx0" brushRef="#br0" timeOffset="661.549">5287 1153 17 0,'-2'33'20'16,"2"15"-6"-16,0 12-7 15,0 10 1-15,-2 14 1 16,0 15 1-16,-1 11-1 16,-1 11-1-16,0 12-2 15,-1 0-1-15,1 4 1 0,-1 7-2 16,1 1 0-1,-1-2-1-15,1-1-1 16,1-6-2-16,-1-2 1 16,-1-7 0-16,1-1 3 0,-1-12 7 15,3-5-1-15,-4-10 0 16,6 0 1-16,-3-9-1 16,6 0 1-16,-4-11-2 15,2 1-1-15,-2-3-7 16,-3-5-4-16,2-2 2 15,-1-5 1-15,-3-4-1 16,-3-3 0-16,4-4 0 16,-3-4 0-16,3-1-1 15,0-4 4-15,1-4-6 16,-3-5-3-16,7 4-4 16,-2-8-2-16,4 0-5 15,-6-10-5-15,8-6-5 0,-4-16-3 16,0 0 2-16,11-21 3 15,-8-19 6-15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9.6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92AEA4-FD68-40FA-9762-4F8F5078CC8E}" emma:medium="tactile" emma:mode="ink">
          <msink:context xmlns:msink="http://schemas.microsoft.com/ink/2010/main" type="inkDrawing" rotatedBoundingBox="4829,10289 4966,11390 4909,11397 4772,10296" semanticType="callout" shapeName="Other">
            <msink:sourceLink direction="with" ref="{FB4CC1FC-CA16-48DC-98C3-AB56C79DA2A6}"/>
            <msink:sourceLink direction="with" ref="{656615F4-5B96-4F3D-AEF8-30B819B24FD0}"/>
          </msink:context>
        </emma:interpretation>
      </emma:emma>
    </inkml:annotationXML>
    <inkml:trace contextRef="#ctx0" brushRef="#br0">2 0 19 0,'-4'20'9'15,"4"-20"3"-15,2 36 2 16,0-9 1-16,1 7 1 16,-3 4 4-16,7 8 0 15,-3 3-1-15,5 9-2 16,-4-3-3-16,6 6-2 0,-3-1-3 15,1-1-2-15,0-1-5 16,-2-2-2-16,-2-4 0 16,1-5 0-1,-3-4 0-15,1-4 0 0,-2-6 0 16,-2-3 0-16,-2-6 0 16,0-5-1-16,2-2-1 15,0-17-3-15,2 19-3 16,-2-19 0-16,0 0-1 15,0 17 0-15,0-17 0 16,0 0 0-16,11 16 2 16,-11-16 3-16,0 0 3 15,7 16 1-15,-7-16 0 16,0 0 0-16,12 18 0 16,-12-18 1-16,0 0-1 15,13 20 0-15,-13-20 0 16,0 0 0-16,15 16 0 0,-15-16 0 15,0 0 0-15,0 0 0 16,5 16-1-16,-5-16-2 16,0 0-4-16,0 0-2 15,0 0-3-15,0 0-1 16,0 0-4-16,0 0-3 16,0 0-4-16,5-20 3 15,-5 20 15-15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1.0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4CC1FC-CA16-48DC-98C3-AB56C79DA2A6}" emma:medium="tactile" emma:mode="ink">
          <msink:context xmlns:msink="http://schemas.microsoft.com/ink/2010/main" type="inkDrawing" rotatedBoundingBox="5924,10668 6811,10940 6615,11576 5729,11304" semanticType="enclosure" shapeName="Other">
            <msink:destinationLink direction="with" ref="{8092AEA4-FD68-40FA-9762-4F8F5078CC8E}"/>
          </msink:context>
        </emma:interpretation>
      </emma:emma>
    </inkml:annotationXML>
    <inkml:trace contextRef="#ctx0" brushRef="#br0">186 50 7 0,'0'0'5'0,"28"-2"1"16,-28 2 2-16,31-2 0 15,-15 0 0-15,2 2-1 16,-1-1 0-16,1-1-2 16,0 0-1-16,-2 0-2 15,2 0-1-15,0 1 0 0,2-5-1 16,0 3 0-16,0-1 0 15,3-1 1-15,2-1-1 16,-1 1 0-16,-1 1 0 16,1 2 1-16,-3 4 2 15,-4 0 2-15,2 5 2 16,-19-7 2-16,26 20 3 16,-26-20 1-16,20 23 1 15,-20-23 1-15,19 20-1 16,-19-20-1-16,22 20-3 15,-22-20-3-15,25 16-1 16,-25-16-1-16,26 20-2 16,-26-20-2-16,28 25 0 0,-28-25-1 15,29 31 0-15,-12-15 1 16,-1 2 0-16,-4 2 0 16,1 3-1-16,1-1 2 15,-1 3-2-15,-2 0 1 16,-4 0-1-16,0 2 0 15,-1 2-1-15,1-4 1 16,-5-1 1-16,0 1-2 16,-6-4 2-16,0 1-2 15,1-4 2-15,-4 0-1 16,7-18 0-16,-15 23 0 16,15-23 0-16,-16 17 0 15,16-17 0-15,-24 14 0 0,24-14 0 16,-27 16 0-1,9-9 0-15,0 1 0 16,-3-3 0-16,-3 0 0 16,1 1 0-16,-1-6 0 0,-5-2 0 15,1-2 0-15,-5 3 0 16,-3-5-1-16,-2 1 0 16,-3-1 2-16,-3-1-2 15,-1-4 1-15,0 2 0 16,-2-3 0-16,0-1-1 15,0 2 1-15,4 1 0 16,0-3 0-16,5 2 1 16,5-1 0-16,4-1 0 15,6-1 0-15,9-3 0 16,5-2 0-16,7-5 0 16,4-1-1-16,5-6-2 15,5 1-2-15,5-6-2 0,2 2-4 16,0-4 1-16,2 7-4 15,-6-3 1-15,3 9-4 16,-8 2 0-16,-10 23-2 16,15-27 0-16,-15 27 0 15,0 0-2-15,5-18-2 16,-5 18 0-16,0 0 10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6:15:46.5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E699A2-8AC6-4558-A381-FAB22A5AEBB6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0,'0'0'0,"0"0"15,0 0-15</inkml:trace>
    <inkml:trace contextRef="#ctx0" brushRef="#br0" timeOffset="4700.3832">0 906 0,'193'-83'0,"-182"77"16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44.6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6D5A1F-0CEA-446B-8454-D620B62A3EFB}" emma:medium="tactile" emma:mode="ink">
          <msink:context xmlns:msink="http://schemas.microsoft.com/ink/2010/main" type="inkDrawing"/>
        </emma:interpretation>
      </emma:emma>
    </inkml:annotationXML>
    <inkml:trace contextRef="#ctx0" brushRef="#br0">1123-6588 109 0,'0'0'42'0,"0"0"-1"16,-11 21-12-16,9 6-16 15,0 2-4-15,6 7 0 16,-1 4-6-16,5 5-3 16,-1-2 0-16,0 2 0 15,0-6 0-15,1-1 0 16,-3-7 0-16,2-6 0 16,0-4-5-16,-7-21-19 15,0 0-8-15,0 0-4 16,20-16-4-16,-16-9-2 15,1-7-2-15,1-4 13 0</inkml:trace>
    <inkml:trace contextRef="#ctx0" brushRef="#br0" timeOffset="674.571">1189-6799 38 0,'-16'-21'20'16,"2"1"-3"-16,-4 4-2 15,-4-2 0-15,2 5 2 16,-10-5 6-16,4 11-1 15,-13-6-1-15,4 10-2 16,-10-3-1-16,4 8-3 16,-10 2-3-16,2 8-9 15,-1 8-3-15,1 7 0 16,0 9 0-16,4 11 0 16,4 7 0-16,1 10 0 15,8 7 0-15,8 6 0 16,8 4 0-16,7 2 0 15,11-2 0-15,7-2 0 0,12-2 0 16,12-5 0-16,10-7 0 16,10-7 0-16,10-12 0 15,5-8 0-15,6-7 0 16,4-11 0-16,-2-15 0 16,-1-7 0-16,-6-10 0 15,-8-12 0-15,-5-6 0 16,-7-5 0-16,-9-4 0 15,-8-4 0-15,-7-2 0 16,-7 0 0-16,-1 3 0 16,-8-1 0-16,-4 0 0 15,-5-4 0-15,-9-1 0 16,-5-10 0-16,-6-1-6 0,-9-8-2 16,-2 4-1-16,-10-4-1 15,3 12 1-15,-9 2-3 16,9 17-1-16,0 10 2 15,9 20-4-15,6 10-5 16,14 14-3-16,9 7-2 16,11 5-6-16,12 8 1 15,10-5 2-15,12 8 24 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18.1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A17BEA-43C7-44D3-B889-F4266BB12961}" emma:medium="tactile" emma:mode="ink">
          <msink:context xmlns:msink="http://schemas.microsoft.com/ink/2010/main" type="inkDrawing" rotatedBoundingBox="12005,12799 12629,11398 13804,11920 13180,13322" hotPoints="13640,12381 12946,13074 12253,12381 12946,11687" semanticType="enclosure" shapeName="Circle"/>
        </emma:interpretation>
      </emma:emma>
    </inkml:annotationXML>
    <inkml:trace contextRef="#ctx0" brushRef="#br0">635-185 78 0,'-5'-18'31'0,"0"-1"-2"15,-8-7-4-15,2 7-4 16,-7-5 0-16,0 4-3 15,-9-1-5-15,0 3-4 0,-11 0-2 16,-5 7-4 0,-13 2-3-16,-4 7 0 15,-7 8 0-15,-5 4-1 16,-3 12 1-16,-7 9 1 16,1 10-1-16,5 11 0 0,10 9 0 15,6 18 0-15,11 17 0 16,13 8 0-16,15 8 0 15,15 3 0-15,21 0 0 16,15 0 0-16,15-10 0 16,17-15 0-16,12-22 0 15,16-14 0-15,9-15 0 16,9-17 0-16,3-17 0 16,-1-17 0-16,-4-15 0 15,-9-16 0-15,-8-11 0 16,-13-16 0-16,-15-13 0 15,-12-13 0-15,-11-8 0 0,-15 0 0 16,-10-1 0-16,-10 6 0 16,-10 0 0-16,-11 6 0 15,-9 8 0-15,-9 12 0 16,-6 6 0-16,-6 0-4 16,1 12-10-16,-6 2-8 15,8 16-9-15,0 4-2 16,13 12-1-16,3 4-3 15,13 8-5-15,16 9 5 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20.9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3F9FD4-4F92-4991-8BC2-3834ACE7C760}" emma:medium="tactile" emma:mode="ink">
          <msink:context xmlns:msink="http://schemas.microsoft.com/ink/2010/main" type="inkDrawing"/>
        </emma:interpretation>
      </emma:emma>
    </inkml:annotationXML>
    <inkml:trace contextRef="#ctx0" brushRef="#br0">1343 4 176 0,'0'-16'41'0,"3"-4"-7"15,-3 20-30-15,38-25-4 16,-5 16 0-16,5 4 0 0,9 1 0 15,1 6 0-15,3 1 0 16,-2 8 0 0,-6 0 0-16,-7 7 0 15,-11 2 0-15,-7 1 0 0,-12-1 0 16,-10 7 0-16,-9 0-1 16,-10 0 1-16,-6-2 0 15,-5-1 0-15,-2-10 0 16,-4 2-1-16,2-7-3 15,6 0-5-15,1-9-5 16,13 4-6-16,-2-9-5 16,20 5-6-16,0 0-2 15,0 0-5-15,29-9 1 16,-7 1 5-16,10 1 23 16</inkml:trace>
    <inkml:trace contextRef="#ctx0" brushRef="#br0" timeOffset="-336.0579">1368 29 121 0,'0'0'39'0,"0"0"-5"0,0 0-11 16,-18-14-7-16,18 14-2 16,4 25-6-16,-1 0-8 15,4 10 0-15,-1 8 0 16,1 11 0-16,-2 5 0 15,3 4 0-15,-1 0 0 16,-2-4 0-16,3-5 0 16,-1-3-1-16,-2-12 1 15,1-8 0-15,-1-15-7 16,-5-16-13-16,0 0-7 16,18 6-6-16,-20-26-5 15,-1-11-2-15,-3-12-2 16,-3-7 1-16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5.3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F1EA0CE-06B9-4367-A473-8141A81AD7B2}" emma:medium="tactile" emma:mode="ink">
          <msink:context xmlns:msink="http://schemas.microsoft.com/ink/2010/main" type="inkDrawing"/>
        </emma:interpretation>
      </emma:emma>
    </inkml:annotationXML>
    <inkml:trace contextRef="#ctx0" brushRef="#br0">772-1510 93 0,'-19'-20'40'0,"19"20"-2"16,0 0-16-16,0 0-14 15,27-16-1-15,-4 13 0 0,11 1-4 16,8 4-4-16,3-2-1 16,9 3-2-16,-2-1-1 15,8 3-2-15,-4-3 1 16,5 2-1-16,-5-2 0 15,4-1 2-15,-4-1 1 16,-4 0 1-16,-3 0 2 16,-6 2 1-16,-3 2 1 15,-10 3 1-15,1 4 4 16,-13 0 2-16,-2 7 0 16,-3 0-1-16,-4 7 1 15,-4-2-1-15,3 8 1 16,-5-4-3-16,3 7-2 0,1-2-4 15,-2 4 2-15,3-3-2 16,-1 1 2-16,2-2-1 16,0-1 0-16,0-1 0 15,0-3 0-15,0-1 0 16,-2-3 0-16,-2-3-1 16,1-2 1-16,-4 0 0 15,-2-18 0-15,-2 29 0 16,2-29 0-16,-9 18 0 15,9-18 0-15,-16 16-1 16,16-16 1-16,-26 14 0 16,26-14 0-16,-30 11 0 15,12-6 0-15,0-1 0 0,-4-2 0 16,-3-2 0-16,-6-2 0 16,-1 0 0-16,-8-1 0 15,-3-1-1 1,-6-3 1-16,-5 0 0 0,-2-2 0 15,-4 0 0-15,-1-4 0 16,0-1 0-16,1-1 0 16,0 3 0-16,3-3-1 15,1 6 0-15,3 4 0 16,6 1 0-16,4 4 0 16,5 4-1-16,4-2-2 15,11 7-8-15,1-4-7 16,22-5-7-16,-20 11-5 0,20-11-2 15,0 0-1-15,0 0-1 16,18-4 11 0</inkml:trace>
    <inkml:trace contextRef="#ctx0" brushRef="#br0" timeOffset="-759.4088">709-1528 25 0,'0'0'18'0,"0"0"0"16,0 0-3-16,-9 16 1 15,9-16 4-15,4 33 2 16,-4-10-3-16,5 11-1 16,-5 1-3-16,6 10-1 15,-6-2-4-15,1 4-2 0,-2-4-4 16,1-4-3 0,0-6-1-16,0-10-2 15,3-3-11-15,-3-20-8 16,0 0-6-16,0 0-6 0,17-20-5 15,-12-7-3-15,0-7 0 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37.2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FC2F5E-6F76-4A31-B7A6-37FA31D85479}" emma:medium="tactile" emma:mode="ink">
          <msink:context xmlns:msink="http://schemas.microsoft.com/ink/2010/main" type="inkDrawing"/>
        </emma:interpretation>
      </emma:emma>
    </inkml:annotationXML>
    <inkml:trace contextRef="#ctx0" brushRef="#br0">872 2707 159 0,'4'-33'35'0,"9"8"-2"16,1-5-9-16,10 6-24 16,8 6-1-16,4 4 2 15,0 5-1-15,2 5 2 0,-3 6-1 16,-7 7-1-16,-6 4 1 16,-4 10-1-16,-7 4 0 15,-9 7 0 1,-4 6 0-16,-5 1 0 0,-6 4 0 15,-3-2 0-15,-4 2 0 16,-3-3 0-16,-1-3 0 16,2-5 0-16,1-3 0 15,3-2 0-15,3-8 0 16,4-1 0-16,11 5-10 16,0-25-16-16,9 33-6 15,-9-33-2-15,26 30 0 16,-26-30-3-16,36 35 0 0</inkml:trace>
    <inkml:trace contextRef="#ctx0" brushRef="#br0" timeOffset="145.0932">1073 3540 188 0,'-22'12'21'0,"22"-12"-22"16,0 0-32-16,0 0-4 15,22-9-2-15,1-10-3 16</inkml:trace>
    <inkml:trace contextRef="#ctx0" brushRef="#br0" timeOffset="30540.3813">2321 3822 162 0,'18'-19'41'16,"-18"19"-1"-16,25-9-28 16,0 9-12-16,10 0 0 0,4-4 0 15,5 4 0-15,1 0 0 16,2 2 0-16,-8-4 0 16,1 9-9-16,-13-7-14 15,0 6-5-15,-27-6-3 16,0 0-1-16,0 0-1 15,-10 16 0-15,-16-11 2 16,-4 1 10-16,-5 1 8 16,-1 4 13-16</inkml:trace>
    <inkml:trace contextRef="#ctx0" brushRef="#br0" timeOffset="30719.8556">2425 4002 115 0,'0'0'35'16,"4"16"-1"-16,-4-16-2 15,23 8-1-15,-6-8-23 16,10 3-8-16,4 4-14 16,-3-7-13-16,9 8-4 15,-9-5-2-15,3 4 0 16,-9-7-2-16,1 8-2 16,-23-8 5-16,33 1 20 15</inkml:trace>
    <inkml:trace contextRef="#ctx0" brushRef="#br0" timeOffset="-11500.3247">2599 2022 190 0,'0'0'34'0,"0"0"-3"15,32 14-31-15,1-14 0 16,12 0-11-16,-4-7-12 16,10 5-7-16,-10-7-2 15,4 2-1-15,-14-7-2 0,-4 7 0 16,-27 7-1-16</inkml:trace>
    <inkml:trace contextRef="#ctx0" brushRef="#br0" timeOffset="-9756.0304">3227 1299 59 0,'-24'0'18'0,"-3"0"-1"15,0 9-5-15,0 9 6 16,-6 3 5-16,6 12 0 16,-5 1-4-16,5 14-2 0,-7-1 0 15,6 16-2-15,-8 0-3 16,11 9-7-16,3 4-5 15,10 1 0-15,10-1 0 16,11-6 0-16,16-7 0 16,11-9 0-16,13-9 0 15,5-11 0-15,11-5-10 16,-7-17-12-16,2-1-8 16,-12-9-3-16,-4 2 0 15,-14-12-2-15,-3 3 1 16,-9-8-3-16</inkml:trace>
    <inkml:trace contextRef="#ctx0" brushRef="#br0" timeOffset="-10900.7838">3441 1471 152 0,'-20'-12'35'0,"20"12"0"0,-18 14-7 15,13 8-23-15,3 8-5 16,2 6-1-16,2 11 2 16,2 7-1-16,3 4 0 15,0 5 0-15,2-2 0 16,2-5 0-16,-2-6 0 15,2-3 0-15,-2-11 0 16,-2-7 0-16,-2-10 0 16,-5-19 0-16,9 20-7 15,-9-20-13-15,0 0-10 16,-9-21-3-16,9 21 0 16,-1-35-2-16,2 16-1 15,1-8-1-15</inkml:trace>
    <inkml:trace contextRef="#ctx0" brushRef="#br0" timeOffset="-10167.5414">3716 1392 112 0,'0'0'36'16,"0"0"0"-16,30 11-4 15,1 14-18 1,5 6-2-16,9 14-1 16,2 7-9-16,0 6-2 0,2 8 0 15,-8 4 0-15,-7 6-1 16,-6-4 1-16,-14-2-1 15,-7-5 1-15,-7-9-1 16,-7-4 1-16,-2-11-5 16,-7-21-17-16,16-20-10 15,-33 7-1-15,17-25-1 16,-6-16-2-16,1-11 0 16</inkml:trace>
    <inkml:trace contextRef="#ctx0" brushRef="#br0" timeOffset="-8412.827">4333 1266 126 0,'0'0'34'0,"-27"-5"-3"16,14 21-11-16,-5 8-3 15,2 15-2-15,-4 4-10 16,2 13-4-16,2 3 1 0,-2 8-1 16,3 3 0-16,4 4 0 15,6-2 0-15,7 2-1 16,8-4 0-16,7-5 0 15,8-6 0-15,6-7-1 16,5-12 0-16,2-13-3 16,7-7-15-16,-7-19-11 15,3-4-3-15,-8-15 0 16,-1-7-2-16,-7-17-1 16,1-3 0-16</inkml:trace>
    <inkml:trace contextRef="#ctx0" brushRef="#br0" timeOffset="-7864.0331">4990 1587 139 0,'9'-17'40'0,"-8"-2"-9"15,7 1-14-15,-5-6-10 16,1 6 0-16,-2-2-7 16,-6 2 2-16,4 18-2 15,-27-28 1-15,3 17-1 0,-4 9 1 16,-9 7 2-16,-4 8-1 16,-8 7 0-16,2 5-2 15,4 9 2-15,2 4-2 16,10 5 1-16,13 0-3 15,14-1 1-15,15-6-2 16,18-4 2-16,11-8-1 16,7-12 0-16,5-8 0 15,0-8-1-15,-5-10-3 16,-5-8 1-16,-8-1 1 16,-9-4 4-16,-9 3 0 15,-7 3 1-15,-1 5 1 16,-8 16 2-16,0 0 3 0,0 0-2 15,0 0 1-15,-8 32-5 16,3-1 0 0,3 10-1-16,0 9 0 15,4 6 0-15,0 0-1 0,5-2 0 16,0-4 1-16,4-5-2 16,0-12-8-16,9-8-16 15,-4-20-7-15,2-7 0 16,-2-16-1-16,2-3 0 15,-1-13-1-15</inkml:trace>
    <inkml:trace contextRef="#ctx0" brushRef="#br0" timeOffset="-7135.3471">5800 1569 171 0,'0'0'34'15,"-24"3"-1"-15,24-3-22 0,-34 31-10 16,10-6-1-16,-3 4 1 16,0 7-2-16,-5 5 1 15,1 4 0-15,4 2-1 16,5 2 0-16,10-3 0 15,6-3-1-15,14-3 1 16,8-4 0-16,11-9-1 16,4-5 1-16,3-12 0 15,4-4 1-15,-2-6-1 16,-2-9 1-16,-3-4 0 16,-6-7-1-16,-5-5 1 15,-4-4 0-15,-7-3 1 16,-7 0-1-16,-7-4 1 0,-10 2 0 15,-8-2 0-15,-10 3 1 16,-8 3-1-16,-6-1 0 16,-5 2 1-16,-3 2-1 15,3 2-1-15,5 3-1 16,6 3 1-16,8-1-1 16,11 4 0-16,22 16-1 15,-3-26 1-15,19 14 0 16,13 3 0-16,5 0 0 15,11 5-7-15,1-1-9 16,2 3-7-16,-4-2-4 16,-3 4-4-16,-8 0 1 0,-6-1-1 15,-6-1-1-15,-5-2 8 16</inkml:trace>
    <inkml:trace contextRef="#ctx0" brushRef="#br0" timeOffset="31175.6111">3171 3627 104 0,'0'0'31'0,"0"0"2"15,0 0-1-15,0 18-8 16,9 16-13-16,0 9-3 16,7 11 1-16,-3 4-6 15,1 5-3-15,0 0 0 16,-3-2 0-16,-5-5 0 16,1-4 0-16,2-9-1 15,-4-10-13-15,6-5-7 16,-11-28-6-16,20 22-5 15,-20-22 0-15,32-22-1 16,-13-6 0-16,0-5 2 16,3-6 7-16,5-5 18 0</inkml:trace>
    <inkml:trace contextRef="#ctx0" brushRef="#br0" timeOffset="31569.6615">4107 3632 114 0,'-22'-34'34'0,"3"7"0"16,-8-2-2-16,3 13-7 0,-5 7-17 15,4 11-1 1,-2 11-6-16,-2 14-1 0,0 14 0 15,0 11 0 1,0 13 0-16,2 3 0 16,8 8 0-16,8 1 0 0,11-5 0 15,11-5 0-15,17-8-5 16,7-14-12-16,17-7-9 16,2-16-5-16,7-10-1 15,-3-15-1-15,-2-6-1 16,-11-13 0-16,-1-5 6 15,-8-4 14-15,-6-3 14 16</inkml:trace>
    <inkml:trace contextRef="#ctx0" brushRef="#br0" timeOffset="-7705.3416">5334 1889 179 0,'-7'23'34'16,"5"-7"-2"-16,-1 4-42 0,3-20-18 15,9 25-5-15,-9-25 0 16,25-3-2-16,-25 3-1 16,36-34 0-16</inkml:trace>
    <inkml:trace contextRef="#ctx0" brushRef="#br0" timeOffset="-6857.1596">5856 1041 156 0,'0'0'33'15,"0"0"0"-15,-6 17-18 0,24 17-11 16,9 11-4-16,6 11 1 15,8 7 0-15,1 10-1 16,3 3 1-16,-4 3-1 16,-4 0 1-16,-10 0 0 15,-9-3 1-15,-9-2-3 16,-9-6 1-16,-6-7 1 16,-5-7-1-16,-3-16-6 15,1-2-17-15,-1-20-10 16,14-16 0-16,-27-18-3 15,20-9-1-15,-2-14-2 16</inkml:trace>
    <inkml:trace contextRef="#ctx0" brushRef="#br0" timeOffset="-5836.6436">6664 1265 161 0,'-31'14'40'15,"2"13"-6"-15,-8 4-26 16,4 8-5-16,6 6-1 15,4 4-2 1,3 3 2-16,7 2-1 0,9-4 1 16,4 4-3-16,11-5 1 15,6 3 0-15,6-3 0 16,6-6 0-16,5-4-1 16,2-6 1-16,0-6-1 15,0-11 0-15,1-2-7 16,-7-14-12-16,3-2-8 15,-8-12-6-15,-2-2-6 16,-5-6-1-16,-1 1 0 0,-5-1 5 16</inkml:trace>
    <inkml:trace contextRef="#ctx0" brushRef="#br0" timeOffset="-4767.1781">6924 1333 94 0,'-15'-27'41'16,"15"27"-3"-16,-12-25-8 15,12 25-10-15,0 0-5 16,0 0-7-16,7 20-7 16,-2 5 0-16,1 5 1 15,-1 8-2-15,1 5 1 16,-1 8-1-16,0 1 1 15,1 4-1-15,-1-2 1 16,4-4-2-16,2-1 0 16,0-8 1-16,2-5-1 15,-3-9 0-15,1-5 0 16,-11-22 0-16,22 9 0 0,-22-9 0 16,13-18 0-16,-12 0 0 15,1-4 1-15,0-3 0 16,0-2-1-1,0 0 1-15,1 2 0 0,3-1 0 16,3 3-1-16,3 3 1 16,4 2 0-16,3 2 0 15,2 3 0-15,4 8 1 16,3 5-1-16,0 5 1 16,3 10 0-16,0 5 0 15,-1 5-1-15,3 7 1 16,-4 4 0-16,-2 4-1 15,-4-1 1-15,-1 1-1 0,-6-6 0 16,-1-3-1-16,-3-10 0 16,-12-21 0-1,16 24-8-15,-16-24-11 16,2-20-9-16,-9-5-4 0,3-6 0 16,-8-10-1-16,3-4-1 15,-4-7-1-15</inkml:trace>
    <inkml:trace contextRef="#ctx0" brushRef="#br0" timeOffset="-4468.8277">7211 752 160 0,'54'32'35'16,"5"13"-2"-16,19 25-21 16,5 18-6-16,5 13-2 15,-1 7-3-15,-4 7-1 16,-9-1 1-16,-13-3-2 16,-14-8 1-16,-12-15 0 15,-12-12 0-15,-12-15-2 16,-6-9-16-16,-14-20-16 15,-3-14-1-15,-6-21-3 0,0-19-2 16,1-14-2 0</inkml:trace>
    <inkml:trace contextRef="#ctx0" brushRef="#br0" timeOffset="32133.7927">4643 3814 111 0,'-18'-32'39'16,"-7"-2"-1"-16,-1 5-7 16,-6-2-18-16,3 13-5 15,-2 0-1-15,1 15 0 16,-4 8-6-16,1 9-1 15,2 12 0-15,2 6 0 16,4 6 0-16,7 5 0 0,7 0 0 16,11-1 0-16,15-8 0 15,8-6-1-15,15-8-7 16,4-16-3-16,10-2-3 16,-2-15 0-16,3-1 0 15,-12-12 0-15,-3 3 4 16,-9-2 6-16,-14 2 12 15,-3 6 4-15,-12 17 2 16,2-16 0-16,-2 16 0 16,-4 22-1-16,-1 1-2 15,5 10-7-15,2 6-4 16,1 4 0-16,5 6 0 16,2-1 0-16,3-3 0 0,5-1-1 15,4-7-5-15,-4-11-13 16,9-7-9-16,-6-13-2 15,7-6-2-15,-9-15 0 16,7 1-1-16,-6-11-1 16,5 1 6-16,-2 1 17 15</inkml:trace>
    <inkml:trace contextRef="#ctx0" brushRef="#br0" timeOffset="32228.8534">5045 4120 141 0,'-1'16'33'16,"-8"0"-1"-16,3 8-1 15,-5-4-15-15,8-1-30 16,10 3-12-16,-7-22-5 0,27 18-1 16,-7-22-1-16,5-6-2 15,-1-16 0 1,10-2-1-16</inkml:trace>
    <inkml:trace contextRef="#ctx0" brushRef="#br0" timeOffset="32683.5662">5448 3827 137 0,'0'0'34'0,"-20"-24"-1"16,20 24-1-16,-42 6-13 15,19 10-19-15,3 9 0 16,0 8 0-16,4 4 0 16,0 5 0-16,0 1 0 0,3 4 0 15,2-2-1-15,2-2 1 16,6-2 0-1,6-3 0-15,4-7 0 16,8-4 0-16,5-8 1 0,10-6-1 16,3-8 0-16,3-8 0 15,0-8 0-15,-2-5 0 16,-3-6 0-16,-9-5 0 16,-8-3 0-16,-16-1 0 15,-7-1 0-15,-14-1 0 16,-12 1 0-16,-4 1 0 15,-8 1 0-15,0-1 0 16,-2 2 0-16,6 0 0 16,5 3 0-16,7 0 0 0,10 5 0 15,8-1 0 1,13 4 0-16,9-2 0 0,11-1 0 16,9 1 0-16,12 2-3 15,4-4-15-15,11 6-8 16,-3-4-5-16,3 8 1 15,-11-3-2-15,-2 8 0 16,-9-4-1-16,-3 4 8 16,-9 2 9-16,-22 5 9 15,25-24 6-15</inkml:trace>
    <inkml:trace contextRef="#ctx0" brushRef="#br0" timeOffset="32950.2884">5625 3425 99 0,'0'0'33'0,"-22"-25"-1"0,22 25-1 16,0 0-1-16,0 0-10 16,5 24-12-16,17 3-6 15,5 14-2-15,4 13 0 16,1 11 0-16,1 7 0 16,-1 7 0-16,-6 0 0 15,-5 0-1-15,-3-1 1 16,-7-12 0-16,-2-6-1 15,-4-14-8-15,-3-13-11 16,4-6-8-16,-6-27-3 16,0 0 0-16,0 0-1 15,11-25-1-15,-6-11-2 16,4-4 10-16,7-7 17 0</inkml:trace>
    <inkml:trace contextRef="#ctx0" brushRef="#br0" timeOffset="33300.3117">6540 3454 128 0,'-22'-14'33'0,"-5"3"-1"16,3 9-1-16,-12 8-17 15,7 12-7-15,-3 14 0 0,-1 15-4 16,1 10-3-16,1 14 0 16,6 4 0-16,5 4 0 15,13 2 0-15,11-3 0 16,14-10 0-16,10-10 0 16,14-10-6-16,3-17-14 15,11-8-8-15,-7-16-4 16,3-8 0-16,-9-17-1 15,-7-2-2-15,-7-11 0 16,-3-1 6-16</inkml:trace>
    <inkml:trace contextRef="#ctx0" brushRef="#br0" timeOffset="33455.413">6680 3933 160 0,'0'0'34'15,"0"0"-2"-15,18-4-3 0,11 6-47 16,4-6-10-16,8 3-2 16,1-6-3-16,3 1 0 15,-4-6-2-15,-1 1 0 16,-4-5-1-16,0-2 30 16</inkml:trace>
    <inkml:trace contextRef="#ctx0" brushRef="#br0" timeOffset="33851.6395">7324 3616 152 0,'-27'-20'34'16,"2"10"-1"-16,-9-3-3 0,5 13-27 16,-5 9-2-16,-1 7-1 15,1 9 0-15,0 4 0 16,5 5 0-16,4 4-1 15,7-2 1-15,9-3 1 16,12-3-1-16,10-3 0 16,16-5 0-16,10-2 0 15,14-4 0-15,4-4 0 16,5 4 1-16,1-1-1 0,-2 3-1 16,-5 0 1-1,-9 5 0-15,-13 1-1 16,-10 3 1-16,-15 1 0 0,-13-1 0 15,-10 0 0-15,-10-1 1 16,-4-5-1-16,-7-3-6 16,-4-9-12-16,10-5-11 15,-6-15-1-15,12-7-2 16,-4-18-2-16,11-5 1 16,-1-13 0-16,14-4 6 15</inkml:trace>
    <inkml:trace contextRef="#ctx0" brushRef="#br0" timeOffset="34003.7413">7263 3634 133 0,'0'0'34'0,"0"-23"-2"15,0 23-1-15,25-4-8 0,1 10-32 16,17 6-15-16,-2-3-6 16,14 2-2-16,-3-7 0 15,2-1-2-15,-9-8 0 16,-3 1-1-16,-8-7 13 15</inkml:trace>
    <inkml:trace contextRef="#ctx0" brushRef="#br0" timeOffset="34274.926">7619 2961 155 0,'3'20'34'0,"12"12"-3"16,19 22-2-16,13 11-30 16,9 14 2-16,5 13-1 15,0 7 0-15,-3 4 0 16,-11-3 1-16,-13-6-1 16,-16-8 0-16,-14-8 0 15,-17-15-14-15,-1-11-17 16,-11-20-1-16,-1-12-2 15,-2-16-3-15,6-15 0 16,4-16-3-16</inkml:trace>
    <inkml:trace contextRef="#ctx0" brushRef="#br0" timeOffset="-385.0179">44 3014 190 0,'-4'-21'34'0,"4"21"-3"15,-13 27-31-15,12 3 0 16,4 10 0-16,6 10 0 16,2 8 0-16,5 5 0 15,6 0 0-15,0-2 0 16,3-5 0-16,-2-8 0 0,1-8 0 15,-4-11-2 1,0-13 0-16,-4-11 1 16,-16-5-1-16,25-25 1 15,-16-4-1-15,4-10 1 0,1-5-1 16,2-2 2-16,4 3-1 16,4 3 1-16,1 8 0 15,4 8 1-15,3 13 0 16,1 15 1-16,-2 9 0 15,1 10 1-15,-3 9-1 16,2 6 0-16,-6 7-1 16,-1 0-1-16,-1 2 0 15,-3-8 0-15,0-3 0 16,-4-18-14-16,6-5-14 16,-6-17-5-16,4-10-1 15,-9-22-1-15,3-5-1 16,-3-15-1-16</inkml:trace>
    <inkml:trace contextRef="#ctx0" brushRef="#br0" timeOffset="34791.7249">2157 4971 190 0,'0'0'35'0,"0"0"-5"16,0 0-30 0,48-16 0-16,3 12 0 15,7 1 0-15,5 1 0 0,0-2-20 16,2 6-11-16,-13-6 0 15,-7 13-3-15,-23-7-1 16,-22-2-1-16,2 22-2 16,-20-6 9-16</inkml:trace>
    <inkml:trace contextRef="#ctx0" brushRef="#br0" timeOffset="34967.9488">2348 5207 152 0,'-2'20'36'15,"2"-20"-2"-15,31 7-3 16,-10-5-29-16,14-1-2 16,12 8-15-16,-4-9-13 0,9 8-3 15,-7-8-2-15,-3 5 0 16,-13-7-3-16,1 4-1 16,-10-7 1-16</inkml:trace>
    <inkml:trace contextRef="#ctx0" brushRef="#br0" timeOffset="35342.1809">3032 5106 82 0,'0'0'34'15,"0"0"-1"-15,21 5-1 16,-21-5 0-16,27-9-11 16,-5 0-11-16,7 4-1 15,2-6-7-15,-1 0-7 16,5 4-11-16,-7-4-7 15,1 8-5-15,-9-4-3 16,-4 3-2-16,-16 4 1 16,18-7-2-16,-18 7 7 0,0 0 6 15,0 0 17-15</inkml:trace>
    <inkml:trace contextRef="#ctx0" brushRef="#br0" timeOffset="35686.4154">3429 4854 151 0,'0'0'34'16,"0"0"-1"-16,-15 24-1 16,15-5-27-16,0 14-5 15,4 3 0-15,-1 3 0 0,-1 3 0 16,0-1 0-16,0-3 0 15,0 0 0-15,-1-8 0 16,1-5 0-16,4-7 0 16,-6-18 0-16,21 15 0 15,-21-15 0-15,33-9 0 16,-12-4 0-16,7 1 0 16,2-5 0-16,5 3 0 15,-1 1 0-15,0 1 0 16,2 6-9-16,-9-1-9 15,8 9-8-15,-16-7-5 16,3 6 0-16,-22-1-1 0,25-5-1 16,-25 5 0-16,9-27 9 15,-5 5 8-15</inkml:trace>
    <inkml:trace contextRef="#ctx0" brushRef="#br0" timeOffset="35895.5558">3788 4856 145 0,'0'0'33'0,"0"0"-1"16,-15 36-2-16,12-7-16 16,6 14-14-16,6 7 1 15,2 11-2-15,0 6 2 16,2 5-2-16,-4 0 1 16,-4-9-13-16,8 2-11 0,-6-20-7 15,6-4-1-15,-13-41-2 16,25 18 0-1,-14-43-1-15,8-8-2 16,1-8 24-16</inkml:trace>
    <inkml:trace contextRef="#ctx0" brushRef="#br0" timeOffset="36407.6965">4416 5039 142 0,'20'-30'34'0,"-20"30"0"16,9-36-3-16,-6 16-17 16,1 0-14-16,-2-5 0 15,-8 5 0-15,-1 4 0 16,7 16 0-16,-31-18-1 16,8 20 1-16,-4 9 0 0,-4 9 0 15,2 8-1-15,2 6 2 16,4 6-2-16,6 3 2 15,8 0-1-15,9-1 1 16,9-4-1-16,9-10 0 16,8-4 0-16,3-12 0 15,1-12 0-15,1-7 0 16,-2-9 0-16,-4-7 0 16,-5-4 0-16,-6-2 0 0,-5-2 0 15,-5 8 0 1,-2 3 0-16,-2 20 0 15,-4-18 0-15,4 18 0 16,-2 16 0-16,1 4 0 0,1 11 0 16,3 5 0-16,8 5 0 15,0 6 0-15,3 3 0 16,3-1 0-16,1-4 0 16,3-4 0-16,-3-14-13 15,9-2-14-15,-7-19-4 16,4-10 0-16,-10-21-2 15,4-7-2-15,-5-12 0 16,3-2-2-16,2-5 25 16</inkml:trace>
    <inkml:trace contextRef="#ctx0" brushRef="#br0" timeOffset="36853.9534">4950 4707 119 0,'-20'-18'34'16,"20"18"-1"-16,-29 0-2 15,25 18 0-15,4 10-25 16,13 10-6-16,7 9 1 16,5 7-2-16,10 4 2 15,4 1-2-15,5 0 2 16,-3 2-2-16,1 2 1 15,-6 0-1-15,-8-1 1 0,-4-3 0 16,-8-5-1-16,-9 0 1 16,-8-7 0-16,-10-6 0 15,-5-12 0-15,-8-6 0 16,-3-8 0 0,-9-10 0-16,-7-7 1 0,-3-7-1 15,0-7 0-15,2-6 0 16,10 1-17-16,2-10-14 15,13 6-1-15,10-6-3 16,20 5-3-16,11-5-2 16,14-1-4-16,13-3 29 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17.3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86EF35-5B1F-4D33-9D39-1CEEC8D90AEA}" emma:medium="tactile" emma:mode="ink">
          <msink:context xmlns:msink="http://schemas.microsoft.com/ink/2010/main" type="inkDrawing"/>
        </emma:interpretation>
      </emma:emma>
    </inkml:annotationXML>
    <inkml:trace contextRef="#ctx0" brushRef="#br0">0 298 140 0,'0'-18'41'16,"-2"-7"-5"-16,10 5-18 15,-1-7-7-15,11 4-2 16,2-3-9-16,7-1 0 0,5 0 0 16,8 2 0-16,3 1 0 15,-1 3 0-15,1 6 0 16,-5 3 0-16,-2 5 0 16,-5 7 0-16,-2 5 0 15,-8 9 0-15,-3 12 0 16,-7 11 0-16,-5 5 0 15,-5 7 0-15,-6 5 0 16,-6 4 0-16,-5 3 0 16,-7-4 0-16,-3-1 0 15,-1-12 0-15,0-4 0 16,0-6 0-16,4-9-1 16,3-5 1-16,3-9 1 0,17-11-1 15,0 0 0-15,0 0 0 16,0 0 0-16,0 0 0 15,38-15 0 1,-9 10 0-16,6 1 0 0,1 4 0 16,2 0 0-16,1 4 0 15,-4 0 0-15,-3 3 0 16,-3 0 0-16,-6-3 0 16,-6-1 0-16,-17-3 0 15,23 0-1-15,-23 0-13 16,0 0-6-16,2-30-6 15,-2 30-2-15,-6-38-5 16,5 14-4-16,-7-4-3 0,3-5 7 16,3 7 11-16,-3-10 22 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8.3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E5799E-F594-4DEF-B33B-E6A3E1417A72}" emma:medium="tactile" emma:mode="ink">
          <msink:context xmlns:msink="http://schemas.microsoft.com/ink/2010/main" type="inkDrawing" rotatedBoundingBox="6044,11162 6186,7370 6247,7372 6106,11164" semanticType="callout" shapeName="Other">
            <msink:sourceLink direction="with" ref="{24680B80-FA43-4195-B22E-0B1F9D35A134}"/>
            <msink:sourceLink direction="with" ref="{5DB312B1-D32C-4B56-A537-74E680EECFD3}"/>
          </msink:context>
        </emma:interpretation>
      </emma:emma>
    </inkml:annotationXML>
    <inkml:trace contextRef="#ctx0" brushRef="#br0">121 0 4 0,'0'0'4'0,"0"0"-1"15,0 0 0-15,0 0 1 16,0 0 0-16,0 0 0 16,7 16 1-16,-7-16 0 15,4 20 0-15,-2-4 1 16,-2 2 1-16,3 7-1 15,-1 0-1-15,2 6 0 16,-3 5-1-16,3 2 1 0,-2 3-1 16,1 0 1-16,-1 6-2 15,0 0 3-15,-2 9 0 16,-4-2 3-16,4 9 1 16,-3 3 1-16,1 4 1 15,-5 4 0-15,5 7 1 16,-5-3-3-16,3 4 1 15,-1-2-4-15,1-3-1 16,-1-5-3-16,1 2-1 16,1-4-1-16,-1-2-1 15,0 1 0-15,3-5 1 16,-3 1-2-16,4-2 2 16,-4 0-1-16,2 0 0 0,2-4 0 15,0-1 0-15,-1-2 0 16,1 1 0-16,0-1 0 15,-2 0-1 1,2-2 1-16,-2-2 1 0,0 0-1 16,0-1 0-16,1-5 0 15,-1-1 0-15,2-1 1 16,0-3-1-16,0-1-1 16,0-3 1-16,2 1 0 15,-2-2 1-15,1 0-1 16,-2 2 0-16,-1 0 0 15,0-2 0-15,0 0-1 0,-1 1 2 16,-1-1-2-16,0 0 1 16,1 0 0-16,-3-3 0 15,3-1 0 1,-1 1 0-16,1-3 0 16,-3 1 0-16,3-3 0 0,1-1 0 15,-2-1 0-15,2-1 0 16,-1 0 0-16,3-3 0 15,-2-1 0-15,0 1 0 16,2-2 0-16,0-2 0 16,0 0 0-16,0-2 0 15,-2 2 0-15,2-2 0 16,-1 0 0-16,1-16 0 0,0 31 0 16,0-15 0-16,-2 0 0 15,2 0 0 1,0-16 0-16,-2 29 0 15,2-29 1-15,0 29-1 0,-2-13 1 16,2-16-2-16,0 27 2 16,0-27-2-16,-2 29 1 15,2-29-4-15,0 27-6 16,0-27-3-16,-2 20-3 16,2-20-2-16,0 0-4 15,0 0-5-15,0 0-5 16,0 0 1-16,10-33 5 15,-7 6 14-15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21.4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F6D6D0-2B3B-409B-996F-46E69A86CAD1}" emma:medium="tactile" emma:mode="ink">
          <msink:context xmlns:msink="http://schemas.microsoft.com/ink/2010/main" type="inkDrawing"/>
        </emma:interpretation>
      </emma:emma>
    </inkml:annotationXML>
    <inkml:trace contextRef="#ctx0" brushRef="#br0">1850-30 83 0,'-22'14'38'16,"1"1"0"-16,6 8-10 16,-5 4-9-16,9 15 0 15,-1 3-4-15,6 9-5 16,-1 5-5-16,7 2-5 0,2 2 0 15,5 0 0-15,8-4-2 16,4-6 0-16,7-10 1 16,8-9 0-1,6-5-1-15,5-9 2 0,4-8-1 16,-1-6 0-16,1-10 1 16,-4-7-10-16,-2 0-8 15,-12-10-6-15,0 1-5 16,-11-5-3-16,-6-2-1 15,-10-2-6-15,-8 0 0 16,-3 4 19-16</inkml:trace>
    <inkml:trace contextRef="#ctx0" brushRef="#br0" timeOffset="-321.6436">1864-52 125 0,'-18'-7'40'16,"18"7"-4"-16,0 0-14 15,0 0-17-15,22-12-10 16,3 8-11-16,13 6-11 16,-6-4-4-16,10 6-3 15,-10-4-4-15,1 1-2 0,-10 3 8 16,-23-4 28-16</inkml:trace>
    <inkml:trace contextRef="#ctx0" brushRef="#br0" timeOffset="172.3184">1788 423 161 0,'0'0'39'0,"0"0"-5"16,29-18-39-16,4 9-22 16,16 8-5-16,-1-5-2 15,5 4-7-15,-3 2-1 16,-3 0 0-16</inkml:trace>
    <inkml:trace contextRef="#ctx0" brushRef="#br0" timeOffset="848.3359">2528 551 82 0,'4'-21'31'16,"-2"1"-3"-16,-8-4-6 16,6 24-2-16,-7-36 0 0,7 36-5 15,-23-18-4-15,5 20-2 16,-6 5-1 0,-3 10-3-16,-4 4-4 15,2 10 0-15,-1 5-2 0,5 0 0 16,7 5-1-16,7-3-1 15,12-4 2-15,12-3-2 16,11-10 2-16,10-6-2 16,6-10 2-16,3-10-1 15,2-8-1-15,-5-8 0 16,-4-5-1-16,-9-2 1 16,-9 1 0-16,-7-2 3 15,-6 2 0-15,-8 7 3 16,-5 0 1-16,8 20 2 15,-20-18-1-15,20 18 0 16,-18 2-1-16,18-2-2 16,-7 31-3-16,11-10 1 0,5 10 0 15,5 5-2-15,10 2 1 16,3 5-1-16,5 4 2 16,1-1-1-16,-1 6 2 15,-1 1-2-15,-8 1 2 16,-5-4 0-16,-12-3-1 15,-10-4 2-15,-7-5-1 16,-8-9-1-16,-7-11 0 16,-4-11 0-16,-3-9-1 15,-3-9 0-15,4-7-7 16,-5-9-7-16,12 0-6 16,-2-7-5-16,13 2-5 15,6-4-2-15,14 3 0 0,6-1-1 16,14 0 6-16</inkml:trace>
    <inkml:trace contextRef="#ctx0" brushRef="#br0" timeOffset="1929.2092">3779 166 181 0,'0'0'37'0,"-20"7"-3"16,24 11-34 0,1 13 0-16,4 9 0 0,2 8 0 15,5 4 0-15,-3-3-1 16,1-4 1-16,-3-7-1 15,-4-6 1-15,-1-9-1 16,-6-23-1-16,0 0 1 16,0 0 0-16,0 0 0 15,-24-36 0-15,13 4 1 16,2-8-1-16,2-3 1 16,5-2 0-16,2 0 0 0,9 0 0 15,6 4 0-15,1 10 0 16,7 10 1-1,1 10-1-15,3 13 1 16,0 10 0-16,0 12 0 0,2 12 0 16,-4 7 0-16,-1 6 0 15,-3 3-1-15,1 0 0 16,-4-7-1-16,0-4 1 16,-4-5-1-16,-3-12 0 15,-11-24-1-15,16 21 0 16,-16-21 2-16,8-23 0 15,-8-1-1-15,2-10 0 16,1-4-2-16,3-8 0 16,3-3 0-16,3-3 2 15,4 5 0-15,2 6 1 16,2 10 1-16,2 15 0 16,1 11 2-16,1 17 2 0,-2 13-1 15,1 15 0-15,0 9-3 16,-1 6 0-16,0 1-1 15,1 0 0-15,-3-4 0 16,-2-7-1-16,7-2-14 16,-19-16-13-16,10-7-5 15,-16-20-1-15,25-4-2 16,-17-15-1-16,6-10 0 16</inkml:trace>
    <inkml:trace contextRef="#ctx0" brushRef="#br0" timeOffset="2552.7777">4955 204 165 0,'-11'-29'35'0,"6"8"-1"15,-11-1-21-15,5 6-14 16,11 16 1-16,-27-18 0 15,7 20 1-15,-5 3-1 16,-4 9 0-16,-9 8 0 16,0 7 1-16,0 7 0 15,0 7 0-15,6 7 0 16,5 3-1-16,12 0 0 16,15-2-1-16,17-8 0 0,11-7-1 15,10-9 1-15,9-9-2 16,7-13 2-16,0-8 0 15,-3-10 1-15,-8-5 0 16,-8-7 0-16,-10-4 1 16,-7-3-1-16,-9-1 1 15,-7 1 0-15,-6 0 0 16,-3 5 0-16,-8 3 0 16,1 8 0-16,14 16 0 15,-25-18 0-15,25 18 0 16,-18 6-1-16,16 10-1 15,7 2 0-15,10 9 0 0,8 3 0 16,6 10 0-16,5 7 0 16,13 5 1-16,-7 5-1 15,0 5 1 1,-6 1 0-16,-3-2 1 16,-10-4-1-16,-10-4 1 0,-7-7-1 15,-17-4 0-15,-3-14 0 16,-6-8 1-16,-8-9-1 15,-5-11-1-15,-4-9 1 16,1-4-8-16,-6-12-9 16,10-2-10-16,-2-9-4 15,14 0-3-15,-3-9 0 16,21-1-1-16,8-5 0 0</inkml:trace>
    <inkml:trace contextRef="#ctx0" brushRef="#br0" timeOffset="3013.0178">5172-30 168 0,'0'0'37'16,"0"0"-3"-16,-20-4-20 16,25 26-13-16,4 12-1 15,4 11 0-15,3 9 0 16,2 7 0-16,2 6 0 15,0 0 1-15,0-5-1 0,-4-4-1 16,-2-11 1 0,-1-13 0-16,-6-11-1 15,-7-23 1-15,0 0-1 16,0 0 0-16,2-23 0 0,-5-8 0 16,4-5 1-16,3-7-1 15,7 0 1-15,7-2-1 16,5 2 1-16,8 7 0 15,5 7 0-15,4 11 1 16,3 11 0-16,-3 14 0 16,1 13 0-16,-3 12 0 15,-2 10 0-15,-3 6-1 16,-6 8 1-16,-4-2-1 16,-3 0-1-16,-6-7 1 15,-6-8-1-15,-1-8 1 16,-5-9-6-16,-2-22-20 15,0 0-8-15,0 0-2 0,-15-36-1 16,8-4-4-16,2-10-1 16</inkml:trace>
    <inkml:trace contextRef="#ctx0" brushRef="#br0" timeOffset="6594.4194">2442 1685 140 0,'0'0'35'15,"0"0"-2"-15,0 0-5 16,0 0-17-16,34-7-3 15,-7 10-8-15,4 1-1 16,3-1 1-16,4-1-6 16,2 7-16-16,-12-5-10 15,1 1-1-15,-12-5-2 16,-17 0-1-16,16-7-2 0</inkml:trace>
    <inkml:trace contextRef="#ctx0" brushRef="#br0" timeOffset="1277.0636">3131 440 126 0,'0'0'34'0,"16"1"-9"15,6-4-20-15,12-1-26 16,4-5-4 0,5-2-5-16,2 1-5 0,1-5-2 15</inkml:trace>
    <inkml:trace contextRef="#ctx0" brushRef="#br0" timeOffset="1121.4522">3174 238 153 0,'-20'-5'35'15,"20"5"-1"-15,0 0-7 16,0 0-29-16,18 9-3 16,11-6-11-16,13 8-8 15,-2-7-4-15,5 3-4 16,-7-7-1-16,-4 4 0 15,-13-4 0-15,-21 0 3 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25.0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F83A99-8CF3-4D79-AD27-3F109CBE53B9}" emma:medium="tactile" emma:mode="ink">
          <msink:context xmlns:msink="http://schemas.microsoft.com/ink/2010/main" type="writingRegion" rotatedBoundingBox="1101,5980 5322,6188 5219,8286 998,8078">
            <msink:destinationLink direction="with" ref="{26A36B7C-A6DC-4B42-BC8A-8B6932D3801C}"/>
          </msink:context>
        </emma:interpretation>
      </emma:emma>
    </inkml:annotationXML>
    <inkml:traceGroup>
      <inkml:annotationXML>
        <emma:emma xmlns:emma="http://www.w3.org/2003/04/emma" version="1.0">
          <emma:interpretation id="{966E2EE5-243B-4452-84C7-F589659C273E}" emma:medium="tactile" emma:mode="ink">
            <msink:context xmlns:msink="http://schemas.microsoft.com/ink/2010/main" type="paragraph" rotatedBoundingBox="1093,5983 5303,6123 5235,8173 1025,8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F7EFF9-AD61-4F92-890B-FD7F262B8C96}" emma:medium="tactile" emma:mode="ink">
              <msink:context xmlns:msink="http://schemas.microsoft.com/ink/2010/main" type="inkBullet" rotatedBoundingBox="1166,5962 1855,6079 1727,6836 1038,6719"/>
            </emma:interpretation>
            <emma:one-of disjunction-type="recognition" id="oneOf0">
              <emma:interpretation id="interp0" emma:lang="en-US" emma:confidence="1">
                <emma:literal>Q</emma:literal>
              </emma:interpretation>
              <emma:interpretation id="interp1" emma:lang="en-US" emma:confidence="0">
                <emma:literal>☺</emma:literal>
              </emma:interpretation>
              <emma:interpretation id="interp2" emma:lang="en-US" emma:confidence="0">
                <emma:literal>G</emma:literal>
              </emma:interpretation>
              <emma:interpretation id="interp3" emma:lang="en-US" emma:confidence="0">
                <emma:literal>a</emma:literal>
              </emma:interpretation>
              <emma:interpretation id="interp4" emma:lang="en-US" emma:confidence="0">
                <emma:literal>¢</emma:literal>
              </emma:interpretation>
            </emma:one-of>
          </emma:emma>
        </inkml:annotationXML>
        <inkml:trace contextRef="#ctx0" brushRef="#br0">40-6 37 0,'-18'-3'30'0,"18"3"-5"16,-13 20-8-16,13-20-4 15,-5 34 2-15,1-13 4 16,12 12-1-16,-8-4-2 16,9 8-2-16,-9-1-3 15,5 6-2-15,-9-6-1 16,6 0-2-16,-2-6-3 15,-2-5-8-15,8-3-8 16,-6-22-9-16,0 0-8 0,16 7-6 16,-5-23-5-16,0-6-2 15,3-6-1-15</inkml:trace>
        <inkml:trace contextRef="#ctx0" brushRef="#br0" timeOffset="720.8483">257-164 49 0,'-37'-29'34'0,"16"15"-2"0,-6 1-10 15,-11-1-10-15,4 8 0 16,-10-1 1-16,5 7-1 15,-10 2-3-15,4 11 0 16,-9 1 0-16,5 13-1 16,-3 7-1-16,5 11-1 15,2 9-1-15,7 9-2 16,5 6-1-16,11 2-1 16,10 5 0-16,14-8 0 15,18-6 0-15,12-8 0 16,17-13-1-16,16-14 0 15,12-14 1-15,8-13-3 16,5-15 1-16,-9-12-1 0,-5-11 1 16,-13-14 0-16,-16-9-5 15,-25-15 0-15,-18-1 1 16,-22-4 1-16,-13 6-1 16,-14 3 1-16,-8 10 0 15,-8 8-2-15,2 18-5 16,-1 13-12-16,8 9-13 15,10 10-2-15,8-3-3 16,16 5-1-16,18 2 31 16</inkml:trace>
      </inkml:traceGroup>
      <inkml:traceGroup>
        <inkml:annotationXML>
          <emma:emma xmlns:emma="http://www.w3.org/2003/04/emma" version="1.0">
            <emma:interpretation id="{F9ACE9A7-816B-4B08-992F-E84E1D08F7AE}" emma:medium="tactile" emma:mode="ink">
              <msink:context xmlns:msink="http://schemas.microsoft.com/ink/2010/main" type="line" rotatedBoundingBox="2746,6213 4467,6505 4366,7102 2645,6810"/>
            </emma:interpretation>
          </emma:emma>
        </inkml:annotationXML>
        <inkml:traceGroup>
          <inkml:annotationXML>
            <emma:emma xmlns:emma="http://www.w3.org/2003/04/emma" version="1.0">
              <emma:interpretation id="{0F2EBCCA-612B-4AA3-B464-748601F8AAF1}" emma:medium="tactile" emma:mode="ink">
                <msink:context xmlns:msink="http://schemas.microsoft.com/ink/2010/main" type="inkWord" rotatedBoundingBox="2746,6213 4467,6505 4366,7102 2645,6810"/>
              </emma:interpretation>
              <emma:one-of disjunction-type="recognition" id="oneOf1">
                <emma:interpretation id="interp5" emma:lang="en-US" emma:confidence="0.5">
                  <emma:literal>0]</emma:literal>
                </emma:interpretation>
                <emma:interpretation id="interp6" emma:lang="en-US" emma:confidence="0">
                  <emma:literal>0</emma:literal>
                </emma:interpretation>
                <emma:interpretation id="interp7" emma:lang="en-US" emma:confidence="0">
                  <emma:literal>03</emma:literal>
                </emma:interpretation>
                <emma:interpretation id="interp8" emma:lang="en-US" emma:confidence="0">
                  <emma:literal>0 s</emma:literal>
                </emma:interpretation>
                <emma:interpretation id="interp9" emma:lang="en-US" emma:confidence="0">
                  <emma:literal>O]</emma:literal>
                </emma:interpretation>
              </emma:one-of>
            </emma:emma>
          </inkml:annotationXML>
          <inkml:trace contextRef="#ctx0" brushRef="#br1" timeOffset="-42031.8802">1561 72 55 0,'-5'-25'39'16,"5"25"0"-16,-13-26-11 15,4 10-12-15,9 16-1 0,-16-20 0 16,16 20-1-16,-24-10-6 16,24 10-4-16,-32 0-3 15,10 3 0 1,-1 6 0-16,-6 4 1 0,-2 5-2 15,-1 7 1-15,-1 6-1 16,1 6-1-16,3 8 0 16,4 4-1-16,7 3 2 15,7 4-1-15,20 7-7 32,7-7 3-32,13-6 0 15,9-12 0-15,7-9 0 0,4-11 2 16,3-15-2-16,2-10 1 15,-12-24 5-15,-6-6-2 16,-6-12 2-16,-10-9-2 16,-20-19 4 15,-3 7-3-31,-15 0-3 16,0 16-3-16,-11 2-3 15,5 26-26 1,-5 8 1-1,11 20-7-15,9 22-4 16,7 6 22-16</inkml:trace>
          <inkml:trace contextRef="#ctx0" brushRef="#br1" timeOffset="-37130.9162">2149 387 46 0,'-16'-18'35'0,"16"18"-1"15,0 0-9-15,4-16-5 16,-4 16-2 0,30-15-3-16,-10 8-4 15,9 2-4-15,2-1-3 0,5 1-2 16,2 0-2-16,3 1 0 16,1 0 0-16,-1 3 0 15,3 1-1-15,-3 0 1 16,1 1-1-16,-3 5 0 15,-3 1 0-15,-3 0 0 16,-2 4 1-16,-6 2-1 16,-4 1 0-16,-4 2 0 15,-1 4 0-15,-5 2 1 16,-4-1 0-16,0 4 0 16,-1-1 0-16,-1 1 0 15,0-2 0-15,1 1 0 16,-1-4 1-16,2-4 0 0,1 0-1 15,-1 0-1-15,-7-16 1 16,13 24 0-16,-13-24 0 16,7 18 0-16,-7-18 0 15,0 0 0-15,0 0 0 16,0 16 0-16,0-16 0 16,-16 3 0-16,16-3 0 15,-26 0-1-15,8 2 1 16,-5-4 0-16,-2 2 0 15,-8 0-1-15,-1-1 1 16,-4-1 0-16,-5 0-1 16,-1 2 1-16,-4-4 0 15,-1 3 0-15,-2-3-1 0,4 0 1 16,-1-1 0-16,3 1 0 16,5 1 0-16,4 1 0 15,7-2 1-15,5 3-1 16,24 1 1-16,-23-6-6 15,23 6-9-15,0 0-8 16,23-5-7-16,-5 3-3 16,2 0-1-16,0 2-1 15,0 0-2-15</inkml:trace>
        </inkml:traceGroup>
      </inkml:traceGroup>
      <inkml:traceGroup>
        <inkml:annotationXML>
          <emma:emma xmlns:emma="http://www.w3.org/2003/04/emma" version="1.0">
            <emma:interpretation id="{34010820-9E3C-4620-A01E-C78A5A10CCE4}" emma:medium="tactile" emma:mode="ink">
              <msink:context xmlns:msink="http://schemas.microsoft.com/ink/2010/main" type="line" rotatedBoundingBox="2305,6717 5280,6815 5235,8173 2260,8074"/>
            </emma:interpretation>
          </emma:emma>
        </inkml:annotationXML>
        <inkml:traceGroup>
          <inkml:annotationXML>
            <emma:emma xmlns:emma="http://www.w3.org/2003/04/emma" version="1.0">
              <emma:interpretation id="{F6B2C0ED-E447-4626-BC73-B4FABAEA842C}" emma:medium="tactile" emma:mode="ink">
                <msink:context xmlns:msink="http://schemas.microsoft.com/ink/2010/main" type="inkWord" rotatedBoundingBox="2305,6717 5280,6815 5235,8173 2260,8074"/>
              </emma:interpretation>
              <emma:one-of disjunction-type="recognition" id="oneOf2">
                <emma:interpretation id="interp10" emma:lang="en-US" emma:confidence="0">
                  <emma:literal>Item</emma:literal>
                </emma:interpretation>
                <emma:interpretation id="interp11" emma:lang="en-US" emma:confidence="0">
                  <emma:literal>It', 1m</emma:literal>
                </emma:interpretation>
                <emma:interpretation id="interp12" emma:lang="en-US" emma:confidence="0">
                  <emma:literal>Is', 1m</emma:literal>
                </emma:interpretation>
                <emma:interpretation id="interp13" emma:lang="en-US" emma:confidence="0">
                  <emma:literal>Infirm</emma:literal>
                </emma:interpretation>
                <emma:interpretation id="interp14" emma:lang="en-US" emma:confidence="0">
                  <emma:literal>If', 1m</emma:literal>
                </emma:interpretation>
              </emma:one-of>
            </emma:emma>
          </inkml:annotationXML>
          <inkml:trace contextRef="#ctx0" brushRef="#br1" timeOffset="-41067.2789">1453 923 31 0,'0'0'22'16,"7"-16"0"-16,-7 16 2 0,22-26-3 15,-2 17-2-15,-2-10-2 16,11-1-3-16,-1-7-3 15,12 7-3 1,3-11-6-16,8 3-1 0,1-1-1 16,1 0 0-16,2 0-1 15,-6 8 1-15,2 3-8 16,-17-2-7-16,0 13-5 16,-17 1-7-16,-17 6-5 15,0 0-3-15,-2 22-1 16,-18-6 19-16</inkml:trace>
          <inkml:trace contextRef="#ctx0" brushRef="#br1" timeOffset="-41607.3878">1415 631 34 0,'-9'-16'42'16,"9"16"-6"-16,0 0-12 16,-13 25-7-16,6-7 0 0,9 15-2 15,-4 4-6-15,4 14-7 16,0 12-2-16,0 5 0 16,-1 10 2-16,-2 3-3 15,-1 3 2-15,-4-1-1 16,3-4 0-16,-5-11 0 15,1-5 0-15,0-10-1 16,3-12-1-16,-1-16-10 16,9-9-12-16,-4-16-8 15,7-19-5-15,0-8-5 16,0-15 0-16,0-5 37 16</inkml:trace>
          <inkml:trace contextRef="#ctx0" brushRef="#br1" timeOffset="-40663.1598">1449 926 70 0,'-27'2'41'16,"11"-9"-13"-16,16 7-12 0,-25-14 0 15,25 14-2 1,-27-22-4-16,10 8-8 15,-2-4-2-15,-5-2 1 16,-3 2-1-16,-7-2-1 0,-2 6 1 16,-4-4-1-16,-3 1 1 15,-4 5 0-15,-2-1 0 16,2 1 0-16,4 1 0 16,5 0 1-16,4-2-1 15,3 3-9-15,15 4-9 16,16 6-7-16,-15-16-7 15,15 16-2-15,0 0-3 16,22-7-4-16</inkml:trace>
          <inkml:trace contextRef="#ctx0" brushRef="#br1" timeOffset="-40179.3961">1410 1340 37 0,'-11'29'35'0,"-7"-15"-4"16,3 12-12-16,-10-3-4 15,3 9 0-15,-7 3-2 16,2 4-4-16,-3 1-3 16,-1 1-3-16,0 1-1 15,4-3-1-15,0-1-1 16,2-9-5-16,11-4-7 16,-3-13-5-16,17-12-4 0,0 0-5 15,0 0-4-15,17-14-5 16,1-6 1-16,0-3 29 15</inkml:trace>
          <inkml:trace contextRef="#ctx0" brushRef="#br1" timeOffset="-39872.2569">1410 1423 66 0,'0'0'41'16,"-13"23"-3"-16,13-23-16 15,7 24-13-15,2-4-1 16,9 3-4-16,2 6-4 16,2 3 0-16,3 4 0 15,2 2 1-15,2 0-1 16,2-4 0-16,-3-4 0 15,0-1 1-15,-1-5-3 16,-6-12-12-16,6-3-12 16,-10-12-8-16,-1-5-2 15,-16 8-7-15,11-28 9 16</inkml:trace>
          <inkml:trace contextRef="#ctx0" brushRef="#br1" timeOffset="-37791.1732">2099 479 11 0,'0'0'25'0,"-7"21"-4"16,3-4-6-16,0 2-1 16,3-1-2-16,1 4 0 15,1-2-2-15,3 1-2 16,-4-21-4-16,11 26-4 0,-11-26-6 16,0 0-5-16,16 12-5 15,-16-12-2 1,7-18-2-16,-7 18-5 0,6-34-1 15,-1 14 17-15,-5-7 9 16</inkml:trace>
          <inkml:trace contextRef="#ctx0" brushRef="#br1" timeOffset="-36587.9713">2467 689 52 0,'-16'4'38'16,"16"-4"-4"-16,-20 25-11 16,11-3-7-16,7 10-2 15,-3 6-1-15,3 10-3 16,0 8-6-16,4 4-2 16,0 4-1-16,-1 5 0 15,1 3 1-15,-2-4-2 0,-2-1 1 16,4-6-1-16,0-5 1 15,0-6-2 1,0-7 1-16,-1-5-1 16,-1-11 1-16,0-5-4 15,4-4-9-15,-4-18-7 0,0 0-7 16,0 0-4-16,0 0-2 16,-2-17 0-16,2-4-7 15</inkml:trace>
          <inkml:trace contextRef="#ctx0" brushRef="#br1" timeOffset="-36131.1556">2776 1038 39 0,'0'0'22'16,"0"0"-4"-16,-2 18-2 16,2-1 2-16,5 8 2 0,-5 2-1 15,7 7-4-15,-1 0-1 16,1 2-3-16,-3 2-1 16,3 3-3-16,-5-7-2 15,-1-3-8-15,5-4-4 16,-8-5-8-16,6-4-4 15,-4-18-5-15,3 19-3 16,-3-19-2-16,0 0-4 16,0 0 2-16,18-23 6 15,-18 23 25-15</inkml:trace>
          <inkml:trace contextRef="#ctx0" brushRef="#br1" timeOffset="-35423.2002">3117 1190 118 0,'0'0'38'0,"-8"25"-10"16,3-7-17-16,3 3-4 16,2 3 1-16,6 1-8 0,-5 0 1 15,3-3-2-15,0-4 1 16,-4-18-5-16,5 16-3 16,-5-16-2-16,0 0-3 15,5-25 2-15,1 8-1 16,-6-10 1-16,7 2 1 15,-2-5 4-15,4-1 5 16,2 2 5-16,2-1 5 16,1 6 1-16,-1-1 3 15,3 11-1-15,-16 14-1 16,29-15 0-16,-29 15-2 16,22 20-3-16,-13 0-3 15,0 5-2-15,0 6-1 0,-2-1 0 16,2-1 0-16,-2-2 0 15,0-5 1-15,2-6-1 16,-9-16-2 0,0 0-5-16,26 3-4 0,-19-21 0 15,4 2-2-15,-2-11 0 16,3 2-2-16,-3-9 2 16,6 3 2-16,-2 1 6 15,3 3 2-15,0 5 4 16,2 4 5-16,2 9 4 15,-4 6 4-15,8 10 0 16,-5 4-1-16,7 10 1 0,-6-1-1 16,3 9-3-1,-5-2-3-15,2 2-4 0,-2-1-3 16,-5-4 0 0,-3-6 1-16,-10-18-1 0,20 19-15 15,-20-19-12-15,0 0-6 16,13-28-1-16,-11 3-1 15,-2-1-2-15</inkml:trace>
        </inkml:traceGroup>
      </inkml:traceGroup>
    </inkml:traceGroup>
    <inkml:traceGroup>
      <inkml:annotationXML>
        <emma:emma xmlns:emma="http://www.w3.org/2003/04/emma" version="1.0">
          <emma:interpretation id="{3C5053AC-5EA1-4169-A110-AC25791D35CC}" emma:medium="tactile" emma:mode="ink">
            <msink:context xmlns:msink="http://schemas.microsoft.com/ink/2010/main" type="paragraph" rotatedBoundingBox="1210,7906 4097,8048 4088,8231 1202,8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F4F3A0-DB22-4CE6-B302-AF05CF23CBC0}" emma:medium="tactile" emma:mode="ink">
              <msink:context xmlns:msink="http://schemas.microsoft.com/ink/2010/main" type="inkBullet" rotatedBoundingBox="1210,7906 2171,7953 2162,8136 1201,8088"/>
            </emma:interpretation>
            <emma:one-of disjunction-type="recognition" id="oneOf3">
              <emma:interpretation id="interp15" emma:lang="en-US" emma:confidence="0">
                <emma:literal>_</emma:literal>
              </emma:interpretation>
              <emma:interpretation id="interp16" emma:lang="en-US" emma:confidence="0">
                <emma:literal>-</emma:literal>
              </emma:interpretation>
              <emma:interpretation id="interp17" emma:lang="en-US" emma:confidence="0">
                <emma:literal>.</emma:literal>
              </emma:interpretation>
              <emma:interpretation id="interp18" emma:lang="en-US" emma:confidence="0">
                <emma:literal>~</emma:literal>
              </emma:interpretation>
              <emma:interpretation id="interp19" emma:lang="en-US" emma:confidence="0">
                <emma:literal>•</emma:literal>
              </emma:interpretation>
            </emma:one-of>
          </emma:emma>
        </inkml:annotationXML>
        <inkml:trace contextRef="#ctx0" brushRef="#br0" timeOffset="85619.8406">-303 1808 1 0,'18'-32'14'0,"-2"17"-6"16,6 1-6-16,11 3-2 15,6 2-1-15,14-2 1 16,8 2 0-16,13 0-1 15,4 0 0-15,8 4-1 16,8-1-3-16,2 1-3 16,3 5 2-16,-2-4 6 15,6 8 0-15</inkml:trace>
      </inkml:traceGroup>
      <inkml:traceGroup>
        <inkml:annotationXML>
          <emma:emma xmlns:emma="http://www.w3.org/2003/04/emma" version="1.0">
            <emma:interpretation id="{6A81EB04-8C0D-4432-B638-1BEE6793822C}" emma:medium="tactile" emma:mode="ink">
              <msink:context xmlns:msink="http://schemas.microsoft.com/ink/2010/main" type="line" rotatedBoundingBox="3546,8102 4093,8129 4092,8146 3545,8119">
                <msink:destinationLink direction="with" ref="{830F82A4-50E7-4E41-B3DF-92FACC9089F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61BFCBB-DB10-44DC-906D-4BE79F64B39A}" emma:medium="tactile" emma:mode="ink">
                <msink:context xmlns:msink="http://schemas.microsoft.com/ink/2010/main" type="inkWord" rotatedBoundingBox="3546,8102 4093,8129 4092,8146 3545,8119"/>
              </emma:interpretation>
              <emma:one-of disjunction-type="recognition" id="oneOf4">
                <emma:interpretation id="interp20" emma:lang="en-US" emma:confidence="0">
                  <emma:literal>_</emma:literal>
                </emma:interpretation>
                <emma:interpretation id="interp21" emma:lang="en-US" emma:confidence="0">
                  <emma:literal>-</emma:literal>
                </emma:interpretation>
                <emma:interpretation id="interp22" emma:lang="en-US" emma:confidence="0">
                  <emma:literal>•</emma:literal>
                </emma:interpretation>
                <emma:interpretation id="interp23" emma:lang="en-US" emma:confidence="0">
                  <emma:literal>.</emma:literal>
                </emma:interpretation>
                <emma:interpretation id="interp24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85797.6208">2041 1822 8 0,'58'2'17'0,"1"2"-10"0,1 3-8 16,1 0-5-16,10 4-4 16,3-7-3-16,9 1 12 15,-2-7 1-15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7:25.2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A93C01-44AC-4C87-9388-31068AAA19F2}" emma:medium="tactile" emma:mode="ink">
          <msink:context xmlns:msink="http://schemas.microsoft.com/ink/2010/main" type="writingRegion" rotatedBoundingBox="287,12558 12572,13107 12442,16021 156,15472"/>
        </emma:interpretation>
      </emma:emma>
    </inkml:annotationXML>
    <inkml:traceGroup>
      <inkml:annotationXML>
        <emma:emma xmlns:emma="http://www.w3.org/2003/04/emma" version="1.0">
          <emma:interpretation id="{B8B4D4E0-D0E4-4297-9B68-41DAE425018C}" emma:medium="tactile" emma:mode="ink">
            <msink:context xmlns:msink="http://schemas.microsoft.com/ink/2010/main" type="paragraph" rotatedBoundingBox="587,12757 5954,12802 5946,13689 579,136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944B30-5F82-4F48-98EE-4A3F68E6B44F}" emma:medium="tactile" emma:mode="ink">
              <msink:context xmlns:msink="http://schemas.microsoft.com/ink/2010/main" type="line" rotatedBoundingBox="587,12757 5954,12802 5946,13689 579,13644"/>
            </emma:interpretation>
          </emma:emma>
        </inkml:annotationXML>
        <inkml:traceGroup>
          <inkml:annotationXML>
            <emma:emma xmlns:emma="http://www.w3.org/2003/04/emma" version="1.0">
              <emma:interpretation id="{643A4AAC-547A-44E9-95EA-6D2E25389439}" emma:medium="tactile" emma:mode="ink">
                <msink:context xmlns:msink="http://schemas.microsoft.com/ink/2010/main" type="inkWord" rotatedBoundingBox="586,12883 3682,12909 3676,13670 579,13644"/>
              </emma:interpretation>
              <emma:one-of disjunction-type="recognition" id="oneOf0">
                <emma:interpretation id="interp0" emma:lang="en-US" emma:confidence="0.5">
                  <emma:literal>change</emma:literal>
                </emma:interpretation>
                <emma:interpretation id="interp1" emma:lang="en-US" emma:confidence="0">
                  <emma:literal>Change</emma:literal>
                </emma:interpretation>
                <emma:interpretation id="interp2" emma:lang="en-US" emma:confidence="0">
                  <emma:literal>Chang</emma:literal>
                </emma:interpretation>
                <emma:interpretation id="interp3" emma:lang="en-US" emma:confidence="0">
                  <emma:literal>charge</emma:literal>
                </emma:interpretation>
                <emma:interpretation id="interp4" emma:lang="en-US" emma:confidence="0">
                  <emma:literal>Charge</emma:literal>
                </emma:interpretation>
              </emma:one-of>
            </emma:emma>
          </inkml:annotationXML>
          <inkml:trace contextRef="#ctx0" brushRef="#br0">454 62 88 0,'0'0'35'0,"-15"-20"-5"16,15 20-5-1,-27-20-2-15,11 11-4 0,-11 0-7 16,0 7-5-16,-7 2-5 15,-2 4-1-15,-4 3 0 16,-3 7 0-16,-1 6 0 16,5 7-1-16,3 6 1 15,5 3-1-15,7 9 0 16,12 4-1-16,8-1 0 16,15-1 0-16,16 0 0 15,11-9 0-15,13-9 0 16,4-11-8-16,14-7-8 15,-6-19-7-15,9-3-5 0,-10-16-5 16,-8-3-3 0,-11-6-3-16,-12-2 0 15,-8-2 31-15</inkml:trace>
          <inkml:trace contextRef="#ctx0" brushRef="#br0" timeOffset="403.933">578 27 88 0,'-25'-18'42'15,"9"17"-5"-15,16 1-7 16,-22 23-11-16,20 4-3 16,2 2-8-16,8 7-8 15,4 7 0-15,5 2-1 0,2 4 0 16,5-2 0-16,-3-4 1 16,3-7-1-1,-2-7-2-15,-4-11-7 16,0-5-4-16,-18-13-1 15,23-20-2-15,-19-7-1 0,3 0 0 16,-5-9 1-16,1 0 2 16,-1 1 6-16,2 1 6 15,3 7 3-15,2 4 5 16,-9 23 3-16,25-24 3 16,-7 22 1-16,-1 4 1 15,4 13 2-15,-5-1 1 16,8 13-1-16,-2 4-4 15,1 5-2-15,-3 2-2 16,0-2-1-16,-2 2-7 16,-2-13-11-16,4 2-12 15,-20-27-7-15,27 11-5 0,-27-11-4 16,22-27 0-16,-12 1 0 16</inkml:trace>
          <inkml:trace contextRef="#ctx0" brushRef="#br0" timeOffset="1285.0212">1412 166 83 0,'-18'-32'37'0,"18"32"-5"15,-33-29-12-15,15 22-7 16,-1-2-4-16,2 7-3 0,-6 4-4 15,1 5-1-15,-1 4-1 16,-4 5 0-16,1 4 1 16,1 3 0-16,2 4 2 15,6 2-1-15,7-2 1 16,8 2 0-16,9-6 0 16,9-3-1-16,10-9 0 15,4-7-2-15,8-6-8 16,-4-9-2-16,2-3-2 15,-7-8 0-15,-2 0 0 16,-12-3 0-16,-3 3 5 16,-6 6 9-16,-10-2 6 15,4 18 4-15,-12-23 1 0,12 23 0 16,-18 2 1-16,18-2-1 16,-15 19-6-16,10-2-6 15,7 1-1-15,3 3-1 16,8 3 1-16,6-6-1 15,7-2 1-15,6-11-1 16,6 3-9-16,2-14-8 16,3 1-6-16,-3-11-5 15,-1-1-1-15,-10-8-2 16,-7 0 2-16,-9 0 5 16,-6-1 16-16,-9 7 16 15,-11-5 18-15,13 24 3 16,-30-25 3-16,13 23 2 0,1 2-3 15,16 0-5-15,-21 24-7 16,19-5-7-16,5 3-11 16,8 1-1-1,4 3 1-15,3-3 0 0,3 1-1 16,1-8 1-16,0 4-5 16,-6-13-8-16,2 2-3 15,-18-9-2-15,0 0-1 16,11-16 1-16,-11 16-1 15,-16-26 1-15,8 5 7 16,-1 1 9-16,0-9 7 16,6 4 4-16,4-2 3 15,7 0 1-15,6-2 3 0,10 9 1 16,-1 0-1-16,8 11-2 16,-2 6-3-1,5 10-2-15,-5 7-3 16,3 10-1-16,-7 4-2 0,3 7-2 15,-7 1-1-15,-1 2 1 16,-2-4-2-16,-4-5-11 16,5 3-8-16,-19-32-8 15,21 27-6-15,-21-27-6 16,0 0 0-16,24-21-2 16,-15 4 32-16</inkml:trace>
          <inkml:trace contextRef="#ctx0" brushRef="#br0" timeOffset="1824.3283">2383 114 104 0,'-9'-31'41'16,"9"31"-3"-16,-22-30-13 16,22 30-13-16,-22-15-6 15,6 13-5-15,-2 4-1 16,-4 7 1-16,-5 6 0 15,-2 4-1-15,-3 8 1 16,-1 4 0-16,5 2-1 16,8 3 0-16,11 2-1 15,11-4 1-15,14-4 0 16,13-8 0-16,10-9-1 16,10-12 1-16,3-2-4 15,-3-16-4-15,-2-1-4 0,-13-10-1 16,-7-1-1-16,-14-4 1 15,-8 4 0-15,-15 2 2 16,-5 4 7-16,-3 5 8 16,-9 3 8-16,5 12 1 15,-1 1 0-15,23 2 0 16,-27 22 0-16,27-1-2 16,3 5-4-16,14 6-2 15,6 10-5-15,8 3 0 16,3 7 0-16,4 6 1 15,-4 1 0-15,-1 1-1 16,-8-1 1-16,-9-5 0 16,-9-5-1-16,-7-9 1 0,-9-10 0 15,-9-12-2-15,-3-7-7 16,-6-15-5-16,1-3-7 16,-4-14-5-16,8-5-5 15,-1-13-4-15,10 3 0 16,6-9 0-16,10-1 6 15</inkml:trace>
          <inkml:trace contextRef="#ctx0" brushRef="#br0" timeOffset="2232.9073">2655 231 119 0,'0'0'35'16,"0"0"-2"-16,-5-18-9 15,5 18-12-15,30-13-8 16,-3 10-4 0,2-4-1-16,2-1 1 0,0-1 0 15,-6-1 0-15,-2-1 0 16,-23 11 0-16,24-25 0 16,-24 25-1-16,2-22 1 15,-2 22 0-15,-20-18 0 16,4 11 1-16,-6 5-1 15,-3 4 1-15,-2 5-1 16,-4 4 1-16,4 3 0 16,2 8-1-16,5 3 1 0,7 7-1 15,9 3 0-15,13 1 0 16,11 0 0 0,13-4 0-16,6 1 0 15,8-8 0-15,0-11-11 0,9 1-12 16,-9-15-8-16,2-2-2 15,-9-11-1-15,-3 3-1 16,-8-12-2-16</inkml:trace>
        </inkml:traceGroup>
        <inkml:traceGroup>
          <inkml:annotationXML>
            <emma:emma xmlns:emma="http://www.w3.org/2003/04/emma" version="1.0">
              <emma:interpretation id="{B8D8A602-5147-449C-8E86-9AA214863559}" emma:medium="tactile" emma:mode="ink">
                <msink:context xmlns:msink="http://schemas.microsoft.com/ink/2010/main" type="inkWord" rotatedBoundingBox="4102,12872 5018,13147 4915,13492 3999,13218"/>
              </emma:interpretation>
              <emma:one-of disjunction-type="recognition" id="oneOf1">
                <emma:interpretation id="interp5" emma:lang="en-US" emma:confidence="1">
                  <emma:literal>in</emma:literal>
                </emma:interpretation>
                <emma:interpretation id="interp6" emma:lang="en-US" emma:confidence="0">
                  <emma:literal>tn</emma:literal>
                </emma:interpretation>
                <emma:interpretation id="interp7" emma:lang="en-US" emma:confidence="0">
                  <emma:literal>[n</emma:literal>
                </emma:interpretation>
                <emma:interpretation id="interp8" emma:lang="en-US" emma:confidence="0">
                  <emma:literal>[or</emma:literal>
                </emma:interpretation>
                <emma:interpretation id="interp9" emma:lang="en-US" emma:confidence="0">
                  <emma:literal>ion</emma:literal>
                </emma:interpretation>
              </emma:one-of>
            </emma:emma>
          </inkml:annotationXML>
          <inkml:trace contextRef="#ctx0" brushRef="#br0" timeOffset="2603.149">3505 107 112 0,'0'0'34'0,"-18"-15"-16"16,18 15-17-16,25-7-21 15,2 5-7-15,13 4-7 16,0-2-1-16,8 4-1 16</inkml:trace>
          <inkml:trace contextRef="#ctx0" brushRef="#br0" timeOffset="2466.064">3503 146 134 0,'9'29'34'15,"-13"-11"-4"-15,14 11-14 16,-1 0-5-16,9 3-6 16,1 3-5-16,1-8-11 15,9 3-12-15,-5-10-8 16,-1-7-2-16,-7-13-1 15,-16 0-1-15,18-25-1 16</inkml:trace>
          <inkml:trace contextRef="#ctx0" brushRef="#br0" timeOffset="3019.7911">3882 98 150 0,'-31'18'35'15,"31"-18"-2"-15,-16 32-22 16,18-8-10-16,7 10-1 0,4 6 0 16,5 5 1-16,3 0-1 15,1 0 0-15,0-7 0 16,-4-2 0-16,-2-11-2 16,-4-5-6-16,-12-20-4 15,0 0-1-15,0 0-2 16,-10-36 0-16,-5 0 0 15,6-2 1-15,-5-6 1 16,5-1 9-16,5 2 4 16,2 3 6-16,8 8 2 15,3 3 7-15,12 18-1 16,3 6 0-16,8 10 1 16,1 6-3-16,6 13-1 0,-2 6-3 15,4 8-2-15,-5 7-5 16,-3-2 0-16,-5-1 0 15,-2-2-1-15,-8-6 0 16,-4-12-13-16,2-8-13 16,-16-14-6-16,24-9-1 15,-15-16-2-15,4-4-1 16,-1-7 0-16</inkml:trace>
        </inkml:traceGroup>
        <inkml:traceGroup>
          <inkml:annotationXML>
            <emma:emma xmlns:emma="http://www.w3.org/2003/04/emma" version="1.0">
              <emma:interpretation id="{990BF584-02A0-4B54-97B3-C52D89A62615}" emma:medium="tactile" emma:mode="ink">
                <msink:context xmlns:msink="http://schemas.microsoft.com/ink/2010/main" type="inkWord" rotatedBoundingBox="5404,12553 6157,12953 5795,13636 5041,13236"/>
              </emma:interpretation>
              <emma:one-of disjunction-type="recognition" id="oneOf2">
                <emma:interpretation id="interp10" emma:lang="en-US" emma:confidence="0">
                  <emma:literal>PE</emma:literal>
                </emma:interpretation>
                <emma:interpretation id="interp11" emma:lang="en-US" emma:confidence="0">
                  <emma:literal>pE</emma:literal>
                </emma:interpretation>
                <emma:interpretation id="interp12" emma:lang="en-US" emma:confidence="0">
                  <emma:literal>pot</emma:literal>
                </emma:interpretation>
                <emma:interpretation id="interp13" emma:lang="en-US" emma:confidence="0">
                  <emma:literal>pit</emma:literal>
                </emma:interpretation>
                <emma:interpretation id="interp14" emma:lang="en-US" emma:confidence="0">
                  <emma:literal>Pot</emma:literal>
                </emma:interpretation>
              </emma:one-of>
            </emma:emma>
          </inkml:annotationXML>
          <inkml:trace contextRef="#ctx0" brushRef="#br0" timeOffset="3267.9601">4622 69 150 0,'0'0'35'0,"0"0"-3"16,-18 23-18-16,25 1-13 16,6 12-1-16,5 9 1 15,5 5-1-15,4 6 0 16,0 2 1-16,2-2-1 15,2-8 0-15,-8-6-7 16,2-8-13-16,-25-34-8 16,27 22-4-16,-27-22-2 15,0-29 0-15,-12-9-1 16,-3 0 1-16</inkml:trace>
          <inkml:trace contextRef="#ctx0" brushRef="#br0" timeOffset="3511.12">4609 96 135 0,'-4'-24'34'0,"4"24"-5"0,28-23-12 16,6 21-6-16,4 6-9 15,7 5-2-15,0 5 0 16,-2 4 1-16,-5 8-1 16,-7 1 1-16,-11 0-1 15,-10 1 1-15,-10 1 0 16,-10-3-1-16,-8-5 0 15,-8-8-9-15,3-2-7 0,-10-10-6 16,8-2-5-16,-4-12-4 16,11-1-3-1,4-10 0-15,12 2-1 16,6-3 12-16</inkml:trace>
          <inkml:trace contextRef="#ctx0" brushRef="#br0" timeOffset="3737.0996">5066-47 160 0,'-11'-19'34'0,"11"19"-4"16,0 0-23-16,25-18-13 15,2 21-11-15,-2-3-8 16,13 4-5-16,-5-2-3 15,5 1-1-15,-8-5 0 0,-1 1-1 16</inkml:trace>
          <inkml:trace contextRef="#ctx0" brushRef="#br0" timeOffset="3989.0866">5028-29 154 0,'-31'35'35'0,"0"-3"-1"16,19 13-22-16,3 11-11 15,14 5-1-15,10 4 0 16,8 0 0-16,9-3 0 0,8-7 1 16,0-4-1-16,0-11-1 15,1-13 1-15,-5-17-7 16,2-4-11-16,-11-17-10 15,0-3-5-15,-11-13-1 16,4-4-1-16,-11-9-2 16,2 2 1-16</inkml:trace>
          <inkml:trace contextRef="#ctx0" brushRef="#br0" timeOffset="4136.183">5100 244 145 0,'0'0'34'16,"0"0"-19"-16,32 5-33 16,4-7-14-16,13 2-3 15,-2-9-4-15,0-2-6 16</inkml:trace>
        </inkml:traceGroup>
      </inkml:traceGroup>
    </inkml:traceGroup>
    <inkml:traceGroup>
      <inkml:annotationXML>
        <emma:emma xmlns:emma="http://www.w3.org/2003/04/emma" version="1.0">
          <emma:interpretation id="{AB4CC4E7-104F-4839-A639-1F2D5A177C06}" emma:medium="tactile" emma:mode="ink">
            <msink:context xmlns:msink="http://schemas.microsoft.com/ink/2010/main" type="paragraph" rotatedBoundingBox="424,13730 3846,14005 3787,14733 365,14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595474-85AD-4DA0-B679-F369C081C90F}" emma:medium="tactile" emma:mode="ink">
              <msink:context xmlns:msink="http://schemas.microsoft.com/ink/2010/main" type="line" rotatedBoundingBox="424,13730 3846,14005 3787,14733 365,14458"/>
            </emma:interpretation>
          </emma:emma>
        </inkml:annotationXML>
        <inkml:traceGroup>
          <inkml:annotationXML>
            <emma:emma xmlns:emma="http://www.w3.org/2003/04/emma" version="1.0">
              <emma:interpretation id="{E5795D29-F4FF-4749-B516-AD27DD58A3E1}" emma:medium="tactile" emma:mode="ink">
                <msink:context xmlns:msink="http://schemas.microsoft.com/ink/2010/main" type="inkWord" rotatedBoundingBox="424,13730 3846,14005 3787,14733 365,14458"/>
              </emma:interpretation>
              <emma:one-of disjunction-type="recognition" id="oneOf3">
                <emma:interpretation id="interp15" emma:lang="en-US" emma:confidence="0">
                  <emma:literal>PEf-PEi</emma:literal>
                </emma:interpretation>
                <emma:interpretation id="interp16" emma:lang="en-US" emma:confidence="0">
                  <emma:literal>PEF-PEi</emma:literal>
                </emma:interpretation>
                <emma:interpretation id="interp17" emma:lang="en-US" emma:confidence="0">
                  <emma:literal>PEf_PEi</emma:literal>
                </emma:interpretation>
                <emma:interpretation id="interp18" emma:lang="en-US" emma:confidence="0">
                  <emma:literal>PEf.PEi</emma:literal>
                </emma:interpretation>
                <emma:interpretation id="interp19" emma:lang="en-US" emma:confidence="0">
                  <emma:literal>PER-PE:</emma:literal>
                </emma:interpretation>
              </emma:one-of>
            </emma:emma>
          </inkml:annotationXML>
          <inkml:trace contextRef="#ctx0" brushRef="#br0" timeOffset="5560.1405">-160 1060 136 0,'0'0'33'0,"0"0"-2"16,0 0-12-16,0 0-5 15,-1 26-7-15,11 4-7 16,1 8 1-16,0 7-1 15,2 4 1-15,-2 7-1 16,1 0 0-16,-3-4 0 16,0-3 1-16,0-10-1 15,0-8 0-15,0-7-9 16,-9-24-10-16,0 0-8 16,0 0-4-16,20-19-2 15,-23-13-2-15,-1-8 1 16,-7-10-2-16</inkml:trace>
          <inkml:trace contextRef="#ctx0" brushRef="#br0" timeOffset="5876.6872">-156 1042 145 0,'-16'-28'34'0,"16"28"-1"16,0-27-12-16,0 27-12 15,36-22-9-15,-5 11 0 16,14 2-1-16,7 5 1 15,6 3-1-15,-1 2 1 16,1 9 0-16,-7 4 0 16,-8 8-1-16,-10 1 1 0,-14 8 0 15,-11-3 1-15,-14 7-1 16,-8-1 0-16,-10-3 0 16,-6-2 0-16,-5-8 0 15,-3-5-3 1,4-1-6-16,-2-10-5 0,9-5-4 15,2-11-4-15,25 11-4 16,-15-21-4-16,15 21-4 16,35-29 3-16,-7 14 5 15,12 1 2-15</inkml:trace>
          <inkml:trace contextRef="#ctx0" brushRef="#br0" timeOffset="6097.8335">412 985 159 0,'-23'-11'34'0,"23"11"-3"16,-20-11-20-16,20 11-14 15,33-2-12-15,-8 1-9 16,15 6-6-16,-3-3-3 15,3 5 0-15,-7-3-1 16,-5 3-1-16</inkml:trace>
          <inkml:trace contextRef="#ctx0" brushRef="#br0" timeOffset="6345.2424">441 1044 139 0,'-32'27'35'0,"-4"6"-2"15,9 12-13-15,3 5-9 16,15 6-8-16,11 6-3 16,11 1 1-16,14-2-1 15,9-5 1-15,9-9-2 16,5-9 1-16,4-8 0 16,2-12 0-16,-3-5-13 15,-12-17-10-15,-3-3-7 0,-13-13-4 16,-7-3 1-16,-16-11-2 15,-4 3 0 1,-12-5 0-16</inkml:trace>
          <inkml:trace contextRef="#ctx0" brushRef="#br0" timeOffset="6511.3532">439 1381 142 0,'0'0'34'16,"0"0"-1"-16,18 6-13 15,10-10-12-15,9-5-25 16,14 9-11-16,1-7-5 16,2 7-1-16,-5-4-1 15,0 6-2-15,-8 0 0 16</inkml:trace>
          <inkml:trace contextRef="#ctx0" brushRef="#br0" timeOffset="6831.5708">1118 1625 136 0,'-9'20'35'0,"9"-20"-1"16,0 0-10-16,0 0-16 16,0 0-7-16,0 0-1 0,-4-26 0 15,-1 10 0 1,-4-5-1-16,-7-6 1 15,-8-6-1-15,-3-7 1 16,-4-1 0-16,-3-1 0 16,5-3-1-16,2 6 1 0,5-1 0 15,10 4 1-15,8 7-1 16,15 6 0-16,9 6-3 16,16 16-15-16,-2 1-9 15,13 12-6-15,-2 5-1 16,4 8-1-16,-7 0 0 15,-8 7-2-15</inkml:trace>
          <inkml:trace contextRef="#ctx0" brushRef="#br0" timeOffset="6995.6791">975 1432 163 0,'0'0'32'15,"-5"-16"-17"-15,28 16-40 16,6-6-8-16,15 6-2 16,-1-3-2-16,4 3 0 15</inkml:trace>
          <inkml:trace contextRef="#ctx0" brushRef="#br0" timeOffset="7204.8212">1459 1378 155 0,'0'0'36'0,"0"0"-17"0,0 0-38 16,38-11-14-16,-9 11-2 15,3 2 0-15,1-4-3 16,4 2 0-16</inkml:trace>
          <inkml:trace contextRef="#ctx0" brushRef="#br0" timeOffset="7731.1755">1865 1154 147 0,'2'-23'34'15,"5"-4"-3"-15,14 14-16 16,8 1-9-16,11 8-6 15,7 4 0-15,2 5 0 16,-1 6 0-16,-6 7 0 16,-10 7 0-16,-10 2 1 15,-11 4-1-15,-9 2 0 16,-13 1 1-16,-7-2-1 16,-6-3-1-16,-10-5-5 15,3-3-5-15,-5-10-5 16,6 0-6-16,-1-11-5 15,13-4-6-15,2-8-1 16,16 12 0-16,10-35 4 0,14 8 10 16</inkml:trace>
          <inkml:trace contextRef="#ctx0" brushRef="#br0" timeOffset="7455.9894">1919 1188 163 0,'-22'8'35'0,"13"12"-1"16,-2 7-29-16,15 7-5 0,3 7 1 16,6 4-1-16,5 4 0 15,2 2 1-15,1-5-1 16,-3-4-1-16,1-6-5 16,-10-11-13-16,5-3-10 15,-14-22-4-15,0 0-1 16,0 0-1-16,5-29 0 15,-14-5-1-15</inkml:trace>
          <inkml:trace contextRef="#ctx0" brushRef="#br0" timeOffset="7944.3676">2390 1080 133 0,'-24'-9'36'15,"24"9"-2"-15,-18-12-9 16,18 12-19-16,27 3-17 0,-1-3-10 16,10 4-9-16,2-2-3 15,5 1-1-15,-9-6 0 16,4 3-1-16</inkml:trace>
          <inkml:trace contextRef="#ctx0" brushRef="#br0" timeOffset="8251.1875">2371 1092 149 0,'-20'30'35'0,"0"3"-1"16,7 12-19-16,4 3-10 16,6 6-5-16,1 4 1 15,9 0-1 1,4-3 0-16,5-4 0 0,8-8 0 16,5-3 0-16,7-8 0 15,7-9 0-15,6-6 0 16,-1-8-1-16,5-4-9 15,-8-12-7-15,7 1-8 16,-16-12-6-16,2 2-2 16,-14-13-2-16,-6 4 1 15,-16-7-2-15</inkml:trace>
          <inkml:trace contextRef="#ctx0" brushRef="#br0" timeOffset="8439.734">2436 1450 167 0,'-22'7'35'0,"22"-7"-2"15,29 0-30-15,7-5-3 16,15 3-12-16,-3-9-13 16,14 6-8-16,-8-6-1 15,2 4 0-15,-11-6-1 16,-5 8-1-16</inkml:trace>
          <inkml:trace contextRef="#ctx0" brushRef="#br0" timeOffset="8656.881">2937 1389 164 0,'-23'27'34'15,"16"-6"0"-15,-4 6-27 16,9 4-7-16,6 3 1 15,5 2-1-15,7 0 0 16,6-3 0-16,5-5-3 16,0-6-14-16,11-6-12 15,-2-10-5-15,5-6-1 16,-5-13 0-16,2-7-2 0,-7-9-1 16</inkml:trace>
          <inkml:trace contextRef="#ctx0" brushRef="#br0" timeOffset="8801.9774">2950 1236 167 0,'-31'-8'14'16,"31"8"-14"-16,0 0-35 16,0 0-2-16,31-3-3 15,9 6-1-15</inkml:trace>
        </inkml:traceGroup>
      </inkml:traceGroup>
    </inkml:traceGroup>
    <inkml:traceGroup>
      <inkml:annotationXML>
        <emma:emma xmlns:emma="http://www.w3.org/2003/04/emma" version="1.0">
          <emma:interpretation id="{00FA2B1C-10F7-43BA-9F1C-52DC55CD194B}" emma:medium="tactile" emma:mode="ink">
            <msink:context xmlns:msink="http://schemas.microsoft.com/ink/2010/main" type="paragraph" rotatedBoundingBox="206,14353 12492,14901 12442,16021 156,15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6BE91C-26CA-4B28-B9BA-D44905DBE3F8}" emma:medium="tactile" emma:mode="ink">
              <msink:context xmlns:msink="http://schemas.microsoft.com/ink/2010/main" type="line" rotatedBoundingBox="206,14353 12492,14901 12442,16021 156,15472"/>
            </emma:interpretation>
          </emma:emma>
        </inkml:annotationXML>
        <inkml:traceGroup>
          <inkml:annotationXML>
            <emma:emma xmlns:emma="http://www.w3.org/2003/04/emma" version="1.0">
              <emma:interpretation id="{9114F66F-496B-439B-AF09-1F62068C6825}" emma:medium="tactile" emma:mode="ink">
                <msink:context xmlns:msink="http://schemas.microsoft.com/ink/2010/main" type="inkWord" rotatedBoundingBox="161,14756 7316,14653 7327,15441 172,15544"/>
              </emma:interpretation>
              <emma:one-of disjunction-type="recognition" id="oneOf4">
                <emma:interpretation id="interp20" emma:lang="en-US" emma:confidence="0">
                  <emma:literal>-49-9.8=-50.83</emma:literal>
                </emma:interpretation>
                <emma:interpretation id="interp21" emma:lang="en-US" emma:confidence="0">
                  <emma:literal>-49-9.8=-50.0</emma:literal>
                </emma:interpretation>
                <emma:interpretation id="interp22" emma:lang="en-US" emma:confidence="0">
                  <emma:literal>-49-9-8=-50.83</emma:literal>
                </emma:interpretation>
                <emma:interpretation id="interp23" emma:lang="en-US" emma:confidence="0">
                  <emma:literal>-49-9.8=-58.8]</emma:literal>
                </emma:interpretation>
                <emma:interpretation id="interp24" emma:lang="en-US" emma:confidence="0">
                  <emma:literal>-49-9.8=58.8)</emma:literal>
                </emma:interpretation>
              </emma:one-of>
            </emma:emma>
          </inkml:annotationXML>
          <inkml:trace contextRef="#ctx0" brushRef="#br0" timeOffset="11579.2292">2405 2221 159 0,'-7'-29'35'0,"3"7"-4"16,-3-1-22-16,0 1-7 0,-2 6-2 16,9 16 1-16,-31-20-1 15,8 18 1-15,-8 6-1 16,-5 5 0-16,-2 7 0 16,-2 4 0-16,2 5 0 15,4 6 0-15,9 3 0 16,9-1-1-16,12-3 1 15,13-3 0-15,11-5-1 16,11-8 1-16,6-7-1 16,7-7 1-16,-3-5 0 15,1-8 0-15,-6-3 0 16,-5-2-1-16,-10 0 1 16,-5 0 0-16,-16 18 1 0,8-25-1 15,-8 25 1-15,0 0-1 16,0 0 1-16,-18 11-1 15,12 5 1-15,3 7-1 16,1 3 1-16,2 4 0 16,2 4 1-16,-1-1-2 15,3-1 2-15,0-3-2 16,1-2 1-16,0-7-1 16,3-4-8-16,-8-16-15 15,16 6-10-15,-16-6 0 16,18-13-1-16,-18 13-1 15,23-27-2-15</inkml:trace>
          <inkml:trace contextRef="#ctx0" brushRef="#br0" timeOffset="11735.3344">2629 2435 144 0,'0'0'36'15,"-20"25"-1"-15,20-25-5 16,-23 13-44-16,23-13-17 15,9 20-2-15,-9-20-2 16,28-4-2-16,-1-9-1 16,2-6-2-16</inkml:trace>
          <inkml:trace contextRef="#ctx0" brushRef="#br0" timeOffset="12230.2742">3077 2147 163 0,'-29'-20'36'0,"13"22"-2"16,-8 5-28-16,3 9-5 15,3 4-1-15,-2 9 0 16,0 5 0-16,2 2 0 16,3 3 1-16,5 1-1 15,4-3 1-15,8-1-1 16,5-5 1-16,8-5-1 15,4-6 1-15,5-5-1 0,1-8 0 16,2-5 0-16,0-8 0 16,-3-6 0-16,-4-6-2 15,-6-2 2-15,-3-3-1 16,-6-3 0 0,-5 1 0-16,-9-2 1 0,-11 2-1 15,-5 0 0-15,-9 2 1 16,-8-2 0-16,-5 0 0 15,-1 0 0-15,-1-1 1 16,6 3-1-16,7-2-1 16,9 4 1-16,12-1 1 15,12 2-1-15,13 2 0 16,10 2 0-16,11 0 0 0,1 5-1 16,4 4 1-1,-1 0-9-15,3 14-11 16,-11-1-10-16,7 10-2 15,-12-4-2-15,3 10-1 0,-7-3-2 16,7 5 0-16</inkml:trace>
          <inkml:trace contextRef="#ctx0" brushRef="#br0" timeOffset="12464.9508">3362 2140 149 0,'-20'-7'35'0,"20"7"0"16,0 0-16-16,0 0-18 0,20-4-2 16,3 8-2-16,14 4-15 15,-7-2-10-15,10 3-5 16,-9-6-2-16,-3 6 0 15,-8-7-2-15,-2 5 0 16</inkml:trace>
          <inkml:trace contextRef="#ctx0" brushRef="#br0" timeOffset="12623.118">3468 2285 169 0,'0'0'35'0,"19"-4"-25"0,-1-1-44 16,18 5-2-16,0-7-3 16,7 1-2-16,6-4-2 15</inkml:trace>
          <inkml:trace contextRef="#ctx0" brushRef="#br0" timeOffset="9979.9375">218 2041 94 0,'13'-17'34'0,"-13"17"0"16,0 0-6-16,0 0-9 16,0 35-2-16,-4-17-5 15,4 9-6-15,-1 1-5 16,-1 7-1-16,0-1 0 16,-3 2 0-16,-3-2 0 15,5-3 0-15,1-1 1 0,4-6-2 16,1-3 1-1,-3-21 0-15,17 22-1 0,-17-22 1 16,32 0 0 0,-12-5-1-16,3-6 0 15,3-2 1-15,-1-1 0 0,2-1 0 16,0 1 0-16,-4 1-1 16,3 3-3-16,-5-1-6 15,1 5-6-15,-6-4-7 16,2 4-6-16,-18 6-4 15,26-14 0-15,-26 14-1 16,18-22 3-16,-18 22 6 16</inkml:trace>
          <inkml:trace contextRef="#ctx0" brushRef="#br0" timeOffset="10204.0372">541 2042 167 0,'-18'9'34'15,"6"17"-2"-15,3 4-22 16,9 12-9-16,9 10-1 16,3 7 1-16,4 3-1 15,3 1 1-15,2-2-1 16,1-5 0-16,-2-8-6 16,-2-12-12-16,2-3-11 15,-2-21-4-15,0-6-1 16,-18-6-1-16,29-27-1 15,-19-4-1-15</inkml:trace>
          <inkml:trace contextRef="#ctx0" brushRef="#br0" timeOffset="10834.7273">1115 2197 150 0,'0'-16'34'16,"-7"-7"-2"-16,7 5-18 16,-7-4-7-16,1 4-7 15,-3 2 0-15,9 16 0 16,-32-18 1-16,6 18-1 16,-4 7 1-16,-3 9-1 15,-1 6 1-15,0 7-1 0,7 5 0 16,5 2 0-16,11 0-1 15,9 0 1-15,17-4 0 16,5-8-1 0,10-6 1-16,8-7-1 0,4-10-4 15,-4-8-2-15,1-2 0 16,-8-9-1-16,-6 0 1 16,-7-5 0-16,-5 3 0 15,-6-2 3-15,-7 4 8 16,0 18 3-16,-2-25 0 15,2 25 1-15,0 0 0 16,0 0-1-16,0 0 0 16,-5 36-1-16,9-9-5 0,1 4 0 15,0 7 0-15,4 3 0 16,-1 0-1 0,2 3 1-16,-1-5 0 0,0-3 0 15,0-5-1-15,-1-6 0 16,1-9 0-16,-9-16-1 15,7 17 1-15,-7-17-1 16,0 0-9-16,0 0-9 16,0 0-10-16,0 0-4 15,0 0-1-15,16-18 0 16,-16 18-2-16,18-22-2 16</inkml:trace>
          <inkml:trace contextRef="#ctx0" brushRef="#br0" timeOffset="11051.8737">1519 2388 148 0,'0'0'36'0,"0"0"-3"0,0 0-13 16,34 4-20-16,-6-2-2 15,6 5-13 1,-3-5-11-16,8 5-6 16,-10-5-1-16,2 5-1 0,-10-7-2 15,3 3 0-15</inkml:trace>
          <inkml:trace contextRef="#ctx0" brushRef="#br0" timeOffset="9548.3154">-417 2340 140 0,'0'0'35'0,"0"0"0"0,0 0-6 15,0 0-21-15,18 18-8 16,8-15 0 0,6-3-1-16,4 4-4 15,2-8-12-15,3 4-11 0,-6-5-5 16,-1 1-1-16,-9-3-1 16,-7 3-1-16,-18 4-1 15</inkml:trace>
          <inkml:trace contextRef="#ctx0" brushRef="#br0" timeOffset="13179.5028">3939 2181 141 0,'0'0'37'16,"2"-20"-3"-16,-2 20-7 15,22 0-27-15,-2 0-11 0,14 4-14 16,0-4-8-16,8 3-1 16,-2-4-1-16,-1 4-2 15,-8-3-2 1</inkml:trace>
          <inkml:trace contextRef="#ctx0" brushRef="#br0" timeOffset="13659.8271">4499 2025 140 0,'0'0'36'0,"2"-31"-3"16,14 22-8-16,6 4-28 16,3-4-13-16,15 9-10 15,-6-7-6-15,4 10-1 16,-11-6 0-16,-7 6-2 16,-20-3 0-16</inkml:trace>
          <inkml:trace contextRef="#ctx0" brushRef="#br0" timeOffset="14080.9885">4477 2045 154 0,'-21'14'34'0,"12"13"0"16,0-5-20-16,12 7-9 16,8 1-5-16,5-1 0 15,4-2 0-15,0-6 0 16,0-4 0-16,-20-17-1 15,25 14 1-15,-25-14 0 16,0 0-1-16,7-16 1 16,-7 16 0-16,6-24-1 15,-6 24 1-15,19-23 0 16,5 14 0-16,5 4 0 16,9 5 0-16,5 3 0 15,2 10 0-15,0 5 1 16,-3 7-1-16,-6 4 1 0,-11 3 0 15,-7 2 0-15,-12-1 1 16,-12 1-2 0,-8-9 1-16,-8-4-1 0,-3-8 1 15,-6-4-1-15,0-9 0 16,-3-5-3-16,9-4-9 16,-2-13-8-16,16 6-10 15,2-13-3-15,16 8-2 16,6-12 0-16,16 6-1 15,5-3 1-15</inkml:trace>
          <inkml:trace contextRef="#ctx0" brushRef="#br0" timeOffset="14591.3262">5313 2011 142 0,'-22'0'36'15,"-7"-2"-2"-15,9 15-4 16,2 6-30-16,6 6 0 16,3 6 0-16,5 5 0 15,2 5 0-15,-1 2 0 16,-1 2 0-16,4-3 1 16,2-3 0-16,0-3-2 15,7-3 2-15,5-8-1 0,6-9 2 16,7-4-2-1,5-4 1-15,3-8-3 16,1-6 1-16,0-5 1 16,-5-3-1-16,-4-2 1 0,-9 0-2 15,-4-4 2-15,-10-2-1 16,-6 1 2-16,-12 1-1 16,-6-2-1-16,-9 1 1 15,-7-1 0-15,-6-1 0 16,-6-4 1-16,-1 0-1 15,-2-2-1-15,6-1 2 16,7-1-1-16,8 1 0 16,6 1 0-16,13 2 0 15,9 4 0-15,13 3 0 16,11 4 0-16,9 5 0 16,5 2 0-16,5 5-5 15,-1 1-9-15,9 12-10 0,-11-2-8 16,-1 11 0-16,-11 2-2 15,-3 5-1-15,-10 0-2 16</inkml:trace>
          <inkml:trace contextRef="#ctx0" brushRef="#br0" timeOffset="14772.45">5648 2383 144 0,'0'0'36'16,"-23"14"-3"-16,23-14-17 16,0 0-44-16,16 7-5 0,-16-7 0 15,27-10-4-15,-9-1 0 16,-5-9-1-16</inkml:trace>
          <inkml:trace contextRef="#ctx0" brushRef="#br0" timeOffset="15338.8324">6022 2056 142 0,'-25'-4'35'15,"7"13"0"-15,-6-2-7 0,10 15-24 16,-1 7-4-16,4 1 1 15,2 4-1-15,2 4 0 16,0 2 0-16,0-4 0 16,3-2 1-16,1-2-1 15,4-5 1-15,5 2-1 16,1-8 1-16,6-1-1 16,5-6 1-16,3-1-1 15,3-4 0-15,3-2 0 16,0-5 0-16,2-2 0 15,0-4 0-15,-2-1 0 16,-4-2 0-16,-3-2 0 16,-2-2 0-16,-18 11 1 0,20-23-2 15,-20 23 2-15,-9-26-2 16,9 26 1-16,-34-26-2 16,7 9 2-16,-6-1-2 15,-3-1 1-15,-4-5 1 16,2-3-2-16,1-1 2 15,2-3 0-15,5-1 0 16,4-1 0-16,6 3 0 16,10-3 0-16,6 5 0 15,8 3 0-15,5 3 0 16,7 4 0-16,4 4 0 16,3 1 0-16,8 9-7 0,-6-1-11 15,11 12-10-15,-9-7-4 16,6 11-1-16,-8-6-1 15,8 10-2 1,-6-8 0-16</inkml:trace>
          <inkml:trace contextRef="#ctx0" brushRef="#br0" timeOffset="15755.1877">6462 1777 111 0,'0'0'33'16,"-16"-4"1"-16,16 4-7 16,0 16-8-16,14 4-5 0,-1 3-6 15,7 13-8-15,9 7 1 16,3 8-1-16,1 6 0 15,1 6 1-15,-3 2-1 16,-1 0 1-16,-6 1 1 16,-2-5-2-16,-12-7 1 15,-6-7 0-15,-8-7-1 16,-6-8 0-16,-10-9 2 16,-7-6-4-16,-8-12 2 15,-4-5 0-15,-5-7-1 16,-3-6 1-16,2-3 0 15,2-2-1-15,12 2-12 16,-1-4-18-16,32 20-3 0,-25-29-3 16,25 29-2-16,14-25-2 15,11 14-3-15</inkml:trace>
        </inkml:traceGroup>
        <inkml:traceGroup>
          <inkml:annotationXML>
            <emma:emma xmlns:emma="http://www.w3.org/2003/04/emma" version="1.0">
              <emma:interpretation id="{21EF8664-B975-479B-A4FD-30B784EE5AE6}" emma:medium="tactile" emma:mode="ink">
                <msink:context xmlns:msink="http://schemas.microsoft.com/ink/2010/main" type="inkWord" rotatedBoundingBox="8223,15056 10908,15240 10864,15888 8178,15704"/>
              </emma:interpretation>
              <emma:one-of disjunction-type="recognition" id="oneOf5">
                <emma:interpretation id="interp25" emma:lang="en-US" emma:confidence="1">
                  <emma:literal>what</emma:literal>
                </emma:interpretation>
                <emma:interpretation id="interp26" emma:lang="en-US" emma:confidence="0">
                  <emma:literal>What</emma:literal>
                </emma:interpretation>
                <emma:interpretation id="interp27" emma:lang="en-US" emma:confidence="0">
                  <emma:literal>wheat</emma:literal>
                </emma:interpretation>
                <emma:interpretation id="interp28" emma:lang="en-US" emma:confidence="0">
                  <emma:literal>whale</emma:literal>
                </emma:interpretation>
                <emma:interpretation id="interp29" emma:lang="en-US" emma:confidence="0">
                  <emma:literal>whet</emma:literal>
                </emma:interpretation>
              </emma:one-of>
            </emma:emma>
          </inkml:annotationXML>
          <inkml:trace contextRef="#ctx0" brushRef="#br1" timeOffset="-50999.5268">7648 2357 164 0,'0'0'35'16,"-20"-7"-2"-16,20 7-11 16,-4 31-21-16,8-1-1 0,3 10 0 15,2 7 0-15,4 8 0 16,5 3 0 0,4 3 0-16,5-7 0 15,7-6 0-15,8-12 0 0,4-12 0 16,7-19 0-16,1-10 0 15,-2-17 0-15,-3-12-1 16,-7-11 1-16,-12-7-1 16,-10-7 0-16,-9 1-1 15,-9 8 2-15,-6 5-1 16,-1 9 2-16,-2 9 0 16,7 27 2-16,0 0-2 15,0 0-1-15,-4 34 0 16,15 6 0-16,7 6 0 15,9 5 0-15,11 1 0 16,9 0 0-16,5-4 0 16,2-10 0-16,4-13 0 0,0-9-1 15,-8-14 0-15,-6-14 0 16,-14-10 0-16,-15-14-4 16,-6-5-6-16,-16-13 0 15,-4 2-1-15,-13-6 0 16,1 10-4-16,-8-3-4 15,8 12-5-15,1 3 2 16,4 5 1-16,11 12-2 16,3-1-3-16,4 20 0 15,18-27 12-15</inkml:trace>
          <inkml:trace contextRef="#ctx0" brushRef="#br1" timeOffset="-50608.9421">8628 2239 142 0,'9'36'41'0,"-7"-6"-1"15,4 15-11-15,-1 4-26 16,6 8-3-16,7 3 0 16,2 1 0-16,7-2 0 15,-2 2 0-15,2-9 0 16,-2-7 0-16,-3-7 0 16,-6-15-3-16,1-10-10 15,-17-13-1-15,0 0 1 16,1-42 0-16,-2 6 0 15,-5-10 0-15,10-5 4 16,-1-2 7-16,12-1 5 16,7 5 4-16,3 6 5 0,9 14 1 15,0 11 0-15,4 16 0 16,-5 11-1-16,1 17 0 16,-9 10-4-16,3 12-8 15,-5 4 0-15,-1 6 0 16,-2-4 0-16,-1-6 0 15,5-3-8-15,-4-16-15 16,5-9-7-16,-7-17-3 16,4-8-1-16,-6-15-1 15,2-7 0-15,-5-5 2 16</inkml:trace>
          <inkml:trace contextRef="#ctx0" brushRef="#br1" timeOffset="-49980.5191">9515 2559 155 0,'-2'-31'33'16,"2"31"0"-16,-22-25-9 16,22 25-18-16,-28-13-4 15,9 15-1-15,-2 5 0 16,-3 6-1-16,-3 8 0 16,0 6 0-16,2 8 0 15,3 4 0-15,6 8 0 16,7 1 0-16,13 3 0 15,10-6-1-15,11-8-1 16,10-8 1-16,10-11-1 0,3-14 0 16,3-13 1-16,-2-11 0 15,-6-11 0 1,-10-8 1-16,-8-4-1 16,-12-4 1-16,-8 4-1 0,-9 3 1 15,-5 8 1-15,-3 7 2 16,-1 9-1-16,13 16 0 15,-23 0 1-15,21 18-1 16,2 7-2-16,7 7 0 16,4 8 0-16,7 5 0 15,11 1 0-15,7-1 0 16,7-3-2-16,4-12 1 16,5-7-1-16,1-14 1 0,1-12 0 15,-3-13-3 1,-4-9-6-16,-13-15-3 15,-7-9 0-15,-13-10-1 16,-6-4 10-16,-10 2 4 0,-9 0 1 16,-4 9 4-16,-6 2 5 15,3 16 4-15,-4 10 3 16,22 24-1-16,-25 13-14 16,19 15-2-16,10 14 0 15,3 8 0-15,9 8 0 16,6 3 0-16,9 5 0 15,3-7 0-15,0-3 0 16,3-11-5-16,-3-5-16 0,-9-19-10 16,-1-10-2-16,-24-11 0 15,7-18-3 1,-22-7 1-16,-6-4 0 16</inkml:trace>
          <inkml:trace contextRef="#ctx0" brushRef="#br1" timeOffset="-49836.5685">9890 2690 157 0,'-12'-22'34'0,"30"4"-9"15,14-3-27-15,12-3-31 16,17 3-1-16,2-6-1 16,4 3-3-16,-4-2 0 15</inkml:trace>
        </inkml:traceGroup>
        <inkml:traceGroup>
          <inkml:annotationXML>
            <emma:emma xmlns:emma="http://www.w3.org/2003/04/emma" version="1.0">
              <emma:interpretation id="{7075753C-307F-43F7-A7C9-5075AADD79F3}" emma:medium="tactile" emma:mode="ink">
                <msink:context xmlns:msink="http://schemas.microsoft.com/ink/2010/main" type="inkWord" rotatedBoundingBox="11450,15281 12473,15326 12451,15817 11428,15771"/>
              </emma:interpretation>
              <emma:one-of disjunction-type="recognition" id="oneOf6">
                <emma:interpretation id="interp30" emma:lang="en-US" emma:confidence="1">
                  <emma:literal>is</emma:literal>
                </emma:interpretation>
                <emma:interpretation id="interp31" emma:lang="en-US" emma:confidence="0">
                  <emma:literal>ism</emma:literal>
                </emma:interpretation>
                <emma:interpretation id="interp32" emma:lang="en-US" emma:confidence="0">
                  <emma:literal>ifs</emma:literal>
                </emma:interpretation>
                <emma:interpretation id="interp33" emma:lang="en-US" emma:confidence="0">
                  <emma:literal>its</emma:literal>
                </emma:interpretation>
                <emma:interpretation id="interp34" emma:lang="en-US" emma:confidence="0">
                  <emma:literal>ids</emma:literal>
                </emma:interpretation>
              </emma:one-of>
            </emma:emma>
          </inkml:annotationXML>
          <inkml:trace contextRef="#ctx0" brushRef="#br1" timeOffset="-49233.9583">10865 2395 123 0,'0'0'4'16,"0"0"-4"-16,31 6-20 15,2-1-11-15,12 2 0 16,9 4 1-16</inkml:trace>
          <inkml:trace contextRef="#ctx0" brushRef="#br1" timeOffset="-49363.2432">10923 2512 160 0,'0'0'36'16,"-23"13"-2"-16,17 8-9 15,6 8-25-15,2 5 0 16,9 7 0-16,3 6 0 15,6 2 0-15,2-6 0 0,1 3-16 16,-4-15-13-16,-1-8-5 16,-18-23 0-16,25 0-2 15,-23-25 0-15,-4-9 0 16</inkml:trace>
          <inkml:trace contextRef="#ctx0" brushRef="#br1" timeOffset="-48852.7005">11492 2445 188 0,'-46'2'35'0,"5"13"-4"16,-1 1-31-16,10 2 0 16,7 2 1-16,10 3-1 15,10-2 0-15,10-1 0 16,11 2-1-16,12-2 0 15,11-2 0-15,8-2 1 0,9-2-2 16,7-1 1 0,2 1 0-16,-2 2 1 15,-3-1 1-15,-10 1 1 16,-12 5-1-16,-7 3 0 0,-15-1 0 16,-7 2 0-16,-14 0-1 15,-10-3 0-15,-10-4 0 16,-4-4 0-16,-7-5 0 15,-3-9 0-15,-1-3 0 16,2-14-4-16,9 1-15 16,4-12-10-16,19 1-4 15,8-13-1-15,18 2-1 16,11-5-1-16,10 2 1 0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47.2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35B4BD-5F6E-421F-A72E-642C7E8D57C6}" emma:medium="tactile" emma:mode="ink">
          <msink:context xmlns:msink="http://schemas.microsoft.com/ink/2010/main" type="writingRegion" rotatedBoundingBox="14429,5497 19377,5562 19318,10044 14370,9978"/>
        </emma:interpretation>
      </emma:emma>
    </inkml:annotationXML>
    <inkml:traceGroup>
      <inkml:annotationXML>
        <emma:emma xmlns:emma="http://www.w3.org/2003/04/emma" version="1.0">
          <emma:interpretation id="{26957067-8F3F-4615-BEC5-55A35911753B}" emma:medium="tactile" emma:mode="ink">
            <msink:context xmlns:msink="http://schemas.microsoft.com/ink/2010/main" type="paragraph" rotatedBoundingBox="14478,5498 18526,5459 18535,6403 14487,6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1289A2-1ED8-4209-86B1-D6569216D658}" emma:medium="tactile" emma:mode="ink">
              <msink:context xmlns:msink="http://schemas.microsoft.com/ink/2010/main" type="line" rotatedBoundingBox="14478,5498 18526,5459 18535,6403 14487,6442"/>
            </emma:interpretation>
          </emma:emma>
        </inkml:annotationXML>
        <inkml:traceGroup>
          <inkml:annotationXML>
            <emma:emma xmlns:emma="http://www.w3.org/2003/04/emma" version="1.0">
              <emma:interpretation id="{B9E2B909-E5ED-4A44-930D-70605FE27D8D}" emma:medium="tactile" emma:mode="ink">
                <msink:context xmlns:msink="http://schemas.microsoft.com/ink/2010/main" type="inkWord" rotatedBoundingBox="14478,5498 18526,5459 18535,6403 14487,6442"/>
              </emma:interpretation>
              <emma:one-of disjunction-type="recognition" id="oneOf0">
                <emma:interpretation id="interp0" emma:lang="en-US" emma:confidence="0">
                  <emma:literal>skg,imup</emma:literal>
                </emma:interpretation>
                <emma:interpretation id="interp1" emma:lang="en-US" emma:confidence="0">
                  <emma:literal>skg.imo p</emma:literal>
                </emma:interpretation>
                <emma:interpretation id="interp2" emma:lang="en-US" emma:confidence="0">
                  <emma:literal>"kg! mop</emma:literal>
                </emma:interpretation>
                <emma:interpretation id="interp3" emma:lang="en-US" emma:confidence="0">
                  <emma:literal>skeg, Imo p</emma:literal>
                </emma:interpretation>
                <emma:interpretation id="interp4" emma:lang="en-US" emma:confidence="0">
                  <emma:literal>begins p</emma:literal>
                </emma:interpretation>
              </emma:one-of>
            </emma:emma>
          </inkml:annotationXML>
          <inkml:trace contextRef="#ctx0" brushRef="#br0">1888-6655 118 0,'0'0'42'15,"-13"22"-4"-15,15 3-12 16,-4 2-11-16,7 12-2 16,1 1-10-16,5 9-3 15,0 3 0-15,115 4 0 31,-110-4 0-31,-1-9-19 16,8-4-10-16,-7-15-7 16,6-8-3-16,-6-18-5 0,2-10-4 15,-115-23 9-15</inkml:trace>
          <inkml:trace contextRef="#ctx0" brushRef="#br0" timeOffset="435.4628">2268-6632 89 0,'-9'18'41'16,"6"13"-5"-16,-4 0-17 15,10 12-5-15,-1-5-1 0,7 10-1 16,-4-5-6-16,4 1-5 15,4-5 0-15,2-5 0 16,-3-5-1-16,1-6 1 16,-1-6 0-16,-12-17-2 15,24 10 1-15,-24-10 0 16,18-18 0-16,-9 0 0 16,0-3-1-16,-2-2 2 15,2-3-3-15,0 3 2 16,-2-4-1-16,4 4-1 15,-4 1 1-15,4-1 0 16,-2 3 1-16,2 4-2 16,2-2 3-16,-2 0-1 0,-11 18-4 15,16-22-6-15,-16 22-6 16,0 0-4-16,18-4-7 16,-18 4-3-16,0 0-3 15,0 0-1-15,-24 20-3 16,24-20 23-16</inkml:trace>
          <inkml:trace contextRef="#ctx0" brushRef="#br0" timeOffset="1096.2837">2386-6252 109 0,'0'0'40'0,"0"0"-5"0,0 0-11 16,18 13-8-16,-2-3-1 16,-16-10-2-16,32 27-10 15,-13-9-3-15,0 2 0 16,1 2 0-16,-2 3 0 16,0-5 0-16,-1-4 0 15,-3 0 0-15,-14-16-9 16,29 15-19-16,-29-15-6 15,0 0 0-15,16-22-2 16,-16 22-1-16,-3-31-6 16</inkml:trace>
          <inkml:trace contextRef="#ctx0" brushRef="#br0" timeOffset="1756.8481">2839-6245 76 0,'3'-23'32'0,"-3"23"-2"16,0-29-8-16,-2 13-15 0,2 16-1 15,-5-23-1 1,5 23 0-16,-20-15-4 15,4 10 0-15,-6 7-1 16,-3 3 2-16,-6 4 2 0,2 5-2 16,-5 6 3-16,11 4-1 15,-3 1 2-15,14 5 0 16,5-5 1-16,14 2-2 16,5-7 1-16,14-2-1 15,6-9-1-15,8-5-2 16,3-8-2-16,-1-7-4 15,-3-5 0-15,-6-7-1 16,-2-2-2-16,-12-2 2 16,-6 0 0-16,-9 2 2 15,-6 1 3-15,-4 8 5 16,-3-2 2-16,9 18 1 0,-21-9-1 16,21 9 0-16,0 0 2 15,-7 29-7-15,10-9-2 16,12 7 0-16,3 3 0 15,7 6 0-15,4 4 0 16,1 1 0-16,3 4 0 16,-4 4 0-16,-4-1 0 15,-7 1 0-15,-9-4 0 16,-7 0 0-16,-13-7 0 16,-9-6 0-16,-10-5 0 15,-8-11 0-15,-2-5-1 16,-7-13-13-16,7 2-4 15,-3-12-4-15,14 1-5 0,0-13-3 16,22 1-3-16,7-8 0 16,18 1 7-16,13-4 5 15,10-4-1-15,13 5 15 16</inkml:trace>
          <inkml:trace contextRef="#ctx0" brushRef="#br0" timeOffset="1916.0038">3302-6076 116 0,'8'27'41'16,"-16"-10"-4"-16,1 8-9 16,-9-2-10-16,5 4-16 15,4 0-17-15,-6-7-16 16,10-2-9-16,3-18-2 0,0 0-2 16,0 0 0-16,10-32 19 15</inkml:trace>
          <inkml:trace contextRef="#ctx0" brushRef="#br0" timeOffset="2163.8774">3521-6513 176 0,'-9'29'42'0,"-2"2"-7"0,5 12-33 16,5 7-2-16,1 1 0 16,5 4-9-16,-3-6-15 15,7-4-7 1,-4-11-2-16,12-9-2 0,-17-25-1 16,30 7-1-16,-14-23 4 15</inkml:trace>
          <inkml:trace contextRef="#ctx0" brushRef="#br0" timeOffset="2747.8711">3791-6385 170 0,'0'0'35'0,"4"16"-1"0,-4-16-18 16,-4 36-16-16,10-9 0 15,1 6 0 1,0 1 0-16,4 0 0 15,0 0 0-15,2-5 0 0,-3-6 0 16,-10-23-3-16,22 25-9 16,-22-25 0-16,0 0 0 15,11-32 0-15,-9 7 2 16,-4-9 5-16,0-4 6 16,6 2 7-16,-4-5 2 15,9 6 1-15,0-1 0 16,7 15 0-16,0 5-1 15,6 8-6-15,3 14-4 16,2 6 0-16,-2 10 0 16,2 7 0-16,-1 7 0 15,-3 2 0-15,-1-1 0 16,-4-1 0-16,-2-5 0 0,-1-6 0 16,-5-9 0-16,-10-16 0 15,0 0-6-15,0 0-4 16,18-16-1-16,-19-15 0 15,4 1-1-15,-6-8 1 16,8 0 0-16,2-1 4 16,4 5 4-16,3 5 4 15,3 9 6-15,4 13 3 16,-3 7 1-16,8 11 1 16,-6 7 0-16,3 12 0 15,-9-1 0-15,3 7-7 16,-6-2-5-16,-2-3 0 0,5-4-2 15,-7-9-22-15,-7-18-7 16,22 12-4-16,-6-19 1 16,-3-13-1-16,5-1 0 15,-6-12 0-15</inkml:trace>
          <inkml:trace contextRef="#ctx0" brushRef="#br0" timeOffset="3078.0787">4692-6450 133 0,'0'0'35'16,"0"0"0"-16,2 22-3 16,3 1-12-16,-3 1-20 15,5 6 0-15,7 4 0 0,6-1 0 16,9-1 0-16,5-5 0 16,8-4 0-16,3-10 0 15,4-8 0-15,-2-8 0 16,0-6-7-16,-9-15-7 15,-2 1-4-15,-17-11 2 16,-2 2-2-16,-17-6 2 16,-2 9 1-16,-11-2 7 15,-5 6 7-15,-2 5 4 16,-1 6 3-16,4 7-2 16,17 7-6-16,-21-2-8 15,21 2-7-15,0 0-4 16,23 11-1-16,3-9-3 0,2 1 1 15,10-1 1-15</inkml:trace>
          <inkml:trace contextRef="#ctx0" brushRef="#br0" timeOffset="3516.9029">5451-6437 176 0,'0'0'34'15,"8"34"2"-15,-10-11-27 16,5 13-9-16,6 6 0 15,8 19 0 1,6 4 0 0,-3-1-4-16,2-4 0 15,-4-6-2-15,0-7 1 0,-4-15-5 16,1-7-7-16,-15-25 4 16,-9-27-7-1,-9-5 0-15,3-4 1 16,-8-15 5-16,-1 1 5 0,-1-6 9 15,-2-3 11-15,12 7 5 16,1 0 3-16,18 8 0 16,3 1-1-16,20 11-4 15,9 5-6-15,11 12-5 16,12 10-3-16,3 9 1 16,3 8-1-16,-7 8 1 15,-12 7 0-15,-8 5 0 16,-16 4 1-16,-13-1-1 15,-22-1 1-15,-14-7-1 0,-11-8-1 16,-7-6-2 0,2-6-17-16,-11-16-12 15,12-3-4-15,3-12-1 0,17-10-3 16,9-11-2-16</inkml:trace>
        </inkml:traceGroup>
      </inkml:traceGroup>
    </inkml:traceGroup>
    <inkml:traceGroup>
      <inkml:annotationXML>
        <emma:emma xmlns:emma="http://www.w3.org/2003/04/emma" version="1.0">
          <emma:interpretation id="{D0CD234F-BAFC-46F7-B13E-158A2A55226F}" emma:medium="tactile" emma:mode="ink">
            <msink:context xmlns:msink="http://schemas.microsoft.com/ink/2010/main" type="paragraph" rotatedBoundingBox="14429,6641 18635,6960 18562,7918 14357,7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32A58F-9A27-471D-AB57-152C8DFEC9D4}" emma:medium="tactile" emma:mode="ink">
              <msink:context xmlns:msink="http://schemas.microsoft.com/ink/2010/main" type="line" rotatedBoundingBox="14429,6641 18635,6960 18562,7918 14357,7598"/>
            </emma:interpretation>
          </emma:emma>
        </inkml:annotationXML>
        <inkml:traceGroup>
          <inkml:annotationXML>
            <emma:emma xmlns:emma="http://www.w3.org/2003/04/emma" version="1.0">
              <emma:interpretation id="{D4256E74-CCCE-4C8D-8673-288B624B35D8}" emma:medium="tactile" emma:mode="ink">
                <msink:context xmlns:msink="http://schemas.microsoft.com/ink/2010/main" type="inkWord" rotatedBoundingBox="14471,6570 16232,6903 16076,7725 14315,7393"/>
              </emma:interpretation>
              <emma:one-of disjunction-type="recognition" id="oneOf1">
                <emma:interpretation id="interp5" emma:lang="en-US" emma:confidence="0">
                  <emma:literal>PE</emma:literal>
                </emma:interpretation>
                <emma:interpretation id="interp6" emma:lang="en-US" emma:confidence="0">
                  <emma:literal>PE_=</emma:literal>
                </emma:interpretation>
                <emma:interpretation id="interp7" emma:lang="en-US" emma:confidence="0">
                  <emma:literal>PEE</emma:literal>
                </emma:interpretation>
                <emma:interpretation id="interp8" emma:lang="en-US" emma:confidence="0">
                  <emma:literal>PEI</emma:literal>
                </emma:interpretation>
                <emma:interpretation id="interp9" emma:lang="en-US" emma:confidence="0">
                  <emma:literal>PE*</emma:literal>
                </emma:interpretation>
              </emma:one-of>
            </emma:emma>
          </inkml:annotationXML>
          <inkml:trace contextRef="#ctx0" brushRef="#br0" timeOffset="5095.8264">1864-5313 171 0,'-21'-10'43'0,"21"10"-4"0,-27 28-37 16,18 3-2-16,9 10 0 16,5 11 0-16,0 8 0 15,6 3 0-15,4 3 0 16,-1-3 0-16,0-5 0 16,-1-9 0-16,0-3 0 15,-8-20-18-15,10-7-9 16,-15-19-5-16,0 0-4 0,9-30-4 15,-13-4-1-15,-3-15 0 16,0-14 22-16</inkml:trace>
          <inkml:trace contextRef="#ctx0" brushRef="#br0" timeOffset="5358.81">1862-5314 105 0,'11'-17'38'0,"9"7"-6"16,2-1-10-16,16 11-7 15,1 0-2-15,8 7-4 16,-2 4-5-16,1 3-3 16,-7 8-2-16,-8 1 1 15,-9 4-1-15,-13 4 2 0,-11-1 0 16,-7 1 2-16,-11-2-1 16,-5-1 2-1,-4-2-2-15,0-5-1 16,4-1-9-16,-1-11-10 0,26-9-8 15,-18 4-7-15,18-4-5 16,31-31-2-16,3 6-2 16,10-6 2-16</inkml:trace>
          <inkml:trace contextRef="#ctx0" brushRef="#br0" timeOffset="5840.18">2418-5208 169 0,'-29'21'42'0,"9"1"-3"15,13 8-34-15,11 10-5 16,9 1 0-16,6 10 0 16,7 3 0-16,1 5 0 15,11-102 0 1,-2 104-6 0,-2-5 0-16,2-9-8 15,-3-17-8-15,6-6-10 0,-10-19-5 16,7-10-2-1,-14 87 3-15,-1-116-4 16,-1-9 18-16</inkml:trace>
          <inkml:trace contextRef="#ctx0" brushRef="#br0" timeOffset="6062.3298">2431-4982 119 0,'0'0'42'0,"0"0"-5"15,0 0-23-15,47-18-29 32,14 8-4-32,2-5-6 15,4 4-7-15,-6-3-5 0,-5 3-1 16,-11 0 0-16</inkml:trace>
          <inkml:trace contextRef="#ctx0" brushRef="#br0" timeOffset="5582.9622">2489-5329 124 0,'0'0'41'0,"0"0"-2"16,1-16-17-16,21 9-19 16,7 0-9-16,5-4-12 15,10 4-10-15,-3-2-11 16,2 3-2-16,-7-3-1 15,-5 4 3-15,-11 3 24 16</inkml:trace>
          <inkml:trace contextRef="#ctx0" brushRef="#br0" timeOffset="7119.2616">2608-4606 30 0,'-9'-16'19'16,"9"16"-2"-16,0 0 0 15,0 0-3-15,18 2 4 16,-18-2 3-16,29-2-2 16,-8 0 1-16,10 6-3 15,0-6-1-15,5 6-3 16,-4-4-4-16,-3-2-17 15,5 7-14-15,-12-5-5 0,-2 0-11 16,-20 0-2-16,16-5 2 16,-16 5-3-16,-4-18 26 15</inkml:trace>
          <inkml:trace contextRef="#ctx0" brushRef="#br0" timeOffset="7462.4924">3250-4953 136 0,'-14'-20'40'0,"14"20"-1"15,12-16-17-15,8 7-19 16,7 6-8-16,2-6-8 16,7 5-7-16,-2-3-4 15,2 5-2-15,-8-3-3 16,-3 1-5-16,-9 2-4 15,-16 2 4-15,18 0 18 16,-18 0 16-16</inkml:trace>
          <inkml:trace contextRef="#ctx0" brushRef="#br0" timeOffset="7643.9046">3317-4820 139 0,'0'0'40'0,"0"0"-3"16,23-1-26-16,3-5-31 16,1-3-7-16,7 2-4 15,-2-2-1-15,4-2-6 16,-1-1-2-16,-5-1 2 16</inkml:trace>
        </inkml:traceGroup>
        <inkml:traceGroup>
          <inkml:annotationXML>
            <emma:emma xmlns:emma="http://www.w3.org/2003/04/emma" version="1.0">
              <emma:interpretation id="{C980320F-7704-4829-8723-00ADD6CC3B3F}" emma:medium="tactile" emma:mode="ink">
                <msink:context xmlns:msink="http://schemas.microsoft.com/ink/2010/main" type="inkWord" rotatedBoundingBox="16416,6782 18638,6966 18559,7922 16337,7739"/>
              </emma:interpretation>
              <emma:one-of disjunction-type="recognition" id="oneOf2">
                <emma:interpretation id="interp10" emma:lang="en-US" emma:confidence="0">
                  <emma:literal>mgrs</emma:literal>
                </emma:interpretation>
                <emma:interpretation id="interp11" emma:lang="en-US" emma:confidence="0">
                  <emma:literal>mgs</emma:literal>
                </emma:interpretation>
                <emma:interpretation id="interp12" emma:lang="en-US" emma:confidence="0">
                  <emma:literal>mgt</emma:literal>
                </emma:interpretation>
                <emma:interpretation id="interp13" emma:lang="en-US" emma:confidence="0">
                  <emma:literal>nigh</emma:literal>
                </emma:interpretation>
                <emma:interpretation id="interp14" emma:lang="en-US" emma:confidence="0">
                  <emma:literal>mgr</emma:literal>
                </emma:interpretation>
              </emma:one-of>
            </emma:emma>
          </inkml:annotationXML>
          <inkml:trace contextRef="#ctx0" brushRef="#br0" timeOffset="8268.4594">3817-5039 152 0,'-22'7'40'16,"22"-7"-4"-16,-13 29-20 15,15-2-17-15,5 3 1 16,4 8-1-16,4 0 0 15,3 2 0-15,0-3 0 16,0-1-9-16,-6-10-4 16,5-3-4-16,-17-23-4 15,19 16-1-15,-19-16 0 0,6-16 1 16,-12-7 2-16,3-4 11 16,-3-11 7-16,-1-7 9 15,5 0 7-15,1-7 6 16,10 8 3-16,-4-1 0 15,11 11-2-15,-3 9-3 16,12 14-2-16,-3 11-4 16,9 15-5-16,-6 12-4 15,2 5-3-15,0 11 0 16,-2 4 0-16,0 0-1 16,-1-2 1-16,-4-2-1 15,-2-7 0-15,-6-9 0 16,1-9 1-16,-13-18-5 0,0 0-2 15,20-7-2-15,-22-17-2 16,6-6-1-16,-6-12 0 16,7 3 0-16,-1-8 0 15,7 4 4-15,1 0 3 16,6 10 5-16,2 10 3 16,2 8 5-16,3 15 3 15,-5 9 1-15,4 13 1 16,-5 7-1-16,3 10 0 15,-8 1-3-15,3 3-2 16,-1-1-9-16,-3-8-17 16,6-4-8-16,-1-12-4 15,2-9 0-15,0-10-2 0,7-14 0 16,-2-8-1-16</inkml:trace>
          <inkml:trace contextRef="#ctx0" brushRef="#br0" timeOffset="8814.8272">4939-5131 150 0,'-27'-18'34'16,"2"9"-1"-16,-10-2-4 16,6 11-29-16,1 11 0 15,1 9 1-15,1 9-2 16,-1 7 1-16,6 10-1 0,3 3 0 15,5 3 0 1,11 0-1-16,11-7 1 16,11-5 0-16,11-9 0 15,10-13 0-15,8-11 1 0,3-11 0 16,-1-10 0-16,-8-10 0 16,-7-6 0-16,-9-8 0 15,-12-3 0-15,-10-3 0 16,-10 5 1-16,-6 1 0 15,-5 6 0-15,-1 6 0 16,-1 8-1-16,18 18 1 16,-21-5-1-16,21 5 0 15,0 32 0-15,10-5-1 16,12 8 0-16,9 6 0 16,5 8 0-16,7 6 1 15,4 5-1-15,2 3 0 0,-2 0 0 16,-4 1 1-16,-9-2 0 15,-12-3 0-15,-11-7 0 16,-13-3 0-16,-9-13 0 16,-12-9 0-16,-6-9 1 15,-7-13-2-15,-2-12 1 16,0-15-11-16,7-6-10 16,1-16-6-16,10-8-4 15,2-11 0-15,9-2-1 0,7-3-1 16,11 1 1-1</inkml:trace>
          <inkml:trace contextRef="#ctx0" brushRef="#br0" timeOffset="9219.5645">5258-5251 164 0,'0'0'34'15,"0"0"-2"-15,0 0-15 16,-5 28-17-16,14 10-1 15,7 11 1-15,8 10-1 16,1 8 0-16,4 1 0 16,5 2 0-16,-7-9 0 15,2-7 0-15,-7-9 0 16,-6-16 0-16,-5-13 0 16,-11-16-2-16,0 0-4 15,3-25-4-15,-8-9 1 0,3-7 0 16,4-10 0-16,7 4 2 15,4-1 4-15,8 1 6 16,6 13 5-16,8 9 4 16,10 16-1-16,0 9 0 15,9 16 0-15,-4 9-1 16,-1 11-4-16,-4 7-4 16,-7 6-1-16,-7-4 1 15,-8-2 0-15,-12-7 0 16,-7-9-14-16,-4-9-18 15,0-18-1-15,-18-4-2 16,3-19-2-16,-5-15-3 16</inkml:trace>
        </inkml:traceGroup>
      </inkml:traceGroup>
    </inkml:traceGroup>
    <inkml:traceGroup>
      <inkml:annotationXML>
        <emma:emma xmlns:emma="http://www.w3.org/2003/04/emma" version="1.0">
          <emma:interpretation id="{1CFE48BC-F547-4CE7-9AC8-041B62E34885}" emma:medium="tactile" emma:mode="ink">
            <msink:context xmlns:msink="http://schemas.microsoft.com/ink/2010/main" type="paragraph" rotatedBoundingBox="15954,8031 19344,8076 19336,8701 15945,86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5A56D0-D5DA-49A5-853E-F215921988B8}" emma:medium="tactile" emma:mode="ink">
              <msink:context xmlns:msink="http://schemas.microsoft.com/ink/2010/main" type="line" rotatedBoundingBox="15954,8031 19344,8076 19336,8701 15945,8656"/>
            </emma:interpretation>
          </emma:emma>
        </inkml:annotationXML>
        <inkml:traceGroup>
          <inkml:annotationXML>
            <emma:emma xmlns:emma="http://www.w3.org/2003/04/emma" version="1.0">
              <emma:interpretation id="{E2E93A72-057F-4EDA-BF57-2922E5000018}" emma:medium="tactile" emma:mode="ink">
                <msink:context xmlns:msink="http://schemas.microsoft.com/ink/2010/main" type="inkWord" rotatedBoundingBox="16678,8040 19344,8076 19336,8701 16670,8666"/>
              </emma:interpretation>
              <emma:one-of disjunction-type="recognition" id="oneOf3">
                <emma:interpretation id="interp15" emma:lang="en-US" emma:confidence="0">
                  <emma:literal>=1.9.8.1</emma:literal>
                </emma:interpretation>
                <emma:interpretation id="interp16" emma:lang="en-US" emma:confidence="0">
                  <emma:literal>= 1.9.8.1</emma:literal>
                </emma:interpretation>
                <emma:interpretation id="interp17" emma:lang="en-US" emma:confidence="0">
                  <emma:literal>= 1.9-8.1</emma:literal>
                </emma:interpretation>
                <emma:interpretation id="interp18" emma:lang="en-US" emma:confidence="0">
                  <emma:literal>=1.9.8.I</emma:literal>
                </emma:interpretation>
                <emma:interpretation id="interp19" emma:lang="en-US" emma:confidence="0">
                  <emma:literal>= 1-9.8-1</emma:literal>
                </emma:interpretation>
              </emma:one-of>
            </emma:emma>
          </inkml:annotationXML>
          <inkml:trace contextRef="#ctx0" brushRef="#br0" timeOffset="10442.947">4087-4017 159 0,'-14'27'39'16,"14"2"-7"-16,0 8-32 16,9 7-1-16,4 4 0 0,3 6 1 15,4-2 0-15,-1-3-1 16,1-4 0-16,-2-7-10 16,0-10-10-16,-7-11-8 15,-11-17-3-15,18 5-2 16,-18-5 0-16,9-31-1 15</inkml:trace>
          <inkml:trace contextRef="#ctx0" brushRef="#br0" timeOffset="10631.0738">4445-3713 157 0,'0'0'40'0,"-15"21"-11"16,15-21-46-16,7 27-14 16,-7-27-1-16,27 17-2 15,-10-19-1-15,1-5-2 16</inkml:trace>
          <inkml:trace contextRef="#ctx0" brushRef="#br0" timeOffset="11187.7675">5098-3911 130 0,'-2'-23'40'0,"-3"-1"-2"16,-4-1-17-16,0 5-20 15,-4 2 0-15,13 18 0 16,-36-20-1-16,11 17 1 16,-4 5-1-16,-6 7 0 15,-1 7 1-15,-2 5-1 16,4 6-1-16,3 6 0 16,10-1 0-16,8 2 1 15,13 2-1-15,9-3-1 0,15-8 2 16,8-7-1-16,10-9 0 15,5-9 1-15,-1-5 0 16,-2-10-1 0,-5-5-1-16,-2-7 1 0,-12-1 0 15,-5 1 1-15,-8 1 0 16,-5 7 0-16,-1 1 1 16,-6 18 1-16,0 0 0 15,0 0 1-15,0 0-2 16,2 21 0-16,0 4-1 15,-1 6 1-15,3 5-1 16,0 5-1-16,3-1 1 16,-2 1-1-16,4-3 0 0,-2 0 1 15,4-9-1 1,0-6 1-16,3-5-17 16,-14-18-9-16,28 5-6 15,-28-5 0-15,28-19-1 0,-13-1-1 16,1 2 0-16</inkml:trace>
          <inkml:trace contextRef="#ctx0" brushRef="#br0" timeOffset="11343.7177">5479-3652 146 0,'0'0'34'0,"-8"25"-2"15,8-25-15-15,-9 24-18 16,18-8-17-16,-9-16-11 15,17 16-4-15,-17-16 0 16,25-11-2-16,-11-5 0 16</inkml:trace>
          <inkml:trace contextRef="#ctx0" brushRef="#br0" timeOffset="11905.4569">5888-3922 139 0,'0'0'35'0,"-2"-16"-2"16,2 16-4-16,-11 22-29 15,6-3 0-15,-2 8 0 16,-8 6-1-16,3 5 0 16,-4 1 1-16,1 3-1 0,1 2 0 15,3-2 0-15,2-4 1 16,9-4-1-16,7-2 1 15,7-7 0-15,8-5 0 16,3-5 0-16,6-10 0 16,0-5 1-16,1-5-1 15,-1-4 1-15,-8-8-2 16,1-1 1-16,-10-1 0 16,-3-3 0-16,-9-1 0 15,-9-1-1-15,-6 3 1 16,-10-3 0-16,-5 1 0 15,-11-2 0-15,-3 0 1 16,-3 1-1-16,0-1 0 0,7 2 0 16,4-3 1-16,5 1-1 15,9 2 1-15,15 1 0 16,8 1-1-16,8 3 0 16,13 0 1-16,6 0-1 15,6 3-1-15,6 8-8 16,-8-2-11-16,6 9-6 15,-8 0-6-15,1 7 0 16,-15 0-1-16,-18-7 0 16,25 24-2-16</inkml:trace>
          <inkml:trace contextRef="#ctx0" brushRef="#br0" timeOffset="12034.5435">6226-3711 165 0,'-8'16'33'15,"8"-16"-17"-15,0 0-46 16,20 12-3-16,-4-17-1 16,6-2-2-16,2-7 1 15</inkml:trace>
          <inkml:trace contextRef="#ctx0" brushRef="#br0" timeOffset="12274.7043">6648-4078 155 0,'0'0'34'16,"-6"27"0"-16,8-2-18 15,5 16-16-15,4 11-2 16,4 8 1-16,-1 1-1 16,2-2 0-16,-1-1-25 15,-6-8-7-15,-6-14-1 16,-3-14-1-16,0-22-2 16,0 0-1-16</inkml:trace>
          <inkml:trace contextRef="#ctx0" brushRef="#br0" timeOffset="10151.8311">3344-3648 104 0,'0'0'40'0,"0"0"-5"16,0 0-11-16,38 9-14 16,-4-13-16-16,2-3-15 15,7 0-9-15,1-2-1 0,3-2-2 16,-6-4-1 0,-5 3-2-16</inkml:trace>
          <inkml:trace contextRef="#ctx0" brushRef="#br0" timeOffset="9963.113">3416-3893 161 0,'-18'4'40'0,"18"-4"-11"16,0 0-29-16,18-2-1 16,7 4 0-16,8 1-10 15,-3-5-10-15,10 6-6 16,-7-4-4-16,1 0-1 15,-11 0-1-15,-3 2 1 16,-20-2-2-16</inkml:trace>
        </inkml:traceGroup>
      </inkml:traceGroup>
    </inkml:traceGroup>
    <inkml:traceGroup>
      <inkml:annotationXML>
        <emma:emma xmlns:emma="http://www.w3.org/2003/04/emma" version="1.0">
          <emma:interpretation id="{A5E5E29F-A382-47CC-956D-00463165BAA6}" emma:medium="tactile" emma:mode="ink">
            <msink:context xmlns:msink="http://schemas.microsoft.com/ink/2010/main" type="paragraph" rotatedBoundingBox="15942,8901 18909,9208 18814,10133 15847,98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CAC9189-1099-4578-9BB4-4DA06AA5D304}" emma:medium="tactile" emma:mode="ink">
              <msink:context xmlns:msink="http://schemas.microsoft.com/ink/2010/main" type="inkBullet" rotatedBoundingBox="15895,9361 16230,9396 16192,9756 15858,9721"/>
            </emma:interpretation>
            <emma:one-of disjunction-type="recognition" id="oneOf4">
              <emma:interpretation id="interp20" emma:lang="en-US" emma:confidence="1">
                <emma:literal>=</emma:literal>
              </emma:interpretation>
              <emma:interpretation id="interp21" emma:lang="en-US" emma:confidence="0">
                <emma:literal>[</emma:literal>
              </emma:interpretation>
              <emma:interpretation id="interp22" emma:lang="en-US" emma:confidence="0">
                <emma:literal>I</emma:literal>
              </emma:interpretation>
              <emma:interpretation id="interp23" emma:lang="en-US" emma:confidence="0">
                <emma:literal>•</emma:literal>
              </emma:interpretation>
              <emma:interpretation id="interp24" emma:lang="en-US" emma:confidence="0">
                <emma:literal>•A</emma:literal>
              </emma:interpretation>
            </emma:one-of>
          </emma:emma>
        </inkml:annotationXML>
        <inkml:trace contextRef="#ctx0" brushRef="#br0" timeOffset="12951.7567">3302-2743 162 0,'0'0'39'15,"-16"2"-10"-15,16-2-30 16,18-4 1-16,4 2-1 0,7 0 1 16,3-3-10-16,11 5-11 15,-5-4-8-15,2 3-3 16,-9-3 0-16,-4 4-7 15,-9 2-2-15</inkml:trace>
        <inkml:trace contextRef="#ctx0" brushRef="#br0" timeOffset="13131.1311">3347-2430 154 0,'0'0'40'0,"29"11"-12"16,-3-11-50-16,4-6-9 16,14 1-1-16,-7-6-2 15,7 2-1 1,-5-7-1-16</inkml:trace>
      </inkml:traceGroup>
      <inkml:traceGroup>
        <inkml:annotationXML>
          <emma:emma xmlns:emma="http://www.w3.org/2003/04/emma" version="1.0">
            <emma:interpretation id="{70522C87-D71E-4AD8-8DF9-8D7B14504A1A}" emma:medium="tactile" emma:mode="ink">
              <msink:context xmlns:msink="http://schemas.microsoft.com/ink/2010/main" type="line" rotatedBoundingBox="16769,8987 18909,9208 18814,10133 16674,9912"/>
            </emma:interpretation>
          </emma:emma>
        </inkml:annotationXML>
        <inkml:traceGroup>
          <inkml:annotationXML>
            <emma:emma xmlns:emma="http://www.w3.org/2003/04/emma" version="1.0">
              <emma:interpretation id="{492B9411-4616-4665-BAE5-8E5F13FA8140}" emma:medium="tactile" emma:mode="ink">
                <msink:context xmlns:msink="http://schemas.microsoft.com/ink/2010/main" type="inkWord" rotatedBoundingBox="16769,8987 18909,9208 18814,10133 16674,9912"/>
              </emma:interpretation>
              <emma:one-of disjunction-type="recognition" id="oneOf5">
                <emma:interpretation id="interp25" emma:lang="en-US" emma:confidence="0">
                  <emma:literal>9.0</emma:literal>
                </emma:interpretation>
                <emma:interpretation id="interp26" emma:lang="en-US" emma:confidence="0">
                  <emma:literal>9.8b</emma:literal>
                </emma:interpretation>
                <emma:interpretation id="interp27" emma:lang="en-US" emma:confidence="0">
                  <emma:literal>9.83</emma:literal>
                </emma:interpretation>
                <emma:interpretation id="interp28" emma:lang="en-US" emma:confidence="0">
                  <emma:literal>9.00</emma:literal>
                </emma:interpretation>
                <emma:interpretation id="interp29" emma:lang="en-US" emma:confidence="0">
                  <emma:literal>9.03</emma:literal>
                </emma:interpretation>
              </emma:one-of>
            </emma:emma>
          </inkml:annotationXML>
          <inkml:trace contextRef="#ctx0" brushRef="#br0" timeOffset="13734.8116">4502-2704 134 0,'-5'-23'34'16,"-2"-2"3"-16,-10-2-14 16,8 3-22-16,-3 5-1 15,-1 1 0-15,-7 3 0 16,-1 6 1-16,-8 6 0 16,-4 6-1-16,-3 8 1 15,-3 5-2-15,1 6 1 16,0 8 0-16,7 6 0 0,6 4-1 15,10 3 0 1,14 0 1-16,11 0 0 16,12-3-1-16,11-6 1 15,10-10 0-15,6-10 0 16,-1-14-8-16,10-5-4 0,-11-15-1 16,0-4 0-16,-13-10 1 15,-5 0 2-15,-15 2 8 16,-3 1 2-16,-5 9 8 15,-12 1 4-15,6 21 1 16,0 0 0-16,-20-2-1 16,20 2-2-16,-12 36-8 15,12-2-1-15,2 9-1 16,5 4 0-16,2 7 0 0,7 4 0 16,0-4 1-1,6 0-1-15,-2-7 0 16,1-10 0-16,-1-11-8 0,2-7-16 15,-6-11-8-15,-16-8 0 16,25-18-1-16,-14-6-2 16,-2-5 0-16</inkml:trace>
          <inkml:trace contextRef="#ctx0" brushRef="#br0" timeOffset="13899.9246">4959-2389 160 0,'-6'16'34'16,"-1"8"-2"-16,-2-1-27 16,4-3-18-16,12 2-15 15,-7-22-5-15,20 23 0 0,-20-23-2 16,27-16 0-16,-9-8-1 16</inkml:trace>
          <inkml:trace contextRef="#ctx0" brushRef="#br0" timeOffset="14447.6128">5386-2718 153 0,'2'-16'34'0,"-2"16"-1"15,0 0-21-15,-16 16-12 16,11 6 0-16,-4 4 0 0,-2 12 0 15,-2 7 0-15,-1 4 0 16,1 5 0-16,0 2 0 16,4-4 0-16,8-2 0 15,2-3 0-15,10-7 0 16,5-10 0-16,6-6 0 16,9-12 0-16,3-5 1 15,2-7-1-15,0-7 1 16,0-5-1-16,0-6 0 15,-3-4 0-15,-4 0 0 16,-8-3 0-16,-6 0 0 16,-6 0-1-16,-7 0 1 15,-9-1 0-15,-10 3 0 0,-8-4 0 16,-9 0 0-16,-8 2 0 16,-5-2-1-16,-3 2 1 15,1-1 0-15,-1 1 0 16,1 2 0-16,9 1 0 15,6 2 0-15,9 2-1 16,8 0 1-16,10 1 0 16,7 17 0-16,16-29 0 15,4 16 0-15,11-1 0 16,9 1 0-16,1-3-7 16,4 11-14-16,-2-3-7 15,-3 5-3-15,-7 1-1 16,-4 4-2-16,-8-2 0 15,-3 3 0-15</inkml:trace>
          <inkml:trace contextRef="#ctx0" brushRef="#br0" timeOffset="14868.1368">5921-2984 147 0,'-20'5'33'16,"20"-5"2"-16,-15 29-17 16,19 1-18-16,9 5 1 15,10 8-1-15,4 7 1 0,9 8-1 16,4 6 1-16,0 7-3 15,3-5 2-15,-3-1 0 16,-6 0 1-16,-9-6-1 16,-10-5 0-16,-8-5 1 15,-13-10-1-15,-4-8 0 16,-10-8 0-16,-9-5 1 16,-5-7-2-16,-4-9 1 15,-2-6-1-15,0-7 1 16,4-3-1-16,4-6 1 15,5 2-10-15,5-7-16 16,15 2-6-16,3-4-2 16,11-4-2-16,8-1-3 0,8-13 0 15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51.3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EA89329-FDB5-478D-9FF3-132AACB7451B}" emma:medium="tactile" emma:mode="ink">
          <msink:context xmlns:msink="http://schemas.microsoft.com/ink/2010/main" type="writingRegion" rotatedBoundingBox="8228,7933 12604,7790 12716,11201 8339,11344"/>
        </emma:interpretation>
      </emma:emma>
    </inkml:annotationXML>
    <inkml:traceGroup>
      <inkml:annotationXML>
        <emma:emma xmlns:emma="http://www.w3.org/2003/04/emma" version="1.0">
          <emma:interpretation id="{927927E8-1510-40C5-BD9B-AC76BEF1AB5D}" emma:medium="tactile" emma:mode="ink">
            <msink:context xmlns:msink="http://schemas.microsoft.com/ink/2010/main" type="paragraph" rotatedBoundingBox="8376,7928 11797,7816 11813,8307 8392,8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0A424E-643F-44EF-A4BF-C0889999026A}" emma:medium="tactile" emma:mode="ink">
              <msink:context xmlns:msink="http://schemas.microsoft.com/ink/2010/main" type="inkBullet" rotatedBoundingBox="8385,8216 9196,8190 9197,8226 8387,8253"/>
            </emma:interpretation>
            <emma:one-of disjunction-type="recognition" id="oneOf0">
              <emma:interpretation id="interp0" emma:lang="en-US" emma:confidence="1">
                <emma:literal>_</emma:literal>
              </emma:interpretation>
              <emma:interpretation id="interp1" emma:lang="en-US" emma:confidence="0">
                <emma:literal>-</emma:literal>
              </emma:interpretation>
              <emma:interpretation id="interp2" emma:lang="en-US" emma:confidence="0">
                <emma:literal>.</emma:literal>
              </emma:interpretation>
              <emma:interpretation id="interp3" emma:lang="en-US" emma:confidence="0">
                <emma:literal>•</emma:literal>
              </emma:interpretation>
              <emma:interpretation id="interp4" emma:lang="en-US" emma:confidence="0">
                <emma:literal>~</emma:literal>
              </emma:interpretation>
            </emma:one-of>
          </emma:emma>
        </inkml:annotationXML>
        <inkml:trace contextRef="#ctx0" brushRef="#br0">-4217-3900 6 0,'49'-9'15'15,"2"3"-9"-15,-3 1-6 16,1 3-4-16,3 2 0 16,1-2 0-16,3 1 0 15,-4-3 1-15,4 0 0 0,-6 3 0 16,1-1 3-16,-2 0-1 15,3 0 1-15,-7-5 0 16,6 5 0-16,-6-12 0 16</inkml:trace>
      </inkml:traceGroup>
      <inkml:traceGroup>
        <inkml:annotationXML>
          <emma:emma xmlns:emma="http://www.w3.org/2003/04/emma" version="1.0">
            <emma:interpretation id="{3A27C9C4-232C-4A08-B9DE-560367FEFEB7}" emma:medium="tactile" emma:mode="ink">
              <msink:context xmlns:msink="http://schemas.microsoft.com/ink/2010/main" type="line" rotatedBoundingBox="9829,7880 11797,7816 11813,8307 9845,8372"/>
            </emma:interpretation>
          </emma:emma>
        </inkml:annotationXML>
        <inkml:traceGroup>
          <inkml:annotationXML>
            <emma:emma xmlns:emma="http://www.w3.org/2003/04/emma" version="1.0">
              <emma:interpretation id="{8AC9508C-4C8F-4712-9660-E5EF618C52C6}" emma:medium="tactile" emma:mode="ink">
                <msink:context xmlns:msink="http://schemas.microsoft.com/ink/2010/main" type="inkWord" rotatedBoundingBox="9829,7880 11797,7816 11813,8307 9845,8372"/>
              </emma:interpretation>
              <emma:one-of disjunction-type="recognition" id="oneOf1">
                <emma:interpretation id="interp5" emma:lang="en-US" emma:confidence="0">
                  <emma:literal>zero</emma:literal>
                </emma:interpretation>
                <emma:interpretation id="interp6" emma:lang="en-US" emma:confidence="0">
                  <emma:literal>over</emma:literal>
                </emma:interpretation>
                <emma:interpretation id="interp7" emma:lang="en-US" emma:confidence="0">
                  <emma:literal>thro</emma:literal>
                </emma:interpretation>
                <emma:interpretation id="interp8" emma:lang="en-US" emma:confidence="0">
                  <emma:literal>our</emma:literal>
                </emma:interpretation>
                <emma:interpretation id="interp9" emma:lang="en-US" emma:confidence="0">
                  <emma:literal>zeros</emma:literal>
                </emma:interpretation>
              </emma:one-of>
            </emma:emma>
          </inkml:annotationXML>
          <inkml:trace contextRef="#ctx0" brushRef="#br0" timeOffset="1698.4663">-2614-4244 68 0,'3'-16'24'0,"-3"16"-4"16,17-13-14-16,-1 12-5 15,5-1 0-15,5-2-1 16,4 4 1-16,-1 0-1 16,2 2 1-16,-2 0 1 15,-6 3 2-15,-5 2 2 16,-18-7 0-16,22 20 2 16,-22-20 2-16,2 29 0 15,-2-29 2-15,-15 34 0 0,3-14-2 16,1 3-1-16,-7 2 0 15,3 2-1-15,-3-1-1 16,6 2-2-16,-3-1-2 16,6 4-1-16,0-6 0 15,4 0-1-15,5-1-1 16,2-3 0-16,7-3 0 16,5 0 0-16,4-5 0 15,9-4 0-15,6-4-1 16,5-3 1-16,8-5 0 15,1-3 0-15,2-3 1 16,0-3-1-16,0-5 0 16,-3-1 0-16,-4-1 1 0,-4-3-1 15,-7-1 0-15,-4-3 0 16,-6-1 0-16,-5 0 0 16,-7 0 1-16,-5 2-1 15,-6 2 1-15,-5 1-1 16,-6 6 0-16,13 16 0 15,-34-22 1-15,16 21-1 16,-2 8 0-16,4 7 0 16,3 6 0-16,3 7 0 15,6 5 0-15,6 4 0 16,7 2-1-16,7 0 1 16,7-4-1-16,10-5 1 15,7-4-3-15,1-9-8 0,13-3-7 16,-1-13-3-16,8-4-4 15,-9-8-3-15,4-3 0 16,-16-12-1 0,-2 2 3-16,-15-9 12 0,-6 0 12 15,-17 0 10-15,-9-2 11 16,-1 5 9-16,-15 0 0 16,4 12 2-16,-6 1-2 15,10 16-3-15,-4 4-6 16,21-2-5-16,-11 32-8 15,14-3-5-15,12 3-1 16,6 6-1-16,5 0 1 16,1 1 0-16,3-4-1 0,-1-3-1 15,-2-7-6-15,-10-10-6 16,-1-6-3 0,-16-9-2-16,0 0 1 15,-16-35-1-15,1 14 1 0,-12-12 2 16,-2-1 12-16,4 0 7 15,0-2 5-15,7 2 2 16,7 1 1-16,15 8-1 16,6-2 1-16,16 9-4 15,10 7-8-15,3 2-10 16,12 9-9-16,1 4-3 16,2 3-2-16,1 2 0 15,-7 6 0-15,1-5-1 16</inkml:trace>
          <inkml:trace contextRef="#ctx0" brushRef="#br0" timeOffset="2046.8595">-895-4201 76 0,'-11'-21'21'16,"-3"3"0"-16,-11 3-7 16,-4 8-2-16,-4 7 0 15,3 11 0-15,-8 3 2 16,9 13-2-16,-2 6-2 15,10 10 1-15,3-2-1 16,14 10-1-16,6-8-2 16,16 2-2-16,11-7-6 15,9-6 1-15,9-10 0 16,1-8 0-16,5-10-1 16,-7-10-5-16,1-6-5 15,-18-14-5-15,-5 1 0 0,-21-11-2 16,-6 2 1-16,-21-6-1 15,-3 4 1-15,-16 0 3 16,-8 6 4-16,-6 3 1 16,3 3-2-16,-2 8-2 15,5 4-1-15,8 5-2 16,3-1 0-16,9 8-1 16</inkml:trace>
          <inkml:trace contextRef="#ctx0" brushRef="#br0" timeOffset="2338.4565">-2766-4006 69 0,'22'-11'34'0,"3"-2"-3"15,8 6-13-15,1 0-9 16,9 3-8-16,9 4-13 16,3 4-10-16,0-1-10 0,3 6-3 15,-7-3-1-15,-3 6 12 16</inkml:trace>
        </inkml:traceGroup>
      </inkml:traceGroup>
    </inkml:traceGroup>
    <inkml:traceGroup>
      <inkml:annotationXML>
        <emma:emma xmlns:emma="http://www.w3.org/2003/04/emma" version="1.0">
          <emma:interpretation id="{EBDFBB84-9592-445A-96D3-28F8DFD897CD}" emma:medium="tactile" emma:mode="ink">
            <msink:context xmlns:msink="http://schemas.microsoft.com/ink/2010/main" type="paragraph" rotatedBoundingBox="8313,9051 12450,8098 12642,8930 8505,9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E8E307-5ACF-46EE-AFC9-C08B8783149D}" emma:medium="tactile" emma:mode="ink">
              <msink:context xmlns:msink="http://schemas.microsoft.com/ink/2010/main" type="line" rotatedBoundingBox="8313,9051 12450,8098 12642,8931 8505,9883"/>
            </emma:interpretation>
          </emma:emma>
        </inkml:annotationXML>
        <inkml:traceGroup>
          <inkml:annotationXML>
            <emma:emma xmlns:emma="http://www.w3.org/2003/04/emma" version="1.0">
              <emma:interpretation id="{15B9866C-5DCD-4F6E-BA3B-1764223843F6}" emma:medium="tactile" emma:mode="ink">
                <msink:context xmlns:msink="http://schemas.microsoft.com/ink/2010/main" type="inkWord" rotatedBoundingBox="8313,9051 10028,8655 10202,9409 8487,9804"/>
              </emma:interpretation>
              <emma:one-of disjunction-type="recognition" id="oneOf2">
                <emma:interpretation id="interp10" emma:lang="en-US" emma:confidence="1">
                  <emma:literal>6m</emma:literal>
                </emma:interpretation>
                <emma:interpretation id="interp11" emma:lang="en-US" emma:confidence="0">
                  <emma:literal>6 m</emma:literal>
                </emma:interpretation>
                <emma:interpretation id="interp12" emma:lang="en-US" emma:confidence="0">
                  <emma:literal>6 M</emma:literal>
                </emma:interpretation>
                <emma:interpretation id="interp13" emma:lang="en-US" emma:confidence="0">
                  <emma:literal>6 on</emma:literal>
                </emma:interpretation>
                <emma:interpretation id="interp14" emma:lang="en-US" emma:confidence="0">
                  <emma:literal>6 in</emma:literal>
                </emma:interpretation>
              </emma:one-of>
            </emma:emma>
          </inkml:annotationXML>
          <inkml:trace contextRef="#ctx0" brushRef="#br1" timeOffset="-107383.6284">-4069-3153 96 0,'0'0'40'16,"0"0"-6"-16,-27 23-12 15,20 3-10-15,-4 4-5 16,2 6-3-16,2 11-3 16,-4 9-2-16,0 3 2 15,2 2 0-15,4 2 0 16,1 2 0-16,4-7 1 16,6 1 0-16,1-11 0 0,7-4 0 15,4-10-1 1,8-7-1-16,1-11 0 15,3-9 0-15,5-9 0 16,1-8-1-16,3-10 0 0,-2-4 0 16,0-6 1-16,0-4 0 15,-5-2 0-15,-5 0-1 16,-2 2 0-16,-8-1 1 16,-7 3-2-16,-4 0 0 15,-10 6 1-15,-7 5 0 16,-5 5 1-16,-9 7-1 15,-6 7 1-15,-1 9 0 16,-6 7 0-16,4 10 1 16,1 5-1-16,8 5 1 15,3 5 0-15,11 3 0 16,10-3 0-16,4-1 1 16,12-2 0-16,3-7-1 0,5-2-6 15,-1-13-9-15,7-1-9 16,-6-15-6-16,4-3-5 15,-3-4-1-15,-5-6 0 16,-1-3 0-16</inkml:trace>
          <inkml:trace contextRef="#ctx0" brushRef="#br1" timeOffset="-106653.296">-3298-2923 131 0,'-25'29'36'0,"12"0"-1"16,-2-8-13-16,5 12-21 15,10-1 1-15,5-1 0 16,2-2 0-16,6-6-5 16,3-5-6-16,-16-18-3 15,27 13-2-15,-27-13 0 16,0 0-2-16,16-31 1 16,-10 11 0-16,-8-10 5 0,4-8 6 15,3-5 7-15,1-4 6 16,6 2 4-1,1-6 0-15,7 12 1 16,-2 1-1-16,7 11 2 0,-3 9-2 16,5 13-2-16,-4 10-7 15,3 10-3-15,-5 6-1 16,3 8 1-16,-4 5-1 16,-2 0-1-16,-2 6 1 15,-5-4 0-15,-1-6 2 16,-1-3-2-16,-1-5 1 15,-8-22-2-15,0 0 0 16,20 9-4-16,-20-9-6 0,16-36-2 16,-4 13-2-16,-1-12 1 15,4 3-1-15,-1-8 0 16,10 4 0 0,-1-5 5-16,2 5 9 0,8 7 10 15,-4 2 5-15,3 13 1 16,-3 7 0-16,3 18 1 15,-6 5 0-15,1 16-1 16,-7 4-4-16,-2 7-8 16,-4 6-2-16,-1 1-1 15,-6-5 1-15,2-5 1 16,-4-8-2-16,1-8 0 0,1-6-5 16,-7-18-20-16,0 0-10 15,22-33-1-15,-15-1-3 16,-5-7-2-16,-6-19-1 15</inkml:trace>
        </inkml:traceGroup>
        <inkml:traceGroup>
          <inkml:annotationXML>
            <emma:emma xmlns:emma="http://www.w3.org/2003/04/emma" version="1.0">
              <emma:interpretation id="{225C47A6-CFE7-419F-8ACB-EB02CA05C4EE}" emma:medium="tactile" emma:mode="ink">
                <msink:context xmlns:msink="http://schemas.microsoft.com/ink/2010/main" type="inkWord" rotatedBoundingBox="10657,8618 12473,8200 12642,8931 10825,9349"/>
              </emma:interpretation>
              <emma:one-of disjunction-type="recognition" id="oneOf3">
                <emma:interpretation id="interp15" emma:lang="en-US" emma:confidence="0">
                  <emma:literal>ever</emma:literal>
                </emma:interpretation>
                <emma:interpretation id="interp16" emma:lang="en-US" emma:confidence="0">
                  <emma:literal>over</emma:literal>
                </emma:interpretation>
                <emma:interpretation id="interp17" emma:lang="en-US" emma:confidence="0">
                  <emma:literal>even</emma:literal>
                </emma:interpretation>
                <emma:interpretation id="interp18" emma:lang="en-US" emma:confidence="0">
                  <emma:literal>level</emma:literal>
                </emma:interpretation>
                <emma:interpretation id="interp19" emma:lang="en-US" emma:confidence="0">
                  <emma:literal>ova</emma:literal>
                </emma:interpretation>
              </emma:one-of>
            </emma:emma>
          </inkml:annotationXML>
          <inkml:trace contextRef="#ctx0" brushRef="#br0" timeOffset="3691.3395">-1914-3542 90 0,'0'0'35'16,"-15"25"-2"-16,8-3-14 15,13 12-8-15,3 0 1 16,12 7 0-16,1-1-3 16,9 3-3-16,3-5-2 0,6-2 0 15,-1-11-1 1,5-11-1-16,-1-10-1 15,-3-11-1-15,-3-7 1 16,-4-12-2-16,-8-6-1 0,-5-8 0 16,-6-1-1-16,-10 1 1 15,-8 3-1-15,-8 4 1 16,-4 6 0-16,-4 7 1 16,-7 10 2-16,1 8 1 15,-2 7 1-15,4 10-1 16,2 6 0-16,8 8 0 15,7 5 0-15,7 4 0 0,12 2-2 16,14-3 1 0,15-4-1-16,8-10-8 15,14-1-8-15,-3-17-5 16,10-5-3-16,-12-14-2 16,-1-4 0-16,-17-16 0 0,-6 1 1 15,-16-6 12-15,-8-3 12 16,-9 6 11-16,-8-3 10 15,3 12 6-15,-8 0 1 16,12 27-1-16,-20-18 0 16,20 18-5-16,-9 16-4 15,13 4-6-15,1 7-7 16,8 7-4-16,8 7 0 0,8-1 0 16,4 1 0-1,5-3 0-15,3-6 0 16,1-8 1-16,-3-15-1 15,-1-11 0-15,-9-12 0 0,-7-13-3 16,-8-8-4-16,-12-6-1 16,-8 0 1-16,-6-4-1 15,-3 5 1-15,-10 4 0 16,5 9-1-16,-1 7 4 16,4 9 2-16,17 11-3 15,0 0-6-15,0 0-4 16,17 18-4-16,10-3 0 15,14 6 0-15,3-1 1 16,10 4 3-16,-2-6 8 16,2 3 10-16,-5-3 9 15,-4-7 9-15,0 0 6 16,-12-9 0-16,-1-1-1 0,-9-11-2 16,3 4-4-16,-10-12-4 15,2 2-6-15,-7-7-6 16,-4-1-4-16,-2 3-1 15,-6-3 0-15,-7 3 1 16,-6 3-1-16,-11 1 0 16,-6 8 1-16,-9 4 0 15,-3 7 0-15,-4 7 0 16,2 9 0-16,4 3 0 16,6 8 0-16,12 9 0 15,16 2 0-15,17 3 0 16,21 0 0-16,18-3 0 15,10-6 1-15,15-4-11 0,2-13-7 16,5-10-8-16,-10-16-5 16,-6-6-1-16,-18-15-2 15,-11-8 0 1,-16-9 0-16,-13-3 11 0,-9-1 18 16,-5-1 14-16,-8 7 8 15,-1-2 8-15,3 17 6 16,-3 1 1-16,16 29 0 15,-16-22-2-15,16 22-9 16,4 29-6-16,10 2-5 16,2 12-5-16,2 9-6 15,6 8-1-15,-1-1-12 16,8 6-18-16,-8-13-3 0,-3-9-9 16,-2-16-2-1,-18-27-2-15</inkml:trace>
        </inkml:traceGroup>
      </inkml:traceGroup>
    </inkml:traceGroup>
    <inkml:traceGroup>
      <inkml:annotationXML>
        <emma:emma xmlns:emma="http://www.w3.org/2003/04/emma" version="1.0">
          <emma:interpretation id="{58F32084-36AF-492A-8DAA-1031E96F84FA}" emma:medium="tactile" emma:mode="ink">
            <msink:context xmlns:msink="http://schemas.microsoft.com/ink/2010/main" type="paragraph" rotatedBoundingBox="8324,10338 9181,10338 9181,11330 8324,11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0CB5CC-D9F4-49A0-BD98-611B0B670974}" emma:medium="tactile" emma:mode="ink">
              <msink:context xmlns:msink="http://schemas.microsoft.com/ink/2010/main" type="inkBullet" rotatedBoundingBox="9054,10279 9236,11251 8413,11405 8232,10432"/>
            </emma:interpretation>
            <emma:one-of disjunction-type="recognition" id="oneOf4">
              <emma:interpretation id="interp20" emma:lang="en-US" emma:confidence="0">
                <emma:literal>5</emma:literal>
              </emma:interpretation>
              <emma:interpretation id="interp21" emma:lang="en-US" emma:confidence="0">
                <emma:literal>8</emma:literal>
              </emma:interpretation>
              <emma:interpretation id="interp22" emma:lang="en-US" emma:confidence="0">
                <emma:literal>•</emma:literal>
              </emma:interpretation>
              <emma:interpretation id="interp23" emma:lang="en-US" emma:confidence="0">
                <emma:literal>☺</emma:literal>
              </emma:interpretation>
              <emma:interpretation id="interp24" emma:lang="en-US" emma:confidence="0">
                <emma:literal>j</emma:literal>
              </emma:interpretation>
            </emma:one-of>
          </emma:emma>
        </inkml:annotationXML>
        <inkml:trace contextRef="#ctx0" brushRef="#br0" timeOffset="-80752.6675">-3655-1779 73 0,'-40'-14'32'16,"-5"3"-2"-16,-4 0-10 15,-2 11-12-15,-3 6 0 16,0 4 0-16,-4 5 3 15,8 12-2-15,-4 9-1 16,9 12 0-16,1 8 0 16,12 14 0-16,5 6 1 15,12 8 0-15,8 6-3 16,11 0-6-16,12-7 0 16,13-4 0-16,14-10 0 15,11-14 0-15,13-10 0 16,5-14 0-16,11-15 0 15,0-10 0-15,2-14 0 0,-7-10 0 16,-10-10 0-16,-8-8 0 16,-15-9 0-16,-7-6 0 15,-17-1 0-15,-10-9-1 16,-11-2-7-16,-12-13-2 16,-8-1-1-16,-11-2-2 15,0 7-4-15,-8 2-6 16,3 10-5-16,-4 8-1 15,6 11 2-15,3 14 0 16,8 11-1-16,23 16-4 16</inkml:trace>
        <inkml:trace contextRef="#ctx0" brushRef="#br0" timeOffset="-81256.3996">-3939-1304 165 0,'-12'-25'42'0,"12"25"-7"15,5-31-27-15,4 13-6 16,5-3 1-1,5 1-3-15,2-2 0 0,3 1 0 16,-1 1 0-16,2 0 0 16,1 4 0-16,-3 2 0 15,1 5 0-15,-1 3 0 16,-1 8 0-16,-3 7 0 16,0 9 0-16,-5 9 0 15,-1 7 0-15,-8 6 0 16,-3 7 0-16,-8 1 0 15,-1 3 0-15,-7-1 0 0,-6-1 0 16,-2-6 0 0,-5-4 0-16,2-6 0 0,-2-6 0 15,2-8 0 1,-2-6 0-16,8-8 0 0,3-1 0 16,16-4 0-16,-20-7 0 15,20 7 0-15,0 0 0 16,13-16 0-16,3 8 0 15,2 1 0-15,6 0 0 16,5 2 0-16,1 1 0 16,3 0 0-16,-3 3 0 15,1 2 0-15,-4 5 0 16,-2-1 0-16,-3 1 0 16,-22-6 0-16,27 9-15 15,-27-9-8-15,0 0-7 16,0 0-3-16,15-17-2 15,-15 17 0-15,-8-34 2 0,5 13 4 16,-6-10 8-16</inkml:trace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49.0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2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3-10-31T16:15:24.401"/>
    </inkml:context>
  </inkml:definitions>
  <inkml:traceGroup>
    <inkml:annotationXML>
      <emma:emma xmlns:emma="http://www.w3.org/2003/04/emma" version="1.0">
        <emma:interpretation id="{7D0FA0A6-7588-4147-AEE2-1862256726C6}" emma:medium="tactile" emma:mode="ink">
          <msink:context xmlns:msink="http://schemas.microsoft.com/ink/2010/main" type="writingRegion" rotatedBoundingBox="9736,16152 11634,16152 11634,17050 9736,17050"/>
        </emma:interpretation>
      </emma:emma>
    </inkml:annotationXML>
    <inkml:traceGroup>
      <inkml:annotationXML>
        <emma:emma xmlns:emma="http://www.w3.org/2003/04/emma" version="1.0">
          <emma:interpretation id="{92623DAF-F362-4B56-AFA1-DA8B70F2ACE5}" emma:medium="tactile" emma:mode="ink">
            <msink:context xmlns:msink="http://schemas.microsoft.com/ink/2010/main" type="paragraph" rotatedBoundingBox="9736,16152 11634,16152 11634,17050 9736,17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BD4339-2CA3-4518-840A-2CF4BBA24C38}" emma:medium="tactile" emma:mode="ink">
              <msink:context xmlns:msink="http://schemas.microsoft.com/ink/2010/main" type="line" rotatedBoundingBox="9736,16152 11634,16152 11634,17050 9736,17050"/>
            </emma:interpretation>
          </emma:emma>
        </inkml:annotationXML>
        <inkml:traceGroup>
          <inkml:annotationXML>
            <emma:emma xmlns:emma="http://www.w3.org/2003/04/emma" version="1.0">
              <emma:interpretation id="{1B237275-9741-4E33-8C8E-844DB742F125}" emma:medium="tactile" emma:mode="ink">
                <msink:context xmlns:msink="http://schemas.microsoft.com/ink/2010/main" type="inkWord" rotatedBoundingBox="10742,16152 11634,16152 11634,17050 10742,17050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by</emma:literal>
                </emma:interpretation>
                <emma:interpretation id="interp2" emma:lang="en-US" emma:confidence="0">
                  <emma:literal>-5,</emma:literal>
                </emma:interpretation>
                <emma:interpretation id="interp3" emma:lang="en-US" emma:confidence="0">
                  <emma:literal>-5.</emma:literal>
                </emma:interpretation>
                <emma:interpretation id="interp4" emma:lang="en-US" emma:confidence="0">
                  <emma:literal>-5'</emma:literal>
                </emma:interpretation>
              </emma:one-of>
            </emma:emma>
          </inkml:annotationXML>
          <inkml:trace contextRef="#ctx0" brushRef="#br0">-1855 4157 163 0,'-7'-16'43'0,"7"16"-2"0,24-20-33 16,-5 11-8-16,12 2 0 15,3 0 0-15,6 0 0 16,5 5-3-16,-3-5-13 16,5 10-7-16,-11-1-7 15,-2 3-4-15,-14 1-5 16,-20-6-2-16,0 0-1 16,0 0 16-16</inkml:trace>
          <inkml:trace contextRef="#ctx0" brushRef="#br0" timeOffset="512.4703">-1757 4159 160 0,'-22'25'42'16,"15"-3"-2"-16,-2-1-27 16,7 8-13-16,8 0 0 15,3 3 0-15,5 4 0 16,0 0 0-16,4 0 0 15,0-5 0-15,1-2 0 16,-1-11 0-16,-2-2 0 0,-16-16 0 16,27 0 0-1,-27 0 0-15,20-31 0 16,-11 10 0-16,-2-3 0 16,2-1 0-16,0 2 0 0,2 3 0 15,5 2 0-15,2 5 0 16,9 4 0-16,6 4 0 15,5 5 0-15,5 7 0 16,7 2 0-16,5 11 0 16,-1 7 0-16,2 7-1 15,-8 9 0-15,-3 6 1 16,-8 5-1-16,-10 0 1 16,-9 5 0-16,-9-7 0 15,-13-5 1-15,-9-5-1 16,-14-12 0-16,-9-8 0 15,-11-10 1-15,-10-4-1 16,-7-10 0-16,-4-7 1 0,-3-6-1 16,7-3 0-16,13-3-15 15,4-10-16-15,15 2-9 16,17-7-3-16,10-3-2 16,16 1-4-16,7-11 18 15</inkml:trace>
          <inkml:trace contextRef="#ctx1" brushRef="#br0">-970 4001 0,'0'0'0,"0"0"0,0 0 15,0 121-15</inkml:trace>
          <inkml:trace contextRef="#ctx0" brushRef="#br0" timeOffset="-304.8653">-2868 4353 153 0,'16'-3'45'0,"1"5"-2"16,-17-2-29-16,36-6-14 15,-6 8 0-15,7 0 0 16,2 1 0-16,3 1 0 16,-1 0 0-16,3-1 0 15,1 1 0-15,-11-8-19 0,4 4-14 16,-13-5-6-16,-5-1-4 15,-20 6-1 1,7-18-1-16,-7 18 14 0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51.0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3142D2-19F2-4192-903E-15D8100E8C10}" emma:medium="tactile" emma:mode="ink">
          <msink:context xmlns:msink="http://schemas.microsoft.com/ink/2010/main" type="writingRegion" rotatedBoundingBox="4856,8147 5408,8147 5408,8165 4856,8165"/>
        </emma:interpretation>
      </emma:emma>
    </inkml:annotationXML>
    <inkml:traceGroup>
      <inkml:annotationXML>
        <emma:emma xmlns:emma="http://www.w3.org/2003/04/emma" version="1.0">
          <emma:interpretation id="{E5E787B8-1E80-4F10-8C39-8D8704519EE1}" emma:medium="tactile" emma:mode="ink">
            <msink:context xmlns:msink="http://schemas.microsoft.com/ink/2010/main" type="paragraph" rotatedBoundingBox="4856,8147 5408,8147 5408,8165 4856,8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1001F0-B15C-497F-8483-60FA4707E033}" emma:medium="tactile" emma:mode="ink">
              <msink:context xmlns:msink="http://schemas.microsoft.com/ink/2010/main" type="line" rotatedBoundingBox="4856,8147 5408,8147 5408,8165 4856,8165"/>
            </emma:interpretation>
          </emma:emma>
        </inkml:annotationXML>
        <inkml:traceGroup>
          <inkml:annotationXML>
            <emma:emma xmlns:emma="http://www.w3.org/2003/04/emma" version="1.0">
              <emma:interpretation id="{656615F4-5B96-4F3D-AEF8-30B819B24FD0}" emma:medium="tactile" emma:mode="ink">
                <msink:context xmlns:msink="http://schemas.microsoft.com/ink/2010/main" type="inkWord" rotatedBoundingBox="4856,8147 5408,8147 5408,8165 4856,8165">
                  <msink:destinationLink direction="with" ref="{8092AEA4-FD68-40FA-9762-4F8F5078CC8E}"/>
                  <msink:destinationLink direction="with" ref="{97DA5F10-79DE-4FDD-AD46-56A194272F78}"/>
                </msink:context>
              </emma:interpretation>
              <emma:one-of disjunction-type="recognition" id="oneOf0">
                <emma:interpretation id="interp0" emma:lang="en-US" emma:confidence="1">
                  <emma:literal>_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~</emma:literal>
                </emma:interpretation>
              </emma:one-of>
            </emma:emma>
          </inkml:annotationXML>
          <inkml:trace contextRef="#ctx0" brushRef="#br0">3351 1869 28 0,'33'-3'21'16,"4"3"-10"-16,1 1-9 15,9 5-4-15,4-4-3 16,10 1-4-16,2 1-2 0,8-4-3 15,6 2-2-15,-3-4 12 16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6:18:02.0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9E26A7-9C0B-48C8-97EA-C45C8075AA65}" emma:medium="tactile" emma:mode="ink">
          <msink:context xmlns:msink="http://schemas.microsoft.com/ink/2010/main" type="writingRegion" rotatedBoundingBox="12675,17721 12690,17721 12690,17736 12675,17736"/>
        </emma:interpretation>
      </emma:emma>
    </inkml:annotationXML>
    <inkml:traceGroup>
      <inkml:annotationXML>
        <emma:emma xmlns:emma="http://www.w3.org/2003/04/emma" version="1.0">
          <emma:interpretation id="{6364582A-8AB0-42E7-B2A6-CAFD24C28392}" emma:medium="tactile" emma:mode="ink">
            <msink:context xmlns:msink="http://schemas.microsoft.com/ink/2010/main" type="paragraph" rotatedBoundingBox="12675,17721 12690,17721 12690,17736 12675,17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47A1A8-5F82-4150-A045-C0011BB6A433}" emma:medium="tactile" emma:mode="ink">
              <msink:context xmlns:msink="http://schemas.microsoft.com/ink/2010/main" type="line" rotatedBoundingBox="12675,17721 12690,17721 12690,17736 12675,17736"/>
            </emma:interpretation>
          </emma:emma>
        </inkml:annotationXML>
        <inkml:traceGroup>
          <inkml:annotationXML>
            <emma:emma xmlns:emma="http://www.w3.org/2003/04/emma" version="1.0">
              <emma:interpretation id="{548094A9-8C11-4BF3-A4BD-6EF8DD0EFC1F}" emma:medium="tactile" emma:mode="ink">
                <msink:context xmlns:msink="http://schemas.microsoft.com/ink/2010/main" type="inkWord" rotatedBoundingBox="12675,17721 12690,17721 12690,17736 12675,1773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02.8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1A7564-3D40-4782-8518-169103994A77}" emma:medium="tactile" emma:mode="ink">
          <msink:context xmlns:msink="http://schemas.microsoft.com/ink/2010/main" type="inkDrawing" rotatedBoundingBox="2078,7286 5873,7438 5871,7490 2076,7339" shapeName="Other"/>
        </emma:interpretation>
      </emma:emma>
    </inkml:annotationXML>
    <inkml:trace contextRef="#ctx0" brushRef="#br0">0 16 49 0,'0'0'39'16,"27"-6"1"-16,-4 8-14 16,4-7-11-16,11 8 0 15,9-6 0-15,11 3-3 16,7-2-4-16,9 2-5 16,7 0-3-16,2 0 0 15,7 0 0-15,2 0 0 16,0 2 0-16,2-2 0 15,3 2 0-15,3-1 0 16,-1 1 1-16,-2 2-1 0,1-1 0 16,-1 5 0-16,-1-5 1 15,-2 4-1-15,-6 1 0 16,0-1 0-16,1 0 0 16,1-2 1-16,-2 1-1 15,3-3 1-15,-1 3 0 16,0-3-1-16,-1-1 1 15,-5 2 0-15,-1-4-1 16,-1 3 1-16,-1-1 0 16,-4 0-1-16,-3 0 1 15,-1 1-1-15,-3 1 0 16,-3 1 1-16,-6-1-1 16,-3-1 0-16,-6 3 0 0,-3-1 0 15,-6-1 0-15,0-1 1 16,-3-1-1-16,-2 0 0 15,-2-4 0-15,0 2 0 16,-3 0 1-16,-4 0-1 16,-2 0 0-16,-4 2-1 15,-3 0 1-15,-20-2 0 16,27 7 0-16,-27-7 0 16,18 5 0-16,-18-5 0 15,0 0-2-15,0 0-8 16,0 0-9-16,0 0-9 15,0 0-6-15,0 0-1 0,0 0 0 16,0 0-3-16,-22-9 6 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04.0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5F4064-854C-4838-86CF-176E740E4F9F}" emma:medium="tactile" emma:mode="ink">
          <msink:context xmlns:msink="http://schemas.microsoft.com/ink/2010/main" type="inkDrawing" rotatedBoundingBox="5953,5618 5991,9772 5915,9773 5876,5619" semanticType="callout" shapeName="Other">
            <msink:sourceLink direction="with" ref="{833AF54F-35B7-4DCB-BECE-AE0E85F5E825}"/>
            <msink:sourceLink direction="with" ref="{93730446-1B0B-4FF3-A7CC-9F6DA46319E4}"/>
          </msink:context>
        </emma:interpretation>
      </emma:emma>
    </inkml:annotationXML>
    <inkml:trace contextRef="#ctx0" brushRef="#br0">70 140 6 0,'-9'-36'6'0,"2"5"0"16,-4 3 0-16,4 8 1 15,-2 4 0-15,9 16 1 16,-17-9 2-16,17 9 1 15,-9 34 3-15,6-2 2 16,5 17 3-16,-6 3 2 16,9 18 1-16,-6 11-1 15,4 20-3-15,-5 5-3 16,4 13-3-16,-5 3-4 16,3 6-3-16,3 9-5 15,-1 7 0-15,2 1-1 16,1 1 0-16,4 0 1 15,-2 0-1-15,1 3 1 0,-3 4-2 16,-3 0 1-16,-2-6-1 16,-2-3 2-16,-2-5-2 15,1-1 1-15,-3-1 0 16,3-9-1-16,1-11 2 16,2-7 0-16,2-10-1 15,3-6 1-15,1-6-1 16,1-9 2-16,-2-9-2 15,-1-1 2-15,-1-6-2 16,-1-2 2-16,-2-2-1 16,-2-7 0-16,-1-5 0 15,-1-4-1-15,1-12-9 0,6-6-12 16,-3-25-11-16,0 0-3 16,15-38-7-16,-14-21-2 15,-1-17 13-15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9.6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3C0F43-3AC9-4A7F-A33D-2516E37EB52C}" emma:medium="tactile" emma:mode="ink">
          <msink:context xmlns:msink="http://schemas.microsoft.com/ink/2010/main" type="inkDrawing" rotatedBoundingBox="4829,10289 4966,11390 4909,11397 4772,10296" semanticType="callout" shapeName="Other">
            <msink:sourceLink direction="with" ref="{24680B80-FA43-4195-B22E-0B1F9D35A134}"/>
            <msink:sourceLink direction="with" ref="{5DB312B1-D32C-4B56-A537-74E680EECFD3}"/>
          </msink:context>
        </emma:interpretation>
      </emma:emma>
    </inkml:annotationXML>
    <inkml:trace contextRef="#ctx0" brushRef="#br0">2 0 19 0,'-4'20'9'15,"4"-20"3"-15,2 36 2 16,0-9 1-16,1 7 1 16,-3 4 4-16,7 8 0 15,-3 3-1-15,5 9-2 16,-4-3-3-16,6 6-2 0,-3-1-3 15,1-1-2-15,0-1-5 16,-2-2-2-16,-2-4 0 16,1-5 0-1,-3-4 0-15,1-4 0 0,-2-6 0 16,-2-3 0-16,-2-6 0 16,0-5-1-16,2-2-1 15,0-17-3-15,2 19-3 16,-2-19 0-16,0 0-1 15,0 17 0-15,0-17 0 16,0 0 0-16,11 16 2 16,-11-16 3-16,0 0 3 15,7 16 1-15,-7-16 0 16,0 0 0-16,12 18 0 16,-12-18 1-16,0 0-1 15,13 20 0-15,-13-20 0 16,0 0 0-16,15 16 0 0,-15-16 0 15,0 0 0-15,0 0 0 16,5 16-1-16,-5-16-2 16,0 0-4-16,0 0-2 15,0 0-3-15,0 0-1 16,0 0-4-16,0 0-3 16,0 0-4-16,5-20 3 15,-5 20 15-15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04.9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4FF972D-8195-4F24-A47D-A1D25F897A91}" emma:medium="tactile" emma:mode="ink">
          <msink:context xmlns:msink="http://schemas.microsoft.com/ink/2010/main" type="writingRegion" rotatedBoundingBox="4221,5736 4245,7309 3124,7326 3100,5753"/>
        </emma:interpretation>
      </emma:emma>
    </inkml:annotationXML>
    <inkml:traceGroup>
      <inkml:annotationXML>
        <emma:emma xmlns:emma="http://www.w3.org/2003/04/emma" version="1.0">
          <emma:interpretation id="{AFE63445-18C8-47E8-9326-47EC486BC485}" emma:medium="tactile" emma:mode="ink">
            <msink:context xmlns:msink="http://schemas.microsoft.com/ink/2010/main" type="paragraph" rotatedBoundingBox="4221,5736 4245,7309 3124,7326 3100,5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24DC09-0497-4CFE-B1D5-68711B1C9A2D}" emma:medium="tactile" emma:mode="ink">
              <msink:context xmlns:msink="http://schemas.microsoft.com/ink/2010/main" type="line" rotatedBoundingBox="4221,5736 4245,7309 3124,7326 3100,5753"/>
            </emma:interpretation>
          </emma:emma>
        </inkml:annotationXML>
        <inkml:traceGroup>
          <inkml:annotationXML>
            <emma:emma xmlns:emma="http://www.w3.org/2003/04/emma" version="1.0">
              <emma:interpretation id="{07837949-4FFB-4602-BD2C-D02B2B11CB08}" emma:medium="tactile" emma:mode="ink">
                <msink:context xmlns:msink="http://schemas.microsoft.com/ink/2010/main" type="inkWord" rotatedBoundingBox="4221,5736 4245,7309 3124,7326 3100,5753"/>
              </emma:interpretation>
              <emma:one-of disjunction-type="recognition" id="oneOf0">
                <emma:interpretation id="interp0" emma:lang="en-US" emma:confidence="0">
                  <emma:literal>anti</emma:literal>
                </emma:interpretation>
                <emma:interpretation id="interp1" emma:lang="en-US" emma:confidence="0">
                  <emma:literal>Qtr</emma:literal>
                </emma:interpretation>
                <emma:interpretation id="interp2" emma:lang="en-US" emma:confidence="0">
                  <emma:literal>Qt.</emma:literal>
                </emma:interpretation>
                <emma:interpretation id="interp3" emma:lang="en-US" emma:confidence="0">
                  <emma:literal>QT,</emma:literal>
                </emma:interpretation>
                <emma:interpretation id="interp4" emma:lang="en-US" emma:confidence="0">
                  <emma:literal>Qty</emma:literal>
                </emma:interpretation>
              </emma:one-of>
            </emma:emma>
          </inkml:annotationXML>
          <inkml:trace contextRef="#ctx0" brushRef="#br0">374 116 110 0,'-17'-20'41'0,"3"2"-6"16,-8-4-17-16,6 8-4 15,-7-4-3-15,3 5-5 16,-4 6-6-16,-3 3 0 15,-2 10 0-15,-5 6 0 16,0 12 1-16,1 8-1 16,3 8 0-16,3 7 0 15,9 6 0-15,12 3 0 16,15 0-1-16,15-6 0 16,17-6 1-16,15-16-1 15,9-10 1-15,7-12 1 0,-1-15-1 16,-5-13 0-16,-10-12 1 15,-12-11-5-15,-19-4-2 16,-18-3 0-16,-14 2-1 16,-17 3-1-16,-5 9-3 15,-10 4-5-15,1 16-5 16,-5 9 0-16,10 15-2 16,2 8-4-16,10 11-5 15,8 9-3-15,6 4 18 16,11 11 17-16</inkml:trace>
          <inkml:trace contextRef="#ctx0" brushRef="#br0" timeOffset="542.7014">403 743 157 0,'7'-23'43'16,"5"-9"-9"-16,12-1-33 16,12-3 0-16,9-1-1 15,9 1-4-15,-2 0-14 16,12 7-10-16,-14 2-6 15,-5 9-5-15,-14 9-3 16,-15 9-1-16,-16 0 16 16</inkml:trace>
          <inkml:trace contextRef="#ctx0" brushRef="#br0" timeOffset="298.9358">341 511 116 0,'0'0'42'16,"-20"15"-3"-16,15 12-16 16,-1 5-15-16,5 11-4 15,4 11-4-15,-1 11 0 16,0 5-1-16,2-1 1 16,-1 1 0-16,-1-4 0 15,0-6-1-15,1-8 1 0,1-12-1 16,0-17-13-16,-4-23-12 15,0 0-5-15,23-6-4 16,-16-22 0-16,-1-12-6 16,-1-5-3-16</inkml:trace>
          <inkml:trace contextRef="#ctx0" brushRef="#br0" timeOffset="886.028">381 806 148 0,'-22'-10'42'15,"-1"2"-10"-15,-12-1-25 16,3 0-7-16,-6 2 1 15,-3-2-1-15,-6 2 0 16,-4 0 0-16,-5 3 0 0,0-1 0 16,-3-2 0-1,3 1 0-15,7 1 0 16,9-1 1-16,10 1-1 16,6-2-13-16,24 7-13 0,0 0-8 15,27-9-6-15,8 11-2 16,8 1-1-16,6 6 11 15</inkml:trace>
          <inkml:trace contextRef="#ctx0" brushRef="#br0" timeOffset="1239.1211">200 1202 82 0,'0'0'41'0,"-21"13"-4"16,10 7-9-16,-5 3-11 15,7 8-4-15,-4 3-5 16,4 5-7-16,0 5-2 16,2-5 2-16,3-3-1 15,1-9-9-15,8-3-11 16,-5-24-9-16,0 0-4 16,23-11-2-16,-8-14 0 0,-1-10-2 15,4-1 9-15</inkml:trace>
          <inkml:trace contextRef="#ctx0" brushRef="#br0" timeOffset="1422.131">390 1206 129 0,'0'0'42'0,"32"23"-1"16,-15-5-21-16,6 16-20 15,4 4 0-15,6 7 0 16,3 4-15-16,-7-6-14 15,5 2-6-15,-7-11-7 16,-5-12-1-16,-4-13-3 0,-18-9 25 16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07.03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9888F3-232D-4AF4-BCE9-88B953627362}" emma:medium="tactile" emma:mode="ink">
          <msink:context xmlns:msink="http://schemas.microsoft.com/ink/2010/main" type="writingRegion" rotatedBoundingBox="6163,5804 8429,5804 8429,9824 6163,9824"/>
        </emma:interpretation>
      </emma:emma>
    </inkml:annotationXML>
    <inkml:traceGroup>
      <inkml:annotationXML>
        <emma:emma xmlns:emma="http://www.w3.org/2003/04/emma" version="1.0">
          <emma:interpretation id="{12322A34-81BE-4D7A-9060-B939DD865C84}" emma:medium="tactile" emma:mode="ink">
            <msink:context xmlns:msink="http://schemas.microsoft.com/ink/2010/main" type="paragraph" rotatedBoundingBox="6163,5804 8429,5804 8429,6401 6163,64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0E534C-D85A-4C5A-B66F-264E3A475662}" emma:medium="tactile" emma:mode="ink">
              <msink:context xmlns:msink="http://schemas.microsoft.com/ink/2010/main" type="line" rotatedBoundingBox="6163,5804 8429,5804 8429,6401 6163,6401"/>
            </emma:interpretation>
          </emma:emma>
        </inkml:annotationXML>
        <inkml:traceGroup>
          <inkml:annotationXML>
            <emma:emma xmlns:emma="http://www.w3.org/2003/04/emma" version="1.0">
              <emma:interpretation id="{833AF54F-35B7-4DCB-BECE-AE0E85F5E825}" emma:medium="tactile" emma:mode="ink">
                <msink:context xmlns:msink="http://schemas.microsoft.com/ink/2010/main" type="inkWord" rotatedBoundingBox="6142,5843 8395,5623 8455,6237 6202,6456">
                  <msink:destinationLink direction="with" ref="{635F4064-854C-4838-86CF-176E740E4F9F}"/>
                  <msink:destinationLink direction="with" ref="{A61DD57E-2510-4A7B-BBEE-8C4BF7512C25}"/>
                </msink:context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Dr</emma:literal>
                </emma:interpretation>
                <emma:interpretation id="interp2" emma:lang="en-US" emma:confidence="0">
                  <emma:literal>De</emma:literal>
                </emma:interpretation>
                <emma:interpretation id="interp3" emma:lang="en-US" emma:confidence="0">
                  <emma:literal>D</emma:literal>
                </emma:interpretation>
                <emma:interpretation id="interp4" emma:lang="en-US" emma:confidence="0">
                  <emma:literal>DE</emma:literal>
                </emma:interpretation>
              </emma:one-of>
            </emma:emma>
          </inkml:annotationXML>
          <inkml:trace contextRef="#ctx0" brushRef="#br0">24 0 168 0,'-15'27'42'0,"6"-6"-9"0,9 10-30 16,-1 12-4-16,6 4 2 15,2 1-2 1,2-1 1-16,4 0-8 15,-4-15-7-15,5-3-9 0,-14-29-6 16,18 15-4-16,-12-32-4 16,1-8-2-16,-3-11-2 15,-4-11 29-15</inkml:trace>
          <inkml:trace contextRef="#ctx0" brushRef="#br0" timeOffset="438.9654">87-65 151 0,'0'0'41'0,"0"0"-9"16,14-16-16 0,3 9-9-16,13-1-8 15,6 1 0-15,8 0 0 16,4 0 0-16,5 1 0 0,-3 3 1 16,1 1-1-16,-8 6 2 15,-3 5 0-15,-8 1 0 16,-5 7 0-16,-3 6 1 15,-6 0-1-15,-4 6 0 16,-1 3 0-16,0 3-1 16,1 2 0-16,0 5 0 15,4-3 0-15,-3 3 0 16,3 1-1-16,-2-2 1 16,-5-3 0-16,-6-4 0 15,-8-1 0-15,-12-6-1 16,-12-9-2-16,-9-4-3 15,-13-10 1-15,-5-1 0 0,-7-3 3 16,-4-5 1-16,-4-2 1 16,3-2 0-16,4 3 2 15,8-1 3-15,11 4 0 16,9-5-1-16,12 3-5 16,22 5-23-16,0 0-9 15,32-5-2-15,-3-1-2 16,6-1-2-16,-1 0-3 15</inkml:trace>
          <inkml:trace contextRef="#ctx0" brushRef="#br1" timeOffset="14282.3442">1233 68 105 0,'56'-7'42'0,"12"1"-2"0,3-4-17 16,12 4-12-16,9-5 0 15,9 8-1-15,-2-1-10 16,-2-3-11-16,-3 9-5 16,-14-6-5-16,-6 10-6 15,-20-6-2-15,-13 7-5 16,-19 0-1-16,-22-7 0 16,0 0 5-16,-20 20 27 15</inkml:trace>
        </inkml:traceGroup>
      </inkml:traceGroup>
    </inkml:traceGroup>
    <inkml:traceGroup>
      <inkml:annotationXML>
        <emma:emma xmlns:emma="http://www.w3.org/2003/04/emma" version="1.0">
          <emma:interpretation id="{282E6709-4872-43BE-803D-14167D63A677}" emma:medium="tactile" emma:mode="ink">
            <msink:context xmlns:msink="http://schemas.microsoft.com/ink/2010/main" type="paragraph" rotatedBoundingBox="6564,8970 7657,9413 7373,10115 6280,9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EC73AE-EDBE-42D5-BF4C-364832B1EC7C}" emma:medium="tactile" emma:mode="ink">
              <msink:context xmlns:msink="http://schemas.microsoft.com/ink/2010/main" type="line" rotatedBoundingBox="6564,8970 7657,9413 7373,10115 6280,9672"/>
            </emma:interpretation>
          </emma:emma>
        </inkml:annotationXML>
        <inkml:traceGroup>
          <inkml:annotationXML>
            <emma:emma xmlns:emma="http://www.w3.org/2003/04/emma" version="1.0">
              <emma:interpretation id="{248AB7C7-142D-4784-B9CB-1E1A13E0BC9B}" emma:medium="tactile" emma:mode="ink">
                <msink:context xmlns:msink="http://schemas.microsoft.com/ink/2010/main" type="inkWord" rotatedBoundingBox="6564,8970 7657,9413 7373,10115 6280,9672">
                  <msink:destinationLink direction="with" ref="{A61DD57E-2510-4A7B-BBEE-8C4BF7512C25}"/>
                </msink:context>
              </emma:interpretation>
              <emma:one-of disjunction-type="recognition" id="oneOf1">
                <emma:interpretation id="interp5" emma:lang="en-US" emma:confidence="0">
                  <emma:literal>as</emma:literal>
                </emma:interpretation>
                <emma:interpretation id="interp6" emma:lang="en-US" emma:confidence="0">
                  <emma:literal>a</emma:literal>
                </emma:interpretation>
                <emma:interpretation id="interp7" emma:lang="en-US" emma:confidence="0">
                  <emma:literal>D</emma:literal>
                </emma:interpretation>
                <emma:interpretation id="interp8" emma:lang="en-US" emma:confidence="0">
                  <emma:literal>or</emma:literal>
                </emma:interpretation>
                <emma:interpretation id="interp9" emma:lang="en-US" emma:confidence="0">
                  <emma:literal>DI</emma:literal>
                </emma:interpretation>
              </emma:one-of>
            </emma:emma>
          </inkml:annotationXML>
          <inkml:trace contextRef="#ctx0" brushRef="#br0" timeOffset="1738.9853">363 3267 72 0,'0'0'35'0,"-18"-16"-5"15,18 16-3-15,0 0-2 16,0 0-3-16,-20 27-6 0,18-2-8 15,2 6-6 1,2 5-2-16,0 5 1 16,0 6-1-16,1 2 0 15,1-3 1-15,0 3-1 0,-1-8-1 16,1-5 1-16,-1-9-1 16,1-11 0-16,-4-16 0 15,0 0-13-15,9-21-7 16,-5-4-7-16,-8-13-2 15,4 0-2-15,-7-7 0 16,3 6 2-16,-5-5 3 16,4 7 15-16,-2-1 13 15,1 5 12-15,4 5 12 16,-5 1 6-16,7 5 0 16,-4 0-1-16,4 22-3 15,8-27-3-15,-8 27-5 16,21-14-5-16,-3 9-9 0,6 1-5 15,7 0 1-15,10 1-1 16,8 1 1 0,7 2-1-16,5 2 0 0,6 0 0 15,0 5 1-15,-2 2 0 16,-4 3-1-16,-7 5 2 16,-7 6-2-16,-9 4 2 15,-4 4-2-15,-9 1 1 16,1 2 0-16,-7-1-1 15,0 1 1-15,-3 4-1 16,2-4 0-16,-2 3 0 16,0-2 0-16,2 1-1 15,-1 0 1-15,1-2 0 0,0-2 0 16,0-7 0-16,-4 1 0 16,-1-8 1-16,-4 0-1 15,-9-18 0-15,7 21 1 16,-7-21-1-16,-20 15 0 15,0-8 0-15,-7-4 0 16,-7 1 0-16,-11 0 0 16,-7-4 0-16,-10 0-1 15,-5-2 1-15,-7 2 0 16,-3-2-1-16,-3 0 1 16,3 0 0-16,8 1 0 15,10 2-1-15,10-2 1 0,11 2-1 16,15-2 0-16,23 1-8 15,0 0-15-15,16-13-10 16,6-1-1 0,8-3-2-16,-3-8-2 0,8-9-1 15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16.4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730446-1B0B-4FF3-A7CC-9F6DA46319E4}" emma:medium="tactile" emma:mode="ink">
          <msink:context xmlns:msink="http://schemas.microsoft.com/ink/2010/main" type="inkDrawing" rotatedBoundingBox="1752,10110 8413,9881 8416,9958 1755,10187" shapeName="Other">
            <msink:destinationLink direction="with" ref="{635F4064-854C-4838-86CF-176E740E4F9F}"/>
          </msink:context>
        </emma:interpretation>
      </emma:emma>
    </inkml:annotationXML>
    <inkml:trace contextRef="#ctx0" brushRef="#br0">0 256 19 0,'35'-14'20'15,"8"1"0"-15,13 4 3 16,2 0 2-16,3 5 0 15,6 1-3-15,5 10-2 16,-4-3-6-16,14 5-3 16,-7-2-5-16,8 0-5 15,6-5-1-15,12-2-2 16,0-6 3-16,11-3-1 0,11-1 0 16,6-3 0-16,12 0 1 15,4 1-1-15,4 5 0 16,6-1 1-16,8 7 0 15,-3-1-1-15,-3 2 0 16,-3 3 0-16,-10 1 0 16,-1 0 0-16,-6-1 1 15,-9-1-1-15,-11-2 1 16,-3 0 0-16,-6-2-1 16,-1-1 1-16,-3-3 0 15,-3-1-1-15,0-2 1 16,4 0 0-16,0-2-1 0,1 0 1 15,-1 1-1-15,1 1 0 16,-1 0 1-16,0 3-1 16,-1 3 1-1,1-1-1-15,0 4 1 0,-1 0-1 16,3 2 1-16,3 2-1 16,-2-3 1-16,6-1 0 15,-4-1-1-15,2-3 1 16,-4-3 1-16,-2-2-1 15,-6-2 0-15,-8-2 0 16,-8 3 0-16,-10 1-1 16,-10 1 0-16,-10 1-1 15,-6 5-6-15,-11-1-6 0,-1 6-5 16,-11-3-4-16,6 2-6 16,-8 0-6-1,-1 0-6-15,-1 0-2 16,-4-10 19-16,2 8 23 0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18.3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D1820E-57EB-4A19-A127-FB80D93E5F95}" emma:medium="tactile" emma:mode="ink">
          <msink:context xmlns:msink="http://schemas.microsoft.com/ink/2010/main" type="writingRegion" rotatedBoundingBox="6479,10311 10974,9765 11102,10822 6608,11368"/>
        </emma:interpretation>
      </emma:emma>
    </inkml:annotationXML>
    <inkml:traceGroup>
      <inkml:annotationXML>
        <emma:emma xmlns:emma="http://www.w3.org/2003/04/emma" version="1.0">
          <emma:interpretation id="{FB832FD4-89C3-459C-8C05-81F482BB3E53}" emma:medium="tactile" emma:mode="ink">
            <msink:context xmlns:msink="http://schemas.microsoft.com/ink/2010/main" type="paragraph" rotatedBoundingBox="6479,10311 10974,9765 11102,10822 6608,11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70B5F7-6791-45B2-B726-0B12854581EB}" emma:medium="tactile" emma:mode="ink">
              <msink:context xmlns:msink="http://schemas.microsoft.com/ink/2010/main" type="line" rotatedBoundingBox="6479,10311 10974,9765 11102,10822 6608,11368"/>
            </emma:interpretation>
          </emma:emma>
        </inkml:annotationXML>
        <inkml:traceGroup>
          <inkml:annotationXML>
            <emma:emma xmlns:emma="http://www.w3.org/2003/04/emma" version="1.0">
              <emma:interpretation id="{9BADFFBF-8A89-487E-AA97-5115F963550E}" emma:medium="tactile" emma:mode="ink">
                <msink:context xmlns:msink="http://schemas.microsoft.com/ink/2010/main" type="inkWord" rotatedBoundingBox="6479,10311 10974,9765 11102,10822 6608,11368"/>
              </emma:interpretation>
              <emma:one-of disjunction-type="recognition" id="oneOf0">
                <emma:interpretation id="interp0" emma:lang="en-US" emma:confidence="0">
                  <emma:literal>reropant</emma:literal>
                </emma:interpretation>
                <emma:interpretation id="interp1" emma:lang="en-US" emma:confidence="0">
                  <emma:literal>zero point</emma:literal>
                </emma:interpretation>
                <emma:interpretation id="interp2" emma:lang="en-US" emma:confidence="0">
                  <emma:literal>zero paint</emma:literal>
                </emma:interpretation>
                <emma:interpretation id="interp3" emma:lang="en-US" emma:confidence="0">
                  <emma:literal>Zeropornt</emma:literal>
                </emma:interpretation>
                <emma:interpretation id="interp4" emma:lang="en-US" emma:confidence="0">
                  <emma:literal>zero pant</emma:literal>
                </emma:interpretation>
              </emma:one-of>
            </emma:emma>
          </inkml:annotationXML>
          <inkml:trace contextRef="#ctx0" brushRef="#br0">0 90 149 0,'9'-21'43'16,"3"-2"-6"-16,10 6-26 15,2 7-11-15,3 4 0 16,5 6 0-16,-1 7-1 16,-2 8 1-16,-4 6-1 0,-7 6 1 15,-9 6 0-15,-11 7 0 16,-9 5 0-16,-10 3 0 15,-8 5 1-15,-5 1-1 16,-1-2 0-16,3 0 0 16,7-9 0-16,6-1-1 15,14-10 2-15,10-7 0 16,17-7 0-16,16-9-1 16,14-7 1-16,15-6 0 15,7-7 0-15,6-8 0 16,-1-6 0-16,-2-9-2 15,-4-6 1-15,-12-6 0 16,-12-4 0-16,-15-4 0 0,-11 0-1 16,-10 0 1-16,-11 4-1 15,-9 7 0-15,-13 8 1 16,-7 8 0-16,-8 7 0 16,-2 15 0-16,-5 9 1 15,-1 12-1-15,3 11 1 16,6 7-1-16,10 11-1 15,12 7 1-15,12 6-1 16,14 0 1-16,15-4-1 16,14-6 1-16,10-8 1 15,8-9-1-15,0-17-11 16,6-7-9-16,-6-19-8 16,-1-8-4-16,-15-12-2 0,-5-9 0 15,-17-11 1-15,-1 2 9 16,-17-1 19-16,-8-1 18 15,-4 13 15-15,-13-1 5 16,5 13 1-16,-8 10 0 16,23 17-1-16,-33-1-9 15,28 16-8-15,3 10-8 16,8 9-7-16,8 7-1 16,6 6 0-16,7 2 0 15,2 3 0-15,3-3-1 16,-1-8 1-16,0-8 0 15,-8-15-6-15,0-6-6 16,-23-12-3-16,13-21 0 0,-26-10-1 16,1-5 2-16,-10-15 2 15,-1-1 5 1,-3 3 8-16,1-5 11 16,14 6 2-16,4 0 1 0,23 13 1 15,6 1-10-15,14 9-12 16,15 5-14-16,-1 4-8 15,13 9-4-15,-7 1-1 16,2 8-4-16,-9 0-3 16</inkml:trace>
          <inkml:trace contextRef="#ctx0" brushRef="#br0" timeOffset="340.6621">1618-15 143 0,'-10'-31'38'0,"10"31"-6"15,-28-20-11-15,12 19-9 0,-5 8-10 16,-3 7-3-16,-1 8 1 16,1 10 0-16,5 9 0 15,1 11 0-15,5 1 0 16,11 6 0-16,11-3 0 16,13-5 1-16,7-6-1 15,12-11 1-15,2-16-1 16,8-13 0-16,-2-16 0 15,-6-12 0-15,-9-15 0 0,-8-5 0 16,-12-6 0 0,-10-1-1-16,-12 1 1 15,-8 6-1-15,-6 7 1 16,-5 3-7-16,6 15-9 0,-3 0-11 16,24 18-6-16,-23-17 0 15,23 17-2-15,16-6-1 16,11 8 0-16</inkml:trace>
          <inkml:trace contextRef="#ctx0" brushRef="#br0" timeOffset="828.0305">1986 96 139 0,'10'-54'35'0,"8"7"1"15,16 17-14-15,9 5-12 16,9 15-4-16,8 8-5 0,-2 8-1 16,-4 11 0-16,-5 11 0 15,-15 8 0-15,-12 7 0 16,-15 7 0-1,-11 1-1-15,-16 1 1 0,-9-3 0 16,-8-9-1-16,-5-6 1 16,-1-14 0-16,-1-15-4 15,10-7-10-15,0-19-10 16,19-6-6-16,8-11-3 16,20-4-7-16,12-1-1 15,15 0 0-15,12 8 22 16</inkml:trace>
          <inkml:trace contextRef="#ctx0" brushRef="#br0" timeOffset="558.1723">2102 89 156 0,'-7'25'34'15,"-4"1"0"-15,7 15-13 16,8 5-21-16,3 10 1 15,9 4-1-15,2 6 0 0,6 1 2 16,-2 2-2-16,-3-3-2 16,-2-12-14-16,-1-9-10 15,-9-14-6-15,-3-11 0 16,-4-20-2-16,-17-13-2 16,-1-19 1-16</inkml:trace>
          <inkml:trace contextRef="#ctx0" brushRef="#br0" timeOffset="1359.9327">2854-93 143 0,'-27'-13'40'0,"-7"1"-3"15,-2 4-15-15,-2 7-18 16,2 2-4-16,2 12 0 15,1 5 0-15,4 8 0 16,8 8 0-16,6 7 0 16,10 6 1-16,10 5 0 15,13-1 0-15,11-5-1 0,13-3 1 16,6-10 0 0,7-12 0-16,0-16-1 15,-2-12 0-15,-8-16 0 0,-11-9-1 16,-14-8 1-1,-15-4-1-15,-12 0 1 0,-11 2-1 16,-7 7 0-16,-6 2 0 16,-1 8 2-16,1 7-2 15,8 4-5-15,5 0-9 16,18 14-10-16,0 0-5 16,30-19-3-16,-3 13 0 15,13 5 0-15,-2-5 0 16,3 6 7-16,-3 2 21 15,-11-2 20-15,-5 5 15 16,-22-5 3-16,18 15-1 0,-18-15 1 16,0 28 0-1,-5-7 0-15,6 8-13 0,-1 3-10 16,8 6-10-16,3 3 1 16,5-4-3-16,5 4-18 15,-4-14-11-15,8-6-2 16,-3-15-1-16,-1-10 0 15,-5-14-2-15,-3-11 0 16</inkml:trace>
          <inkml:trace contextRef="#ctx0" brushRef="#br0" timeOffset="1490.2952">3046-118 164 0,'0'0'27'0,"0"0"-18"16,0 0-24-16,30-11-18 0,3 9 0 15,7 4-2-15,-1-2 0 16</inkml:trace>
          <inkml:trace contextRef="#ctx0" brushRef="#br0" timeOffset="2144.0692">3378-120 177 0,'-17'11'40'15,"17"-11"-8"-15,-18 22-33 16,15-3 2-16,6 8-1 15,3 1 1-15,5 7-1 16,1 1 1-16,3 0-1 16,1-3 1-16,0-3-1 15,-3-6 0-15,-13-24 0 0,16 20-1 16,-16-20 0-16,0 0 0 16,-7-36 0-16,-2 7 1 15,0-6-1-15,2-7 1 16,3-1 0-16,6-4 1 15,5 2-1-15,7 0-1 16,8 5 2-16,5 4-2 16,2 9 0-16,5 11 2 15,-1 9-1-15,-1 16 0 16,-1 10 1-16,-2 12-1 16,-4 5 1-16,-1 7-1 15,-3 3 1-15,-3-1-1 16,2-2 0-16,0-9 0 0,3-8 0 15,1-10 0-15,-1-14-1 16,8-6-13-16,-4-16-8 16,6-5-6-1,-8-18-1-15,2-6-2 0,-9-15 1 16,2 0 6-16,-11-8 11 16,-4-1 27-16,2 8 8 15,-12 2 5-15,5 19 1 16,-9 10 2-16,5 18-1 15,4 16-5-15,-14 16-11 16,8 15-13-16,6 10 0 16,4 10 0-16,7 10 1 0,7 2-1 15,5 3 2-15,4-3-1 16,8-2 0-16,1-10 0 16,2-8-1-1,-2-12-1-15,-2-13-10 16,2-9-16-16,-7-11-5 0,-2-9-2 15,-11-10 0-15,-1-4 0 16,-10-6 0-16</inkml:trace>
          <inkml:trace contextRef="#ctx0" brushRef="#br0" timeOffset="2260.1497">4154-238 153 0,'-26'-6'33'0,"26"6"0"0,0 0-10 16,0 0-22-16,45-17-16 15,4 14-17-15,9-6-2 16,9-2-1 0,-2-11-3-16,-2-8-1 0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21.7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1DD57E-2510-4A7B-BBEE-8C4BF7512C25}" emma:medium="tactile" emma:mode="ink">
          <msink:context xmlns:msink="http://schemas.microsoft.com/ink/2010/main" type="inkDrawing" rotatedBoundingBox="8042,9290 8054,5970 8143,5971 8130,9291" semanticType="callout" shapeName="Other">
            <msink:sourceLink direction="with" ref="{248AB7C7-142D-4784-B9CB-1E1A13E0BC9B}"/>
            <msink:sourceLink direction="with" ref="{833AF54F-35B7-4DCB-BECE-AE0E85F5E825}"/>
          </msink:context>
        </emma:interpretation>
      </emma:emma>
    </inkml:annotationXML>
    <inkml:trace contextRef="#ctx0" brushRef="#br0">32 0 172 0,'-8'36'42'0,"3"18"-10"15,-6 13-29-15,8 12-3 16,4 15 0-16,5 6-1 16,1 10 0-16,0 5 1 15,4 15-2-15,2 1 2 16,1 2-2-16,-5-1 2 16,0 1-1-16,-5 0-1 0,-2 7 1 15,-2 1 0-15,-4-6 0 16,-1-4 0-16,-4-2 0 15,-2-3 0 1,0-1-1-16,0-1 2 0,-2-15 0 16,4-6 0-16,2-4 0 15,2-7 0-15,1-9 0 16,2-10 0-16,2-6 1 16,2-10-1-16,0-8 1 15,0-8-1-15,0-12 1 16,-1-9-2-16,-1-20-9 15,0 0-15-15,18-13-11 16,-7-23-5-16,2-23-3 0,1-18 0 16,-1-24 11-16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22.3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39E5B8-0028-48CB-BBA8-E8F5E7B29D07}" emma:medium="tactile" emma:mode="ink">
          <msink:context xmlns:msink="http://schemas.microsoft.com/ink/2010/main" type="writingRegion" rotatedBoundingBox="8660,6308 10473,6308 10473,7260 8660,7260"/>
        </emma:interpretation>
      </emma:emma>
    </inkml:annotationXML>
    <inkml:traceGroup>
      <inkml:annotationXML>
        <emma:emma xmlns:emma="http://www.w3.org/2003/04/emma" version="1.0">
          <emma:interpretation id="{AC5177F0-1FB1-4CCA-B0D9-F68003CE27E6}" emma:medium="tactile" emma:mode="ink">
            <msink:context xmlns:msink="http://schemas.microsoft.com/ink/2010/main" type="paragraph" rotatedBoundingBox="8660,6308 10473,6308 10473,7260 8660,72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B788EE-16FD-481E-BB8B-E8AE957EC4BD}" emma:medium="tactile" emma:mode="ink">
              <msink:context xmlns:msink="http://schemas.microsoft.com/ink/2010/main" type="line" rotatedBoundingBox="8660,6308 10473,6308 10473,7260 8660,7260"/>
            </emma:interpretation>
          </emma:emma>
        </inkml:annotationXML>
        <inkml:traceGroup>
          <inkml:annotationXML>
            <emma:emma xmlns:emma="http://www.w3.org/2003/04/emma" version="1.0">
              <emma:interpretation id="{E438AA72-C81C-4A68-AB9E-45D39345CD41}" emma:medium="tactile" emma:mode="ink">
                <msink:context xmlns:msink="http://schemas.microsoft.com/ink/2010/main" type="inkWord" rotatedBoundingBox="8660,6308 10473,6308 10473,7260 8660,7260"/>
              </emma:interpretation>
              <emma:one-of disjunction-type="recognition" id="oneOf0">
                <emma:interpretation id="interp0" emma:lang="en-US" emma:confidence="0">
                  <emma:literal>(em</emma:literal>
                </emma:interpretation>
                <emma:interpretation id="interp1" emma:lang="en-US" emma:confidence="0">
                  <emma:literal>6 m</emma:literal>
                </emma:interpretation>
                <emma:interpretation id="interp2" emma:lang="en-US" emma:confidence="0">
                  <emma:literal>6 M</emma:literal>
                </emma:interpretation>
                <emma:interpretation id="interp3" emma:lang="en-US" emma:confidence="0">
                  <emma:literal>hem</emma:literal>
                </emma:interpretation>
                <emma:interpretation id="interp4" emma:lang="en-US" emma:confidence="0">
                  <emma:literal>6 in</emma:literal>
                </emma:interpretation>
              </emma:one-of>
            </emma:emma>
          </inkml:annotationXML>
          <inkml:trace contextRef="#ctx0" brushRef="#br0">66 0 159 0,'-15'21'42'16,"5"17"-7"-16,-9 4-24 16,9 13-8-16,2 10-3 15,5 7 1-15,3 5-1 16,9 8 1-16,5 0-2 15,8-1 1-15,5-5 0 16,7-7 0-16,8-9 0 16,3-16 0-16,5-13 0 15,1-18-1-15,-1-16 2 16,1-18-2-16,-4-12 2 16,-6-15-2-16,-3-7 2 0,-9-8-2 15,-9-1 2-15,-7 2-1 16,-8 3 0-16,-12 11-1 15,-8 9 2-15,-6 13-2 16,-12 14 2-16,-3 14-1 16,-3 13-1-16,1 13 1 15,3 8 0-15,5 12 1 16,8 6-1-16,11 2 0 16,9 3 0-16,11-7 0 15,11-2-5-15,5-16-18 16,12-4-11-16,-1-22 0 15,3-11-2-15,-3-15-8 16,-1-14-1-16</inkml:trace>
          <inkml:trace contextRef="#ctx0" brushRef="#br0" timeOffset="715.5547">970 421 164 0,'0'0'43'15,"-22"39"-3"-15,10-12-32 0,8 11-8 16,8 0 0-16,1 5 0 16,6 2 0-16,0-4 0 15,1-5 0-15,-1-9-1 16,0-7-3-16,-11-20 0 16,0 0-1-16,0 0 0 15,11-38 1-15,-15 2 3 16,-1-7 2-16,1-5-1 15,4-4 4-15,5 5-1 0,1 2 2 16,8 7-1-16,3 6 0 16,2 12-4-16,5 11 2 15,3 12-2-15,-4 10 1 16,4 10-1-16,-1 12 0 16,-3 4 0-16,-1 12 0 15,-1 1 0-15,3 0 0 16,-4-4 0-16,0-4 0 15,-4-8 0-15,0-13 0 16,-16-23-1-16,24 5-1 16,-17-24-5-16,0-12-4 15,-5-16 0-15,5-3 1 16,-3-13 0-16,5 0 3 0,3 0 7 16,5 7 0-1,6 9 7-15,-1 8 4 16,8 19 0-16,-3 13 1 15,6 19-1-15,-4 14-4 0,0 11-7 16,-2 12 0-16,-4 9 0 16,-1 3 0-16,-6 2 0 15,2-6 0-15,0-10 0 16,0-4-9-16,-7-18-24 16,5-14-2-16,-16-11-2 15,15-32-4-15,-12-13 0 16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6:18:02.0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E80403-9E0D-4D5D-B374-9BF325C74B81}" emma:medium="tactile" emma:mode="ink">
          <msink:context xmlns:msink="http://schemas.microsoft.com/ink/2010/main" type="inkDrawing"/>
        </emma:interpretation>
      </emma:emma>
    </inkml:annotationXML>
    <inkml:trace contextRef="#ctx0" brushRef="#br0">0 0 0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02.8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E07E0E-FF83-40AD-A697-A184A5A75D2B}" emma:medium="tactile" emma:mode="ink">
          <msink:context xmlns:msink="http://schemas.microsoft.com/ink/2010/main" type="inkDrawing"/>
        </emma:interpretation>
      </emma:emma>
    </inkml:annotationXML>
    <inkml:trace contextRef="#ctx0" brushRef="#br0">0 16 49 0,'0'0'39'16,"27"-6"1"-16,-4 8-14 16,4-7-11-16,11 8 0 15,9-6 0-15,11 3-3 16,7-2-4-16,9 2-5 16,7 0-3-16,2 0 0 15,7 0 0-15,2 0 0 16,0 2 0-16,2-2 0 15,3 2 0-15,3-1 0 16,-1 1 1-16,-2 2-1 0,1-1 0 16,-1 5 0-16,-1-5 1 15,-2 4-1-15,-6 1 0 16,0-1 0-16,1 0 0 16,1-2 1-16,-2 1-1 15,3-3 1-15,-1 3 0 16,0-3-1-16,-1-1 1 15,-5 2 0-15,-1-4-1 16,-1 3 1-16,-1-1 0 16,-4 0-1-16,-3 0 1 15,-1 1-1-15,-3 1 0 16,-3 1 1-16,-6-1-1 16,-3-1 0-16,-6 3 0 0,-3-1 0 15,-6-1 0-15,0-1 1 16,-3-1-1-16,-2 0 0 15,-2-4 0-15,0 2 0 16,-3 0 1-16,-4 0-1 16,-2 0 0-16,-4 2-1 15,-3 0 1-15,-20-2 0 16,27 7 0-16,-27-7 0 16,18 5 0-16,-18-5 0 15,0 0-2-15,0 0-8 16,0 0-9-16,0 0-9 15,0 0-6-15,0 0-1 0,0 0 0 16,0 0-3-16,-22-9 6 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04.0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634FAAF-B91E-4B59-9A6B-183F78CA6791}" emma:medium="tactile" emma:mode="ink">
          <msink:context xmlns:msink="http://schemas.microsoft.com/ink/2010/main" type="inkDrawing"/>
        </emma:interpretation>
      </emma:emma>
    </inkml:annotationXML>
    <inkml:trace contextRef="#ctx0" brushRef="#br0">70 140 6 0,'-9'-36'6'0,"2"5"0"16,-4 3 0-16,4 8 1 15,-2 4 0-15,9 16 1 16,-17-9 2-16,17 9 1 15,-9 34 3-15,6-2 2 16,5 17 3-16,-6 3 2 16,9 18 1-16,-6 11-1 15,4 20-3-15,-5 5-3 16,4 13-3-16,-5 3-4 16,3 6-3-16,3 9-5 15,-1 7 0-15,2 1-1 16,1 1 0-16,4 0 1 15,-2 0-1-15,1 3 1 0,-3 4-2 16,-3 0 1-16,-2-6-1 16,-2-3 2-16,-2-5-2 15,1-1 1-15,-3-1 0 16,3-9-1-16,1-11 2 16,2-7 0-16,2-10-1 15,3-6 1-15,1-6-1 16,1-9 2-16,-2-9-2 15,-1-1 2-15,-1-6-2 16,-1-2 2-16,-2-2-1 16,-2-7 0-16,-1-5 0 15,-1-4-1-15,1-12-9 0,6-6-12 16,-3-25-11-16,0 0-3 16,15-38-7-16,-14-21-2 15,-1-17 13-15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04.9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80AEAC-5A15-4F99-AB13-FF3E525438C7}" emma:medium="tactile" emma:mode="ink">
          <msink:context xmlns:msink="http://schemas.microsoft.com/ink/2010/main" type="inkDrawing"/>
        </emma:interpretation>
      </emma:emma>
    </inkml:annotationXML>
    <inkml:trace contextRef="#ctx0" brushRef="#br0">374 116 110 0,'-17'-20'41'0,"3"2"-6"16,-8-4-17-16,6 8-4 15,-7-4-3-15,3 5-5 16,-4 6-6-16,-3 3 0 15,-2 10 0-15,-5 6 0 16,0 12 1-16,1 8-1 16,3 8 0-16,3 7 0 15,9 6 0-15,12 3 0 16,15 0-1-16,15-6 0 16,17-6 1-16,15-16-1 15,9-10 1-15,7-12 1 0,-1-15-1 16,-5-13 0-16,-10-12 1 15,-12-11-5-15,-19-4-2 16,-18-3 0-16,-14 2-1 16,-17 3-1-16,-5 9-3 15,-10 4-5-15,1 16-5 16,-5 9 0-16,10 15-2 16,2 8-4-16,10 11-5 15,8 9-3-15,6 4 18 16,11 11 17-16</inkml:trace>
    <inkml:trace contextRef="#ctx0" brushRef="#br0" timeOffset="542.7014">403 743 157 0,'7'-23'43'16,"5"-9"-9"-16,12-1-33 16,12-3 0-16,9-1-1 15,9 1-4-15,-2 0-14 16,12 7-10-16,-14 2-6 15,-5 9-5-15,-14 9-3 16,-15 9-1-16,-16 0 16 16</inkml:trace>
    <inkml:trace contextRef="#ctx0" brushRef="#br0" timeOffset="298.9358">341 511 116 0,'0'0'42'16,"-20"15"-3"-16,15 12-16 16,-1 5-15-16,5 11-4 15,4 11-4-15,-1 11 0 16,0 5-1-16,2-1 1 16,-1 1 0-16,-1-4 0 15,0-6-1-15,1-8 1 0,1-12-1 16,0-17-13-16,-4-23-12 15,0 0-5-15,23-6-4 16,-16-22 0-16,-1-12-6 16,-1-5-3-16</inkml:trace>
    <inkml:trace contextRef="#ctx0" brushRef="#br0" timeOffset="886.028">381 806 148 0,'-22'-10'42'15,"-1"2"-10"-15,-12-1-25 16,3 0-7-16,-6 2 1 15,-3-2-1-15,-6 2 0 16,-4 0 0-16,-5 3 0 0,0-1 0 16,-3-2 0-1,3 1 0-15,7 1 0 16,9-1 1-16,10 1-1 16,6-2-13-16,24 7-13 0,0 0-8 15,27-9-6-15,8 11-2 16,8 1-1-16,6 6 11 15</inkml:trace>
    <inkml:trace contextRef="#ctx0" brushRef="#br0" timeOffset="1239.1211">200 1202 82 0,'0'0'41'0,"-21"13"-4"16,10 7-9-16,-5 3-11 15,7 8-4-15,-4 3-5 16,4 5-7-16,0 5-2 16,2-5 2-16,3-3-1 15,1-9-9-15,8-3-11 16,-5-24-9-16,0 0-4 16,23-11-2-16,-8-14 0 0,-1-10-2 15,4-1 9-15</inkml:trace>
    <inkml:trace contextRef="#ctx0" brushRef="#br0" timeOffset="1422.131">390 1206 129 0,'0'0'42'0,"32"23"-1"16,-15-5-21-16,6 16-20 15,4 4 0-15,6 7 0 16,3 4-15-16,-7-6-14 15,5 2-6-15,-7-11-7 16,-5-12-1-16,-4-13-3 0,-18-9 25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1.0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B312B1-D32C-4B56-A537-74E680EECFD3}" emma:medium="tactile" emma:mode="ink">
          <msink:context xmlns:msink="http://schemas.microsoft.com/ink/2010/main" type="inkDrawing" rotatedBoundingBox="5924,10668 6811,10940 6615,11576 5729,11304" semanticType="enclosure" shapeName="Other">
            <msink:destinationLink direction="with" ref="{D93C0F43-3AC9-4A7F-A33D-2516E37EB52C}"/>
            <msink:destinationLink direction="with" ref="{8EE5799E-F594-4DEF-B33B-E6A3E1417A72}"/>
            <msink:destinationLink direction="with" ref="{CB5F0E07-4323-4B46-AFD4-1B57F6D8E061}"/>
          </msink:context>
        </emma:interpretation>
      </emma:emma>
    </inkml:annotationXML>
    <inkml:trace contextRef="#ctx0" brushRef="#br0">186 50 7 0,'0'0'5'0,"28"-2"1"16,-28 2 2-16,31-2 0 15,-15 0 0-15,2 2-1 16,-1-1 0-16,1-1-2 16,0 0-1-16,-2 0-2 15,2 0-1-15,0 1 0 0,2-5-1 16,0 3 0-16,0-1 0 15,3-1 1-15,2-1-1 16,-1 1 0-16,-1 1 0 16,1 2 1-16,-3 4 2 15,-4 0 2-15,2 5 2 16,-19-7 2-16,26 20 3 16,-26-20 1-16,20 23 1 15,-20-23 1-15,19 20-1 16,-19-20-1-16,22 20-3 15,-22-20-3-15,25 16-1 16,-25-16-1-16,26 20-2 16,-26-20-2-16,28 25 0 0,-28-25-1 15,29 31 0-15,-12-15 1 16,-1 2 0-16,-4 2 0 16,1 3-1-16,1-1 2 15,-1 3-2-15,-2 0 1 16,-4 0-1-16,0 2 0 15,-1 2-1-15,1-4 1 16,-5-1 1-16,0 1-2 16,-6-4 2-16,0 1-2 15,1-4 2-15,-4 0-1 16,7-18 0-16,-15 23 0 16,15-23 0-16,-16 17 0 15,16-17 0-15,-24 14 0 0,24-14 0 16,-27 16 0-1,9-9 0-15,0 1 0 16,-3-3 0-16,-3 0 0 16,1 1 0-16,-1-6 0 0,-5-2 0 15,1-2 0-15,-5 3 0 16,-3-5-1-16,-2 1 0 16,-3-1 2-16,-3-1-2 15,-1-4 1-15,0 2 0 16,-2-3 0-16,0-1-1 15,0 2 1-15,4 1 0 16,0-3 0-16,5 2 1 16,5-1 0-16,4-1 0 15,6-1 0-15,9-3 0 16,5-2 0-16,7-5 0 16,4-1-1-16,5-6-2 15,5 1-2-15,5-6-2 0,2 2-4 16,0-4 1-16,2 7-4 15,-6-3 1-15,3 9-4 16,-8 2 0-16,-10 23-2 16,15-27 0-16,-15 27 0 15,0 0-2-15,5-18-2 16,-5 18 0-16,0 0 10 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07.03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32A0A2-78A3-41BA-924E-F74E37CA09A2}" emma:medium="tactile" emma:mode="ink">
          <msink:context xmlns:msink="http://schemas.microsoft.com/ink/2010/main" type="inkDrawing"/>
        </emma:interpretation>
      </emma:emma>
    </inkml:annotationXML>
    <inkml:trace contextRef="#ctx0" brushRef="#br0">24 0 168 0,'-15'27'42'0,"6"-6"-9"0,9 10-30 16,-1 12-4-16,6 4 2 15,2 1-2 1,2-1 1-16,4 0-8 15,-4-15-7-15,5-3-9 0,-14-29-6 16,18 15-4-16,-12-32-4 16,1-8-2-16,-3-11-2 15,-4-11 29-15</inkml:trace>
    <inkml:trace contextRef="#ctx0" brushRef="#br0" timeOffset="438.9654">87-65 151 0,'0'0'41'0,"0"0"-9"16,14-16-16 0,3 9-9-16,13-1-8 15,6 1 0-15,8 0 0 16,4 0 0-16,5 1 0 0,-3 3 1 16,1 1-1-16,-8 6 2 15,-3 5 0-15,-8 1 0 16,-5 7 0-16,-3 6 1 15,-6 0-1-15,-4 6 0 16,-1 3 0-16,0 3-1 16,1 2 0-16,0 5 0 15,4-3 0-15,-3 3 0 16,3 1-1-16,-2-2 1 16,-5-3 0-16,-6-4 0 15,-8-1 0-15,-12-6-1 16,-12-9-2-16,-9-4-3 15,-13-10 1-15,-5-1 0 0,-7-3 3 16,-4-5 1-16,-4-2 1 16,3-2 0-16,4 3 2 15,8-1 3-15,11 4 0 16,9-5-1-16,12 3-5 16,22 5-23-16,0 0-9 15,32-5-2-15,-3-1-2 16,6-1-2-16,-1 0-3 15</inkml:trace>
    <inkml:trace contextRef="#ctx0" brushRef="#br1" timeOffset="14282.3442">1233 68 105 0,'56'-7'42'0,"12"1"-2"0,3-4-17 16,12 4-12-16,9-5 0 15,9 8-1-15,-2-1-10 16,-2-3-11-16,-3 9-5 16,-14-6-5-16,-6 10-6 15,-20-6-2-15,-13 7-5 16,-19 0-1-16,-22-7 0 16,0 0 5-16,-20 20 27 15</inkml:trace>
    <inkml:trace contextRef="#ctx0" brushRef="#br0" timeOffset="1738.9853">363 3267 72 0,'0'0'35'0,"-18"-16"-5"15,18 16-3-15,0 0-2 16,0 0-3-16,-20 27-6 0,18-2-8 15,2 6-6 1,2 5-2-16,0 5 1 16,0 6-1-16,1 2 0 15,1-3 1-15,0 3-1 0,-1-8-1 16,1-5 1-16,-1-9-1 16,1-11 0-16,-4-16 0 15,0 0-13-15,9-21-7 16,-5-4-7-16,-8-13-2 15,4 0-2-15,-7-7 0 16,3 6 2-16,-5-5 3 16,4 7 15-16,-2-1 13 15,1 5 12-15,4 5 12 16,-5 1 6-16,7 5 0 16,-4 0-1-16,4 22-3 15,8-27-3-15,-8 27-5 16,21-14-5-16,-3 9-9 0,6 1-5 15,7 0 1-15,10 1-1 16,8 1 1 0,7 2-1-16,5 2 0 0,6 0 0 15,0 5 1-15,-2 2 0 16,-4 3-1-16,-7 5 2 16,-7 6-2-16,-9 4 2 15,-4 4-2-15,-9 1 1 16,1 2 0-16,-7-1-1 15,0 1 1-15,-3 4-1 16,2-4 0-16,-2 3 0 16,0-2 0-16,2 1-1 15,-1 0 1-15,1-2 0 0,0-2 0 16,0-7 0-16,-4 1 0 16,-1-8 1-16,-4 0-1 15,-9-18 0-15,7 21 1 16,-7-21-1-16,-20 15 0 15,0-8 0-15,-7-4 0 16,-7 1 0-16,-11 0 0 16,-7-4 0-16,-10 0-1 15,-5-2 1-15,-7 2 0 16,-3-2-1-16,-3 0 1 16,3 0 0-16,8 1 0 15,10 2-1-15,10-2 1 0,11 2-1 16,15-2 0-16,23 1-8 15,0 0-15-15,16-13-10 16,6-1-1 0,8-3-2-16,-3-8-2 0,8-9-1 15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16.4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1EC285-FFD2-4824-B7EA-9ED3CB6FCB93}" emma:medium="tactile" emma:mode="ink">
          <msink:context xmlns:msink="http://schemas.microsoft.com/ink/2010/main" type="inkDrawing"/>
        </emma:interpretation>
      </emma:emma>
    </inkml:annotationXML>
    <inkml:trace contextRef="#ctx0" brushRef="#br0">0 256 19 0,'35'-14'20'15,"8"1"0"-15,13 4 3 16,2 0 2-16,3 5 0 15,6 1-3-15,5 10-2 16,-4-3-6-16,14 5-3 16,-7-2-5-16,8 0-5 15,6-5-1-15,12-2-2 16,0-6 3-16,11-3-1 0,11-1 0 16,6-3 0-16,12 0 1 15,4 1-1-15,4 5 0 16,6-1 1-16,8 7 0 15,-3-1-1-15,-3 2 0 16,-3 3 0-16,-10 1 0 16,-1 0 0-16,-6-1 1 15,-9-1-1-15,-11-2 1 16,-3 0 0-16,-6-2-1 16,-1-1 1-16,-3-3 0 15,-3-1-1-15,0-2 1 16,4 0 0-16,0-2-1 0,1 0 1 15,-1 1-1-15,1 1 0 16,-1 0 1-16,0 3-1 16,-1 3 1-1,1-1-1-15,0 4 1 0,-1 0-1 16,3 2 1-16,3 2-1 16,-2-3 1-16,6-1 0 15,-4-1-1-15,2-3 1 16,-4-3 1-16,-2-2-1 15,-6-2 0-15,-8-2 0 16,-8 3 0-16,-10 1-1 16,-10 1 0-16,-10 1-1 15,-6 5-6-15,-11-1-6 0,-1 6-5 16,-11-3-4-16,6 2-6 16,-8 0-6-1,-1 0-6-15,-1 0-2 16,-4-10 19-16,2 8 23 0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18.3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77926F-2DEF-4C2D-9B05-B674205AA4C1}" emma:medium="tactile" emma:mode="ink">
          <msink:context xmlns:msink="http://schemas.microsoft.com/ink/2010/main" type="inkDrawing" rotatedBoundingBox="6479,10311 10974,9765 11102,10822 6608,11368" semanticType="callout" shapeName="Other">
            <msink:sourceLink direction="with" ref="{8C671F6E-D5C6-4DB9-A434-B8485636767D}"/>
          </msink:context>
        </emma:interpretation>
      </emma:emma>
    </inkml:annotationXML>
    <inkml:trace contextRef="#ctx0" brushRef="#br0">0 93 149 0,'9'-21'43'16,"3"-2"-6"-16,10 6-26 15,2 7-11-15,3 4 0 16,5 6 0-16,-1 7-1 16,-2 8 1-16,-4 6-1 0,-7 6 1 15,-9 7 0-15,-11 6 0 16,-9 5 0-16,-10 3 0 15,-8 6 1-15,-5 0-1 16,-1-2 0-16,3 0 0 16,7-8 0-16,6-2-1 15,14-10 2-15,10-7 0 16,17-7 0-16,16-9-1 16,14-7 1-16,15-6 0 15,7-7 0-15,6-8 0 16,-1-6 0-16,-2-9-2 15,-4-6 1-15,-12-7 0 16,-12-3 0-16,-15-4 0 0,-11-1-1 16,-10 1 1-16,-11 4-1 15,-9 7 0-15,-13 7 1 16,-7 9 0-16,-8 7 0 16,-2 15 0-16,-5 9 1 15,-1 12-1-15,3 11 1 16,6 8-1-16,10 10-1 15,12 7 1-15,12 6-1 16,14 1 1-16,15-5-1 16,14-6 1-16,10-7 1 15,8-10-1-15,0-17-11 16,6-7-9-16,-6-19-8 16,-1-8-4-16,-15-12-2 0,-5-9 0 15,-17-11 1-15,-1 1 9 16,-17-1 19-16,-8 0 18 15,-4 13 15-15,-13-1 5 16,5 13 1-16,-8 10 0 16,23 17-1-16,-33-2-9 15,28 18-8-15,3 9-8 16,8 9-7-16,8 7-1 16,6 6 0-16,7 3 0 15,2 2 0-15,3-3-1 16,-1-8 1-16,0-7 0 15,-8-16-6-15,0-6-6 16,-23-12-3-16,13-21 0 0,-26-11-1 16,1-4 2-16,-10-14 2 15,-1-3 5 1,-3 3 8-16,1-4 11 16,14 6 2-16,4 0 1 0,23 12 1 15,6 2-10-15,14 9-12 16,15 5-14-16,-1 4-8 15,13 9-4-15,-7 1-1 16,2 8-4-16,-9 0-3 16</inkml:trace>
    <inkml:trace contextRef="#ctx0" brushRef="#br0" timeOffset="340.6621">1618-12 143 0,'-10'-31'38'0,"10"31"-6"15,-28-20-11-15,12 19-9 0,-5 8-10 16,-3 7-3-16,-1 8 1 16,1 10 0-16,5 9 0 15,1 11 0-15,5 2 0 16,11 5 0-16,11-3 0 16,13-4 1-16,7-7-1 15,12-11 1-15,2-16-1 16,8-13 0-16,-2-16 0 15,-6-12 0-15,-9-15 0 0,-8-5 0 16,-12-7 0 0,-10 0-1-16,-12 1 1 15,-8 6-1-15,-6 6 1 16,-5 4-7-16,6 15-9 0,-3 1-11 16,24 17-6-16,-23-18 0 15,23 18-2-15,16-6-1 16,11 8 0-16</inkml:trace>
    <inkml:trace contextRef="#ctx0" brushRef="#br0" timeOffset="828.0305">1986 99 139 0,'10'-54'35'0,"8"7"1"15,16 17-14-15,9 5-12 16,9 14-4-16,8 9-5 0,-2 9-1 16,-4 10 0-16,-5 11 0 15,-15 8 0-15,-12 7 0 16,-15 7 0-1,-11 2-1-15,-16 0 1 0,-9-3 0 16,-8-8-1-16,-5-7 1 16,-1-14 0-16,-1-15-4 15,10-7-10-15,0-19-10 16,19-6-6-16,8-12-3 16,20-3-7-16,12-1-1 15,15 0 0-15,12 7 22 16</inkml:trace>
    <inkml:trace contextRef="#ctx0" brushRef="#br0" timeOffset="558.1723">2102 92 156 0,'-7'25'34'15,"-4"2"0"-15,7 14-13 16,8 6-21-16,3 8 1 15,9 6-1-15,2 5 0 0,6 1 2 16,-2 3-2-16,-3-4-2 16,-2-12-14-16,-1-7-10 15,-9-17-6-15,-3-10 0 16,-4-20-2-16,-17-13-2 16,-1-19 1-16</inkml:trace>
    <inkml:trace contextRef="#ctx0" brushRef="#br0" timeOffset="1359.9327">2854-91 143 0,'-27'-13'40'0,"-7"1"-3"15,-2 4-15-15,-2 7-18 16,2 2-4-16,2 12 0 15,1 5 0-15,4 9 0 16,8 7 0-16,6 7 0 16,10 6 1-16,10 5 0 15,13 0 0-15,11-6-1 0,13-3 1 16,6-10 0 0,7-12 0-16,0-15-1 15,-2-14 0-15,-8-15 0 0,-11-9-1 16,-14-8 1-1,-15-4-1-15,-12-1 1 0,-11 3-1 16,-7 7 0-16,-6 2 0 16,-1 8 2-16,1 7-2 15,8 4-5-15,5 0-9 16,18 14-10-16,0 0-5 16,30-20-3-16,-3 14 0 15,13 5 0-15,-2-5 0 16,3 6 7-16,-3 2 21 15,-11-2 20-15,-5 5 15 16,-22-5 3-16,18 15-1 0,-18-15 1 16,0 29 0-1,-5-8 0-15,6 8-13 0,-1 3-10 16,8 6-10-16,3 3 1 16,5-3-3-16,5 3-18 15,-4-14-11-15,8-6-2 16,-3-15-1-16,-1-10 0 15,-5-14-2-15,-3-11 0 16</inkml:trace>
    <inkml:trace contextRef="#ctx0" brushRef="#br0" timeOffset="1490.2952">3046-116 164 0,'0'0'27'0,"0"0"-18"16,0 0-24-16,30-11-18 0,3 9 0 15,7 4-2-15,-1-2 0 16</inkml:trace>
    <inkml:trace contextRef="#ctx0" brushRef="#br0" timeOffset="2144.0692">3378-118 177 0,'-17'11'40'15,"17"-11"-8"-15,-18 22-33 16,15-2 2-16,6 7-1 15,3 1 1-15,5 7-1 16,1 1 1-16,3 0-1 16,1-2 1-16,0-4-1 15,-3-6 0-15,-13-24 0 0,16 20-1 16,-16-20 0-16,0 0 0 16,-7-36 0-16,-2 7 1 15,0-7-1-15,2-6 1 16,3-1 0-16,6-4 1 15,5 1-1-15,7 1-1 16,8 5 2-16,5 4-2 16,2 9 0-16,5 11 2 15,-1 9-1-15,-1 16 0 16,-1 10 1-16,-2 12-1 16,-4 5 1-16,-1 7-1 15,-3 4 1-15,-3-2-1 16,2-2 0-16,0-9 0 0,3-8 0 15,1-10 0-15,-1-14-1 16,8-6-13-16,-4-16-8 16,6-5-6-1,-8-18-1-15,2-6-2 0,-9-16 1 16,2 1 6-16,-11-8 11 16,-4-2 27-16,2 9 8 15,-12 2 5-15,5 18 1 16,-9 11 2-16,5 18-1 15,4 16-5-15,-14 16-11 16,8 15-13-16,6 10 0 16,4 11 0-16,7 9 1 0,7 2-1 15,5 4 2-15,4-4-1 16,8-2 0-16,1-9 0 16,2-9-1-1,-2-12-1-15,-2-13-10 16,2-9-16-16,-7-11-5 0,-2-9-2 15,-11-10 0-15,-1-4 0 16,-10-6 0-16</inkml:trace>
    <inkml:trace contextRef="#ctx0" brushRef="#br0" timeOffset="2260.1497">4154-236 153 0,'-26'-6'33'0,"26"6"0"0,0 0-10 16,0 0-22-16,45-18-16 15,4 15-17-15,9-6-2 16,9-2-1 0,-2-11-3-16,-2-8-1 0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21.7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46FFF5-9E65-4D6D-9B65-50B1D9E63CD9}" emma:medium="tactile" emma:mode="ink">
          <msink:context xmlns:msink="http://schemas.microsoft.com/ink/2010/main" type="inkDrawing"/>
        </emma:interpretation>
      </emma:emma>
    </inkml:annotationXML>
    <inkml:trace contextRef="#ctx0" brushRef="#br0">32 0 172 0,'-8'36'42'0,"3"18"-10"15,-6 13-29-15,8 12-3 16,4 15 0-16,5 6-1 16,1 10 0-16,0 5 1 15,4 15-2-15,2 1 2 16,1 2-2-16,-5-1 2 16,0 1-1-16,-5 0-1 0,-2 7 1 15,-2 1 0-15,-4-6 0 16,-1-4 0-16,-4-2 0 15,-2-3 0 1,0-1-1-16,0-1 2 0,-2-15 0 16,4-6 0-16,2-4 0 15,2-7 0-15,1-9 0 16,2-10 0-16,2-6 1 16,2-10-1-16,0-8 1 15,0-8-1-15,0-12 1 16,-1-9-2-16,-1-20-9 15,0 0-15-15,18-13-11 16,-7-23-5-16,2-23-3 0,1-18 0 16,-1-24 11-16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22.3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2BE6DF-7B54-4B5A-A42B-AC601B1CD1A4}" emma:medium="tactile" emma:mode="ink">
          <msink:context xmlns:msink="http://schemas.microsoft.com/ink/2010/main" type="inkDrawing"/>
        </emma:interpretation>
      </emma:emma>
    </inkml:annotationXML>
    <inkml:trace contextRef="#ctx0" brushRef="#br0">66 0 159 0,'-15'21'42'16,"5"17"-7"-16,-9 4-24 16,9 13-8-16,2 10-3 15,5 7 1-15,3 5-1 16,9 8 1-16,5 0-2 15,8-1 1-15,5-5 0 16,7-7 0-16,8-9 0 16,3-16 0-16,5-13 0 15,1-18-1-15,-1-16 2 16,1-18-2-16,-4-12 2 16,-6-15-2-16,-3-7 2 0,-9-8-2 15,-9-1 2-15,-7 2-1 16,-8 3 0-16,-12 11-1 15,-8 9 2-15,-6 13-2 16,-12 14 2-16,-3 14-1 16,-3 13-1-16,1 13 1 15,3 8 0-15,5 12 1 16,8 6-1-16,11 2 0 16,9 3 0-16,11-7 0 15,11-2-5-15,5-16-18 16,12-4-11-16,-1-22 0 15,3-11-2-15,-3-15-8 16,-1-14-1-16</inkml:trace>
    <inkml:trace contextRef="#ctx0" brushRef="#br0" timeOffset="715.5547">970 421 164 0,'0'0'43'15,"-22"39"-3"-15,10-12-32 0,8 11-8 16,8 0 0-16,1 5 0 16,6 2 0-16,0-4 0 15,1-5 0-15,-1-9-1 16,0-7-3-16,-11-20 0 16,0 0-1-16,0 0 0 15,11-38 1-15,-15 2 3 16,-1-7 2-16,1-5-1 15,4-4 4-15,5 5-1 0,1 2 2 16,8 7-1-16,3 6 0 16,2 12-4-16,5 11 2 15,3 12-2-15,-4 10 1 16,4 10-1-16,-1 12 0 16,-3 4 0-16,-1 12 0 15,-1 1 0-15,3 0 0 16,-4-4 0-16,0-4 0 15,-4-8 0-15,0-13 0 16,-16-23-1-16,24 5-1 16,-17-24-5-16,0-12-4 15,-5-16 0-15,5-3 1 16,-3-13 0-16,5 0 3 0,3 0 7 16,5 7 0-1,6 9 7-15,-1 8 4 16,8 19 0-16,-3 13 1 15,6 19-1-15,-4 14-4 0,0 11-7 16,-2 12 0-16,-4 9 0 16,-1 3 0-16,-6 2 0 15,2-6 0-15,0-10 0 16,0-4-9-16,-7-18-24 16,5-14-2-16,-16-11-2 15,15-32-4-15,-12-13 0 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32.7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BD2A56-6162-4C05-BCAF-2C35BD763F58}" emma:medium="tactile" emma:mode="ink">
          <msink:context xmlns:msink="http://schemas.microsoft.com/ink/2010/main" type="writingRegion" rotatedBoundingBox="15818,5291 22181,5537 22052,8875 15689,8629"/>
        </emma:interpretation>
      </emma:emma>
    </inkml:annotationXML>
    <inkml:traceGroup>
      <inkml:annotationXML>
        <emma:emma xmlns:emma="http://www.w3.org/2003/04/emma" version="1.0">
          <emma:interpretation id="{EDADADBA-E4B2-470E-A08A-B0006A17B87F}" emma:medium="tactile" emma:mode="ink">
            <msink:context xmlns:msink="http://schemas.microsoft.com/ink/2010/main" type="paragraph" rotatedBoundingBox="15826,5200 20683,5498 20617,6563 15761,6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91C36E-C404-400D-8242-471FDD009D09}" emma:medium="tactile" emma:mode="ink">
              <msink:context xmlns:msink="http://schemas.microsoft.com/ink/2010/main" type="line" rotatedBoundingBox="15826,5200 20683,5498 20617,6563 15761,6265"/>
            </emma:interpretation>
          </emma:emma>
        </inkml:annotationXML>
        <inkml:traceGroup>
          <inkml:annotationXML>
            <emma:emma xmlns:emma="http://www.w3.org/2003/04/emma" version="1.0">
              <emma:interpretation id="{8C671F6E-D5C6-4DB9-A434-B8485636767D}" emma:medium="tactile" emma:mode="ink">
                <msink:context xmlns:msink="http://schemas.microsoft.com/ink/2010/main" type="inkWord" rotatedBoundingBox="15826,5200 20683,5498 20617,6563 15761,6265">
                  <msink:destinationLink direction="with" ref="{AC77926F-2DEF-4C2D-9B05-B674205AA4C1}"/>
                </msink:context>
              </emma:interpretation>
              <emma:one-of disjunction-type="recognition" id="oneOf0">
                <emma:interpretation id="interp0" emma:lang="en-US" emma:confidence="0">
                  <emma:literal>PEv=mgh</emma:literal>
                </emma:interpretation>
                <emma:interpretation id="interp1" emma:lang="en-US" emma:confidence="0">
                  <emma:literal>PEE mg h</emma:literal>
                </emma:interpretation>
                <emma:interpretation id="interp2" emma:lang="en-US" emma:confidence="0">
                  <emma:literal>PEu=mg h</emma:literal>
                </emma:interpretation>
                <emma:interpretation id="interp3" emma:lang="en-US" emma:confidence="0">
                  <emma:literal>PEo= mg h</emma:literal>
                </emma:interpretation>
                <emma:interpretation id="interp4" emma:lang="en-US" emma:confidence="0">
                  <emma:literal>PEv=mg h</emma:literal>
                </emma:interpretation>
              </emma:one-of>
            </emma:emma>
          </inkml:annotationXML>
          <inkml:trace contextRef="#ctx0" brushRef="#br0">3 106 90 0,'-4'-20'41'15,"0"-2"-3"-15,4 22-6 0,11-34-9 16,9 25-5-16,3-3-5 16,12 6-13-16,3 3 0 15,5 3 0-15,4 3 0 16,2 4 0-16,-2 10 0 16,-2-1 0-16,-6 7 0 15,-8 2 0-15,-6 4 0 16,-9 2 0-16,-10 1 0 15,-10-1 0-15,-10-1 0 16,-8-1 0-16,-10-6 0 16,-4-3 0-16,-6-5 0 15,-5-3 0-15,0-5 0 16,-1-3 0-16,4-4 0 0,5-5-4 16,13 1-9-16,5-9-7 15,21 13-6-15,3-18-5 16,17 9-2-16,7-7-2 15,11 5 0-15,5-1 5 16,6-4 6-16</inkml:trace>
          <inkml:trace contextRef="#ctx0" brushRef="#br0" timeOffset="-343.3482">40 80 95 0,'-12'-21'40'15,"12"21"-2"-15,0 0-10 0,0 0-7 16,-18 32-3-16,21 1-4 16,-3 6-13-1,2 6-1-15,4 9 0 0,-3 4 0 16,1-1 0-16,-1-1 0 16,1-5 0-16,1-3 0 15,-1-8 0-15,0-10 0 16,3-5-4-16,-7-25-18 15,0 0-6-15,18-5-5 16,-11-17-1-16,-9-13-1 16,1-9-5-16,-5-4 0 15,-1-6 22-15</inkml:trace>
          <inkml:trace contextRef="#ctx0" brushRef="#br0" timeOffset="224.1283">553 95 118 0,'-22'-13'41'16,"22"13"0"-16,-20-23-10 15,20 23-17-15,35-14-18 16,-5 6-11-16,17 8-10 16,-5-3-5-16,10 5-3 15,-9-4 0-15,-3 4-1 16,-11-2 0-16,-13 1 10 15</inkml:trace>
          <inkml:trace contextRef="#ctx0" brushRef="#br0" timeOffset="519.6768">573 143 118 0,'-25'20'34'0,"6"9"-1"16,0 0-6-16,4 14-11 15,3 0-1-15,8 9-4 16,0 4-10-16,8 2-1 16,5-2 0-16,7-3 0 15,6 0 0-15,9-7 0 16,1-4 0-16,8-8 0 16,5-7 0-16,-2-7 0 15,8-6-7-15,-10-12-13 16,2-4-7-16,-8-12-3 0,-5-4-3 15,-12-7-1-15,-5-4 0 16,-11-5 1-16,-13-1 9 16,-5 3 12-16</inkml:trace>
          <inkml:trace contextRef="#ctx0" brushRef="#br0" timeOffset="691.6976">472 590 179 0,'-20'3'35'16,"20"-3"-2"-16,36-11-25 16,4 1-12-16,19 6-22 15,-1-7-6-15,9 4-1 0,-6-4-2 16,-3 4-1-16,-11 0-2 16,-6 3-1-1</inkml:trace>
          <inkml:trace contextRef="#ctx0" brushRef="#br0" timeOffset="1211.8146">1116 415 117 0,'0'0'20'15,"-18"-3"-9"-15,18 3-20 16,18 0-12-16,2 3-3 16,5-3 0-16,7 2-3 15,6-2 0-15</inkml:trace>
          <inkml:trace contextRef="#ctx0" brushRef="#br0" timeOffset="1058.884">1163 600 143 0,'0'0'35'15,"-25"9"-1"-15,25-9-2 0,-26 29-21 16,21-5-11-16,-1 4 0 16,5 8 0-16,2 6 0 15,5 1 0-15,5 2 0 16,3-4 0-16,4-3 0 15,6-5 0-15,3-8 0 16,2-16-12-16,10-6-14 16,-6-17-4-16,1-8-2 15,-9-14-1-15,-3-5-2 16,-13-13 1-16,-2-2 2 16,-10-1 12-16</inkml:trace>
          <inkml:trace contextRef="#ctx0" brushRef="#br0" timeOffset="1455.8092">1547 410 143 0,'-20'-4'34'0,"4"-3"0"16,16 7-5-16,0 0-18 16,27-4-14-16,11 13-15 15,0-5-7-15,9 5-4 16,-2-2-2-16,-2 4-2 16,-10-4 0-16,-6 4 0 15,-9-2 9-15,-18-9 8 0</inkml:trace>
          <inkml:trace contextRef="#ctx0" brushRef="#br0" timeOffset="1644.6526">1574 635 106 0,'0'0'34'0,"0"0"0"15,18 3-1-15,11-5-14 16,2-1-18-16,9-3-13 15,1 1-13-15,-1-4-8 16,1 4 0-16,-8-6-2 16,-1 2-2-16,-7-4 3 0</inkml:trace>
          <inkml:trace contextRef="#ctx0" brushRef="#br0" timeOffset="2290.8793">2137 491 178 0,'-16'-16'34'0,"16"16"-1"15,0 0-23-15,0 0-10 16,22 28 0-16,1-4 0 16,1 3 0-16,3 5 0 15,1 2 0-15,0 0 0 0,-5-3 0 16,-3-2 0-1,-6-9 0-15,1-2-11 0,-15-18-6 16,0 0-2 0,0 0 0-16,0 0 0 0,-9-40 0 15,3 11 2-15,-5-10 9 16,2-5 9-16,4-2 7 16,0-3 4-16,10 6 3 15,-1 2 1-15,10 8 1 16,2 6 0-16,11 15-4 15,-1 6-2-15,8 17-3 16,-2 5-2-16,8 11-1 0,-2 9-5 16,-2 6 0-1,-2 3 0-15,1 0 0 0,-7-4 0 16,0-2 0 0,-7-8 0-16,-3-8 0 15,-18-23 0-15,24 18 0 0,-24-18-10 16,11-18-1-16,-8 0-3 15,-3-14 0-15,6-4-2 16,-1-9 0-16,6 4 1 16,1-2 5-16,8 5 7 15,2 7 7-15,1 4 9 16,4 16 1-16,-1 11 2 16,4 17-1-16,-4 4 1 0,3 15-1 15,-8 2-2 1,4 7-10-16,-1 2-3 15,-1-2 0-15,6-4-5 16,-7-10-17-16,9-8-9 0,-6-14-1 16,7-9-2-16,-5-14 0 15,9-6-2-15,-5-11 1 16</inkml:trace>
          <inkml:trace contextRef="#ctx0" brushRef="#br0" timeOffset="2772.1017">3572 374 123 0,'-18'-25'34'0,"-4"5"-2"16,-9 2 0-16,-3 9-14 15,-6 5-6-15,4 11-8 16,-3 11-4-16,-3 8 0 16,6 10 0-16,7 5 0 0,9 6 0 15,15 3 0-15,16-1 0 16,12-4 0-16,17-6 0 15,14-8 0-15,7-11 0 16,-1-11 0-16,-1-13 0 16,-8-10 0-16,-10-12-3 15,-12-10-4-15,-11-3 0 16,-12-10 0-16,-8 4 1 16,-7 0 6-16,-4 6 0 15,-3 6 0-15,0 6 6 16,16 27 0-16,-24-19 2 15,24 19-1-15,2 23-4 16,14 2-3-16,8 13 0 0,8 5 0 16,12 9 0-16,6 8 0 15,6 3 0-15,-4 7 0 16,1 0 0-16,-8 0 0 16,-9-5 0-16,-11-7 0 15,-16-8 0-15,-20-16-6 16,-7-5-15-16,-14-24-6 15,-4-10-5-15,-6-20-1 16,3-15-1-16,3-14 0 16,8-9-1-16,16-7 11 15</inkml:trace>
          <inkml:trace contextRef="#ctx0" brushRef="#br0" timeOffset="3168.1071">4025 127 147 0,'12'-21'35'0,"-12"21"-1"16,0 0-2-16,16 14-25 16,-1 22-7-16,7 13 0 15,1 8 0-15,8 10 0 16,1 3 0-16,6 0 0 16,-4-7 0-16,-1-7 0 15,-4-9 0-15,-9-15 0 16,-8-12 0-16,-12-20-7 15,0 0-8-15,0 0-3 16,-16-40 0-16,9 11 0 16,-8-10 0-16,21 3-1 0,1-5 7 15,11 6 14 1,16 8 12-16,2 8 4 16,18 13 0-16,-1 8 1 0,12 18-2 15,-9 5 2-15,1 18-4 16,-10 0-12-16,-7 6-3 15,-11-1 0-15,-13-3 0 16,-9-3 0-16,-14-15-17 16,0-7-16-16,-9-19-2 15,-1-13-2-15,-1-19-2 16,6-16-1-16</inkml:trace>
        </inkml:traceGroup>
      </inkml:traceGroup>
    </inkml:traceGroup>
    <inkml:traceGroup>
      <inkml:annotationXML>
        <emma:emma xmlns:emma="http://www.w3.org/2003/04/emma" version="1.0">
          <emma:interpretation id="{FEABC385-E63C-4049-85A2-161614E51B52}" emma:medium="tactile" emma:mode="ink">
            <msink:context xmlns:msink="http://schemas.microsoft.com/ink/2010/main" type="paragraph" rotatedBoundingBox="17166,6701 22123,6772 22111,7559 17155,74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156EF37-BD97-467C-8358-F035E6ED08C7}" emma:medium="tactile" emma:mode="ink">
              <msink:context xmlns:msink="http://schemas.microsoft.com/ink/2010/main" type="line" rotatedBoundingBox="17166,6701 22123,6772 22111,7559 17155,7487"/>
            </emma:interpretation>
          </emma:emma>
        </inkml:annotationXML>
        <inkml:traceGroup>
          <inkml:annotationXML>
            <emma:emma xmlns:emma="http://www.w3.org/2003/04/emma" version="1.0">
              <emma:interpretation id="{272DFB88-0CE5-44C9-BAF0-7ED2A4409E05}" emma:medium="tactile" emma:mode="ink">
                <msink:context xmlns:msink="http://schemas.microsoft.com/ink/2010/main" type="inkWord" rotatedBoundingBox="17162,6990 17644,6997 17639,7303 17157,7296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IF</emma:literal>
                </emma:interpretation>
                <emma:interpretation id="interp8" emma:lang="en-US" emma:confidence="0">
                  <emma:literal>IT</emma:literal>
                </emma:interpretation>
                <emma:interpretation id="interp9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3907.1095">1363 1678 131 0,'0'0'40'15,"-20"-12"-3"-15,20 12-12 16,0 0-11-16,0 0-8 0,0 0-6 16,36-17-1-16,-9 19 1 15,6-2 0-15,3 2 0 16,4-2 0-16,1 0-6 15,4 5-12-15,-5-3-10 16,1 4-4-16,-8-5 0 16,-4 7-2-16,-11-5-1 15,-18-3 0-15</inkml:trace>
          <inkml:trace contextRef="#ctx0" brushRef="#br0" timeOffset="4109.8581">1423 1923 148 0,'-22'9'34'16,"22"-9"-1"-16,0 0-12 15,5 20-11-15,22-18-5 16,11-1-6-16,13 1-3 16,-2-5-13-16,8 3-10 15,-3-6-5-15,-3 4-1 16,-15-3-2-16,-5 3-1 15,-10-3-1-15</inkml:trace>
        </inkml:traceGroup>
        <inkml:traceGroup>
          <inkml:annotationXML>
            <emma:emma xmlns:emma="http://www.w3.org/2003/04/emma" version="1.0">
              <emma:interpretation id="{9800C8A2-A459-4820-87B5-874ADD0A2A99}" emma:medium="tactile" emma:mode="ink">
                <msink:context xmlns:msink="http://schemas.microsoft.com/ink/2010/main" type="inkWord" rotatedBoundingBox="18245,6723 22122,6771 22112,7554 18235,7506"/>
              </emma:interpretation>
              <emma:one-of disjunction-type="recognition" id="oneOf2">
                <emma:interpretation id="interp10" emma:lang="en-US" emma:confidence="0">
                  <emma:literal>1-9.8-6</emma:literal>
                </emma:interpretation>
                <emma:interpretation id="interp11" emma:lang="en-US" emma:confidence="0">
                  <emma:literal>1.9-8-6</emma:literal>
                </emma:interpretation>
                <emma:interpretation id="interp12" emma:lang="en-US" emma:confidence="0">
                  <emma:literal>1-9-8-6</emma:literal>
                </emma:interpretation>
                <emma:interpretation id="interp13" emma:lang="en-US" emma:confidence="0">
                  <emma:literal>1.9-8.6</emma:literal>
                </emma:interpretation>
                <emma:interpretation id="interp14" emma:lang="en-US" emma:confidence="0">
                  <emma:literal>1-9-8.6</emma:literal>
                </emma:interpretation>
              </emma:one-of>
            </emma:emma>
          </inkml:annotationXML>
          <inkml:trace contextRef="#ctx0" brushRef="#br0" timeOffset="4702.9877">2446 1533 156 0,'0'0'34'0,"-18"9"-1"16,18 10-13-16,-4 8-11 15,11 11-6-15,1 7-3 16,2 7 0-16,1 4 0 0,0 5 0 15,2-3-1-15,-1-4 1 16,-1-7 0-16,-2-6-1 16,0-7 1-16,-2-11-1 15,4-3-14-15,-11-20-12 16,16 4-5-16,-16-4-2 16,22-27 1-16,-11 4-3 15,0-3 0-15</inkml:trace>
          <inkml:trace contextRef="#ctx0" brushRef="#br0" timeOffset="4896.2429">2913 1894 186 0,'0'0'35'0,"-34"-2"-2"16,34 2-32-16,0 0-12 15,0 0-14-15,5 20-8 16,-5-20 0-16,35 6-2 16,-16-10-1-16,5-1-2 15</inkml:trace>
          <inkml:trace contextRef="#ctx0" brushRef="#br0" timeOffset="5406.4626">3626 1682 167 0,'-16'-31'36'0,"3"4"-3"16,-7 0-19-16,2 9-9 15,0 4-5-15,-4 7 0 16,-1 3 0-16,-4 6 0 15,-2 7 0-15,0 7 0 16,-2 6 0-16,3 5 0 16,4 7 0-16,6 2 0 15,7 3 0-15,13 1 0 0,12-4-1 16,10-4 0 0,12-10 0-16,11-6 1 0,2-9-1 15,3-8 1 1,-3-10-1-16,-8-7 1 0,-7-6 0 15,-8 1 0-15,-8-2 1 16,-9 1-1-16,-6 6 1 16,-3 18-1-16,-1-19 1 15,1 19-1-15,-4 19 1 16,4 5-1-16,2 8 1 16,1 6-1-16,5 9-1 15,-1 1 1-15,4 1 0 0,3 0 0 16,2-6-1-16,1-4 0 15,-1-6-1-15,-4-14-18 16,12-6-12 0,-4-13-1-16,5-9-1 0,-5-11-1 15,5-3-1-15</inkml:trace>
          <inkml:trace contextRef="#ctx0" brushRef="#br0" timeOffset="5566.5711">4155 1966 169 0,'5'16'35'16,"-5"-16"-1"-16,-7 20-22 0,16-2-37 15,-9-18-8-15,27 22-1 16,-27-22-2 0,36-4-1-16,-13-12-1 15</inkml:trace>
          <inkml:trace contextRef="#ctx0" brushRef="#br0" timeOffset="6068.1406">4716 1635 156 0,'-20'-7'36'15,"20"7"-1"-15,-34 21-7 16,14 6-28-16,7 8 0 15,0 11 0-15,3 5-1 16,1 1 1-16,3 2 0 16,6-2-1-16,4-5 1 0,3-7 0 15,6-4-1-15,1-11 1 16,8-9 0-16,1-5-1 16,4-8 1-16,-1-5 0 15,-1-5-1-15,-2-5 1 16,-1-6 0-16,-8-4 0 15,-5-3 0-15,-3-2 0 16,-10-2 0-16,-7-3 0 16,-9-2 1-16,-5-2-1 15,-13-2 1-15,-3 0-1 16,-6 0 1-16,-4 2-1 16,3 0 1-16,3 4-1 15,7 3 0-15,7 2 0 0,15 4 0 16,10 3 0-16,17 4 0 15,11 1-1-15,10 1 1 16,10 5-1-16,1 2 1 16,4 0-8-16,5 8-15 15,-10 1-8-15,1 7-2 16,-14-2-1-16,-2 4-1 16,-7 0-2-16,-2 3 0 15</inkml:trace>
          <inkml:trace contextRef="#ctx0" brushRef="#br0" timeOffset="6247.4384">5165 1860 154 0,'-14'16'37'16,"14"-16"-2"-16,0 0-8 15,0 0-39-15,18 6-17 16,3-5-4-16,-1-6-2 15,4 0-1-15,1-8-1 16,6-1-2-16</inkml:trace>
          <inkml:trace contextRef="#ctx0" brushRef="#br0" timeOffset="6768.1115">5793 1432 148 0,'0'0'35'0,"-22"-9"-1"16,22 9-10-16,-30 21-12 15,19 3-10-15,0 12-2 16,0 9 0-16,6 12-1 0,1 8 0 16,8 5 1-16,7 0-1 15,8-1 1 1,10-4-1-16,7-10 1 16,8-10-1-16,8-16 0 0,6-11 1 15,1-13 0-15,-1-8 0 16,-4-13 0-16,-3-11 0 15,-8-6 0-15,-7-4 0 16,-12-3 1-16,-10-1-1 16,-7 3 0-16,-10 0 0 15,-12 11 1-15,-7 7-2 16,-8 11 2-16,-6 13-1 16,-2 8 1-16,2 14-1 15,0 8 0-15,7 5 1 0,9 6-1 16,9-3 0-1,17 8-12-15,8-8-20 16,13-8-3-16,0-16-1 0,4-9-2 16,-6-11-2-16</inkml:trace>
        </inkml:traceGroup>
      </inkml:traceGroup>
    </inkml:traceGroup>
    <inkml:traceGroup>
      <inkml:annotationXML>
        <emma:emma xmlns:emma="http://www.w3.org/2003/04/emma" version="1.0">
          <emma:interpretation id="{894C46B2-E218-4F16-AF8B-E7DBFF1E7213}" emma:medium="tactile" emma:mode="ink">
            <msink:context xmlns:msink="http://schemas.microsoft.com/ink/2010/main" type="paragraph" rotatedBoundingBox="17194,7837 21300,7996 21267,8844 17161,86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F9C48C-7F36-495A-9105-67C4FFA75D27}" emma:medium="tactile" emma:mode="ink">
              <msink:context xmlns:msink="http://schemas.microsoft.com/ink/2010/main" type="line" rotatedBoundingBox="17194,7837 21300,7996 21267,8844 17161,8686"/>
            </emma:interpretation>
          </emma:emma>
        </inkml:annotationXML>
        <inkml:traceGroup>
          <inkml:annotationXML>
            <emma:emma xmlns:emma="http://www.w3.org/2003/04/emma" version="1.0">
              <emma:interpretation id="{6F855620-2CEC-4034-889E-41D7AD233469}" emma:medium="tactile" emma:mode="ink">
                <msink:context xmlns:msink="http://schemas.microsoft.com/ink/2010/main" type="inkWord" rotatedBoundingBox="17194,7837 21300,7996 21267,8844 17161,8686"/>
              </emma:interpretation>
              <emma:one-of disjunction-type="recognition" id="oneOf3">
                <emma:interpretation id="interp15" emma:lang="en-US" emma:confidence="0">
                  <emma:literal>=58.8}</emma:literal>
                </emma:interpretation>
                <emma:interpretation id="interp16" emma:lang="en-US" emma:confidence="0">
                  <emma:literal>=58.8s</emma:literal>
                </emma:interpretation>
                <emma:interpretation id="interp17" emma:lang="en-US" emma:confidence="0">
                  <emma:literal>=58.8b</emma:literal>
                </emma:interpretation>
                <emma:interpretation id="interp18" emma:lang="en-US" emma:confidence="0">
                  <emma:literal>=58.8J</emma:literal>
                </emma:interpretation>
                <emma:interpretation id="interp19" emma:lang="en-US" emma:confidence="0">
                  <emma:literal>€58.83</emma:literal>
                </emma:interpretation>
              </emma:one-of>
            </emma:emma>
          </inkml:annotationXML>
          <inkml:trace contextRef="#ctx0" brushRef="#br0" timeOffset="7277.7753">1378 2958 154 0,'-20'-6'35'16,"20"6"0"-16,0 0-16 15,30-16-19-15,8 12-1 16,13 3 0-16,14 2-18 15,-2-1-12-15,4 2-2 16,-10-2-1-16,-11 2-1 16,-18 0-2-16</inkml:trace>
          <inkml:trace contextRef="#ctx0" brushRef="#br0" timeOffset="7434.8824">1518 3139 175 0,'6'16'34'0,"15"-12"-4"16,17 3-47-16,7-5-12 15,13 2-5-15,2-4 0 16,-3-4-2-16,-2-1-1 16,-5-4-1-16</inkml:trace>
          <inkml:trace contextRef="#ctx0" brushRef="#br0" timeOffset="7940.4169">2469 2824 142 0,'0'0'34'0,"-34"-19"-1"16,16 17-10-16,-7 2-13 0,5 7-6 16,0 6-4-16,-2 3 0 15,2 4 0-15,1 3 0 16,-1 2 0-16,2 2 0 15,7 4 0-15,4-2-1 16,5-1 1-16,7-1-1 16,11-1 1-16,10-3-1 15,12 0 1-15,7-1-1 16,9-2 1-16,7-1 0 16,2 1 0-16,-1 2 0 15,-6-1 0-15,-9 1 1 16,-10 0-1-16,-8 1 0 15,-14-1 0-15,-12-3 0 16,-3-19 0-16,-25 26 0 16,2-19-8-16,-12-9-12 15,-1-3-9-15,-5-10-5 16,-3-6 0-16,-2-10-2 0,2-5 0 16,3-7 0-16</inkml:trace>
          <inkml:trace contextRef="#ctx0" brushRef="#br0" timeOffset="8096.6641">2420 2907 163 0,'19'-16'35'16,"8"3"-2"-16,5 3-27 16,8 1-28-16,8 7-10 15,3 0-1-15,0 0-1 16,-5 2-3-16,0 0 0 15</inkml:trace>
          <inkml:trace contextRef="#ctx0" brushRef="#br0" timeOffset="8614.5584">3436 2841 161 0,'0'0'36'16,"-38"7"-1"-16,17 11-14 16,-3 3-22-16,-3 6 1 15,-2 9-1-15,2 4-1 16,2 1 1-16,0 3 0 0,7-1 0 16,3-2 0-16,5-1 1 15,10-4-1-15,10-6 0 16,8-3 1-16,9-5-1 15,10-6 0-15,4-7 0 16,4-5 1-16,2-6-1 16,-4-5 1-16,-3-4 0 15,-6-5-1-15,-10-2 1 16,-10-4 0-16,-10 0-2 16,-11-3-3-16,-10 2 0 15,-10-4 0-15,-9 0 0 16,-12-4 1-16,-7 3 6 0,-4-5-1 15,-1 3 3-15,1-1 2 16,1-3 1-16,11 5-1 16,6 0 0-16,17 4-1 15,15 3-6-15,15 1 1 16,13 1 0-16,17 4-1 16,13 5 1-16,5-2-11 15,13 12-13-15,-4-1-8 16,0 5-1-16,-8 5-2 15,-7 4-1-15,-10 3-1 16</inkml:trace>
          <inkml:trace contextRef="#ctx0" brushRef="#br0" timeOffset="8803.6842">3801 3260 174 0,'0'0'35'16,"-18"27"-1"-16,18-9-42 16,0-18-13-16,21 25-11 15,-2-18-2-15,2-3-2 16,-1-10 0-16,3-4-1 16</inkml:trace>
          <inkml:trace contextRef="#ctx0" brushRef="#br0" timeOffset="9539.8561">4633 2844 159 0,'0'0'36'0,"0"-18"-3"16,0 18-18-16,-22 18-7 15,4 0-7-15,-4 6 0 16,-3 6-2-16,-4 4 1 16,-3 8-2-16,-4-3 2 15,0 3-2-15,3-1 2 16,4 0-2-16,9 1 2 15,4-3-1-15,13-3 0 16,10-3 1-16,11-1-1 16,7-3 0-16,11-7 0 15,9-8 1-15,0-7-1 0,4-3 0 16,-4-10 1-16,0-4 0 16,-5-5 0-16,-9-3 0 15,-10-2 0-15,-6-1 0 16,-12-3 1-16,-6-3 0 15,-12 2-1-15,-8-4 0 16,-11 1 1-16,-8-7-1 16,-8 1 1-16,-5-2 0 15,-2 0 0-15,-1-1 0 16,6 1 0-16,5-2 1 16,9 4-2-16,9 3 1 15,11 4-1-15,11 4 0 0,12 5-1 16,10 1 1-16,10 5-1 15,9 1-11-15,17 7-11 16,1 1-9-16,11 3 0 16,-2-2-3-16,1-2 0 15,-1 4-2-15,-5-1 0 16</inkml:trace>
          <inkml:trace contextRef="#ctx0" brushRef="#br0" timeOffset="9914.5668">5192 2643 167 0,'-27'5'36'0,"25"11"-2"15,6 4-20-15,8 14-15 16,16 11 0-16,6 6 1 15,5 8-2-15,3 6 1 16,-2 0 0-16,-4-1 1 16,-7-3-1-16,-10-1 0 15,-8-6 1-15,-11-4 0 16,-9-7 0-16,-7-5 0 16,-6-5 0-16,-6-5 0 15,-7-4-1-15,-3-6 1 0,-5-6 0 16,0-6 0-16,-1-8 1 15,-1-3-1-15,6-3-5 16,3-8-20 0,14 0-8-16,7-7-3 0,12-4-3 15,8-8-2-15,10-6-2 16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6:18:02.0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686D10-35C0-4578-AD3D-552BAD15BE82}" emma:medium="tactile" emma:mode="ink">
          <msink:context xmlns:msink="http://schemas.microsoft.com/ink/2010/main" type="inkDrawing" rotatedBoundingBox="12675,17721 12690,17721 12690,17736 12675,17736" shapeName="Other"/>
        </emma:interpretation>
      </emma:emma>
    </inkml:annotationXML>
    <inkml:trace contextRef="#ctx0" brushRef="#br0">0 0 0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02.8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2BADE28-69FB-4256-86B0-78AC9642E390}" emma:medium="tactile" emma:mode="ink">
          <msink:context xmlns:msink="http://schemas.microsoft.com/ink/2010/main" type="inkDrawing"/>
        </emma:interpretation>
      </emma:emma>
    </inkml:annotationXML>
    <inkml:trace contextRef="#ctx0" brushRef="#br0">0 16 49 0,'0'0'39'16,"27"-6"1"-16,-4 8-14 16,4-7-11-16,11 8 0 15,9-6 0-15,11 3-3 16,7-2-4-16,9 2-5 16,7 0-3-16,2 0 0 15,7 0 0-15,2 0 0 16,0 2 0-16,2-2 0 15,3 2 0-15,3-1 0 16,-1 1 1-16,-2 2-1 0,1-1 0 16,-1 5 0-16,-1-5 1 15,-2 4-1-15,-6 1 0 16,0-1 0-16,1 0 0 16,1-2 1-16,-2 1-1 15,3-3 1-15,-1 3 0 16,0-3-1-16,-1-1 1 15,-5 2 0-15,-1-4-1 16,-1 3 1-16,-1-1 0 16,-4 0-1-16,-3 0 1 15,-1 1-1-15,-3 1 0 16,-3 1 1-16,-6-1-1 16,-3-1 0-16,-6 3 0 0,-3-1 0 15,-6-1 0-15,0-1 1 16,-3-1-1-16,-2 0 0 15,-2-4 0-15,0 2 0 16,-3 0 1-16,-4 0-1 16,-2 0 0-16,-4 2-1 15,-3 0 1-15,-20-2 0 16,27 7 0-16,-27-7 0 16,18 5 0-16,-18-5 0 15,0 0-2-15,0 0-8 16,0 0-9-16,0 0-9 15,0 0-6-15,0 0-1 0,0 0 0 16,0 0-3-16,-22-9 6 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04.0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A54160-769E-4752-BF5A-BC2D282935D7}" emma:medium="tactile" emma:mode="ink">
          <msink:context xmlns:msink="http://schemas.microsoft.com/ink/2010/main" type="inkDrawing"/>
        </emma:interpretation>
      </emma:emma>
    </inkml:annotationXML>
    <inkml:trace contextRef="#ctx0" brushRef="#br0">70 140 6 0,'-9'-36'6'0,"2"5"0"16,-4 3 0-16,4 8 1 15,-2 4 0-15,9 16 1 16,-17-9 2-16,17 9 1 15,-9 34 3-15,6-2 2 16,5 17 3-16,-6 3 2 16,9 18 1-16,-6 11-1 15,4 20-3-15,-5 5-3 16,4 13-3-16,-5 3-4 16,3 6-3-16,3 9-5 15,-1 7 0-15,2 1-1 16,1 1 0-16,4 0 1 15,-2 0-1-15,1 3 1 0,-3 4-2 16,-3 0 1-16,-2-6-1 16,-2-3 2-16,-2-5-2 15,1-1 1-15,-3-1 0 16,3-9-1-16,1-11 2 16,2-7 0-16,2-10-1 15,3-6 1-15,1-6-1 16,1-9 2-16,-2-9-2 15,-1-1 2-15,-1-6-2 16,-1-2 2-16,-2-2-1 16,-2-7 0-16,-1-5 0 15,-1-4-1-15,1-12-9 0,6-6-12 16,-3-25-11-16,0 0-3 16,15-38-7-16,-14-21-2 15,-1-17 13-15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04.9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D50D2A6-33F4-44CC-8825-3296B3F4044F}" emma:medium="tactile" emma:mode="ink">
          <msink:context xmlns:msink="http://schemas.microsoft.com/ink/2010/main" type="inkDrawing"/>
        </emma:interpretation>
      </emma:emma>
    </inkml:annotationXML>
    <inkml:trace contextRef="#ctx0" brushRef="#br0">374 116 110 0,'-17'-20'41'0,"3"2"-6"16,-8-4-17-16,6 8-4 15,-7-4-3-15,3 5-5 16,-4 6-6-16,-3 3 0 15,-2 10 0-15,-5 6 0 16,0 12 1-16,1 8-1 16,3 8 0-16,3 7 0 15,9 6 0-15,12 3 0 16,15 0-1-16,15-6 0 16,17-6 1-16,15-16-1 15,9-10 1-15,7-12 1 0,-1-15-1 16,-5-13 0-16,-10-12 1 15,-12-11-5-15,-19-4-2 16,-18-3 0-16,-14 2-1 16,-17 3-1-16,-5 9-3 15,-10 4-5-15,1 16-5 16,-5 9 0-16,10 15-2 16,2 8-4-16,10 11-5 15,8 9-3-15,6 4 18 16,11 11 17-16</inkml:trace>
    <inkml:trace contextRef="#ctx0" brushRef="#br0" timeOffset="542.7014">403 743 157 0,'7'-23'43'16,"5"-9"-9"-16,12-1-33 16,12-3 0-16,9-1-1 15,9 1-4-15,-2 0-14 16,12 7-10-16,-14 2-6 15,-5 9-5-15,-14 9-3 16,-15 9-1-16,-16 0 16 16</inkml:trace>
    <inkml:trace contextRef="#ctx0" brushRef="#br0" timeOffset="298.9358">341 511 116 0,'0'0'42'16,"-20"15"-3"-16,15 12-16 16,-1 5-15-16,5 11-4 15,4 11-4-15,-1 11 0 16,0 5-1-16,2-1 1 16,-1 1 0-16,-1-4 0 15,0-6-1-15,1-8 1 0,1-12-1 16,0-17-13-16,-4-23-12 15,0 0-5-15,23-6-4 16,-16-22 0-16,-1-12-6 16,-1-5-3-16</inkml:trace>
    <inkml:trace contextRef="#ctx0" brushRef="#br0" timeOffset="886.028">381 806 148 0,'-22'-10'42'15,"-1"2"-10"-15,-12-1-25 16,3 0-7-16,-6 2 1 15,-3-2-1-15,-6 2 0 16,-4 0 0-16,-5 3 0 0,0-1 0 16,-3-2 0-1,3 1 0-15,7 1 0 16,9-1 1-16,10 1-1 16,6-2-13-16,24 7-13 0,0 0-8 15,27-9-6-15,8 11-2 16,8 1-1-16,6 6 11 15</inkml:trace>
    <inkml:trace contextRef="#ctx0" brushRef="#br0" timeOffset="1239.1211">200 1202 82 0,'0'0'41'0,"-21"13"-4"16,10 7-9-16,-5 3-11 15,7 8-4-15,-4 3-5 16,4 5-7-16,0 5-2 16,2-5 2-16,3-3-1 15,1-9-9-15,8-3-11 16,-5-24-9-16,0 0-4 16,23-11-2-16,-8-14 0 0,-1-10-2 15,4-1 9-15</inkml:trace>
    <inkml:trace contextRef="#ctx0" brushRef="#br0" timeOffset="1422.131">390 1206 129 0,'0'0'42'0,"32"23"-1"16,-15-5-21-16,6 16-20 15,4 4 0-15,6 7 0 16,3 4-15-16,-7-6-14 15,5 2-6-15,-7-11-7 16,-5-12-1-16,-4-13-3 0,-18-9 25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2.9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5F0E07-4323-4B46-AFD4-1B57F6D8E061}" emma:medium="tactile" emma:mode="ink">
          <msink:context xmlns:msink="http://schemas.microsoft.com/ink/2010/main" type="inkDrawing" rotatedBoundingBox="7834,11113 7961,7408 7998,7409 7871,11115" semanticType="callout" shapeName="Other">
            <msink:sourceLink direction="with" ref="{5DB312B1-D32C-4B56-A537-74E680EECFD3}"/>
            <msink:sourceLink direction="with" ref="{24680B80-FA43-4195-B22E-0B1F9D35A134}"/>
          </msink:context>
        </emma:interpretation>
      </emma:emma>
    </inkml:annotationXML>
    <inkml:trace contextRef="#ctx0" brushRef="#br0">138 0 17 0,'-2'33'20'16,"2"15"-6"-16,0 12-7 15,0 10 1-15,-2 14 1 16,0 15 1-16,-1 11-1 16,-1 11-1-16,0 12-2 15,-1 0-1-15,1 4 1 0,-1 7-2 16,1 1 0-1,-1-2-1-15,1-1-1 16,1-6-2-16,-1-2 1 16,-1-7 0-16,1-1 3 0,-1-12 7 15,3-5-1-15,-4-10 0 16,6 0 1-16,-3-9-1 16,6 0 1-16,-4-11-2 15,2 1-1-15,-2-3-7 16,-3-5-4-16,2-2 2 15,-1-5 1-15,-3-4-1 16,-3-3 0-16,4-4 0 16,-3-4 0-16,3-1-1 15,0-4 4-15,1-4-6 16,-3-5-3-16,7 4-4 16,-2-8-2-16,4 0-5 15,-6-10-5-15,8-6-5 0,-4-16-3 16,0 0 2-16,11-21 3 15,-8-19 6-15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07.03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5A9E747-ABE8-48E5-A80C-01340C5CF401}" emma:medium="tactile" emma:mode="ink">
          <msink:context xmlns:msink="http://schemas.microsoft.com/ink/2010/main" type="inkDrawing"/>
        </emma:interpretation>
      </emma:emma>
    </inkml:annotationXML>
    <inkml:trace contextRef="#ctx0" brushRef="#br0">24 0 168 0,'-15'27'42'0,"6"-6"-9"0,9 10-30 16,-1 12-4-16,6 4 2 15,2 1-2 1,2-1 1-16,4 0-8 15,-4-15-7-15,5-3-9 0,-14-29-6 16,18 15-4-16,-12-32-4 16,1-8-2-16,-3-11-2 15,-4-11 29-15</inkml:trace>
    <inkml:trace contextRef="#ctx0" brushRef="#br0" timeOffset="438.9654">87-65 151 0,'0'0'41'0,"0"0"-9"16,14-16-16 0,3 9-9-16,13-1-8 15,6 1 0-15,8 0 0 16,4 0 0-16,5 1 0 0,-3 3 1 16,1 1-1-16,-8 6 2 15,-3 5 0-15,-8 1 0 16,-5 7 0-16,-3 6 1 15,-6 0-1-15,-4 6 0 16,-1 3 0-16,0 3-1 16,1 2 0-16,0 5 0 15,4-3 0-15,-3 3 0 16,3 1-1-16,-2-2 1 16,-5-3 0-16,-6-4 0 15,-8-1 0-15,-12-6-1 16,-12-9-2-16,-9-4-3 15,-13-10 1-15,-5-1 0 0,-7-3 3 16,-4-5 1-16,-4-2 1 16,3-2 0-16,4 3 2 15,8-1 3-15,11 4 0 16,9-5-1-16,12 3-5 16,22 5-23-16,0 0-9 15,32-5-2-15,-3-1-2 16,6-1-2-16,-1 0-3 15</inkml:trace>
    <inkml:trace contextRef="#ctx0" brushRef="#br1" timeOffset="14282.3442">1233 68 105 0,'56'-7'42'0,"12"1"-2"0,3-4-17 16,12 4-12-16,9-5 0 15,9 8-1-15,-2-1-10 16,-2-3-11-16,-3 9-5 16,-14-6-5-16,-6 10-6 15,-20-6-2-15,-13 7-5 16,-19 0-1-16,-22-7 0 16,0 0 5-16,-20 20 27 15</inkml:trace>
    <inkml:trace contextRef="#ctx0" brushRef="#br0" timeOffset="1738.9853">363 3267 72 0,'0'0'35'0,"-18"-16"-5"15,18 16-3-15,0 0-2 16,0 0-3-16,-20 27-6 0,18-2-8 15,2 6-6 1,2 5-2-16,0 5 1 16,0 6-1-16,1 2 0 15,1-3 1-15,0 3-1 0,-1-8-1 16,1-5 1-16,-1-9-1 16,1-11 0-16,-4-16 0 15,0 0-13-15,9-21-7 16,-5-4-7-16,-8-13-2 15,4 0-2-15,-7-7 0 16,3 6 2-16,-5-5 3 16,4 7 15-16,-2-1 13 15,1 5 12-15,4 5 12 16,-5 1 6-16,7 5 0 16,-4 0-1-16,4 22-3 15,8-27-3-15,-8 27-5 16,21-14-5-16,-3 9-9 0,6 1-5 15,7 0 1-15,10 1-1 16,8 1 1 0,7 2-1-16,5 2 0 0,6 0 0 15,0 5 1-15,-2 2 0 16,-4 3-1-16,-7 5 2 16,-7 6-2-16,-9 4 2 15,-4 4-2-15,-9 1 1 16,1 2 0-16,-7-1-1 15,0 1 1-15,-3 4-1 16,2-4 0-16,-2 3 0 16,0-2 0-16,2 1-1 15,-1 0 1-15,1-2 0 0,0-2 0 16,0-7 0-16,-4 1 0 16,-1-8 1-16,-4 0-1 15,-9-18 0-15,7 21 1 16,-7-21-1-16,-20 15 0 15,0-8 0-15,-7-4 0 16,-7 1 0-16,-11 0 0 16,-7-4 0-16,-10 0-1 15,-5-2 1-15,-7 2 0 16,-3-2-1-16,-3 0 1 16,3 0 0-16,8 1 0 15,10 2-1-15,10-2 1 0,11 2-1 16,15-2 0-16,23 1-8 15,0 0-15-15,16-13-10 16,6-1-1 0,8-3-2-16,-3-8-2 0,8-9-1 15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16.4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56530A-8D63-49C1-8E5E-3AA1277BD79A}" emma:medium="tactile" emma:mode="ink">
          <msink:context xmlns:msink="http://schemas.microsoft.com/ink/2010/main" type="inkDrawing"/>
        </emma:interpretation>
      </emma:emma>
    </inkml:annotationXML>
    <inkml:trace contextRef="#ctx0" brushRef="#br0">0 256 19 0,'35'-14'20'15,"8"1"0"-15,13 4 3 16,2 0 2-16,3 5 0 15,6 1-3-15,5 10-2 16,-4-3-6-16,14 5-3 16,-7-2-5-16,8 0-5 15,6-5-1-15,12-2-2 16,0-6 3-16,11-3-1 0,11-1 0 16,6-3 0-16,12 0 1 15,4 1-1-15,4 5 0 16,6-1 1-16,8 7 0 15,-3-1-1-15,-3 2 0 16,-3 3 0-16,-10 1 0 16,-1 0 0-16,-6-1 1 15,-9-1-1-15,-11-2 1 16,-3 0 0-16,-6-2-1 16,-1-1 1-16,-3-3 0 15,-3-1-1-15,0-2 1 16,4 0 0-16,0-2-1 0,1 0 1 15,-1 1-1-15,1 1 0 16,-1 0 1-16,0 3-1 16,-1 3 1-1,1-1-1-15,0 4 1 0,-1 0-1 16,3 2 1-16,3 2-1 16,-2-3 1-16,6-1 0 15,-4-1-1-15,2-3 1 16,-4-3 1-16,-2-2-1 15,-6-2 0-15,-8-2 0 16,-8 3 0-16,-10 1-1 16,-10 1 0-16,-10 1-1 15,-6 5-6-15,-11-1-6 0,-1 6-5 16,-11-3-4-16,6 2-6 16,-8 0-6-1,-1 0-6-15,-1 0-2 16,-4-10 19-16,2 8 23 0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21.7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8C0CDA-EFD8-44DF-8AFB-416E0DF4F903}" emma:medium="tactile" emma:mode="ink">
          <msink:context xmlns:msink="http://schemas.microsoft.com/ink/2010/main" type="inkDrawing"/>
        </emma:interpretation>
      </emma:emma>
    </inkml:annotationXML>
    <inkml:trace contextRef="#ctx0" brushRef="#br0">32 0 172 0,'-8'36'42'0,"3"18"-10"15,-6 13-29-15,8 12-3 16,4 15 0-16,5 6-1 16,1 10 0-16,0 5 1 15,4 15-2-15,2 1 2 16,1 2-2-16,-5-1 2 16,0 1-1-16,-5 0-1 0,-2 7 1 15,-2 1 0-15,-4-6 0 16,-1-4 0-16,-4-2 0 15,-2-3 0 1,0-1-1-16,0-1 2 0,-2-15 0 16,4-6 0-16,2-4 0 15,2-7 0-15,1-9 0 16,2-10 0-16,2-6 1 16,2-10-1-16,0-8 1 15,0-8-1-15,0-12 1 16,-1-9-2-16,-1-20-9 15,0 0-15-15,18-13-11 16,-7-23-5-16,2-23-3 0,1-18 0 16,-1-24 11-16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32.7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14B305-5ECE-4CDB-9F19-BCB461F81CAF}" emma:medium="tactile" emma:mode="ink">
          <msink:context xmlns:msink="http://schemas.microsoft.com/ink/2010/main" type="writingRegion" rotatedBoundingBox="15818,5291 22181,5537 22052,8875 15689,8629"/>
        </emma:interpretation>
      </emma:emma>
    </inkml:annotationXML>
    <inkml:traceGroup>
      <inkml:annotationXML>
        <emma:emma xmlns:emma="http://www.w3.org/2003/04/emma" version="1.0">
          <emma:interpretation id="{E1939D10-E7EC-46CC-8EAA-58E259232C41}" emma:medium="tactile" emma:mode="ink">
            <msink:context xmlns:msink="http://schemas.microsoft.com/ink/2010/main" type="paragraph" rotatedBoundingBox="15826,5200 20683,5498 20617,6563 15761,6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5472EF-0705-42AB-ADE2-D4048ED093B2}" emma:medium="tactile" emma:mode="ink">
              <msink:context xmlns:msink="http://schemas.microsoft.com/ink/2010/main" type="line" rotatedBoundingBox="15826,5200 20683,5498 20617,6563 15761,6265"/>
            </emma:interpretation>
          </emma:emma>
        </inkml:annotationXML>
        <inkml:traceGroup>
          <inkml:annotationXML>
            <emma:emma xmlns:emma="http://www.w3.org/2003/04/emma" version="1.0">
              <emma:interpretation id="{7F737975-4236-4A72-912D-35F09B957D42}" emma:medium="tactile" emma:mode="ink">
                <msink:context xmlns:msink="http://schemas.microsoft.com/ink/2010/main" type="inkWord" rotatedBoundingBox="15826,5200 20683,5498 20617,6563 15761,6265"/>
              </emma:interpretation>
              <emma:one-of disjunction-type="recognition" id="oneOf0">
                <emma:interpretation id="interp0" emma:lang="en-US" emma:confidence="0">
                  <emma:literal>DEu=mgh</emma:literal>
                </emma:interpretation>
                <emma:interpretation id="interp1" emma:lang="en-US" emma:confidence="0">
                  <emma:literal>PEE mg h</emma:literal>
                </emma:interpretation>
                <emma:interpretation id="interp2" emma:lang="en-US" emma:confidence="0">
                  <emma:literal>PEE = mg h</emma:literal>
                </emma:interpretation>
                <emma:interpretation id="interp3" emma:lang="en-US" emma:confidence="0">
                  <emma:literal>PE mg h</emma:literal>
                </emma:interpretation>
                <emma:interpretation id="interp4" emma:lang="en-US" emma:confidence="0">
                  <emma:literal>PE = mg h</emma:literal>
                </emma:interpretation>
              </emma:one-of>
            </emma:emma>
          </inkml:annotationXML>
          <inkml:trace contextRef="#ctx0" brushRef="#br0">3 106 90 0,'-4'-20'41'15,"0"-2"-3"-15,4 22-6 0,11-34-9 16,9 25-5-16,3-3-5 16,12 6-13-16,3 3 0 15,5 3 0-15,4 3 0 16,2 4 0-16,-2 10 0 16,-2-1 0-16,-6 7 0 15,-8 2 0-15,-6 4 0 16,-9 2 0-16,-10 1 0 15,-10-1 0-15,-10-1 0 16,-8-1 0-16,-10-6 0 16,-4-3 0-16,-6-5 0 15,-5-3 0-15,0-5 0 16,-1-3 0-16,4-4 0 0,5-5-4 16,13 1-9-16,5-9-7 15,21 13-6-15,3-18-5 16,17 9-2-16,7-7-2 15,11 5 0-15,5-1 5 16,6-4 6-16</inkml:trace>
          <inkml:trace contextRef="#ctx0" brushRef="#br0" timeOffset="-343.3482">40 80 95 0,'-12'-21'40'15,"12"21"-2"-15,0 0-10 0,0 0-7 16,-18 32-3-16,21 1-4 16,-3 6-13-1,2 6-1-15,4 9 0 0,-3 4 0 16,1-1 0-16,-1-1 0 16,1-5 0-16,1-3 0 15,-1-8 0-15,0-10 0 16,3-5-4-16,-7-25-18 15,0 0-6-15,18-5-5 16,-11-17-1-16,-9-13-1 16,1-9-5-16,-5-4 0 15,-1-6 22-15</inkml:trace>
          <inkml:trace contextRef="#ctx0" brushRef="#br0" timeOffset="224.1283">553 95 118 0,'-22'-13'41'16,"22"13"0"-16,-20-23-10 15,20 23-17-15,35-14-18 16,-5 6-11-16,17 8-10 16,-5-3-5-16,10 5-3 15,-9-4 0-15,-3 4-1 16,-11-2 0-16,-13 1 10 15</inkml:trace>
          <inkml:trace contextRef="#ctx0" brushRef="#br0" timeOffset="519.6768">573 143 118 0,'-25'20'34'0,"6"9"-1"16,0 0-6-16,4 14-11 15,3 0-1-15,8 9-4 16,0 4-10-16,8 2-1 16,5-2 0-16,7-3 0 15,6 0 0-15,9-7 0 16,1-4 0-16,8-8 0 16,5-7 0-16,-2-7 0 15,8-6-7-15,-10-12-13 16,2-4-7-16,-8-12-3 0,-5-4-3 15,-12-7-1-15,-5-4 0 16,-11-5 1-16,-13-1 9 16,-5 3 12-16</inkml:trace>
          <inkml:trace contextRef="#ctx0" brushRef="#br0" timeOffset="691.6976">472 590 179 0,'-20'3'35'16,"20"-3"-2"-16,36-11-25 16,4 1-12-16,19 6-22 15,-1-7-6-15,9 4-1 0,-6-4-2 16,-3 4-1-16,-11 0-2 16,-6 3-1-1</inkml:trace>
          <inkml:trace contextRef="#ctx0" brushRef="#br0" timeOffset="1211.8146">1116 415 117 0,'0'0'20'15,"-18"-3"-9"-15,18 3-20 16,18 0-12-16,2 3-3 16,5-3 0-16,7 2-3 15,6-2 0-15</inkml:trace>
          <inkml:trace contextRef="#ctx0" brushRef="#br0" timeOffset="1058.884">1163 600 143 0,'0'0'35'15,"-25"9"-1"-15,25-9-2 0,-26 29-21 16,21-5-11-16,-1 4 0 16,5 8 0-16,2 6 0 15,5 1 0-15,5 2 0 16,3-4 0-16,4-3 0 15,6-5 0-15,3-8 0 16,2-16-12-16,10-6-14 16,-6-17-4-16,1-8-2 15,-9-14-1-15,-3-5-2 16,-13-13 1-16,-2-2 2 16,-10-1 12-16</inkml:trace>
          <inkml:trace contextRef="#ctx0" brushRef="#br0" timeOffset="1455.8092">1547 410 143 0,'-20'-4'34'0,"4"-3"0"16,16 7-5-16,0 0-18 16,27-4-14-16,11 13-15 15,0-5-7-15,9 5-4 16,-2-2-2-16,-2 4-2 16,-10-4 0-16,-6 4 0 15,-9-2 9-15,-18-9 8 0</inkml:trace>
          <inkml:trace contextRef="#ctx0" brushRef="#br0" timeOffset="1644.6526">1574 635 106 0,'0'0'34'0,"0"0"0"15,18 3-1-15,11-5-14 16,2-1-18-16,9-3-13 15,1 1-13-15,-1-4-8 16,1 4 0-16,-8-6-2 16,-1 2-2-16,-7-4 3 0</inkml:trace>
          <inkml:trace contextRef="#ctx0" brushRef="#br0" timeOffset="2290.8793">2137 491 178 0,'-16'-16'34'0,"16"16"-1"15,0 0-23-15,0 0-10 16,22 28 0-16,1-4 0 16,1 3 0-16,3 5 0 15,1 2 0-15,0 0 0 0,-5-3 0 16,-3-2 0-1,-6-9 0-15,1-2-11 0,-15-18-6 16,0 0-2 0,0 0 0-16,0 0 0 0,-9-40 0 15,3 11 2-15,-5-10 9 16,2-5 9-16,4-2 7 16,0-3 4-16,10 6 3 15,-1 2 1-15,10 8 1 16,2 6 0-16,11 15-4 15,-1 6-2-15,8 17-3 16,-2 5-2-16,8 11-1 0,-2 9-5 16,-2 6 0-1,-2 3 0-15,1 0 0 0,-7-4 0 16,0-2 0 0,-7-8 0-16,-3-8 0 15,-18-23 0-15,24 18 0 0,-24-18-10 16,11-18-1-16,-8 0-3 15,-3-14 0-15,6-4-2 16,-1-9 0-16,6 4 1 16,1-2 5-16,8 5 7 15,2 7 7-15,1 4 9 16,4 16 1-16,-1 11 2 16,4 17-1-16,-4 4 1 0,3 15-1 15,-8 2-2 1,4 7-10-16,-1 2-3 15,-1-2 0-15,6-4-5 16,-7-10-17-16,9-8-9 0,-6-14-1 16,7-9-2-16,-5-14 0 15,9-6-2-15,-5-11 1 16</inkml:trace>
          <inkml:trace contextRef="#ctx0" brushRef="#br0" timeOffset="2772.1017">3572 374 123 0,'-18'-25'34'0,"-4"5"-2"16,-9 2 0-16,-3 9-14 15,-6 5-6-15,4 11-8 16,-3 11-4-16,-3 8 0 16,6 10 0-16,7 5 0 0,9 6 0 15,15 3 0-15,16-1 0 16,12-4 0-16,17-6 0 15,14-8 0-15,7-11 0 16,-1-11 0-16,-1-13 0 16,-8-10 0-16,-10-12-3 15,-12-10-4-15,-11-3 0 16,-12-10 0-16,-8 4 1 16,-7 0 6-16,-4 6 0 15,-3 6 0-15,0 6 6 16,16 27 0-16,-24-19 2 15,24 19-1-15,2 23-4 16,14 2-3-16,8 13 0 0,8 5 0 16,12 9 0-16,6 8 0 15,6 3 0-15,-4 7 0 16,1 0 0-16,-8 0 0 16,-9-5 0-16,-11-7 0 15,-16-8 0-15,-20-16-6 16,-7-5-15-16,-14-24-6 15,-4-10-5-15,-6-20-1 16,3-15-1-16,3-14 0 16,8-9-1-16,16-7 11 15</inkml:trace>
          <inkml:trace contextRef="#ctx0" brushRef="#br0" timeOffset="3168.1071">4025 127 147 0,'12'-21'35'0,"-12"21"-1"16,0 0-2-16,16 14-25 16,-1 22-7-16,7 13 0 15,1 8 0-15,8 10 0 16,1 3 0-16,6 0 0 16,-4-7 0-16,-1-7 0 15,-4-9 0-15,-9-15 0 16,-8-12 0-16,-12-20-7 15,0 0-8-15,0 0-3 16,-16-40 0-16,9 11 0 16,-8-10 0-16,21 3-1 0,1-5 7 15,11 6 14 1,16 8 12-16,2 8 4 16,18 13 0-16,-1 8 1 0,12 18-2 15,-9 5 2-15,1 18-4 16,-10 0-12-16,-7 6-3 15,-11-1 0-15,-13-3 0 16,-9-3 0-16,-14-15-17 16,0-7-16-16,-9-19-2 15,-1-13-2-15,-1-19-2 16,6-16-1-16</inkml:trace>
        </inkml:traceGroup>
      </inkml:traceGroup>
    </inkml:traceGroup>
    <inkml:traceGroup>
      <inkml:annotationXML>
        <emma:emma xmlns:emma="http://www.w3.org/2003/04/emma" version="1.0">
          <emma:interpretation id="{2FA041CE-6C7F-4894-B2CA-44471A28682D}" emma:medium="tactile" emma:mode="ink">
            <msink:context xmlns:msink="http://schemas.microsoft.com/ink/2010/main" type="paragraph" rotatedBoundingBox="17166,6701 22123,6772 22111,7559 17155,74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E02321-865D-4D97-BCFD-E8DCA22C3119}" emma:medium="tactile" emma:mode="ink">
              <msink:context xmlns:msink="http://schemas.microsoft.com/ink/2010/main" type="line" rotatedBoundingBox="17166,6701 22123,6772 22111,7559 17155,7487"/>
            </emma:interpretation>
          </emma:emma>
        </inkml:annotationXML>
        <inkml:traceGroup>
          <inkml:annotationXML>
            <emma:emma xmlns:emma="http://www.w3.org/2003/04/emma" version="1.0">
              <emma:interpretation id="{C36EBD88-041D-4678-814E-148BAE9E1CCC}" emma:medium="tactile" emma:mode="ink">
                <msink:context xmlns:msink="http://schemas.microsoft.com/ink/2010/main" type="inkWord" rotatedBoundingBox="17162,6990 17644,6997 17639,7303 17157,7296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IF</emma:literal>
                </emma:interpretation>
                <emma:interpretation id="interp8" emma:lang="en-US" emma:confidence="0">
                  <emma:literal>IT</emma:literal>
                </emma:interpretation>
                <emma:interpretation id="interp9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3907.1095">1363 1678 131 0,'0'0'40'15,"-20"-12"-3"-15,20 12-12 16,0 0-11-16,0 0-8 0,0 0-6 16,36-17-1-16,-9 19 1 15,6-2 0-15,3 2 0 16,4-2 0-16,1 0-6 15,4 5-12-15,-5-3-10 16,1 4-4-16,-8-5 0 16,-4 7-2-16,-11-5-1 15,-18-3 0-15</inkml:trace>
          <inkml:trace contextRef="#ctx0" brushRef="#br0" timeOffset="4109.8581">1423 1923 148 0,'-22'9'34'16,"22"-9"-1"-16,0 0-12 15,5 20-11-15,22-18-5 16,11-1-6-16,13 1-3 16,-2-5-13-16,8 3-10 15,-3-6-5-15,-3 4-1 16,-15-3-2-16,-5 3-1 15,-10-3-1-15</inkml:trace>
        </inkml:traceGroup>
        <inkml:traceGroup>
          <inkml:annotationXML>
            <emma:emma xmlns:emma="http://www.w3.org/2003/04/emma" version="1.0">
              <emma:interpretation id="{29A9938D-6A5E-45DA-A0DD-787084309ECE}" emma:medium="tactile" emma:mode="ink">
                <msink:context xmlns:msink="http://schemas.microsoft.com/ink/2010/main" type="inkWord" rotatedBoundingBox="18246,6716 22123,6772 22111,7559 18234,7503"/>
              </emma:interpretation>
              <emma:one-of disjunction-type="recognition" id="oneOf2">
                <emma:interpretation id="interp10" emma:lang="en-US" emma:confidence="0">
                  <emma:literal>1-9.8-6</emma:literal>
                </emma:interpretation>
                <emma:interpretation id="interp11" emma:lang="en-US" emma:confidence="0">
                  <emma:literal>1.9-8-6</emma:literal>
                </emma:interpretation>
                <emma:interpretation id="interp12" emma:lang="en-US" emma:confidence="0">
                  <emma:literal>1-9-8-6</emma:literal>
                </emma:interpretation>
                <emma:interpretation id="interp13" emma:lang="en-US" emma:confidence="0">
                  <emma:literal>1.9-8.6</emma:literal>
                </emma:interpretation>
                <emma:interpretation id="interp14" emma:lang="en-US" emma:confidence="0">
                  <emma:literal>1-9-8.6</emma:literal>
                </emma:interpretation>
              </emma:one-of>
            </emma:emma>
          </inkml:annotationXML>
          <inkml:trace contextRef="#ctx0" brushRef="#br0" timeOffset="4702.9877">2446 1533 156 0,'0'0'34'0,"-18"9"-1"16,18 10-13-16,-4 8-11 15,11 11-6-15,1 7-3 16,2 7 0-16,1 4 0 0,0 5 0 15,2-3-1-15,-1-4 1 16,-1-7 0-16,-2-6-1 16,0-7 1-16,-2-11-1 15,4-3-14-15,-11-20-12 16,16 4-5-16,-16-4-2 16,22-27 1-16,-11 4-3 15,0-3 0-15</inkml:trace>
          <inkml:trace contextRef="#ctx0" brushRef="#br0" timeOffset="4896.2429">2913 1894 186 0,'0'0'35'0,"-34"-2"-2"16,34 2-32-16,0 0-12 15,0 0-14-15,5 20-8 16,-5-20 0-16,35 6-2 16,-16-10-1-16,5-1-2 15</inkml:trace>
          <inkml:trace contextRef="#ctx0" brushRef="#br0" timeOffset="5406.4626">3626 1682 167 0,'-16'-31'36'0,"3"4"-3"16,-7 0-19-16,2 9-9 15,0 4-5-15,-4 7 0 16,-1 3 0-16,-4 6 0 15,-2 7 0-15,0 7 0 16,-2 6 0-16,3 5 0 16,4 7 0-16,6 2 0 15,7 3 0-15,13 1 0 0,12-4-1 16,10-4 0 0,12-10 0-16,11-6 1 0,2-9-1 15,3-8 1 1,-3-10-1-16,-8-7 1 0,-7-6 0 15,-8 1 0-15,-8-2 1 16,-9 1-1-16,-6 6 1 16,-3 18-1-16,-1-19 1 15,1 19-1-15,-4 19 1 16,4 5-1-16,2 8 1 16,1 6-1-16,5 9-1 15,-1 1 1-15,4 1 0 0,3 0 0 16,2-6-1-16,1-4 0 15,-1-6-1-15,-4-14-18 16,12-6-12 0,-4-13-1-16,5-9-1 0,-5-11-1 15,5-3-1-15</inkml:trace>
          <inkml:trace contextRef="#ctx0" brushRef="#br0" timeOffset="5566.5711">4155 1966 169 0,'5'16'35'16,"-5"-16"-1"-16,-7 20-22 0,16-2-37 15,-9-18-8-15,27 22-1 16,-27-22-2 0,36-4-1-16,-13-12-1 15</inkml:trace>
          <inkml:trace contextRef="#ctx0" brushRef="#br0" timeOffset="6068.1406">4716 1635 156 0,'-20'-7'36'15,"20"7"-1"-15,-34 21-7 16,14 6-28-16,7 8 0 15,0 11 0-15,3 5-1 16,1 1 1-16,3 2 0 16,6-2-1-16,4-5 1 0,3-7 0 15,6-4-1-15,1-11 1 16,8-9 0-16,1-5-1 16,4-8 1-16,-1-5 0 15,-1-5-1-15,-2-5 1 16,-1-6 0-16,-8-4 0 15,-5-3 0-15,-3-2 0 16,-10-2 0-16,-7-3 0 16,-9-2 1-16,-5-2-1 15,-13-2 1-15,-3 0-1 16,-6 0 1-16,-4 2-1 16,3 0 1-16,3 4-1 15,7 3 0-15,7 2 0 0,15 4 0 16,10 3 0-16,17 4 0 15,11 1-1-15,10 1 1 16,10 5-1-16,1 2 1 16,4 0-8-16,5 8-15 15,-10 1-8-15,1 7-2 16,-14-2-1-16,-2 4-1 16,-7 0-2-16,-2 3 0 15</inkml:trace>
          <inkml:trace contextRef="#ctx0" brushRef="#br0" timeOffset="6247.4384">5165 1860 154 0,'-14'16'37'16,"14"-16"-2"-16,0 0-8 15,0 0-39-15,18 6-17 16,3-5-4-16,-1-6-2 15,4 0-1-15,1-8-1 16,6-1-2-16</inkml:trace>
          <inkml:trace contextRef="#ctx0" brushRef="#br0" timeOffset="6768.1115">5793 1432 148 0,'0'0'35'0,"-22"-9"-1"16,22 9-10-16,-30 21-12 15,19 3-10-15,0 12-2 16,0 9 0-16,6 12-1 0,1 8 0 16,8 5 1-16,7 0-1 15,8-1 1 1,10-4-1-16,7-10 1 16,8-10-1-16,8-16 0 0,6-11 1 15,1-13 0-15,-1-8 0 16,-4-13 0-16,-3-11 0 15,-8-6 0-15,-7-4 0 16,-12-3 1-16,-10-1-1 16,-7 3 0-16,-10 0 0 15,-12 11 1-15,-7 7-2 16,-8 11 2-16,-6 13-1 16,-2 8 1-16,2 14-1 15,0 8 0-15,7 5 1 0,9 6-1 16,9-3 0-1,17 8-12-15,8-8-20 16,13-8-3-16,0-16-1 0,4-9-2 16,-6-11-2-16</inkml:trace>
        </inkml:traceGroup>
      </inkml:traceGroup>
    </inkml:traceGroup>
    <inkml:traceGroup>
      <inkml:annotationXML>
        <emma:emma xmlns:emma="http://www.w3.org/2003/04/emma" version="1.0">
          <emma:interpretation id="{5AE824FA-BCAB-4B36-8F60-5C9CA1D515CD}" emma:medium="tactile" emma:mode="ink">
            <msink:context xmlns:msink="http://schemas.microsoft.com/ink/2010/main" type="paragraph" rotatedBoundingBox="17194,7837 21300,7996 21267,8844 17161,86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5AC1B3-20F6-44D9-B0C4-B86252C361E1}" emma:medium="tactile" emma:mode="ink">
              <msink:context xmlns:msink="http://schemas.microsoft.com/ink/2010/main" type="line" rotatedBoundingBox="17194,7837 21300,7996 21267,8844 17161,8686"/>
            </emma:interpretation>
          </emma:emma>
        </inkml:annotationXML>
        <inkml:traceGroup>
          <inkml:annotationXML>
            <emma:emma xmlns:emma="http://www.w3.org/2003/04/emma" version="1.0">
              <emma:interpretation id="{2A7E3228-9AC1-4260-9E6D-A4B70F4B1CEC}" emma:medium="tactile" emma:mode="ink">
                <msink:context xmlns:msink="http://schemas.microsoft.com/ink/2010/main" type="inkWord" rotatedBoundingBox="17194,7837 21300,7996 21267,8844 17161,8686"/>
              </emma:interpretation>
              <emma:one-of disjunction-type="recognition" id="oneOf3">
                <emma:interpretation id="interp15" emma:lang="en-US" emma:confidence="0">
                  <emma:literal>=58.8}</emma:literal>
                </emma:interpretation>
                <emma:interpretation id="interp16" emma:lang="en-US" emma:confidence="0">
                  <emma:literal>=58.8s</emma:literal>
                </emma:interpretation>
                <emma:interpretation id="interp17" emma:lang="en-US" emma:confidence="0">
                  <emma:literal>=58.8b</emma:literal>
                </emma:interpretation>
                <emma:interpretation id="interp18" emma:lang="en-US" emma:confidence="0">
                  <emma:literal>=58.8J</emma:literal>
                </emma:interpretation>
                <emma:interpretation id="interp19" emma:lang="en-US" emma:confidence="0">
                  <emma:literal>€58.83</emma:literal>
                </emma:interpretation>
              </emma:one-of>
            </emma:emma>
          </inkml:annotationXML>
          <inkml:trace contextRef="#ctx0" brushRef="#br0" timeOffset="7277.7753">1378 2958 154 0,'-20'-6'35'16,"20"6"0"-16,0 0-16 15,30-16-19-15,8 12-1 16,13 3 0-16,14 2-18 15,-2-1-12-15,4 2-2 16,-10-2-1-16,-11 2-1 16,-18 0-2-16</inkml:trace>
          <inkml:trace contextRef="#ctx0" brushRef="#br0" timeOffset="7434.8824">1518 3139 175 0,'6'16'34'0,"15"-12"-4"16,17 3-47-16,7-5-12 15,13 2-5-15,2-4 0 16,-3-4-2-16,-2-1-1 16,-5-4-1-16</inkml:trace>
          <inkml:trace contextRef="#ctx0" brushRef="#br0" timeOffset="7940.4169">2469 2824 142 0,'0'0'34'0,"-34"-19"-1"16,16 17-10-16,-7 2-13 0,5 7-6 16,0 6-4-16,-2 3 0 15,2 4 0-15,1 3 0 16,-1 2 0-16,2 2 0 15,7 4 0-15,4-2-1 16,5-1 1-16,7-1-1 16,11-1 1-16,10-3-1 15,12 0 1-15,7-1-1 16,9-2 1-16,7-1 0 16,2 1 0-16,-1 2 0 15,-6-1 0-15,-9 1 1 16,-10 0-1-16,-8 1 0 15,-14-1 0-15,-12-3 0 16,-3-19 0-16,-25 26 0 16,2-19-8-16,-12-9-12 15,-1-3-9-15,-5-10-5 16,-3-6 0-16,-2-10-2 0,2-5 0 16,3-7 0-16</inkml:trace>
          <inkml:trace contextRef="#ctx0" brushRef="#br0" timeOffset="8096.6641">2420 2907 163 0,'19'-16'35'16,"8"3"-2"-16,5 3-27 16,8 1-28-16,8 7-10 15,3 0-1-15,0 0-1 16,-5 2-3-16,0 0 0 15</inkml:trace>
          <inkml:trace contextRef="#ctx0" brushRef="#br0" timeOffset="8614.5584">3436 2841 161 0,'0'0'36'16,"-38"7"-1"-16,17 11-14 16,-3 3-22-16,-3 6 1 15,-2 9-1-15,2 4-1 16,2 1 1-16,0 3 0 0,7-1 0 16,3-2 0-16,5-1 1 15,10-4-1-15,10-6 0 16,8-3 1-16,9-5-1 15,10-6 0-15,4-7 0 16,4-5 1-16,2-6-1 16,-4-5 1-16,-3-4 0 15,-6-5-1-15,-10-2 1 16,-10-4 0-16,-10 0-2 16,-11-3-3-16,-10 2 0 15,-10-4 0-15,-9 0 0 16,-12-4 1-16,-7 3 6 0,-4-5-1 15,-1 3 3-15,1-1 2 16,1-3 1-16,11 5-1 16,6 0 0-16,17 4-1 15,15 3-6-15,15 1 1 16,13 1 0-16,17 4-1 16,13 5 1-16,5-2-11 15,13 12-13-15,-4-1-8 16,0 5-1-16,-8 5-2 15,-7 4-1-15,-10 3-1 16</inkml:trace>
          <inkml:trace contextRef="#ctx0" brushRef="#br0" timeOffset="8803.6842">3801 3260 174 0,'0'0'35'16,"-18"27"-1"-16,18-9-42 16,0-18-13-16,21 25-11 15,-2-18-2-15,2-3-2 16,-1-10 0-16,3-4-1 16</inkml:trace>
          <inkml:trace contextRef="#ctx0" brushRef="#br0" timeOffset="9539.8561">4633 2844 159 0,'0'0'36'0,"0"-18"-3"16,0 18-18-16,-22 18-7 15,4 0-7-15,-4 6 0 16,-3 6-2-16,-4 4 1 16,-3 8-2-16,-4-3 2 15,0 3-2-15,3-1 2 16,4 0-2-16,9 1 2 15,4-3-1-15,13-3 0 16,10-3 1-16,11-1-1 16,7-3 0-16,11-7 0 15,9-8 1-15,0-7-1 0,4-3 0 16,-4-10 1-16,0-4 0 16,-5-5 0-16,-9-3 0 15,-10-2 0-15,-6-1 0 16,-12-3 1-16,-6-3 0 15,-12 2-1-15,-8-4 0 16,-11 1 1-16,-8-7-1 16,-8 1 1-16,-5-2 0 15,-2 0 0-15,-1-1 0 16,6 1 0-16,5-2 1 16,9 4-2-16,9 3 1 15,11 4-1-15,11 4 0 0,12 5-1 16,10 1 1-16,10 5-1 15,9 1-11-15,17 7-11 16,1 1-9-16,11 3 0 16,-2-2-3-16,1-2 0 15,-1 4-2-15,-5-1 0 16</inkml:trace>
          <inkml:trace contextRef="#ctx0" brushRef="#br0" timeOffset="9914.5668">5192 2643 167 0,'-27'5'36'0,"25"11"-2"15,6 4-20-15,8 14-15 16,16 11 0-16,6 6 1 15,5 8-2-15,3 6 1 16,-2 0 0-16,-4-1 1 16,-7-3-1-16,-10-1 0 15,-8-6 1-15,-11-4 0 16,-9-7 0-16,-7-5 0 16,-6-5 0-16,-6-5 0 15,-7-4-1-15,-3-6 1 0,-5-6 0 16,0-6 0-16,-1-8 1 15,-1-3-1-15,6-3-5 16,3-8-20 0,14 0-8-16,7-7-3 0,12-4-3 15,8-8-2-15,10-6-2 16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22.3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290B70-7F89-41C1-8675-63D954E30D18}" emma:medium="tactile" emma:mode="ink">
          <msink:context xmlns:msink="http://schemas.microsoft.com/ink/2010/main" type="writingRegion" rotatedBoundingBox="8656,6308 10465,6289 10475,7245 8666,7264"/>
        </emma:interpretation>
      </emma:emma>
    </inkml:annotationXML>
    <inkml:traceGroup>
      <inkml:annotationXML>
        <emma:emma xmlns:emma="http://www.w3.org/2003/04/emma" version="1.0">
          <emma:interpretation id="{E5C2B225-9BB8-4CE9-92B0-D3C2170C6FCE}" emma:medium="tactile" emma:mode="ink">
            <msink:context xmlns:msink="http://schemas.microsoft.com/ink/2010/main" type="paragraph" rotatedBoundingBox="8656,6308 10465,6289 10475,7245 8666,7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D3D66F-957D-475E-BD22-B51D77670F8F}" emma:medium="tactile" emma:mode="ink">
              <msink:context xmlns:msink="http://schemas.microsoft.com/ink/2010/main" type="line" rotatedBoundingBox="8656,6308 10465,6289 10475,7245 8666,7264"/>
            </emma:interpretation>
          </emma:emma>
        </inkml:annotationXML>
        <inkml:traceGroup>
          <inkml:annotationXML>
            <emma:emma xmlns:emma="http://www.w3.org/2003/04/emma" version="1.0">
              <emma:interpretation id="{A7750FB7-C96A-4748-A37A-AE320BFED15C}" emma:medium="tactile" emma:mode="ink">
                <msink:context xmlns:msink="http://schemas.microsoft.com/ink/2010/main" type="inkWord" rotatedBoundingBox="8656,6308 10465,6289 10475,7245 8666,7264"/>
              </emma:interpretation>
              <emma:one-of disjunction-type="recognition" id="oneOf0">
                <emma:interpretation id="interp0" emma:lang="en-US" emma:confidence="0">
                  <emma:literal>(em</emma:literal>
                </emma:interpretation>
                <emma:interpretation id="interp1" emma:lang="en-US" emma:confidence="0">
                  <emma:literal>6 m</emma:literal>
                </emma:interpretation>
                <emma:interpretation id="interp2" emma:lang="en-US" emma:confidence="0">
                  <emma:literal>6 M</emma:literal>
                </emma:interpretation>
                <emma:interpretation id="interp3" emma:lang="en-US" emma:confidence="0">
                  <emma:literal>hem</emma:literal>
                </emma:interpretation>
                <emma:interpretation id="interp4" emma:lang="en-US" emma:confidence="0">
                  <emma:literal>6 in</emma:literal>
                </emma:interpretation>
              </emma:one-of>
            </emma:emma>
          </inkml:annotationXML>
          <inkml:trace contextRef="#ctx0" brushRef="#br0">66 0 159 0,'-15'21'42'16,"5"17"-7"-16,-9 4-24 16,9 13-8-16,2 10-3 15,5 7 1-15,3 5-1 16,9 8 1-16,5 0-2 15,8-1 1-15,5-5 0 16,7-7 0-16,8-9 0 16,3-16 0-16,5-13 0 15,1-18-1-15,-1-16 2 16,1-18-2-16,-4-12 2 16,-6-15-2-16,-3-7 2 0,-9-8-2 15,-9-1 2-15,-7 2-1 16,-8 3 0-16,-12 11-1 15,-8 9 2-15,-6 13-2 16,-12 14 2-16,-3 14-1 16,-3 13-1-16,1 13 1 15,3 8 0-15,5 12 1 16,8 6-1-16,11 2 0 16,9 3 0-16,11-7 0 15,11-2-5-15,5-16-18 16,12-4-11-16,-1-22 0 15,3-11-2-15,-3-15-8 16,-1-14-1-16</inkml:trace>
          <inkml:trace contextRef="#ctx0" brushRef="#br0" timeOffset="715.5547">970 421 164 0,'0'0'43'15,"-22"39"-3"-15,10-12-32 0,8 11-8 16,8 0 0-16,1 5 0 16,6 2 0-16,0-4 0 15,1-5 0-15,-1-9-1 16,0-7-3-16,-11-20 0 16,0 0-1-16,0 0 0 15,11-38 1-15,-15 2 3 16,-1-7 2-16,1-5-1 15,4-4 4-15,5 5-1 0,1 2 2 16,8 7-1-16,3 6 0 16,2 12-4-16,5 11 2 15,3 12-2-15,-4 10 1 16,4 10-1-16,-1 12 0 16,-3 4 0-16,-1 12 0 15,-1 1 0-15,3 0 0 16,-4-4 0-16,0-4 0 15,-4-8 0-15,0-13 0 16,-16-23-1-16,24 5-1 16,-17-24-5-16,0-12-4 15,-5-16 0-15,5-3 1 16,-3-13 0-16,5 0 3 0,3 0 7 16,5 7 0-1,6 9 7-15,-1 8 4 16,8 19 0-16,-3 13 1 15,6 19-1-15,-4 14-4 0,0 11-7 16,-2 12 0-16,-4 9 0 16,-1 3 0-16,-6 2 0 15,2-6 0-15,0-10 0 16,0-4-9-16,-7-18-24 16,5-14-2-16,-16-11-2 15,15-32-4-15,-12-13 0 16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18.3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F0E2100-5F9A-4E43-AEB3-680A2D712053}" emma:medium="tactile" emma:mode="ink">
          <msink:context xmlns:msink="http://schemas.microsoft.com/ink/2010/main" type="writingRegion" rotatedBoundingBox="6519,9844 20091,9620 20113,10945 6541,11169"/>
        </emma:interpretation>
      </emma:emma>
    </inkml:annotationXML>
    <inkml:traceGroup>
      <inkml:annotationXML>
        <emma:emma xmlns:emma="http://www.w3.org/2003/04/emma" version="1.0">
          <emma:interpretation id="{73BD41D6-0D40-4C44-9211-65EB71A8BF37}" emma:medium="tactile" emma:mode="ink">
            <msink:context xmlns:msink="http://schemas.microsoft.com/ink/2010/main" type="paragraph" rotatedBoundingBox="6519,9844 20091,9620 20113,10945 6541,11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D8CA77-C11D-41EA-8DC1-C5FA097BCB30}" emma:medium="tactile" emma:mode="ink">
              <msink:context xmlns:msink="http://schemas.microsoft.com/ink/2010/main" type="line" rotatedBoundingBox="6519,9844 20091,9620 20113,10945 6541,11169"/>
            </emma:interpretation>
          </emma:emma>
        </inkml:annotationXML>
        <inkml:traceGroup>
          <inkml:annotationXML>
            <emma:emma xmlns:emma="http://www.w3.org/2003/04/emma" version="1.0">
              <emma:interpretation id="{9500901E-F82D-43EF-86D4-4C32A517F0CC}" emma:medium="tactile" emma:mode="ink">
                <msink:context xmlns:msink="http://schemas.microsoft.com/ink/2010/main" type="inkWord" rotatedBoundingBox="6485,10379 8262,10158 8342,10801 6565,11022"/>
              </emma:interpretation>
              <emma:one-of disjunction-type="recognition" id="oneOf0">
                <emma:interpretation id="interp0" emma:lang="en-US" emma:confidence="1">
                  <emma:literal>zero</emma:literal>
                </emma:interpretation>
                <emma:interpretation id="interp1" emma:lang="en-US" emma:confidence="0">
                  <emma:literal>Vero</emma:literal>
                </emma:interpretation>
                <emma:interpretation id="interp2" emma:lang="en-US" emma:confidence="0">
                  <emma:literal>cero</emma:literal>
                </emma:interpretation>
                <emma:interpretation id="interp3" emma:lang="en-US" emma:confidence="0">
                  <emma:literal>aero</emma:literal>
                </emma:interpretation>
                <emma:interpretation id="interp4" emma:lang="en-US" emma:confidence="0">
                  <emma:literal>Zero</emma:literal>
                </emma:interpretation>
              </emma:one-of>
            </emma:emma>
          </inkml:annotationXML>
          <inkml:trace contextRef="#ctx0" brushRef="#br0">0 93 149 0,'9'-21'43'16,"3"-2"-6"-16,10 6-26 15,2 7-11-15,3 4 0 16,5 6 0-16,-1 7-1 16,-2 8 1-16,-4 6-1 0,-7 6 1 15,-9 7 0-15,-11 6 0 16,-9 5 0-16,-10 3 0 15,-8 6 1-15,-5 0-1 16,-1-2 0-16,3 0 0 16,7-8 0-16,6-2-1 15,14-10 2-15,10-7 0 16,17-7 0-16,16-9-1 16,14-7 1-16,15-6 0 15,7-7 0-15,6-8 0 16,-1-6 0-16,-2-9-2 15,-4-6 1-15,-12-7 0 16,-12-3 0-16,-15-4 0 0,-11-1-1 16,-10 1 1-16,-11 4-1 15,-9 7 0-15,-13 7 1 16,-7 9 0-16,-8 7 0 16,-2 15 0-16,-5 9 1 15,-1 12-1-15,3 11 1 16,6 8-1-16,10 10-1 15,12 7 1-15,12 6-1 16,14 1 1-16,15-5-1 16,14-6 1-16,10-7 1 15,8-10-1-15,0-17-11 16,6-7-9-16,-6-19-8 16,-1-8-4-16,-15-12-2 0,-5-9 0 15,-17-11 1-15,-1 1 9 16,-17-1 19-16,-8 0 18 15,-4 13 15-15,-13-1 5 16,5 13 1-16,-8 10 0 16,23 17-1-16,-33-2-9 15,28 18-8-15,3 9-8 16,8 9-7-16,8 7-1 16,6 6 0-16,7 3 0 15,2 2 0-15,3-3-1 16,-1-8 1-16,0-7 0 15,-8-16-6-15,0-6-6 16,-23-12-3-16,13-21 0 0,-26-11-1 16,1-4 2-16,-10-14 2 15,-1-3 5 1,-3 3 8-16,1-4 11 16,14 6 2-16,4 0 1 0,23 12 1 15,6 2-10-15,14 9-12 16,15 5-14-16,-1 4-8 15,13 9-4-15,-7 1-1 16,2 8-4-16,-9 0-3 16</inkml:trace>
          <inkml:trace contextRef="#ctx0" brushRef="#br0" timeOffset="340.6621">1618-12 143 0,'-10'-31'38'0,"10"31"-6"15,-28-20-11-15,12 19-9 0,-5 8-10 16,-3 7-3-16,-1 8 1 16,1 10 0-16,5 9 0 15,1 11 0-15,5 2 0 16,11 5 0-16,11-3 0 16,13-4 1-16,7-7-1 15,12-11 1-15,2-16-1 16,8-13 0-16,-2-16 0 15,-6-12 0-15,-9-15 0 0,-8-5 0 16,-12-7 0 0,-10 0-1-16,-12 1 1 15,-8 6-1-15,-6 6 1 16,-5 4-7-16,6 15-9 0,-3 1-11 16,24 17-6-16,-23-18 0 15,23 18-2-15,16-6-1 16,11 8 0-16</inkml:trace>
        </inkml:traceGroup>
        <inkml:traceGroup>
          <inkml:annotationXML>
            <emma:emma xmlns:emma="http://www.w3.org/2003/04/emma" version="1.0">
              <emma:interpretation id="{0A0DCC4A-CA64-450E-88D3-1C6614AE94E7}" emma:medium="tactile" emma:mode="ink">
                <msink:context xmlns:msink="http://schemas.microsoft.com/ink/2010/main" type="inkWord" rotatedBoundingBox="8476,10267 10944,9735 11131,10603 8663,11135"/>
              </emma:interpretation>
              <emma:one-of disjunction-type="recognition" id="oneOf1">
                <emma:interpretation id="interp5" emma:lang="en-US" emma:confidence="0">
                  <emma:literal>point</emma:literal>
                </emma:interpretation>
                <emma:interpretation id="interp6" emma:lang="en-US" emma:confidence="0">
                  <emma:literal>paint</emma:literal>
                </emma:interpretation>
                <emma:interpretation id="interp7" emma:lang="en-US" emma:confidence="0">
                  <emma:literal>pant</emma:literal>
                </emma:interpretation>
                <emma:interpretation id="interp8" emma:lang="en-US" emma:confidence="0">
                  <emma:literal>part</emma:literal>
                </emma:interpretation>
                <emma:interpretation id="interp9" emma:lang="en-US" emma:confidence="0">
                  <emma:literal>port</emma:literal>
                </emma:interpretation>
              </emma:one-of>
            </emma:emma>
          </inkml:annotationXML>
          <inkml:trace contextRef="#ctx0" brushRef="#br0" timeOffset="828.0305">1986 99 139 0,'10'-54'35'0,"8"7"1"15,16 17-14-15,9 5-12 16,9 14-4-16,8 9-5 0,-2 9-1 16,-4 10 0-16,-5 11 0 15,-15 8 0-15,-12 7 0 16,-15 7 0-1,-11 2-1-15,-16 0 1 0,-9-3 0 16,-8-8-1-16,-5-7 1 16,-1-14 0-16,-1-15-4 15,10-7-10-15,0-19-10 16,19-6-6-16,8-12-3 16,20-3-7-16,12-1-1 15,15 0 0-15,12 7 22 16</inkml:trace>
          <inkml:trace contextRef="#ctx0" brushRef="#br0" timeOffset="558.1723">2102 92 156 0,'-7'25'34'15,"-4"2"0"-15,7 14-13 16,8 6-21-16,3 8 1 15,9 6-1-15,2 5 0 0,6 1 2 16,-2 3-2-16,-3-4-2 16,-2-12-14-16,-1-7-10 15,-9-17-6-15,-3-10 0 16,-4-20-2-16,-17-13-2 16,-1-19 1-16</inkml:trace>
          <inkml:trace contextRef="#ctx0" brushRef="#br0" timeOffset="1359.9327">2854-91 143 0,'-27'-13'40'0,"-7"1"-3"15,-2 4-15-15,-2 7-18 16,2 2-4-16,2 12 0 15,1 5 0-15,4 9 0 16,8 7 0-16,6 7 0 16,10 6 1-16,10 5 0 15,13 0 0-15,11-6-1 0,13-3 1 16,6-10 0 0,7-12 0-16,0-15-1 15,-2-14 0-15,-8-15 0 0,-11-9-1 16,-14-8 1-1,-15-4-1-15,-12-1 1 0,-11 3-1 16,-7 7 0-16,-6 2 0 16,-1 8 2-16,1 7-2 15,8 4-5-15,5 0-9 16,18 14-10-16,0 0-5 16,30-20-3-16,-3 14 0 15,13 5 0-15,-2-5 0 16,3 6 7-16,-3 2 21 15,-11-2 20-15,-5 5 15 16,-22-5 3-16,18 15-1 0,-18-15 1 16,0 29 0-1,-5-8 0-15,6 8-13 0,-1 3-10 16,8 6-10-16,3 3 1 16,5-3-3-16,5 3-18 15,-4-14-11-15,8-6-2 16,-3-15-1-16,-1-10 0 15,-5-14-2-15,-3-11 0 16</inkml:trace>
          <inkml:trace contextRef="#ctx0" brushRef="#br0" timeOffset="1490.2952">3046-116 164 0,'0'0'27'0,"0"0"-18"16,0 0-24-16,30-11-18 0,3 9 0 15,7 4-2-15,-1-2 0 16</inkml:trace>
          <inkml:trace contextRef="#ctx0" brushRef="#br0" timeOffset="2144.0692">3378-118 177 0,'-17'11'40'15,"17"-11"-8"-15,-18 22-33 16,15-2 2-16,6 7-1 15,3 1 1-15,5 7-1 16,1 1 1-16,3 0-1 16,1-2 1-16,0-4-1 15,-3-6 0-15,-13-24 0 0,16 20-1 16,-16-20 0-16,0 0 0 16,-7-36 0-16,-2 7 1 15,0-7-1-15,2-6 1 16,3-1 0-16,6-4 1 15,5 1-1-15,7 1-1 16,8 5 2-16,5 4-2 16,2 9 0-16,5 11 2 15,-1 9-1-15,-1 16 0 16,-1 10 1-16,-2 12-1 16,-4 5 1-16,-1 7-1 15,-3 4 1-15,-3-2-1 16,2-2 0-16,0-9 0 0,3-8 0 15,1-10 0-15,-1-14-1 16,8-6-13-16,-4-16-8 16,6-5-6-1,-8-18-1-15,2-6-2 0,-9-16 1 16,2 1 6-16,-11-8 11 16,-4-2 27-16,2 9 8 15,-12 2 5-15,5 18 1 16,-9 11 2-16,5 18-1 15,4 16-5-15,-14 16-11 16,8 15-13-16,6 10 0 16,4 11 0-16,7 9 1 0,7 2-1 15,5 4 2-15,4-4-1 16,8-2 0-16,1-9 0 16,2-9-1-1,-2-12-1-15,-2-13-10 16,2-9-16-16,-7-11-5 0,-2-9-2 15,-11-10 0-15,-1-4 0 16,-10-6 0-16</inkml:trace>
          <inkml:trace contextRef="#ctx0" brushRef="#br0" timeOffset="2260.1497">4154-236 153 0,'-26'-6'33'0,"26"6"0"0,0 0-10 16,0 0-22-16,45-18-16 15,4 15-17-15,9-6-2 16,9-2-1 0,-2-11-3-16,-2-8-1 0</inkml:trace>
        </inkml:traceGroup>
        <inkml:traceGroup>
          <inkml:annotationXML>
            <emma:emma xmlns:emma="http://www.w3.org/2003/04/emma" version="1.0">
              <emma:interpretation id="{86C81C1B-A688-438A-A62E-68C190E47C48}" emma:medium="tactile" emma:mode="ink">
                <msink:context xmlns:msink="http://schemas.microsoft.com/ink/2010/main" type="inkWord" rotatedBoundingBox="15131,9702 20091,9620 20113,10945 15153,11027"/>
              </emma:interpretation>
              <emma:one-of disjunction-type="recognition" id="oneOf2">
                <emma:interpretation id="interp10" emma:lang="en-US" emma:confidence="0">
                  <emma:literal>PEf</emma:literal>
                </emma:interpretation>
                <emma:interpretation id="interp11" emma:lang="en-US" emma:confidence="0">
                  <emma:literal>PEF</emma:literal>
                </emma:interpretation>
                <emma:interpretation id="interp12" emma:lang="en-US" emma:confidence="0">
                  <emma:literal>PER</emma:literal>
                </emma:interpretation>
                <emma:interpretation id="interp13" emma:lang="en-US" emma:confidence="0">
                  <emma:literal>PEP</emma:literal>
                </emma:interpretation>
                <emma:interpretation id="interp14" emma:lang="en-US" emma:confidence="0">
                  <emma:literal>PEE</emma:literal>
                </emma:interpretation>
              </emma:one-of>
            </emma:emma>
          </inkml:annotationXML>
          <inkml:trace contextRef="#ctx0" brushRef="#br1" timeOffset="46413.5409">8677-477 134 0,'-3'-17'39'0,"3"17"-3"15,-17-16-17-15,17 16-12 16,-12 24-8-16,10 1 1 0,2 7 0 16,2 6 0-16,1 12 0 15,5 2 0-15,-1 2 0 16,2 0 0-16,0-3 0 16,-2-6 0-16,0-7 0 15,1-8 1-15,-5-12-4 16,-3-18-13-16,0 0-9 15,6-20-5-15,-10-5-3 16,-5-16-1-16,-2-4 1 16,-5-9-1-16,5 3 8 15,-3-3 26-15,-1 4 10 16,4 3 16-16,0 1 7 16,10 10 0-16,-3 1 1 0,13 7-2 15,0-5-3-15,11 12-10 16,3-5-7-16,17 8-8 15,9 6-4 1,7 6-1-16,5 8 1 0,-1 7 0 16,-3 11-1-16,-6 5 1 15,-11 11 0-15,-17 2 0 16,-19 5 0-16,-15-1 0 16,-16-3 0-16,-13-1 0 15,-9-8 0-15,-3-6 0 16,-2-10 0-16,2-10 0 15,7-6 1-15,12-9-3 16,17-1-10-16,10-10-10 0,23 2-8 16,10 1-8-16,12-1-2 15,10 2-1 1,9 3-1-16</inkml:trace>
          <inkml:trace contextRef="#ctx0" brushRef="#br1" timeOffset="46899.3932">9298-517 111 0,'-40'16'39'16,"6"11"-4"0,0 0-14-16,8 11-7 15,5 7-5-15,10 5-8 16,9 4-1-16,11 0 0 0,11 0 0 16,9-3 0-16,7-6 0 15,9-4 0-15,6-10 0 16,5-12 0-16,-4-4 0 15,0-12-8-15,-1-3-12 16,-13-10-10-16,-6-5-2 16,-14-10 0-16,-12-4-9 15,-12 2-1-15</inkml:trace>
          <inkml:trace contextRef="#ctx0" brushRef="#br1" timeOffset="46690.2505">9173-515 132 0,'-19'-13'41'15,"19"13"-2"-15,-9-32-21 0,25 23-17 16,18 5-11-16,8-3-9 15,12 9-9 1,0-2-4-16,4 2-6 0,-10 1-1 16,-8 3-1-16,-7 1 16 15</inkml:trace>
          <inkml:trace contextRef="#ctx0" brushRef="#br1" timeOffset="47055.4972">9298-155 162 0,'0'-18'40'16,"20"7"-11"-16,12-2-42 15,15 13-17-15,6-3-3 16,6 4-8-16,-1 7-1 16,-4 1-1-16</inkml:trace>
          <inkml:trace contextRef="#ctx0" brushRef="#br1" timeOffset="47715.7645">9989 278 123 0,'0'0'40'16,"0"0"-2"-16,-9 16-15 16,9-16-18-16,0 0-4 15,0 0 0-15,0 0 0 16,0 0 0-16,0 0-1 0,-14-25 0 16,-1 2 1-16,-6-11-1 15,-7-6-1-15,-4-5 1 16,-4-5 0-1,-4-8 0-15,8 1 1 0,5-1 0 16,10 4 0-16,14 5 0 16,15 8-1-16,17 9 1 15,16 8 0-15,11 17-1 16,4 11-1-16,8 14-15 16,-6 5-12-16,-3 9-6 15,-12 3-3-15,-12 1-5 16,-17 0-1-16,-13-6 6 0</inkml:trace>
          <inkml:trace contextRef="#ctx0" brushRef="#br1" timeOffset="47904.1109">9821-1 154 0,'-25'-3'40'0,"25"3"-6"15,0 0-32-15,40 5-14 16,1-1-15-16,4-2-6 16,9-1-6-16,-1-1-2 15,-6-5-2-15,0-2 9 0</inkml:trace>
        </inkml:traceGroup>
        <inkml:traceGroup>
          <inkml:annotationXML>
            <emma:emma xmlns:emma="http://www.w3.org/2003/04/emma" version="1.0">
              <emma:interpretation id="{19D8ACAE-6F8D-4345-984C-6983B1E48401}" emma:medium="tactile" emma:mode="ink">
                <msink:context xmlns:msink="http://schemas.microsoft.com/ink/2010/main" type="inkWord" rotatedBoundingBox="17003,10100 17366,10182 17310,10429 16947,10346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tm</emma:literal>
                </emma:interpretation>
                <emma:interpretation id="interp18" emma:lang="en-US" emma:confidence="0">
                  <emma:literal>tv</emma:literal>
                </emma:interpretation>
                <emma:interpretation id="interp19" emma:lang="en-US" emma:confidence="0">
                  <emma:literal>to</emma:literal>
                </emma:interpretation>
              </emma:one-of>
            </emma:emma>
          </inkml:annotationXML>
          <inkml:trace contextRef="#ctx0" brushRef="#br1" timeOffset="48153.7696">10476-166 142 0,'-18'-6'41'0,"18"6"-4"15,36-3-30-15,8 6-23 16,4-1-11-16,10 2-6 16,0-2-7-16,-4-2 0 15,-7 1-1-15,-13-1 12 0</inkml:trace>
          <inkml:trace contextRef="#ctx0" brushRef="#br1" timeOffset="48304.4349">10547 30 143 0,'0'0'25'15,"36"4"-20"-15,2-6-29 16,12-4-15-16,4-1-1 16,8-5-3-16</inkml:trace>
        </inkml:traceGroup>
        <inkml:traceGroup>
          <inkml:annotationXML>
            <emma:emma xmlns:emma="http://www.w3.org/2003/04/emma" version="1.0">
              <emma:interpretation id="{4D2B280D-2B17-402C-8494-2735A01603AE}" emma:medium="tactile" emma:mode="ink">
                <msink:context xmlns:msink="http://schemas.microsoft.com/ink/2010/main" type="inkWord" rotatedBoundingBox="17713,9923 20130,10028 20088,10999 17670,10894"/>
              </emma:interpretation>
              <emma:one-of disjunction-type="recognition" id="oneOf4">
                <emma:interpretation id="interp20" emma:lang="en-US" emma:confidence="0">
                  <emma:literal>high</emma:literal>
                </emma:interpretation>
                <emma:interpretation id="interp21" emma:lang="en-US" emma:confidence="0">
                  <emma:literal>mgh</emma:literal>
                </emma:interpretation>
                <emma:interpretation id="interp22" emma:lang="en-US" emma:confidence="0">
                  <emma:literal>nigh</emma:literal>
                </emma:interpretation>
                <emma:interpretation id="interp23" emma:lang="en-US" emma:confidence="0">
                  <emma:literal>Nigh</emma:literal>
                </emma:interpretation>
                <emma:interpretation id="interp24" emma:lang="en-US" emma:confidence="0">
                  <emma:literal>might</emma:literal>
                </emma:interpretation>
              </emma:one-of>
            </emma:emma>
          </inkml:annotationXML>
          <inkml:trace contextRef="#ctx0" brushRef="#br1" timeOffset="48903.8378">11193-150 155 0,'0'0'40'16,"-22"29"-10"-16,24-2-30 15,5 9 1-15,11 5-1 16,4 8 1-16,3-1 0 15,4-1-1-15,-2-4 0 16,-4-10 1-16,-6-8-2 16,-17-25-2-16,14 20-5 15,-14-20-1-15,-9-17-1 0,-7-4 1 16,1-6 1-16,-1-7 5 16,3-4 2-16,6 0 5 15,4-1 3 1,8 4 3-16,2 3-1 0,15 10 0 15,3 4-1-15,8 15-6 16,1 6-2-16,0 14 0 16,2 8-1-16,-3 5 1 15,-1 8 0-15,-5 5 0 16,-3 1 1-16,-3-5-1 16,-1-3 1-16,-3-11 0 15,-3-9 0-15,-14-16 0 16,25 2-1-16,-14-18 0 0,-4-6 0 15,-1-8 0-15,1-2-1 16,2-4 1-16,2 1-1 16,1 5 1-1,3 3 0-15,-1 7 0 0,6 7-1 16,4 8 1-16,1 9-1 16,-2 8 1-16,-1 10 0 15,0 5-1-15,-1 9 1 16,3 0 0-16,-4 3 1 15,1-3 0-15,1-2-10 16,-2-10-12-16,5-6-11 16,-2-13-1-16,4-10 0 0,-1-11-2 15,3-10-1-15</inkml:trace>
          <inkml:trace contextRef="#ctx0" brushRef="#br1" timeOffset="49415.1847">12486-47 140 0,'-12'-18'34'16,"-6"-2"-1"-16,0 5-14 15,-8 8-20-15,-1 4 1 16,-3 6-1-16,-5 12 1 16,1 6 0-16,0 8 0 15,0 7 0-15,5 5 1 0,9 4-1 16,11 0 2-1,12 0-2-15,14-5 1 16,15-6 0-16,6-12 0 16,7-8 0-16,2-10-1 0,-2-12 0 15,-3-10 0-15,-10-7 0 16,-10-7-1-16,-11-2 1 16,-6-2-1-16,-7 3 0 15,-1 5 1-15,-5 4-1 16,1 8 1-16,7 16 0 15,0 0 0-15,0 0 0 16,0 0 0-16,16 32 1 16,4-5-1-16,9 9 1 15,4 6-1-15,5 4 1 16,-2 7-1-16,-2 2 0 16,-5 3 1-16,-9-4-1 15,-8-2 0-15,-12-9 0 0,-7-5 0 16,-11-11 0-16,-7-11 0 15,-4-10 1-15,-4-12-2 16,4-8-11-16,-5-15-11 16,13-10-6-16,1-12-5 15,9-10 0-15,9-7-1 16,11-3 0-16</inkml:trace>
          <inkml:trace contextRef="#ctx0" brushRef="#br1" timeOffset="49812.6892">12795-335 167 0,'2'-17'34'0,"-2"17"0"0,-7 38-33 15,12 0-2-15,6 9 0 16,3 9 1-16,6 8-1 16,2 5 0-16,3 1 0 15,-2-2 2-15,1-10-1 16,-2-10 1-16,-8-8-1 15,-3-15 1-15,-11-25-1 16,0 0 0-16,0 0-1 16,7-43-2-16,-5 3-1 15,1-6 0-15,8-3 2 16,5 1 1-16,10 3 1 16,6 9 0-16,10 9 1 15,3 10 2-15,4 12 1 0,1 14 0 16,-1 9-3-16,-2 11 0 15,-8 9-1 1,-2 5 0-16,-9 4 0 16,-6-1 0-16,-4 1 0 0,-2-7 1 15,2-6-24-15,-9-13-9 16,-9-21-3-16,17 4-3 16,-12-29-2-16,4-11-2 15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9:08.70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0AAD650-8723-4F34-839B-EFE13511C916}" emma:medium="tactile" emma:mode="ink">
          <msink:context xmlns:msink="http://schemas.microsoft.com/ink/2010/main" type="writingRegion" rotatedBoundingBox="16687,11226 21715,11231 21713,13572 16685,13567"/>
        </emma:interpretation>
      </emma:emma>
    </inkml:annotationXML>
    <inkml:traceGroup>
      <inkml:annotationXML>
        <emma:emma xmlns:emma="http://www.w3.org/2003/04/emma" version="1.0">
          <emma:interpretation id="{1AD0CB2B-559D-4316-A7A4-35F90D967E6D}" emma:medium="tactile" emma:mode="ink">
            <msink:context xmlns:msink="http://schemas.microsoft.com/ink/2010/main" type="paragraph" rotatedBoundingBox="16789,11226 21715,11231 21714,12038 16788,120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600B5D-03C8-4A1E-B2A5-51AD668FA5B4}" emma:medium="tactile" emma:mode="ink">
              <msink:context xmlns:msink="http://schemas.microsoft.com/ink/2010/main" type="line" rotatedBoundingBox="16789,11226 21715,11231 21714,12038 16788,12034"/>
            </emma:interpretation>
          </emma:emma>
        </inkml:annotationXML>
        <inkml:traceGroup>
          <inkml:annotationXML>
            <emma:emma xmlns:emma="http://www.w3.org/2003/04/emma" version="1.0">
              <emma:interpretation id="{F37D97B0-3F4E-4527-9D55-5F5E923F073F}" emma:medium="tactile" emma:mode="ink">
                <msink:context xmlns:msink="http://schemas.microsoft.com/ink/2010/main" type="inkWord" rotatedBoundingBox="16789,11226 21715,11231 21714,12038 16788,12034"/>
              </emma:interpretation>
              <emma:one-of disjunction-type="recognition" id="oneOf0">
                <emma:interpretation id="interp0" emma:lang="en-US" emma:confidence="0">
                  <emma:literal>=1.9.8.0</emma:literal>
                </emma:interpretation>
                <emma:interpretation id="interp1" emma:lang="en-US" emma:confidence="0">
                  <emma:literal>= 1-9-8.0</emma:literal>
                </emma:interpretation>
                <emma:interpretation id="interp2" emma:lang="en-US" emma:confidence="0">
                  <emma:literal>= 1.9.8.0</emma:literal>
                </emma:interpretation>
                <emma:interpretation id="interp3" emma:lang="en-US" emma:confidence="0">
                  <emma:literal>=1_9.8.0</emma:literal>
                </emma:interpretation>
                <emma:interpretation id="interp4" emma:lang="en-US" emma:confidence="0">
                  <emma:literal>= 1-9.8-0</emma:literal>
                </emma:interpretation>
              </emma:one-of>
            </emma:emma>
          </inkml:annotationXML>
          <inkml:trace contextRef="#ctx0" brushRef="#br0">10260 1063 161 0,'20'-9'43'0,"-4"9"-7"0,5-2-37 16,7 2 2-1,8-2-1-15,7 2 0 16,13 6-19-16,-6-5-11 16,3 8-3-16,-14-3-3 0,-10 3-6 15,-12 3-1-15,-16 5 7 16</inkml:trace>
          <inkml:trace contextRef="#ctx0" brushRef="#br0" timeOffset="164.115">10400 1444 152 0,'0'0'42'0,"17"18"-5"15,12-12-26-15,10-3-21 16,10-8-15-16,12 1-8 15,3-8-7-15,-1-3-1 16,-2-3-3-16,-7-2 0 0</inkml:trace>
          <inkml:trace contextRef="#ctx0" brushRef="#br0" timeOffset="412.2796">11252 1018 142 0,'0'0'42'16,"-9"16"-2"-16,11 13-24 15,2 10-16-15,6 10 1 16,3 8-1-16,3 5 1 16,2 1-1-16,0-4 2 0,2-7-2 15,-4-12-14-15,10-2-16 16,-8-17-3-16,5-12-5 15,-3-11-4-15,0-8 0 16,3-7-2-16</inkml:trace>
          <inkml:trace contextRef="#ctx0" brushRef="#br0" timeOffset="573.3854">11709 1419 159 0,'0'0'42'0,"0"0"-9"0,-13 18-54 16,13-18-12-16,33 13-7 16,-8-12-2-16,7-4-2 15,3-6 0-15</inkml:trace>
          <inkml:trace contextRef="#ctx0" brushRef="#br0" timeOffset="1053.0677">12535 1162 146 0,'-13'-36'42'0,"-1"5"-3"0,-4 1-28 16,2 8-11-16,-2 6-1 15,-6 7 1-15,-5 9-1 16,-5 5 0-16,-4 10 1 15,-3 4 0-15,-1 8 0 16,3 8 1-16,4 1-1 16,14 3 1-16,10-3 0 15,14-2 0-15,19-5 0 16,10-6 0-16,15-10 0 16,8-6-1-16,2-10 0 15,-1-6 0-15,-5-6 0 16,-8-1-1-16,-10-2 1 15,-8 2-1-15,-25 16 1 16,21-24 0-16,-21 24-1 16,0 0 0-16,0 0 1 15,-1 29 0-15,-1-4 0 16,2 6 0-16,0 5-1 0,3 2 3 16,3 3-1-16,3 2 1 15,2-3-1-15,3-4 0 16,1-4-5-16,-3-10-18 15,8-6-9-15,-4-12-4 16,4-10 1-16,-2-10-1 16,4 0-1-16</inkml:trace>
          <inkml:trace contextRef="#ctx0" brushRef="#br0" timeOffset="1201.3066">12916 1520 145 0,'0'0'35'0,"-18"21"7"0,18-21-22 16,-9 20-40-16,9-20-13 16,27 18-7-16,-6-20-1 15,5-7-3-15,3-7 2 16</inkml:trace>
          <inkml:trace contextRef="#ctx0" brushRef="#br0" timeOffset="1669.2745">13423 1216 150 0,'0'0'41'0,"-27"1"-6"16,27-1-25-16,-25 38-10 0,10-5 0 16,2 6 0-16,1 6 2 15,5 6-1-15,3-1-1 16,6-1 1-16,3-4 0 15,10-8-1-15,6-4 1 16,6-10 0-16,6-3-2 16,-1-11 2-16,3-7 0 15,-1-6-1-15,-3-9 1 16,-4-1-2-16,-4-4 2 16,-12-2-2-16,-7-1 1 15,-10-3-1-15,-8 1 0 16,-13 0 0-16,-9-1-1 15,-10 1 2-15,-8-2-2 0,-2-2 1 16,-3-2 0-16,3-4 2 16,5 1-1-16,10-4 1 15,12 0-1 1,9 2 1-16,15 0-1 0,16 3 1 16,16 4-1-16,12 4 0 15,8 5 0-15,11 11-11 16,-7-1-12-16,6 10-9 15,-10 4-1-15,-4 6-1 16,-14 1-1-16,-5 5-1 16</inkml:trace>
          <inkml:trace contextRef="#ctx0" brushRef="#br0" timeOffset="1933.139">14000 1356 148 0,'0'0'40'0,"-21"-11"-3"15,4 9-24-15,17 2-13 16,-16 13 1-16,16-13-2 0,-2 22-14 15,2-22-16-15,6 18-2 16,-6-18-8 0,18 3-1-16,2-10-3 15</inkml:trace>
          <inkml:trace contextRef="#ctx0" brushRef="#br0" timeOffset="2360.3945">14875 953 163 0,'4'-23'41'16,"-9"-1"-9"0,-4 8-32-16,-9 11-1 15,-8 5 1-15,-6 10 0 16,-8 8 0-16,-5 11 0 0,-2 14 0 15,0 11 1-15,2 13 0 16,11 5-1-16,12 5 2 16,19 4-2-16,17 0 2 15,20-11-2-15,19-8 1 16,17-17 0-16,11-15 0 16,6-17-1-16,-1-13 1 15,-6-18-1-15,-12-15 0 16,-15-13 0-16,-17-12-1 15,-18-9 0-15,-18-1 0 16,-15 0 0-16,-15 3-2 16,-8 4 2-16,-9 9 0 15,-2 12-7-15,-3 9-18 0,9 15-11 16,3 9-4-16,9 7-1 16,9 9-2-16,6 7 7 15</inkml:trace>
        </inkml:traceGroup>
      </inkml:traceGroup>
    </inkml:traceGroup>
    <inkml:traceGroup>
      <inkml:annotationXML>
        <emma:emma xmlns:emma="http://www.w3.org/2003/04/emma" version="1.0">
          <emma:interpretation id="{82154D4B-980E-4BF0-8BC9-E1850C9E6643}" emma:medium="tactile" emma:mode="ink">
            <msink:context xmlns:msink="http://schemas.microsoft.com/ink/2010/main" type="paragraph" rotatedBoundingBox="16745,12509 19331,12824 19225,13691 16639,13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A5F995-F7EF-4B64-AF05-F056592A117E}" emma:medium="tactile" emma:mode="ink">
              <msink:context xmlns:msink="http://schemas.microsoft.com/ink/2010/main" type="inkBullet" rotatedBoundingBox="16700,12878 17259,12946 17224,13227 16666,13159"/>
            </emma:interpretation>
            <emma:one-of disjunction-type="recognition" id="oneOf1">
              <emma:interpretation id="interp5" emma:lang="en-US" emma:confidence="0">
                <emma:literal>-</emma:literal>
              </emma:interpretation>
            </emma:one-of>
          </emma:emma>
        </inkml:annotationXML>
        <inkml:trace contextRef="#ctx0" brushRef="#br0" timeOffset="2824.7126">10175 2644 165 0,'-18'6'41'0,"18"-6"-10"16,0 0-31-16,45-11 1 15,0 6-1-15,20 3-11 16,4-7-16-16,12 2-5 16,-7-2-2-16,-7 3-7 15,-17 3-2-15,-14 1-1 16</inkml:trace>
        <inkml:trace contextRef="#ctx0" brushRef="#br0" timeOffset="2976.8106">10348 2819 166 0,'0'0'41'16,"6"20"-12"-16,13-17-45 15,32 3-15-15,8-6-2 16,12-4-7-16,1 2-3 16,4-9-1-16</inkml:trace>
      </inkml:traceGroup>
      <inkml:traceGroup>
        <inkml:annotationXML>
          <emma:emma xmlns:emma="http://www.w3.org/2003/04/emma" version="1.0">
            <emma:interpretation id="{B53C83AA-B0A9-4D6D-A7DE-9CFC5468F111}" emma:medium="tactile" emma:mode="ink">
              <msink:context xmlns:msink="http://schemas.microsoft.com/ink/2010/main" type="line" rotatedBoundingBox="17675,12622 19331,12824 19225,13691 17569,13489"/>
            </emma:interpretation>
          </emma:emma>
        </inkml:annotationXML>
        <inkml:traceGroup>
          <inkml:annotationXML>
            <emma:emma xmlns:emma="http://www.w3.org/2003/04/emma" version="1.0">
              <emma:interpretation id="{2F927293-C0BC-4187-BBF1-3D74FBE986C6}" emma:medium="tactile" emma:mode="ink">
                <msink:context xmlns:msink="http://schemas.microsoft.com/ink/2010/main" type="inkWord" rotatedBoundingBox="17675,12622 19331,12824 19225,13691 17569,13489"/>
              </emma:interpretation>
              <emma:one-of disjunction-type="recognition" id="oneOf2">
                <emma:interpretation id="interp6" emma:lang="en-US" emma:confidence="0">
                  <emma:literal>0</emma:literal>
                </emma:interpretation>
                <emma:interpretation id="interp7" emma:lang="en-US" emma:confidence="0">
                  <emma:literal>O J</emma:literal>
                </emma:interpretation>
                <emma:interpretation id="interp8" emma:lang="en-US" emma:confidence="0">
                  <emma:literal>o J</emma:literal>
                </emma:interpretation>
                <emma:interpretation id="interp9" emma:lang="en-US" emma:confidence="0">
                  <emma:literal>☺</emma:literal>
                </emma:interpretation>
                <emma:interpretation id="interp10" emma:lang="en-US" emma:confidence="0">
                  <emma:literal>0 J</emma:literal>
                </emma:interpretation>
              </emma:one-of>
            </emma:emma>
          </inkml:annotationXML>
          <inkml:trace contextRef="#ctx0" brushRef="#br0" timeOffset="3508.1722">11591 2504 140 0,'-14'-22'40'16,"-2"4"-3"-16,-11-1-19 15,5 6-15-15,-10 8-2 16,-5 5-1-16,-6 5 0 16,0 8 0-16,0 5 0 15,-6 9-1-15,2 5 2 16,4 6-2-16,8 9 1 16,8 7 0-16,7 8 0 15,11 5-1-15,11 1 2 0,16-1-1 16,13-6 0-1,9-3 0-15,5-10 0 16,2-8 0-16,7-13 0 16,0-7 0-16,0-9 0 0,-3-4 0 15,-1-6 0-15,-1-4 0 16,3-4 0-16,0-6 1 16,-6-7-1-16,-3-5 0 15,-3-9 1-15,-8-11-1 16,-10-7 0-16,-6-4 0 15,-11-7 0-15,-8-2 0 16,-10 2-1-16,-14 4 1 16,-7 7-1-16,-10 10 2 15,-4 8-2-15,-8 11 1 16,-2 12 0-16,-2 6-12 16,14 10-13-16,8 4-7 15,14 4-1-15,24-13-3 0,-7 21-1 16,30-14-3-16</inkml:trace>
          <inkml:trace contextRef="#ctx0" brushRef="#br0" timeOffset="4101.3464">12510 2443 165 0,'-22'2'40'15,"22"-2"-8"-15,-2 39-32 16,13-8 0-16,9 5 0 16,5 9-1-16,6 7 1 15,5 5-1-15,-2 6 0 16,-1 2 1-16,-6 2-1 16,-7-2 1-16,-13-1 0 15,-9-6 2-15,-10-8-1 16,-10-8 1-16,-11-14-2 15,-6-13-1-15,-8-13 1 16,-4-8 0-16,1-10 1 0,3-5-3 16,4-6 1-16,8-6-7 15,17 4-21-15,9 1-4 16,15 2-3 0,10 1-2-16,9-2-3 0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6:18:02.0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57F48C-D33C-4AE5-BBA9-68A7E538D6B8}" emma:medium="tactile" emma:mode="ink">
          <msink:context xmlns:msink="http://schemas.microsoft.com/ink/2010/main" type="inkDrawing" rotatedBoundingBox="12675,17721 12690,17721 12690,17736 12675,17736" shapeName="Other"/>
        </emma:interpretation>
      </emma:emma>
    </inkml:annotationXML>
    <inkml:trace contextRef="#ctx0" brushRef="#br0">0 0 0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02.8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979D6A7-C42D-407F-B7DF-1E0D69CE45DB}" emma:medium="tactile" emma:mode="ink">
          <msink:context xmlns:msink="http://schemas.microsoft.com/ink/2010/main" type="inkDrawing"/>
        </emma:interpretation>
      </emma:emma>
    </inkml:annotationXML>
    <inkml:trace contextRef="#ctx0" brushRef="#br0">0 16 49 0,'0'0'39'16,"27"-6"1"-16,-4 8-14 16,4-7-11-16,11 8 0 15,9-6 0-15,11 3-3 16,7-2-4-16,9 2-5 16,7 0-3-16,2 0 0 15,7 0 0-15,2 0 0 16,0 2 0-16,2-2 0 15,3 2 0-15,3-1 0 16,-1 1 1-16,-2 2-1 0,1-1 0 16,-1 5 0-16,-1-5 1 15,-2 4-1-15,-6 1 0 16,0-1 0-16,1 0 0 16,1-2 1-16,-2 1-1 15,3-3 1-15,-1 3 0 16,0-3-1-16,-1-1 1 15,-5 2 0-15,-1-4-1 16,-1 3 1-16,-1-1 0 16,-4 0-1-16,-3 0 1 15,-1 1-1-15,-3 1 0 16,-3 1 1-16,-6-1-1 16,-3-1 0-16,-6 3 0 0,-3-1 0 15,-6-1 0-15,0-1 1 16,-3-1-1-16,-2 0 0 15,-2-4 0-15,0 2 0 16,-3 0 1-16,-4 0-1 16,-2 0 0-16,-4 2-1 15,-3 0 1-15,-20-2 0 16,27 7 0-16,-27-7 0 16,18 5 0-16,-18-5 0 15,0 0-2-15,0 0-8 16,0 0-9-16,0 0-9 15,0 0-6-15,0 0-1 0,0 0 0 16,0 0-3-16,-22-9 6 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04.9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B84C54-4178-4318-8870-978FFD65AEA1}" emma:medium="tactile" emma:mode="ink">
          <msink:context xmlns:msink="http://schemas.microsoft.com/ink/2010/main" type="inkDrawing"/>
        </emma:interpretation>
      </emma:emma>
    </inkml:annotationXML>
    <inkml:trace contextRef="#ctx0" brushRef="#br0">374 116 110 0,'-17'-20'41'0,"3"2"-6"16,-8-4-17-16,6 8-4 15,-7-4-3-15,3 5-5 16,-4 6-6-16,-3 3 0 15,-2 10 0-15,-5 6 0 16,0 12 1-16,1 8-1 16,3 8 0-16,3 7 0 15,9 6 0-15,12 3 0 16,15 0-1-16,15-6 0 16,17-6 1-16,15-16-1 15,9-10 1-15,7-12 1 0,-1-15-1 16,-5-13 0-16,-10-12 1 15,-12-11-5-15,-19-4-2 16,-18-3 0-16,-14 2-1 16,-17 3-1-16,-5 9-3 15,-10 4-5-15,1 16-5 16,-5 9 0-16,10 15-2 16,2 8-4-16,10 11-5 15,8 9-3-15,6 4 18 16,11 11 17-16</inkml:trace>
    <inkml:trace contextRef="#ctx0" brushRef="#br0" timeOffset="542.7014">403 743 157 0,'7'-23'43'16,"5"-9"-9"-16,12-1-33 16,12-3 0-16,9-1-1 15,9 1-4-15,-2 0-14 16,12 7-10-16,-14 2-6 15,-5 9-5-15,-14 9-3 16,-15 9-1-16,-16 0 16 16</inkml:trace>
    <inkml:trace contextRef="#ctx0" brushRef="#br0" timeOffset="298.9358">341 511 116 0,'0'0'42'16,"-20"15"-3"-16,15 12-16 16,-1 5-15-16,5 11-4 15,4 11-4-15,-1 11 0 16,0 5-1-16,2-1 1 16,-1 1 0-16,-1-4 0 15,0-6-1-15,1-8 1 0,1-12-1 16,0-17-13-16,-4-23-12 15,0 0-5-15,23-6-4 16,-16-22 0-16,-1-12-6 16,-1-5-3-16</inkml:trace>
    <inkml:trace contextRef="#ctx0" brushRef="#br0" timeOffset="886.028">381 806 148 0,'-22'-10'42'15,"-1"2"-10"-15,-12-1-25 16,3 0-7-16,-6 2 1 15,-3-2-1-15,-6 2 0 16,-4 0 0-16,-5 3 0 0,0-1 0 16,-3-2 0-1,3 1 0-15,7 1 0 16,9-1 1-16,10 1-1 16,6-2-13-16,24 7-13 0,0 0-8 15,27-9-6-15,8 11-2 16,8 1-1-16,6 6 11 15</inkml:trace>
    <inkml:trace contextRef="#ctx0" brushRef="#br0" timeOffset="1239.1211">200 1202 82 0,'0'0'41'0,"-21"13"-4"16,10 7-9-16,-5 3-11 15,7 8-4-15,-4 3-5 16,4 5-7-16,0 5-2 16,2-5 2-16,3-3-1 15,1-9-9-15,8-3-11 16,-5-24-9-16,0 0-4 16,23-11-2-16,-8-14 0 0,-1-10-2 15,4-1 9-15</inkml:trace>
    <inkml:trace contextRef="#ctx0" brushRef="#br0" timeOffset="1422.131">390 1206 129 0,'0'0'42'0,"32"23"-1"16,-15-5-21-16,6 16-20 15,4 4 0-15,6 7 0 16,3 4-15-16,-7-6-14 15,5 2-6-15,-7-11-7 16,-5-12-1-16,-4-13-3 0,-18-9 25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41.9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B5AE9CC-9D6E-477A-A82F-998B4480DE81}" emma:medium="tactile" emma:mode="ink">
          <msink:context xmlns:msink="http://schemas.microsoft.com/ink/2010/main" type="inkDrawing" rotatedBoundingBox="1633,8095 4737,8166 4734,8290 1630,8219" shapeName="Other">
            <msink:destinationLink direction="with" ref="{1300CB86-01A2-4A2E-A5C2-504DAE106D2A}"/>
          </msink:context>
        </emma:interpretation>
      </emma:emma>
    </inkml:annotationXML>
    <inkml:trace contextRef="#ctx0" brushRef="#br0">0-3 84 0,'33'0'41'15,"-10"4"-7"-15,4-6-19 16,11 6-3-16,7-6 1 15,11 5-1-15,-1-3-2 16,9 6-5-16,0-3-4 16,2 3-2-16,1 3 1 15,2 0 0-15,-1 2 0 0,3-1-1 16,1 1 1-16,-2 0 0 16,8 0 0-1,1-2 0-15,2 0-1 16,-1-2 1-16,-1-3-1 15,4 1 1-15,4-3 0 0,3-2 0 16,0 0 0-16,0-2 0 16,4-2 1-16,2-1-1 15,0 0 2-15,-3-3-2 16,-1 3 0-16,-3-2 0 16,-3 3 0-16,1 1 1 15,-4-1-1-15,-5 2 0 16,-6 0-1-16,-5 4 1 0,-4 0 0 15,-6 0 1 1,-8 1-1-16,-4 1 0 16,-9-2 0-16,-3 0 0 15,-6 3-8-15,-9-9-10 0,-2 3-11 16,-16 1-6-16,0 0-7 16,2-20-2-16,-20 2 0 15,-4 3 38-15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07.0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146364-C9EB-490E-8F86-39C3B3EF3D68}" emma:medium="tactile" emma:mode="ink">
          <msink:context xmlns:msink="http://schemas.microsoft.com/ink/2010/main" type="inkDrawing" rotatedBoundingBox="6180,5771 6965,5833 6919,6419 6134,6358" semanticType="enclosure" shapeName="Other"/>
        </emma:interpretation>
      </emma:emma>
    </inkml:annotationXML>
    <inkml:trace contextRef="#ctx0" brushRef="#br0">24 0 168 0,'-15'27'42'0,"6"-6"-9"0,9 10-30 16,-1 12-4-16,6 4 2 15,2 1-2 1,2-1 1-16,4 0-8 15,-4-15-7-15,5-3-9 0,-14-29-6 16,18 15-4-16,-12-32-4 16,1-8-2-16,-3-11-2 15,-4-11 29-15</inkml:trace>
    <inkml:trace contextRef="#ctx0" brushRef="#br0" timeOffset="438.9654">87-65 151 0,'0'0'41'0,"0"0"-9"16,14-16-16 0,3 9-9-16,13-1-8 15,6 1 0-15,8 0 0 16,4 0 0-16,5 1 0 0,-3 3 1 16,1 1-1-16,-8 6 2 15,-3 5 0-15,-8 1 0 16,-5 7 0-16,-3 6 1 15,-6 0-1-15,-4 6 0 16,-1 3 0-16,0 3-1 16,1 2 0-16,0 5 0 15,4-3 0-15,-3 3 0 16,3 1-1-16,-2-2 1 16,-5-3 0-16,-6-4 0 15,-8-1 0-15,-12-6-1 16,-12-9-2-16,-9-4-3 15,-13-10 1-15,-5-1 0 0,-7-3 3 16,-4-5 1-16,-4-2 1 16,3-2 0-16,4 3 2 15,8-1 3-15,11 4 0 16,9-5-1-16,12 3-5 16,22 5-23-16,0 0-9 15,32-5-2-15,-3-1-2 16,6-1-2-16,-1 0-3 15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21.7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4B23A5-FA1E-4EA0-9F20-D6FD508994A5}" emma:medium="tactile" emma:mode="ink">
          <msink:context xmlns:msink="http://schemas.microsoft.com/ink/2010/main" type="inkDrawing"/>
        </emma:interpretation>
      </emma:emma>
    </inkml:annotationXML>
    <inkml:trace contextRef="#ctx0" brushRef="#br0">32 0 172 0,'-8'36'42'0,"3"18"-10"15,-6 13-29-15,8 12-3 16,4 15 0-16,5 6-1 16,1 10 0-16,0 5 1 15,4 15-2-15,2 1 2 16,1 2-2-16,-5-1 2 16,0 1-1-16,-5 0-1 0,-2 7 1 15,-2 1 0-15,-4-6 0 16,-1-4 0-16,-4-2 0 15,-2-3 0 1,0-1-1-16,0-1 2 0,-2-15 0 16,4-6 0-16,2-4 0 15,2-7 0-15,1-9 0 16,2-10 0-16,2-6 1 16,2-10-1-16,0-8 1 15,0-8-1-15,0-12 1 16,-1-9-2-16,-1-20-9 15,0 0-15-15,18-13-11 16,-7-23-5-16,2-23-3 0,1-18 0 16,-1-24 11-16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32.7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254E42-7FDA-4C1B-A6D4-8F0298263300}" emma:medium="tactile" emma:mode="ink">
          <msink:context xmlns:msink="http://schemas.microsoft.com/ink/2010/main" type="inkDrawing"/>
        </emma:interpretation>
      </emma:emma>
    </inkml:annotationXML>
    <inkml:trace contextRef="#ctx0" brushRef="#br0">3 106 90 0,'-4'-20'41'15,"0"-2"-3"-15,4 22-6 0,11-34-9 16,9 25-5-16,3-3-5 16,12 6-13-16,3 3 0 15,5 3 0-15,4 3 0 16,2 4 0-16,-2 10 0 16,-2-1 0-16,-6 7 0 15,-8 2 0-15,-6 4 0 16,-9 2 0-16,-10 1 0 15,-10-1 0-15,-10-1 0 16,-8-1 0-16,-10-6 0 16,-4-3 0-16,-6-5 0 15,-5-3 0-15,0-5 0 16,-1-3 0-16,4-4 0 0,5-5-4 16,13 1-9-16,5-9-7 15,21 13-6-15,3-18-5 16,17 9-2-16,7-7-2 15,11 5 0-15,5-1 5 16,6-4 6-16</inkml:trace>
    <inkml:trace contextRef="#ctx0" brushRef="#br0" timeOffset="-343.3482">40 80 95 0,'-12'-21'40'15,"12"21"-2"-15,0 0-10 0,0 0-7 16,-18 32-3-16,21 1-4 16,-3 6-13-1,2 6-1-15,4 9 0 0,-3 4 0 16,1-1 0-16,-1-1 0 16,1-5 0-16,1-3 0 15,-1-8 0-15,0-10 0 16,3-5-4-16,-7-25-18 15,0 0-6-15,18-5-5 16,-11-17-1-16,-9-13-1 16,1-9-5-16,-5-4 0 15,-1-6 22-15</inkml:trace>
    <inkml:trace contextRef="#ctx0" brushRef="#br0" timeOffset="224.1283">553 95 118 0,'-22'-13'41'16,"22"13"0"-16,-20-23-10 15,20 23-17-15,35-14-18 16,-5 6-11-16,17 8-10 16,-5-3-5-16,10 5-3 15,-9-4 0-15,-3 4-1 16,-11-2 0-16,-13 1 10 15</inkml:trace>
    <inkml:trace contextRef="#ctx0" brushRef="#br0" timeOffset="519.6768">573 143 118 0,'-25'20'34'0,"6"9"-1"16,0 0-6-16,4 14-11 15,3 0-1-15,8 9-4 16,0 4-10-16,8 2-1 16,5-2 0-16,7-3 0 15,6 0 0-15,9-7 0 16,1-4 0-16,8-8 0 16,5-7 0-16,-2-7 0 15,8-6-7-15,-10-12-13 16,2-4-7-16,-8-12-3 0,-5-4-3 15,-12-7-1-15,-5-4 0 16,-11-5 1-16,-13-1 9 16,-5 3 12-16</inkml:trace>
    <inkml:trace contextRef="#ctx0" brushRef="#br0" timeOffset="691.6976">472 590 179 0,'-20'3'35'16,"20"-3"-2"-16,36-11-25 16,4 1-12-16,19 6-22 15,-1-7-6-15,9 4-1 0,-6-4-2 16,-3 4-1-16,-11 0-2 16,-6 3-1-1</inkml:trace>
    <inkml:trace contextRef="#ctx0" brushRef="#br0" timeOffset="1211.8146">1116 415 117 0,'0'0'20'15,"-18"-3"-9"-15,18 3-20 16,18 0-12-16,2 3-3 16,5-3 0-16,7 2-3 15,6-2 0-15</inkml:trace>
    <inkml:trace contextRef="#ctx0" brushRef="#br0" timeOffset="1058.884">1163 600 143 0,'0'0'35'15,"-25"9"-1"-15,25-9-2 0,-26 29-21 16,21-5-11-16,-1 4 0 16,5 8 0-16,2 6 0 15,5 1 0-15,5 2 0 16,3-4 0-16,4-3 0 15,6-5 0-15,3-8 0 16,2-16-12-16,10-6-14 16,-6-17-4-16,1-8-2 15,-9-14-1-15,-3-5-2 16,-13-13 1-16,-2-2 2 16,-10-1 12-16</inkml:trace>
    <inkml:trace contextRef="#ctx0" brushRef="#br0" timeOffset="1455.8092">1547 410 143 0,'-20'-4'34'0,"4"-3"0"16,16 7-5-16,0 0-18 16,27-4-14-16,11 13-15 15,0-5-7-15,9 5-4 16,-2-2-2-16,-2 4-2 16,-10-4 0-16,-6 4 0 15,-9-2 9-15,-18-9 8 0</inkml:trace>
    <inkml:trace contextRef="#ctx0" brushRef="#br0" timeOffset="1644.6526">1574 635 106 0,'0'0'34'0,"0"0"0"15,18 3-1-15,11-5-14 16,2-1-18-16,9-3-13 15,1 1-13-15,-1-4-8 16,1 4 0-16,-8-6-2 16,-1 2-2-16,-7-4 3 0</inkml:trace>
    <inkml:trace contextRef="#ctx0" brushRef="#br0" timeOffset="2290.8793">2137 491 178 0,'-16'-16'34'0,"16"16"-1"15,0 0-23-15,0 0-10 16,22 28 0-16,1-4 0 16,1 3 0-16,3 5 0 15,1 2 0-15,0 0 0 0,-5-3 0 16,-3-2 0-1,-6-9 0-15,1-2-11 0,-15-18-6 16,0 0-2 0,0 0 0-16,0 0 0 0,-9-40 0 15,3 11 2-15,-5-10 9 16,2-5 9-16,4-2 7 16,0-3 4-16,10 6 3 15,-1 2 1-15,10 8 1 16,2 6 0-16,11 15-4 15,-1 6-2-15,8 17-3 16,-2 5-2-16,8 11-1 0,-2 9-5 16,-2 6 0-1,-2 3 0-15,1 0 0 0,-7-4 0 16,0-2 0 0,-7-8 0-16,-3-8 0 15,-18-23 0-15,24 18 0 0,-24-18-10 16,11-18-1-16,-8 0-3 15,-3-14 0-15,6-4-2 16,-1-9 0-16,6 4 1 16,1-2 5-16,8 5 7 15,2 7 7-15,1 4 9 16,4 16 1-16,-1 11 2 16,4 17-1-16,-4 4 1 0,3 15-1 15,-8 2-2 1,4 7-10-16,-1 2-3 15,-1-2 0-15,6-4-5 16,-7-10-17-16,9-8-9 0,-6-14-1 16,7-9-2-16,-5-14 0 15,9-6-2-15,-5-11 1 16</inkml:trace>
    <inkml:trace contextRef="#ctx0" brushRef="#br0" timeOffset="2772.1017">3572 374 123 0,'-18'-25'34'0,"-4"5"-2"16,-9 2 0-16,-3 9-14 15,-6 5-6-15,4 11-8 16,-3 11-4-16,-3 8 0 16,6 10 0-16,7 5 0 0,9 6 0 15,15 3 0-15,16-1 0 16,12-4 0-16,17-6 0 15,14-8 0-15,7-11 0 16,-1-11 0-16,-1-13 0 16,-8-10 0-16,-10-12-3 15,-12-10-4-15,-11-3 0 16,-12-10 0-16,-8 4 1 16,-7 0 6-16,-4 6 0 15,-3 6 0-15,0 6 6 16,16 27 0-16,-24-19 2 15,24 19-1-15,2 23-4 16,14 2-3-16,8 13 0 0,8 5 0 16,12 9 0-16,6 8 0 15,6 3 0-15,-4 7 0 16,1 0 0-16,-8 0 0 16,-9-5 0-16,-11-7 0 15,-16-8 0-15,-20-16-6 16,-7-5-15-16,-14-24-6 15,-4-10-5-15,-6-20-1 16,3-15-1-16,3-14 0 16,8-9-1-16,16-7 11 15</inkml:trace>
    <inkml:trace contextRef="#ctx0" brushRef="#br0" timeOffset="3168.1071">4025 127 147 0,'12'-21'35'0,"-12"21"-1"16,0 0-2-16,16 14-25 16,-1 22-7-16,7 13 0 15,1 8 0-15,8 10 0 16,1 3 0-16,6 0 0 16,-4-7 0-16,-1-7 0 15,-4-9 0-15,-9-15 0 16,-8-12 0-16,-12-20-7 15,0 0-8-15,0 0-3 16,-16-40 0-16,9 11 0 16,-8-10 0-16,21 3-1 0,1-5 7 15,11 6 14 1,16 8 12-16,2 8 4 16,18 13 0-16,-1 8 1 0,12 18-2 15,-9 5 2-15,1 18-4 16,-10 0-12-16,-7 6-3 15,-11-1 0-15,-13-3 0 16,-9-3 0-16,-14-15-17 16,0-7-16-16,-9-19-2 15,-1-13-2-15,-1-19-2 16,6-16-1-16</inkml:trace>
    <inkml:trace contextRef="#ctx0" brushRef="#br0" timeOffset="3907.1095">1363 1678 131 0,'0'0'40'15,"-20"-12"-3"-15,20 12-12 16,0 0-11-16,0 0-8 0,0 0-6 16,36-17-1-16,-9 19 1 15,6-2 0-15,3 2 0 16,4-2 0-16,1 0-6 15,4 5-12-15,-5-3-10 16,1 4-4-16,-8-5 0 16,-4 7-2-16,-11-5-1 15,-18-3 0-15</inkml:trace>
    <inkml:trace contextRef="#ctx0" brushRef="#br0" timeOffset="4109.8581">1423 1923 148 0,'-22'9'34'16,"22"-9"-1"-16,0 0-12 15,5 20-11-15,22-18-5 16,11-1-6-16,13 1-3 16,-2-5-13-16,8 3-10 15,-3-6-5-15,-3 4-1 16,-15-3-2-16,-5 3-1 15,-10-3-1-15</inkml:trace>
    <inkml:trace contextRef="#ctx0" brushRef="#br0" timeOffset="4702.9877">2446 1533 156 0,'0'0'34'0,"-18"9"-1"16,18 10-13-16,-4 8-11 15,11 11-6-15,1 7-3 16,2 7 0-16,1 4 0 0,0 5 0 15,2-3-1-15,-1-4 1 16,-1-7 0-16,-2-6-1 16,0-7 1-16,-2-11-1 15,4-3-14-15,-11-20-12 16,16 4-5-16,-16-4-2 16,22-27 1-16,-11 4-3 15,0-3 0-15</inkml:trace>
    <inkml:trace contextRef="#ctx0" brushRef="#br0" timeOffset="4896.2429">2913 1894 186 0,'0'0'35'0,"-34"-2"-2"16,34 2-32-16,0 0-12 15,0 0-14-15,5 20-8 16,-5-20 0-16,35 6-2 16,-16-10-1-16,5-1-2 15</inkml:trace>
    <inkml:trace contextRef="#ctx0" brushRef="#br0" timeOffset="5406.4626">3626 1682 167 0,'-16'-31'36'0,"3"4"-3"16,-7 0-19-16,2 9-9 15,0 4-5-15,-4 7 0 16,-1 3 0-16,-4 6 0 15,-2 7 0-15,0 7 0 16,-2 6 0-16,3 5 0 16,4 7 0-16,6 2 0 15,7 3 0-15,13 1 0 0,12-4-1 16,10-4 0 0,12-10 0-16,11-6 1 0,2-9-1 15,3-8 1 1,-3-10-1-16,-8-7 1 0,-7-6 0 15,-8 1 0-15,-8-2 1 16,-9 1-1-16,-6 6 1 16,-3 18-1-16,-1-19 1 15,1 19-1-15,-4 19 1 16,4 5-1-16,2 8 1 16,1 6-1-16,5 9-1 15,-1 1 1-15,4 1 0 0,3 0 0 16,2-6-1-16,1-4 0 15,-1-6-1-15,-4-14-18 16,12-6-12 0,-4-13-1-16,5-9-1 0,-5-11-1 15,5-3-1-15</inkml:trace>
    <inkml:trace contextRef="#ctx0" brushRef="#br0" timeOffset="5566.5711">4155 1966 169 0,'5'16'35'16,"-5"-16"-1"-16,-7 20-22 0,16-2-37 15,-9-18-8-15,27 22-1 16,-27-22-2 0,36-4-1-16,-13-12-1 15</inkml:trace>
    <inkml:trace contextRef="#ctx0" brushRef="#br0" timeOffset="6068.1406">4716 1635 156 0,'-20'-7'36'15,"20"7"-1"-15,-34 21-7 16,14 6-28-16,7 8 0 15,0 11 0-15,3 5-1 16,1 1 1-16,3 2 0 16,6-2-1-16,4-5 1 0,3-7 0 15,6-4-1-15,1-11 1 16,8-9 0-16,1-5-1 16,4-8 1-16,-1-5 0 15,-1-5-1-15,-2-5 1 16,-1-6 0-16,-8-4 0 15,-5-3 0-15,-3-2 0 16,-10-2 0-16,-7-3 0 16,-9-2 1-16,-5-2-1 15,-13-2 1-15,-3 0-1 16,-6 0 1-16,-4 2-1 16,3 0 1-16,3 4-1 15,7 3 0-15,7 2 0 0,15 4 0 16,10 3 0-16,17 4 0 15,11 1-1-15,10 1 1 16,10 5-1-16,1 2 1 16,4 0-8-16,5 8-15 15,-10 1-8-15,1 7-2 16,-14-2-1-16,-2 4-1 16,-7 0-2-16,-2 3 0 15</inkml:trace>
    <inkml:trace contextRef="#ctx0" brushRef="#br0" timeOffset="6247.4384">5165 1860 154 0,'-14'16'37'16,"14"-16"-2"-16,0 0-8 15,0 0-39-15,18 6-17 16,3-5-4-16,-1-6-2 15,4 0-1-15,1-8-1 16,6-1-2-16</inkml:trace>
    <inkml:trace contextRef="#ctx0" brushRef="#br0" timeOffset="6768.1115">5793 1432 148 0,'0'0'35'0,"-22"-9"-1"16,22 9-10-16,-30 21-12 15,19 3-10-15,0 12-2 16,0 9 0-16,6 12-1 0,1 8 0 16,8 5 1-16,7 0-1 15,8-1 1 1,10-4-1-16,7-10 1 16,8-10-1-16,8-16 0 0,6-11 1 15,1-13 0-15,-1-8 0 16,-4-13 0-16,-3-11 0 15,-8-6 0-15,-7-4 0 16,-12-3 1-16,-10-1-1 16,-7 3 0-16,-10 0 0 15,-12 11 1-15,-7 7-2 16,-8 11 2-16,-6 13-1 16,-2 8 1-16,2 14-1 15,0 8 0-15,7 5 1 0,9 6-1 16,9-3 0-1,17 8-12-15,8-8-20 16,13-8-3-16,0-16-1 0,4-9-2 16,-6-11-2-16</inkml:trace>
    <inkml:trace contextRef="#ctx0" brushRef="#br0" timeOffset="7277.7753">1378 2958 154 0,'-20'-6'35'16,"20"6"0"-16,0 0-16 15,30-16-19-15,8 12-1 16,13 3 0-16,14 2-18 15,-2-1-12-15,4 2-2 16,-10-2-1-16,-11 2-1 16,-18 0-2-16</inkml:trace>
    <inkml:trace contextRef="#ctx0" brushRef="#br0" timeOffset="7434.8824">1518 3139 175 0,'6'16'34'0,"15"-12"-4"16,17 3-47-16,7-5-12 15,13 2-5-15,2-4 0 16,-3-4-2-16,-2-1-1 16,-5-4-1-16</inkml:trace>
    <inkml:trace contextRef="#ctx0" brushRef="#br0" timeOffset="7940.4169">2469 2824 142 0,'0'0'34'0,"-34"-19"-1"16,16 17-10-16,-7 2-13 0,5 7-6 16,0 6-4-16,-2 3 0 15,2 4 0-15,1 3 0 16,-1 2 0-16,2 2 0 15,7 4 0-15,4-2-1 16,5-1 1-16,7-1-1 16,11-1 1-16,10-3-1 15,12 0 1-15,7-1-1 16,9-2 1-16,7-1 0 16,2 1 0-16,-1 2 0 15,-6-1 0-15,-9 1 1 16,-10 0-1-16,-8 1 0 15,-14-1 0-15,-12-3 0 16,-3-19 0-16,-25 26 0 16,2-19-8-16,-12-9-12 15,-1-3-9-15,-5-10-5 16,-3-6 0-16,-2-10-2 0,2-5 0 16,3-7 0-16</inkml:trace>
    <inkml:trace contextRef="#ctx0" brushRef="#br0" timeOffset="8096.6641">2420 2907 163 0,'19'-16'35'16,"8"3"-2"-16,5 3-27 16,8 1-28-16,8 7-10 15,3 0-1-15,0 0-1 16,-5 2-3-16,0 0 0 15</inkml:trace>
    <inkml:trace contextRef="#ctx0" brushRef="#br0" timeOffset="8614.5584">3436 2841 161 0,'0'0'36'16,"-38"7"-1"-16,17 11-14 16,-3 3-22-16,-3 6 1 15,-2 9-1-15,2 4-1 16,2 1 1-16,0 3 0 0,7-1 0 16,3-2 0-16,5-1 1 15,10-4-1-15,10-6 0 16,8-3 1-16,9-5-1 15,10-6 0-15,4-7 0 16,4-5 1-16,2-6-1 16,-4-5 1-16,-3-4 0 15,-6-5-1-15,-10-2 1 16,-10-4 0-16,-10 0-2 16,-11-3-3-16,-10 2 0 15,-10-4 0-15,-9 0 0 16,-12-4 1-16,-7 3 6 0,-4-5-1 15,-1 3 3-15,1-1 2 16,1-3 1-16,11 5-1 16,6 0 0-16,17 4-1 15,15 3-6-15,15 1 1 16,13 1 0-16,17 4-1 16,13 5 1-16,5-2-11 15,13 12-13-15,-4-1-8 16,0 5-1-16,-8 5-2 15,-7 4-1-15,-10 3-1 16</inkml:trace>
    <inkml:trace contextRef="#ctx0" brushRef="#br0" timeOffset="8803.6842">3801 3260 174 0,'0'0'35'16,"-18"27"-1"-16,18-9-42 16,0-18-13-16,21 25-11 15,-2-18-2-15,2-3-2 16,-1-10 0-16,3-4-1 16</inkml:trace>
    <inkml:trace contextRef="#ctx0" brushRef="#br0" timeOffset="9539.8561">4633 2844 159 0,'0'0'36'0,"0"-18"-3"16,0 18-18-16,-22 18-7 15,4 0-7-15,-4 6 0 16,-3 6-2-16,-4 4 1 16,-3 8-2-16,-4-3 2 15,0 3-2-15,3-1 2 16,4 0-2-16,9 1 2 15,4-3-1-15,13-3 0 16,10-3 1-16,11-1-1 16,7-3 0-16,11-7 0 15,9-8 1-15,0-7-1 0,4-3 0 16,-4-10 1-16,0-4 0 16,-5-5 0-16,-9-3 0 15,-10-2 0-15,-6-1 0 16,-12-3 1-16,-6-3 0 15,-12 2-1-15,-8-4 0 16,-11 1 1-16,-8-7-1 16,-8 1 1-16,-5-2 0 15,-2 0 0-15,-1-1 0 16,6 1 0-16,5-2 1 16,9 4-2-16,9 3 1 15,11 4-1-15,11 4 0 0,12 5-1 16,10 1 1-16,10 5-1 15,9 1-11-15,17 7-11 16,1 1-9-16,11 3 0 16,-2-2-3-16,1-2 0 15,-1 4-2-15,-5-1 0 16</inkml:trace>
    <inkml:trace contextRef="#ctx0" brushRef="#br0" timeOffset="9914.5668">5192 2643 167 0,'-27'5'36'0,"25"11"-2"15,6 4-20-15,8 14-15 16,16 11 0-16,6 6 1 15,5 8-2-15,3 6 1 16,-2 0 0-16,-4-1 1 16,-7-3-1-16,-10-1 0 15,-8-6 1-15,-11-4 0 16,-9-7 0-16,-7-5 0 16,-6-5 0-16,-6-5 0 15,-7-4-1-15,-3-6 1 0,-5-6 0 16,0-6 0-16,-1-8 1 15,-1-3-1-15,6-3-5 16,3-8-20 0,14 0-8-16,7-7-3 0,12-4-3 15,8-8-2-15,10-6-2 16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22.3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C3DD66-1D34-4968-9480-FD906E6F0912}" emma:medium="tactile" emma:mode="ink">
          <msink:context xmlns:msink="http://schemas.microsoft.com/ink/2010/main" type="inkDrawing"/>
        </emma:interpretation>
      </emma:emma>
    </inkml:annotationXML>
    <inkml:trace contextRef="#ctx0" brushRef="#br0">66 0 159 0,'-15'21'42'16,"5"17"-7"-16,-9 4-24 16,9 13-8-16,2 10-3 15,5 7 1-15,3 5-1 16,9 8 1-16,5 0-2 15,8-1 1-15,5-5 0 16,7-7 0-16,8-9 0 16,3-16 0-16,5-13 0 15,1-18-1-15,-1-16 2 16,1-18-2-16,-4-12 2 16,-6-15-2-16,-3-7 2 0,-9-8-2 15,-9-1 2-15,-7 2-1 16,-8 3 0-16,-12 11-1 15,-8 9 2-15,-6 13-2 16,-12 14 2-16,-3 14-1 16,-3 13-1-16,1 13 1 15,3 8 0-15,5 12 1 16,8 6-1-16,11 2 0 16,9 3 0-16,11-7 0 15,11-2-5-15,5-16-18 16,12-4-11-16,-1-22 0 15,3-11-2-15,-3-15-8 16,-1-14-1-16</inkml:trace>
    <inkml:trace contextRef="#ctx0" brushRef="#br0" timeOffset="715.5547">970 421 164 0,'0'0'43'15,"-22"39"-3"-15,10-12-32 0,8 11-8 16,8 0 0-16,1 5 0 16,6 2 0-16,0-4 0 15,1-5 0-15,-1-9-1 16,0-7-3-16,-11-20 0 16,0 0-1-16,0 0 0 15,11-38 1-15,-15 2 3 16,-1-7 2-16,1-5-1 15,4-4 4-15,5 5-1 0,1 2 2 16,8 7-1-16,3 6 0 16,2 12-4-16,5 11 2 15,3 12-2-15,-4 10 1 16,4 10-1-16,-1 12 0 16,-3 4 0-16,-1 12 0 15,-1 1 0-15,3 0 0 16,-4-4 0-16,0-4 0 15,-4-8 0-15,0-13 0 16,-16-23-1-16,24 5-1 16,-17-24-5-16,0-12-4 15,-5-16 0-15,5-3 1 16,-3-13 0-16,5 0 3 0,3 0 7 16,5 7 0-1,6 9 7-15,-1 8 4 16,8 19 0-16,-3 13 1 15,6 19-1-15,-4 14-4 0,0 11-7 16,-2 12 0-16,-4 9 0 16,-1 3 0-16,-6 2 0 15,2-6 0-15,0-10 0 16,0-4-9-16,-7-18-24 16,5-14-2-16,-16-11-2 15,15-32-4-15,-12-13 0 16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19.2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21AF5D-EF3D-43D9-8A10-1AF9A3D6728E}" emma:medium="tactile" emma:mode="ink">
          <msink:context xmlns:msink="http://schemas.microsoft.com/ink/2010/main" type="inkDrawing" rotatedBoundingBox="3049,4915 11762,7070 10467,12306 1753,10150" semanticType="callout" shapeName="Other">
            <msink:sourceLink direction="to" ref="{F63075D0-A068-4195-9496-F1771034BC59}"/>
            <msink:sourceLink direction="from" ref="{719B7E10-6636-4864-9A28-A7213439711D}"/>
          </msink:context>
        </emma:interpretation>
      </emma:emma>
    </inkml:annotationXML>
    <inkml:trace contextRef="#ctx0" brushRef="#br0">1986 99 139 0,'10'-54'35'0,"8"7"1"15,16 17-14-15,9 5-12 16,9 14-4-16,8 9-5 0,-2 9-1 16,-4 10 0-16,-5 11 0 15,-15 8 0-15,-12 7 0 16,-15 7 0-1,-11 2-1-15,-16 0 1 0,-9-3 0 16,-8-8-1-16,-5-7 1 16,-1-14 0-16,-1-15-4 15,10-7-10-15,0-19-10 16,19-6-6-16,8-12-3 16,20-3-7-16,12-1-1 15,15 0 0-15,12 7 22 16</inkml:trace>
    <inkml:trace contextRef="#ctx0" brushRef="#br0" timeOffset="-269.8583">2102 92 156 0,'-7'25'34'15,"-4"2"0"-15,7 14-13 16,8 6-21-16,3 8 1 15,9 6-1-15,2 5 0 0,6 1 2 16,-2 3-2-16,-3-4-2 16,-2-12-14-16,-1-7-10 15,-9-17-6-15,-3-10 0 16,-4-20-2-16,-17-13-2 16,-1-19 1-16</inkml:trace>
    <inkml:trace contextRef="#ctx0" brushRef="#br0" timeOffset="531.9019">2854-91 143 0,'-27'-13'40'0,"-7"1"-3"15,-2 4-15-15,-2 7-18 16,2 2-4-16,2 12 0 15,1 5 0-15,4 9 0 16,8 7 0-16,6 7 0 16,10 6 1-16,10 5 0 15,13 0 0-15,11-6-1 0,13-3 1 16,6-10 0 0,7-12 0-16,0-15-1 15,-2-14 0-15,-8-15 0 0,-11-9-1 16,-14-8 1-1,-15-4-1-15,-12-1 1 0,-11 3-1 16,-7 7 0-16,-6 2 0 16,-1 8 2-16,1 7-2 15,8 4-5-15,5 0-9 16,18 14-10-16,0 0-5 16,30-20-3-16,-3 14 0 15,13 5 0-15,-2-5 0 16,3 6 7-16,-3 2 21 15,-11-2 20-15,-5 5 15 16,-22-5 3-16,18 15-1 0,-18-15 1 16,0 29 0-1,-5-8 0-15,6 8-13 0,-1 3-10 16,8 6-10-16,3 3 1 16,5-3-3-16,5 3-18 15,-4-14-11-15,8-6-2 16,-3-15-1-16,-1-10 0 15,-5-14-2-15,-3-11 0 16</inkml:trace>
    <inkml:trace contextRef="#ctx0" brushRef="#br0" timeOffset="662.2646">3046-116 164 0,'0'0'27'0,"0"0"-18"16,0 0-24-16,30-11-18 0,3 9 0 15,7 4-2-15,-1-2 0 16</inkml:trace>
    <inkml:trace contextRef="#ctx0" brushRef="#br0" timeOffset="1316.0386">3378-118 177 0,'-17'11'40'15,"17"-11"-8"-15,-18 22-33 16,15-2 2-16,6 7-1 15,3 1 1-15,5 7-1 16,1 1 1-16,3 0-1 16,1-2 1-16,0-4-1 15,-3-6 0-15,-13-24 0 0,16 20-1 16,-16-20 0-16,0 0 0 16,-7-36 0-16,-2 7 1 15,0-7-1-15,2-6 1 16,3-1 0-16,6-4 1 15,5 1-1-15,7 1-1 16,8 5 2-16,5 4-2 16,2 9 0-16,5 11 2 15,-1 9-1-15,-1 16 0 16,-1 10 1-16,-2 12-1 16,-4 5 1-16,-1 7-1 15,-3 4 1-15,-3-2-1 16,2-2 0-16,0-9 0 0,3-8 0 15,1-10 0-15,-1-14-1 16,8-6-13-16,-4-16-8 16,6-5-6-1,-8-18-1-15,2-6-2 0,-9-16 1 16,2 1 6-16,-11-8 11 16,-4-2 27-16,2 9 8 15,-12 2 5-15,5 18 1 16,-9 11 2-16,5 18-1 15,4 16-5-15,-14 16-11 16,8 15-13-16,6 10 0 16,4 11 0-16,7 9 1 0,7 2-1 15,5 4 2-15,4-4-1 16,8-2 0-16,1-9 0 16,2-9-1-1,-2-12-1-15,-2-13-10 16,2-9-16-16,-7-11-5 0,-2-9-2 15,-11-10 0-15,-1-4 0 16,-10-6 0-16</inkml:trace>
    <inkml:trace contextRef="#ctx0" brushRef="#br0" timeOffset="1432.119">4154-236 153 0,'-26'-6'33'0,"26"6"0"0,0 0-10 16,0 0-22-16,45-18-16 15,4 15-17-15,9-6-2 16,9-2-1 0,-2-11-3-16,-2-8-1 0</inkml:trace>
    <inkml:trace contextRef="#ctx0" brushRef="#br0" timeOffset="-2739.9176">-4775-195 19 0,'35'-14'20'15,"8"1"0"-15,13 4 3 16,2 0 2-16,3 5 0 15,6 1-3-15,5 10-2 16,-4-3-6-16,14 5-3 16,-7-2-5-16,8 0-5 15,6-5-1-15,12-2-2 16,0-6 3-16,11-3-1 0,11-1 0 16,6-3 0-16,12 0 1 15,4 1-1-15,4 5 0 16,6-1 1-16,8 7 0 15,-3-1-1-15,-3 2 0 16,-3 3 0-16,-10 1 0 16,-1 0 0-16,-6-1 1 15,-9-1-1-15,-11-2 1 16,-3 0 0-16,-6-2-1 16,-1-1 1-16,-3-3 0 15,-3-1-1-15,0-2 1 16,4 0 0-16,0-2-1 0,1 0 1 15,-1 1-1-15,1 1 0 16,-1 0 1-16,0 3-1 16,-1 3 1-1,1-1-1-15,0 4 1 0,-1 0-1 16,3 2 1-16,3 2-1 16,-2-3 1-16,6-1 0 15,-4-1-1-15,2-3 1 16,-4-3 1-16,-2-2-1 15,-6-2 0-15,-8-2 0 16,-8 3 0-16,-10 1-1 16,-10 1 0-16,-10 1-1 15,-6 5-6-15,-11-1-6 0,-1 6-5 16,-11-3-4-16,6 2-6 16,-8 0-6-1,-1 0-6-15,-1 0-2 16,-4-10 19-16,2 8 23 0</inkml:trace>
    <inkml:trace contextRef="#ctx0" brushRef="#br1" timeOffset="-15127.8662">-574-4587 6 0,'-9'-36'6'0,"2"5"0"16,-4 3 0-16,4 8 1 15,-2 4 0-15,9 16 1 16,-17-9 2-16,17 9 1 15,-9 34 3-15,6-2 2 16,5 17 3-16,-6 3 2 16,9 18 1-16,-6 11-1 15,4 20-3-15,-5 5-3 16,4 13-3-16,-5 3-4 16,3 6-3-16,3 9-5 15,-1 7 0-15,2 1-1 16,1 1 0-16,4 0 1 15,-2 0-1-15,1 3 1 0,-3 4-2 16,-3 0 1-16,-2-6-1 16,-2-3 2-16,-2-5-2 15,1-1 1-15,-3-1 0 16,3-9-1-16,1-11 2 16,2-7 0-16,2-10-1 15,3-6 1-15,1-6-1 16,1-9 2-16,-2-9-2 15,-1-1 2-15,-1-6-2 16,-1-2 2-16,-2-2-1 16,-2-7 0-16,-1-5 0 15,-1-4-1-15,1-12-9 0,6-6-12 16,-3-25-11-16,0 0-3 16,15-38-7-16,-14-21-2 15,-1-17 13-15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9:08.70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A76DCD0-BCD0-44D8-B5EA-03C82CF4CD23}" emma:medium="tactile" emma:mode="ink">
          <msink:context xmlns:msink="http://schemas.microsoft.com/ink/2010/main" type="inkDrawing" rotatedBoundingBox="16476,11445 21587,10753 21831,12554 16719,13246" semanticType="callout" shapeName="Other">
            <msink:sourceLink direction="with" ref="{F63075D0-A068-4195-9496-F1771034BC59}"/>
            <msink:sourceLink direction="with" ref="{5A5114E9-8047-45CF-8745-9DA800886FD5}"/>
          </msink:context>
        </emma:interpretation>
      </emma:emma>
    </inkml:annotationXML>
    <inkml:trace contextRef="#ctx0" brushRef="#br0">10260 1063 161 0,'20'-9'43'0,"-4"9"-7"0,5-2-37 16,7 2 2-1,8-2-1-15,7 2 0 16,13 6-19-16,-6-5-11 16,3 8-3-16,-14-3-3 0,-10 3-6 15,-12 3-1-15,-16 5 7 16</inkml:trace>
    <inkml:trace contextRef="#ctx0" brushRef="#br0" timeOffset="164.115">10400 1444 152 0,'0'0'42'0,"17"18"-5"15,12-12-26-15,10-3-21 16,10-8-15-16,12 1-8 15,3-8-7-15,-1-3-1 16,-2-3-3-16,-7-2 0 0</inkml:trace>
    <inkml:trace contextRef="#ctx0" brushRef="#br0" timeOffset="412.2796">11252 1018 142 0,'0'0'42'16,"-9"16"-2"-16,11 13-24 15,2 10-16-15,6 10 1 16,3 8-1-16,3 5 1 16,2 1-1-16,0-4 2 0,2-7-2 15,-4-12-14-15,10-2-16 16,-8-17-3-16,5-12-5 15,-3-11-4-15,0-8 0 16,3-7-2-16</inkml:trace>
    <inkml:trace contextRef="#ctx0" brushRef="#br0" timeOffset="573.3854">11709 1419 159 0,'0'0'42'0,"0"0"-9"0,-13 18-54 16,13-18-12-16,33 13-7 16,-8-12-2-16,7-4-2 15,3-6 0-15</inkml:trace>
    <inkml:trace contextRef="#ctx0" brushRef="#br0" timeOffset="1053.0677">12535 1162 146 0,'-13'-36'42'0,"-1"5"-3"0,-4 1-28 16,2 8-11-16,-2 6-1 15,-6 7 1-15,-5 9-1 16,-5 5 0-16,-4 10 1 15,-3 4 0-15,-1 8 0 16,3 8 1-16,4 1-1 16,14 3 1-16,10-3 0 15,14-2 0-15,19-5 0 16,10-6 0-16,15-10 0 16,8-6-1-16,2-10 0 15,-1-6 0-15,-5-6 0 16,-8-1-1-16,-10-2 1 15,-8 2-1-15,-25 16 1 16,21-24 0-16,-21 24-1 16,0 0 0-16,0 0 1 15,-1 29 0-15,-1-4 0 16,2 6 0-16,0 5-1 0,3 2 3 16,3 3-1-16,3 2 1 15,2-3-1-15,3-4 0 16,1-4-5-16,-3-10-18 15,8-6-9-15,-4-12-4 16,4-10 1-16,-2-10-1 16,4 0-1-16</inkml:trace>
    <inkml:trace contextRef="#ctx0" brushRef="#br0" timeOffset="1201.3066">12916 1520 145 0,'0'0'35'0,"-18"21"7"0,18-21-22 16,-9 20-40-16,9-20-13 16,27 18-7-16,-6-20-1 15,5-7-3-15,3-7 2 16</inkml:trace>
    <inkml:trace contextRef="#ctx0" brushRef="#br0" timeOffset="1669.2745">13423 1216 150 0,'0'0'41'0,"-27"1"-6"16,27-1-25-16,-25 38-10 0,10-5 0 16,2 6 0-16,1 6 2 15,5 6-1-15,3-1-1 16,6-1 1-16,3-4 0 15,10-8-1-15,6-4 1 16,6-10 0-16,6-3-2 16,-1-11 2-16,3-7 0 15,-1-6-1-15,-3-9 1 16,-4-1-2-16,-4-4 2 16,-12-2-2-16,-7-1 1 15,-10-3-1-15,-8 1 0 16,-13 0 0-16,-9-1-1 15,-10 1 2-15,-8-2-2 0,-2-2 1 16,-3-2 0-16,3-4 2 16,5 1-1-16,10-4 1 15,12 0-1 1,9 2 1-16,15 0-1 0,16 3 1 16,16 4-1-16,12 4 0 15,8 5 0-15,11 11-11 16,-7-1-12-16,6 10-9 15,-10 4-1-15,-4 6-1 16,-14 1-1-16,-5 5-1 16</inkml:trace>
    <inkml:trace contextRef="#ctx0" brushRef="#br0" timeOffset="1933.139">14000 1356 148 0,'0'0'40'0,"-21"-11"-3"15,4 9-24-15,17 2-13 16,-16 13 1-16,16-13-2 0,-2 22-14 15,2-22-16-15,6 18-2 16,-6-18-8 0,18 3-1-16,2-10-3 15</inkml:trace>
    <inkml:trace contextRef="#ctx0" brushRef="#br0" timeOffset="2360.3945">14875 953 163 0,'4'-23'41'16,"-9"-1"-9"0,-4 8-32-16,-9 11-1 15,-8 5 1-15,-6 10 0 16,-8 8 0-16,-5 11 0 0,-2 14 0 15,0 11 1-15,2 13 0 16,11 5-1-16,12 5 2 16,19 4-2-16,17 0 2 15,20-11-2-15,19-8 1 16,17-17 0-16,11-15 0 16,6-17-1-16,-1-13 1 15,-6-18-1-15,-12-15 0 16,-15-13 0-16,-17-12-1 15,-18-9 0-15,-18-1 0 16,-15 0 0-16,-15 3-2 16,-8 4 2-16,-9 9 0 15,-2 12-7-15,-3 9-18 0,9 15-11 16,3 9-4-16,9 7-1 16,9 9-2-16,6 7 7 15</inkml:trace>
    <inkml:trace contextRef="#ctx0" brushRef="#br0" timeOffset="2824.7126">10175 2644 165 0,'-18'6'41'0,"18"-6"-10"16,0 0-31-16,45-11 1 15,0 6-1-15,20 3-11 16,4-7-16-16,12 2-5 16,-7-2-2-16,-7 3-7 15,-17 3-2-15,-14 1-1 16</inkml:trace>
    <inkml:trace contextRef="#ctx0" brushRef="#br0" timeOffset="2976.8106">10348 2819 166 0,'0'0'41'16,"6"20"-12"-16,13-17-45 15,32 3-15-15,8-6-2 16,12-4-7-16,1 2-3 16,4-9-1-16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21.3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36E6DE-31CB-4957-BC2D-E32A7048C811}" emma:medium="tactile" emma:mode="ink">
          <msink:context xmlns:msink="http://schemas.microsoft.com/ink/2010/main" type="inkDrawing" rotatedBoundingBox="8428,5938 8429,5983 7397,6004 7396,5959" shapeName="Other"/>
        </emma:interpretation>
      </emma:emma>
    </inkml:annotationXML>
    <inkml:trace contextRef="#ctx0" brushRef="#br0">1233 68 105 0,'56'-7'42'0,"12"1"-2"0,3-4-17 16,12 4-12-16,9-5 0 15,9 8-1-15,-2-1-10 16,-2-3-11-16,-3 9-5 16,-14-6-5-16,-6 10-6 15,-20-6-2-15,-13 7-5 16,-19 0-1-16,-22-7 0 16,0 0 5-16,-20 20 27 15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08.77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C9C4E0-4996-420A-9BFD-6355C7DBEC69}" emma:medium="tactile" emma:mode="ink">
          <msink:context xmlns:msink="http://schemas.microsoft.com/ink/2010/main" type="inkDrawing" rotatedBoundingBox="7285,8809 8121,10692 6719,11314 5883,9432" semanticType="enclosure" shapeName="Other">
            <msink:destinationLink direction="with" ref="{3F7ED87B-715A-4997-AA8E-74E1224D40FB}"/>
          </msink:context>
        </emma:interpretation>
      </emma:emma>
    </inkml:annotationXML>
    <inkml:trace contextRef="#ctx0" brushRef="#br0">363 3267 72 0,'0'0'35'0,"-18"-16"-5"15,18 16-3-15,0 0-2 16,0 0-3-16,-20 27-6 0,18-2-8 15,2 6-6 1,2 5-2-16,0 5 1 16,0 6-1-16,1 2 0 15,1-3 1-15,0 3-1 0,-1-8-1 16,1-5 1-16,-1-9-1 16,1-11 0-16,-4-16 0 15,0 0-13-15,9-21-7 16,-5-4-7-16,-8-13-2 15,4 0-2-15,-7-7 0 16,3 6 2-16,-5-5 3 16,4 7 15-16,-2-1 13 15,1 5 12-15,4 5 12 16,-5 1 6-16,7 5 0 16,-4 0-1-16,4 22-3 15,8-27-3-15,-8 27-5 16,21-14-5-16,-3 9-9 0,6 1-5 15,7 0 1-15,10 1-1 16,8 1 1 0,7 2-1-16,5 2 0 0,6 0 0 15,0 5 1-15,-2 2 0 16,-4 3-1-16,-7 5 2 16,-7 6-2-16,-9 4 2 15,-4 4-2-15,-9 1 1 16,1 2 0-16,-7-1-1 15,0 1 1-15,-3 4-1 16,2-4 0-16,-2 3 0 16,0-2 0-16,2 1-1 15,-1 0 1-15,1-2 0 0,0-2 0 16,0-7 0-16,-4 1 0 16,-1-8 1-16,-4 0-1 15,-9-18 0-15,7 21 1 16,-7-21-1-16,-20 15 0 15,0-8 0-15,-7-4 0 16,-7 1 0-16,-11 0 0 16,-7-4 0-16,-10 0-1 15,-5-2 1-15,-7 2 0 16,-3-2-1-16,-3 0 1 16,3 0 0-16,8 1 0 15,10 2-1-15,10-2 1 0,11 2-1 16,15-2 0-16,23 1-8 15,0 0-15-15,16-13-10 16,6-1-1 0,8-3-2-16,-3-8-2 0,8-9-1 15</inkml:trace>
    <inkml:trace contextRef="#ctx0" brushRef="#br1" timeOffset="9607.4727">365 4507 149 0,'9'-21'43'16,"3"-2"-6"-16,10 6-26 15,2 7-11-15,3 4 0 16,5 6 0-16,-1 7-1 16,-2 8 1-16,-4 6-1 0,-7 6 1 15,-9 7 0-15,-11 6 0 16,-9 5 0-16,-10 3 0 15,-8 6 1-15,-5 0-1 16,-1-2 0-16,3 0 0 16,7-8 0-16,6-2-1 15,14-10 2-15,10-7 0 16,17-7 0-16,16-9-1 16,14-7 1-16,15-6 0 15,7-7 0-15,6-8 0 16,-1-6 0-16,-2-9-2 15,-4-6 1-15,-12-7 0 16,-12-3 0-16,-15-4 0 0,-11-1-1 16,-10 1 1-16,-11 4-1 15,-9 7 0-15,-13 7 1 16,-7 9 0-16,-8 7 0 16,-2 15 0-16,-5 9 1 15,-1 12-1-15,3 11 1 16,6 8-1-16,10 10-1 15,12 7 1-15,12 6-1 16,14 1 1-16,15-5-1 16,14-6 1-16,10-7 1 15,8-10-1-15,0-17-11 16,6-7-9-16,-6-19-8 16,-1-8-4-16,-15-12-2 0,-5-9 0 15,-17-11 1-15,-1 1 9 16,-17-1 19-16,-8 0 18 15,-4 13 15-15,-13-1 5 16,5 13 1-16,-8 10 0 16,23 17-1-16,-33-2-9 15,28 18-8-15,3 9-8 16,8 9-7-16,8 7-1 16,6 6 0-16,7 3 0 15,2 2 0-15,3-3-1 16,-1-8 1-16,0-7 0 15,-8-16-6-15,0-6-6 16,-23-12-3-16,13-21 0 0,-26-11-1 16,1-4 2-16,-10-14 2 15,-1-3 5 1,-3 3 8-16,1-4 11 16,14 6 2-16,4 0 1 0,23 12 1 15,6 2-10-15,14 9-12 16,15 5-14-16,-1 4-8 15,13 9-4-15,-7 1-1 16,2 8-4-16,-9 0-3 16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8:18.7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7ED87B-715A-4997-AA8E-74E1224D40FB}" emma:medium="tactile" emma:mode="ink">
          <msink:context xmlns:msink="http://schemas.microsoft.com/ink/2010/main" type="inkDrawing" rotatedBoundingBox="8290,10267 8327,10759 7963,10786 7926,10294" semanticType="callout" shapeName="Other">
            <msink:sourceLink direction="with" ref="{75C9C4E0-4996-420A-9BFD-6355C7DBEC69}"/>
          </msink:context>
        </emma:interpretation>
      </emma:emma>
    </inkml:annotationXML>
    <inkml:trace contextRef="#ctx0" brushRef="#br0">1618-12 143 0,'-10'-31'38'0,"10"31"-6"15,-28-20-11-15,12 19-9 0,-5 8-10 16,-3 7-3-16,-1 8 1 16,1 10 0-16,5 9 0 15,1 11 0-15,5 2 0 16,11 5 0-16,11-3 0 16,13-4 1-16,7-7-1 15,12-11 1-15,2-16-1 16,8-13 0-16,-2-16 0 15,-6-12 0-15,-9-15 0 0,-8-5 0 16,-12-7 0 0,-10 0-1-16,-12 1 1 15,-8 6-1-15,-6 6 1 16,-5 4-7-16,6 15-9 0,-3 1-11 16,24 17-6-16,-23-18 0 15,23 18-2-15,16-6-1 16,11 8 0-16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9:04.79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63075D0-A068-4195-9496-F1771034BC59}" emma:medium="tactile" emma:mode="ink">
          <msink:context xmlns:msink="http://schemas.microsoft.com/ink/2010/main" type="inkDrawing" rotatedBoundingBox="15180,9475 20166,10099 20043,11082 15056,10458" shapeName="Other">
            <msink:destinationLink direction="with" ref="{7A76DCD0-BCD0-44D8-B5EA-03C82CF4CD23}"/>
            <msink:destinationLink direction="to" ref="{2E21AF5D-EF3D-43D9-8A10-1AF9A3D6728E}"/>
          </msink:context>
        </emma:interpretation>
      </emma:emma>
    </inkml:annotationXML>
    <inkml:trace contextRef="#ctx0" brushRef="#br0">8677-477 134 0,'-3'-17'39'0,"3"17"-3"15,-17-16-17-15,17 16-12 16,-12 24-8-16,10 1 1 0,2 7 0 16,2 6 0-16,1 12 0 15,5 2 0-15,-1 2 0 16,2 0 0-16,0-3 0 16,-2-6 0-16,0-7 0 15,1-8 1-15,-5-12-4 16,-3-18-13-16,0 0-9 15,6-20-5-15,-10-5-3 16,-5-16-1-16,-2-4 1 16,-5-9-1-16,5 3 8 15,-3-3 26-15,-1 4 10 16,4 3 16-16,0 1 7 16,10 10 0-16,-3 1 1 0,13 7-2 15,0-5-3-15,11 12-10 16,3-5-7-16,17 8-8 15,9 6-4 1,7 6-1-16,5 8 1 0,-1 7 0 16,-3 11-1-16,-6 5 1 15,-11 11 0-15,-17 2 0 16,-19 5 0-16,-15-1 0 16,-16-3 0-16,-13-1 0 15,-9-8 0-15,-3-6 0 16,-2-10 0-16,2-10 0 15,7-6 1-15,12-9-3 16,17-1-10-16,10-10-10 0,23 2-8 16,10 1-8-16,12-1-2 15,10 2-1 1,9 3-1-16</inkml:trace>
    <inkml:trace contextRef="#ctx0" brushRef="#br0" timeOffset="485.8523">9298-517 111 0,'-40'16'39'16,"6"11"-4"0,0 0-14-16,8 11-7 15,5 7-5-15,10 5-8 16,9 4-1-16,11 0 0 0,11 0 0 16,9-3 0-16,7-6 0 15,9-4 0-15,6-10 0 16,5-12 0-16,-4-4 0 15,0-12-8-15,-1-3-12 16,-13-10-10-16,-6-5-2 16,-14-10 0-16,-12-4-9 15,-12 2-1-15</inkml:trace>
    <inkml:trace contextRef="#ctx0" brushRef="#br0" timeOffset="276.7096">9173-515 132 0,'-19'-13'41'15,"19"13"-2"-15,-9-32-21 0,25 23-17 16,18 5-11-16,8-3-9 15,12 9-9 1,0-2-4-16,4 2-6 0,-10 1-1 16,-8 3-1-16,-7 1 16 15</inkml:trace>
    <inkml:trace contextRef="#ctx0" brushRef="#br0" timeOffset="641.9562">9298-155 162 0,'0'-18'40'16,"20"7"-11"-16,12-2-42 15,15 13-17-15,6-3-3 16,6 4-8-16,-1 7-1 16,-4 1-1-16</inkml:trace>
    <inkml:trace contextRef="#ctx0" brushRef="#br0" timeOffset="1302.2237">9989 278 123 0,'0'0'40'16,"0"0"-2"-16,-9 16-15 16,9-16-18-16,0 0-4 15,0 0 0-15,0 0 0 16,0 0 0-16,0 0-1 0,-14-25 0 16,-1 2 1-16,-6-11-1 15,-7-6-1-15,-4-5 1 16,-4-5 0-1,-4-8 0-15,8 1 1 0,5-1 0 16,10 4 0-16,14 5 0 16,15 8-1-16,17 9 1 15,16 8 0-15,11 17-1 16,4 11-1-16,8 14-15 16,-6 5-12-16,-3 9-6 15,-12 3-3-15,-12 1-5 16,-17 0-1-16,-13-6 6 0</inkml:trace>
    <inkml:trace contextRef="#ctx0" brushRef="#br0" timeOffset="1490.57">9821-1 154 0,'-25'-3'40'0,"25"3"-6"15,0 0-32-15,40 5-14 16,1-1-15-16,4-2-6 16,9-1-6-16,-1-1-2 15,-6-5-2-15,0-2 9 0</inkml:trace>
    <inkml:trace contextRef="#ctx0" brushRef="#br0" timeOffset="1740.2289">10476-166 142 0,'-18'-6'41'0,"18"6"-4"15,36-3-30-15,8 6-23 16,4-1-11-16,10 2-6 16,0-2-7-16,-4-2 0 15,-7 1-1-15,-13-1 12 0</inkml:trace>
    <inkml:trace contextRef="#ctx0" brushRef="#br0" timeOffset="1890.8938">10547 30 143 0,'0'0'25'15,"36"4"-20"-15,2-6-29 16,12-4-15-16,4-1-1 16,8-5-3-16</inkml:trace>
    <inkml:trace contextRef="#ctx0" brushRef="#br0" timeOffset="2490.2969">11193-150 155 0,'0'0'40'16,"-22"29"-10"-16,24-2-30 15,5 9 1-15,11 5-1 16,4 8 1-16,3-1 0 15,4-1-1-15,-2-4 0 16,-4-10 1-16,-6-8-2 16,-17-25-2-16,14 20-5 15,-14-20-1-15,-9-17-1 0,-7-4 1 16,1-6 1-16,-1-7 5 16,3-4 2-16,6 0 5 15,4-1 3 1,8 4 3-16,2 3-1 0,15 10 0 15,3 4-1-15,8 15-6 16,1 6-2-16,0 14 0 16,2 8-1-16,-3 5 1 15,-1 8 0-15,-5 5 0 16,-3 1 1-16,-3-5-1 16,-1-3 1-16,-3-11 0 15,-3-9 0-15,-14-16 0 16,25 2-1-16,-14-18 0 0,-4-6 0 15,-1-8 0-15,1-2-1 16,2-4 1-16,2 1-1 16,1 5 1-1,3 3 0-15,-1 7 0 0,6 7-1 16,4 8 1-16,1 9-1 16,-2 8 1-16,-1 10 0 15,0 5-1-15,-1 9 1 16,3 0 0-16,-4 3 1 15,1-3 0-15,1-2-10 16,-2-10-12-16,5-6-11 16,-2-13-1-16,4-10 0 0,-1-11-2 15,3-10-1-15</inkml:trace>
    <inkml:trace contextRef="#ctx0" brushRef="#br0" timeOffset="3001.6438">12486-47 140 0,'-12'-18'34'16,"-6"-2"-1"-16,0 5-14 15,-8 8-20-15,-1 4 1 16,-3 6-1-16,-5 12 1 16,1 6 0-16,0 8 0 15,0 7 0-15,5 5 1 0,9 4-1 16,11 0 2-1,12 0-2-15,14-5 1 16,15-6 0-16,6-12 0 16,7-8 0-16,2-10-1 0,-2-12 0 15,-3-10 0-15,-10-7 0 16,-10-7-1-16,-11-2 1 16,-6-2-1-16,-7 3 0 15,-1 5 1-15,-5 4-1 16,1 8 1-16,7 16 0 15,0 0 0-15,0 0 0 16,0 0 0-16,16 32 1 16,4-5-1-16,9 9 1 15,4 6-1-15,5 4 1 16,-2 7-1-16,-2 2 0 16,-5 3 1-16,-9-4-1 15,-8-2 0-15,-12-9 0 0,-7-5 0 16,-11-11 0-16,-7-11 0 15,-4-10 1-15,-4-12-2 16,4-8-11-16,-5-15-11 16,13-10-6-16,1-12-5 15,9-10 0-15,9-7-1 16,11-3 0-16</inkml:trace>
    <inkml:trace contextRef="#ctx0" brushRef="#br0" timeOffset="3399.1483">12795-335 167 0,'2'-17'34'0,"-2"17"0"0,-7 38-33 15,12 0-2-15,6 9 0 16,3 9 1-16,6 8-1 16,2 5 0-16,3 1 0 15,-2-2 2-15,1-10-1 16,-2-10 1-16,-8-8-1 15,-3-15 1-15,-11-25-1 16,0 0 0-16,0 0-1 16,7-43-2-16,-5 3-1 15,1-6 0-15,8-3 2 16,5 1 1-16,10 3 1 16,6 9 0-16,10 9 1 15,3 10 2-15,4 12 1 0,1 14 0 16,-1 9-3-16,-2 11 0 15,-8 9-1 1,-2 5 0-16,-9 4 0 16,-6-1 0-16,-4 1 0 0,-2-7 1 15,2-6-24-15,-9-13-9 16,-9-21-3-16,17 4-3 16,-12-29-2-16,4-11-2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1.2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300CB86-01A2-4A2E-A5C2-504DAE106D2A}" emma:medium="tactile" emma:mode="ink">
          <msink:context xmlns:msink="http://schemas.microsoft.com/ink/2010/main" type="inkDrawing" rotatedBoundingBox="4784,8124 4836,10383 4794,10384 4743,8125" semanticType="callout" shapeName="Other">
            <msink:sourceLink direction="with" ref="{4B5AE9CC-9D6E-477A-A82F-998B4480DE81}"/>
            <msink:sourceLink direction="with" ref="{E3C11BD2-3825-4237-9A00-93C687A79E08}"/>
          </msink:context>
        </emma:interpretation>
      </emma:emma>
    </inkml:annotationXML>
    <inkml:trace contextRef="#ctx0" brushRef="#br0">0 0 26 0,'0'0'19'16,"0"18"-5"-16,-2-1-1 0,2 10-1 15,0 3 2-15,2 10 3 16,-4 3 0-16,8 13-1 16,-4 0-2-16,3 10 0 15,1-3-3-15,1 11-1 16,-2 0-3-16,1 5-4 16,-1 4-3-16,0-1 1 15,-1 3-1-15,0-1 0 16,-3 5 0-16,3-5 0 15,-2-5 0-15,0 2 0 16,-2-1-1-16,0-3 1 16,0-3 0-16,-2-2 1 15,0-4-1-15,0-1 0 0,0-4 0 16,1-4 0-16,-1 0 0 16,0-3 0-16,0-2 0 15,0-4 0 1,1-1-4-16,-3-8-9 0,8-5-9 15,-6-9-7-15,5-10-5 16,-3-17-2-16,0 0-7 16,8-31 17-16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9:12.21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DEBD930-C4A6-4E38-90A2-9AA069E4394D}" emma:medium="tactile" emma:mode="ink">
          <msink:context xmlns:msink="http://schemas.microsoft.com/ink/2010/main" type="writingRegion" rotatedBoundingBox="1972,12277 19921,12815 19834,15730 1885,15192"/>
        </emma:interpretation>
      </emma:emma>
    </inkml:annotationXML>
    <inkml:traceGroup>
      <inkml:annotationXML>
        <emma:emma xmlns:emma="http://www.w3.org/2003/04/emma" version="1.0">
          <emma:interpretation id="{FD4CD5A2-1F09-4722-8F54-ADCF3073D385}" emma:medium="tactile" emma:mode="ink">
            <msink:context xmlns:msink="http://schemas.microsoft.com/ink/2010/main" type="paragraph" rotatedBoundingBox="17724,12535 19368,12852 19191,13773 17547,134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AC58C0-45C0-41C4-8A8E-20254271FC08}" emma:medium="tactile" emma:mode="ink">
              <msink:context xmlns:msink="http://schemas.microsoft.com/ink/2010/main" type="inkBullet" rotatedBoundingBox="17691,12710 18492,12865 18348,13611 17547,13456"/>
            </emma:interpretation>
            <emma:one-of disjunction-type="recognition" id="oneOf0">
              <emma:interpretation id="interp0" emma:lang="en-US" emma:confidence="0">
                <emma:literal>O</emma:literal>
              </emma:interpretation>
              <emma:interpretation id="interp1" emma:lang="en-US" emma:confidence="0">
                <emma:literal>o</emma:literal>
              </emma:interpretation>
              <emma:interpretation id="interp2" emma:lang="en-US" emma:confidence="0">
                <emma:literal>0</emma:literal>
              </emma:interpretation>
              <emma:interpretation id="interp3" emma:lang="en-US" emma:confidence="0">
                <emma:literal>G</emma:literal>
              </emma:interpretation>
              <emma:interpretation id="interp4" emma:lang="en-US" emma:confidence="0">
                <emma:literal>C</emma:literal>
              </emma:interpretation>
            </emma:one-of>
          </emma:emma>
        </inkml:annotationXML>
        <inkml:trace contextRef="#ctx0" brushRef="#br0">16217-1559 140 0,'-14'-22'40'16,"-2"4"-3"-16,-11-1-19 15,5 6-15-15,-10 8-2 16,-5 5-1-16,-6 5 0 16,0 8 0-16,0 5 0 15,-6 9-1-15,2 5 2 16,4 6-2-16,8 9 1 16,8 7 0-16,7 8 0 15,11 5-1-15,11 1 2 0,16-1-1 16,13-6 0-1,9-3 0-15,5-10 0 16,2-8 0-16,7-13 0 16,0-7 0-16,0-9 0 0,-3-4 0 15,-1-6 0-15,-1-4 0 16,3-4 0-16,0-6 1 16,-6-7-1-16,-3-5 0 15,-3-9 1-15,-8-11-1 16,-10-7 0-16,-6-4 0 15,-11-7 0-15,-8-2 0 16,-10 2-1-16,-14 4 1 16,-7 7-1-16,-10 10 2 15,-4 8-2-15,-8 11 1 16,-2 12 0-16,-2 6-12 16,14 10-13-16,8 4-7 15,14 4-1-15,24-13-3 0,-7 21-1 16,30-14-3-16</inkml:trace>
      </inkml:traceGroup>
      <inkml:traceGroup>
        <inkml:annotationXML>
          <emma:emma xmlns:emma="http://www.w3.org/2003/04/emma" version="1.0">
            <emma:interpretation id="{7E5CB130-41BF-4AC5-9722-0E0BC7408D3A}" emma:medium="tactile" emma:mode="ink">
              <msink:context xmlns:msink="http://schemas.microsoft.com/ink/2010/main" type="line" rotatedBoundingBox="18973,12776 19368,12852 19225,13597 18829,13520"/>
            </emma:interpretation>
          </emma:emma>
        </inkml:annotationXML>
        <inkml:traceGroup>
          <inkml:annotationXML>
            <emma:emma xmlns:emma="http://www.w3.org/2003/04/emma" version="1.0">
              <emma:interpretation id="{5A5114E9-8047-45CF-8745-9DA800886FD5}" emma:medium="tactile" emma:mode="ink">
                <msink:context xmlns:msink="http://schemas.microsoft.com/ink/2010/main" type="inkWord" rotatedBoundingBox="18973,12776 19368,12852 19225,13597 18829,13520">
                  <msink:destinationLink direction="with" ref="{7A76DCD0-BCD0-44D8-B5EA-03C82CF4CD23}"/>
                </msink:context>
              </emma:interpretation>
              <emma:one-of disjunction-type="recognition" id="oneOf1">
                <emma:interpretation id="interp5" emma:lang="en-US" emma:confidence="1">
                  <emma:literal>J</emma:literal>
                </emma:interpretation>
                <emma:interpretation id="interp6" emma:lang="en-US" emma:confidence="0">
                  <emma:literal>}</emma:literal>
                </emma:interpretation>
                <emma:interpretation id="interp7" emma:lang="en-US" emma:confidence="0">
                  <emma:literal>j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593.1742">17136-1620 165 0,'-22'2'40'15,"22"-2"-8"-15,-2 39-32 16,13-8 0-16,9 5 0 16,5 9-1-16,6 7 1 15,5 5-1-15,-2 6 0 16,-1 2 1-16,-6 2-1 16,-7-2 1-16,-13-1 0 15,-9-6 2-15,-10-8-1 16,-10-8 1-16,-11-14-2 15,-6-13-1-15,-8-13 1 16,-4-8 0-16,1-10 1 0,3-5-3 16,4-6 1-16,8-6-7 15,17 4-21-15,9 1-4 16,15 2-3 0,10 1-2-16,9-2-3 0</inkml:trace>
        </inkml:traceGroup>
      </inkml:traceGroup>
    </inkml:traceGroup>
    <inkml:traceGroup>
      <inkml:annotationXML>
        <emma:emma xmlns:emma="http://www.w3.org/2003/04/emma" version="1.0">
          <emma:interpretation id="{941F2619-28D5-488A-9677-4131E3D142BB}" emma:medium="tactile" emma:mode="ink">
            <msink:context xmlns:msink="http://schemas.microsoft.com/ink/2010/main" type="paragraph" rotatedBoundingBox="1916,14155 19865,14692 19834,15730 1885,15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2C9BEB-9923-44DD-870D-9590E8C553E4}" emma:medium="tactile" emma:mode="ink">
              <msink:context xmlns:msink="http://schemas.microsoft.com/ink/2010/main" type="line" rotatedBoundingBox="1916,14155 19865,14692 19834,15730 1885,15192"/>
            </emma:interpretation>
          </emma:emma>
        </inkml:annotationXML>
        <inkml:traceGroup>
          <inkml:annotationXML>
            <emma:emma xmlns:emma="http://www.w3.org/2003/04/emma" version="1.0">
              <emma:interpretation id="{719B7E10-6636-4864-9A28-A7213439711D}" emma:medium="tactile" emma:mode="ink">
                <msink:context xmlns:msink="http://schemas.microsoft.com/ink/2010/main" type="inkWord" rotatedBoundingBox="1908,14399 3081,14434 3059,15166 1886,15131">
                  <msink:destinationLink direction="from" ref="{2E21AF5D-EF3D-43D9-8A10-1AF9A3D6728E}"/>
                </msink:context>
              </emma:interpretation>
              <emma:one-of disjunction-type="recognition" id="oneOf2">
                <emma:interpretation id="interp10" emma:lang="en-US" emma:confidence="1">
                  <emma:literal>so</emma:literal>
                </emma:interpretation>
                <emma:interpretation id="interp11" emma:lang="en-US" emma:confidence="0">
                  <emma:literal>So</emma:literal>
                </emma:interpretation>
                <emma:interpretation id="interp12" emma:lang="en-US" emma:confidence="0">
                  <emma:literal>50</emma:literal>
                </emma:interpretation>
                <emma:interpretation id="interp13" emma:lang="en-US" emma:confidence="0">
                  <emma:literal>SO</emma:literal>
                </emma:interpretation>
                <emma:interpretation id="interp14" emma:lang="en-US" emma:confidence="0">
                  <emma:literal>so.</emma:literal>
                </emma:interpretation>
              </emma:one-of>
            </emma:emma>
          </inkml:annotationXML>
          <inkml:trace contextRef="#ctx0" brushRef="#br1" timeOffset="12821.1119">458 73 155 0,'-15'-16'43'16,"-12"-6"-12"-1,4 4-25 1,-10 9-11-16,2 2 1 15,-5 5 1-15,-3 9-2 16,-3 8 1-16,-7 3 0 16,8 11 4-16,-1-1 1 0,8 5-1 15,7-3 1-15,11 1-1 16,12-4 0 0,17-6 0-16,14-3 0 15,9-7 0-15,13-2-1 0,5 0 1 16,5-3 0-16,5-3-1 15,-1 6 1-15,-9 4 0 16,-5 3-1-16,-10 7 1 16,-10 10 1-16,-13 1-1 15,-12 9 0-15,-17 2 1 16,-6 0-1-16,-8 0 0 16,-6-2 0-16,-5-9 0 15,-2-7 0-15,1-9 0 16,-1-10 0-16,0-7 0 15,6-11-1-15,3-7 1 16,3-10-10-16,15 6-11 16,2-10-6-16,16 6-6 0,4-2-4 15,19 6-4-15,2 1 1 16</inkml:trace>
          <inkml:trace contextRef="#ctx0" brushRef="#br1" timeOffset="13276.3702">1012 215 114 0,'-22'-25'40'0,"6"7"-9"15,-11-2-19-15,3 8-5 0,-1 4-5 16,-4 5-1-16,0 6 0 15,-3 10-1-15,-1 7 1 16,-3 8-1-16,2 7 0 16,1 8 0-16,6 7-1 15,9 8 1-15,11 1 0 16,11-1-1-16,17-2 0 16,15-8 0-16,15-6 0 15,10-16 1-15,6-9-1 16,5-19 0-16,-5-11 1 15,-4-12 0-15,-16-11 0 16,-11-9 0-16,-20-2 0 0,-12-3 0 16,-17 0 1-16,-8 6-1 15,-12 5 1-15,-7 8-1 16,3 8 1-16,-1 5-1 16,7 7-1-16,4 2-12 15,27 9-11-15,0 0-8 16,0 0-2-16,32-2-6 15,5-1-4-15,4-5 28 16</inkml:trace>
        </inkml:traceGroup>
        <inkml:traceGroup>
          <inkml:annotationXML>
            <emma:emma xmlns:emma="http://www.w3.org/2003/04/emma" version="1.0">
              <emma:interpretation id="{38A78E77-EE6F-4EE2-AD0A-A9A4932116D1}" emma:medium="tactile" emma:mode="ink">
                <msink:context xmlns:msink="http://schemas.microsoft.com/ink/2010/main" type="inkWord" rotatedBoundingBox="6713,14506 11127,14638 11102,15468 6688,15336"/>
              </emma:interpretation>
              <emma:one-of disjunction-type="recognition" id="oneOf3">
                <emma:interpretation id="interp15" emma:lang="en-US" emma:confidence="0">
                  <emma:literal>DPE=PEF-PEc=0~588=58.8s</emma:literal>
                </emma:interpretation>
                <emma:interpretation id="interp16" emma:lang="en-US" emma:confidence="0">
                  <emma:literal>DPE=PEf-PEc=0~588=58.8J</emma:literal>
                </emma:interpretation>
                <emma:interpretation id="interp17" emma:lang="en-US" emma:confidence="0">
                  <emma:literal>DPE=PEF-PEc=0~588=58.8J</emma:literal>
                </emma:interpretation>
                <emma:interpretation id="interp18" emma:lang="en-US" emma:confidence="0">
                  <emma:literal>DPE=PEf-PE,=0~588=58.8J</emma:literal>
                </emma:interpretation>
                <emma:interpretation id="interp19" emma:lang="en-US" emma:confidence="0">
                  <emma:literal>DPE=PEF-PE,=0~588=58.8J</emma:literal>
                </emma:interpretation>
              </emma:one-of>
            </emma:emma>
          </inkml:annotationXML>
          <inkml:trace contextRef="#ctx0" brushRef="#br1" timeOffset="17617.273">4824 305 153 0,'-16'-25'34'0,"14"7"-1"16,2-4-15-16,20 2-7 16,11 4-10-16,12 2-1 15,11 1 0-15,2 4 0 16,6 7 0-16,-5 6 1 16,-4 9-1-16,-12 6 0 15,-10 8 0-15,-11 6 0 16,-15 3 0-16,-7 2 0 15,-12 1-1-15,-8-3 1 0,-7-5-1 16,-5-8 1-16,0-7 0 16,1-8 0-16,3-5-3 15,2-12-10-15,28 9-8 16,-18-32-8-16,29 12-3 16,2-3-2-16,16 1 0 15,1-1-3-15,16 3 3 16</inkml:trace>
          <inkml:trace contextRef="#ctx0" brushRef="#br1" timeOffset="17339.2942">4915 215 161 0,'-28'-9'41'15,"28"9"-6"-15,-21 25-24 16,17-1-11-16,10 10 1 16,3 9-1-16,5 9 0 15,2 6 1-15,4 3-1 16,0 0 1-16,0-5-1 15,0-4 0-15,-4-11 0 16,-5-15-12-16,5-7-10 16,-16-19-6-16,0 0-5 15,7-39 0-15,-12 5-2 16,-13-13 1-16,2-2 0 16</inkml:trace>
          <inkml:trace contextRef="#ctx0" brushRef="#br1" timeOffset="18053.4132">5440 192 169 0,'-33'19'33'0,"-3"1"0"16,11 11-18 0,3 5-13-16,8 7-1 0,12 6-1 15,7 3 1 1,13 5-1-16,9-3 0 0,9-3 0 16,11-6 1-16,6-6-1 15,4-12 0-15,1-11 0 16,-2-12-6-16,2-4-15 15,-17-11-9-15,-1-5-3 16,-16-15-2-16,-10 5-1 16,-19-10 0-16,-4 7-1 15</inkml:trace>
          <inkml:trace contextRef="#ctx0" brushRef="#br1" timeOffset="17813.4566">5394 220 160 0,'-21'-14'36'15,"21"14"-2"-15,-11-27-13 16,11 27-20-16,31-22-1 15,-1 10-10-15,15 7-11 0,1-4-8 16,4 7-4-16,-10-4 1 16,-4 8-2-16,-16-4 0 15,-2 8-1-15</inkml:trace>
          <inkml:trace contextRef="#ctx0" brushRef="#br1" timeOffset="18193.982">5472 476 179 0,'0'0'35'0,"-16"0"-3"0,16 0-37 16,56 4-21-16,-6-3-6 16,19 8-2-16,-1 0-1 15,10 6-2-15,-2-1 0 16</inkml:trace>
          <inkml:trace contextRef="#ctx0" brushRef="#br1" timeOffset="18488.1796">6243 834 162 0,'0'0'35'15,"-33"0"-1"-15,33 0-10 16,-16-18-24-16,9-4 0 0,-1-3 0 16,1-9 0-16,-5-4 0 15,-3-5 0-15,-5-5 0 16,-7 1 0-16,0-2 0 15,2 2 0-15,5 2 0 16,9 6 0-16,11 6 0 16,9 6 0-16,15 11-4 15,8 4-12-15,15 12-13 16,-2 1-3-16,2 16-1 16,-9-1-2-16,-4 13-1 15,-12-1 0-15,-9 7 4 16</inkml:trace>
          <inkml:trace contextRef="#ctx0" brushRef="#br1" timeOffset="18637.3624">6093 600 162 0,'0'0'34'0,"-7"-23"-6"16,23 10-24-16,7 4-37 15,17 6 0-15,1-5-1 16,6 8-2-16,2-3-1 15,3 3-1-15</inkml:trace>
          <inkml:trace contextRef="#ctx0" brushRef="#br1" timeOffset="18816.9341">6647 474 189 0,'0'0'34'0,"0"0"-15"16,18-18-46-16,20 20-5 16,5-2-1-16,13 4-2 15,0-4-1-15,2 1-2 16</inkml:trace>
          <inkml:trace contextRef="#ctx0" brushRef="#br1" timeOffset="19399.9682">7248 361 159 0,'-26'-31'33'16,"12"11"0"-16,3-1-6 16,15 3-27-16,14 3 1 15,9 6-1-15,13 4 0 16,6 1 0-16,5 4 0 16,-1 6 0-16,1 3 0 15,-9 7 0-15,-6 4 0 16,-11 3 0-16,-11 1 0 15,-12 6 0-15,-9 1 0 16,-8-1 0-16,-6-1 0 16,-12-5 0-16,-1-5 0 15,-4-6 0-15,-2-4 0 0,1-9 0 16,3-5-1-16,7-10-11 16,13 3-11-16,7-8-7 15,18 2-2-15,7-4-1 16,18 4-1-16,8-3-1 15,15 3-1-15</inkml:trace>
          <inkml:trace contextRef="#ctx0" brushRef="#br1" timeOffset="19075.4486">7244 276 161 0,'-29'-9'34'0,"29"9"0"16,-14 18-9-16,16 4-24 16,8 10-1-16,5 10 0 15,3 4 0-15,0 8 0 16,0 0 0-16,0 0 0 15,-2-3 0-15,-1-8-3 16,3-4-15-16,-7-17-10 16,5-6-5-16,-16-16 1 15,20-7-2-15,-19-15-1 0,1-5 1 16</inkml:trace>
          <inkml:trace contextRef="#ctx0" brushRef="#br1" timeOffset="19853.2394">7758 269 155 0,'-29'11'35'0,"8"7"-2"16,-1 2-8-16,13 12-18 16,5 9-7-16,8 6 0 15,5 5 0-15,6 6 0 16,6 1 0-16,6-3 0 15,6-2 0-15,6-7 0 16,3-6 0-16,3-8 0 16,2-5 0-16,-4-11 0 15,4-7-15-15,-11-10-13 16,0-5-4-16,-9-8-1 16,-1-5-2-16,-12-9-1 15,1-3 0-15</inkml:trace>
          <inkml:trace contextRef="#ctx0" brushRef="#br1" timeOffset="19601.1043">7766 231 173 0,'0'0'33'0,"0"0"0"15,0 0-19-15,23-9-14 16,6 13 0-16,5-1-6 16,4-3-9-16,4 4-11 15,-10-4-5-15,-1 4-2 16,-13-6 0-16,-18 2-1 16,18-2 0-16,-18 2 4 15</inkml:trace>
          <inkml:trace contextRef="#ctx0" brushRef="#br1" timeOffset="20050.0964">7802 600 176 0,'0'0'35'15,"0"0"-2"-15,27 20-24 16,12-15-18-16,17 6-15 15,-2-5-7-15,8 3-2 16,-8-8-1-16,-2 5 0 16,-12-6-2-16,-4 3 1 0</inkml:trace>
          <inkml:trace contextRef="#ctx0" brushRef="#br1" timeOffset="20297.8554">8419 722 183 0,'-27'15'34'0,"9"6"-1"15,-4 8-29-15,15 4-3 16,9 4-1-16,10 3 0 16,12-4 0-16,6-2 0 15,8-3 0-15,5-8 0 16,8-5-10-16,-8-16-11 15,8 0-8-15,-11-18-3 16,-4-4-1-16,-11-11 0 16,-3-5-2-16,-13-9 1 0</inkml:trace>
          <inkml:trace contextRef="#ctx0" brushRef="#br1" timeOffset="20443.8958">8435 568 150 0,'-42'-9'33'15,"19"7"0"-15,23 2-17 16,0 0-35-16,20 4-12 16,12-4-2-16,17 3-2 15,0-3-1-15,10-2 0 16</inkml:trace>
          <inkml:trace contextRef="#ctx0" brushRef="#br1" timeOffset="20636.1827">8877 465 186 0,'-23'-2'35'16,"23"2"-3"-16,0 0-40 16,16 6-15-16,20 3-9 15,16 7 0-15,4-9-2 16,4 9 0-16,-6-5-2 15,-5 2-1-15</inkml:trace>
          <inkml:trace contextRef="#ctx0" brushRef="#br1" timeOffset="20793.6238">8937 713 187 0,'-17'-3'35'16,"17"3"-2"-16,18 0-58 15,18-4-8-15,19 6-1 16,1-7-3-16,8-1-2 16,-2-1-3-16</inkml:trace>
          <inkml:trace contextRef="#ctx0" brushRef="#br1" timeOffset="14308.6793">2026 78 119 0,'0'0'40'0,"-18"-5"-4"15,18 5-15-15,-15 29-8 16,10-2-6-16,-1 9-7 16,1 7 1-16,-2 11-1 15,-1 5 0-15,1 2 0 16,-2 1 0-16,2-5 0 15,2-8 0-15,-1-8 1 16,6-10-1-16,0-31 0 16,0 0 1-16,0 0-1 15,24-36 0-15,-14-9 0 16,1-9 0-16,0-7 0 16,-2-4 0-16,2-4-1 0,-4 6 0 15,0 6 1-15,2 7 0 16,-1 8 0-16,-1 12 0 15,0 8 0-15,-7 22-1 16,18-16 1-16,-18 16 0 16,25 21 0-16,-10 1 0 15,5 9 0-15,5 5 0 16,7 3 0-16,8 6 0 16,7-2 1-16,4 2-1 15,5 4 0-15,-1-1-1 16,-2-3 1-16,-8-1 0 15,-7-3 0-15,-13-3 1 16,-14-4-1-16,-13-5 0 0,-14-8 0 16,-15-8 0-16,-12-6 0 15,-13-7 0-15,-5-7-1 16,-6-2 1-16,-2-4 0 16,2-1 0-16,6 1 0 15,9 1 1-15,12 1-1 16,13 2 0-16,27 9-1 15,-14-18-8-15,32 18-16 16,5-7-7-16,20 5-2 16,3-5-1-16,9 1-2 15,0-6-2-15</inkml:trace>
          <inkml:trace contextRef="#ctx0" brushRef="#br1" timeOffset="14765.3518">2798 127 158 0,'-31'-16'35'16,"31"16"-3"-16,-27 16-19 15,18 5-13-15,9 8 1 16,4 11-1-16,1 7 0 16,6 7 0-16,2 5 0 15,1 0 0-15,-1-1-1 16,1-6 1-16,-3-9 0 0,-2-12-11 16,5-6-11-16,-14-25-8 15,18-3-2-15,-16-24-2 16,2-6 0-1,-10-14 0-15,1-1 0 0</inkml:trace>
          <inkml:trace contextRef="#ctx0" brushRef="#br1" timeOffset="15046.3582">2755 145 123 0,'-8'-34'35'0,"12"10"3"16,5 1-11-16,16 10-13 15,10 10-12-15,10 3-2 16,11 7 0-16,5 7 0 15,2 6 0-15,-3 5 0 0,-12 8 0 16,-10 3-1 0,-14 0 1-16,-17 1 0 15,-16-2 0-15,-15-3-1 16,-10-7 1-16,-5-3 0 0,-7-8 0 16,5-8 0-16,-1-8 0 15,10-5-1-15,8-6-8 16,6-7-9-16,18 2-8 15,6-7-6-15,15 0-1 16,7-4-1-16,15 6-1 16,2-4-1-16</inkml:trace>
          <inkml:trace contextRef="#ctx0" brushRef="#br1" timeOffset="15253.6268">3341 66 163 0,'-20'-11'36'0,"20"11"-3"16,0 0-25-16,13-16-8 15,19 12 1-15,10 2-1 16,5 4-11-16,3-5-10 16,-1 3-8-16,-6-2-4 15,-7 4-1-15,-10-4 0 16,-26 2-1-16,0 0 0 15</inkml:trace>
          <inkml:trace contextRef="#ctx0" brushRef="#br1" timeOffset="15492.9408">3372 104 160 0,'-45'19'34'16,"7"12"-1"-16,2 1-21 15,10 10-11-15,14 6-1 16,12 6 2-16,16 7-2 15,13 1 1-15,14-1 0 16,11-4 0-16,6-4-1 16,5-9 1-16,0-11-1 15,-4-10 0-15,-7-12-1 16,-10-15-11-16,-3-3-14 16,-14-14-8-16,-5-5 0 15,-15-13-1-15,-5 1-2 16,-9-7 0-16</inkml:trace>
          <inkml:trace contextRef="#ctx0" brushRef="#br1" timeOffset="15669.5624">3309 341 138 0,'-20'7'37'15,"20"-7"-2"-15,0 0-7 16,39 15-32-16,8-15-17 15,18 5-11-15,0-5-1 16,7 2-3-16,-8-6 0 16,-5 2-2-16</inkml:trace>
          <inkml:trace contextRef="#ctx0" brushRef="#br1" timeOffset="16048.6082">4054 318 149 0,'-25'-9'36'0,"25"9"-1"15,0 0-11-15,30-9-24 16,8 12 0-16,5-3-13 15,13 9-14-15,-5-3-6 16,3 3-1-16,-14-6-1 16,-8 4-2-16,-16-5 0 15</inkml:trace>
          <inkml:trace contextRef="#ctx0" brushRef="#br1" timeOffset="16217.3841">4072 454 157 0,'0'0'36'0,"0"0"-2"16,5 22-19-16,30-9-33 15,4-10-14-15,14 6-3 16,-3-5-2-16,1-2-3 16,-8-6-4-16</inkml:trace>
          <inkml:trace contextRef="#ctx0" brushRef="#br1" timeOffset="21621.3037">10164 370 148 0,'-6'-20'34'16,"-12"-7"0"-16,2 7-3 15,-11 2-24-15,3 2-7 16,3 2 0-16,-5 6 0 16,1 7 0-16,-2 6 0 15,0 9-1-15,-2 8 2 16,0 14-1-16,2 13 0 15,2 8 0-15,5 10 1 16,7 5-1-16,12 2 0 0,15-4 0 16,19-4 0-1,19-8 0-15,18-15 0 16,15-16 0-16,7-14 0 16,-2-13 0-16,-1-15 0 0,-15-12 0 15,-18-16 0-15,-24-13 0 16,-26-10 0-16,-21-3 0 15,-19 1 0-15,-15 1 0 16,-10 4 0-16,-5 11 0 16,1 11-1-16,11 12 1 15,9 13-7-15,21 18-12 16,22-2-11-16,13 18-1 16,17-4-1-16,21 11-2 15,5 0-1-15,12 10-1 16,3-3 7-16</inkml:trace>
          <inkml:trace contextRef="#ctx0" brushRef="#br1" timeOffset="21792.6368">10678 654 159 0,'0'0'35'16,"-13"-27"-2"-16,13 27-5 15,34-25-28-15,-1 12-12 16,17 8-17-16,1-2-2 15,9 5-2-15,-6-2-1 16,0 4-1-16,-11-5-2 16,0 3 0-16</inkml:trace>
          <inkml:trace contextRef="#ctx0" brushRef="#br1" timeOffset="22340.9369">11643 399 157 0,'-41'-29'34'0,"17"22"-1"16,-12-1-2-16,4 7-31 15,-1 10 0-15,1 3 0 16,3 6 0-16,0 6 0 16,7 4 0-16,8 1 0 15,7 2 0-15,10-2 0 16,12 1 0-16,12-1 0 15,11-2 0-15,9 0 0 16,12 2 0-16,6-2 0 16,4 1 0-16,-3 1 0 15,-1 2 0-15,-10-2 0 16,-14 1 0-16,-12 1 0 0,-20-4 0 16,-15-2 0-16,-17-5 0 15,-11-6 0 1,-8-5-14-16,-8-12-12 0,-1-8-4 15,-3-13-2-15,7-1 0 16,0-13 0-16,13 1-2 16,5-8 2-16,13 0 13 15</inkml:trace>
          <inkml:trace contextRef="#ctx0" brushRef="#br1" timeOffset="22447.0107">11598 474 139 0,'25'-34'33'16,"10"11"0"-16,-5-4-3 15,6 10-17-15,2 10-20 0,-3 4-19 16,4 6-5-16,-6 4-2 16,3 8-1-1,-9-4-1-15,4 7-1 16,-6-4-1-16</inkml:trace>
          <inkml:trace contextRef="#ctx0" brushRef="#br1" timeOffset="22956.3534">12455 490 149 0,'-16'4'36'0,"-8"-2"-2"16,6 12-1 0,-7 8-30-16,7 8-3 15,2 8 0-15,1 7 0 16,3 4 0-16,-1-3 0 15,6 7 0-15,2-5 0 0,-1-1 0 16,8-7 0-16,5-4 0 16,4-8 0-16,7-4 0 15,6-6 0-15,-1-9 0 16,6-7 0-16,0-4-1 16,-2-5 1-16,-2-2 0 15,-5-4 0-15,-7-3 0 16,-6-2 0-16,-7-4 0 15,-9 1 0-15,-8-3 0 0,-6-5 0 16,-9-3 0 0,-6-4 1-16,-6-2-1 15,-3-5 0-15,2 0 0 0,0-2 0 16,5-2 0-16,8 6 0 16,9 1 0-16,12 8 0 15,13 3 0-15,12 9 0 16,11 4 0-16,8 3 0 15,8 12-3-15,3-3-11 16,8 13-14-16,-3-2-3 16,-1 11-1-16,-8-2-1 15,3 11-1-15,-8 0-1 16,2 6 5-16,-4-1 16 16</inkml:trace>
          <inkml:trace contextRef="#ctx0" brushRef="#br1" timeOffset="23108.4554">12724 852 156 0,'0'0'34'16,"-20"20"-4"-16,20-20-19 15,0 0-37-15,22 7-5 16,-4-14-3-16,9-2 0 16,0-9-2-16,11-4 0 15,-2-5 3-15</inkml:trace>
          <inkml:trace contextRef="#ctx0" brushRef="#br1" timeOffset="23617.9875">13233 440 160 0,'0'0'35'16,"-33"-9"-2"-16,17 25-6 15,0 9-27-15,-2 11 0 16,-2 8 0-16,0 8 0 15,2 5 0-15,-2 3 0 16,2 1 0-16,4 0 0 16,3-7 0-16,7-4 0 15,8-6 0-15,7-7 0 16,5-6 0-16,8-8 0 16,8-10 0-16,2-8 0 15,4-3 0-15,-2-7 0 16,0-4 0-16,-5-4 0 0,-8-1 0 15,-4-4 0-15,-10-2 0 16,-8-2 0-16,-8-3 0 16,-7-2 0-16,-13 0 0 15,-8-5 0-15,-4-4-1 16,-12-4 2-16,-1-3-1 16,-8-2 0-16,3-2 0 15,-1 1 0-15,5-5 0 16,8 6 0-16,7 6 0 15,13 3 0-15,11 5 0 16,12 8 0-16,15 6 0 16,10 7 0-16,13 4 0 15,7 3-5-15,15 8-15 16,0 0-11-16,7 6-1 16,-6-2-1-16,3 7-2 15,-8-5-1-15,2 7-1 16,-4-3 12-16</inkml:trace>
          <inkml:trace contextRef="#ctx0" brushRef="#br1" timeOffset="23813.1154">13525 535 156 0,'0'0'36'0,"0"0"-1"16,27-16-7-1,20 22-45-15,4-5-15 16,15 7 0-16,-6-3-2 16,1 4-1-16,-12-2-1 0,-13 2-2 15,-16 0 8-15</inkml:trace>
          <inkml:trace contextRef="#ctx0" brushRef="#br1" timeOffset="23965.2968">13653 775 158 0,'0'0'35'16,"0"0"-21"-16,35 0-15 15,8-8-34-15,22 5-2 16,11-8-3-16,10-3-1 16,6-4-3-16</inkml:trace>
          <inkml:trace contextRef="#ctx0" brushRef="#br1" timeOffset="24413.4878">14429 528 191 0,'0'0'34'16,"22"-5"-4"-16,3 10-30 15,17-5 0-15,14 9-16 0,0-7-14 16,5 9-2-16,-9-6-2 15,1 4-1-15,-14-5-2 16,-5 1 0-16,-6-5 4 16</inkml:trace>
          <inkml:trace contextRef="#ctx0" brushRef="#br1" timeOffset="24719.6924">15290 370 162 0,'4'-27'35'16,"12"18"-2"-16,7-6-14 16,6 6-38-16,14 6-9 15,-1-3-4-15,3 6-1 16,-11-3-1-16,-1 3 0 16,-33 0-1-16,25-7 7 0</inkml:trace>
          <inkml:trace contextRef="#ctx0" brushRef="#br1" timeOffset="25163.9897">15270 341 155 0,'-47'14'35'0,"16"10"-1"16,1 3-3-16,15 5-31 16,12 10 0-16,12 4 0 15,7 1 0-15,2-2 0 16,6-4 0-16,-5-6 0 15,-1-8 0-15,-18-27 0 16,29 19 0-16,-29-19 0 0,18-14 0 16,-18 14 0-1,22-32 0-15,-4 10 0 16,7 4 0-16,8 2 0 16,6 5 0-16,3 9 0 0,3 8 0 15,2 8 0-15,-2 8 0 16,-2 10 0-16,-5 4 0 15,-5 5 0-15,-8 3 0 16,-9 1 0-16,-12-2 0 16,-8-2 0-16,-10-3 0 15,-8-7 0-15,-8-10 0 16,-7-6 0-16,-4-8-1 16,-2-7-6-16,10-6-6 15,-1-10-7-15,18 2-6 16,1-10-6-16,21 3 0 15,6-8-1-15,19 4 0 16,10-6 5-16,12 1 6 0,12 1 15 16</inkml:trace>
          <inkml:trace contextRef="#ctx0" brushRef="#br1" timeOffset="25653.2357">16335 526 157 0,'0'0'35'16,"0"0"-2"-16,0 0-3 16,0 0-30-16,-24 33 0 15,8-3 0-15,-7 10 0 16,-5 5 0-16,-4 5 0 16,-2 4 0-16,-2-2 0 0,3 2 0 15,4-3 0-15,13-3 0 16,11-4 0-16,14-7 0 15,9-6 0-15,12-6 0 16,10-7 0-16,3-7 0 16,4-7 0-16,-3-8 0 15,-5-7 0-15,-4-3 0 16,-8-6 0-16,-8-5 0 16,-10-2 0-16,-5-2-1 15,-9-3 1-15,-10-3-1 16,-10-2 1-16,-7-1-1 15,-12 0 0-15,-6-3 1 16,-3-1 0-16,-3 1 1 0,4-1 0 16,5 5-1-16,13 1 1 15,10 5-1-15,19 2 1 16,16 8-1-16,14 5 0 16,17 10-4-16,5 1-15 15,14 10-11-15,-7 2-2 16,4 11-1-16,-10 0-1 15,1 9-1-15,-9-1-1 16,-2 6 5-16</inkml:trace>
          <inkml:trace contextRef="#ctx0" brushRef="#br1" timeOffset="25804.6883">16585 931 164 0,'-16'18'34'0,"-2"-9"0"16,18-9-11-1,-7 24-32-15,7-24-21 16,18 10-3-16,2-13-1 0,9-6-1 16,0-11-3-16,12-2 1 15</inkml:trace>
          <inkml:trace contextRef="#ctx0" brushRef="#br1" timeOffset="26434.7072">17374 463 159 0,'-32'11'36'0,"-10"2"-2"16,8 16-8-16,7 8-26 0,-2 10 0 16,2 9 0-16,3 1 0 15,3 5 0-15,-5-3 0 16,1-3 0-16,2-4 0 15,1-2 0-15,4-6 0 16,11-7 0-16,5-4 0 16,9-6 0-16,13-6 0 15,11-5 0-15,7-7 0 16,7-5 0-16,2-8 0 16,0-3 0-16,1-2 0 15,-4-5 0-15,-5 0 0 16,-4-1 0-16,-8-1 0 15,-9-2 0-15,-8 2 0 0,-10-2 0 16,-7 0 0-16,-11-2-1 16,-7 0 1-16,-9-1-1 15,-11-3 0-15,-8-3 1 16,-8-2 0-16,0-5 0 16,-4-4 0-16,5-3 0 15,6-2 0-15,7-2 1 16,14-4 0-16,15 6-1 15,15 5 1-15,14 2-1 16,12 8 0-16,13 6 0 16,8 4 0-16,4 5 0 15,-3 4-11-15,6 11-12 16,-13-4-8-16,0 10-2 0,-17-5-1 16,-21-3-2-16,18 24-2 15,-18-24-1-15</inkml:trace>
          <inkml:trace contextRef="#ctx0" brushRef="#br1" timeOffset="27539.5996">17636 274 154 0,'0'0'34'0,"0"0"-1"0,0 0-5 15,5 26-25-15,20 10-3 16,8 14 0-16,8 15-1 15,4 5 1-15,1 7-1 16,-7-1 2-16,-3-1-1 16,-10-3 0-16,-14-5 1 15,-14-11-1-15,-14-13 1 16,-13-9-1-16,-9-9 1 16,-7-7-2-16,-3-10 1 15,-3-8 0-15,4-8 0 16,4-10-10-16,12 2-18 15,4-5-4-15,13-5-2 16,5-6-3-16,10 3-1 0,8-3-3 16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2:54.3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69E62E7-B522-46C1-BC25-D935456652E4}" emma:medium="tactile" emma:mode="ink">
          <msink:context xmlns:msink="http://schemas.microsoft.com/ink/2010/main" type="inkDrawing" rotatedBoundingBox="2133,13517 5985,13438 5987,13528 2135,13607" semanticType="underline" shapeName="Other">
            <msink:sourceLink direction="with" ref="{EBF7411A-B922-4CB2-8CF3-2321B1522501}"/>
            <msink:destinationLink direction="with" ref="{50EC6DE2-572B-40BC-93BF-89B5FEC06D0F}"/>
          </msink:context>
        </emma:interpretation>
      </emma:emma>
    </inkml:annotationXML>
    <inkml:trace contextRef="#ctx0" brushRef="#br0">0 114 99 0,'0'0'41'15,"0"0"-9"-15,0 0-13 16,25-18-4-16,-1 20-3 15,-3-4 0-15,10 4-5 16,3 0-7-16,8-1 0 16,5 1 1-16,3 0 0 0,6-4-1 15,0 2 1-15,2-2-1 16,3-1 0-16,-1 1 0 16,-2-2 0-1,-4-1 0-15,2 1 0 0,-4 1-1 16,2 1 2-16,-3-2-1 15,3 3 0-15,2-3-1 16,-2 4 1-16,2 0 0 16,0 0 0-16,0 0 0 15,0-2 0-15,0 1 0 16,-6-3 0-16,1 2 1 16,-5-1-1-16,-2-3-1 15,-1 3 1-15,-5-1 1 0,2-1-2 16,-1 1 1-1,-1 0 0-15,2 3 0 16,1-3 0-16,3 2 0 16,3-1 0-16,1 1 0 0,3 0 0 15,3 0 0-15,2 0 0 16,2 1 0-16,3-3 0 16,0 0 1-16,-3 3-1 15,2-1 0-15,-3-2 0 16,-1 4 1-16,-3-2-1 15,-3 2 0-15,-1 2 0 16,-2 0 1-16,-2 0-1 0,0 0 0 16,-2-2 0-1,3 1 1-15,0-1-1 16,1 2 0-16,2-2 1 16,0 2-1-16,-4 2 0 15,4-3 0-15,-6 5 0 0,0-1 0 16,-3 2 1-16,-4 1-1 15,-3-1 0-15,-3-2 0 16,-1 1 1-16,-5-3-1 16,-1 1 0-16,0-2 0 15,1-4 1-15,-1 0-2 16,-1-2 1-16,-2 1 0 16,0-1 0-16,-4 1 0 15,0-1-1-15,-16 4 1 16,20-7 0-16,-20 7 0 15,16-6 0-15,-16 6 0 16,26-7-2-16,-7 7-7 0,-1-11-6 16,9 11-6-16,-7-7-7 15,7 5-5-15,-10-3-9 16,-17 5-1-16,18-5 0 16,-18 5 35-16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2:57.0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FA818B-D651-4B80-B2A7-3878F74CB9BE}" emma:medium="tactile" emma:mode="ink">
          <msink:context xmlns:msink="http://schemas.microsoft.com/ink/2010/main" type="inkDrawing" rotatedBoundingBox="2213,14612 7963,14613 7962,14701 2212,14700" semanticType="underline" shapeName="Other">
            <msink:sourceLink direction="with" ref="{EBF7411A-B922-4CB2-8CF3-2321B1522501}"/>
            <msink:destinationLink direction="with" ref="{433B9BB2-7C00-4425-A153-04ADA702DE4A}"/>
          </msink:context>
        </emma:interpretation>
      </emma:emma>
    </inkml:annotationXML>
    <inkml:trace contextRef="#ctx0" brushRef="#br0">-8 88 114 0,'0'0'42'0,"3"-18"-7"0,-3 18-16 16,27-11-7-16,2 9-3 16,7-2-3-16,9 4-6 15,13 0 0-15,7 0 0 16,11 2 0-16,1 0 0 16,6 0 0-16,0-2 0 15,-1 0 0-15,-3 0 0 16,-1 0 0-16,-1-2 0 15,1 2 0-15,-1-4 0 16,-1 1 0-16,0-3 0 16,5 3 0-16,-1-4 0 15,1-1 0-15,0 3 0 16,2 0-1-16,4-3 1 0,5 5 0 16,1 1 0-16,1 0 0 15,4 2 0-15,-3 0 0 16,1 4 0-1,-4-2-1-15,-4-1 1 0,-5 3 0 16,-1 0 0-16,-3 1 0 16,-5-3 0-16,0 1 1 15,-2 1-1-15,-1 0 0 16,-3-1 0-16,-3 1 1 16,-4 1-1-16,-3-3 0 15,0 3 0-15,-2 1 1 16,0-3-1-16,-2 3 0 0,-4-3 0 15,3 3 0-15,-6-4 0 16,-2 1 1-16,-2-1-2 16,-3 0 2-16,-4 0-1 15,0-1 0-15,-2-1 0 16,1 0 0-16,-1 0 0 16,0 0-1-16,2 0 2 15,0-3-2-15,0 3 1 16,0-4 1-16,1 4-1 15,0-2 0-15,1 1 0 16,-2-3 0-16,1 4 0 16,0-2 1-16,-2 0-1 15,1 1 0-15,-2 1 0 0,0 0 0 16,1-2 1-16,-1 0-1 16,0-2 0-16,0 3 0 15,3-3 0 1,0 0 0-16,3-1 0 0,0 0 1 15,3-1-1-15,2 3 0 16,0-3 0-16,-1 4 0 16,-3 1 0-16,-3-1 1 15,-4 0-1-15,-3 2 0 16,-4 0 0-16,-3 2 0 16,-3-2 0-16,1-2 0 15,1 4 1-15,3-2-1 16,-1 0 0-16,4 2 0 15,3-1 0-15,2 3 0 16,1-2 0-16,1 1 1 16,-2 1-1-16,0 0 0 15,-1-3 0-15,-1 3 0 0,-1-2 1 16,5 1-1-16,-5-1 0 16,-2 2 0-16,-2-2 0 15,-2-1 0-15,-3-1-1 16,-6 4-5-16,-16-4-10 15,0 0-6-15,0 0-6 16,5-16-5-16,-5 16-1 16,-16-18 0-16,16 18-2 15,-14-27 5-15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3:00.21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9F140C-C70B-4D1B-8285-D46BDA5BE259}" emma:medium="tactile" emma:mode="ink">
          <msink:context xmlns:msink="http://schemas.microsoft.com/ink/2010/main" type="writingRegion" rotatedBoundingBox="3870,11557 8720,13165 7550,16695 2700,15087"/>
        </emma:interpretation>
      </emma:emma>
    </inkml:annotationXML>
    <inkml:traceGroup>
      <inkml:annotationXML>
        <emma:emma xmlns:emma="http://www.w3.org/2003/04/emma" version="1.0">
          <emma:interpretation id="{45EC6BD9-0BAB-4A48-9312-032B27D50472}" emma:medium="tactile" emma:mode="ink">
            <msink:context xmlns:msink="http://schemas.microsoft.com/ink/2010/main" type="paragraph" rotatedBoundingBox="3870,11557 8720,13165 7963,15450 3112,13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3211AA-475E-4D36-A53C-9F146A39819A}" emma:medium="tactile" emma:mode="ink">
              <msink:context xmlns:msink="http://schemas.microsoft.com/ink/2010/main" type="inkBullet" rotatedBoundingBox="3600,12371 4678,12728 4483,13317 3405,12960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-250-2499 92 0,'-11'-16'40'16,"11"16"-7"-16,0 0-18 16,12 28-5-16,-3-8 0 15,4 11 0-15,-4 1-2 16,4 8-3-16,-1 3-4 16,-1 4 0-16,-2-2 0 15,-2 0-1-15,1-4 0 16,-3 0 0-16,-3-6 0 15,1 1-1-15,1-8 2 0,1-1-1 16,-1-7 0-16,5-4 1 16,-9-16-1-1,22 22 1-15,-6-19 0 16,4-3-1-16,3-1 1 0,4-3-1 16,4-3 1-16,2-2-1 15,1 0 0-15,2 3 0 16,2 1-1-16,-4 2 1 15,-3 3-1-15,-4-2 1 16,-4 5-1-16,-6 1 1 16,-17-4-1-16,21 11 1 15,-21-11-1-15,0 0-7 16,0 0-11-16,0 0-8 16,20 10-6-16,-20-10 0 15,0 0-2-15,13-18-1 16,-13 18 2-16</inkml:trace>
        <inkml:trace contextRef="#ctx0" brushRef="#br0" timeOffset="427.9143">452-2343 93 0,'-33'-12'33'0,"1"-1"-12"0,14 4-33 15,18 9-13-15,0 0-8 16,18-13-3-16,0 8-1 16,12 7 34-16</inkml:trace>
        <inkml:trace contextRef="#ctx0" brushRef="#br0" timeOffset="267.6162">513-2175 100 0,'-18'-9'41'15,"18"9"-5"-15,-34 3-20 16,34-3-6-16,-22 27 0 15,18-3 0-15,2 3-8 16,6 3-2-16,3 4 0 0,2 2-1 16,6-1 1-1,3-3 1-15,2-2 0 16,5-3 0-16,0-5-1 0,0-11-10 16,10 0-11-16,-8-15-6 15,3 0-6-15,-4-12-6 16,-6-7-2-16,-4-8-3 15,-4-3 33-15</inkml:trace>
      </inkml:traceGroup>
      <inkml:traceGroup>
        <inkml:annotationXML>
          <emma:emma xmlns:emma="http://www.w3.org/2003/04/emma" version="1.0">
            <emma:interpretation id="{EBF7411A-B922-4CB2-8CF3-2321B1522501}" emma:medium="tactile" emma:mode="ink">
              <msink:context xmlns:msink="http://schemas.microsoft.com/ink/2010/main" type="line" rotatedBoundingBox="5953,12247 8720,13165 7963,15450 5195,14532">
                <msink:destinationLink direction="with" ref="{85FA818B-D651-4B80-B2A7-3878F74CB9BE}"/>
                <msink:destinationLink direction="with" ref="{C69E62E7-B522-46C1-BC25-D935456652E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A56533D-A89C-4F13-9BD2-B07303E8EAD9}" emma:medium="tactile" emma:mode="ink">
                <msink:context xmlns:msink="http://schemas.microsoft.com/ink/2010/main" type="inkWord" rotatedBoundingBox="5953,12247 8720,13165 7963,15450 5195,14532"/>
              </emma:interpretation>
              <emma:one-of disjunction-type="recognition" id="oneOf1">
                <emma:interpretation id="interp1" emma:lang="en-US" emma:confidence="0">
                  <emma:literal>yak</emma:literal>
                </emma:interpretation>
                <emma:interpretation id="interp2" emma:lang="en-US" emma:confidence="0">
                  <emma:literal>yeah</emma:literal>
                </emma:interpretation>
                <emma:interpretation id="interp3" emma:lang="en-US" emma:confidence="0">
                  <emma:literal>yah</emma:literal>
                </emma:interpretation>
                <emma:interpretation id="interp4" emma:lang="en-US" emma:confidence="0">
                  <emma:literal>'i"!</emma:literal>
                </emma:interpretation>
                <emma:interpretation id="interp5" emma:lang="en-US" emma:confidence="0">
                  <emma:literal>Max</emma:literal>
                </emma:interpretation>
              </emma:one-of>
            </emma:emma>
          </inkml:annotationXML>
          <inkml:trace contextRef="#ctx0" brushRef="#br0" timeOffset="-2580.8675">4013-925 165 0,'0'0'37'16,"0"0"-2"-16,-3 36-20 16,10-4-14-16,6 6 0 15,-1 9 0-15,5 9-1 0,-3 1 0 16,0 3 0-16,4 5-2 15,1 1-3 1,-3-5 0-16,2-1 0 16,-2-5 1-16,-2-2-1 15,1-7 1-15,-2-2-2 16,-4-14 5-16,0-3 0 16,-4-3 1-16,-1-6-1 15,-4-18 1-15,10 19-1 16,-10-19-9-16,0 0-16 15,0 0-7-15,0 0-1 16,2-25-2-16,-2 25-2 16,-16-38 1-16</inkml:trace>
          <inkml:trace contextRef="#ctx0" brushRef="#br0" timeOffset="-5436.0354">1924-2078 78 0,'0'0'43'0,"-18"0"-6"16,18 0-13-16,-4 20-7 16,11-2-2-16,-5 1-1 15,7 8-4-15,0 8-9 16,2 4-1-16,0 8 0 15,2 5 1-15,-1 6 0 16,1 6 0-16,1 1-1 0,3 2 1 16,-7-1 0-16,3 1 0 15,0-8-1-15,1-1 1 16,-1-8 0 0,-1-5-1-16,1-5 1 0,-2-6-1 15,1-9 0-15,-3-3 1 16,-9-22-1-16,17 18-1 15,-17-18 0-15,0 0-14 16,0-27-17-16,-11 3-3 16,-2-1-10-16,-7-2-2 15,-7-5-2-15</inkml:trace>
          <inkml:trace contextRef="#ctx0" brushRef="#br1" timeOffset="4219.9472">2334-2015 18 0,'0'0'21'15,"-13"-16"-4"-15,13 16-7 16,0 0-3-16,0 0 5 16,0 0 2-16,0 0 4 15,-9 18-1-15,3-2 3 16,8 9-1-16,-7 5 0 16,5 17-1-16,-9 5-3 15,7 11-4-15,-5 6-4 16,3 6-2-16,-3 8-4 15,-2 4 0-15,2 1-1 16,1 0 0-16,1 0 1 16,-1 2-1-16,3-2 0 15,-1 0 0-15,4-3-1 0,6-2 1 16,-8-4 0-16,5-2-1 16,1-7 1-16,0-5 0 15,-2-6-1 1,-1-3 1-16,3-7 0 0,0-4 0 15,5-6-1-15,-4-6 0 16,4-6 0-16,-9-27-8 16,22 29-11-16,-22-29-9 15,27-15-4-15,-18-10-6 16,5-13-4-16,-3-14-2 16,7-11 19-16</inkml:trace>
          <inkml:trace contextRef="#ctx0" brushRef="#br1" timeOffset="5775.3914">2586-2130 80 0,'-31'12'41'0,"13"3"-1"15,8 10-12-15,-3 5-14 16,6 12-3-16,1 3 1 16,8 9-1-16,-2 1-6 15,2 5-4-15,5-3-1 0,0-3 1 16,-1-3-1-16,1-8 0 15,0-11 1-15,0-10-1 16,-7-22 1-16,18 0-1 16,-10-22-1-16,1-12 1 15,-2-13-1-15,-2-8 0 16,1-7-1-16,-3-6-2 16,1 1 1-16,-4-1-1 15,0 5 1-15,-4 4 1 16,3 5 0-16,1 5 2 15,0 4 0-15,0 6 2 16,1 3-1-16,5 7 1 16,-1 5-1-16,2 8-1 0,-7 16 0 15,17-5 0-15,-17 5 0 16,20 29 1-16,-10-2 1 16,3 5-1-1,3 8 2-15,0 3-1 0,4 0 0 16,6 4-1-16,6 0 1 15,10 1-2-15,3 1 1 16,3 3-1-16,3-2 0 16,1-1 1-16,1 1 0 15,-5-3-1-15,-8-4 1 16,-9-1 0-16,-12-6 0 16,-9-4 0-16,-14-5-1 0,-12-5 1 15,-15-6-1-15,-12-4 1 16,-13-4-1-16,-6-5-1 15,-8-3 1 1,0-5 0-16,-4-1-1 16,3-1 1-16,5 2 0 0,10-2 0 15,7 3-1-15,7 0 0 16,14 3 0-16,6-1-1 16,22 2-7-16,0 0-9 15,0 0-7-15,31-13-7 16,6 6 0-16,1-11-3 15,13 2-1-15,3-11-1 16</inkml:trace>
          <inkml:trace contextRef="#ctx0" brushRef="#br1" timeOffset="6088.2805">3304-2193 128 0,'0'0'35'0,"-21"-15"-3"15,21 15-14-15,7 22-7 16,11 5-3-16,4 3 2 16,10 14-6-16,6 1-2 15,5 9-2-15,6 1 0 16,0 5 0-16,1-5 1 15,3-2-1-15,-8-8 0 16,0-8 0-16,-4-2-7 0,-8-19-11 16,-1-2-9-16,-12-19-4 15,-20 5-2-15,13-34 0 16,-17 7-2-16,-10-9-1 16</inkml:trace>
          <inkml:trace contextRef="#ctx0" brushRef="#br1" timeOffset="6344.1381">3687-2211 87 0,'-24'-15'29'0,"3"8"2"16,-12 5 0-16,4 17-14 0,-5 4-4 15,5 16-1-15,-5 4 0 16,1 13-3-16,1 8-3 15,3 6-3-15,2 1-3 16,4-2 0-16,6-6-1 16,3-9-10-16,12-5-16 15,0-18-5-15,13-10-4 16,-11-17-3-16,31-22-2 16,-13-7-3-16</inkml:trace>
          <inkml:trace contextRef="#ctx0" brushRef="#br1" timeOffset="4843.0915">3905-1574 28 0,'0'-18'21'0,"-3"1"-3"16,3 17-2-16,0 0-2 15,0 0 2-15,0 0 2 0,-20 27 4 16,16 13 0-16,-5 1-4 15,9 19 0-15,-7 4-3 16,10 16-2 0,-1 8-5-16,4 13-1 0,1 5-6 15,6 3-2-15,1 3 1 16,4-2 0-16,4-2 0 16,1 0 0-16,6-8-1 15,2-2 0-15,-1-8 1 16,-1-6 1-16,0-3-2 15,-4-11 2-15,-1-9-1 16,-4-8 0-16,-6-14-5 16,-7-17-16-16,-7-22-10 0,0 0-3 15,0 0-1-15,-1-49-4 16,-16 2-2 0,-6-14-1-16</inkml:trace>
        </inkml:traceGroup>
      </inkml:traceGroup>
    </inkml:traceGroup>
    <inkml:traceGroup>
      <inkml:annotationXML>
        <emma:emma xmlns:emma="http://www.w3.org/2003/04/emma" version="1.0">
          <emma:interpretation id="{0AAA668C-20A6-4CA2-87B4-A10B58460120}" emma:medium="tactile" emma:mode="ink">
            <msink:context xmlns:msink="http://schemas.microsoft.com/ink/2010/main" type="paragraph" rotatedBoundingBox="3775,14992 5031,14726 5213,15589 3957,158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4075C21-C2B5-4135-9643-475D4A2D4D20}" emma:medium="tactile" emma:mode="ink">
              <msink:context xmlns:msink="http://schemas.microsoft.com/ink/2010/main" type="inkBullet" rotatedBoundingBox="3775,14992 4368,14866 4508,15529 3914,15654"/>
            </emma:interpretation>
            <emma:one-of disjunction-type="recognition" id="oneOf2">
              <emma:interpretation id="interp6" emma:lang="en-US" emma:confidence="0">
                <emma:literal>↳</emma:literal>
              </emma:interpretation>
            </emma:one-of>
          </emma:emma>
        </inkml:annotationXML>
        <inkml:trace contextRef="#ctx0" brushRef="#br0" timeOffset="-1631.3192">13 20 27 0,'0'0'29'0,"0"0"3"15,5-27-6-15,-5 27 0 16,0 0 0-16,0 0-1 15,0 0-4-15,0 0-6 16,0 0-5-16,0 0-7 16,-12 29-2-16,10-10 0 0,0 8-1 15,0 6 1-15,2 1-1 16,2 4 0-16,0 3 1 16,0 4-1-1,3-2 1-15,1-1 0 0,3-5-1 16,0-4 0-16,2-3 1 15,3-1-2-15,4-9 0 16,2-6 1-16,3-3-1 16,1-4 1-16,3-3 0 15,7-2 0-15,2-2 0 16,4-4 0-16,3-1 0 16,2 1 0-16,0 1 0 0,1-1-1 15,-3 4 1-15,-5 0 0 16,-4 4 0-16,-5 1-1 15,-6 0 1-15,-5 1 0 16,-1-1 0-16,-17-5 0 16,16 9 0-16,-16-9-1 15,0 0-10-15,0 0-8 16,0 0-10-16,0 0-3 16,0 0-3-16,-18-25 0 15,18 25-9-15,-7-23 9 16</inkml:trace>
      </inkml:traceGroup>
      <inkml:traceGroup>
        <inkml:annotationXML>
          <emma:emma xmlns:emma="http://www.w3.org/2003/04/emma" version="1.0">
            <emma:interpretation id="{E42185CE-C3C4-4C80-B8CC-CEF22523E593}" emma:medium="tactile" emma:mode="ink">
              <msink:context xmlns:msink="http://schemas.microsoft.com/ink/2010/main" type="line" rotatedBoundingBox="4772,15240 5123,15165 5213,15589 4862,15664"/>
            </emma:interpretation>
          </emma:emma>
        </inkml:annotationXML>
        <inkml:traceGroup>
          <inkml:annotationXML>
            <emma:emma xmlns:emma="http://www.w3.org/2003/04/emma" version="1.0">
              <emma:interpretation id="{EA27F244-DD1A-4721-AC73-34A11D471365}" emma:medium="tactile" emma:mode="ink">
                <msink:context xmlns:msink="http://schemas.microsoft.com/ink/2010/main" type="inkWord" rotatedBoundingBox="4772,15240 5123,15165 5213,15589 4862,15664"/>
              </emma:interpretation>
              <emma:one-of disjunction-type="recognition" id="oneOf3">
                <emma:interpretation id="interp7" emma:lang="en-US" emma:confidence="1">
                  <emma:literal>f</emma:literal>
                </emma:interpretation>
                <emma:interpretation id="interp8" emma:lang="en-US" emma:confidence="0">
                  <emma:literal>F</emma:literal>
                </emma:interpretation>
                <emma:interpretation id="interp9" emma:lang="en-US" emma:confidence="0">
                  <emma:literal>7</emma:literal>
                </emma:interpretation>
                <emma:interpretation id="interp10" emma:lang="en-US" emma:confidence="0">
                  <emma:literal>€</emma:literal>
                </emma:interpretation>
                <emma:interpretation id="interp11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-1135.5992">1161 653 134 0,'0'0'43'0,"-24"-5"-6"15,6-6-19-15,18 11-12 16,-20-18-3-16,20 18-3 16,-18-29 0-16,9 11 0 15,-3 0 0-15,-3-3 0 16,3-3 0-16,-1-1 0 16,2-4 0-16,2-1 0 15,4 1-1-15,1-2 1 16,8 1-1-16,5 3 1 15,3 0-1-15,6 5 0 16,8 4 0-16,2 5 1 0,3 4-1 16,2 2-2-1,5 11-10-15,-11-4-10 16,7 12-6-16,-12-4-4 16,-3 10 0-16,-19-18-2 0,17 32 1 15,-17-32 3-15</inkml:trace>
          <inkml:trace contextRef="#ctx0" brushRef="#br0" timeOffset="-948.3047">984 448 161 0,'0'0'35'0,"18"-9"-4"16,11 4-23-16,14 3-20 15,-1-7-10-15,12 5-9 16,-7-5-4-16,-1 2-7 0,-6-2-1 16,-6-4-3-16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2:53.1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0EC6DE2-572B-40BC-93BF-89B5FEC06D0F}" emma:medium="tactile" emma:mode="ink">
          <msink:context xmlns:msink="http://schemas.microsoft.com/ink/2010/main" type="inkDrawing" rotatedBoundingBox="2054,13073 2123,13966 2103,13967 2033,13075" semanticType="callout" shapeName="Other">
            <msink:sourceLink direction="with" ref="{C69E62E7-B522-46C1-BC25-D935456652E4}"/>
          </msink:context>
        </emma:interpretation>
      </emma:emma>
    </inkml:annotationXML>
    <inkml:trace contextRef="#ctx0" brushRef="#br0">8 12 63 0,'0'0'34'16,"0"0"-7"-16,-9-18-10 15,9 18 0-15,0 0-1 16,9 23-1-16,-5-7-2 15,3 13-3-15,-4 4-1 16,5 10-1-16,-5 7-4 16,3 6-3-16,-3 3 0 0,-1 3 0 15,2-1 0-15,-1-2-1 16,1-1 1 0,0-4-1-16,-3-4 1 15,3-3-1-15,-2-8 0 0,1-1 0 16,-1-5 0-16,0-5-1 15,0-6 1-15,-2-6 0 16,0-16 0-16,0 0-5 16,5 16-10-16,-5-16-8 15,0-16-6-15,-2-2-5 16,2 2-7-16,0-2-1 16,2-2-1-16,-2 0 38 15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2:55.9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3B9BB2-7C00-4425-A153-04ADA702DE4A}" emma:medium="tactile" emma:mode="ink">
          <msink:context xmlns:msink="http://schemas.microsoft.com/ink/2010/main" type="inkDrawing" rotatedBoundingBox="2175,14297 2259,15025 2205,15031 2121,14304" semanticType="callout" shapeName="Other">
            <msink:sourceLink direction="with" ref="{85FA818B-D651-4B80-B2A7-3878F74CB9BE}"/>
          </msink:context>
        </emma:interpretation>
      </emma:emma>
    </inkml:annotationXML>
    <inkml:trace contextRef="#ctx0" brushRef="#br0">-1652-675 78 0,'0'0'43'16,"-20"-9"-7"-16,20 9-13 16,0 0-5-16,-17 25-1 15,17-25-2-15,-7 31-6 16,9-6-8-16,0 4 0 16,1 5-1-16,1 6 1 15,0 1-1-15,3 4 1 16,-2 2 0-16,1 0 0 15,-1-1-1-15,1 1 0 0,-1 0 0 16,-1-6 1 0,-1 1-1-16,3-3 0 15,-3-6 0-15,1-3 0 16,-1-6 0-16,1-6-1 0,-4-18 0 16,0 0-8-16,0 0-12 15,0 0-8-15,22-15-4 16,-22-12-3-16,3-3-7 15,-3-3 0-15,2-1 14 16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3:19.4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971131-510E-4B6D-A8D4-A2BAD8EC9A30}" emma:medium="tactile" emma:mode="ink">
          <msink:context xmlns:msink="http://schemas.microsoft.com/ink/2010/main" type="inkDrawing" rotatedBoundingBox="4443,3969 19871,12455 14906,21482 -522,12997" semanticType="callout" shapeName="Other">
            <msink:sourceLink direction="with" ref="{4AC89AEF-0F55-4EAA-917E-669966515986}"/>
            <msink:sourceLink direction="with" ref="{C8100AF0-53F3-469E-A473-A1249AADA8A7}"/>
          </msink:context>
        </emma:interpretation>
      </emma:emma>
    </inkml:annotationXML>
    <inkml:trace contextRef="#ctx0" brushRef="#br0">622 64 35 0,'4'-27'33'0,"1"7"-4"16,-5 20-4-16,6-20-4 0,-6 20 0 16,0 0 0-16,9 42-3 15,-13-8-4-15,3 20-4 16,-10 9-1-16,3 16-9 15,-4 18 0-15,-4 13-1 16,-1 12 2-16,-1 6-1 16,2 7 0-16,-2 7 0 15,4 4-1-15,1-2 0 16,4 2 1-16,4 3 0 0,1 0-1 16,0 3 1-1,6 2-1-15,4 1 1 16,-1 0 0-16,4 3 2 15,2 6-2-15,1 1 1 0,1 6 1 16,0-2-2-16,-1 1 1 16,1 4 0-16,-2 1-2 15,-4-1 0-15,0-7 0 16,-1-1-1-16,-1-9 0 16,0-3 1-16,-1-1-1 15,-2-9 0-15,-2 0 1 16,-2-4 1-16,-2-3-1 15,-1-2 0-15,-4-2 0 16,-4-3 0-16,-1-2 0 16,0-2 1-16,-3-9-1 15,3-4 1-15,-1-5-1 16,1-2 2-16,1-3-2 0,1-3 2 16,1-1-1-16,0-2-1 15,-2 1 1-15,-1-1 0 16,0 0 0-16,1-2 0 15,2-3 0-15,2-2 0 16,0-2 1-16,4-1-1 16,1-3 1-16,0 2 0 15,3-1 0-15,-3 1-1 16,-1-1 1-16,-1 1-1 16,-1 2 0-16,-2 1 1 15,-2 1 0-15,-2-6-1 16,4 3 1-16,0-5 0 15,0 3 0-15,0-1 0 0,0-1 0 16,2-4-1-16,0-1 1 16,0 1 0-16,0-4-1 15,-3 3 1-15,1-6-1 16,4-2 1-16,-4-5 0 16,2-2 0-16,1 2-1 15,-1-4 1-15,2-4 0 16,-1 3-1-16,3-1 1 15,-3-3 0-15,3 0-1 16,-1 3 1-16,-1-3-1 16,-1 1 1-16,1 1-1 15,-1-2 1-15,-1-2-1 0,0 1 0 16,2-1 0-16,-3 0 0 16,3 2 1-16,0 0-1 15,-1-2 1-15,1 2 0 16,-2-2 0-1,3 1 0-15,-3 1 1 0,3 0-1 16,-1-4 0-16,-1-3-1 16,1-2 0-16,-1-2 1 15,5-4-1-15,-5 0 0 16,3-5 0-16,-1-3 1 16,0-1-1-16,1-3 0 15,1-2 0-15,-2 0 0 16,1-4 0-16,1-1 0 0,-2-1 0 15,3-4 0-15,-1-1 0 16,0 0 0 0,2 0 0-16,0-16 0 0,2 22 0 15,-2-22 0-15,7 16 0 16,-7-16 0-16,0 0 0 16,22 5 0-16,-22-5-2 15,23-9 1-15,-7 2-1 16,4-2 1-16,4 0 0 15,3-2 1-15,9 2 0 16,7-1 0-16,9-3 0 16,10 0 1-16,6 1-1 15,8-1 1-15,11 1-2 0,5-1 0 16,5-1 0-16,6 1 2 16,5 0-2-16,4 1 0 15,5 1 0 1,4 0 1-16,0-1 0 0,2-3 0 15,3 4 0-15,1-1 0 16,-5 1 1-16,3 0-1 16,-6-1 0-16,-2 3 1 15,0 0-1-15,-1 3 1 16,1 1-1-16,-1 0 0 16,-1-1 0-16,1 1 1 15,1 1-2-15,0 1 2 16,1-1-1-16,2-1 1 0,3 1 0 15,2 0 0 1,1-1-1-16,2 3 1 0,0-1 0 16,4-1-1-1,7 0 1-15,-2 1-1 0,4 1 0 16,-1 0 0-16,3 2 0 16,1 0 0-16,6 0 0 15,0 2 0-15,0-2 0 16,-1 2 0-16,1 1 0 15,4 1 0-15,3 0 0 16,1 1 0-16,1-1 0 16,2 1 0-16,3 2 0 15,4 2 0-15,3 0 0 16,-3 0 0-16,2 4 0 16,-3-1 0-16,3 1 0 15,0 1 0-15,-4-1 0 16,-2-2 0-16,2 1 0 0,0-1 0 15,3-2 0-15,-3 0 0 16,2-2 0-16,0 2 0 16,2-2 0-16,1-1 0 15,-1 1 0-15,-4-2 0 16,-2 1 0-16,4-3 0 16,-2 5 0-16,0-7 0 15,-6 3 0-15,1 0 0 16,-2-1 0-16,3-1 0 15,1 3 0-15,-3-1 0 16,-1-8 0-16,-2 8 0 16,3 0 0-16,-1-1 0 15,-4-3 0-15,1 2 0 0,-8-6 0 16,1 3 0-16,1 1 0 16,-2-6 0-16,-2 3 0 15,-1-3 0-15,-5 3 0 16,-1 1 0-16,2 0 0 15,-9 0 0-15,-6 4-1 16,-16-7-19-16,-5 6-13 16,-17-6-2-16,-14 3-3 15,-23-5 0-15,-22-4-2 16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3:21.7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F31E5D-FB9F-45EB-AC22-5232550BF90C}" emma:medium="tactile" emma:mode="ink">
          <msink:context xmlns:msink="http://schemas.microsoft.com/ink/2010/main" type="writingRegion" rotatedBoundingBox="4816,16131 17649,16048 17659,17711 4826,17794"/>
        </emma:interpretation>
      </emma:emma>
    </inkml:annotationXML>
    <inkml:traceGroup>
      <inkml:annotationXML>
        <emma:emma xmlns:emma="http://www.w3.org/2003/04/emma" version="1.0">
          <emma:interpretation id="{E21D4158-EA4C-465B-995D-2D49E2E92998}" emma:medium="tactile" emma:mode="ink">
            <msink:context xmlns:msink="http://schemas.microsoft.com/ink/2010/main" type="paragraph" rotatedBoundingBox="4816,16131 17649,16048 17659,17711 4826,17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B153A2-306F-46F8-9E41-25D1B272B3F2}" emma:medium="tactile" emma:mode="ink">
              <msink:context xmlns:msink="http://schemas.microsoft.com/ink/2010/main" type="line" rotatedBoundingBox="4816,16131 17649,16048 17659,17711 4826,17794"/>
            </emma:interpretation>
          </emma:emma>
        </inkml:annotationXML>
        <inkml:traceGroup>
          <inkml:annotationXML>
            <emma:emma xmlns:emma="http://www.w3.org/2003/04/emma" version="1.0">
              <emma:interpretation id="{8FD241A0-91F9-4904-8528-F378A54B04A2}" emma:medium="tactile" emma:mode="ink">
                <msink:context xmlns:msink="http://schemas.microsoft.com/ink/2010/main" type="inkWord" rotatedBoundingBox="4817,16387 8507,16363 8516,17648 4826,17672"/>
              </emma:interpretation>
              <emma:one-of disjunction-type="recognition" id="oneOf0">
                <emma:interpretation id="interp0" emma:lang="en-US" emma:confidence="0">
                  <emma:literal>Change</emma:literal>
                </emma:interpretation>
                <emma:interpretation id="interp1" emma:lang="en-US" emma:confidence="0">
                  <emma:literal>change</emma:literal>
                </emma:interpretation>
                <emma:interpretation id="interp2" emma:lang="en-US" emma:confidence="0">
                  <emma:literal>Changes</emma:literal>
                </emma:interpretation>
                <emma:interpretation id="interp3" emma:lang="en-US" emma:confidence="0">
                  <emma:literal>charge</emma:literal>
                </emma:interpretation>
                <emma:interpretation id="interp4" emma:lang="en-US" emma:confidence="0">
                  <emma:literal>Changed</emma:literal>
                </emma:interpretation>
              </emma:one-of>
            </emma:emma>
          </inkml:annotationXML>
          <inkml:trace contextRef="#ctx0" brushRef="#br0">529 233 107 0,'5'-16'44'15,"-8"-8"-5"-15,3 24-13 16,-2-32-10-16,2 32-2 15,-4-36-5-15,3 16-9 16,-7 2 0-16,-3-2 0 16,-7 2 0-16,-5 0 0 15,-8 2 0-15,-10 5 0 16,-6 8 0-16,-7 3 0 16,0 7 0-16,-1 9 0 15,3 9-1-15,5 13 1 16,9 13-1-16,11 10 1 0,13 12 0 15,12 8 0-15,11 2 2 16,16 0-2-16,17-2 0 16,12-13 0-16,15-14 0 15,10-14 0-15,8-22 0 16,-1-16-2-16,6-8-20 16,-12-26-9-16,-5-6-5 15,-15-16-1-15,-11-3-6 16,-17-14 0-16,-8 5 3 15</inkml:trace>
          <inkml:trace contextRef="#ctx0" brushRef="#br0" timeOffset="439.0794">874 26 113 0,'-4'-20'41'16,"-5"4"-4"-16,9 16-10 16,0 0-9-16,0 0-5 15,-15 34-8-15,19 2-5 16,2 13 0-16,1 10 0 15,2 11 0-15,5-88-2 32,4 105-1-32,-2-8-1 15,1-7 1-15,1-15-1 16,-4-12 1-16,-1-12 0 16,-4-17-1-16,-7 77 4 15,-1-116-1-15,-2-11 1 16,-1-13-1-16,0-9 1 0,11-21 5 31,9 1-2-15,6 8 2-16,4 12-2 15,3 20 1-15,7 20-1 16,2 21 1-16,1 24-2 16,-7 29-2-16,-6 7-1 15,-3 1 1-15,-5-1 1 16,-4-9-2-16,-3-9 1 15,-8-13-12-15,6-5-8 16,-11-29-8-16,0 0-5 16,0 0-3-16,-13-22-1 0,4-12 0 15,2-4-8-15</inkml:trace>
          <inkml:trace contextRef="#ctx0" brushRef="#br0" timeOffset="1640.9398">1841 380 85 0,'-15'-25'36'16,"6"4"-4"-16,-7-12-8 15,9 8-3-15,-6-7-1 0,8 5-5 16,-6-2-6-16,2 9-2 15,-6-1-2-15,15 21-4 16,-28-18-1-16,10 18 0 16,-2 7 0-16,-2 11 0 15,2 9 0-15,0 7 0 16,2 11 0-16,2 3 0 16,5 6 0-16,8 2 0 15,4 0 0-15,8-6 0 16,6-8 0-16,8-8 0 15,6-11 0-15,6-12 0 16,-1-14 0-16,4-12 0 16,-4-14 0-16,-3-7 0 0,-8-10 0 15,-5-5 0-15,-9 1 0 16,-7-1 0-16,-4 10 0 16,-5 3 0-16,-4 11 0 15,11 27 0-15,-22-18 0 16,22 18 0-16,-16 31 0 15,14-1 0-15,2 6 0 16,4 8 0-16,5 2 0 16,7 3 0-16,6-4 0 15,5-4 0-15,7-6 0 16,4-12 0-16,7-5-5 16,-7-20-11-16,7 0-5 15,-10-21-1-15,-1 0 0 0,-16-19 0 16,2 1 5-16,-13-11 7 15,-7-6 19 1,2 15 7-16,-9-9 4 0,5 19 3 16,-11 1 0-16,13 32-1 15,-9-20-5-15,9 20-12 16,4 38-5-16,-2-4 0 16,3 7 0-16,4 6 0 15,2 5 0-15,3 2 0 16,1 0 0-16,-3-7 0 15,3-5 0-15,-4-10 0 16,-1-9 0-16,-10-23 0 0,8 17 0 16,-8-17 0-16,-6-29 0 15,-1-2 0-15,0-8 0 16,3-10 0-16,2-5 0 16,8-7 0-16,3 1 0 15,7 5 0-15,7 8 0 16,3 7 0-16,3 17 0 15,-1 16 0-15,1 16 0 16,-3 21 0-16,-1 12 0 16,-3 8 0-16,-4 9 0 15,0 4 0-15,-2-3 0 16,-2-4 0-16,3-11 0 16,-3-11 0-16,2-5-14 0,-16-29-12 15,27 16-7-15,-27-16-2 16,26-31-1-1,-16 1 1-15,8 1-3 16</inkml:trace>
          <inkml:trace contextRef="#ctx0" brushRef="#br0" timeOffset="2200.7045">2987 222 167 0,'3'-22'36'16,"-8"-10"-1"-16,5 14-18 15,-9-5-17-15,0 3 0 16,9 20 0-16,-27-18 0 0,5 20 0 16,-3 3 0-16,-6 15 0 15,0 11 0 1,-1 14 0-16,3 8 0 16,6 9 0-16,6 2 0 0,10 5 0 15,13-3 0-15,13-4 0 16,10-16 0-16,6-10 0 15,6-14 0-15,2-11 0 16,1-13 0-16,-5-12 0 16,-6-13 0-16,-10-15 0 15,-10-10 0-15,-8-9 0 16,-5-6 0-16,-9 1 0 16,-2 3 0-16,-1 9 0 0,-4 9 0 15,1 14 0 1,4 15 0-16,11 16 0 15,-12 22 0-15,13 8 0 16,9 15 0-16,4 9 0 0,8 9 0 16,3 9 0-16,2 7 0 15,2 4 0-15,-2 3 0 16,-4-1 0-16,-6 3 0 16,-10-3 0-16,-5-4 0 15,-10-8 0-15,-4-8 0 16,-6-14 0-16,-4-14 0 15,-5-19 0-15,0-20 0 16,0-17-5-16,-6-26-18 16,12-11-6-16,-1-16-4 15,11-5-1-15,4-6-1 16,14 7-1-16,6-3 0 16</inkml:trace>
          <inkml:trace contextRef="#ctx0" brushRef="#br0" timeOffset="2584.6209">3302 395 139 0,'0'0'35'15,"0"-22"0"-15,0 6-3 16,0 16-18-16,22-27-14 0,-4 11 0 16,2-6 0-1,3 1 0-15,3-1 0 16,-1 0 0-16,-4 1 0 15,-2-2 0-15,-5 5 0 16,-7 1 0-16,-7 17 0 0,0-23 0 16,0 23 0-16,-27-14 0 15,7 12 0-15,-7 5 0 16,-2 5 0-16,-1 8 0 16,1 9 0-16,0 11 0 15,5 11 0-15,6 10 0 16,9 4 0-16,9 6 0 15,11-2 0-15,11-6 0 16,10-8 0-16,8-10 0 16,9-12 0-16,-1-15-13 15,8-7-19-15,-3-17-3 16,-3-8-3-16,-10-17-1 0,-2-8-3 16</inkml:trace>
        </inkml:traceGroup>
        <inkml:traceGroup>
          <inkml:annotationXML>
            <emma:emma xmlns:emma="http://www.w3.org/2003/04/emma" version="1.0">
              <emma:interpretation id="{F807EE04-DD39-49DA-8A97-D38731120249}" emma:medium="tactile" emma:mode="ink">
                <msink:context xmlns:msink="http://schemas.microsoft.com/ink/2010/main" type="inkWord" rotatedBoundingBox="9287,16420 10347,16413 10351,16974 9291,16981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on</emma:literal>
                </emma:interpretation>
                <emma:interpretation id="interp7" emma:lang="en-US" emma:confidence="0">
                  <emma:literal>In</emma:literal>
                </emma:interpretation>
                <emma:interpretation id="interp8" emma:lang="en-US" emma:confidence="0">
                  <emma:literal>an</emma:literal>
                </emma:interpretation>
                <emma:interpretation id="interp9" emma:lang="en-US" emma:confidence="0">
                  <emma:literal>tn</emma:literal>
                </emma:interpretation>
              </emma:one-of>
            </emma:emma>
          </inkml:annotationXML>
          <inkml:trace contextRef="#ctx0" brushRef="#br0" timeOffset="3172.0431">4719 217 148 0,'-16'-9'40'15,"-1"1"-2"-15,17 8-12 16,-20 27-26-16,17-5 1 0,6 7-2 16,3 9 2-16,3 1-2 15,2 3 2-15,0-1-2 16,-2-7 0-1,1-5-13-15,-10-29-10 0,11 27-6 16,-11-27-2-16,-2-18 0 16,-10-11 0-16,-1-9 0 15,-10-12 1-15,-3-6 17 16,-6 0 23-16,-2-1 9 16,1 5 1-16,1 5 2 15,6 9 2-15,7 9-1 16,8 10-3-16,11 19-13 15,16-11-20-15,7 13-6 16,8 1-1-16,9 6-2 16,3 0-1-16,6 4-1 15</inkml:trace>
          <inkml:trace contextRef="#ctx0" brushRef="#br0" timeOffset="3593.3052">4977 120 155 0,'0'0'34'15,"0"0"-1"-15,-13 19-2 16,10 10-32-16,4 2 2 16,8 12-2-16,2 5 1 15,4 5 0-15,1 1 0 0,0 1 0 16,0-10-1 0,-5-9 1-16,-4-3 0 15,-1-13-1-15,-6-20-4 16,0 0-1-16,0 0 0 15,-11-31-1-15,2-7 2 0,4-1 0 16,-1-15 2-16,6-4 6 16,7 8 2-16,4-3 2 15,11 12 0-15,5 5 0 16,7 15-1-16,2 6-1 16,6 13-3-16,3 15-2 15,-2 7-1-15,-1 10 0 16,-4 8 0-16,-4 5 0 15,-7 4 0-15,-4 2 1 16,-5-1 0-16,-5-6-1 16,-6-12-6-16,1-1-16 15,-7-11-8-15,-1-18-1 0,0 0-3 16,0 0-1-16,8-25-1 16,1-8-3-16</inkml:trace>
        </inkml:traceGroup>
        <inkml:traceGroup>
          <inkml:annotationXML>
            <emma:emma xmlns:emma="http://www.w3.org/2003/04/emma" version="1.0">
              <emma:interpretation id="{ED0C4BF2-4DD6-4FC2-B841-0F2C636B1DB9}" emma:medium="tactile" emma:mode="ink">
                <msink:context xmlns:msink="http://schemas.microsoft.com/ink/2010/main" type="inkWord" rotatedBoundingBox="11516,16324 14613,16303 14623,17731 11525,17751"/>
              </emma:interpretation>
              <emma:one-of disjunction-type="recognition" id="oneOf2">
                <emma:interpretation id="interp10" emma:lang="en-US" emma:confidence="1">
                  <emma:literal>length</emma:literal>
                </emma:interpretation>
                <emma:interpretation id="interp11" emma:lang="en-US" emma:confidence="0">
                  <emma:literal>lengths</emma:literal>
                </emma:interpretation>
                <emma:interpretation id="interp12" emma:lang="en-US" emma:confidence="0">
                  <emma:literal>lengthy</emma:literal>
                </emma:interpretation>
                <emma:interpretation id="interp13" emma:lang="en-US" emma:confidence="0">
                  <emma:literal>Length</emma:literal>
                </emma:interpretation>
                <emma:interpretation id="interp14" emma:lang="en-US" emma:confidence="0">
                  <emma:literal>lengthen</emma:literal>
                </emma:interpretation>
              </emma:one-of>
            </emma:emma>
          </inkml:annotationXML>
          <inkml:trace contextRef="#ctx0" brushRef="#br0" timeOffset="4115.0542">6704-21 134 0,'-2'-27'40'0,"-2"7"-1"0,4 20-9 15,0 0-21-15,11 20-8 16,-2 13-1-16,2 13-2 15,2 17 1-15,1 13 1 16,2 8 0-16,0 1 0 16,-1 0 0-16,-1-4-1 15,-1-11 2-15,-4-13-11 16,4-12-11-16,-6-23-8 16,-7-22-3-16,0 0-1 15,12-16-1-15,-15-22-1 16,5-3 0-16</inkml:trace>
          <inkml:trace contextRef="#ctx0" brushRef="#br0" timeOffset="4908.2681">6962 307 159 0,'20'0'35'16,"-4"5"-1"-16,2-9-7 15,9 4-27-15,9 0 0 16,5-3 0-16,6-4 0 15,2-6 0-15,-2-3 0 16,-7-2 0-16,-6-6 0 16,-7-1 0-16,-9 2 0 15,-9-4 0-15,-7 5 0 16,-11 3 0-16,9 19-1 16,-36-27-1-16,11 19 1 15,-10 8 0-15,-3 8 0 16,-3 6 1-16,1 8 0 0,2 10-1 15,8 15 1-15,8 5 1 16,8 9-1-16,14 2 0 16,14-2 1-16,17-1 0 15,10-6 0-15,11-11 0 16,6-14 0-16,4-19-4 16,3-6-12-16,-8-18-7 15,-1-6-5-15,-13-16-2 0,-3-6-1 16,-15-13 3-1,-1 1 7-15,-11 0 13 16,-8-4 21-16,0 13 8 16,-8 0 5-16,3 16 1 0,-9 4 1 15,9 25-3-15,0 0-8 16,0 0-7-16,-13 27-11 16,15 5-1-16,3 12 1 15,3 6 0-15,2 8 0 16,3 1 0-16,1 2 0 15,3-1 0-15,-3-8 1 16,-1-11-1-16,-1-10 1 16,-6-11 0-16,-6-20-1 15,0 0 1-15,0 0 0 16,-11-40-2-16,0-1 2 16,-1-10 0-16,1-8-1 15,7-4 0-15,2 0 0 0,9-2 1 16,10 7-1-16,6 12 0 15,6 10 0-15,5 16-1 16,4 9 0-16,2 22 0 16,0 9 0-16,-4 12 0 15,-6 17 0-15,-3 6 0 16,-5 1 0-16,-4-88-3 16,-5 97 0-1,-1-8 0-15,-4-10-7 16,4-6-12-16,-8-23-9 15,-4-18-4-15,20 2 0 16,-6 77 1-16,-5-113 1 16</inkml:trace>
          <inkml:trace contextRef="#ctx0" brushRef="#br0" timeOffset="5553.1963">8439 168 149 0,'10'-21'39'16,"-10"21"-8"-16,-28-29-4 16,12 16-27-16,-2 4 0 15,0 6 0-15,-5 3-1 16,-1 7 1-16,-5 4 0 16,-1 7 0-16,-1 10-1 15,-1 7 2-15,1 9-1 0,4 5 0 16,9 7 0-16,9 1 0 15,7 3 0 1,13-4 1-16,10-11-1 16,6-6 2-16,6-12-1 0,5-11 1 15,2-10 0-15,-3-12-1 16,-2-12 0-16,-6-7-1 16,-6-9 0-16,-1-7 0 15,-6-4 0-15,-5-6 0 16,-2-1 0-16,-4 2-1 15,-3 3 0-15,-2 4 0 16,-4 7 0-16,-1 9 0 16,0 5 0-16,5 22 0 0,-20-12 0 15,20 12 1 1,-20 21-1-16,16 6 1 16,2 11 0-16,6 10 1 15,3 6-1-15,8 9 0 0,3 2 0 16,3 7 0-16,5 0 0 15,-5-2 0-15,5 0 0 16,-7-7 0-16,-1 4 0 16,-5-4-1-16,-6 2 2 15,-5-4-2-15,-9-2 1 16,-8-3-1-16,-4-4 1 16,-8-3-1-16,-4-13 1 0,-5-11 0 15,-4-11 0 1,-1-14-2-16,3-10-10 15,-9-21-10-15,9-12-6 16,-4-18-4-16,14-4 0 16,0-14-1-16,16 0-2 0,8-6 2 15</inkml:trace>
          <inkml:trace contextRef="#ctx0" brushRef="#br0" timeOffset="5835.8543">8744-53 165 0,'0'0'35'16,"-25"12"-3"-16,23 12-16 0,8 6-16 15,5 17 0-15,1 13 0 16,6 10 0-16,0 9-1 15,2 5 1-15,-2-3 0 16,-3-5-1-16,-5-4 2 16,-8-14-14-16,4-8-12 15,-10-20-7-15,-1-12 0 16,-12-18-2-16,-2-10 0 16,-8-16 1-16</inkml:trace>
          <inkml:trace contextRef="#ctx0" brushRef="#br0" timeOffset="6399.9385">8559 393 185 0,'9'-22'34'0,"14"19"-2"15,10-1-32-15,12-5 1 16,12 0-5-16,1-7-7 16,5 5-4-16,-7-12-1 15,0 3 0-15,-16-7-1 16,-4 2 4-16,-14-4 5 15,-10-7 12-15,-1 9 6 16,-7-7 5-16,1 12 1 16,-7 1 0-16,2 21-1 15,6-18-2-15,-6 18-5 16,16 20-9-16,-5 3 1 16,1 15-1-16,5 9 1 0,-1 8 0 15,2 6 0-15,4 4 0 16,-3 2 0-16,1-4 0 15,0-4 1-15,-5-12-1 16,1-13 1-16,-7-14-1 16,-9-20 1-16,0 0-1 15,0 0 1-15,14-41-1 16,-16 3 0-16,1-7 0 16,2-6 0-16,7 1 0 15,4-2 0-15,8 3 0 16,7 8-1-16,7 7 1 15,6 8-1-15,3 10 1 16,3 13-1-16,-3 12 1 0,-2 16-1 16,-3 9 0-16,-7 11 1 15,-8 7-1 1,-5 8 1-16,-3 1 0 16,-10-2 0-16,-1-7 1 0,-4-7-1 15,2-5-12-15,-4-20-19 16,2-20-1-16,0 0-3 15,14-29-4-15,-5-21-2 16,4-24-3-16</inkml:trace>
        </inkml:traceGroup>
        <inkml:traceGroup>
          <inkml:annotationXML>
            <emma:emma xmlns:emma="http://www.w3.org/2003/04/emma" version="1.0">
              <emma:interpretation id="{4AC89AEF-0F55-4EAA-917E-669966515986}" emma:medium="tactile" emma:mode="ink">
                <msink:context xmlns:msink="http://schemas.microsoft.com/ink/2010/main" type="inkWord" rotatedBoundingBox="15828,16059 17649,16048 17655,17059 15834,17071">
                  <msink:destinationLink direction="with" ref="{5A971131-510E-4B6D-A8D4-A2BAD8EC9A30}"/>
                </msink:context>
              </emma:interpretation>
              <emma:one-of disjunction-type="recognition" id="oneOf3">
                <emma:interpretation id="interp15" emma:lang="en-US" emma:confidence="0">
                  <emma:literal>cm)</emma:literal>
                </emma:interpretation>
                <emma:interpretation id="interp16" emma:lang="en-US" emma:confidence="0">
                  <emma:literal>(m)</emma:literal>
                </emma:interpretation>
                <emma:interpretation id="interp17" emma:lang="en-US" emma:confidence="0">
                  <emma:literal>an)</emma:literal>
                </emma:interpretation>
                <emma:interpretation id="interp18" emma:lang="en-US" emma:confidence="0">
                  <emma:literal>Cm)</emma:literal>
                </emma:interpretation>
                <emma:interpretation id="interp19" emma:lang="en-US" emma:confidence="0">
                  <emma:literal>(on)</emma:literal>
                </emma:interpretation>
              </emma:one-of>
            </emma:emma>
          </inkml:annotationXML>
          <inkml:trace contextRef="#ctx0" brushRef="#br0" timeOffset="8508.4877">11290-123 158 0,'-7'-22'34'0,"-5"0"-2"0,12 22-13 16,-27-23-12 0,10 21-5-16,-3 8-2 0,-1 6-1 15,-3 10 0-15,-3 7 0 16,0 8 1-16,-2 10 0 15,6 11 0-15,1 10 0 16,8 8 1-16,8 3 0 16,12 2-1-16,10-4 1 15,11-5 0-15,9-11 0 16,8-10 0-16,4-21-7 16,10-10-15-16,-8-20-9 0,5-11-3 15,-8-16 0-15,-4-10-2 16,-12-16 0-1,1 1 0-15</inkml:trace>
          <inkml:trace contextRef="#ctx0" brushRef="#br0" timeOffset="9115.7287">11536 114 157 0,'0'0'34'0,"-29"-5"-3"16,29 5-7-16,-13 36-24 15,12-2 0-15,6 9 0 16,4 11 0-16,2 4 0 15,5-1 0-15,0 6 0 0,-1-5 1 16,-1-8 0-16,1-8 0 16,-3-17 0-1,-12-25 0-15,22 14 0 16,-22-14 0-16,13-41 0 16,-12 1 0-16,1-14-1 0,-2-7 0 15,2-2 0-15,-2 2 0 16,5 1 0-16,4 8 0 15,4 11 0-15,3 9 0 16,8 15-1-16,-1 14 0 16,2 6 0-16,4 14 0 15,2 11 0-15,-2 12 0 16,0 5 0-16,-6 7 0 16,1 2 1-16,-3-2 0 15,-3 0-1-15,-1-12 1 16,-7-9 1-16,-2-12-1 15,-8-19 1-15,0 0-1 0,0 0 0 16,14-46-3-16,-14 6-1 16,0-14 1-16,2-2 0 15,1 0 3-15,3 1 0 16,5 3 0-16,5 7 2 16,6 10 1-16,-1 14 0 15,5 15 0-15,-1 8-1 16,4 11-2-16,0 10-1 15,-1 15 0-15,1 7 0 16,-2 7 1-16,0 2 0 16,0 4 0-16,-1-6 0 15,-1-4 0-15,0-6-11 16,-9-21-11-16,4-3-8 0,-20-18-1 16,22-12-1-16,-18-19-2 15,1-10 0-15,-9-19-2 16</inkml:trace>
          <inkml:trace contextRef="#ctx0" brushRef="#br0" timeOffset="9356.4014">12373-341 170 0,'27'14'33'0,"4"19"-1"16,3 8-16-16,9 17-17 15,12 6 1-15,1 16-1 0,1 8 1 16,-6 5-1-16,-10 1 0 16,-10-2 1-16,-11-6 0 15,-8-10-12-15,-6 1-17 16,-12-21-3-16,-1-17-2 16,-7-21-2-16,14-18-3 15,-31-18-1-15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3:32.2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9EDD139-5B6C-4872-A9C5-3323D840F789}" emma:medium="tactile" emma:mode="ink">
          <msink:context xmlns:msink="http://schemas.microsoft.com/ink/2010/main" type="writingRegion" rotatedBoundingBox="245,10856 2336,10088 3124,12233 1033,13002"/>
        </emma:interpretation>
      </emma:emma>
    </inkml:annotationXML>
    <inkml:traceGroup>
      <inkml:annotationXML>
        <emma:emma xmlns:emma="http://www.w3.org/2003/04/emma" version="1.0">
          <emma:interpretation id="{FC1682A2-A030-4FF1-AECA-EAD651BE3D7D}" emma:medium="tactile" emma:mode="ink">
            <msink:context xmlns:msink="http://schemas.microsoft.com/ink/2010/main" type="paragraph" rotatedBoundingBox="302,10835 2336,10088 2688,11047 655,11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36761E-01E0-44FC-A2A3-4D6421CAD51F}" emma:medium="tactile" emma:mode="ink">
              <msink:context xmlns:msink="http://schemas.microsoft.com/ink/2010/main" type="line" rotatedBoundingBox="302,10835 2336,10088 2688,11047 655,11794"/>
            </emma:interpretation>
          </emma:emma>
        </inkml:annotationXML>
        <inkml:traceGroup>
          <inkml:annotationXML>
            <emma:emma xmlns:emma="http://www.w3.org/2003/04/emma" version="1.0">
              <emma:interpretation id="{28E7D5B5-A8BE-41F3-844C-7CBF9DCC726E}" emma:medium="tactile" emma:mode="ink">
                <msink:context xmlns:msink="http://schemas.microsoft.com/ink/2010/main" type="inkWord" rotatedBoundingBox="302,10835 2336,10088 2688,11047 655,11794"/>
              </emma:interpretation>
              <emma:one-of disjunction-type="recognition" id="oneOf0">
                <emma:interpretation id="interp0" emma:lang="en-US" emma:confidence="1">
                  <emma:literal>Force</emma:literal>
                </emma:interpretation>
                <emma:interpretation id="interp1" emma:lang="en-US" emma:confidence="0">
                  <emma:literal>Forde</emma:literal>
                </emma:interpretation>
                <emma:interpretation id="interp2" emma:lang="en-US" emma:confidence="0">
                  <emma:literal>Farce</emma:literal>
                </emma:interpretation>
                <emma:interpretation id="interp3" emma:lang="en-US" emma:confidence="0">
                  <emma:literal>force</emma:literal>
                </emma:interpretation>
                <emma:interpretation id="interp4" emma:lang="en-US" emma:confidence="0">
                  <emma:literal>Fore</emma:literal>
                </emma:interpretation>
              </emma:one-of>
            </emma:emma>
          </inkml:annotationXML>
          <inkml:trace contextRef="#ctx0" brushRef="#br0">24 353 165 0,'-25'-31'37'0,"25"31"-1"0,-4-25-34 16,19 7-2-16,12-5 0 16,9-6 0-16,11-4 0 15,5-1-1 1,9 2-15-16,-8-4-11 0,4 7-8 15,-11-2 0-15,-5 13-2 16,-14 6 0-16,-9 10-1 16</inkml:trace>
          <inkml:trace contextRef="#ctx0" brushRef="#br0" timeOffset="469.891">64 308 145 0,'-29'9'35'0,"23"7"0"15,-1 6-20-15,11 10-17 16,7 7 2-16,7 14-1 0,5 4 2 15,4 8-1-15,0 7 0 16,0-2 0-16,0-3 1 16,0-4 0-16,-3-9 1 15,-2-13-1-15,-1-9-10 16,-21-32-15-16,29 15-9 16,-29-15-2-16,4-40-1 15,-17-1-2-15,-3-4 0 16</inkml:trace>
          <inkml:trace contextRef="#ctx0" brushRef="#br0" timeOffset="660.015">78 639 137 0,'0'0'38'16,"0"0"-1"-16,0 0-13 15,18-16-23-15,11-2-1 16,11-4-5-16,3-3-16 16,11 1-12-16,-9-3-3 15,2 4-1-15,-12 1 0 16,-7 8-1-16</inkml:trace>
          <inkml:trace contextRef="#ctx0" brushRef="#br0" timeOffset="1102.8057">767 322 102 0,'0'0'36'0,"-12"-30"-5"15,12 30-13-15,-29-18-4 16,29 18-2-16,-38 1-5 16,11 10-2-16,-4 9-3 0,1 7-4 15,-3 5 1-15,6 10 1 16,5 3 1-16,8 99 0 16,12 25-3-1,18-108-3-15,8-11 3 16,16-5-2-16,8-11 2 15,10-10-3-15,0-19 2 16,1-104-3-16,-12-36 4 16,-7 101-6-16,-17-9-2 15,-12 0-1-15,-14-8-2 16,-10 12-3-16,-19-6-3 16,-21-4-7-1,10 11-1 1,-6-1 5-16,17 12 1 15,-6-5 2-15</inkml:trace>
          <inkml:trace contextRef="#ctx0" brushRef="#br0" timeOffset="1463.809">778 234 109 0,'9'23'35'16,"-3"-6"0"-16,-6-17-10 15,16 36-8-15,-3-11-13 16,8 5-5-16,3 3 2 16,5-1-2-16,-2 2 1 0,0 0-1 15,-4-3 1-15,1-4-1 16,-6-9 2 0,-2-4 1-16,-16-14-1 15,0 0 0-15,0 0 0 0,2-18 1 16,-13-1-2-16,-4-10 1 15,-3-5-1-15,0-6 1 16,0 0-1-16,0-1 1 16,7-2-1-16,2 3 1 15,6 1-1-15,6 1 1 16,6 6-1-16,4-3-8 16,7 12-13-16,0-2-11 15,9 9-2-15,-4-2-2 16,6 7-1-16,-4 4 0 15</inkml:trace>
          <inkml:trace contextRef="#ctx0" brushRef="#br0" timeOffset="1780.2658">1491-130 119 0,'-25'-26'35'15,"25"26"-1"-15,-38-13-13 16,22 17-12-16,-4 6-5 16,-2 10-6-16,-1 9 1 15,1 7 0-15,-1 11 1 16,3 7 1-16,7 3 0 16,6 3 1-16,14-1 0 0,13-1-1 15,12-10 1-15,14-10-1 16,9-11 1-16,10-13-2 15,0-16 0-15,-1-12-8 16,-5-9-18-16,-10-13-8 16,-10-4-3-16,-11-8 1 15,-14 1-2-15,-9-2 0 16</inkml:trace>
          <inkml:trace contextRef="#ctx0" brushRef="#br0" timeOffset="2190.5971">1776-20 136 0,'6'18'37'0,"-6"-18"-1"15,28-5-17-15,1-10-18 16,4-3-1-16,3-5 0 16,-4-6 0-16,1-3 0 15,-8-2-1-15,-7-2 1 16,-9 0-1-16,-11 3 1 15,-7 3-1-15,-7 6 0 16,-7 5-1-16,-4 6 0 16,-6 11 0-16,-1 9 1 15,-2 10 0-15,3 10-1 16,3 7 2-16,1 13 1 16,9 8 0-16,9 6 0 0,33 11-5 31,16-9 2-31,14-9 0 15,15-7-2-15,1-14-15 16,12-8-17-16,-10-16-3 16,-1-9-1-16,-42-13 3 31,-27 13 3-15,-2-18 34-16,-23 16 0 15,-10 19 0-15</inkml:trace>
        </inkml:traceGroup>
      </inkml:traceGroup>
    </inkml:traceGroup>
    <inkml:traceGroup>
      <inkml:annotationXML>
        <emma:emma xmlns:emma="http://www.w3.org/2003/04/emma" version="1.0">
          <emma:interpretation id="{01BCFB94-2258-4D9E-AC3B-A76BA2E3DC02}" emma:medium="tactile" emma:mode="ink">
            <msink:context xmlns:msink="http://schemas.microsoft.com/ink/2010/main" type="paragraph" rotatedBoundingBox="581,12181 1951,11346 2505,12255 1134,13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E47955-6095-418D-8168-248F9671DF4B}" emma:medium="tactile" emma:mode="ink">
              <msink:context xmlns:msink="http://schemas.microsoft.com/ink/2010/main" type="line" rotatedBoundingBox="581,12181 1951,11346 2505,12255 1134,13090"/>
            </emma:interpretation>
          </emma:emma>
        </inkml:annotationXML>
        <inkml:traceGroup>
          <inkml:annotationXML>
            <emma:emma xmlns:emma="http://www.w3.org/2003/04/emma" version="1.0">
              <emma:interpretation id="{8130EAEA-9290-4A8D-A10D-476CB2810901}" emma:medium="tactile" emma:mode="ink">
                <msink:context xmlns:msink="http://schemas.microsoft.com/ink/2010/main" type="inkWord" rotatedBoundingBox="581,12181 1951,11346 2505,12255 1134,13090"/>
              </emma:interpretation>
              <emma:one-of disjunction-type="recognition" id="oneOf1">
                <emma:interpretation id="interp5" emma:lang="en-US" emma:confidence="0">
                  <emma:literal>cool</emma:literal>
                </emma:interpretation>
                <emma:interpretation id="interp6" emma:lang="en-US" emma:confidence="0">
                  <emma:literal>co)</emma:literal>
                </emma:interpretation>
                <emma:interpretation id="interp7" emma:lang="en-US" emma:confidence="0">
                  <emma:literal>co'</emma:literal>
                </emma:interpretation>
                <emma:interpretation id="interp8" emma:lang="en-US" emma:confidence="0">
                  <emma:literal>coot</emma:literal>
                </emma:interpretation>
                <emma:interpretation id="interp9" emma:lang="en-US" emma:confidence="0">
                  <emma:literal>cot</emma:literal>
                </emma:interpretation>
              </emma:one-of>
            </emma:emma>
          </inkml:annotationXML>
          <inkml:trace contextRef="#ctx0" brushRef="#br0" timeOffset="2694.7152">679 1535 95 0,'-14'-25'36'0,"14"25"-1"16,-26-13-7-16,26 13-11 15,-27 11-4-15,15 5-7 16,1 13-7-16,-4 9 0 16,3 10 1-16,1 10 0 15,0 10 1-15,4 8 0 16,5 3 0-16,6 2 1 15,8-6-1-15,8-3 1 0,11-12-1 16,9-12 1 0,5-13-1-16,7-16-1 15,4-17 0-15,0-20-6 16,0-7-17-16,-9-20-10 16,-6-4-3-16,-10-15 0 0,-6-1-1 15,-12-9-1-15</inkml:trace>
          <inkml:trace contextRef="#ctx0" brushRef="#br0" timeOffset="3212.5437">1081 1569 134 0,'0'0'36'16,"0"0"-1"-16,-18 40-13 16,20-4-23-16,5 10 1 15,6 8 1-15,3 8 0 16,8 1 1-16,-1-2-1 15,4-6 1-15,-1-11-1 0,-3-14 1 16,-3-12-1-16,-4-14 0 16,-16-4-1-16,13-31-1 15,-15 1-4-15,-13-15-3 16,-3-6-1-16,-10-10 1 16,-1 0 1-16,-2-2 7 15,2 4 0-15,0 6 0 16,4 7 6-16,7 13 1 15,7 8 0-15,11 25 1 16,0 0-3-16,0 0-5 16,38 20 0-16,-7 7-1 15,8 7 1-15,8 2 0 16,6 2 1-16,3 0 0 0,5-6-1 16,0-7 1-16,-1-10-1 15,-6-14 0-15,-7-13 0 16,-4-13 0-16,-12-8-1 15,-10-8 1-15,-10-2-2 16,-12-4-2-16,-10 4-4 16,-13-1-2-16,-1 7-2 15,-13 1-2-15,6 9-3 16,-8-2-2-16,7 7-2 16,1-1 0-16,8 7-2 15,6 0-1-15,8-2 0 16,6 1 5-16,8-1 4 15</inkml:trace>
          <inkml:trace contextRef="#ctx0" brushRef="#br0" timeOffset="3514.274">1363 835 160 0,'25'31'35'0,"17"4"-3"16,10 9-32-16,15 6 2 16,9 8-2-16,3 8 0 15,4 4 1-15,-7-1-2 16,-11 1 2-16,-11-2-2 0,-13 1 1 16,-17-10-19-1,-4-5-14-15,-17-13-2 16,-10-8-2-16,-11-19-2 15,-5-14-2-15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3:57.4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F798AEA-CA20-451D-BE20-FAD67878FEDE}" emma:medium="tactile" emma:mode="ink">
          <msink:context xmlns:msink="http://schemas.microsoft.com/ink/2010/main" type="writingRegion" rotatedBoundingBox="13313,9244 13721,9244 13721,9494 13313,9494"/>
        </emma:interpretation>
      </emma:emma>
    </inkml:annotationXML>
    <inkml:traceGroup>
      <inkml:annotationXML>
        <emma:emma xmlns:emma="http://www.w3.org/2003/04/emma" version="1.0">
          <emma:interpretation id="{DD7BA014-F417-4848-BAF6-0D32D83130F1}" emma:medium="tactile" emma:mode="ink">
            <msink:context xmlns:msink="http://schemas.microsoft.com/ink/2010/main" type="paragraph" rotatedBoundingBox="13313,9244 13721,9244 13721,9494 13313,9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94EE4F-5A66-48B8-BB5D-59791397B029}" emma:medium="tactile" emma:mode="ink">
              <msink:context xmlns:msink="http://schemas.microsoft.com/ink/2010/main" type="line" rotatedBoundingBox="13313,9244 13721,9244 13721,9494 13313,9494"/>
            </emma:interpretation>
          </emma:emma>
        </inkml:annotationXML>
        <inkml:traceGroup>
          <inkml:annotationXML>
            <emma:emma xmlns:emma="http://www.w3.org/2003/04/emma" version="1.0">
              <emma:interpretation id="{415660B9-D11F-4725-A102-A212E4537786}" emma:medium="tactile" emma:mode="ink">
                <msink:context xmlns:msink="http://schemas.microsoft.com/ink/2010/main" type="inkWord" rotatedBoundingBox="13299,9259 13704,9223 13726,9477 13322,9513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Q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7963-4562 48 0,'5'-23'32'16,"-5"23"2"-16,0 0-8 15,-7-22-5-15,7 22-2 16,-16 0-1-16,16 0-1 16,-29 16-5-16,9-1-5 15,-2 1-6-15,-1 2 0 0,1 2-1 16,4 0 0 0,2 1 0-16,5-1 0 15,7-4 1-15,4-16 0 16,13 24 0-16,7-19 0 0,5-3 0 15,8-6 0-15,5-3 0 16,1-4 0-16,1-3-1 16,0-1 0-16,-6-6 0 15,-5 1 1-15,-8 0-3 16,-8 2 0-16,-11 2 0 16,-2 16 0-16,-16-25 0 15,-2 18 1-15,-8 5 0 16,-6 2 0-16,-2 7 2 15,-4 4 0-15,2 3 0 16,1 4 0-16,6 4 0 16,6 1 0-16,5 2-1 15,9 2 0-15,11-5 1 0,10-2 1 16,10-2-1-16,7-4 0 16,7-3 0-16,7-6 0 15,6-5 0-15,0-5-1 16,-4-4 1-16,-9-5-2 15,-5-3 1-15,-15-1-2 16,-11-1 1-16,-17-1 0 16,-10 4 0-16,-12 1 0 15,-8 4 0-15,1 4 0 16,-6 4 1-16,5 3 0 16,10 5-1-16,6 0-16 15,26-5-16-15,-10 27-1 16,10-27-4-16,25 27-1 0,0-14-3 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2.2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FDDD325-70B1-4498-9B72-A7A09D2903D9}" emma:medium="tactile" emma:mode="ink">
          <msink:context xmlns:msink="http://schemas.microsoft.com/ink/2010/main" type="inkDrawing" rotatedBoundingBox="2232,5678 5286,5730 5286,5788 2231,5735" shapeName="Other">
            <msink:destinationLink direction="with" ref="{9B5860B0-2F64-4B3B-AD01-574292682EAB}"/>
          </msink:context>
        </emma:interpretation>
      </emma:emma>
    </inkml:annotationXML>
    <inkml:trace contextRef="#ctx0" brushRef="#br0">0 0 20 0,'22'6'20'16,"9"1"-7"-16,1-2-5 15,8 3 0-15,3-3 0 0,6-1 1 16,3-3-3 0,2 1-1-16,4 0-2 15,4 0 0-15,3 0-1 16,-1-2-1-16,3 3-1 0,2-1 0 16,3 0 0-16,6 1 0 15,6-1 0-15,3 0 0 16,0-2 0-16,6 0-1 15,1 2 1-15,0-2 0 16,0 0 0-16,-6 0-1 16,1 0 1-16,-4 0-1 15,-2 0 1-15,-2 2-1 0,-4-2 0 16,1 0 1 0,-2-2-1-16,-6 2 1 15,-3 2-1-15,-6-2 1 16,-1 0 0-16,-8 0 0 15,0 1-1-15,-5-1 2 0,-3 0-2 16,-1 0 2-16,-3 0-2 16,1 2 1-16,-3-2 0 15,-2 2 1-15,-3 0-1 16,-1 0 0-16,-3 1 0 16,-2 1 0-16,-3-2 0 15,-3 1 1-15,-3-1-2 16,-2 2 1-16,1-1 0 0,-17-3-4 15,20 6-1 1,-20-6-4-16,0 0-2 16,0 0-3-16,18 12-4 15,-18-12 0-15,0 0-1 0,0 0 19 16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3:59.2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100AF0-53F3-469E-A473-A1249AADA8A7}" emma:medium="tactile" emma:mode="ink">
          <msink:context xmlns:msink="http://schemas.microsoft.com/ink/2010/main" type="inkDrawing" rotatedBoundingBox="3770,15110 14649,8816 14832,9132 3952,15426" shapeName="Other">
            <msink:destinationLink direction="with" ref="{5A971131-510E-4B6D-A8D4-A2BAD8EC9A30}"/>
          </msink:context>
        </emma:interpretation>
      </emma:emma>
    </inkml:annotationXML>
    <inkml:trace contextRef="#ctx0" brushRef="#br0">1 6375 21 0,'17'11'23'15,"-17"-11"1"-15,0 0 1 0,0 0 2 16,29 4 1-16,-29-4-3 15,36-18-2-15,-13 0-4 16,11 3-2-16,4-10-6 16,11-2-7-16,9-9-5 15,7-4 1-15,9-4 0 16,7-7 0-16,9-3 0 16,6-3 0-16,5-3 0 15,7-1 0-15,6 0 0 16,3-2 0-16,6-4 0 15,1-1 0-15,6-2 1 16,5-2-1-16,-1-4 1 16,0 2-1-16,-6 1 1 0,2-1-1 15,-6 0 1-15,1-1-1 16,-1-1 0-16,1-1 0 16,1 1 0-16,2-5 0 15,2-2 1-15,-4 1-1 16,4-1 0-16,2 2 0 15,-2 0 1-15,-4 0-1 16,-3 0 0-16,-2 2 1 16,0 0-1-16,0 1 2 15,1-1-2-15,-1-2 0 16,-2 4 0-16,2-1 0 16,-2 5 0-16,2 2 0 15,5 1 0-15,6 2 0 0,5-2 0 16,-1 3 0-16,1-1 0 15,0-6 0-15,-5-3 0 16,5-10 0 0,-4-3 0-16,-5-3 0 0,-9-3 0 15,-1 1 0-15,-5 3 0 16,-3 4 0-16,8 5 0 16,-3 8 0-16,6 8 0 15,4 1-1-15,8 3-1 16,10 0 1-16,16 1 0 15,10 1 1-15,6 4 0 16,7-1 0-16,-3-1 0 16,1 3 0-16,-3-2 0 0,-9-1-2 15,-9-6 1 1,-11-3 0-16,-18-10 0 16,-9-3-1-16,-13-3 2 15,-9-2-2-15,-7 3 1 0,-5 5 1 16,-4 8 0-16,-2 7 0 15,2 11 0-15,-2 5 0 16,0 4 0-16,-1 4-1 16,-1 1 0-16,-3 2 0 15,-4 2 0-15,-5-6 0 16,-9 0 0-16,-10-5 0 16,-8 2 0-16,-9 0 1 0,-8 2 0 15,-7 1-1 1,-8 6 1-16,-8 2-10 15,9 14-14-15,-9 18-8 16,12-17-1-16,-12 17-3 16,18-1-9-16,-18 1-1 0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3:56.4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656C08-3E2A-4FC5-8D2A-DD69C9385911}" emma:medium="tactile" emma:mode="ink">
          <msink:context xmlns:msink="http://schemas.microsoft.com/ink/2010/main" type="writingRegion" rotatedBoundingBox="5497,13896 10460,11035 10668,11395 5705,14257"/>
        </emma:interpretation>
      </emma:emma>
    </inkml:annotationXML>
    <inkml:traceGroup>
      <inkml:annotationXML>
        <emma:emma xmlns:emma="http://www.w3.org/2003/04/emma" version="1.0">
          <emma:interpretation id="{CE651F30-2998-4584-995C-DA638242FA41}" emma:medium="tactile" emma:mode="ink">
            <msink:context xmlns:msink="http://schemas.microsoft.com/ink/2010/main" type="paragraph" rotatedBoundingBox="5497,13896 10460,11035 10668,11395 5705,14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40441A-B02B-4148-AA64-49B0F65217DD}" emma:medium="tactile" emma:mode="ink">
              <msink:context xmlns:msink="http://schemas.microsoft.com/ink/2010/main" type="line" rotatedBoundingBox="5497,13896 10460,11035 10668,11395 5705,14257"/>
            </emma:interpretation>
          </emma:emma>
        </inkml:annotationXML>
        <inkml:traceGroup>
          <inkml:annotationXML>
            <emma:emma xmlns:emma="http://www.w3.org/2003/04/emma" version="1.0">
              <emma:interpretation id="{DD32EF90-4356-40DB-94C8-29808D0ABCA8}" emma:medium="tactile" emma:mode="ink">
                <msink:context xmlns:msink="http://schemas.microsoft.com/ink/2010/main" type="inkWord" rotatedBoundingBox="10203,11244 10486,11080 10549,11190 10266,11354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=</emma:literal>
                </emma:interpretation>
                <emma:interpretation id="interp4" emma:lang="en-US" emma:confidence="0">
                  <emma:literal>;</emma:literal>
                </emma:interpretation>
              </emma:one-of>
            </emma:emma>
          </inkml:annotationXML>
          <inkml:trace contextRef="#ctx0" brushRef="#br0">4800-2624 74 0,'0'0'28'15,"-29"-7"-7"-15,29 7-10 16,-22-2 1-16,22 2 6 16,0 0-1-16,-22 2-2 15,22-2-3-15,-14 16 0 16,14-16-1-16,-13 22-1 15,13-22-3-15,-7 25-5 0,7-25 0 16,15 16 0-16,1-11-1 16,5-6-1-16,6-3 0 15,2-7 0-15,4 0 0 16,-1-5 0-16,-3-2 0 16,-2-2 0-16,-5 1 0 15,-8 1 0-15,-6 1 0 16,-8 17 0-16,-6-23 0 15,6 23-1-15,-32-7-1 16,8 9 0-16,-5 3 1 16,0 4 1-16,-1 0 0 15,1 4 0-15,5 1 0 16,3-1 0-16,21-13 1 0,-20 25 0 16,20-25 1-16,11 16 0 15,7-12-2-15,7-3 0 16,6-2 0-16,3-3 0 15,2-1 0-15,-2-1 0 16,-5-1 0-16,-3-2 0 16,-10 2 0-16,-16 7 0 15,0 0 0-15,-13-16 0 16,-10 16-1-16,-4 0-1 16,-6 3 0-16,4 1 2 15,-1-1-9-15,13 6-11 16,17-9-10-16,0 0-2 15,24 4-3-15,17-11-1 0,17-8-2 16,18-4-2-16</inkml:trace>
          <inkml:trace contextRef="#ctx0" brushRef="#br0" timeOffset="-2838.6436">65 43 53 0,'0'0'31'16,"0"0"-3"-16,-11-24-4 16,11 24 0-16,0 0-1 15,0 0-2-15,-6-21-5 16,6 21-3-16,0 0-5 16,0 0-3-16,0 0-5 15,0 0 0-15,-18 14 1 16,18-14-1-16,-3 20 0 0,3-20 0 15,2 23 0-15,-2-23 1 16,10 16-1 0,-10-16 0-16,19 9 1 15,-19-9-1-15,23-1 1 0,-23 1-1 16,25-13 0-16,-25 13 0 16,22-18-1-16,-22 18 1 15,11-18 0-15,-11 18-1 16,0 0 1-16,-9-16 0 15,9 16 0-15,-24 0 0 16,24 0 0-16,-32 9 0 16,14-2 0-16,18-7 0 15,-29 16 0-15,29-16 0 16,-24 22 0-16,24-22-1 0,-9 23 2 16,9-23-1-1,6 16 1-15,-6-16-1 16,16 13 0-16,-16-13 1 0,25-2-1 15,-25 2-5-15,27-12-12 16,-27 12-12-16,0 0-7 16,13-26-1-16,-13 26-2 15,-5-16-1-15,5 16-2 16</inkml:trace>
          <inkml:trace contextRef="#ctx0" brushRef="#br0" timeOffset="-1382.5347">2631-1075 76 0,'0'0'40'15,"0"0"-4"-15,0 0-7 16,-18-14-8-16,18 14-2 16,0 0-3-16,0 0-6 0,-9 21-10 15,9-21 0 1,0 0 0-16,-11 26 0 15,11-26 0-15,-9 18 0 16,9-18 0-16,-8 18 1 0,8-18 0 16,0 0 0-16,0 0 0 15,0 0 0-15,20 12 0 16,-20-12 0-16,29-14 0 16,-11 3-1-16,-2-2 0 15,1-3 0-15,-5 0 0 16,-1 0 0-16,-4 0 0 15,-7 16-1-15,-1-26 0 16,1 26 0-16,-20-18 0 0,20 18 0 16,-33-9 0-16,15 9 0 15,-2 4 1 1,2 1 0-16,0 4 0 16,0 2 0-16,18-11 0 0,-23 29 0 15,16-13 1-15,7-16-1 16,-2 29 1-16,2-29 1 15,14 25-1-15,-14-25 0 16,25 15 0-16,-8-12-1 16,-1-5 0-16,0-1 0 15,-16 3 0-15,24-16 0 16,-24 16 0-16,0 0 0 16,12-24 0-16,-12 24-2 15,0 0-13-15,-16-11-15 16,16 11-6-16,0 0-1 15,0 0-3-15,-7-18 0 16,28 6-2-16</inkml:trace>
        </inkml:traceGroup>
      </inkml:traceGroup>
    </inkml:traceGroup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3:19.4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524700F-6692-4511-87A9-456F887BED9C}" emma:medium="tactile" emma:mode="ink">
          <msink:context xmlns:msink="http://schemas.microsoft.com/ink/2010/main" type="inkDrawing" rotatedBoundingBox="4443,3969 19871,12455 14906,21482 -522,12997" semanticType="callout" shapeName="Other">
            <msink:sourceLink direction="with" ref="{0BEA27E6-5261-4A66-A117-A725A836D942}"/>
            <msink:sourceLink direction="with" ref="{71F05B2C-7F53-462B-BCCF-B725C343C8A5}"/>
          </msink:context>
        </emma:interpretation>
      </emma:emma>
    </inkml:annotationXML>
    <inkml:trace contextRef="#ctx0" brushRef="#br0">622 64 35 0,'4'-27'33'0,"1"7"-4"16,-5 20-4-16,6-20-4 0,-6 20 0 16,0 0 0-16,9 42-3 15,-13-8-4-15,3 20-4 16,-10 9-1-16,3 16-9 15,-4 18 0-15,-4 13-1 16,-1 12 2-16,-1 6-1 16,2 7 0-16,-2 7 0 15,4 4-1-15,1-2 0 16,4 2 1-16,4 3 0 0,1 0-1 16,0 3 1-1,6 2-1-15,4 1 1 16,-1 0 0-16,4 3 2 15,2 6-2-15,1 1 1 0,1 6 1 16,0-2-2-16,-1 1 1 16,1 4 0-16,-2 1-2 15,-4-1 0-15,0-7 0 16,-1-1-1-16,-1-9 0 16,0-3 1-16,-1-1-1 15,-2-9 0-15,-2 0 1 16,-2-4 1-16,-2-3-1 15,-1-2 0-15,-4-2 0 16,-4-3 0-16,-1-2 0 16,0-2 1-16,-3-9-1 15,3-4 1-15,-1-5-1 16,1-2 2-16,1-3-2 0,1-3 2 16,1-1-1-16,0-2-1 15,-2 1 1-15,-1-1 0 16,0 0 0-16,1-2 0 15,2-3 0-15,2-2 0 16,0-2 1-16,4-1-1 16,1-3 1-16,0 2 0 15,3-1 0-15,-3 1-1 16,-1-1 1-16,-1 1-1 16,-1 2 0-16,-2 1 1 15,-2 1 0-15,-2-6-1 16,4 3 1-16,0-5 0 15,0 3 0-15,0-1 0 0,0-1 0 16,2-4-1-16,0-1 1 16,0 1 0-16,0-4-1 15,-3 3 1-15,1-6-1 16,4-2 1-16,-4-5 0 16,2-2 0-16,1 2-1 15,-1-4 1-15,2-4 0 16,-1 3-1-16,3-1 1 15,-3-3 0-15,3 0-1 16,-1 3 1-16,-1-3-1 16,-1 1 1-16,1 1-1 15,-1-2 1-15,-1-2-1 0,0 1 0 16,2-1 0-16,-3 0 0 16,3 2 1-16,0 0-1 15,-1-2 1-15,1 2 0 16,-2-2 0-1,3 1 0-15,-3 1 1 0,3 0-1 16,-1-4 0-16,-1-3-1 16,1-2 0-16,-1-2 1 15,5-4-1-15,-5 0 0 16,3-5 0-16,-1-3 1 16,0-1-1-16,1-3 0 15,1-2 0-15,-2 0 0 16,1-4 0-16,1-1 0 0,-2-1 0 15,3-4 0-15,-1-1 0 16,0 0 0 0,2 0 0-16,0-16 0 0,2 22 0 15,-2-22 0-15,7 16 0 16,-7-16 0-16,0 0 0 16,22 5 0-16,-22-5-2 15,23-9 1-15,-7 2-1 16,4-2 1-16,4 0 0 15,3-2 1-15,9 2 0 16,7-1 0-16,9-3 0 16,10 0 1-16,6 1-1 15,8-1 1-15,11 1-2 0,5-1 0 16,5-1 0-16,6 1 2 16,5 0-2-16,4 1 0 15,5 1 0 1,4 0 1-16,0-1 0 0,2-3 0 15,3 4 0-15,1-1 0 16,-5 1 1-16,3 0-1 16,-6-1 0-16,-2 3 1 15,0 0-1-15,-1 3 1 16,1 1-1-16,-1 0 0 16,-1-1 0-16,1 1 1 15,1 1-2-15,0 1 2 16,1-1-1-16,2-1 1 0,3 1 0 15,2 0 0 1,1-1-1-16,2 3 1 0,0-1 0 16,4-1-1-1,7 0 1-15,-2 1-1 0,4 1 0 16,-1 0 0-16,3 2 0 16,1 0 0-16,6 0 0 15,0 2 0-15,0-2 0 16,-1 2 0-16,1 1 0 15,4 1 0-15,3 0 0 16,1 1 0-16,1-1 0 16,2 1 0-16,3 2 0 15,4 2 0-15,3 0 0 16,-3 0 0-16,2 4 0 16,-3-1 0-16,3 1 0 15,0 1 0-15,-4-1 0 16,-2-2 0-16,2 1 0 0,0-1 0 15,3-2 0-15,-3 0 0 16,2-2 0-16,0 2 0 16,2-2 0-16,1-1 0 15,-1 1 0-15,-4-2 0 16,-2 1 0-16,4-3 0 16,-2 5 0-16,0-7 0 15,-6 3 0-15,1 0 0 16,-2-1 0-16,3-1 0 15,1 3 0-15,-3-1 0 16,-1-8 0-16,-2 8 0 16,3 0 0-16,-1-1 0 15,-4-3 0-15,1 2 0 0,-8-6 0 16,1 3 0-16,1 1 0 16,-2-6 0-16,-2 3 0 15,-1-3 0-15,-5 3 0 16,-1 1 0-16,2 0 0 15,-9 0 0-15,-6 4-1 16,-16-7-19-16,-5 6-13 16,-17-6-2-16,-14 3-3 15,-23-5 0-15,-22-4-2 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3:27.2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F04951-77C3-432D-896E-E8055D1EDC9A}" emma:medium="tactile" emma:mode="ink">
          <msink:context xmlns:msink="http://schemas.microsoft.com/ink/2010/main" type="inkDrawing" rotatedBoundingBox="12897,16318 17597,16025 17687,17464 12987,17756" semanticType="callout" shapeName="Other">
            <msink:sourceLink direction="to" ref="{C6ADB67F-F2F0-49E9-836D-FD12EF8B3747}"/>
          </msink:context>
        </emma:interpretation>
      </emma:emma>
    </inkml:annotationXML>
    <inkml:trace contextRef="#ctx0" brushRef="#br0">8439 168 149 0,'10'-21'39'16,"-10"21"-8"-16,-28-29-4 16,12 16-27-16,-2 4 0 15,0 6 0-15,-5 3-1 16,-1 7 1-16,-5 4 0 16,-1 7 0-16,-1 10-1 15,-1 7 2-15,1 9-1 0,4 5 0 16,9 7 0-16,9 1 0 15,7 3 0 1,13-4 1-16,10-11-1 16,6-6 2-16,6-12-1 0,5-11 1 15,2-10 0-15,-3-12-1 16,-2-12 0-16,-6-7-1 16,-6-9 0-16,-1-7 0 15,-6-4 0-15,-5-6 0 16,-2-1 0-16,-4 2-1 15,-3 3 0-15,-2 4 0 16,-4 7 0-16,-1 9 0 16,0 5 0-16,5 22 0 0,-20-12 0 15,20 12 1 1,-20 21-1-16,16 6 1 16,2 11 0-16,6 10 1 15,3 6-1-15,8 9 0 0,3 2 0 16,3 7 0-16,5 0 0 15,-5-2 0-15,5 0 0 16,-7-7 0-16,-1 4 0 16,-5-4-1-16,-6 2 2 15,-5-4-2-15,-9-2 1 16,-8-3-1-16,-4-4 1 16,-8-3-1-16,-4-13 1 0,-5-11 0 15,-4-11 0 1,-1-14-2-16,3-10-10 15,-9-21-10-15,9-12-6 16,-4-18-4-16,14-4 0 16,0-14-1-16,16 0-2 0,8-6 2 15</inkml:trace>
    <inkml:trace contextRef="#ctx0" brushRef="#br0" timeOffset="282.658">8744-53 165 0,'0'0'35'16,"-25"12"-3"-16,23 12-16 0,8 6-16 15,5 17 0-15,1 13 0 16,6 10 0-16,0 9-1 15,2 5 1-15,-2-3 0 16,-3-5-1-16,-5-4 2 16,-8-14-14-16,4-8-12 15,-10-20-7-15,-1-12 0 16,-12-18-2-16,-2-10 0 16,-8-16 1-16</inkml:trace>
    <inkml:trace contextRef="#ctx0" brushRef="#br0" timeOffset="846.7424">8559 393 185 0,'9'-22'34'0,"14"19"-2"15,10-1-32-15,12-5 1 16,12 0-5-16,1-7-7 16,5 5-4-16,-7-12-1 15,0 3 0-15,-16-7-1 16,-4 2 4-16,-14-4 5 15,-10-7 12-15,-1 9 6 16,-7-7 5-16,1 12 1 16,-7 1 0-16,2 21-1 15,6-18-2-15,-6 18-5 16,16 20-9-16,-5 3 1 16,1 15-1-16,5 9 1 0,-1 8 0 15,2 6 0-15,4 4 0 16,-3 2 0-16,1-4 0 15,0-4 1-15,-5-12-1 16,1-13 1-16,-7-14-1 16,-9-20 1-16,0 0-1 15,0 0 1-15,14-41-1 16,-16 3 0-16,1-7 0 16,2-6 0-16,7 1 0 15,4-2 0-15,8 3 0 16,7 8-1-16,7 7 1 15,6 8-1-15,3 10 1 16,3 13-1-16,-3 12 1 0,-2 16-1 16,-3 9 0-16,-7 11 1 15,-8 7-1 1,-5 8 1-16,-3 1 0 16,-10-2 0-16,-1-7 1 0,-4-7-1 15,2-5-12-15,-4-20-19 16,2-20-1-16,0 0-3 15,14-29-4-15,-5-21-2 16,4-24-3-16</inkml:trace>
    <inkml:trace contextRef="#ctx0" brushRef="#br0" timeOffset="2955.2915">11290-123 158 0,'-7'-22'34'0,"-5"0"-2"0,12 22-13 16,-27-23-12 0,10 21-5-16,-3 8-2 0,-1 6-1 15,-3 10 0-15,-3 7 0 16,0 8 1-16,-2 10 0 15,6 11 0-15,1 10 0 16,8 8 1-16,8 3 0 16,12 2-1-16,10-4 1 15,11-5 0-15,9-11 0 16,8-10 0-16,4-21-7 16,10-10-15-16,-8-20-9 0,5-11-3 15,-8-16 0-15,-4-10-2 16,-12-16 0-1,1 1 0-15</inkml:trace>
    <inkml:trace contextRef="#ctx0" brushRef="#br0" timeOffset="3562.5324">11536 114 157 0,'0'0'34'0,"-29"-5"-3"16,29 5-7-16,-13 36-24 15,12-2 0-15,6 9 0 16,4 11 0-16,2 4 0 15,5-1 0-15,0 6 0 0,-1-5 1 16,-1-8 0-16,1-8 0 16,-3-17 0-1,-12-25 0-15,22 14 0 16,-22-14 0-16,13-41 0 16,-12 1 0-16,1-14-1 0,-2-7 0 15,2-2 0-15,-2 2 0 16,5 1 0-16,4 8 0 15,4 11 0-15,3 9 0 16,8 15-1-16,-1 14 0 16,2 6 0-16,4 14 0 15,2 11 0-15,-2 12 0 16,0 5 0-16,-6 7 0 16,1 2 1-16,-3-2 0 15,-3 0-1-15,-1-12 1 16,-7-9 1-16,-2-12-1 15,-8-19 1-15,0 0-1 0,0 0 0 16,14-46-3-16,-14 6-1 16,0-14 1-16,2-2 0 15,1 0 3-15,3 1 0 16,5 3 0-16,5 7 2 16,6 10 1-16,-1 14 0 15,5 15 0-15,-1 8-1 16,4 11-2-16,0 10-1 15,-1 15 0-15,1 7 0 16,-2 7 1-16,0 2 0 16,0 4 0-16,-1-6 0 15,-1-4 0-15,0-6-11 16,-9-21-11-16,4-3-8 0,-20-18-1 16,22-12-1-16,-18-19-2 15,1-10 0-15,-9-19-2 16</inkml:trace>
    <inkml:trace contextRef="#ctx0" brushRef="#br0" timeOffset="3803.2051">12373-341 170 0,'27'14'33'0,"4"19"-1"16,3 8-16-16,9 17-17 15,12 6 1-15,1 16-1 0,1 8 1 16,-6 5-1-16,-10 1 0 16,-10-2 1-16,-11-6 0 15,-8-10-12-15,-6 1-17 16,-12-21-3-16,-1-17-2 16,-7-21-2-16,14-18-3 15,-31-18-1-15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3:32.2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DAD5B85-AC30-43E8-B311-E4874DDC88AD}" emma:medium="tactile" emma:mode="ink">
          <msink:context xmlns:msink="http://schemas.microsoft.com/ink/2010/main" type="inkDrawing" rotatedBoundingBox="2098,10346 2623,12612 862,13019 337,10753" shapeName="Other"/>
        </emma:interpretation>
      </emma:emma>
    </inkml:annotationXML>
    <inkml:trace contextRef="#ctx0" brushRef="#br0">24 353 165 0,'-25'-31'37'0,"25"31"-1"0,-4-25-34 16,19 7-2-16,12-5 0 16,9-6 0-16,11-4 0 15,5-1-1 1,9 2-15-16,-8-4-11 0,4 7-8 15,-11-2 0-15,-5 13-2 16,-14 6 0-16,-9 10-1 16</inkml:trace>
    <inkml:trace contextRef="#ctx0" brushRef="#br0" timeOffset="469.891">64 308 145 0,'-29'9'35'0,"23"7"0"15,-1 6-20-15,11 10-17 16,7 7 2-16,7 14-1 0,5 4 2 15,4 8-1-15,0 7 0 16,0-2 0-16,0-3 1 16,0-4 0-16,-3-9 1 15,-2-13-1-15,-1-9-10 16,-21-32-15-16,29 15-9 16,-29-15-2-16,4-40-1 15,-17-1-2-15,-3-4 0 16</inkml:trace>
    <inkml:trace contextRef="#ctx0" brushRef="#br0" timeOffset="660.015">78 639 137 0,'0'0'38'16,"0"0"-1"-16,0 0-13 15,18-16-23-15,11-2-1 16,11-4-5-16,3-3-16 16,11 1-12-16,-9-3-3 15,2 4-1-15,-12 1 0 16,-7 8-1-16</inkml:trace>
    <inkml:trace contextRef="#ctx0" brushRef="#br0" timeOffset="1102.8057">767 322 102 0,'0'0'36'0,"-12"-30"-5"15,12 30-13-15,-29-18-4 16,29 18-2-16,-38 1-5 16,11 10-2-16,-4 9-3 0,1 7-4 15,-3 5 1-15,6 10 1 16,5 3 1-16,8 99 0 16,12 25-3-1,18-108-3-15,8-11 3 16,16-5-2-16,8-11 2 15,10-10-3-15,0-19 2 16,1-104-3-16,-12-36 4 16,-7 101-6-16,-17-9-2 15,-12 0-1-15,-14-8-2 16,-10 12-3-16,-19-6-3 16,-21-4-7-1,10 11-1 1,-6-1 5-16,17 12 1 15,-6-5 2-15</inkml:trace>
    <inkml:trace contextRef="#ctx0" brushRef="#br0" timeOffset="1463.809">778 234 109 0,'9'23'35'16,"-3"-6"0"-16,-6-17-10 15,16 36-8-15,-3-11-13 16,8 5-5-16,3 3 2 16,5-1-2-16,-2 2 1 0,0 0-1 15,-4-3 1-15,1-4-1 16,-6-9 2 0,-2-4 1-16,-16-14-1 15,0 0 0-15,0 0 0 0,2-18 1 16,-13-1-2-16,-4-10 1 15,-3-5-1-15,0-6 1 16,0 0-1-16,0-1 1 16,7-2-1-16,2 3 1 15,6 1-1-15,6 1 1 16,6 6-1-16,4-3-8 16,7 12-13-16,0-2-11 15,9 9-2-15,-4-2-2 16,6 7-1-16,-4 4 0 15</inkml:trace>
    <inkml:trace contextRef="#ctx0" brushRef="#br0" timeOffset="1780.2658">1491-130 119 0,'-25'-26'35'15,"25"26"-1"-15,-38-13-13 16,22 17-12-16,-4 6-5 16,-2 10-6-16,-1 9 1 15,1 7 0-15,-1 11 1 16,3 7 1-16,7 3 0 16,6 3 1-16,14-1 0 0,13-1-1 15,12-10 1-15,14-10-1 16,9-11 1-16,10-13-2 15,0-16 0-15,-1-12-8 16,-5-9-18-16,-10-13-8 16,-10-4-3-16,-11-8 1 15,-14 1-2-15,-9-2 0 16</inkml:trace>
    <inkml:trace contextRef="#ctx0" brushRef="#br0" timeOffset="2694.7152">679 1535 95 0,'-14'-25'36'0,"14"25"-1"16,-26-13-7-16,26 13-11 15,-27 11-4-15,15 5-7 16,1 13-7-16,-4 9 0 16,3 10 1-16,1 10 0 15,0 10 1-15,4 8 0 16,5 3 0-16,6 2 1 15,8-6-1-15,8-3 1 0,11-12-1 16,9-12 1 0,5-13-1-16,7-16-1 15,4-17 0-15,0-20-6 16,0-7-17-16,-9-20-10 16,-6-4-3-16,-10-15 0 0,-6-1-1 15,-12-9-1-15</inkml:trace>
    <inkml:trace contextRef="#ctx0" brushRef="#br0" timeOffset="3212.5437">1081 1569 134 0,'0'0'36'16,"0"0"-1"-16,-18 40-13 16,20-4-23-16,5 10 1 15,6 8 1-15,3 8 0 16,8 1 1-16,-1-2-1 15,4-6 1-15,-1-11-1 0,-3-14 1 16,-3-12-1-16,-4-14 0 16,-16-4-1-16,13-31-1 15,-15 1-4-15,-13-15-3 16,-3-6-1-16,-10-10 1 16,-1 0 1-16,-2-2 7 15,2 4 0-15,0 6 0 16,4 7 6-16,7 13 1 15,7 8 0-15,11 25 1 16,0 0-3-16,0 0-5 16,38 20 0-16,-7 7-1 15,8 7 1-15,8 2 0 16,6 2 1-16,3 0 0 0,5-6-1 16,0-7 1-16,-1-10-1 15,-6-14 0-15,-7-13 0 16,-4-13 0-16,-12-8-1 15,-10-8 1-15,-10-2-2 16,-12-4-2-16,-10 4-4 16,-13-1-2-16,-1 7-2 15,-13 1-2-15,6 9-3 16,-8-2-2-16,7 7-2 16,1-1 0-16,8 7-2 15,6 0-1-15,8-2 0 16,6 1 5-16,8-1 4 15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3:59.2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0ECCF3-DEDD-4A71-A2FB-0AFF68028BBD}" emma:medium="tactile" emma:mode="ink">
          <msink:context xmlns:msink="http://schemas.microsoft.com/ink/2010/main" type="inkDrawing" rotatedBoundingBox="3770,15110 14649,8816 14832,9132 3952,15426" semanticType="callout" shapeName="Other">
            <msink:sourceLink direction="with" ref="{803D5679-3C7A-42E5-AE7A-A75B6E87DF31}"/>
            <msink:sourceLink direction="with" ref="{71F05B2C-7F53-462B-BCCF-B725C343C8A5}"/>
          </msink:context>
        </emma:interpretation>
      </emma:emma>
    </inkml:annotationXML>
    <inkml:trace contextRef="#ctx0" brushRef="#br0">1 6375 21 0,'17'11'23'15,"-17"-11"1"-15,0 0 1 0,0 0 2 16,29 4 1-16,-29-4-3 15,36-18-2-15,-13 0-4 16,11 3-2-16,4-10-6 16,11-2-7-16,9-9-5 15,7-4 1-15,9-4 0 16,7-7 0-16,9-3 0 16,6-3 0-16,5-3 0 15,7-1 0-15,6 0 0 16,3-2 0-16,6-4 0 15,1-1 0-15,6-2 1 16,5-2-1-16,-1-4 1 16,0 2-1-16,-6 1 1 0,2-1-1 15,-6 0 1-15,1-1-1 16,-1-1 0-16,1-1 0 16,1 1 0-16,2-5 0 15,2-2 1-15,-4 1-1 16,4-1 0-16,2 2 0 15,-2 0 1-15,-4 0-1 16,-3 0 0-16,-2 2 1 16,0 0-1-16,0 1 2 15,1-1-2-15,-1-2 0 16,-2 4 0-16,2-1 0 16,-2 5 0-16,2 2 0 15,5 1 0-15,6 2 0 0,5-2 0 16,-1 3 0-16,1-1 0 15,0-6 0-15,-5-3 0 16,5-10 0 0,-4-3 0-16,-5-3 0 0,-9-3 0 15,-1 1 0-15,-5 3 0 16,-3 4 0-16,8 5 0 16,-3 8 0-16,6 8 0 15,4 1-1-15,8 3-1 16,10 0 1-16,16 1 0 15,10 1 1-15,6 4 0 16,7-1 0-16,-3-1 0 16,1 3 0-16,-3-2 0 0,-9-1-2 15,-9-6 1 1,-11-3 0-16,-18-10 0 16,-9-3-1-16,-13-3 2 15,-9-2-2-15,-7 3 1 0,-5 5 1 16,-4 8 0-16,-2 7 0 15,2 11 0-15,-2 5 0 16,0 4 0-16,-1 4-1 16,-1 1 0-16,-3 2 0 15,-4 2 0-15,-5-6 0 16,-9 0 0-16,-10-5 0 16,-8 2 0-16,-9 0 1 0,-8 2 0 15,-7 1-1 1,-8 6 1-16,-8 2-10 15,9 14-14-15,-9 18-8 16,12-17-1-16,-12 17-3 16,18-1-9-16,-18 1-1 0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3:34.4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B4F4905-FC94-4B90-A99E-7B3A5E7BB28C}" emma:medium="tactile" emma:mode="ink">
          <msink:context xmlns:msink="http://schemas.microsoft.com/ink/2010/main" type="writingRegion" rotatedBoundingBox="2108,10284 2601,10284 2601,10835 2108,10835"/>
        </emma:interpretation>
      </emma:emma>
    </inkml:annotationXML>
    <inkml:traceGroup>
      <inkml:annotationXML>
        <emma:emma xmlns:emma="http://www.w3.org/2003/04/emma" version="1.0">
          <emma:interpretation id="{A1B1F5DB-D609-4175-95C5-3BFE174F841F}" emma:medium="tactile" emma:mode="ink">
            <msink:context xmlns:msink="http://schemas.microsoft.com/ink/2010/main" type="paragraph" rotatedBoundingBox="2108,10284 2601,10284 2601,10835 2108,108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F2006E-C03A-4FCB-BD88-CF30C96B78B0}" emma:medium="tactile" emma:mode="ink">
              <msink:context xmlns:msink="http://schemas.microsoft.com/ink/2010/main" type="line" rotatedBoundingBox="2108,10284 2601,10284 2601,10835 2108,10835"/>
            </emma:interpretation>
          </emma:emma>
        </inkml:annotationXML>
        <inkml:traceGroup>
          <inkml:annotationXML>
            <emma:emma xmlns:emma="http://www.w3.org/2003/04/emma" version="1.0">
              <emma:interpretation id="{8CBBA69A-0FFF-4360-80EE-92A403DC6FE2}" emma:medium="tactile" emma:mode="ink">
                <msink:context xmlns:msink="http://schemas.microsoft.com/ink/2010/main" type="inkWord" rotatedBoundingBox="2108,10284 2601,10284 2601,10835 2108,10835">
                  <msink:destinationLink direction="with" ref="{1CDFD53A-EF05-4F5D-86BA-64160289E8CB}"/>
                </msink:context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R</emma:literal>
                </emma:interpretation>
              </emma:one-of>
            </emma:emma>
          </inkml:annotationXML>
          <inkml:trace contextRef="#ctx0" brushRef="#br0">1776-20 136 0,'6'18'37'0,"-6"-18"-1"15,28-5-17-15,1-10-18 16,4-3-1-16,3-5 0 16,-4-6 0-16,1-3 0 15,-8-2-1-15,-7-2 1 16,-9 0-1-16,-11 3 1 15,-7 3-1-15,-7 6 0 16,-7 5-1-16,-4 6 0 16,-6 11 0-16,-1 9 1 15,-2 10 0-15,3 10-1 16,3 7 2-16,1 13 1 16,9 8 0-16,9 6 0 0,33 11-5 31,16-9 2-31,14-9 0 15,15-7-2-15,1-14-15 16,12-8-17-16,-10-16-3 16,-1-9-1-16,-42-13 3 31,-27 13 3-15,-2-18 34-16,-23 16 0 15,-10 19 0-15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4:28.2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369DAB-8507-490B-9A18-0179D6749FAB}" emma:medium="tactile" emma:mode="ink">
          <msink:context xmlns:msink="http://schemas.microsoft.com/ink/2010/main" type="inkDrawing" rotatedBoundingBox="3320,14727 11022,5075 11456,5421 3753,15074" semanticType="callout" shapeName="Other">
            <msink:sourceLink direction="with" ref="{71A09FA4-ED5F-4951-8810-35C530BE4B5D}"/>
            <msink:sourceLink direction="with" ref="{0BEA27E6-5261-4A66-A117-A725A836D942}"/>
          </msink:context>
        </emma:interpretation>
      </emma:emma>
    </inkml:annotationXML>
    <inkml:trace contextRef="#ctx0" brushRef="#br0">0 9714 80 0,'10'-22'39'0,"-1"3"-1"16,-3-14-25-16,10 3-6 15,-3-14 5-15,8-2-1 16,-1-10 1-16,4-2-1 16,1-12-6-16,4-2-6 0,3-9 1 15,4-3 0 1,4-6 0-16,2 0-1 16,5-8 1-16,5-2-1 15,6-8 1-15,5-7-1 0,5-4 1 16,8-7-1-16,5-4 1 15,6-5-1-15,3-1 1 16,6-8 0-16,3 0 0 16,6-6 1-16,-2 3-1 15,1-1 1-15,-1-1-1 16,2 1 2-16,-1 1-2 16,3 1 0-16,-3 2 1 15,1 7-1-15,0 4 1 16,-2 2-2-16,-1 3 2 15,-2-1-1-15,-1 3 0 16,0 0 1-16,6-2-1 16,1 0 0-16,1-1 1 0,1-1 0 15,0-1-1-15,1 1 0 16,-3 4 0-16,-10 6 0 16,-6 1 1-16,-2 0-2 15,-1 1 1-15,0-1 1 16,1-4-1-16,6 3 1 15,1-6-1-15,5 2 1 16,3-2-1-16,1 2 1 16,1 3 0-16,-1 2 0 15,1 6 0-15,-2 3 0 16,-4 6 0-16,-3 0 0 16,-1 1 0-16,-2 4 0 15,-3 0 0-15,-2 2 1 0,-3-2-1 16,-2 0 0-16,-4-5 1 15,1 3-1 1,-4 2 1-16,-2 0-2 0,-6 5 1 16,-1 4 0-16,-2 4-1 15,0 7 0-15,2 1 0 16,-1 3 0-16,6 1 0 16,1 4 0-16,1 2 0 15,1 3 0-15,1 4 0 16,0 3 0-16,-7 6 0 15,-3 9 0-15,-8 3 0 16,-7 6 0-16,-10 3 0 16,-3 4 0-16,-7 2 0 0,-4 4 0 15,-4-1-1-15,-1-1-1 16,5-1 3 0,2-1-1-16,1 0 0 15,3-4 0-15,3 4 1 0,0-2-1 16,2 3 0-16,-6 3 1 15,-3 1-1-15,-5 6 0 16,-3 1 0-16,-21 13 0 16,26-14 0-16,-26 14 0 15,20-11 0-15,-20 11-13 16,23-7-13-16,-23 7-9 16,25-17-2-16,-25 17-2 15,8-32-2-15,-14 11-4 0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3:53.6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3A7E91-0171-4CAD-9616-557E4BF4923A}" emma:medium="tactile" emma:mode="ink">
          <msink:context xmlns:msink="http://schemas.microsoft.com/ink/2010/main" type="writingRegion" rotatedBoundingBox="5497,13896 10460,11035 10668,11395 5705,14257"/>
        </emma:interpretation>
      </emma:emma>
    </inkml:annotationXML>
    <inkml:traceGroup>
      <inkml:annotationXML>
        <emma:emma xmlns:emma="http://www.w3.org/2003/04/emma" version="1.0">
          <emma:interpretation id="{85264FDB-4BB0-4A4B-84DB-FF430F22697C}" emma:medium="tactile" emma:mode="ink">
            <msink:context xmlns:msink="http://schemas.microsoft.com/ink/2010/main" type="paragraph" rotatedBoundingBox="5497,13896 10460,11035 10668,11395 5705,14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FFF8FD-8576-464A-98D7-CE989CF49710}" emma:medium="tactile" emma:mode="ink">
              <msink:context xmlns:msink="http://schemas.microsoft.com/ink/2010/main" type="line" rotatedBoundingBox="5497,13896 10460,11035 10668,11395 5705,14257"/>
            </emma:interpretation>
          </emma:emma>
        </inkml:annotationXML>
        <inkml:traceGroup>
          <inkml:annotationXML>
            <emma:emma xmlns:emma="http://www.w3.org/2003/04/emma" version="1.0">
              <emma:interpretation id="{71A09FA4-ED5F-4951-8810-35C530BE4B5D}" emma:medium="tactile" emma:mode="ink">
                <msink:context xmlns:msink="http://schemas.microsoft.com/ink/2010/main" type="inkWord" rotatedBoundingBox="5497,13896 10460,11035 10668,11395 5705,14257">
                  <msink:destinationLink direction="with" ref="{52369DAB-8507-490B-9A18-0179D6749FAB}"/>
                </msink:context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=</emma:literal>
                </emma:interpretation>
                <emma:interpretation id="interp4" emma:lang="en-US" emma:confidence="0">
                  <emma:literal>;</emma:literal>
                </emma:interpretation>
              </emma:one-of>
            </emma:emma>
          </inkml:annotationXML>
          <inkml:trace contextRef="#ctx0" brushRef="#br0">65 43 53 0,'0'0'31'16,"0"0"-3"-16,-11-24-4 16,11 24 0-16,0 0-1 15,0 0-2-15,-6-21-5 16,6 21-3-16,0 0-5 16,0 0-3-16,0 0-5 15,0 0 0-15,-18 14 1 16,18-14-1-16,-3 20 0 0,3-20 0 15,2 23 0-15,-2-23 1 16,10 16-1 0,-10-16 0-16,19 9 1 15,-19-9-1-15,23-1 1 0,-23 1-1 16,25-13 0-16,-25 13 0 16,22-18-1-16,-22 18 1 15,11-18 0-15,-11 18-1 16,0 0 1-16,-9-16 0 15,9 16 0-15,-24 0 0 16,24 0 0-16,-32 9 0 16,14-2 0-16,18-7 0 15,-29 16 0-15,29-16 0 16,-24 22 0-16,24-22-1 0,-9 23 2 16,9-23-1-1,6 16 1-15,-6-16-1 16,16 13 0-16,-16-13 1 0,25-2-1 15,-25 2-5-15,27-12-12 16,-27 12-12-16,0 0-7 16,13-26-1-16,-13 26-2 15,-5-16-1-15,5 16-2 16</inkml:trace>
          <inkml:trace contextRef="#ctx0" brushRef="#br0" timeOffset="1456.1088">2631-1075 76 0,'0'0'40'15,"0"0"-4"-15,0 0-7 16,-18-14-8-16,18 14-2 16,0 0-3-16,0 0-6 0,-9 21-10 15,9-21 0 1,0 0 0-16,-11 26 0 15,11-26 0-15,-9 18 0 16,9-18 0-16,-8 18 1 0,8-18 0 16,0 0 0-16,0 0 0 15,0 0 0-15,20 12 0 16,-20-12 0-16,29-14 0 16,-11 3-1-16,-2-2 0 15,1-3 0-15,-5 0 0 16,-1 0 0-16,-4 0 0 15,-7 16-1-15,-1-26 0 16,1 26 0-16,-20-18 0 0,20 18 0 16,-33-9 0-16,15 9 0 15,-2 4 1 1,2 1 0-16,0 4 0 16,0 2 0-16,18-11 0 0,-23 29 0 15,16-13 1-15,7-16-1 16,-2 29 1-16,2-29 1 15,14 25-1-15,-14-25 0 16,25 15 0-16,-8-12-1 16,-1-5 0-16,0-1 0 15,-16 3 0-15,24-16 0 16,-24 16 0-16,0 0 0 16,12-24 0-16,-12 24-2 15,0 0-13-15,-16-11-15 16,16 11-6-16,0 0-1 15,0 0-3-15,-7-18 0 16,28 6-2-16</inkml:trace>
          <inkml:trace contextRef="#ctx0" brushRef="#br0" timeOffset="2838.6436">4800-2624 74 0,'0'0'28'15,"-29"-7"-7"-15,29 7-10 16,-22-2 1-16,22 2 6 16,0 0-1-16,-22 2-2 15,22-2-3-15,-14 16 0 16,14-16-1-16,-13 22-1 15,13-22-3-15,-7 25-5 0,7-25 0 16,15 16 0-16,1-11-1 16,5-6-1-16,6-3 0 15,2-7 0-15,4 0 0 16,-1-5 0-16,-3-2 0 16,-2-2 0-16,-5 1 0 15,-8 1 0-15,-6 1 0 16,-8 17 0-16,-6-23 0 15,6 23-1-15,-32-7-1 16,8 9 0-16,-5 3 1 16,0 4 1-16,-1 0 0 15,1 4 0-15,5 1 0 16,3-1 0-16,21-13 1 0,-20 25 0 16,20-25 1-16,11 16 0 15,7-12-2-15,7-3 0 16,6-2 0-16,3-3 0 15,2-1 0-15,-2-1 0 16,-5-1 0-16,-3-2 0 16,-10 2 0-16,-16 7 0 15,0 0 0-15,-13-16 0 16,-10 16-1-16,-4 0-1 16,-6 3 0-16,4 1 2 15,-1-1-9-15,13 6-11 16,17-9-10-16,0 0-2 15,24 4-3-15,17-11-1 0,17-8-2 16,18-4-2-16</inkml:trace>
        </inkml:traceGroup>
      </inkml:traceGroup>
    </inkml:traceGroup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3:21.7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9B7FD3-FE88-41A2-A63A-3FD57C6E43F8}" emma:medium="tactile" emma:mode="ink">
          <msink:context xmlns:msink="http://schemas.microsoft.com/ink/2010/main" type="writingRegion" rotatedBoundingBox="4817,16374 12959,16313 12969,17613 4827,17675"/>
        </emma:interpretation>
      </emma:emma>
    </inkml:annotationXML>
    <inkml:traceGroup>
      <inkml:annotationXML>
        <emma:emma xmlns:emma="http://www.w3.org/2003/04/emma" version="1.0">
          <emma:interpretation id="{F116CEEF-AF4E-4E6B-95E0-01D98F97368B}" emma:medium="tactile" emma:mode="ink">
            <msink:context xmlns:msink="http://schemas.microsoft.com/ink/2010/main" type="paragraph" rotatedBoundingBox="4817,16374 12959,16313 12969,17613 4827,17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111B38-60EC-4E26-957B-A3EC596E1C6A}" emma:medium="tactile" emma:mode="ink">
              <msink:context xmlns:msink="http://schemas.microsoft.com/ink/2010/main" type="line" rotatedBoundingBox="4817,16374 12959,16313 12969,17613 4827,17675"/>
            </emma:interpretation>
          </emma:emma>
        </inkml:annotationXML>
        <inkml:traceGroup>
          <inkml:annotationXML>
            <emma:emma xmlns:emma="http://www.w3.org/2003/04/emma" version="1.0">
              <emma:interpretation id="{803D5679-3C7A-42E5-AE7A-A75B6E87DF31}" emma:medium="tactile" emma:mode="ink">
                <msink:context xmlns:msink="http://schemas.microsoft.com/ink/2010/main" type="inkWord" rotatedBoundingBox="4817,16388 8507,16360 8517,17647 4827,17675">
                  <msink:destinationLink direction="with" ref="{FD0ECCF3-DEDD-4A71-A2FB-0AFF68028BBD}"/>
                </msink:context>
              </emma:interpretation>
              <emma:one-of disjunction-type="recognition" id="oneOf0">
                <emma:interpretation id="interp0" emma:lang="en-US" emma:confidence="0">
                  <emma:literal>Change</emma:literal>
                </emma:interpretation>
                <emma:interpretation id="interp1" emma:lang="en-US" emma:confidence="0">
                  <emma:literal>change</emma:literal>
                </emma:interpretation>
                <emma:interpretation id="interp2" emma:lang="en-US" emma:confidence="0">
                  <emma:literal>charge</emma:literal>
                </emma:interpretation>
                <emma:interpretation id="interp3" emma:lang="en-US" emma:confidence="0">
                  <emma:literal>Changes</emma:literal>
                </emma:interpretation>
                <emma:interpretation id="interp4" emma:lang="en-US" emma:confidence="0">
                  <emma:literal>Chang</emma:literal>
                </emma:interpretation>
              </emma:one-of>
            </emma:emma>
          </inkml:annotationXML>
          <inkml:trace contextRef="#ctx0" brushRef="#br0">529 233 107 0,'5'-16'44'15,"-8"-8"-5"-15,3 24-13 16,-2-32-10-16,2 32-2 15,-4-36-5-15,3 16-9 16,-7 2 0-16,-3-2 0 16,-7 2 0-16,-5 0 0 15,-8 2 0-15,-10 5 0 16,-6 8 0-16,-7 3 0 16,0 7 0-16,-1 9 0 15,3 9-1-15,5 13 1 16,9 13-1-16,11 10 1 0,13 12 0 15,12 8 0-15,11 2 2 16,16 0-2-16,17-2 0 16,12-13 0-16,15-14 0 15,10-14 0-15,8-22 0 16,-1-16-2-16,6-8-20 16,-12-26-9-16,-5-6-5 15,-15-16-1-15,-11-3-6 16,-17-14 0-16,-8 5 3 15</inkml:trace>
          <inkml:trace contextRef="#ctx0" brushRef="#br0" timeOffset="439.0794">874 26 113 0,'-4'-20'41'16,"-5"4"-4"-16,9 16-10 16,0 0-9-16,0 0-5 15,-15 34-8-15,19 2-5 16,2 13 0-16,1 10 0 15,2 11 0-15,5-88-2 32,4 105-1-32,-2-8-1 15,1-7 1-15,1-15-1 16,-4-12 1-16,-1-12 0 16,-4-17-1-16,-7 77 4 15,-1-116-1-15,-2-11 1 16,-1-13-1-16,0-9 1 0,11-21 5 31,9 1-2-15,6 8 2-16,4 12-2 15,3 20 1-15,7 20-1 16,2 21 1-16,1 24-2 16,-7 29-2-16,-6 7-1 15,-3 1 1-15,-5-1 1 16,-4-9-2-16,-3-9 1 15,-8-13-12-15,6-5-8 16,-11-29-8-16,0 0-5 16,0 0-3-16,-13-22-1 0,4-12 0 15,2-4-8-15</inkml:trace>
          <inkml:trace contextRef="#ctx0" brushRef="#br0" timeOffset="1640.9398">1841 380 85 0,'-15'-25'36'16,"6"4"-4"-16,-7-12-8 15,9 8-3-15,-6-7-1 0,8 5-5 16,-6-2-6-16,2 9-2 15,-6-1-2-15,15 21-4 16,-28-18-1-16,10 18 0 16,-2 7 0-16,-2 11 0 15,2 9 0-15,0 7 0 16,2 11 0-16,2 3 0 16,5 6 0-16,8 2 0 15,4 0 0-15,8-6 0 16,6-8 0-16,8-8 0 15,6-11 0-15,6-12 0 16,-1-14 0-16,4-12 0 16,-4-14 0-16,-3-7 0 0,-8-10 0 15,-5-5 0-15,-9 1 0 16,-7-1 0-16,-4 10 0 16,-5 3 0-16,-4 11 0 15,11 27 0-15,-22-18 0 16,22 18 0-16,-16 31 0 15,14-1 0-15,2 6 0 16,4 8 0-16,5 2 0 16,7 3 0-16,6-4 0 15,5-4 0-15,7-6 0 16,4-12 0-16,7-5-5 16,-7-20-11-16,7 0-5 15,-10-21-1-15,-1 0 0 0,-16-19 0 16,2 1 5-16,-13-11 7 15,-7-6 19 1,2 15 7-16,-9-9 4 0,5 19 3 16,-11 1 0-16,13 32-1 15,-9-20-5-15,9 20-12 16,4 38-5-16,-2-4 0 16,3 7 0-16,4 6 0 15,2 5 0-15,3 2 0 16,1 0 0-16,-3-7 0 15,3-5 0-15,-4-10 0 16,-1-9 0-16,-10-23 0 0,8 17 0 16,-8-17 0-16,-6-29 0 15,-1-2 0-15,0-8 0 16,3-10 0-16,2-5 0 16,8-7 0-16,3 1 0 15,7 5 0-15,7 8 0 16,3 7 0-16,3 17 0 15,-1 16 0-15,1 16 0 16,-3 21 0-16,-1 12 0 16,-3 8 0-16,-4 9 0 15,0 4 0-15,-2-3 0 16,-2-4 0-16,3-11 0 16,-3-11 0-16,2-5-14 0,-16-29-12 15,27 16-7-15,-27-16-2 16,26-31-1-1,-16 1 1-15,8 1-3 16</inkml:trace>
          <inkml:trace contextRef="#ctx0" brushRef="#br0" timeOffset="2200.7045">2987 222 167 0,'3'-22'36'16,"-8"-10"-1"-16,5 14-18 15,-9-5-17-15,0 3 0 16,9 20 0-16,-27-18 0 0,5 20 0 16,-3 3 0-16,-6 15 0 15,0 11 0 1,-1 14 0-16,3 8 0 16,6 9 0-16,6 2 0 0,10 5 0 15,13-3 0-15,13-4 0 16,10-16 0-16,6-10 0 15,6-14 0-15,2-11 0 16,1-13 0-16,-5-12 0 16,-6-13 0-16,-10-15 0 15,-10-10 0-15,-8-9 0 16,-5-6 0-16,-9 1 0 16,-2 3 0-16,-1 9 0 0,-4 9 0 15,1 14 0 1,4 15 0-16,11 16 0 15,-12 22 0-15,13 8 0 16,9 15 0-16,4 9 0 0,8 9 0 16,3 9 0-16,2 7 0 15,2 4 0-15,-2 3 0 16,-4-1 0-16,-6 3 0 16,-10-3 0-16,-5-4 0 15,-10-8 0-15,-4-8 0 16,-6-14 0-16,-4-14 0 15,-5-19 0-15,0-20 0 16,0-17-5-16,-6-26-18 16,12-11-6-16,-1-16-4 15,11-5-1-15,4-6-1 16,14 7-1-16,6-3 0 16</inkml:trace>
          <inkml:trace contextRef="#ctx0" brushRef="#br0" timeOffset="2584.6209">3302 395 139 0,'0'0'35'15,"0"-22"0"-15,0 6-3 16,0 16-18-16,22-27-14 0,-4 11 0 16,2-6 0-1,3 1 0-15,3-1 0 16,-1 0 0-16,-4 1 0 15,-2-2 0-15,-5 5 0 16,-7 1 0-16,-7 17 0 0,0-23 0 16,0 23 0-16,-27-14 0 15,7 12 0-15,-7 5 0 16,-2 5 0-16,-1 8 0 16,1 9 0-16,0 11 0 15,5 11 0-15,6 10 0 16,9 4 0-16,9 6 0 15,11-2 0-15,11-6 0 16,10-8 0-16,8-10 0 16,9-12 0-16,-1-15-13 15,8-7-19-15,-3-17-3 16,-3-8-3-16,-10-17-1 0,-2-8-3 16</inkml:trace>
        </inkml:traceGroup>
        <inkml:traceGroup>
          <inkml:annotationXML>
            <emma:emma xmlns:emma="http://www.w3.org/2003/04/emma" version="1.0">
              <emma:interpretation id="{BDF866C5-9A50-4C36-9674-C9ADE0A3160E}" emma:medium="tactile" emma:mode="ink">
                <msink:context xmlns:msink="http://schemas.microsoft.com/ink/2010/main" type="inkWord" rotatedBoundingBox="9287,16420 10347,16412 10351,16974 9292,16982"/>
              </emma:interpretation>
              <emma:one-of disjunction-type="recognition" id="oneOf1">
                <emma:interpretation id="interp5" emma:lang="en-US" emma:confidence="1">
                  <emma:literal>in</emma:literal>
                </emma:interpretation>
                <emma:interpretation id="interp6" emma:lang="en-US" emma:confidence="0">
                  <emma:literal>on</emma:literal>
                </emma:interpretation>
                <emma:interpretation id="interp7" emma:lang="en-US" emma:confidence="0">
                  <emma:literal>an</emma:literal>
                </emma:interpretation>
                <emma:interpretation id="interp8" emma:lang="en-US" emma:confidence="0">
                  <emma:literal>tn</emma:literal>
                </emma:interpretation>
                <emma:interpretation id="interp9" emma:lang="en-US" emma:confidence="0">
                  <emma:literal>Tn</emma:literal>
                </emma:interpretation>
              </emma:one-of>
            </emma:emma>
          </inkml:annotationXML>
          <inkml:trace contextRef="#ctx0" brushRef="#br0" timeOffset="3172.0431">4719 217 148 0,'-16'-9'40'15,"-1"1"-2"-15,17 8-12 16,-20 27-26-16,17-5 1 0,6 7-2 16,3 9 2-16,3 1-2 15,2 3 2-15,0-1-2 16,-2-7 0-1,1-5-13-15,-10-29-10 0,11 27-6 16,-11-27-2-16,-2-18 0 16,-10-11 0-16,-1-9 0 15,-10-12 1-15,-3-6 17 16,-6 0 23-16,-2-1 9 16,1 5 1-16,1 5 2 15,6 9 2-15,7 9-1 16,8 10-3-16,11 19-13 15,16-11-20-15,7 13-6 16,8 1-1-16,9 6-2 16,3 0-1-16,6 4-1 15</inkml:trace>
          <inkml:trace contextRef="#ctx0" brushRef="#br0" timeOffset="3593.3052">4977 120 155 0,'0'0'34'15,"0"0"-1"-15,-13 19-2 16,10 10-32-16,4 2 2 16,8 12-2-16,2 5 1 15,4 5 0-15,1 1 0 0,0 1 0 16,0-10-1 0,-5-9 1-16,-4-3 0 15,-1-13-1-15,-6-20-4 16,0 0-1-16,0 0 0 15,-11-31-1-15,2-7 2 0,4-1 0 16,-1-15 2-16,6-4 6 16,7 8 2-16,4-3 2 15,11 12 0-15,5 5 0 16,7 15-1-16,2 6-1 16,6 13-3-16,3 15-2 15,-2 7-1-15,-1 10 0 16,-4 8 0-16,-4 5 0 15,-7 4 0-15,-4 2 1 16,-5-1 0-16,-5-6-1 16,-6-12-6-16,1-1-16 15,-7-11-8-15,-1-18-1 0,0 0-3 16,0 0-1-16,8-25-1 16,1-8-3-16</inkml:trace>
        </inkml:traceGroup>
        <inkml:traceGroup>
          <inkml:annotationXML>
            <emma:emma xmlns:emma="http://www.w3.org/2003/04/emma" version="1.0">
              <emma:interpretation id="{C6ADB67F-F2F0-49E9-836D-FD12EF8B3747}" emma:medium="tactile" emma:mode="ink">
                <msink:context xmlns:msink="http://schemas.microsoft.com/ink/2010/main" type="inkWord" rotatedBoundingBox="11515,16323 12959,16313 12965,17082 11521,17093">
                  <msink:destinationLink direction="to" ref="{5FF04951-77C3-432D-896E-E8055D1EDC9A}"/>
                </msink:context>
              </emma:interpretation>
              <emma:one-of disjunction-type="recognition" id="oneOf2">
                <emma:interpretation id="interp10" emma:lang="en-US" emma:confidence="1">
                  <emma:literal>ten</emma:literal>
                </emma:interpretation>
                <emma:interpretation id="interp11" emma:lang="en-US" emma:confidence="0">
                  <emma:literal>hen</emma:literal>
                </emma:interpretation>
                <emma:interpretation id="interp12" emma:lang="en-US" emma:confidence="0">
                  <emma:literal>Ten</emma:literal>
                </emma:interpretation>
                <emma:interpretation id="interp13" emma:lang="en-US" emma:confidence="0">
                  <emma:literal>men</emma:literal>
                </emma:interpretation>
                <emma:interpretation id="interp14" emma:lang="en-US" emma:confidence="0">
                  <emma:literal>len</emma:literal>
                </emma:interpretation>
              </emma:one-of>
            </emma:emma>
          </inkml:annotationXML>
          <inkml:trace contextRef="#ctx0" brushRef="#br0" timeOffset="4115.0542">6704-21 134 0,'-2'-27'40'0,"-2"7"-1"0,4 20-9 15,0 0-21-15,11 20-8 16,-2 13-1-16,2 13-2 15,2 17 1-15,1 13 1 16,2 8 0-16,0 1 0 16,-1 0 0-16,-1-4-1 15,-1-11 2-15,-4-13-11 16,4-12-11-16,-6-23-8 16,-7-22-3-16,0 0-1 15,12-16-1-15,-15-22-1 16,5-3 0-16</inkml:trace>
          <inkml:trace contextRef="#ctx0" brushRef="#br0" timeOffset="4908.2681">6962 307 159 0,'20'0'35'16,"-4"5"-1"-16,2-9-7 15,9 4-27-15,9 0 0 16,5-3 0-16,6-4 0 15,2-6 0-15,-2-3 0 16,-7-2 0-16,-6-6 0 16,-7-1 0-16,-9 2 0 15,-9-4 0-15,-7 5 0 16,-11 3 0-16,9 19-1 16,-36-27-1-16,11 19 1 15,-10 8 0-15,-3 8 0 16,-3 6 1-16,1 8 0 0,2 10-1 15,8 15 1-15,8 5 1 16,8 9-1-16,14 2 0 16,14-2 1-16,17-1 0 15,10-6 0-15,11-11 0 16,6-14 0-16,4-19-4 16,3-6-12-16,-8-18-7 15,-1-6-5-15,-13-16-2 0,-3-6-1 16,-15-13 3-1,-1 1 7-15,-11 0 13 16,-8-4 21-16,0 13 8 16,-8 0 5-16,3 16 1 0,-9 4 1 15,9 25-3-15,0 0-8 16,0 0-7-16,-13 27-11 16,15 5-1-16,3 12 1 15,3 6 0-15,2 8 0 16,3 1 0-16,1 2 0 15,3-1 0-15,-3-8 1 16,-1-11-1-16,-1-10 1 16,-6-11 0-16,-6-20-1 15,0 0 1-15,0 0 0 16,-11-40-2-16,0-1 2 16,-1-10 0-16,1-8-1 15,7-4 0-15,2 0 0 0,9-2 1 16,10 7-1-16,6 12 0 15,6 10 0-15,5 16-1 16,4 9 0-16,2 22 0 16,0 9 0-16,-4 12 0 15,-6 17 0-15,-3 6 0 16,-5 1 0-16,-4-88-3 16,-5 97 0-1,-1-8 0-15,-4-10-7 16,4-6-12-16,-8-23-9 15,-4-18-4-15,20 2 0 16,-6 77 1-16,-5-113 1 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2.9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5860B0-2F64-4B3B-AD01-574292682EAB}" emma:medium="tactile" emma:mode="ink">
          <msink:context xmlns:msink="http://schemas.microsoft.com/ink/2010/main" type="inkDrawing" rotatedBoundingBox="4910,8322 5102,5809 5152,5813 4960,8326" semanticType="callout" shapeName="Other">
            <msink:sourceLink direction="with" ref="{FFDDD325-70B1-4498-9B72-A7A09D2903D9}"/>
            <msink:sourceLink direction="with" ref="{E3C11BD2-3825-4237-9A00-93C687A79E08}"/>
          </msink:context>
        </emma:interpretation>
      </emma:emma>
    </inkml:annotationXML>
    <inkml:trace contextRef="#ctx0" brushRef="#br0">214 0 1 0,'-14'19'12'15,"5"5"-2"-15,0 6-5 16,5 6-2-16,1 8 1 15,3 2-1-15,1 6 0 16,3 6-1-16,-2 3-1 16,0 6-1-16,0 1 0 15,-4 4-1-15,0 4 1 0,0 3-1 16,-3 0 1-16,-3 2 0 16,1-2-1-16,0 0 0 15,0 2 0-15,0 0 0 16,-1 2 1-16,-1-4-1 15,0-3 0-15,2-1 1 16,0-3-1-16,1 0 2 16,-1-3-2-16,2-6 2 15,-1-2 0-15,1-4 1 16,1-3-1-16,-1 0 1 16,1 0-2-16,-3-5 2 15,4-6-2-15,-5 2-1 16,7-7-3-16,-5 0 0 0,4-2-1 15,-3-6 0 1,1 1 0-16,1-4-2 0,-1 0 2 16,-1-2-2-1,1-2 7-15,-1-5 0 0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4:30.2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5BE71B-7C9B-4ABA-8424-CA6C4BA92E9F}" emma:medium="tactile" emma:mode="ink">
          <msink:context xmlns:msink="http://schemas.microsoft.com/ink/2010/main" type="writingRegion" rotatedBoundingBox="11637,5157 14808,4998 14852,5876 11681,6035"/>
        </emma:interpretation>
      </emma:emma>
    </inkml:annotationXML>
    <inkml:traceGroup>
      <inkml:annotationXML>
        <emma:emma xmlns:emma="http://www.w3.org/2003/04/emma" version="1.0">
          <emma:interpretation id="{5A88791F-836D-499A-B853-85F16A2F837E}" emma:medium="tactile" emma:mode="ink">
            <msink:context xmlns:msink="http://schemas.microsoft.com/ink/2010/main" type="paragraph" rotatedBoundingBox="11637,5157 14808,4998 14852,5876 11681,6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BC4C88-B2CB-452D-803C-1078612370BD}" emma:medium="tactile" emma:mode="ink">
              <msink:context xmlns:msink="http://schemas.microsoft.com/ink/2010/main" type="line" rotatedBoundingBox="11637,5157 14808,4998 14852,5876 11681,6035"/>
            </emma:interpretation>
          </emma:emma>
        </inkml:annotationXML>
        <inkml:traceGroup>
          <inkml:annotationXML>
            <emma:emma xmlns:emma="http://www.w3.org/2003/04/emma" version="1.0">
              <emma:interpretation id="{0BEA27E6-5261-4A66-A117-A725A836D942}" emma:medium="tactile" emma:mode="ink">
                <msink:context xmlns:msink="http://schemas.microsoft.com/ink/2010/main" type="inkWord" rotatedBoundingBox="11637,5157 14808,4998 14852,5876 11681,6035">
                  <msink:destinationLink direction="with" ref="{52369DAB-8507-490B-9A18-0179D6749FAB}"/>
                  <msink:destinationLink direction="with" ref="{F524700F-6692-4511-87A9-456F887BED9C}"/>
                </msink:context>
              </emma:interpretation>
              <emma:one-of disjunction-type="recognition" id="oneOf0">
                <emma:interpretation id="interp0" emma:lang="en-US" emma:confidence="1">
                  <emma:literal>double</emma:literal>
                </emma:interpretation>
                <emma:interpretation id="interp1" emma:lang="en-US" emma:confidence="0">
                  <emma:literal>doubt e</emma:literal>
                </emma:interpretation>
                <emma:interpretation id="interp2" emma:lang="en-US" emma:confidence="0">
                  <emma:literal>double e</emma:literal>
                </emma:interpretation>
                <emma:interpretation id="interp3" emma:lang="en-US" emma:confidence="0">
                  <emma:literal>doubl e</emma:literal>
                </emma:interpretation>
                <emma:interpretation id="interp4" emma:lang="en-US" emma:confidence="0">
                  <emma:literal>doabl e</emma:literal>
                </emma:interpretation>
              </emma:one-of>
            </emma:emma>
          </inkml:annotationXML>
          <inkml:trace contextRef="#ctx0" brushRef="#br0">578 147 63 0,'-6'-19'42'15,"6"19"-1"-15,-12-31-8 16,12 31-9-16,-20-25-5 0,20 25-2 16,-22-27-4-16,22 27-10 15,-29-25-3-15,4 14 0 16,-4 4 0-16,-7 5 0 16,-9 5 0-16,-4 6 0 15,-3 11 0-15,-2 5 0 16,2 11 0-16,5 8 0 15,5 2 0-15,10 3 0 16,14-2 0-16,10 0 0 16,14-10 0-16,14-6 0 15,12-10 0-15,17-12 0 16,12-5 0-16,6-18-11 0,9-2-14 16,-11-15-4-16,3-3-4 15,-14-15-3-15,-5-5-3 16,-18-14-4-1,-10-8 10-15,-6-1 28 16</inkml:trace>
          <inkml:trace contextRef="#ctx0" brushRef="#br0" timeOffset="235.0815">594-378 109 0,'-25'-4'41'16,"14"22"-4"-16,-7 2-8 15,11 20-11-15,-4 5-4 16,11 14-7-16,0 4-7 15,5 7 0-15,8 0 0 16,1-1 0-16,6-1 0 0,4-7 0 16,1-8 0-1,2-12 0-15,2-5-6 16,-4-16-13-16,4-2-6 0,-6-13-6 16,3-7-5-16,-6-10-4 15,1-4-1-15,-1-8 1 16,-2-6 24-16</inkml:trace>
          <inkml:trace contextRef="#ctx0" brushRef="#br0" timeOffset="615.5432">1040-33 121 0,'-4'-19'40'0,"-8"-1"-6"16,12 20-10-1,-37-15-7-15,18 19-3 16,-7 5-9-16,1 7-5 15,0 9 0-15,0 10 0 0,3 6 0 16,2 4 0-16,7 4 0 16,4-4 0-16,11 3 0 15,7-5 0-15,13-7 0 16,14-7 0-16,7-11 0 16,10-11 0-16,4-8 0 15,-1-14 0-15,-2-5-14 16,-12-10-2-16,-6 1-1 15,-22-11 0-15,-10 12 1 16,-22-7-1-16,-7 8 2 16,-10 4 8-16,-4 3 4 15,1 6 2-15,0 1 0 16,5 2-4-16,8 4-2 0,25 7-3 16,-14-20-4-16,14 20-3 15,25-21-2-15,6 10-5 16,5-5 0-16,7 1 14 15</inkml:trace>
          <inkml:trace contextRef="#ctx0" brushRef="#br0" timeOffset="1339.6136">1328-47 152 0,'-3'20'40'0,"3"10"-7"16,-9 1-13-16,12 7-10 15,1 1-10-15,9 1 0 16,7 0 0-16,7-6 0 15,9-7 0-15,3-6 0 0,10-8 0 16,0-11 0-16,-2-8 0 16,-2-8 0-16,-7-8 0 15,-6-6 0-15,-10-7 0 16,-10-4 0-16,-12-3 0 16,-7 1 0-16,-7-2 0 15,-6 1 0-15,-5 3 0 16,-4 3-7-16,7 7-10 15,-1-1-6-15,10 8-4 16,2-3-5-16,13 5-1 16,2 0-4-16,8 2-1 15,6 0 11-15,4 0 15 16,1 2 17-16,-4 0 11 0,-1 7 10 16,-18 9 8-16,19-9 4 15,-19 9 1-15,8 18-3 16,-12 0-7-16,6 16-9 15,-2 7-10-15,7 12-10 16,2 6 0-16,2 4 0 16,7 3 0-16,2-4 0 15,5-5 0-15,-1-8 0 16,-1-11 0-16,-1-11 0 16,-3-13 0-16,-19-14 0 15,28-7 0-15,-21-11 0 16,-2-7 0-16,-1-10 0 0,3-4 0 15,4-3 0-15,9-1 0 16,5 5 0 0,9 6 0-16,4 10 0 15,9 10 0-15,0 14 0 0,2 12 0 16,-8 11 0-16,-5 15 0 16,-9 5 0-16,-12 5 0 15,-12 4 0-15,-13-2 0 16,-14 1 0-16,-12-7 0 15,-7-4 0-15,-10-10 0 16,-1-10 0-16,2-13 0 16,5-15 0-16,16-8-15 15,6-20-13-15,20-8-5 0,10-17-5 16,19-6-2-16,6-9-3 16,12 1 1-1,1 2 27-15</inkml:trace>
          <inkml:trace contextRef="#ctx0" brushRef="#br0" timeOffset="1556.5079">2371-329 153 0,'4'36'41'0,"-11"1"0"16,-8 7-21-16,10 13-20 16,1 6 0-16,8 2 0 15,5 0 0-15,2-2 0 16,1-9 0-16,5-6 0 0,-1-12 0 15,0-14-10 1,4-8-16-16,-4-14-5 16,0-7-8-16,-5-11-2 15,2-4-1-15,-2-6-2 0,1-1 23 16</inkml:trace>
          <inkml:trace contextRef="#ctx0" brushRef="#br0" timeOffset="1887.6402">2638 86 147 0,'17'15'41'0,"-17"-15"0"16,21 1-15-16,-3-6-26 15,11-6 0-15,11-3 0 16,7-10 0-16,2-1 0 16,1-7 0-16,1-4 0 15,-12-2-4-15,-4 0-2 16,-16 1 1-16,-9 6 3 0,-18 8 2 15,-13 6 0-15,-10 12 0 16,-14 9 4-16,3 10 2 16,-5 11-1-16,8 11-3 15,-1 7-2-15,11 2 0 16,13 7 0-16,14 1 0 16,18-5 0-16,13-8 0 15,16-8-7-15,4-16-23 16,16-8-3-16,-5-17-3 15,1-9-2-15,-7-13-2 16,-9-7-2-16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4:32.9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8F0EDD-B4AF-4285-881C-0385A38F28E0}" emma:medium="tactile" emma:mode="ink">
          <msink:context xmlns:msink="http://schemas.microsoft.com/ink/2010/main" type="writingRegion" rotatedBoundingBox="15401,8429 19209,8626 19143,9904 15334,9707"/>
        </emma:interpretation>
      </emma:emma>
    </inkml:annotationXML>
    <inkml:traceGroup>
      <inkml:annotationXML>
        <emma:emma xmlns:emma="http://www.w3.org/2003/04/emma" version="1.0">
          <emma:interpretation id="{AA71D525-E981-491F-A476-7C455097AF1F}" emma:medium="tactile" emma:mode="ink">
            <msink:context xmlns:msink="http://schemas.microsoft.com/ink/2010/main" type="paragraph" rotatedBoundingBox="15401,8429 19209,8626 19143,9904 15334,9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D0D4A8-5836-4073-A780-BB7AF597CE94}" emma:medium="tactile" emma:mode="ink">
              <msink:context xmlns:msink="http://schemas.microsoft.com/ink/2010/main" type="line" rotatedBoundingBox="15401,8429 19209,8626 19143,9904 15334,9707"/>
            </emma:interpretation>
          </emma:emma>
        </inkml:annotationXML>
        <inkml:traceGroup>
          <inkml:annotationXML>
            <emma:emma xmlns:emma="http://www.w3.org/2003/04/emma" version="1.0">
              <emma:interpretation id="{71F05B2C-7F53-462B-BCCF-B725C343C8A5}" emma:medium="tactile" emma:mode="ink">
                <msink:context xmlns:msink="http://schemas.microsoft.com/ink/2010/main" type="inkWord" rotatedBoundingBox="15401,8429 19209,8626 19143,9904 15334,9707">
                  <msink:destinationLink direction="with" ref="{FD0ECCF3-DEDD-4A71-A2FB-0AFF68028BBD}"/>
                  <msink:destinationLink direction="with" ref="{F524700F-6692-4511-87A9-456F887BED9C}"/>
                </msink:context>
              </emma:interpretation>
              <emma:one-of disjunction-type="recognition" id="oneOf0">
                <emma:interpretation id="interp0" emma:lang="en-US" emma:confidence="0">
                  <emma:literal>single</emma:literal>
                </emma:interpretation>
                <emma:interpretation id="interp1" emma:lang="en-US" emma:confidence="0">
                  <emma:literal>Single</emma:literal>
                </emma:interpretation>
                <emma:interpretation id="interp2" emma:lang="en-US" emma:confidence="0">
                  <emma:literal>singe</emma:literal>
                </emma:interpretation>
                <emma:interpretation id="interp3" emma:lang="en-US" emma:confidence="0">
                  <emma:literal>Singe</emma:literal>
                </emma:interpretation>
                <emma:interpretation id="interp4" emma:lang="en-US" emma:confidence="0">
                  <emma:literal>Singles</emma:literal>
                </emma:interpretation>
              </emma:one-of>
            </emma:emma>
          </inkml:annotationXML>
          <inkml:trace contextRef="#ctx0" brushRef="#br0">527 60 147 0,'-15'-25'39'0,"-5"10"-6"16,-10 1-19-16,-3 9-9 15,-5 3-5-15,-9 9 0 16,-3 7 0-16,-4 10 0 15,1 5 0-15,-3 5-1 16,8 2 1-16,6 2 0 16,12-1 0-16,19-2 0 15,18-7 0-15,16-2 0 16,21-8 0-16,17-4 0 16,15-2 0-16,7 1 0 15,7 1 0-15,-2 4 0 16,-8 6 0-16,-8 3 1 0,-16 9-1 15,-16 3 2-15,-21 3-1 16,-17 3-1-16,-16 2 0 16,-17-6 1-16,-12-3-1 15,-9-6 0-15,-6-8 1 16,-2-8-2-16,4-11 1 16,6-16-1-16,12-7-14 15,5-16-11-15,24-9-7 16,11-13-1-16,22-3-1 15,8-8-1-15,17 2 1 16</inkml:trace>
          <inkml:trace contextRef="#ctx0" brushRef="#br0" timeOffset="309.0102">866 150 153 0,'-22'-11'20'16,"22"11"-14"-16,0 0-23 15,0 0-17-15,29-12-1 0,11 10 0 16,1 2-1-16</inkml:trace>
          <inkml:trace contextRef="#ctx0" brushRef="#br0" timeOffset="172.7564">916 296 158 0,'2'43'35'0,"-15"-4"-2"16,3 10-17-16,1 1-15 0,1 3 1 15,12-8-2-15,0-6-15 16,14-5-15-16,0-14-3 16,3-11-2-16,-3-14-1 15,4-11-1-15,-4-19-2 16</inkml:trace>
          <inkml:trace contextRef="#ctx0" brushRef="#br0" timeOffset="739.9249">1272 161 143 0,'-9'34'42'16,"2"-5"-1"-16,-8 5-24 0,13 11-16 15,8 9-1 1,5 11 2-16,5 5-1 16,4 0-1-16,1-2 1 15,-1-5-1-15,-2-9-1 0,-3-10 1 16,-5-10-4-16,-2-16-2 15,-8-18 1-15,0 0 1 16,-8-34 1-16,5-10 0 16,3-15 2-16,3-17 1 15,8-8 3-15,13-3 1 16,8 1-1-16,10 11-1 16,10 10 0-16,-1 23 0 15,3 26 0-15,-2 27-2 16,-5 23 0-16,-4 17 1 15,-5 12 0-15,-5 7 1 16,-6 7 0-16,-2-5-2 16,-3-7 1-16,-1-9-1 0,1-11-7 15,-6-22-16-15,8-10-8 16,-3-21-5-16,5-15 0 16,1-15 1-16,5-7-1 15</inkml:trace>
          <inkml:trace contextRef="#ctx0" brushRef="#br0" timeOffset="1232.1119">2477 145 162 0,'-14'-18'35'0,"-10"-2"-3"16,-1 16-20-16,-4 8-12 15,-5 12 1-15,-2 11-1 0,-2 13 0 16,2 12 0-16,1 7 0 15,8 8 0-15,9-1 1 16,13 3-1-16,16-8 0 16,18-5 1-16,12-13-1 15,10-11 1-15,8-16-1 16,3-10 0-16,-3-13-1 16,-5-15 0-16,-10-10 1 15,-10-8-1-15,-14-3 1 16,-9-2-2-16,-13 0 1 15,-7-2 0-15,-4 4 1 16,-3 9 0-16,0 3 0 16,-1 10 0-16,17 21 1 0,-18-20-1 15,18 20 1 1,13 27-1-16,3 3 1 0,11 12-1 16,4 10 1-16,3 14 1 15,6 5-2-15,0 6 1 16,-3 4 0-16,-4 4 0 15,-8-3 0-15,-9-4 0 16,-7-6-2-16,-9-15 1 16,-9-6 1-16,-7-12-1 15,-9-14 0-15,-4-14-1 16,-7-16-1-16,4-13-11 16,-8-25-12-16,11-13-6 15,-4-22-5-15,8-12 1 16,2-14-1-16,14-7-1 15</inkml:trace>
          <inkml:trace contextRef="#ctx0" brushRef="#br0" timeOffset="1456.3278">2975-39 164 0,'2'29'36'16,"-4"12"-2"-16,4 19-22 15,0 13-12-15,3 10 0 16,2 12 1-16,2 3-1 16,6 1 0-16,-1-11-1 15,3-7-10-15,-3-20-14 16,0-14-7-16,-1-18-3 16,-13-29 0-16,20 3-1 0,-13-19 0 15</inkml:trace>
          <inkml:trace contextRef="#ctx0" brushRef="#br0" timeOffset="1824.8289">3242 492 154 0,'0'0'34'0,"20"-7"0"16,2 8-16-16,12-1-18 15,9-1 1-15,8-3-1 16,5-1 0-16,9-8 0 15,-2-5 0-15,0-4 0 16,-7-6-1-16,-13-8 1 0,-12-4-1 16,-15-1 1-16,-14 1 0 15,-22 6 0-15,-14 7 1 16,-18 9 0-16,-8 11 0 16,-9 18 0-16,1 16 0 15,1 12-1-15,8 15 1 16,15 9 0-16,10 7 0 15,23 8-1-15,15-5 0 16,23-4 0-16,14-8 0 16,15-12 0-16,7-17-3 15,10-9-24-15,-5-17-8 16,-3-13-1-16,-14-19-2 16,-13-10-1-16,-17-9-1 0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3:57.4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FDFE591-0D92-4DDF-B9CB-1388159971E6}" emma:medium="tactile" emma:mode="ink">
          <msink:context xmlns:msink="http://schemas.microsoft.com/ink/2010/main" type="writingRegion" rotatedBoundingBox="13313,9244 13721,9244 13721,9494 13313,9494"/>
        </emma:interpretation>
      </emma:emma>
    </inkml:annotationXML>
    <inkml:traceGroup>
      <inkml:annotationXML>
        <emma:emma xmlns:emma="http://www.w3.org/2003/04/emma" version="1.0">
          <emma:interpretation id="{264A64C7-EA6A-423C-B45B-951AAE1BAE55}" emma:medium="tactile" emma:mode="ink">
            <msink:context xmlns:msink="http://schemas.microsoft.com/ink/2010/main" type="paragraph" rotatedBoundingBox="13313,9244 13721,9244 13721,9494 13313,9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3B9A91-EC57-4411-929D-486203319A1D}" emma:medium="tactile" emma:mode="ink">
              <msink:context xmlns:msink="http://schemas.microsoft.com/ink/2010/main" type="line" rotatedBoundingBox="13313,9244 13721,9244 13721,9494 13313,9494"/>
            </emma:interpretation>
          </emma:emma>
        </inkml:annotationXML>
        <inkml:traceGroup>
          <inkml:annotationXML>
            <emma:emma xmlns:emma="http://www.w3.org/2003/04/emma" version="1.0">
              <emma:interpretation id="{37690C2F-F92D-4E08-8445-645F76F5433D}" emma:medium="tactile" emma:mode="ink">
                <msink:context xmlns:msink="http://schemas.microsoft.com/ink/2010/main" type="inkWord" rotatedBoundingBox="13313,9244 13721,9244 13721,9494 13313,9494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Q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7963-4562 48 0,'5'-23'32'16,"-5"23"2"-16,0 0-8 15,-7-22-5-15,7 22-2 16,-16 0-1-16,16 0-1 16,-29 16-5-16,9-1-5 15,-2 1-6-15,-1 2 0 0,1 2-1 16,4 0 0 0,2 1 0-16,5-1 0 15,7-4 1-15,4-16 0 16,13 24 0-16,7-19 0 0,5-3 0 15,8-6 0-15,5-3 0 16,1-4 0-16,1-3-1 16,0-1 0-16,-6-6 0 15,-5 1 1-15,-8 0-3 16,-8 2 0-16,-11 2 0 16,-2 16 0-16,-16-25 0 15,-2 18 1-15,-8 5 0 16,-6 2 0-16,-2 7 2 15,-4 4 0-15,2 3 0 16,1 4 0-16,6 4 0 16,6 1 0-16,5 2-1 15,9 2 0-15,11-5 1 0,10-2 1 16,10-2-1-16,7-4 0 16,7-3 0-16,7-6 0 15,6-5 0-15,0-5-1 16,-4-4 1-16,-9-5-2 15,-5-3 1-15,-15-1-2 16,-11-1 1-16,-17-1 0 16,-10 4 0-16,-12 1 0 15,-8 4 0-15,1 4 0 16,-6 4 1-16,5 3 0 16,10 5-1-16,6 0-16 15,26-5-16-15,-10 27-1 16,10-27-4-16,25 27-1 0,0-14-3 15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3:35.7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DFD53A-EF05-4F5D-86BA-64160289E8CB}" emma:medium="tactile" emma:mode="ink">
          <msink:context xmlns:msink="http://schemas.microsoft.com/ink/2010/main" type="inkDrawing" rotatedBoundingBox="1824,11403 2533,12213 2418,12313 1710,11503" semanticType="callout" shapeName="Other">
            <msink:sourceLink direction="with" ref="{8CBBA69A-0FFF-4360-80EE-92A403DC6FE2}"/>
          </msink:context>
        </emma:interpretation>
      </emma:emma>
    </inkml:annotationXML>
    <inkml:trace contextRef="#ctx0" brushRef="#br0">1363 835 160 0,'25'31'35'0,"17"4"-3"16,10 9-32-16,15 6 2 16,9 8-2-16,3 8 0 15,4 4 1-15,-7-1-2 16,-11 1 2-16,-11-2-2 0,-13 1 1 16,-17-10-19-1,-4-5-14-15,-17-13-2 16,-10-8-2-16,-11-19-2 15,-5-14-2-15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4:44.3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D544D4-0EA4-49A0-B624-E2D668A52ED8}" emma:medium="tactile" emma:mode="ink">
          <msink:context xmlns:msink="http://schemas.microsoft.com/ink/2010/main" type="inkDrawing" rotatedBoundingBox="19964,3809 24040,5268 23246,7486 19171,6027" semanticType="callout" shapeName="Other">
            <msink:destinationLink direction="with" ref="{71347F25-4C8F-442B-AFAA-99D421B59E5C}"/>
          </msink:context>
        </emma:interpretation>
      </emma:emma>
    </inkml:annotationXML>
    <inkml:trace contextRef="#ctx0" brushRef="#br0">-5-16 94 0,'0'0'35'16,"8"-22"3"-16,-8 22-14 0,0 0-5 16,12 17-3-16,-3 11 0 15,-3 10-4 1,6 14-11-16,-8 11-1 15,3 11 0-15,-2 14 0 0,-3 9 0 16,0 10 0-16,-4 6 0 16,-1 7 0-16,-3 5 0 15,4-1 0-15,1 2 0 16,4-4 0-16,4-5 0 16,2-5 0-16,6-12 0 15,1-3 0-15,2-8 0 16,0-8 0-16,-2-9 0 15,-1-9 0-15,-4-9 0 0,-2-4 0 16,-4-5 0 0,-1-6 0-16,-4-4 0 15,2-1 0-15,-2-5 0 16,0-2 0-16,0-2 0 0,1-2 0 16,-1-3 0-16,4 0 0 15,0-2 0-15,-1 0 0 16,1 0 0-16,-4-18 0 15,11 30 0-15,-11-30 0 16,14 27 0-16,-14-27 0 16,16 20 0-16,-16-20 0 15,20 13 0-15,-20-13 0 16,18 9 0-16,-18-9 0 16,16 12 0-16,-16-12 0 15,19 11 0-15,-19-11 0 16,16 14 0-16,-16-14 0 15,21 15 0-15,-21-15 0 0,33 11 0 16,-13-6 0-16,3 2 0 16,4-3 0-16,6-1 0 15,3-3 0 1,7-5 0-16,6-4 0 0,9-5 0 16,7-3 0-16,9 1 0 15,9-2 0-15,7-1 0 16,7 1 0-16,4 3 0 15,6 4 0-15,-1 6 0 16,1 3 0-16,-1 0 0 16,1 1 0-16,-3 2 0 15,3 1 0-15,1-5 0 0,4 1 0 16,5-7 0-16,0 0 0 16,4-2 0-16,0 4 0 15,-2-4 0-15,-3 2 0 16,-4 4 0-1,-11-4 0-15,-9 1 0 0,-9 1 0 16,-9 0 0-16,-8 0 0 16,-6 0 0-16,-8-1 0 15,-7 1 0-15,-7 4 0 16,-3 1 0-16,-5 5 0 16,-8-4-16-16,1 8-10 15,-23-7-5-15,24 12-7 16,-24-12-5-16,0 0-1 0,7 20-1 15,-7-20 34-15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4:45.3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347F25-4C8F-442B-AFAA-99D421B59E5C}" emma:medium="tactile" emma:mode="ink">
          <msink:context xmlns:msink="http://schemas.microsoft.com/ink/2010/main" type="inkDrawing" rotatedBoundingBox="20228,6501 22775,3855 22848,3925 20300,6571" semanticType="callout" shapeName="Other">
            <msink:sourceLink direction="with" ref="{9BD544D4-0EA4-49A0-B624-E2D668A52ED8}"/>
          </msink:context>
        </emma:interpretation>
      </emma:emma>
    </inkml:annotationXML>
    <inkml:trace contextRef="#ctx0" brushRef="#br0">-12 2629 105 0,'-7'-20'42'0,"10"4"-7"16,-3 16-11 0,22-36-6-16,3 16-2 15,-1-8-1-15,12-1-15 16,3-9 0-16,8-2 0 0,7-5 0 15,4-3 0-15,5-4 0 16,4-4 0-16,2-5 0 16,3-8 0-16,2-3 0 15,0-5 0-15,2-8 0 16,1-6 0-16,4-5 0 16,2-1 0-16,2 2 0 15,2-1 0-15,-1 5 0 16,-3-1 0-16,-1 7 0 15,-5 2 0-15,-5 4 0 16,-3-2 0-16,-4 2 0 16,-4 2 0-16,2 3 0 15,2 2 0-15,0 2 0 0,2 5 0 16,0 8 0-16,-4 3 0 16,-2 3 0-16,-6 8 0 15,-9 3 0-15,-6 4 0 16,-7 6 0-16,-5 3 0 15,-8 3 0-15,-2 8 0 16,-1 0 0-16,-17 16 0 16,21-20 0-16,-21 20 0 15,0 0 0-15,0 0 0 16,16-9 0-16,-16 9 0 16,0 0 0-16,0 0 0 15,0 0-23-15,15 20-9 0,-15-20-7 16,0 0-3-16,0 0-4 15,18 5-1 1,-18-5 22-16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6:24:46.3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8FBFC62-00FD-4167-95AD-BDC13A62E054}" emma:medium="tactile" emma:mode="ink">
          <msink:context xmlns:msink="http://schemas.microsoft.com/ink/2010/main" type="writingRegion" rotatedBoundingBox="27692,17300 27896,17300 27896,17479 27692,17479"/>
        </emma:interpretation>
      </emma:emma>
    </inkml:annotationXML>
    <inkml:traceGroup>
      <inkml:annotationXML>
        <emma:emma xmlns:emma="http://www.w3.org/2003/04/emma" version="1.0">
          <emma:interpretation id="{A597C8B4-5265-40C7-9F79-A8EFB5DE5134}" emma:medium="tactile" emma:mode="ink">
            <msink:context xmlns:msink="http://schemas.microsoft.com/ink/2010/main" type="paragraph" rotatedBoundingBox="27692,17300 27896,17300 27896,17479 27692,17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183550-27F6-4F50-B04A-0B5BFD016602}" emma:medium="tactile" emma:mode="ink">
              <msink:context xmlns:msink="http://schemas.microsoft.com/ink/2010/main" type="line" rotatedBoundingBox="27692,17300 27896,17300 27896,17479 27692,17479"/>
            </emma:interpretation>
          </emma:emma>
        </inkml:annotationXML>
        <inkml:traceGroup>
          <inkml:annotationXML>
            <emma:emma xmlns:emma="http://www.w3.org/2003/04/emma" version="1.0">
              <emma:interpretation id="{BEF73249-FA3E-40B4-9076-3DBB46AF8392}" emma:medium="tactile" emma:mode="ink">
                <msink:context xmlns:msink="http://schemas.microsoft.com/ink/2010/main" type="inkWord" rotatedBoundingBox="27692,17300 27896,17300 27896,17479 27692,17479"/>
              </emma:interpretation>
              <emma:one-of disjunction-type="recognition" id="oneOf0">
                <emma:interpretation id="interp0" emma:lang="en-US" emma:confidence="0">
                  <emma:literal>,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'</emma:literal>
                </emma:interpretation>
                <emma:interpretation id="interp3" emma:lang="en-US" emma:confidence="0">
                  <emma:literal>)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204 0 0,'0'0'16,"0"102"-16,-147-51 15,101-32-15,35-12 16,11-7-16,0 0 15</inkml:trace>
        </inkml:traceGroup>
      </inkml:traceGroup>
    </inkml:traceGroup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4:46.9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F24A5F-F75C-444F-B5AB-F4B48A89A0DE}" emma:medium="tactile" emma:mode="ink">
          <msink:context xmlns:msink="http://schemas.microsoft.com/ink/2010/main" type="writingRegion" rotatedBoundingBox="18961,4915 22130,4915 22130,7404 18961,7404"/>
        </emma:interpretation>
      </emma:emma>
    </inkml:annotationXML>
    <inkml:traceGroup>
      <inkml:annotationXML>
        <emma:emma xmlns:emma="http://www.w3.org/2003/04/emma" version="1.0">
          <emma:interpretation id="{66D7065D-4958-4507-A3BF-EC3CB3DB379E}" emma:medium="tactile" emma:mode="ink">
            <msink:context xmlns:msink="http://schemas.microsoft.com/ink/2010/main" type="paragraph" rotatedBoundingBox="18961,4915 22130,4915 22130,7404 18961,7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7A1D0C-1EBE-453B-B58F-0F3AE824026A}" emma:medium="tactile" emma:mode="ink">
              <msink:context xmlns:msink="http://schemas.microsoft.com/ink/2010/main" type="line" rotatedBoundingBox="18961,4915 22130,4915 22130,7404 18961,7404"/>
            </emma:interpretation>
          </emma:emma>
        </inkml:annotationXML>
        <inkml:traceGroup>
          <inkml:annotationXML>
            <emma:emma xmlns:emma="http://www.w3.org/2003/04/emma" version="1.0">
              <emma:interpretation id="{CE90718E-B4AF-473C-B88A-36D275F2EF12}" emma:medium="tactile" emma:mode="ink">
                <msink:context xmlns:msink="http://schemas.microsoft.com/ink/2010/main" type="inkWord" rotatedBoundingBox="18961,4915 19443,4915 19443,5703 18961,5703"/>
              </emma:interpretation>
              <emma:one-of disjunction-type="recognition" id="oneOf0">
                <emma:interpretation id="interp0" emma:lang="en-US" emma:confidence="0">
                  <emma:literal>F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44-6 146 0,'-24'9'40'0,"24"-9"-1"15,-16 41-15-15,9-7-18 16,12 11-6-16,3 9 0 15,2 7 0-15,3 4 0 16,0 3 0-16,-1-3 0 16,-1-4 0-16,-2-7 0 15,-3-7 0-15,1-9-8 16,-5-22-17-16,-2-16-7 16,0 0-1-16,5-32-6 15,-7-11-2-15,-3-11-1 0,-1-11 8 16</inkml:trace>
          <inkml:trace contextRef="#ctx0" brushRef="#br0" timeOffset="408.5586">-99 303 102 0,'4'16'40'0,"14"-10"0"16,14-6-8-16,6-9-12 16,16 2-3-16,1-6-13 15,2-1-11-15,3 5-20 0,-11 0-6 16,-8 3-7-16,-12 4-3 15,-11 2 0-15,-18 0-2 16</inkml:trace>
          <inkml:trace contextRef="#ctx0" brushRef="#br0" timeOffset="221.1003">-3-14 160 0,'0'0'41'0,"-11"-19"1"16,15 2-30-16,17 3-12 15,10 1 0-15,9-3 0 16,12 5-11-16,-1-3-16 16,6 7-3-16,-8-2-3 0,-6 7-4 15,-16 2-3-15,-5 5-1 16,-22-5 9-16,-5 27 29 16</inkml:trace>
        </inkml:traceGroup>
        <inkml:traceGroup>
          <inkml:annotationXML>
            <emma:emma xmlns:emma="http://www.w3.org/2003/04/emma" version="1.0">
              <emma:interpretation id="{4EEDE7AF-BB71-4DDD-8E35-5D036ECA84FD}" emma:medium="tactile" emma:mode="ink">
                <msink:context xmlns:msink="http://schemas.microsoft.com/ink/2010/main" type="inkWord" rotatedBoundingBox="21558,6849 22130,6849 22130,7404 21558,7404"/>
              </emma:interpretation>
              <emma:one-of disjunction-type="recognition" id="oneOf1">
                <emma:interpretation id="interp5" emma:lang="en-US" emma:confidence="0">
                  <emma:literal>x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t</emma:literal>
                </emma:interpretation>
                <emma:interpretation id="interp8" emma:lang="en-US" emma:confidence="0">
                  <emma:literal>+</emma:literal>
                </emma:interpretation>
                <emma:interpretation id="interp9" emma:lang="en-US" emma:confidence="0">
                  <emma:literal>}</emma:literal>
                </emma:interpretation>
              </emma:one-of>
            </emma:emma>
          </inkml:annotationXML>
          <inkml:trace contextRef="#ctx0" brushRef="#br0" timeOffset="1081.4584">2559 1798 173 0,'0'0'42'0,"0"0"-7"16,11 27-30-16,7 0-5 15,7 9 0 1,8 7 0-16,6 8 0 16,5 1 0-16,3 4 0 0,1-2 0 15,-1-2 0-15,-3-3 0 16,-5-12 0-16,-3-1-16 15,-9-16-8-15,-1-5-6 16,-26-15-4-16,25-2 0 16,-23-16-1-16,-4-4-1 15,-7-8 2-15</inkml:trace>
          <inkml:trace contextRef="#ctx0" brushRef="#br0" timeOffset="1325.2931">2904 1829 166 0,'-31'9'35'15,"-5"2"-1"-15,0 16-14 16,-2 7-20-16,0 9 0 16,4 7 0-16,1 6 0 15,5 0 0-15,0-4 0 16,5-5 0-16,3-9 0 15,6-4-10-15,-1-18-13 16,15-16-8-16,-18 11-3 16,18-11 0-16,-11-18-4 15,8-4-1-15,3-1-6 16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5:16.8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08FB7F9-1C8B-4EA4-A633-FC6129186A91}" emma:medium="tactile" emma:mode="ink">
          <msink:context xmlns:msink="http://schemas.microsoft.com/ink/2010/main" type="inkDrawing" rotatedBoundingBox="3855,11583 11354,11863 11220,15464 3721,15183" hotPoints="11045,12559 11108,14920 3932,15112 3869,12751" semanticType="enclosure" shapeName="Rectangle">
            <msink:sourceLink direction="with" ref="{0CE8C5DA-9CF7-44BB-B9DB-2985CD5DA7E6}"/>
          </msink:context>
        </emma:interpretation>
      </emma:emma>
    </inkml:annotationXML>
    <inkml:trace contextRef="#ctx0" brushRef="#br0">0 136 52 0,'0'0'38'0,"15"-20"1"16,-15 20-17-16,43-22-6 16,-7 8 1-16,15 7-1 15,6-10 0-15,12 10-4 16,5-2-7-16,9 0-5 15,9 2 1-15,2 0-1 16,9 1 1-16,7 1-1 0,5 1 1 16,4 4-1-16,4 0 1 15,3 2-1 1,8 0 1-16,5 3-1 16,3 3 1-16,-1 1 0 0,2 0-1 15,1-2 1-15,9 2 0 16,4 0-1-16,2 0 1 15,0 0 1-15,-6 0-1 16,3-2 0-16,-3 0 0 16,-2 0-1-16,-8-1 1 15,-6-3 0-15,-5-1-1 16,-4 2 0-16,4-8 0 16,3 2 1-16,4 1-1 15,4-3 1-15,1 4-1 16,2 2 1-16,-2 1-1 15,-3 3 0-15,-4 1 1 16,-10 2 0-16,-10 0-1 0,-9 0 0 16,-5-2 0-16,-6-3 0 15,-1-1 0-15,-2-1 0 16,-2-2 0-16,2 0 0 16,-4 0 0-16,-2 0 0 15,1-3 0-15,-6 3 0 16,-4 0 0-16,-10-2-1 15,-10 0 1-15,-3 0 0 16,-11-1-1-16,-7 1 1 16,-9 0 0-16,-11 0-5 15,-18 2-15-15,0 0-11 16,0 0-9-16,-16 9-2 16,-20-9-3-16,-7 2 0 0,-12-7 21 15</inkml:trace>
    <inkml:trace contextRef="#ctx0" brushRef="#br0" timeOffset="-1276.1267">-104-942 45 0,'-4'-31'33'16,"4"31"-9"-16,0 0-2 16,-13-18-2-16,13 18-1 15,0 0-1-15,2 27-1 0,-2-11-5 16,4 11-3 0,-1 8-2-16,1 8-5 15,2 13-1-15,-3 7 0 16,3 10 0-16,-3 14-1 0,-1 8 1 15,0 8 0-15,-4 3 0 16,2 0-1-16,-4 0 1 16,4 0 0-16,-3-5 1 15,3-7-1-15,2-6 0 16,1-2 0-16,1 0-1 16,1 4 0-16,-3-1 1 15,0-5 0-15,-2 3 0 16,0-5 0-16,-2-3 0 15,2-8 0-15,-2-3 0 16,2-5 0-16,2-4 0 16,0 1 0-16,0-3-1 15,1 3 1-15,1-1-1 0,-2 6-1 16,-2-6 1-16,0-1 0 16,0-2 0-16,-2-2 0 15,-2-4 0-15,2-1 0 16,1-3 1-16,1-1-1 15,-2-2 0-15,2-1 1 16,2-1-1-16,-2-1 0 16,0-4 0-16,0-2 0 15,0-2 0-15,1-3 0 16,1-2 1-16,0-2-1 16,2-3 0-16,-1-2 0 15,3-2 0-15,-1-2 1 16,0 0-1-16,-5-16 0 0,9 27 0 15,-9-27 0-15,9 31 0 16,-5-15 0-16,0 0 0 16,-4-16 0-1,7 31 0-15,-7-31 0 0,7 27 0 16,-7-27 0-16,9 16-1 16,-9-16 1-16,0 0-1 15,20 12 0-15,-20-12 1 16,22 0-1-16,-4-1 1 15,5-3-1-15,8 0 1 16,5-5 0-16,9 2 0 16,6-4 0-16,8-1 0 0,2 3 0 15,8-4-1-15,0 2 1 16,3 1 0 0,0 1 0-16,6-2 0 15,1 2 0-15,4-2 0 16,5-1 0-16,4 1 0 0,0 0 0 15,4 2 1-15,0 0-1 16,-1 2 0-16,-3 3 0 16,0 2 1-16,0 1-1 15,0 1 0-15,0-2 0 16,4-2 0-16,2 1 1 16,4-3-1-16,3-1 1 15,5 0-1-15,2 0 1 0,3 1-1 16,1 1 1-16,1 5-1 15,2 0 0 1,2 2 0-16,6-1 0 16,2 1 0-16,5-2 0 0,5 0 0 15,5 2 0-15,1-2 0 16,6 0 0-16,4 4 0 16,-1-1 0-16,-3 1 0 15,-6 3 0-15,-6 0 0 16,-2-1 0-16,-2-1 0 15,-5 0 0-15,-7 1 0 16,-1-4 0-16,-3-1 0 16,-3-2 0-16,1 1 0 0,-3-2 0 15,-6 2 0 1,-5-2 0-16,-9 2 0 16,-6-4 0-16,-5 1 0 15,-3-1 0-15,-8-1 0 0,-2-2 0 16,-7-1 0-16,-3 3 0 15,-6-2 0-15,-7 1 0 16,-13 8 0-16,-14-4-23 16,-20 2-16-16,0 0-4 15,-41 9-2-15,-14-9-3 16,-24-10-1-16</inkml:trace>
    <inkml:trace contextRef="#ctx0" brushRef="#br0" timeOffset="1369.0079">6976 244 66 0,'0'0'26'0,"0"0"-2"0,9-17-5 16,-9 17 0-16,0 0-1 15,17 20-2-15,-7 4-2 16,-2-1-1-16,2 11-3 15,-1 4-2-15,4 7-4 16,-6 7-4-16,-3 11 0 16,1 2 0-16,-5 3 1 15,-2 6 0-15,-1 0 0 16,-3 1-1-16,1 6 1 16,1-3-1-16,3-3 1 15,1-1 0-15,5 3-1 16,2-1 0-16,6 3 0 15,1 0 1-15,-1-3 0 0,5 1-2 16,-4 1 2-16,-1-5-1 16,-6-2 0-16,2-7-1 15,-1 5 2-15,-1-6-1 16,0 0 0-16,-2-2 1 16,3-4-1-16,-1-1 1 15,2-2 0-15,-4-2 0 16,2-8-1-16,-3-3 0 15,0-3 1-15,-3-6-1 16,3-7 1-16,0 0 0 16,-1-3-2-16,5 0-18 15,-8-6-12-15,0-16-9 0,-2 20-2 16,2-20-3-16,-22-9-2 16,-1-15 21-16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5:18.8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7A4F3F-D188-4B2C-9E35-CC9B449B2CE3}" emma:medium="tactile" emma:mode="ink">
          <msink:context xmlns:msink="http://schemas.microsoft.com/ink/2010/main" type="writingRegion" rotatedBoundingBox="2452,13214 7685,15397 7292,16339 2059,14156"/>
        </emma:interpretation>
      </emma:emma>
    </inkml:annotationXML>
    <inkml:traceGroup>
      <inkml:annotationXML>
        <emma:emma xmlns:emma="http://www.w3.org/2003/04/emma" version="1.0">
          <emma:interpretation id="{7AB22E22-7BCD-4BB6-9596-F80139C3863D}" emma:medium="tactile" emma:mode="ink">
            <msink:context xmlns:msink="http://schemas.microsoft.com/ink/2010/main" type="paragraph" rotatedBoundingBox="2452,13214 7685,15397 7292,16339 2059,14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6CDF6D-76D5-43F3-A086-C5E212C3C01B}" emma:medium="tactile" emma:mode="ink">
              <msink:context xmlns:msink="http://schemas.microsoft.com/ink/2010/main" type="line" rotatedBoundingBox="2452,13214 7685,15397 7292,16339 2059,14156"/>
            </emma:interpretation>
          </emma:emma>
        </inkml:annotationXML>
        <inkml:traceGroup>
          <inkml:annotationXML>
            <emma:emma xmlns:emma="http://www.w3.org/2003/04/emma" version="1.0">
              <emma:interpretation id="{AF12BB67-4ACC-440A-847A-3E60CEAE8FB7}" emma:medium="tactile" emma:mode="ink">
                <msink:context xmlns:msink="http://schemas.microsoft.com/ink/2010/main" type="inkWord" rotatedBoundingBox="2246,14322 2346,13360 3010,13429 2910,14391"/>
              </emma:interpretation>
              <emma:one-of disjunction-type="recognition" id="oneOf0">
                <emma:interpretation id="interp0" emma:lang="en-US" emma:confidence="1">
                  <emma:literal>F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€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71-5 114 0,'-17'0'42'16,"-2"6"-3"-16,6 15-20 0,0 10-12 15,10 14-4 1,3 10 1-16,3 12-2 16,-1 9-1-16,2 6 0 15,1 1 0-15,2 2 0 0,1-8-1 16,4-9 0-16,1-10 0 16,0-11 0-16,5-13-14 15,-18-34-13-15,25 13-8 16,-18-31-5-16,-2-15-3 15,-5-12-1-15,-7-9 14 16</inkml:trace>
          <inkml:trace contextRef="#ctx0" brushRef="#br0" timeOffset="230.8309">35 80 131 0,'-40'-20'42'0,"7"0"-2"16,6-3-28-16,15 1-13 16,24 1 0-16,17 1 1 15,16 2-1-15,13 3 1 16,14 6-3-16,6-1-9 16,10 10-8-16,-7-2-8 15,-3 9-6-15,-15 0-6 16,-18 6-1-16,-18 3-2 15</inkml:trace>
          <inkml:trace contextRef="#ctx0" brushRef="#br0" timeOffset="450.707">-38 378 144 0,'0'0'41'16,"26"27"-5"-16,-3-18-30 16,19-5-12-16,17 5-12 15,3-9-8-15,6 5-7 16,-1-5-7-16,-6 0-2 16,-5-1-1-16,-14-5 25 15</inkml:trace>
        </inkml:traceGroup>
        <inkml:traceGroup>
          <inkml:annotationXML>
            <emma:emma xmlns:emma="http://www.w3.org/2003/04/emma" version="1.0">
              <emma:interpretation id="{9773D52A-C876-40F7-818F-9B5DD5B95162}" emma:medium="tactile" emma:mode="ink">
                <msink:context xmlns:msink="http://schemas.microsoft.com/ink/2010/main" type="inkWord" rotatedBoundingBox="6680,15053 7658,15461 7393,16098 6414,15690"/>
              </emma:interpretation>
              <emma:one-of disjunction-type="recognition" id="oneOf1">
                <emma:interpretation id="interp5" emma:lang="en-US" emma:confidence="0">
                  <emma:literal>x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+</emma:literal>
                </emma:interpretation>
                <emma:interpretation id="interp8" emma:lang="en-US" emma:confidence="0">
                  <emma:literal>4</emma:literal>
                </emma:interpretation>
                <emma:interpretation id="interp9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1146.8585">4205 1791 109 0,'-17'-4'43'0,"17"4"-1"16,-19 4-12-16,19-4-17 15,23 32-7-15,9-7-4 16,12 10 0-16,6 8-1 16,12 5-1-16,6 8 0 0,6 0 0 15,2 1 0 1,-2 1 0-16,-2-2 0 0,-5-8 0 16,-8-4 0-1,-6-5 0-15,-10-8 0 0,-12-8 0 16,-11-8-14-16,-2-3-11 15,-18-12-7-15,0 0-2 16,-6-20-3-16,-6-1-5 16,-8-6-2-16</inkml:trace>
          <inkml:trace contextRef="#ctx0" brushRef="#br0" timeOffset="1403.4447">4908 1811 110 0,'-27'1'42'0,"0"19"-1"15,-7 4-13-15,1 15-15 16,1 10-6-16,3 10-1 16,-2 6-4-16,3 3-1 15,0 1-1-15,7-6 0 16,3-8-1-16,3-11-8 15,12-7-15-15,-1-20-10 16,4-17-7-16,15-26-3 16,-10-20-2-16,0-14-3 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2.3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C2C5AF-826D-49A2-83FF-23DA3E8C77CF}" emma:medium="tactile" emma:mode="ink">
          <msink:context xmlns:msink="http://schemas.microsoft.com/ink/2010/main" type="inkDrawing" rotatedBoundingBox="6727,7050 8548,7121 8547,7144 6726,7073" semanticType="callout" shapeName="Other">
            <msink:destinationLink direction="with" ref="{634F83F1-410D-4F2D-BD97-31A4E51EA064}"/>
          </msink:context>
        </emma:interpretation>
      </emma:emma>
    </inkml:annotationXML>
    <inkml:trace contextRef="#ctx0" brushRef="#br0">4043 794 32 0,'29'3'15'16,"-2"-1"-2"-16,8 3-11 16,4 1-2-16,10-3 1 15,5 3-1-15,9-1 0 0,4-1 0 16,3 1-1-16,6-1 0 16,2-1 0-16,3 1 0 15,-2-1-1-15,3-1 1 16,-3 0 0-16,-1-2 0 15,-1 0 1-15,1 2 0 16,-3 0 1-16,-1-2-1 16,-3 1 1-16,-1-1-1 15,-3 4-3-15,2 0-2 16,-8-3-4-16,-2 5-3 16,-6-6 1-16,-6 9-4 15,-13-7 15-15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5:21.8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415D0B-6410-4927-8758-E39914408B9F}" emma:medium="tactile" emma:mode="ink">
          <msink:context xmlns:msink="http://schemas.microsoft.com/ink/2010/main" type="writingRegion" rotatedBoundingBox="4235,12815 17582,12304 17656,14247 4309,14758"/>
        </emma:interpretation>
      </emma:emma>
    </inkml:annotationXML>
    <inkml:traceGroup>
      <inkml:annotationXML>
        <emma:emma xmlns:emma="http://www.w3.org/2003/04/emma" version="1.0">
          <emma:interpretation id="{7321C0E7-D2E7-4255-B436-48747D0008A9}" emma:medium="tactile" emma:mode="ink">
            <msink:context xmlns:msink="http://schemas.microsoft.com/ink/2010/main" type="paragraph" rotatedBoundingBox="4235,12815 17582,12304 17656,14247 4309,14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7892B7-9F91-4A00-B6C2-DAD3CB7A1070}" emma:medium="tactile" emma:mode="ink">
              <msink:context xmlns:msink="http://schemas.microsoft.com/ink/2010/main" type="line" rotatedBoundingBox="4235,12815 17582,12304 17656,14247 4309,14758"/>
            </emma:interpretation>
          </emma:emma>
        </inkml:annotationXML>
        <inkml:traceGroup>
          <inkml:annotationXML>
            <emma:emma xmlns:emma="http://www.w3.org/2003/04/emma" version="1.0">
              <emma:interpretation id="{0CE8C5DA-9CF7-44BB-B9DB-2985CD5DA7E6}" emma:medium="tactile" emma:mode="ink">
                <msink:context xmlns:msink="http://schemas.microsoft.com/ink/2010/main" type="inkWord" rotatedBoundingBox="4235,12815 10235,12585 10310,14529 4309,14758">
                  <msink:destinationLink direction="with" ref="{508FB7F9-1C8B-4EA4-A633-FC6129186A91}"/>
                </msink:context>
              </emma:interpretation>
              <emma:one-of disjunction-type="recognition" id="oneOf0">
                <emma:interpretation id="interp0" emma:lang="en-US" emma:confidence="0">
                  <emma:literal>11111</emma:literal>
                </emma:interpretation>
                <emma:interpretation id="interp1" emma:lang="en-US" emma:confidence="0">
                  <emma:literal>" 111</emma:literal>
                </emma:interpretation>
                <emma:interpretation id="interp2" emma:lang="en-US" emma:confidence="0">
                  <emma:literal>" in</emma:literal>
                </emma:interpretation>
                <emma:interpretation id="interp3" emma:lang="en-US" emma:confidence="0">
                  <emma:literal>1/111</emma:literal>
                </emma:interpretation>
                <emma:interpretation id="interp4" emma:lang="en-US" emma:confidence="0">
                  <emma:literal>" In</emma:literal>
                </emma:interpretation>
              </emma:one-of>
            </emma:emma>
          </inkml:annotationXML>
          <inkml:trace contextRef="#ctx0" brushRef="#br0">646 0 172 0,'-39'88'43'15,"-24"7"-3"-15,-8 20-40 16,-5 10 0-16,4-7-1 16,5-3 1-16,1-5-2 15,3-11 1-15,1-16-15 16,22-9-17-16,8-24-1 16,19-19-9-16,13-31-2 15,20-6-1-15</inkml:trace>
          <inkml:trace contextRef="#ctx0" brushRef="#br0" timeOffset="-229.7812">-357-137 171 0,'-43'72'41'16,"-28"22"-5"-16,-24 10-36 15,-6 15 0-15,-6-2 0 16,4-6 1-16,10-10-1 16,11-11-17-16,28-13-16 15,25-19-5-15,35-20-1 16,25-24-5-16,28-25 0 15</inkml:trace>
          <inkml:trace contextRef="#ctx0" brushRef="#br0" timeOffset="-435.6601">-1602-331 132 0,'22'43'42'15,"-39"25"-6"-15,-42 20-26 16,-29 20-2-16,-23 13-1 0,-17 14 1 16,-18 5-5-16,-9-5-4 15,3-9 0-15,10-14 0 16,26-10-12-16,24-23-9 15,38-17-9-15,33-34-4 16,40-19 0-16,28-34-2 16,42-23-1-16</inkml:trace>
          <inkml:trace contextRef="#ctx0" brushRef="#br0" timeOffset="-700.3574">-3154-380 113 0,'-30'47'42'15,"-28"19"-4"-15,-11 28-20 16,-25 21-10-16,-3 22 2 0,-11 12-2 16,-10 10-8-16,5-3 0 15,5-12-8 1,15-5-14-16,9-21-11 15,30-20-1-15,8-30-2 16,21-25-3-16,16-23-6 0</inkml:trace>
          <inkml:trace contextRef="#ctx0" brushRef="#br0" timeOffset="-924.4947">-4179-657 63 0,'29'-22'39'0,"-11"15"4"0,-18 7-16 16,-21 42-14-16,-23 6-1 15,-13 31-1-15,-23 18 1 16,-14 24-3-16,-18 12-5 16,-10 11-4-16,-10 2 0 15,2 1 1-15,7-4-1 16,15-17 1-16,27-22-11 15,18-23-9-15,34-18-10 16,25-33-5-16,35-22-1 0,18-30-3 16,28-23-1-1,24-27 9-15</inkml:trace>
        </inkml:traceGroup>
        <inkml:traceGroup>
          <inkml:annotationXML>
            <emma:emma xmlns:emma="http://www.w3.org/2003/04/emma" version="1.0">
              <emma:interpretation id="{EB6C175A-9C90-4120-8403-6ACA03819CAF}" emma:medium="tactile" emma:mode="ink">
                <msink:context xmlns:msink="http://schemas.microsoft.com/ink/2010/main" type="inkWord" rotatedBoundingBox="12609,12871 14591,12466 14844,13707 12862,14112"/>
              </emma:interpretation>
              <emma:one-of disjunction-type="recognition" id="oneOf1">
                <emma:interpretation id="interp5" emma:lang="en-US" emma:confidence="0">
                  <emma:literal>W=</emma:literal>
                </emma:interpretation>
                <emma:interpretation id="interp6" emma:lang="en-US" emma:confidence="0">
                  <emma:literal>We</emma:literal>
                </emma:interpretation>
                <emma:interpretation id="interp7" emma:lang="en-US" emma:confidence="0">
                  <emma:literal>we</emma:literal>
                </emma:interpretation>
                <emma:interpretation id="interp8" emma:lang="en-US" emma:confidence="0">
                  <emma:literal>W'</emma:literal>
                </emma:interpretation>
                <emma:interpretation id="interp9" emma:lang="en-US" emma:confidence="0">
                  <emma:literal>w=</emma:literal>
                </emma:interpretation>
              </emma:one-of>
            </emma:emma>
          </inkml:annotationXML>
          <inkml:trace contextRef="#ctx0" brushRef="#br0" timeOffset="1051.7889">2990-562 159 0,'13'-23'40'15,"5"23"-2"-15,-2 18-26 0,9 27-12 16,8 31 1 0,3 15-1-16,2 15 0 15,2 10-1-15,-1 2 2 16,-1-3 0-16,4-8-1 0,1-17 1 15,-1-18 0-15,-1-18-2 16,4-17 1-16,-3-17 0 16,-3-22 0-16,-3-17-1 15,-3-21 0-15,-6-21 1 16,-5-24-1-16,-4-17 0 16,-7-10 0-16,-2 1 1 15,-4 6 0-15,0 10 1 16,1 12-1-16,-1 24-1 15,2 26 2-15,-7 33-1 16,24 22-1-16,-8 26 1 16,4 23 0-16,-2 13 1 15,4 13-1-15,5 10 0 0,2 0 1 16,3-4-1-16,4-15 1 16,6-16 0-16,1-23-1 15,4-13-1-15,3-24 1 16,-3-21 1-16,-2-25-1 15,-5-23-2-15,-7-26 1 16,-10-25 0-16,-7-13 0 16,-7-8 1-16,-7-1-1 15,-2 4 1-15,2 15 0 16,-2 15 1-16,2 26-1 16,0 22 1-16,3 15-1 15,0 17 0-15,-5 16-15 16,26 7-10-16,-7 13-8 0,5 3-1 15,7 10-1 1,1-1-1-16,8 4-1 0</inkml:trace>
          <inkml:trace contextRef="#ctx0" brushRef="#br0" timeOffset="1261.1036">4526-371 174 0,'-16'-13'35'0,"16"13"-1"16,7-21-30-16,22 14-4 15,18-1 1-15,12 3-1 0,15 7-13 16,-2-4-13-16,8 9-7 16,-8 0-1-16,-7 6-1 15,-18 0-2-15,-15 3-1 16</inkml:trace>
          <inkml:trace contextRef="#ctx0" brushRef="#br0" timeOffset="1435.863">4643-38 153 0,'0'0'36'0,"0"0"-2"0,34 9-16 16,13-4-39-16,6-5-10 15,21-1-8 1,0-5-1-16,7-1-2 16,2-2-1-16</inkml:trace>
        </inkml:traceGroup>
        <inkml:traceGroup>
          <inkml:annotationXML>
            <emma:emma xmlns:emma="http://www.w3.org/2003/04/emma" version="1.0">
              <emma:interpretation id="{42C8541F-C5DD-4C65-9127-9AFE5BCA1210}" emma:medium="tactile" emma:mode="ink">
                <msink:context xmlns:msink="http://schemas.microsoft.com/ink/2010/main" type="inkWord" rotatedBoundingBox="15293,12849 17758,13292 17570,14337 15105,13894"/>
              </emma:interpretation>
              <emma:one-of disjunction-type="recognition" id="oneOf2">
                <emma:interpretation id="interp10" emma:lang="en-US" emma:confidence="0">
                  <emma:literal>F.x</emma:literal>
                </emma:interpretation>
                <emma:interpretation id="interp11" emma:lang="en-US" emma:confidence="0">
                  <emma:literal>EX</emma:literal>
                </emma:interpretation>
                <emma:interpretation id="interp12" emma:lang="en-US" emma:confidence="0">
                  <emma:literal>Ex</emma:literal>
                </emma:interpretation>
                <emma:interpretation id="interp13" emma:lang="en-US" emma:confidence="0">
                  <emma:literal>Fix</emma:literal>
                </emma:interpretation>
                <emma:interpretation id="interp14" emma:lang="en-US" emma:confidence="0">
                  <emma:literal>Fox</emma:literal>
                </emma:interpretation>
              </emma:one-of>
            </emma:emma>
          </inkml:annotationXML>
          <inkml:trace contextRef="#ctx0" brushRef="#br0" timeOffset="1710.7639">5684-500 138 0,'0'0'42'0,"0"0"-2"15,0 0-16-15,-11 41-24 0,15 18 1 16,3 15-1 0,-3 18 1-16,1 5 1 15,1 7-1-15,3 3-1 0,3-5 2 16,1-8-2-16,3-19 1 15,1-14-1-15,4-12-14 16,-6-18-17-16,1-15-3 16,-16-16-7-16,16-31-1 15,-16-8-2-15,-7-12-1 16</inkml:trace>
          <inkml:trace contextRef="#ctx0" brushRef="#br0" timeOffset="1916.3721">5619-319 154 0,'15'-30'41'0,"14"6"-2"16,7-3-29-16,16 9-9 16,13 4-1-16,2 0-16 15,10 10-14-15,-6 4-4 16,-1 7-4-16,-16 2-4 15,-12 5-2-15,-15 4 4 16</inkml:trace>
          <inkml:trace contextRef="#ctx0" brushRef="#br0" timeOffset="2102.8856">5713-31 135 0,'-18'7'43'15,"18"-7"-1"-15,0 0-16 16,27 0-27-16,24 6-17 16,5-4-12-16,14 3-4 15,4-1-7-15,4-4-3 16,3 1-1-16,0-2 13 16</inkml:trace>
          <inkml:trace contextRef="#ctx0" brushRef="#br0" timeOffset="2275.5069">6577 32 128 0,'-19'11'42'0,"19"-11"-8"16,-18 16-27-16,18-16-40 15,18 24-6-15,9-16-4 16,5-6 1-16,8-2-3 15</inkml:trace>
          <inkml:trace contextRef="#ctx0" brushRef="#br0" timeOffset="2600.8196">7099-326 150 0,'25'14'42'0,"2"12"-5"15,15 15-27-15,10 17-10 16,9 12 2-16,8 5-1 16,7 8-1-16,3 3 2 15,-3-5-2-15,-2-7 1 16,-5-11-1-16,-8-9 1 15,-7-12-2-15,-9-8 0 16,-11-13-9-16,-1-4-12 0,-11-17-9 16,-6-6-1-16,-11-14-1 15,-3-7-1 1,-6-10-2-16,3-7-1 16</inkml:trace>
          <inkml:trace contextRef="#ctx0" brushRef="#br0" timeOffset="2838.9744">7889-205 165 0,'-32'7'37'0,"-1"18"-4"16,-14 15-25-16,-3 15-6 0,-10 7-1 15,-3 8 0-15,-7 3 0 16,-4 1 0-1,5-5 0-15,6-3-1 16,9-3-9-16,7-12-21 0,18-3-4 16,2-17-2-16,9-10-2 15,18-21-3-15,-20 0-1 16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5:48.5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87E321-2A4D-49E0-8A33-BE75E7D84C30}" emma:medium="tactile" emma:mode="ink">
          <msink:context xmlns:msink="http://schemas.microsoft.com/ink/2010/main" type="writingRegion" rotatedBoundingBox="15351,6113 20791,6113 20791,9811 15351,9811"/>
        </emma:interpretation>
      </emma:emma>
    </inkml:annotationXML>
    <inkml:traceGroup>
      <inkml:annotationXML>
        <emma:emma xmlns:emma="http://www.w3.org/2003/04/emma" version="1.0">
          <emma:interpretation id="{951DCFE3-0A43-47EA-A164-3D2BB9DC5E63}" emma:medium="tactile" emma:mode="ink">
            <msink:context xmlns:msink="http://schemas.microsoft.com/ink/2010/main" type="paragraph" rotatedBoundingBox="15351,6113 20791,6113 20791,9811 15351,9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349CE0-34F4-420C-9843-D7112771116F}" emma:medium="tactile" emma:mode="ink">
              <msink:context xmlns:msink="http://schemas.microsoft.com/ink/2010/main" type="line" rotatedBoundingBox="15351,6113 20791,6113 20791,9811 15351,9811"/>
            </emma:interpretation>
          </emma:emma>
        </inkml:annotationXML>
        <inkml:traceGroup>
          <inkml:annotationXML>
            <emma:emma xmlns:emma="http://www.w3.org/2003/04/emma" version="1.0">
              <emma:interpretation id="{51C25F03-BEEF-405B-9F01-BBAB971924E2}" emma:medium="tactile" emma:mode="ink">
                <msink:context xmlns:msink="http://schemas.microsoft.com/ink/2010/main" type="inkWord" rotatedBoundingBox="15585,5800 21041,9183 20486,10079 15030,6696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is,</emma:literal>
                </emma:interpretation>
                <emma:interpretation id="interp3" emma:lang="en-US" emma:confidence="0">
                  <emma:literal>in.</emma:literal>
                </emma:interpretation>
                <emma:interpretation id="interp4" emma:lang="en-US" emma:confidence="0">
                  <emma:literal>is.</emma:literal>
                </emma:interpretation>
              </emma:one-of>
            </emma:emma>
          </inkml:annotationXML>
          <inkml:trace contextRef="#ctx0" brushRef="#br0">32 0 126 0,'0'0'43'0,"-22"11"-8"16,22-11-20-16,-12 40-4 15,12-6 1-15,10 7-1 16,1 10-9-16,9 10-2 16,2 7 0-16,-1 6 0 15,1 2 0-15,0-1 0 16,-1-3 0-16,1-5 0 16,0-4-1-16,-4-11 2 15,0-11-1-15,0-8-3 16,3-6-9-16,-21-27-6 0,31 23-8 15,-31-23-5-15,27-25-5 16,-20-8-1-16,1-4-1 16,-7-12 2-16,-2-10 19 15</inkml:trace>
          <inkml:trace contextRef="#ctx0" brushRef="#br0" timeOffset="288.2052">174 22 146 0,'0'0'30'0,"0"0"-5"15,0 0-29-15,33-7-4 16,10 5-4-16,8-3-4 16,8 1-4-16,6-1-1 15,2 1-4-15,-2-5-2 16,-7 0-2-16,-1 4 0 16,-19-3 20-16</inkml:trace>
          <inkml:trace contextRef="#ctx0" brushRef="#br0" timeOffset="597.6464">265 441 85 0,'0'0'29'0,"39"-5"-2"0,-12-2-15 16,6-2-25-16,7-4 1 16,7-1 4-16,3-1-3 15,-5 1-3 1,7 3-5-16,-10-2-3 0,-4 10-4 15,-16-4 0-15,-4 8 25 16</inkml:trace>
          <inkml:trace contextRef="#ctx0" brushRef="#br0" timeOffset="1596.3465">4344 2942 16 0,'0'0'30'16,"26"2"0"-16,-10 5-2 15,0-1-5-15,15 6 1 16,5 4-1-16,13 11-3 16,1-5-4-16,13 14-5 15,-1-2-4-15,8 4-7 16,-1 0 1-16,1 1-2 15,-5-4 1-15,2-5 0 16,-4-3 0-16,-4-2 0 16,-4-3 0-16,-7-4 0 0,-4-4 0 15,-8-1 0-15,-6-2 0 16,-6-4-6-16,-3 2-6 16,-21-9-6-16,24 9-5 15,-24-9-5-15,0 0-6 16,0 0 0-16,0 0-7 15,-34-7 10-15,3-6 31 16</inkml:trace>
          <inkml:trace contextRef="#ctx0" brushRef="#br0" timeOffset="1897.1891">5418 2867 114 0,'-20'25'34'16,"-5"16"-1"-16,-6 6-32 16,-3 11-13-16,-6 5 1 15,4 1 9-15,-2 5 1 16,-5 1-4-16,-4 4-3 15,-3-4-2-15,-6-5-3 16,-2-10-3-16,-3-10-4 0,-1-16-3 16,10-9-3-16,7-22-1 15,14-3 20 1,0-19 7-16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5:47.4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A8CE78-C45A-42BF-9102-6AB0FB8E9A15}" emma:medium="tactile" emma:mode="ink">
          <msink:context xmlns:msink="http://schemas.microsoft.com/ink/2010/main" type="inkDrawing" rotatedBoundingBox="17177,4480 23403,7317 21915,10583 15688,7746" shapeName="Other">
            <msink:destinationLink direction="with" ref="{3E18E929-8774-4FD6-B04B-05884FDED449}"/>
          </msink:context>
        </emma:interpretation>
      </emma:emma>
    </inkml:annotationXML>
    <inkml:trace contextRef="#ctx0" brushRef="#br0">1844-1660 114 0,'-11'18'45'0,"-6"7"0"16,-6 0-13-16,-2 22-25 15,-1 12-4-15,10 8 0 16,-2 7 2-16,9 8-4 15,2 5-1-15,5 6-1 16,2 3 0-16,6 1 1 16,-1 4 0-16,0 3 1 15,1 2 0-15,-1 0-1 0,1 2 0 16,1 2 0-16,-2-2 0 16,2 0 0-16,4-2 0 15,2-2 0-15,0-1 0 16,3 1 0-16,-2 1 0 15,2 1 0-15,-1 0 0 16,-2-2 0-16,-3-1 0 16,-2-1 0-16,1-3 0 15,-4-1 0-15,4-7 0 16,-4-3 0-16,3-7 0 16,3-1 0-16,-2-7 0 15,1-4 0-15,-2-4 0 16,2-3 0-16,-2-4 0 15,-5-4 0-15,3-4 0 16,-6-3 0-16,1-4 0 16,1-1 0-16,-2-8 0 15,2-3 0-15,-2-8 0 0,4 0 0 16,-3-5 0-16,3-1 0 16,-4-17 0-16,0 25 0 15,0-25 0-15,2 16 0 16,-2-16 0-16,0 0 0 15,-2 20 0-15,2-20 0 16,0 0 0-16,0 0 0 16,0 18 0-16,0-18 0 15,0 0 0-15,9 21 0 16,-9-21 0-16,20 13 0 16,-2-6 0-16,4-3-1 15,7-1-1-15,5-3 1 16,7-2 0-16,8-3 0 0,3 1 1 15,6-1 0-15,9 0 0 16,7 1-1-16,7 2 1 16,6 0 1-16,5 4-1 15,5 0 0-15,2 3 0 16,6 3 1-16,0-1-1 16,3 0 0-16,4 4 0 15,0-2 1-15,0 2-2 16,1-2 1-16,5 0 0 15,-3-2 0-15,4-2 0 16,0 1 0-16,-2 1 0 16,3 0-1-16,0 0 1 0,1 0 0 15,4 1 0-15,-1-1 0 16,-1-4 1-16,-2-1-2 16,-2-2 1-16,2-5 0 15,-4-1 0-15,-3 1 0 16,-8-4 0-16,-1 2 0 15,-8 0 0-15,-3 1 0 16,-5-1 0-16,-6 0 0 16,-2 0 0-16,-3-1 0 15,-1 1 0-15,1 0 0 16,-3 2 0-16,1-1 0 16,2 3 0-16,-1 1 0 15,1 2 0-15,-6 0 1 0,2 2-1 16,-3-2 0-16,1 0 0 15,-5 0 0-15,-4-2 0 16,-6-2 0-16,-4 1-4 16,-10-6-15-16,-1 1-13 15,-15 1-12-15,-27 7-1 16,-11-21 0-16,-33 8-2 16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25:51.4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E18E929-8774-4FD6-B04B-05884FDED449}" emma:medium="tactile" emma:mode="ink">
          <msink:context xmlns:msink="http://schemas.microsoft.com/ink/2010/main" type="inkDrawing" rotatedBoundingBox="17591,8404 22667,5531 22739,5657 17663,8531" semanticType="callout" shapeName="Other">
            <msink:sourceLink direction="with" ref="{25A8CE78-C45A-42BF-9102-6AB0FB8E9A15}"/>
          </msink:context>
        </emma:interpretation>
      </emma:emma>
    </inkml:annotationXML>
    <inkml:trace contextRef="#ctx0" brushRef="#br0">-3 2915 30 0,'-16'-18'19'15,"16"18"-7"-15,0 0-7 16,9-25 0-16,7 14-1 0,4-5-1 16,5-4 0-16,8-5 1 15,1-2 3-15,6 0 1 16,3-4 3 0,6-1 3-16,-1-6 5 0,7 6-1 15,2-6-1-15,5 2-1 16,6-9-2-16,12 4-2 15,-3-10-3-15,12 3-3 16,6-6-5-16,8-2 0 16,7-2 0-16,4 1-1 15,1-3 1-15,4-1-1 16,4 0 1-16,5-2-1 16,2-3 1-16,2-5-1 0,1-2 0 15,6-1 1-15,-2 0-1 16,4 0 0-1,0-1 1-15,-4 3-1 16,-3 0 0-16,-3 3 0 0,-4-1 1 16,-5 2-1-16,-1-1 1 15,-5 1-1-15,-4-2 1 16,-6 0-1-16,-5 1 1 16,-5 1-1-16,-4 1 0 15,-2 1 0-15,-7 3 1 16,0 0 0-16,-4 5 0 15,3 4 0-15,-3 4-1 0,-1 7 1 16,-4 5 0-16,-6 7-1 16,-3 4 1-16,-5 8-1 15,-10 6 0 1,-7 6 0-16,-6 7-1 0,-12-2-10 16,-4 16-12-16,-21-14-11 15,8 29-1-15,-8-29-3 16,-40 27-1-16,2-11-6 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33:43.8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678C73A-6F21-462D-9605-8FB6FFBD4701}" emma:medium="tactile" emma:mode="ink">
          <msink:context xmlns:msink="http://schemas.microsoft.com/ink/2010/main" type="inkDrawing" rotatedBoundingBox="24738,5020 25087,15439 24004,15475 23655,5057" semanticType="callout" shapeName="Other"/>
        </emma:interpretation>
      </emma:emma>
    </inkml:annotationXML>
    <inkml:trace contextRef="#ctx0" brushRef="#br0">37 0 60 0,'-29'22'29'0,"17"7"2"16,9 21-3-16,0 10-6 15,15 31-1-15,1 7-2 16,12 34-3-16,-3 13-3 16,16 25-5-16,-3 12-3 15,6 11-4-15,-6 11-1 16,9 13 0-16,-6 16 1 16,6 10-2-16,0 9 0 15,-6 6 3-15,0 7-4 16,0-4 2-16,-4 0-2 15,-5-12 1-15,-1-7-1 16,-6-12 2-16,1-9-1 16,-5-13-1-16,-2-13 1 0,0 0-1 15,-3-3-2-15,-1-9-1 16,1 2-4-16,-10-5 0 16,7-1-2-16,-14-9 0 15,11 4 1-15,-14-14 0 16,11 10 1-16,-8-6 0 15,1 3 2-15,3-7 0 16,3 4 0-16,-6-3-1 0,6 3 0 16,1-7 0-16,-4-3 2 15,-4 1 2 1,4-11 1-16,4-5 0 16,-14-1-1-16,4-2 1 0,-4-10-1 15,-2-3 0-15,-1-7-1 16,0-6 0-16,-2 4 0 15,-4-7 0-15,6-6 1 16,-3-1 0-16,0-2 0 16,1-1-1-16,-1-5 2 15,-3-1 1-15,3-6-1 16,0 0 1-16,-6-9 0 16,6-1 0-16,-2-5 1 15,-1-7 0-15,0-7-2 16,6-9-1-16,-3-9-3 15,7-6-3-15,9-32 10 16,0 0 0-16,-35-7 0 0</inkml:trace>
    <inkml:trace contextRef="#ctx0" brushRef="#br0" timeOffset="356.2578">-64 10379 93 0,'0'0'40'0,"41"44"-3"0,-3-41-14 16,25 0-10-16,6-13-6 16,10 1-1-16,10-4-6 15,2-9 0-15,4 3-1 16,-7-3-9-16,1 10-6 16,-16-4-6-16,-4 7-4 15,-9 2-6-15,-9-5-5 16,-14 5-2-16,-37 7 4 15,48-15 35-15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8.3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DC9D79-69C6-4359-BDDA-AC139E816EBE}" emma:medium="tactile" emma:mode="ink">
          <msink:context xmlns:msink="http://schemas.microsoft.com/ink/2010/main" type="inkDrawing" rotatedBoundingBox="6044,11162 6186,7370 6247,7372 6106,11164" semanticType="callout" shapeName="Other">
            <msink:sourceLink direction="with" ref="{EA1E4FC6-02A9-4657-ADDB-E67B51125892}"/>
            <msink:sourceLink direction="with" ref="{E3C11BD2-3825-4237-9A00-93C687A79E08}"/>
          </msink:context>
        </emma:interpretation>
      </emma:emma>
    </inkml:annotationXML>
    <inkml:trace contextRef="#ctx0" brushRef="#br0">121 0 4 0,'0'0'4'0,"0"0"-1"15,0 0 0-15,0 0 1 16,0 0 0-16,0 0 0 16,7 16 1-16,-7-16 0 15,4 20 0-15,-2-4 1 16,-2 2 1-16,3 7-1 15,-1 0-1-15,2 6 0 16,-3 5-1-16,3 2 1 0,-2 3-1 16,1 0 1-16,-1 6-2 15,0 0 3-15,-2 9 0 16,-4-2 3-16,4 9 1 16,-3 3 1-16,1 4 1 15,-5 4 0-15,5 7 1 16,-5-3-3-16,3 4 1 15,-1-2-4-15,1-3-1 16,-1-5-3-16,1 2-1 16,1-4-1-16,-1-2-1 15,0 1 0-15,3-5 1 16,-3 1-2-16,4-2 2 16,-4 0-1-16,2 0 0 0,2-4 0 15,0-1 0-15,-1-2 0 16,1 1 0-16,0-1 0 15,-2 0-1 1,2-2 1-16,-2-2 1 0,0 0-1 16,0-1 0-16,1-5 0 15,-1-1 0-15,2-1 1 16,0-3-1-16,0-1-1 16,0-3 1-16,2 1 0 15,-2-2 1-15,1 0-1 16,-2 2 0-16,-1 0 0 15,0-2 0-15,0 0-1 0,-1 1 2 16,-1-1-2-16,0 0 1 16,1 0 0-16,-3-3 0 15,3-1 0 1,-1 1 0-16,1-3 0 16,-3 1 0-16,3-3 0 0,1-1 0 15,-2-1 0-15,2-1 0 16,-1 0 0-16,3-3 0 15,-2-1 0-15,0 1 0 16,2-2 0-16,0-2 0 16,0 0 0-16,0-2 0 15,-2 2 0-15,2-2 0 16,-1 0 0-16,1-16 0 0,0 31 0 16,0-15 0-16,-2 0 0 15,2 0 0 1,0-16 0-16,-2 29 0 15,2-29 1-15,0 29-1 0,-2-13 1 16,2-16-2-16,0 27 2 16,0-27-2-16,-2 29 1 15,2-29-4-15,0 27-6 16,0-27-3-16,-2 20-3 16,2-20-2-16,0 0-4 15,0 0-5-15,0 0-5 16,0 0 1-16,10-33 5 15,-7 6 14-15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9.6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6318AE-FF26-4BAB-9570-EEA20CC088D9}" emma:medium="tactile" emma:mode="ink">
          <msink:context xmlns:msink="http://schemas.microsoft.com/ink/2010/main" type="inkDrawing" rotatedBoundingBox="4829,10289 4966,11390 4909,11397 4772,10296" semanticType="callout" shapeName="Other">
            <msink:sourceLink direction="with" ref="{EA1E4FC6-02A9-4657-ADDB-E67B51125892}"/>
            <msink:sourceLink direction="with" ref="{E3C11BD2-3825-4237-9A00-93C687A79E08}"/>
          </msink:context>
        </emma:interpretation>
      </emma:emma>
    </inkml:annotationXML>
    <inkml:trace contextRef="#ctx0" brushRef="#br0">2 0 19 0,'-4'20'9'15,"4"-20"3"-15,2 36 2 16,0-9 1-16,1 7 1 16,-3 4 4-16,7 8 0 15,-3 3-1-15,5 9-2 16,-4-3-3-16,6 6-2 0,-3-1-3 15,1-1-2-15,0-1-5 16,-2-2-2-16,-2-4 0 16,1-5 0-1,-3-4 0-15,1-4 0 0,-2-6 0 16,-2-3 0-16,-2-6 0 16,0-5-1-16,2-2-1 15,0-17-3-15,2 19-3 16,-2-19 0-16,0 0-1 15,0 17 0-15,0-17 0 16,0 0 0-16,11 16 2 16,-11-16 3-16,0 0 3 15,7 16 1-15,-7-16 0 16,0 0 0-16,12 18 0 16,-12-18 1-16,0 0-1 15,13 20 0-15,-13-20 0 16,0 0 0-16,15 16 0 0,-15-16 0 15,0 0 0-15,0 0 0 16,5 16-1-16,-5-16-2 16,0 0-4-16,0 0-2 15,0 0-3-15,0 0-1 16,0 0-4-16,0 0-3 16,0 0-4-16,5-20 3 15,-5 20 15-15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1.0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1E4FC6-02A9-4657-ADDB-E67B51125892}" emma:medium="tactile" emma:mode="ink">
          <msink:context xmlns:msink="http://schemas.microsoft.com/ink/2010/main" type="inkDrawing" rotatedBoundingBox="5924,10668 6811,10940 6615,11576 5729,11304" semanticType="enclosure" shapeName="Other">
            <msink:destinationLink direction="with" ref="{FCDC9D79-69C6-4359-BDDA-AC139E816EBE}"/>
            <msink:destinationLink direction="with" ref="{256318AE-FF26-4BAB-9570-EEA20CC088D9}"/>
          </msink:context>
        </emma:interpretation>
      </emma:emma>
    </inkml:annotationXML>
    <inkml:trace contextRef="#ctx0" brushRef="#br0">186 50 7 0,'0'0'5'0,"28"-2"1"16,-28 2 2-16,31-2 0 15,-15 0 0-15,2 2-1 16,-1-1 0-16,1-1-2 16,0 0-1-16,-2 0-2 15,2 0-1-15,0 1 0 0,2-5-1 16,0 3 0-16,0-1 0 15,3-1 1-15,2-1-1 16,-1 1 0-16,-1 1 0 16,1 2 1-16,-3 4 2 15,-4 0 2-15,2 5 2 16,-19-7 2-16,26 20 3 16,-26-20 1-16,20 23 1 15,-20-23 1-15,19 20-1 16,-19-20-1-16,22 20-3 15,-22-20-3-15,25 16-1 16,-25-16-1-16,26 20-2 16,-26-20-2-16,28 25 0 0,-28-25-1 15,29 31 0-15,-12-15 1 16,-1 2 0-16,-4 2 0 16,1 3-1-16,1-1 2 15,-1 3-2-15,-2 0 1 16,-4 0-1-16,0 2 0 15,-1 2-1-15,1-4 1 16,-5-1 1-16,0 1-2 16,-6-4 2-16,0 1-2 15,1-4 2-15,-4 0-1 16,7-18 0-16,-15 23 0 16,15-23 0-16,-16 17 0 15,16-17 0-15,-24 14 0 0,24-14 0 16,-27 16 0-1,9-9 0-15,0 1 0 16,-3-3 0-16,-3 0 0 16,1 1 0-16,-1-6 0 0,-5-2 0 15,1-2 0-15,-5 3 0 16,-3-5-1-16,-2 1 0 16,-3-1 2-16,-3-1-2 15,-1-4 1-15,0 2 0 16,-2-3 0-16,0-1-1 15,0 2 1-15,4 1 0 16,0-3 0-16,5 2 1 16,5-1 0-16,4-1 0 15,6-1 0-15,9-3 0 16,5-2 0-16,7-5 0 16,4-1-1-16,5-6-2 15,5 1-2-15,5-6-2 0,2 2-4 16,0-4 1-16,2 7-4 15,-6-3 1-15,3 9-4 16,-8 2 0-16,-10 23-2 16,15-27 0-16,-15 27 0 15,0 0-2-15,5-18-2 16,-5 18 0-16,0 0 10 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2.9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4F83F1-410D-4F2D-BD97-31A4E51EA064}" emma:medium="tactile" emma:mode="ink">
          <msink:context xmlns:msink="http://schemas.microsoft.com/ink/2010/main" type="inkDrawing" rotatedBoundingBox="7834,11113 7961,7408 7998,7409 7871,11115" semanticType="callout" shapeName="Other">
            <msink:sourceLink direction="with" ref="{2BC2C5AF-826D-49A2-83FF-23DA3E8C77CF}"/>
          </msink:context>
        </emma:interpretation>
      </emma:emma>
    </inkml:annotationXML>
    <inkml:trace contextRef="#ctx0" brushRef="#br0">138 0 17 0,'-2'33'20'16,"2"15"-6"-16,0 12-7 15,0 10 1-15,-2 14 1 16,0 15 1-16,-1 11-1 16,-1 11-1-16,0 12-2 15,-1 0-1-15,1 4 1 0,-1 7-2 16,1 1 0-1,-1-2-1-15,1-1-1 16,1-6-2-16,-1-2 1 16,-1-7 0-16,1-1 3 0,-1-12 7 15,3-5-1-15,-4-10 0 16,6 0 1-16,-3-9-1 16,6 0 1-16,-4-11-2 15,2 1-1-15,-2-3-7 16,-3-5-4-16,2-2 2 15,-1-5 1-15,-3-4-1 16,-3-3 0-16,4-4 0 16,-3-4 0-16,3-1-1 15,0-4 4-15,1-4-6 16,-3-5-3-16,7 4-4 16,-2-8-2-16,4 0-5 15,-6-10-5-15,8-6-5 0,-4-16-3 16,0 0 2-16,11-21 3 15,-8-19 6-15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6:15:24.4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20348C-0829-4DA0-9635-359C4B45A82A}" emma:medium="tactile" emma:mode="ink">
          <msink:context xmlns:msink="http://schemas.microsoft.com/ink/2010/main" type="inkDrawing" rotatedBoundingBox="11632,16152 11632,16273 11617,16273 11617,16152" shapeName="Other"/>
        </emma:interpretation>
      </emma:emma>
    </inkml:annotationXML>
    <inkml:trace contextRef="#ctx0" brushRef="#br0">0 0 0,'0'0'0,"0"0"0,0 0 15,0 121-15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3.99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ADF214-1221-4C96-A263-4173A449559C}" emma:medium="tactile" emma:mode="ink">
          <msink:context xmlns:msink="http://schemas.microsoft.com/ink/2010/main" type="writingRegion" rotatedBoundingBox="7871,9168 10007,8626 10581,10887 8445,11428"/>
        </emma:interpretation>
      </emma:emma>
    </inkml:annotationXML>
    <inkml:traceGroup>
      <inkml:annotationXML>
        <emma:emma xmlns:emma="http://www.w3.org/2003/04/emma" version="1.0">
          <emma:interpretation id="{1003497E-2342-4BE6-A0CB-7A1638F90B17}" emma:medium="tactile" emma:mode="ink">
            <msink:context xmlns:msink="http://schemas.microsoft.com/ink/2010/main" type="paragraph" rotatedBoundingBox="8301,9059 10007,8626 10199,9381 8493,9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F7BC85-4C80-4617-965E-25A0EDA2FAE9}" emma:medium="tactile" emma:mode="ink">
              <msink:context xmlns:msink="http://schemas.microsoft.com/ink/2010/main" type="line" rotatedBoundingBox="8301,9059 10007,8626 10199,9381 8493,9814"/>
            </emma:interpretation>
          </emma:emma>
        </inkml:annotationXML>
        <inkml:traceGroup>
          <inkml:annotationXML>
            <emma:emma xmlns:emma="http://www.w3.org/2003/04/emma" version="1.0">
              <emma:interpretation id="{0A2BC5E4-D610-4A11-A393-6AC45C9E77A4}" emma:medium="tactile" emma:mode="ink">
                <msink:context xmlns:msink="http://schemas.microsoft.com/ink/2010/main" type="inkWord" rotatedBoundingBox="8301,9059 10007,8626 10199,9381 8493,9814"/>
              </emma:interpretation>
              <emma:one-of disjunction-type="recognition" id="oneOf0">
                <emma:interpretation id="interp0" emma:lang="en-US" emma:confidence="1">
                  <emma:literal>6m</emma:literal>
                </emma:interpretation>
                <emma:interpretation id="interp1" emma:lang="en-US" emma:confidence="0">
                  <emma:literal>6 m</emma:literal>
                </emma:interpretation>
                <emma:interpretation id="interp2" emma:lang="en-US" emma:confidence="0">
                  <emma:literal>6 M</emma:literal>
                </emma:interpretation>
                <emma:interpretation id="interp3" emma:lang="en-US" emma:confidence="0">
                  <emma:literal>6 on</emma:literal>
                </emma:interpretation>
                <emma:interpretation id="interp4" emma:lang="en-US" emma:confidence="0">
                  <emma:literal>6 in</emma:literal>
                </emma:interpretation>
              </emma:one-of>
            </emma:emma>
          </inkml:annotationXML>
          <inkml:trace contextRef="#ctx0" brushRef="#br0">5851 2744 96 0,'0'0'40'16,"0"0"-6"-16,-27 23-12 15,20 3-10-15,-4 4-5 16,2 6-3-16,2 11-3 16,-4 9-2-16,0 3 2 15,2 2 0-15,4 2 0 16,1 2 0-16,4-7 1 16,6 1 0-16,1-11 0 0,7-4 0 15,4-10-1 1,8-7-1-16,1-11 0 15,3-9 0-15,5-9 0 16,1-8-1-16,3-10 0 0,-2-4 0 16,0-6 1-16,0-4 0 15,-5-2 0-15,-5 0-1 16,-2 2 0-16,-8-1 1 16,-7 3-2-16,-4 0 0 15,-10 6 1-15,-7 5 0 16,-5 5 1-16,-9 7-1 15,-6 7 1-15,-1 9 0 16,-6 7 0-16,4 10 1 16,1 5-1-16,8 5 1 15,3 5 0-15,11 3 0 16,10-3 0-16,4-1 1 16,12-2 0-16,3-7-1 0,5-2-6 15,-1-13-9-15,7-1-9 16,-6-15-6-16,4-3-5 15,-3-4-1-15,-5-6 0 16,-1-3 0-16</inkml:trace>
          <inkml:trace contextRef="#ctx0" brushRef="#br0" timeOffset="730.332">6622 2974 131 0,'-25'29'36'0,"12"0"-1"16,-2-8-13-16,5 12-21 15,10-1 1-15,5-1 0 16,2-2 0-16,6-6-5 16,3-5-6-16,-16-18-3 15,27 13-2-15,-27-13 0 16,0 0-2-16,16-31 1 16,-10 11 0-16,-8-10 5 0,4-8 6 15,3-5 7-15,1-4 6 16,6 2 4-1,1-6 0-15,7 12 1 16,-2 1-1-16,7 11 2 0,-3 9-2 16,5 13-2-16,-4 10-7 15,3 10-3-15,-5 6-1 16,3 8 1-16,-4 5-1 16,-2 0-1-16,-2 6 1 15,-5-4 0-15,-1-6 2 16,-1-3-2-16,-1-5 1 15,-8-22-2-15,0 0 0 16,20 9-4-16,-20-9-6 0,16-36-2 16,-4 13-2-16,-1-12 1 15,4 3-1-15,-1-8 0 16,10 4 0 0,-1-5 5-16,2 5 9 0,8 7 10 15,-4 2 5-15,3 13 1 16,-3 7 0-16,3 18 1 15,-6 5 0-15,1 16-1 16,-7 4-4-16,-2 7-8 16,-4 6-2-16,-1 1-1 15,-6-5 1-15,2-5 1 16,-4-8-2-16,1-8 0 0,1-6-5 16,-7-18-20-16,0 0-10 15,22-33-1-15,-15-1-3 16,-5-7-2-16,-6-19-1 15</inkml:trace>
        </inkml:traceGroup>
      </inkml:traceGroup>
    </inkml:traceGroup>
    <inkml:traceGroup>
      <inkml:annotationXML>
        <emma:emma xmlns:emma="http://www.w3.org/2003/04/emma" version="1.0">
          <emma:interpretation id="{64E62C8F-19CF-4EFB-A955-D4FAA536D579}" emma:medium="tactile" emma:mode="ink">
            <msink:context xmlns:msink="http://schemas.microsoft.com/ink/2010/main" type="paragraph" rotatedBoundingBox="8324,10338 9181,10338 9181,11330 8324,11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FAE52C-41D9-430B-83B6-E4980B7C40E0}" emma:medium="tactile" emma:mode="ink">
              <msink:context xmlns:msink="http://schemas.microsoft.com/ink/2010/main" type="inkBullet" rotatedBoundingBox="8413,11405 8232,10432 9054,10279 9236,11251"/>
            </emma:interpretation>
            <emma:one-of disjunction-type="recognition" id="oneOf1">
              <emma:interpretation id="interp5" emma:lang="en-US" emma:confidence="0">
                <emma:literal>5</emma:literal>
              </emma:interpretation>
              <emma:interpretation id="interp6" emma:lang="en-US" emma:confidence="0">
                <emma:literal>8</emma:literal>
              </emma:interpretation>
              <emma:interpretation id="interp7" emma:lang="en-US" emma:confidence="0">
                <emma:literal>•</emma:literal>
              </emma:interpretation>
              <emma:interpretation id="interp8" emma:lang="en-US" emma:confidence="0">
                <emma:literal>☺</emma:literal>
              </emma:interpretation>
              <emma:interpretation id="interp9" emma:lang="en-US" emma:confidence="0">
                <emma:literal>j</emma:literal>
              </emma:interpretation>
            </emma:one-of>
          </emma:emma>
        </inkml:annotationXML>
        <inkml:trace contextRef="#ctx0" brushRef="#br1" timeOffset="26630.9609">6265 4118 73 0,'-40'-14'32'16,"-5"3"-2"-16,-4 0-10 15,-2 11-12-15,-3 6 0 16,0 4 0-16,-4 5 3 15,8 12-2-15,-4 9-1 16,9 12 0-16,1 8 0 16,12 14 0-16,5 6 1 15,12 8 0-15,8 6-3 16,11 0-6-16,12-7 0 16,13-4 0-16,14-10 0 15,11-14 0-15,13-10 0 16,5-14 0-16,11-15 0 15,0-10 0-15,2-14 0 0,-7-10 0 16,-10-10 0-16,-8-8 0 16,-15-9 0-16,-7-6 0 15,-17-1 0-15,-10-9-1 16,-11-2-7-16,-12-13-2 16,-8-1-1-16,-11-2-2 15,0 7-4-15,-8 2-6 16,3 10-5-16,-4 8-1 15,6 11 2-15,3 14 0 16,8 11-1-16,23 16-4 16</inkml:trace>
        <inkml:trace contextRef="#ctx0" brushRef="#br1" timeOffset="26127.2288">5981 4593 165 0,'-12'-25'42'0,"12"25"-7"15,5-31-27-15,4 13-6 16,5-3 1-1,5 1-3-15,2-2 0 0,3 1 0 16,-1 1 0-16,2 0 0 16,1 4 0-16,-3 2 0 15,1 5 0-15,-1 3 0 16,-1 8 0-16,-3 7 0 16,0 9 0-16,-5 9 0 15,-1 7 0-15,-8 6 0 16,-3 7 0-16,-8 1 0 15,-1 3 0-15,-7-1 0 0,-6-1 0 16,-2-6 0 0,-5-4 0-16,2-6 0 0,-2-6 0 15,2-8 0 1,-2-6 0-16,8-8 0 0,3-1 0 16,16-4 0-16,-20-7 0 15,20 7 0-15,0 0 0 16,13-16 0-16,3 8 0 15,2 1 0-15,6 0 0 16,5 2 0-16,1 1 0 16,3 0 0-16,-3 3 0 15,1 2 0-15,-4 5 0 16,-2-1 0-16,-3 1 0 16,-22-6 0-16,27 9-15 15,-27-9-8-15,0 0-7 16,0 0-3-16,15-17-2 15,-15 17 0-15,-8-34 2 0,5 13 4 16,-6-10 8-16</inkml:trace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47.8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542BD7-5D03-4C9D-816B-1706092BDAE5}" emma:medium="tactile" emma:mode="ink">
          <msink:context xmlns:msink="http://schemas.microsoft.com/ink/2010/main" type="writingRegion" rotatedBoundingBox="3578,6594 6624,6485 6672,7811 3626,7921"/>
        </emma:interpretation>
      </emma:emma>
    </inkml:annotationXML>
    <inkml:traceGroup>
      <inkml:annotationXML>
        <emma:emma xmlns:emma="http://www.w3.org/2003/04/emma" version="1.0">
          <emma:interpretation id="{4F4FAE75-AC6A-45F7-BCC1-FAB3019DD696}" emma:medium="tactile" emma:mode="ink">
            <msink:context xmlns:msink="http://schemas.microsoft.com/ink/2010/main" type="paragraph" rotatedBoundingBox="3578,6594 6624,6485 6672,7811 3626,7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3F0BC0-4D0C-47C0-BB9D-761CF3494144}" emma:medium="tactile" emma:mode="ink">
              <msink:context xmlns:msink="http://schemas.microsoft.com/ink/2010/main" type="line" rotatedBoundingBox="3578,6594 6624,6485 6672,7811 3626,7921"/>
            </emma:interpretation>
          </emma:emma>
        </inkml:annotationXML>
        <inkml:traceGroup>
          <inkml:annotationXML>
            <emma:emma xmlns:emma="http://www.w3.org/2003/04/emma" version="1.0">
              <emma:interpretation id="{E3C11BD2-3825-4237-9A00-93C687A79E08}" emma:medium="tactile" emma:mode="ink">
                <msink:context xmlns:msink="http://schemas.microsoft.com/ink/2010/main" type="inkWord" rotatedBoundingBox="3578,6594 6624,6485 6672,7811 3626,7921">
                  <msink:destinationLink direction="with" ref="{1300CB86-01A2-4A2E-A5C2-504DAE106D2A}"/>
                  <msink:destinationLink direction="with" ref="{256318AE-FF26-4BAB-9570-EEA20CC088D9}"/>
                  <msink:destinationLink direction="with" ref="{FCDC9D79-69C6-4359-BDDA-AC139E816EBE}"/>
                  <msink:destinationLink direction="with" ref="{9B5860B0-2F64-4B3B-AD01-574292682EAB}"/>
                </msink:context>
              </emma:interpretation>
              <emma:one-of disjunction-type="recognition" id="oneOf0">
                <emma:interpretation id="interp0" emma:lang="en-US" emma:confidence="0">
                  <emma:literal>'Tim's</emma:literal>
                </emma:interpretation>
                <emma:interpretation id="interp1" emma:lang="en-US" emma:confidence="0">
                  <emma:literal>Rim's</emma:literal>
                </emma:interpretation>
                <emma:interpretation id="interp2" emma:lang="en-US" emma:confidence="0">
                  <emma:literal>Prim's</emma:literal>
                </emma:interpretation>
                <emma:interpretation id="interp3" emma:lang="en-US" emma:confidence="0">
                  <emma:literal>Pym's</emma:literal>
                </emma:interpretation>
                <emma:interpretation id="interp4" emma:lang="en-US" emma:confidence="0">
                  <emma:literal>Pam's</emma:literal>
                </emma:interpretation>
              </emma:one-of>
            </emma:emma>
          </inkml:annotationXML>
          <inkml:trace contextRef="#ctx0" brushRef="#br0">970 412 46 0,'-16'-18'35'0,"16"18"-1"15,0 0-9-15,4-16-5 16,-4 16-2 0,30-15-3-16,-10 8-4 15,9 2-4-15,2-1-3 0,5 1-2 16,2 0-2-16,3 1 0 16,1 0 0-16,-1 3 0 15,3 1-1-15,-3 0 1 16,1 1-1-16,-3 5 0 15,-3 1 0-15,-3 0 0 16,-2 4 1-16,-6 2-1 16,-4 1 0-16,-4 2 0 15,-1 4 0-15,-5 2 1 16,-4-1 0-16,0 4 0 16,-1-1 0-16,-1 1 0 15,0-2 0-15,1 1 0 16,-1-4 1-16,2-4 0 0,1 0-1 15,-1 0-1-15,-7-16 1 16,13 24 0-16,-13-24 0 16,7 18 0-16,-7-18 0 15,0 0 0-15,0 0 0 16,0 16 0-16,0-16 0 16,-16 3 0-16,16-3 0 15,-26 0-1-15,8 2 1 16,-5-4 0-16,-2 2 0 15,-8 0-1-15,-1-1 1 16,-4-1 0-16,-5 0-1 16,-1 2 1-16,-4-4 0 15,-1 3 0-15,-2-3-1 0,4 0 1 16,-1-1 0-16,3 1 0 16,5 1 0-16,4 1 0 15,7-2 1-15,5 3-1 16,24 1 1-16,-23-6-6 15,23 6-9-15,0 0-8 16,23-5-7-16,-5 3-3 16,2 0-1-16,0 2-1 15,0 0-2-15</inkml:trace>
          <inkml:trace contextRef="#ctx0" brushRef="#br0" timeOffset="-660.2569">920 504 11 0,'0'0'25'0,"-7"21"-4"16,3-4-6-16,0 2-1 16,3-1-2-16,1 4 0 15,1-2-2-15,3 1-2 16,-4-21-4-16,11 26-4 0,-11-26-6 16,0 0-5-16,16 12-5 15,-16-12-2 1,7-18-2-16,-7 18-5 0,6-34-1 15,-1 14 17-15,-5-7 9 16</inkml:trace>
          <inkml:trace contextRef="#ctx0" brushRef="#br0" timeOffset="542.9449">1288 714 52 0,'-16'4'38'16,"16"-4"-4"-16,-20 25-11 16,11-3-7-16,7 10-2 15,-3 6-1-15,3 10-3 16,0 8-6-16,4 4-2 16,0 4-1-16,-1 5 0 15,1 3 1-15,-2-4-2 0,-2-1 1 16,4-6-1-16,0-5 1 15,0-6-2 1,0-7 1-16,-1-5-1 16,-1-11 1-16,0-5-4 15,4-4-9-15,-4-18-7 0,0 0-7 16,0 0-4-16,0 0-2 16,-2-17 0-16,2-4-7 15</inkml:trace>
          <inkml:trace contextRef="#ctx0" brushRef="#br0" timeOffset="999.7606">1597 1063 39 0,'0'0'22'16,"0"0"-4"-16,-2 18-2 16,2-1 2-16,5 8 2 0,-5 2-1 15,7 7-4-15,-1 0-1 16,1 2-3-16,-3 2-1 16,3 3-3-16,-5-7-2 15,-1-3-8-15,5-4-4 16,-8-5-8-16,6-4-4 15,-4-18-5-15,3 19-3 16,-3-19-2-16,0 0-4 16,0 0 2-16,18-23 6 15,-18 23 25-15</inkml:trace>
          <inkml:trace contextRef="#ctx0" brushRef="#br0" timeOffset="1707.7158">1938 1215 118 0,'0'0'38'0,"-8"25"-10"16,3-7-17-16,3 3-4 16,2 3 1-16,6 1-8 0,-5 0 1 15,3-3-2-15,0-4 1 16,-4-18-5-16,5 16-3 16,-5-16-2-16,0 0-3 15,5-25 2-15,1 8-1 16,-6-10 1-16,7 2 1 15,-2-5 4-15,4-1 5 16,2 2 5-16,2-1 5 16,1 6 1-16,-1-1 3 15,3 11-1-15,-16 14-1 16,29-15 0-16,-29 15-2 16,22 20-3-16,-13 0-3 15,0 5-2-15,0 6-1 0,-2-1 0 16,2-1 0-16,-2-2 0 15,0-5 1-15,2-6-1 16,-9-16-2 0,0 0-5-16,26 3-4 0,-19-21 0 15,4 2-2-15,-2-11 0 16,3 2-2-16,-3-9 2 16,6 3 2-16,-2 1 6 15,3 3 2-15,0 5 4 16,2 4 5-16,2 9 4 15,-4 6 4-15,8 10 0 16,-5 4-1-16,7 10 1 0,-6-1-1 16,3 9-3-1,-5-2-3-15,2 2-4 0,-2-1-3 16,-5-4 0 0,-3-6 1-16,-10-18-1 0,20 19-15 15,-20-19-12-15,0 0-6 16,13-28-1-16,-11 3-1 15,-2-1-2-15</inkml:trace>
          <inkml:trace contextRef="#ctx0" brushRef="#br0" timeOffset="7476.117">2944 383 93 0,'-19'-20'40'0,"19"20"-2"16,0 0-16-16,0 0-14 15,27-16-1-15,-4 13 0 0,11 1-4 16,8 4-4-16,3-2-1 16,9 3-2-16,-2-1-1 15,8 3-2-15,-4-3 1 16,5 2-1-16,-5-2 0 15,4-1 2-15,-4-1 1 16,-4 0 1-16,-3 0 2 16,-6 2 1-16,-3 2 1 15,-10 3 1-15,1 4 4 16,-13 0 2-16,-2 7 0 16,-3 0-1-16,-4 7 1 15,-4-2-1-15,3 8 1 16,-5-4-3-16,3 7-2 0,1-2-4 15,-2 4 2-15,3-3-2 16,-1 1 2-16,2-2-1 16,0-1 0-16,0-1 0 15,0-3 0-15,0-1 0 16,-2-3 0-16,-2-3-1 16,1-2 1-16,-4 0 0 15,-2-18 0-15,-2 29 0 16,2-29 0-16,-9 18 0 15,9-18 0-15,-16 16-1 16,16-16 1-16,-26 14 0 16,26-14 0-16,-30 11 0 15,12-6 0-15,0-1 0 0,-4-2 0 16,-3-2 0-16,-6-2 0 16,-1 0 0-16,-8-1 0 15,-3-1-1 1,-6-3 1-16,-5 0 0 0,-2-2 0 15,-4 0 0-15,-1-4 0 16,0-1 0-16,1-1 0 16,0 3 0-16,3-3-1 15,1 6 0-15,3 4 0 16,6 1 0-16,4 4 0 16,5 4-1-16,4-2-2 15,11 7-8-15,1-4-7 16,22-5-7-16,-20 11-5 0,20-11-2 15,0 0-1-15,0 0-1 16,18-4 11 0</inkml:trace>
          <inkml:trace contextRef="#ctx0" brushRef="#br0" timeOffset="6716.7082">2881 365 25 0,'0'0'18'0,"0"0"0"16,0 0-3-16,-9 16 1 15,9-16 4-15,4 33 2 16,-4-10-3-16,5 11-1 16,-5 1-3-16,6 10-1 15,-6-2-4-15,1 4-2 0,-2-4-4 16,1-4-3 0,0-6-1-16,0-10-2 15,3-3-11-15,-3-20-8 16,0 0-6-16,0 0-6 0,17-20-5 15,-12-7-3-15,0-7 0 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42.99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E4392F-6183-442A-ADAE-A40F8EC91054}" emma:medium="tactile" emma:mode="ink">
          <msink:context xmlns:msink="http://schemas.microsoft.com/ink/2010/main" type="writingRegion" rotatedBoundingBox="3592,6085 3508,8124 1012,8020 1097,5981"/>
        </emma:interpretation>
      </emma:emma>
    </inkml:annotationXML>
    <inkml:traceGroup>
      <inkml:annotationXML>
        <emma:emma xmlns:emma="http://www.w3.org/2003/04/emma" version="1.0">
          <emma:interpretation id="{95AAC66F-16C2-4196-BBEC-6BC2579AF538}" emma:medium="tactile" emma:mode="ink">
            <msink:context xmlns:msink="http://schemas.microsoft.com/ink/2010/main" type="paragraph" rotatedBoundingBox="3584,6280 3508,8124 2251,8071 2327,6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7CE387-B153-4D71-ADAF-FA76766AA7D2}" emma:medium="tactile" emma:mode="ink">
              <msink:context xmlns:msink="http://schemas.microsoft.com/ink/2010/main" type="line" rotatedBoundingBox="3584,6280 3508,8124 2251,8071 2327,6228"/>
            </emma:interpretation>
          </emma:emma>
        </inkml:annotationXML>
        <inkml:traceGroup>
          <inkml:annotationXML>
            <emma:emma xmlns:emma="http://www.w3.org/2003/04/emma" version="1.0">
              <emma:interpretation id="{5A0AACB4-2780-4FA8-81AD-D16D94015612}" emma:medium="tactile" emma:mode="ink">
                <msink:context xmlns:msink="http://schemas.microsoft.com/ink/2010/main" type="inkWord" rotatedBoundingBox="3584,6280 3508,8124 2251,8071 2327,6228"/>
              </emma:interpretation>
              <emma:one-of disjunction-type="recognition" id="oneOf0">
                <emma:interpretation id="interp0" emma:lang="en-US" emma:confidence="0">
                  <emma:literal>ok</emma:literal>
                </emma:interpretation>
                <emma:interpretation id="interp1" emma:lang="en-US" emma:confidence="0">
                  <emma:literal>IQ</emma:literal>
                </emma:interpretation>
                <emma:interpretation id="interp2" emma:lang="en-US" emma:confidence="0">
                  <emma:literal>IQs</emma:literal>
                </emma:interpretation>
                <emma:interpretation id="interp3" emma:lang="en-US" emma:confidence="0">
                  <emma:literal>OK</emma:literal>
                </emma:interpretation>
                <emma:interpretation id="interp4" emma:lang="en-US" emma:confidence="0">
                  <emma:literal>IQS</emma:literal>
                </emma:interpretation>
              </emma:one-of>
            </emma:emma>
          </inkml:annotationXML>
          <inkml:trace contextRef="#ctx0" brushRef="#br0">1561 72 55 0,'-5'-25'39'16,"5"25"0"-16,-13-26-11 15,4 10-12-15,9 16-1 0,-16-20 0 16,16 20-1-16,-24-10-6 16,24 10-4-16,-32 0-3 15,10 3 0 1,-1 6 0-16,-6 4 1 0,-2 5-2 15,-1 7 1-15,-1 6-1 16,1 6-1-16,3 8 0 16,4 4-1-16,7 3 2 15,7 4-1-15,20 7-7 32,7-7 3-32,13-6 0 15,9-12 0-15,7-9 0 0,4-11 2 16,3-15-2-16,2-10 1 15,-12-24 5-15,-6-6-2 16,-6-12 2-16,-10-9-2 16,-20-19 4 15,-3 7-3-31,-15 0-3 16,0 16-3-16,-11 2-3 15,5 26-26 1,-5 8 1-1,11 20-7-15,9 22-4 16,7 6 22-16</inkml:trace>
          <inkml:trace contextRef="#ctx0" brushRef="#br0" timeOffset="964.6012">1453 922 31 0,'0'0'22'16,"7"-16"0"-16,-7 16 2 0,22-26-3 15,-2 17-2-15,-2-10-2 16,11-1-3-16,-1-7-3 15,12 7-3 1,3-10-6-16,8 2-1 0,1-1-1 16,1 0 0-16,2 0-1 15,-6 8 1-15,2 3-8 16,-17-2-7-16,0 13-5 16,-17 1-7-16,-17 6-5 15,0 0-3-15,-2 22-1 16,-18-6 19-16</inkml:trace>
          <inkml:trace contextRef="#ctx0" brushRef="#br0" timeOffset="424.4924">1415 631 34 0,'-9'-16'42'16,"9"16"-6"-16,0 0-12 16,-13 25-7-16,6-7 0 0,9 15-2 15,-4 4-6-15,4 13-7 16,0 13-2-16,0 5 0 16,-1 10 2-16,-2 3-3 15,-1 3 2-15,-4-1-1 16,3-4 0-16,-5-11 0 15,1-5 0-15,0-10-1 16,3-12-1-16,-1-16-10 16,9-9-12-16,-4-16-8 15,7-19-5-15,0-8-5 16,0-15 0-16,0-5 37 16</inkml:trace>
          <inkml:trace contextRef="#ctx0" brushRef="#br0" timeOffset="1368.7204">1449 925 70 0,'-27'2'41'16,"11"-9"-13"-16,16 7-12 0,-25-14 0 15,25 14-2 1,-27-22-4-16,10 8-8 15,-2-4-2-15,-5-2 1 16,-3 2-1-16,-7-2-1 0,-2 6 1 16,-4-3-1-16,-3 0 1 15,-4 5 0-15,-2-1 0 16,2 1 0-16,4 1 0 16,5 0 1-16,4-2-1 15,3 3-9-15,15 4-9 16,16 6-7-16,-15-16-7 15,15 16-2-15,0 0-3 16,22-7-4-16</inkml:trace>
          <inkml:trace contextRef="#ctx0" brushRef="#br0" timeOffset="1852.4841">1410 1339 37 0,'-11'29'35'0,"-7"-15"-4"16,3 12-12-16,-10-3-4 15,3 9 0-15,-7 3-2 16,2 4-4-16,-3 1-3 16,-1 1-3-16,0 1-1 15,4-3-1-15,0-1-1 16,2-9-5-16,11-4-7 16,-3-13-5-16,17-12-4 0,0 0-5 15,0 0-4-15,17-14-5 16,1-6 1-16,0-3 29 15</inkml:trace>
          <inkml:trace contextRef="#ctx0" brushRef="#br0" timeOffset="2159.6233">1410 1422 66 0,'0'0'41'16,"-13"23"-3"-16,13-23-16 15,7 24-13-15,2-4-1 16,9 3-4-16,2 6-4 16,2 3 0-16,3 4 0 15,2 2 1-15,2 0-1 16,2-4 0-16,-3-4 0 15,0-1 1-15,-1-5-3 16,-6-12-12-16,6-3-12 16,-10-12-8-16,-1-5-2 15,-16 8-7-15,11-28 9 16</inkml:trace>
        </inkml:traceGroup>
      </inkml:traceGroup>
    </inkml:traceGroup>
    <inkml:traceGroup>
      <inkml:annotationXML>
        <emma:emma xmlns:emma="http://www.w3.org/2003/04/emma" version="1.0">
          <emma:interpretation id="{BA0B972C-6128-405B-8C36-81FE0ADAEBB2}" emma:medium="tactile" emma:mode="ink">
            <msink:context xmlns:msink="http://schemas.microsoft.com/ink/2010/main" type="paragraph" rotatedBoundingBox="1076,5991 1789,5991 1789,6767 1076,67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202EB0-9322-4617-9A61-04232570E760}" emma:medium="tactile" emma:mode="ink">
              <msink:context xmlns:msink="http://schemas.microsoft.com/ink/2010/main" type="inkBullet" rotatedBoundingBox="1856,6080 1726,6837 1037,6718 1167,5962"/>
            </emma:interpretation>
            <emma:one-of disjunction-type="recognition" id="oneOf1">
              <emma:interpretation id="interp5" emma:lang="en-US" emma:confidence="0">
                <emma:literal>☺</emma:literal>
              </emma:interpretation>
              <emma:interpretation id="interp6" emma:lang="en-US" emma:confidence="0">
                <emma:literal>•</emma:literal>
              </emma:interpretation>
              <emma:interpretation id="interp7" emma:lang="en-US" emma:confidence="0">
                <emma:literal>@</emma:literal>
              </emma:interpretation>
              <emma:interpretation id="interp8" emma:lang="en-US" emma:confidence="0">
                <emma:literal>0</emma:literal>
              </emma:interpretation>
              <emma:interpretation id="interp9" emma:lang="en-US" emma:confidence="0">
                <emma:literal>8</emma:literal>
              </emma:interpretation>
            </emma:one-of>
          </emma:emma>
        </inkml:annotationXML>
        <inkml:trace contextRef="#ctx0" brushRef="#br1" timeOffset="42752.7285">257-164 49 0,'-37'-29'34'0,"16"15"-2"0,-6 1-10 15,-11-1-10-15,4 8 0 16,-10-1 1-16,5 7-1 15,-10 2-3-15,4 11 0 16,-9 1 0-16,5 13-1 16,-3 7-1-16,5 11-1 15,2 9-1-15,7 9-2 16,5 6-1-16,11 2-1 16,10 5 0-16,14-8 0 15,18-6 0-15,12-8 0 16,17-13-1-16,16-14 0 15,12-14 1-15,8-13-3 16,5-15 1-16,-9-12-1 0,-5-11 1 16,-13-14 0-16,-16-9-5 15,-25-15 0-15,-18-1 1 16,-22-4 1-16,-13 6-1 16,-14 3 1-16,-8 10 0 15,-8 8-2-15,2 18-5 16,-1 13-12-16,8 9-13 15,10 10-2-15,8-3-3 16,16 5-1-16,18 2 31 16</inkml:trace>
        <inkml:trace contextRef="#ctx0" brushRef="#br1" timeOffset="42031.8802">40-6 37 0,'-18'-3'30'0,"18"3"-5"16,-13 20-8-16,13-20-4 15,-5 34 2-15,1-13 4 16,12 12-1-16,-8-4-2 16,9 8-2-16,-9-1-3 15,5 6-2-15,-9-6-1 16,6 0-2-16,-2-6-3 15,-2-5-8-15,8-3-8 16,-6-22-9-16,0 0-8 0,16 7-6 16,-5-23-5-16,0-6-2 15,3-6-1-15</inkml:trace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41.9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4181EC-54AB-4034-AE53-A77741F3B68F}" emma:medium="tactile" emma:mode="ink">
          <msink:context xmlns:msink="http://schemas.microsoft.com/ink/2010/main" type="inkDrawing"/>
        </emma:interpretation>
      </emma:emma>
    </inkml:annotationXML>
    <inkml:trace contextRef="#ctx0" brushRef="#br0">0-3 84 0,'33'0'41'15,"-10"4"-7"-15,4-6-19 16,11 6-3-16,7-6 1 15,11 5-1-15,-1-3-2 16,9 6-5-16,0-3-4 16,2 3-2-16,1 3 1 15,2 0 0-15,-1 2 0 0,3-1-1 16,1 1 1-16,-2 0 0 16,8 0 0-1,1-2 0-15,2 0-1 16,-1-2 1-16,-1-3-1 15,4 1 1-15,4-3 0 0,3-2 0 16,0 0 0-16,0-2 0 16,4-2 1-16,2-1-1 15,0 0 2-15,-3-3-2 16,-1 3 0-16,-3-2 0 16,-3 3 0-16,1 1 1 15,-4-1-1-15,-5 2 0 16,-6 0-1-16,-5 4 1 0,-4 0 0 15,-6 0 1 1,-8 1-1-16,-4 1 0 16,-9-2 0-16,-3 0 0 15,-6 3-8-15,-9-9-10 0,-2 3-11 16,-16 1-6-16,0 0-7 16,2-20-2-16,-20 2 0 15,-4 3 38-15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1.2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336648-C875-403B-935C-418EF8EA6715}" emma:medium="tactile" emma:mode="ink">
          <msink:context xmlns:msink="http://schemas.microsoft.com/ink/2010/main" type="inkDrawing"/>
        </emma:interpretation>
      </emma:emma>
    </inkml:annotationXML>
    <inkml:trace contextRef="#ctx0" brushRef="#br0">0 0 26 0,'0'0'19'16,"0"18"-5"-16,-2-1-1 0,2 10-1 15,0 3 2-15,2 10 3 16,-4 3 0-16,8 13-1 16,-4 0-2-16,3 10 0 15,1-3-3-15,1 11-1 16,-2 0-3-16,1 5-4 16,-1 4-3-16,0-1 1 15,-1 3-1-15,0-1 0 16,-3 5 0-16,3-5 0 15,-2-5 0-15,0 2 0 16,-2-1-1-16,0-3 1 16,0-3 0-16,-2-2 1 15,0-4-1-15,0-1 0 0,0-4 0 16,1-4 0-16,-1 0 0 16,0-3 0-16,0-2 0 15,0-4 0 1,1-1-4-16,-3-8-9 0,8-5-9 15,-6-9-7-15,5-10-5 16,-3-17-2-16,0 0-7 16,8-31 17-16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33:45.2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D2DC7B2-0A97-4CA9-A385-DC7B72CC1D3E}" emma:medium="tactile" emma:mode="ink">
          <msink:context xmlns:msink="http://schemas.microsoft.com/ink/2010/main" type="writingRegion" rotatedBoundingBox="23343,5278 24994,5278 24994,5640 23343,5640"/>
        </emma:interpretation>
      </emma:emma>
    </inkml:annotationXML>
    <inkml:traceGroup>
      <inkml:annotationXML>
        <emma:emma xmlns:emma="http://www.w3.org/2003/04/emma" version="1.0">
          <emma:interpretation id="{2D109EC2-BD16-4134-9DF2-83FEEE3B2762}" emma:medium="tactile" emma:mode="ink">
            <msink:context xmlns:msink="http://schemas.microsoft.com/ink/2010/main" type="paragraph" rotatedBoundingBox="23343,5278 24994,5278 24994,5640 23343,56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DFDD3B-DFFD-4179-8150-D29E4BC22DF2}" emma:medium="tactile" emma:mode="ink">
              <msink:context xmlns:msink="http://schemas.microsoft.com/ink/2010/main" type="line" rotatedBoundingBox="23343,5278 24994,5278 24994,5640 23343,5640"/>
            </emma:interpretation>
          </emma:emma>
        </inkml:annotationXML>
        <inkml:traceGroup>
          <inkml:annotationXML>
            <emma:emma xmlns:emma="http://www.w3.org/2003/04/emma" version="1.0">
              <emma:interpretation id="{00645655-3CAF-4C34-9224-A7BFC092FB81}" emma:medium="tactile" emma:mode="ink">
                <msink:context xmlns:msink="http://schemas.microsoft.com/ink/2010/main" type="inkWord" rotatedBoundingBox="23343,5278 24994,5278 24994,5640 23343,5640"/>
              </emma:interpretation>
              <emma:one-of disjunction-type="recognition" id="oneOf0">
                <emma:interpretation id="interp0" emma:lang="en-US" emma:confidence="0">
                  <emma:literal>_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~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r</emma:literal>
                </emma:interpretation>
              </emma:one-of>
            </emma:emma>
          </inkml:annotationXML>
          <inkml:trace contextRef="#ctx0" brushRef="#br0">33 353 96 0,'0'0'40'0,"-35"9"-6"15,35-9-8-15,0 0-6 16,6-37-4-16,26 12-5 16,12-10-7-16,19-3-4 15,10-6 1-15,15 3-1 16,7 3 1-16,12 0-1 15,7 13 1-15,6 10-1 0,0 11 0 16,-3 8 1-16,-4 2-1 16,-5 0 0-16,-10 0 0 15,-19-6-12 1,0 4-11-16,-16-14-6 0,-13 1-8 16,-9-1-2-16,-41 10-3 15,41-19 0-15,-41 19 16 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2.2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D1CF24-33D1-4903-B83D-44D2424AE148}" emma:medium="tactile" emma:mode="ink">
          <msink:context xmlns:msink="http://schemas.microsoft.com/ink/2010/main" type="inkDrawing"/>
        </emma:interpretation>
      </emma:emma>
    </inkml:annotationXML>
    <inkml:trace contextRef="#ctx0" brushRef="#br0">0 0 20 0,'22'6'20'16,"9"1"-7"-16,1-2-5 15,8 3 0-15,3-3 0 0,6-1 1 16,3-3-3 0,2 1-1-16,4 0-2 15,4 0 0-15,3 0-1 16,-1-2-1-16,3 3-1 0,2-1 0 16,3 0 0-16,6 1 0 15,6-1 0-15,3 0 0 16,0-2 0-16,6 0-1 15,1 2 1-15,0-2 0 16,0 0 0-16,-6 0-1 16,1 0 1-16,-4 0-1 15,-2 0 1-15,-2 2-1 0,-4-2 0 16,1 0 1 0,-2-2-1-16,-6 2 1 15,-3 2-1-15,-6-2 1 16,-1 0 0-16,-8 0 0 15,0 1-1-15,-5-1 2 0,-3 0-2 16,-1 0 2-16,-3 0-2 16,1 2 1-16,-3-2 0 15,-2 2 1-15,-3 0-1 16,-1 0 0-16,-3 1 0 16,-2 1 0-16,-3-2 0 15,-3 1 1-15,-3-1-2 16,-2 2 1-16,1-1 0 0,-17-3-4 15,20 6-1 1,-20-6-4-16,0 0-2 16,0 0-3-16,18 12-4 15,-18-12 0-15,0 0-1 0,0 0 19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2.9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BA8483-4FB4-4B1E-9E26-8EF20935661A}" emma:medium="tactile" emma:mode="ink">
          <msink:context xmlns:msink="http://schemas.microsoft.com/ink/2010/main" type="inkDrawing"/>
        </emma:interpretation>
      </emma:emma>
    </inkml:annotationXML>
    <inkml:trace contextRef="#ctx0" brushRef="#br0">214 0 1 0,'-14'19'12'15,"5"5"-2"-15,0 6-5 16,5 6-2-16,1 8 1 15,3 2-1-15,1 6 0 16,3 6-1-16,-2 3-1 16,0 6-1-16,0 1 0 15,-4 4-1-15,0 4 1 0,0 3-1 16,-3 0 1-16,-3 2 0 16,1-2-1-16,0 0 0 15,0 2 0-15,0 0 0 16,-1 2 1-16,-1-4-1 15,0-3 0-15,2-1 1 16,0-3-1-16,1 0 2 16,-1-3-2-16,2-6 2 15,-1-2 0-15,1-4 1 16,1-3-1-16,-1 0 1 16,1 0-2-16,-3-5 2 15,4-6-2-15,-5 2-1 16,7-7-3-16,-5 0 0 0,4-2-1 15,-3-6 0 1,1 1 0-16,1-4-2 0,-1 0 2 16,-1-2-2-1,1-2 7-15,-1-5 0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2.3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CFE49A-D85D-4BE7-8535-2640BF8D9F6C}" emma:medium="tactile" emma:mode="ink">
          <msink:context xmlns:msink="http://schemas.microsoft.com/ink/2010/main" type="inkDrawing" rotatedBoundingBox="6727,7050 8548,7121 8547,7144 6726,7073" shapeName="Other"/>
        </emma:interpretation>
      </emma:emma>
    </inkml:annotationXML>
    <inkml:trace contextRef="#ctx0" brushRef="#br0">4043 794 32 0,'29'3'15'16,"-2"-1"-2"-16,8 3-11 16,4 1-2-16,10-3 1 15,5 3-1-15,9-1 0 0,4-1 0 16,3 1-1-16,6-1 0 16,2-1 0-16,3 1 0 15,-2-1-1-15,3-1 1 16,-3 0 0-16,-1-2 0 15,-1 0 1-15,1 2 0 16,-3 0 1-16,-1-2-1 16,-3 1 1-16,-1-1-1 15,-3 4-3-15,2 0-2 16,-8-3-4-16,-2 5-3 16,-6-6 1-16,-6 9-4 15,-13-7 15-15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8.3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8CB59FB-10AC-4655-8295-04B5F2E8EC98}" emma:medium="tactile" emma:mode="ink">
          <msink:context xmlns:msink="http://schemas.microsoft.com/ink/2010/main" type="inkDrawing"/>
        </emma:interpretation>
      </emma:emma>
    </inkml:annotationXML>
    <inkml:trace contextRef="#ctx0" brushRef="#br0">121 0 4 0,'0'0'4'0,"0"0"-1"15,0 0 0-15,0 0 1 16,0 0 0-16,0 0 0 16,7 16 1-16,-7-16 0 15,4 20 0-15,-2-4 1 16,-2 2 1-16,3 7-1 15,-1 0-1-15,2 6 0 16,-3 5-1-16,3 2 1 0,-2 3-1 16,1 0 1-16,-1 6-2 15,0 0 3-15,-2 9 0 16,-4-2 3-16,4 9 1 16,-3 3 1-16,1 4 1 15,-5 4 0-15,5 7 1 16,-5-3-3-16,3 4 1 15,-1-2-4-15,1-3-1 16,-1-5-3-16,1 2-1 16,1-4-1-16,-1-2-1 15,0 1 0-15,3-5 1 16,-3 1-2-16,4-2 2 16,-4 0-1-16,2 0 0 0,2-4 0 15,0-1 0-15,-1-2 0 16,1 1 0-16,0-1 0 15,-2 0-1 1,2-2 1-16,-2-2 1 0,0 0-1 16,0-1 0-16,1-5 0 15,-1-1 0-15,2-1 1 16,0-3-1-16,0-1-1 16,0-3 1-16,2 1 0 15,-2-2 1-15,1 0-1 16,-2 2 0-16,-1 0 0 15,0-2 0-15,0 0-1 0,-1 1 2 16,-1-1-2-16,0 0 1 16,1 0 0-16,-3-3 0 15,3-1 0 1,-1 1 0-16,1-3 0 16,-3 1 0-16,3-3 0 0,1-1 0 15,-2-1 0-15,2-1 0 16,-1 0 0-16,3-3 0 15,-2-1 0-15,0 1 0 16,2-2 0-16,0-2 0 16,0 0 0-16,0-2 0 15,-2 2 0-15,2-2 0 16,-1 0 0-16,1-16 0 0,0 31 0 16,0-15 0-16,-2 0 0 15,2 0 0 1,0-16 0-16,-2 29 0 15,2-29 1-15,0 29-1 0,-2-13 1 16,2-16-2-16,0 27 2 16,0-27-2-16,-2 29 1 15,2-29-4-15,0 27-6 16,0-27-3-16,-2 20-3 16,2-20-2-16,0 0-4 15,0 0-5-15,0 0-5 16,0 0 1-16,10-33 5 15,-7 6 14-15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9.6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9F1DC94-DD79-4CCC-80AC-CBD212719C51}" emma:medium="tactile" emma:mode="ink">
          <msink:context xmlns:msink="http://schemas.microsoft.com/ink/2010/main" type="inkDrawing"/>
        </emma:interpretation>
      </emma:emma>
    </inkml:annotationXML>
    <inkml:trace contextRef="#ctx0" brushRef="#br0">2 0 19 0,'-4'20'9'15,"4"-20"3"-15,2 36 2 16,0-9 1-16,1 7 1 16,-3 4 4-16,7 8 0 15,-3 3-1-15,5 9-2 16,-4-3-3-16,6 6-2 0,-3-1-3 15,1-1-2-15,0-1-5 16,-2-2-2-16,-2-4 0 16,1-5 0-1,-3-4 0-15,1-4 0 0,-2-6 0 16,-2-3 0-16,-2-6 0 16,0-5-1-16,2-2-1 15,0-17-3-15,2 19-3 16,-2-19 0-16,0 0-1 15,0 17 0-15,0-17 0 16,0 0 0-16,11 16 2 16,-11-16 3-16,0 0 3 15,7 16 1-15,-7-16 0 16,0 0 0-16,12 18 0 16,-12-18 1-16,0 0-1 15,13 20 0-15,-13-20 0 16,0 0 0-16,15 16 0 0,-15-16 0 15,0 0 0-15,0 0 0 16,5 16-1-16,-5-16-2 16,0 0-4-16,0 0-2 15,0 0-3-15,0 0-1 16,0 0-4-16,0 0-3 16,0 0-4-16,5-20 3 15,-5 20 15-15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1.0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0EED5A-95CF-4D55-9B37-2E28D3B1FD17}" emma:medium="tactile" emma:mode="ink">
          <msink:context xmlns:msink="http://schemas.microsoft.com/ink/2010/main" type="inkDrawing"/>
        </emma:interpretation>
      </emma:emma>
    </inkml:annotationXML>
    <inkml:trace contextRef="#ctx0" brushRef="#br0">186 50 7 0,'0'0'5'0,"28"-2"1"16,-28 2 2-16,31-2 0 15,-15 0 0-15,2 2-1 16,-1-1 0-16,1-1-2 16,0 0-1-16,-2 0-2 15,2 0-1-15,0 1 0 0,2-5-1 16,0 3 0-16,0-1 0 15,3-1 1-15,2-1-1 16,-1 1 0-16,-1 1 0 16,1 2 1-16,-3 4 2 15,-4 0 2-15,2 5 2 16,-19-7 2-16,26 20 3 16,-26-20 1-16,20 23 1 15,-20-23 1-15,19 20-1 16,-19-20-1-16,22 20-3 15,-22-20-3-15,25 16-1 16,-25-16-1-16,26 20-2 16,-26-20-2-16,28 25 0 0,-28-25-1 15,29 31 0-15,-12-15 1 16,-1 2 0-16,-4 2 0 16,1 3-1-16,1-1 2 15,-1 3-2-15,-2 0 1 16,-4 0-1-16,0 2 0 15,-1 2-1-15,1-4 1 16,-5-1 1-16,0 1-2 16,-6-4 2-16,0 1-2 15,1-4 2-15,-4 0-1 16,7-18 0-16,-15 23 0 16,15-23 0-16,-16 17 0 15,16-17 0-15,-24 14 0 0,24-14 0 16,-27 16 0-1,9-9 0-15,0 1 0 16,-3-3 0-16,-3 0 0 16,1 1 0-16,-1-6 0 0,-5-2 0 15,1-2 0-15,-5 3 0 16,-3-5-1-16,-2 1 0 16,-3-1 2-16,-3-1-2 15,-1-4 1-15,0 2 0 16,-2-3 0-16,0-1-1 15,0 2 1-15,4 1 0 16,0-3 0-16,5 2 1 16,5-1 0-16,4-1 0 15,6-1 0-15,9-3 0 16,5-2 0-16,7-5 0 16,4-1-1-16,5-6-2 15,5 1-2-15,5-6-2 0,2 2-4 16,0-4 1-16,2 7-4 15,-6-3 1-15,3 9-4 16,-8 2 0-16,-10 23-2 16,15-27 0-16,-15 27 0 15,0 0-2-15,5-18-2 16,-5 18 0-16,0 0 10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2.9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C73B69F-3BB3-4961-B945-63816E8F93E6}" emma:medium="tactile" emma:mode="ink">
          <msink:context xmlns:msink="http://schemas.microsoft.com/ink/2010/main" type="inkDrawing"/>
        </emma:interpretation>
      </emma:emma>
    </inkml:annotationXML>
    <inkml:trace contextRef="#ctx0" brushRef="#br0">138 0 17 0,'-2'33'20'16,"2"15"-6"-16,0 12-7 15,0 10 1-15,-2 14 1 16,0 15 1-16,-1 11-1 16,-1 11-1-16,0 12-2 15,-1 0-1-15,1 4 1 0,-1 7-2 16,1 1 0-1,-1-2-1-15,1-1-1 16,1-6-2-16,-1-2 1 16,-1-7 0-16,1-1 3 0,-1-12 7 15,3-5-1-15,-4-10 0 16,6 0 1-16,-3-9-1 16,6 0 1-16,-4-11-2 15,2 1-1-15,-2-3-7 16,-3-5-4-16,2-2 2 15,-1-5 1-15,-3-4-1 16,-3-3 0-16,4-4 0 16,-3-4 0-16,3-1-1 15,0-4 4-15,1-4-6 16,-3-5-3-16,7 4-4 16,-2-8-2-16,4 0-5 15,-6-10-5-15,8-6-5 0,-4-16-3 16,0 0 2-16,11-21 3 15,-8-19 6-15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6:15:24.4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82B618-9CA7-4159-B79D-38CF9356A497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0,'0'0'0,"0"0"0,0 0 15,0 121-15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47.8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396810-B745-4029-863F-B12BFFF825F5}" emma:medium="tactile" emma:mode="ink">
          <msink:context xmlns:msink="http://schemas.microsoft.com/ink/2010/main" type="inkDrawing"/>
        </emma:interpretation>
      </emma:emma>
    </inkml:annotationXML>
    <inkml:trace contextRef="#ctx0" brushRef="#br0">970 412 46 0,'-16'-18'35'0,"16"18"-1"15,0 0-9-15,4-16-5 16,-4 16-2 0,30-15-3-16,-10 8-4 15,9 2-4-15,2-1-3 0,5 1-2 16,2 0-2-16,3 1 0 16,1 0 0-16,-1 3 0 15,3 1-1-15,-3 0 1 16,1 1-1-16,-3 5 0 15,-3 1 0-15,-3 0 0 16,-2 4 1-16,-6 2-1 16,-4 1 0-16,-4 2 0 15,-1 4 0-15,-5 2 1 16,-4-1 0-16,0 4 0 16,-1-1 0-16,-1 1 0 15,0-2 0-15,1 1 0 16,-1-4 1-16,2-4 0 0,1 0-1 15,-1 0-1-15,-7-16 1 16,13 24 0-16,-13-24 0 16,7 18 0-16,-7-18 0 15,0 0 0-15,0 0 0 16,0 16 0-16,0-16 0 16,-16 3 0-16,16-3 0 15,-26 0-1-15,8 2 1 16,-5-4 0-16,-2 2 0 15,-8 0-1-15,-1-1 1 16,-4-1 0-16,-5 0-1 16,-1 2 1-16,-4-4 0 15,-1 3 0-15,-2-3-1 0,4 0 1 16,-1-1 0-16,3 1 0 16,5 1 0-16,4 1 0 15,7-2 1-15,5 3-1 16,24 1 1-16,-23-6-6 15,23 6-9-15,0 0-8 16,23-5-7-16,-5 3-3 16,2 0-1-16,0 2-1 15,0 0-2-15</inkml:trace>
    <inkml:trace contextRef="#ctx0" brushRef="#br0" timeOffset="-660.2569">920 504 11 0,'0'0'25'0,"-7"21"-4"16,3-4-6-16,0 2-1 16,3-1-2-16,1 4 0 15,1-2-2-15,3 1-2 16,-4-21-4-16,11 26-4 0,-11-26-6 16,0 0-5-16,16 12-5 15,-16-12-2 1,7-18-2-16,-7 18-5 0,6-34-1 15,-1 14 17-15,-5-7 9 16</inkml:trace>
    <inkml:trace contextRef="#ctx0" brushRef="#br0" timeOffset="542.9449">1288 714 52 0,'-16'4'38'16,"16"-4"-4"-16,-20 25-11 16,11-3-7-16,7 10-2 15,-3 6-1-15,3 10-3 16,0 8-6-16,4 4-2 16,0 4-1-16,-1 5 0 15,1 3 1-15,-2-4-2 0,-2-1 1 16,4-6-1-16,0-5 1 15,0-6-2 1,0-7 1-16,-1-5-1 16,-1-11 1-16,0-5-4 15,4-4-9-15,-4-18-7 0,0 0-7 16,0 0-4-16,0 0-2 16,-2-17 0-16,2-4-7 15</inkml:trace>
    <inkml:trace contextRef="#ctx0" brushRef="#br0" timeOffset="999.7606">1597 1063 39 0,'0'0'22'16,"0"0"-4"-16,-2 18-2 16,2-1 2-16,5 8 2 0,-5 2-1 15,7 7-4-15,-1 0-1 16,1 2-3-16,-3 2-1 16,3 3-3-16,-5-7-2 15,-1-3-8-15,5-4-4 16,-8-5-8-16,6-4-4 15,-4-18-5-15,3 19-3 16,-3-19-2-16,0 0-4 16,0 0 2-16,18-23 6 15,-18 23 25-15</inkml:trace>
    <inkml:trace contextRef="#ctx0" brushRef="#br0" timeOffset="1707.7158">1938 1215 118 0,'0'0'38'0,"-8"25"-10"16,3-7-17-16,3 3-4 16,2 3 1-16,6 1-8 0,-5 0 1 15,3-3-2-15,0-4 1 16,-4-18-5-16,5 16-3 16,-5-16-2-16,0 0-3 15,5-25 2-15,1 8-1 16,-6-10 1-16,7 2 1 15,-2-5 4-15,4-1 5 16,2 2 5-16,2-1 5 16,1 6 1-16,-1-1 3 15,3 11-1-15,-16 14-1 16,29-15 0-16,-29 15-2 16,22 20-3-16,-13 0-3 15,0 5-2-15,0 6-1 0,-2-1 0 16,2-1 0-16,-2-2 0 15,0-5 1-15,2-6-1 16,-9-16-2 0,0 0-5-16,26 3-4 0,-19-21 0 15,4 2-2-15,-2-11 0 16,3 2-2-16,-3-9 2 16,6 3 2-16,-2 1 6 15,3 3 2-15,0 5 4 16,2 4 5-16,2 9 4 15,-4 6 4-15,8 10 0 16,-5 4-1-16,7 10 1 0,-6-1-1 16,3 9-3-1,-5-2-3-15,2 2-4 0,-2-1-3 16,-5-4 0 0,-3-6 1-16,-10-18-1 0,20 19-15 15,-20-19-12-15,0 0-6 16,13-28-1-16,-11 3-1 15,-2-1-2-15</inkml:trace>
    <inkml:trace contextRef="#ctx0" brushRef="#br0" timeOffset="7476.117">2944 383 93 0,'-19'-20'40'0,"19"20"-2"16,0 0-16-16,0 0-14 15,27-16-1-15,-4 13 0 0,11 1-4 16,8 4-4-16,3-2-1 16,9 3-2-16,-2-1-1 15,8 3-2-15,-4-3 1 16,5 2-1-16,-5-2 0 15,4-1 2-15,-4-1 1 16,-4 0 1-16,-3 0 2 16,-6 2 1-16,-3 2 1 15,-10 3 1-15,1 4 4 16,-13 0 2-16,-2 7 0 16,-3 0-1-16,-4 7 1 15,-4-2-1-15,3 8 1 16,-5-4-3-16,3 7-2 0,1-2-4 15,-2 4 2-15,3-3-2 16,-1 1 2-16,2-2-1 16,0-1 0-16,0-1 0 15,0-3 0-15,0-1 0 16,-2-3 0-16,-2-3-1 16,1-2 1-16,-4 0 0 15,-2-18 0-15,-2 29 0 16,2-29 0-16,-9 18 0 15,9-18 0-15,-16 16-1 16,16-16 1-16,-26 14 0 16,26-14 0-16,-30 11 0 15,12-6 0-15,0-1 0 0,-4-2 0 16,-3-2 0-16,-6-2 0 16,-1 0 0-16,-8-1 0 15,-3-1-1 1,-6-3 1-16,-5 0 0 0,-2-2 0 15,-4 0 0-15,-1-4 0 16,0-1 0-16,1-1 0 16,0 3 0-16,3-3-1 15,1 6 0-15,3 4 0 16,6 1 0-16,4 4 0 16,5 4-1-16,4-2-2 15,11 7-8-15,1-4-7 16,22-5-7-16,-20 11-5 0,20-11-2 15,0 0-1-15,0 0-1 16,18-4 11 0</inkml:trace>
    <inkml:trace contextRef="#ctx0" brushRef="#br0" timeOffset="6716.7082">2881 365 25 0,'0'0'18'0,"0"0"0"16,0 0-3-16,-9 16 1 15,9-16 4-15,4 33 2 16,-4-10-3-16,5 11-1 16,-5 1-3-16,6 10-1 15,-6-2-4-15,1 4-2 0,-2-4-4 16,1-4-3 0,0-6-1-16,0-10-2 15,3-3-11-15,-3-20-8 16,0 0-6-16,0 0-6 0,17-20-5 15,-12-7-3-15,0-7 0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25.0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76F3A5-7E26-4D38-8714-1D60D4AF4416}" emma:medium="tactile" emma:mode="ink">
          <msink:context xmlns:msink="http://schemas.microsoft.com/ink/2010/main" type="inkDrawing"/>
        </emma:interpretation>
      </emma:emma>
    </inkml:annotationXML>
    <inkml:trace contextRef="#ctx0" brushRef="#br0">40-6 37 0,'-18'-3'30'0,"18"3"-5"16,-13 20-8-16,13-20-4 15,-5 34 2-15,1-13 4 16,12 12-1-16,-8-4-2 16,9 8-2-16,-9-1-3 15,5 6-2-15,-9-6-1 16,6 0-2-16,-2-6-3 15,-2-5-8-15,8-3-8 16,-6-22-9-16,0 0-8 0,16 7-6 16,-5-23-5-16,0-6-2 15,3-6-1-15</inkml:trace>
    <inkml:trace contextRef="#ctx0" brushRef="#br1" timeOffset="-42031.8802">1561 72 55 0,'-5'-25'39'16,"5"25"0"-16,-13-26-11 15,4 10-12-15,9 16-1 0,-16-20 0 16,16 20-1-16,-24-10-6 16,24 10-4-16,-32 0-3 15,10 3 0 1,-1 6 0-16,-6 4 1 0,-2 5-2 15,-1 7 1-15,-1 6-1 16,1 6-1-16,3 8 0 16,4 4-1-16,7 3 2 15,7 4-1-15,20 7-7 32,7-7 3-32,13-6 0 15,9-12 0-15,7-9 0 0,4-11 2 16,3-15-2-16,2-10 1 15,-12-24 5-15,-6-6-2 16,-6-12 2-16,-10-9-2 16,-20-19 4 15,-3 7-3-31,-15 0-3 16,0 16-3-16,-11 2-3 15,5 26-26 1,-5 8 1-1,11 20-7-15,9 22-4 16,7 6 22-16</inkml:trace>
    <inkml:trace contextRef="#ctx0" brushRef="#br1" timeOffset="-41067.2789">1453 922 31 0,'0'0'22'16,"7"-16"0"-16,-7 16 2 0,22-26-3 15,-2 17-2-15,-2-10-2 16,11-1-3-16,-1-7-3 15,12 7-3 1,3-10-6-16,8 2-1 0,1-1-1 16,1 0 0-16,2 0-1 15,-6 8 1-15,2 3-8 16,-17-2-7-16,0 13-5 16,-17 1-7-16,-17 6-5 15,0 0-3-15,-2 22-1 16,-18-6 19-16</inkml:trace>
    <inkml:trace contextRef="#ctx0" brushRef="#br1" timeOffset="-41607.3878">1415 631 34 0,'-9'-16'42'16,"9"16"-6"-16,0 0-12 16,-13 25-7-16,6-7 0 0,9 15-2 15,-4 4-6-15,4 13-7 16,0 13-2-16,0 5 0 16,-1 10 2-16,-2 3-3 15,-1 3 2-15,-4-1-1 16,3-4 0-16,-5-11 0 15,1-5 0-15,0-10-1 16,3-12-1-16,-1-16-10 16,9-9-12-16,-4-16-8 15,7-19-5-15,0-8-5 16,0-15 0-16,0-5 37 16</inkml:trace>
    <inkml:trace contextRef="#ctx0" brushRef="#br1" timeOffset="-40663.1598">1449 925 70 0,'-27'2'41'16,"11"-9"-13"-16,16 7-12 0,-25-14 0 15,25 14-2 1,-27-22-4-16,10 8-8 15,-2-4-2-15,-5-2 1 16,-3 2-1-16,-7-2-1 0,-2 6 1 16,-4-3-1-16,-3 0 1 15,-4 5 0-15,-2-1 0 16,2 1 0-16,4 1 0 16,5 0 1-16,4-2-1 15,3 3-9-15,15 4-9 16,16 6-7-16,-15-16-7 15,15 16-2-15,0 0-3 16,22-7-4-16</inkml:trace>
    <inkml:trace contextRef="#ctx0" brushRef="#br1" timeOffset="-40179.3961">1410 1339 37 0,'-11'29'35'0,"-7"-15"-4"16,3 12-12-16,-10-3-4 15,3 9 0-15,-7 3-2 16,2 4-4-16,-3 1-3 16,-1 1-3-16,0 1-1 15,4-3-1-15,0-1-1 16,2-9-5-16,11-4-7 16,-3-13-5-16,17-12-4 0,0 0-5 15,0 0-4-15,17-14-5 16,1-6 1-16,0-3 29 15</inkml:trace>
    <inkml:trace contextRef="#ctx0" brushRef="#br1" timeOffset="-39872.2569">1410 1422 66 0,'0'0'41'16,"-13"23"-3"-16,13-23-16 15,7 24-13-15,2-4-1 16,9 3-4-16,2 6-4 16,2 3 0-16,3 4 0 15,2 2 1-15,2 0-1 16,2-4 0-16,-3-4 0 15,0-1 1-15,-1-5-3 16,-6-12-12-16,6-3-12 16,-10-12-8-16,-1-5-2 15,-16 8-7-15,11-28 9 16</inkml:trace>
    <inkml:trace contextRef="#ctx0" brushRef="#br0" timeOffset="720.8483">257-164 49 0,'-37'-29'34'0,"16"15"-2"0,-6 1-10 15,-11-1-10-15,4 8 0 16,-10-1 1-16,5 7-1 15,-10 2-3-15,4 11 0 16,-9 1 0-16,5 13-1 16,-3 7-1-16,5 11-1 15,2 9-1-15,7 9-2 16,5 6-1-16,11 2-1 16,10 5 0-16,14-8 0 15,18-6 0-15,12-8 0 16,17-13-1-16,16-14 0 15,12-14 1-15,8-13-3 16,5-15 1-16,-9-12-1 0,-5-11 1 16,-13-14 0-16,-16-9-5 15,-25-15 0-15,-18-1 1 16,-22-4 1-16,-13 6-1 16,-14 3 1-16,-8 10 0 15,-8 8-2-15,2 18-5 16,-1 13-12-16,8 9-13 15,10 10-2-15,8-3-3 16,16 5-1-16,18 2 31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33:32.8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10E45D1-E1A2-4175-AFE7-2448A6F294CD}" emma:medium="tactile" emma:mode="ink">
          <msink:context xmlns:msink="http://schemas.microsoft.com/ink/2010/main" type="writingRegion" rotatedBoundingBox="11880,13724 22053,882 31980,8746 21806,21588"/>
        </emma:interpretation>
      </emma:emma>
    </inkml:annotationXML>
    <inkml:traceGroup>
      <inkml:annotationXML>
        <emma:emma xmlns:emma="http://www.w3.org/2003/04/emma" version="1.0">
          <emma:interpretation id="{8865FC70-61E3-4ECF-B310-1D4B025D1DA3}" emma:medium="tactile" emma:mode="ink">
            <msink:context xmlns:msink="http://schemas.microsoft.com/ink/2010/main" type="paragraph" rotatedBoundingBox="17976,5886 22086,879 23411,1967 19301,697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0695670-0FEC-4355-971A-010CE8C409E1}" emma:medium="tactile" emma:mode="ink">
              <msink:context xmlns:msink="http://schemas.microsoft.com/ink/2010/main" type="line" rotatedBoundingBox="17976,5886 22086,879 23411,1967 19301,6974"/>
            </emma:interpretation>
          </emma:emma>
        </inkml:annotationXML>
        <inkml:traceGroup>
          <inkml:annotationXML>
            <emma:emma xmlns:emma="http://www.w3.org/2003/04/emma" version="1.0">
              <emma:interpretation id="{6D87E097-1680-4A3F-A6BE-809ED6884849}" emma:medium="tactile" emma:mode="ink">
                <msink:context xmlns:msink="http://schemas.microsoft.com/ink/2010/main" type="inkWord" rotatedBoundingBox="20897,2328 22086,879 23351,1918 22162,3367">
                  <msink:destinationLink direction="with" ref="{6806E6DF-8019-44AA-BA37-3EA2242AF5ED}"/>
                </msink:context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{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920-1755 126 0,'0'0'40'0,"-26"44"-3"0,11-3-11 16,15 22-11-16,-4 3-5 15,8 7-9-15,8 12-1 16,4-4 0-16,6 1-1 15,0-9 1-15,-3-10-1 16,0-13 1-16,-3-6-5 16,-16-44-10-16,22 38-10 15,-22-38-6-15,-9-28-6 16,-4-10-2-16,-3-13-1 0,-6-18 0 16,-3-13 20-16</inkml:trace>
          <inkml:trace contextRef="#ctx0" brushRef="#br0" timeOffset="383.4596">1018-1283 108 0,'-42'29'30'0,"42"-29"-12"15,0 0-20-15,70-48-12 16,-13 20-6-16,9-10-7 16,13 7-3-16,0-4 0 15,0 1-1-15</inkml:trace>
          <inkml:trace contextRef="#ctx0" brushRef="#br0" timeOffset="187.9802">702-1708 122 0,'0'0'41'16,"0"0"-5"-16,35-44-9 16,-1 0-15-16,26 3-2 15,7-9-6-15,2-4-16 16,19 17-14-16,-9-4-6 0,3 15-3 15,-12 17-6 1,-13 12 0-16,-10 10-1 16</inkml:trace>
          <inkml:trace contextRef="#ctx0" brushRef="#br0" timeOffset="925.0697">1794-1468 96 0,'-19'41'40'0,"10"9"-3"15,-4-6-6-15,13 10-10 16,-3-10-3-16,16 0-6 15,3-16-12-15,-16-28 0 16,44 25-5-16,-44-25-8 16,47-16-2-16,-28-15-2 15,6 3 0-15,-18-20 0 0,5 7 0 16,-12-15 4-16,0 5 6 16,-9-2 6-16,-1 6 6 15,1 6 3-15,-4-3 7 16,13 44 3-16,-19-48 0 15,19 48 0-15,0 0-1 16,0 0-3-16,35 38-5 16,-7-3-9-16,1-1 0 15,9 4 0-15,6 3 0 16,3-3 0-16,7-3 0 16,0-10 0-16,-1-6 0 15,1-4 0-15,0-11 0 16,-7-8 0-16,4-8 0 0,-7-10 0 15,-3-7 0-15,-6-5 0 16,-1-10 0-16,-5-13 0 16,-4-3 0-16,-6-15 0 15,-13-4 0-15,-3 0-1 16,-6 7-5-16,-9 3-6 16,2 21-7-16,-12 7-6 15,22 41-6-15,-31-22-1 16,31 22-8-16,-16 44-1 15,16-9 5-15,12 15 25 16</inkml:trace>
          <inkml:trace contextRef="#ctx0" brushRef="#br0" timeOffset="-709.7708">35 1803 151 0,'0'0'40'15,"-28"-53"-7"-15,19-17-16 16,15-12-5-16,0-18-11 15,13-20 0-15,0-15-1 0,6-16 0 16,4-7 0 0,2 1 0-16,-2 6 0 15,-4 9 0-15,0 13 0 16,-9 12 0-16,0 23 0 0,-7 18-5 16,4 35-12-16,-16 10-10 15,3 31-6-15,0 0-6 16,0 0-2-16,-44 38 0 15,18-4-1-15</inkml:trace>
          <inkml:trace contextRef="#ctx0" brushRef="#br0" timeOffset="-2412.2686">-1291 1101 41 0,'-28'-47'28'16,"28"47"0"-16,-22-41-3 15,22 41 1-15,-16-35-2 16,16 35-2-16,0 0-3 16,0 0-2-16,0 0-5 15,-10 32-1-15,20 15-9 16,-4 22-2-16,4 19 0 15,6 19 0-15,-1 23 0 16,4 11 0-16,0 20 0 16,-6 9 0-16,-1 6 0 0,1 0 0 15,-3-2 0-15,-4-17 0 16,-3-9 0-16,-3-16 0 16,0-21 0-16,0-30 0 15,0-24 0-15,0-29 0 16,0-28-5-16,-3-47-16 15,0-22-7-15,3-22-5 16,-3-23-6-16,-1-12-2 16,-2-15-3-16,-3-4 5 15,2 9 35-15</inkml:trace>
          <inkml:trace contextRef="#ctx0" brushRef="#br0" timeOffset="-331.3094">-375 380 102 0,'-13'-44'39'16,"13"-10"-3"-16,7-18-11 15,21-1-9-15,1-12-4 16,15 4-2-16,0-4-4 16,10 12-4-16,-7 13-2 15,3 16 0-15,-12 10 0 16,3 12 0-16,-6 18 0 15,0 20-1-15,-7 12 2 16,1 17-2-16,2 5 2 16,7 10-2-16,0 6 2 15,3 0-2-15,0-9 1 16,3-10 0-16,1-12 0 0,-7-13 0 16,6-13-14-16,-16-28-11 15,7-3-6-15,-13-19-7 16,0-6-2-16,-6-13 0 15,-3-9-1-15</inkml:trace>
        </inkml:traceGroup>
      </inkml:traceGroup>
    </inkml:traceGroup>
    <inkml:traceGroup>
      <inkml:annotationXML>
        <emma:emma xmlns:emma="http://www.w3.org/2003/04/emma" version="1.0">
          <emma:interpretation id="{1E2B6D44-C07E-46F1-9023-9DCD5090A3FC}" emma:medium="tactile" emma:mode="ink">
            <msink:context xmlns:msink="http://schemas.microsoft.com/ink/2010/main" type="paragraph" rotatedBoundingBox="15910,14247 20804,6905 23509,8709 18615,160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450DCA-A7F2-4B56-8198-700B43BAC552}" emma:medium="tactile" emma:mode="ink">
              <msink:context xmlns:msink="http://schemas.microsoft.com/ink/2010/main" type="line" rotatedBoundingBox="15910,14247 20804,6906 23509,8709 18615,16050"/>
            </emma:interpretation>
          </emma:emma>
        </inkml:annotationXML>
        <inkml:traceGroup>
          <inkml:annotationXML>
            <emma:emma xmlns:emma="http://www.w3.org/2003/04/emma" version="1.0">
              <emma:interpretation id="{A4961627-12B3-4E1C-9160-45A70606D3A0}" emma:medium="tactile" emma:mode="ink">
                <msink:context xmlns:msink="http://schemas.microsoft.com/ink/2010/main" type="inkWord" rotatedBoundingBox="15910,14247 20804,6906 23509,8709 18615,16050"/>
              </emma:interpretation>
              <emma:one-of disjunction-type="recognition" id="oneOf1">
                <emma:interpretation id="interp5" emma:lang="en-US" emma:confidence="0">
                  <emma:literal>☺</emma:literal>
                </emma:interpretation>
                <emma:interpretation id="interp6" emma:lang="en-US" emma:confidence="0">
                  <emma:literal>%</emma:literal>
                </emma:interpretation>
                <emma:interpretation id="interp7" emma:lang="en-US" emma:confidence="0">
                  <emma:literal>¥</emma:literal>
                </emma:interpretation>
                <emma:interpretation id="interp8" emma:lang="en-US" emma:confidence="0">
                  <emma:literal>f</emma:literal>
                </emma:interpretation>
                <emma:interpretation id="interp9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16327.2776">-3151 10657 58 0,'0'0'30'16,"0"0"1"-16,-44-12-4 15,44 12-4-15,-28-13-3 16,28 13-3-16,0 0-5 16,-29-31-5-16,29 31-2 15,0 0-4-15,-31-19 1 0,31 19-1 16,0 0 1-1,-38 44-1-15,19-9 0 0,6 12 0 16,-3 10 0 0,4 12-1-16,2 10 0 0,4 2 0 15,9 4 0-15,10-6 0 16,12-6 0-16,7-14 0 16,15-15-1-16,7-15-1 15,6-23 1-15,3-18-1 16,0-11-5-16,-6-17-10 15,0-11-10-15,-10-9-4 16,-6-6-6-16,-12-3-2 16,-11 0-2-16,-2-7 7 15</inkml:trace>
          <inkml:trace contextRef="#ctx0" brushRef="#br0" timeOffset="17154.9112">-2848 10355 134 0,'-34'10'40'0,"-1"-10"-2"15,35 0-16-15,-44 0-22 16,44 0 0-16,0 0 0 16,0 0 1-16,-3 44 0 15,18-3 0-15,-2 9 0 16,6 19 0-16,3 1-1 15,3 5 0-15,4-6 0 0,6-9-1 16,2-16 0 0,1-22 0-16,10-22 0 0,-7-31 0 15,0-16-1-15,-3-26 1 16,-10-2-6-16,-15-17-4 16,-1 10-2-16,-21-3-1 15,-4 19 0-15,-12 3 0 16,25 63 1-16,-66-44 1 15,28 41 7-15,3 22 7 16,-6 3 2-16,13 10 2 0,2-4 0 16,4 3-1-1,22-31-3-15,0 0-6 16,0 0-8-16,0 0-7 16,7-50-2-16,15 3-3 15,0-7 1-15,0 4-2 0,3-10 7 16,-6 10 12-16,0 2 6 15,-3 14 2-15,-16 34 16 16,16-32 14-16,-16 32 1 16,0 0 2-16,0 0-4 15,0 0-1-15,19 35-6 16,3-4-4-16,3 1-8 16,16 6-11-16,3 3-1 0,4 0 0 15,2-4-1 1,-9-5 0-16,-3-10-1 15,-10-13 1-15,1-2-7 16,-29-7-8-16,12-32-4 0,-15 1-4 16,-6 2-1-16,-10-18-3 15,3 6 2-15,-15-19 0 16,2 0 9-16,1-2 10 16,-1-1 9-16,1-7 8 15,9 7 7-15,13 7 6 16,-1 5 4-16,23 20 0 15,0-1-3-15,22 29-2 16,0 0-4-16,15 28-5 16,-2 0-3-16,9 10-6 15,0 0-4-15,-3-1-1 16,-7-2-7-16,-12-23-9 16,0 1-8-16,-38-10-5 0,38-48-4 15,-32-5 0-15,-3-7-2 16,-6-12-5-16</inkml:trace>
          <inkml:trace contextRef="#ctx0" brushRef="#br0" timeOffset="17483.567">-2087 8954 105 0,'-25'31'41'15,"6"7"-4"-15,19-38-10 16,-28 60-12-16,28-60-9 15,-3 41-5-15,3-41-1 16,41 25 1-16,-10-25-1 0,7-3-1 16,6-6 1-16,4-4 0 15,2 0-1 1,-2 1 1-16,5 6 1 0,-5 6-1 16,-7 9 0-16,-3 13 0 15,-7 6 0-15,-5 10 0 16,-11 9-1-16,-8 4 1 15,-4 5-7-15,-13-15-6 16,1 10-5-16,9-51-6 16,-38 44-4-16,38-44-3 15,-44-13-2-15,15-25 0 16,7-28 4-16,0-12 15 16</inkml:trace>
          <inkml:trace contextRef="#ctx0" brushRef="#br0" timeOffset="17680.0367">-1843 8444 141 0,'28'82'42'0,"4"0"-9"16,18 0-20-16,4-10-11 15,0-9-12-15,6 0-12 16,-13-19-10-16,-9 0-2 15,-38-44-6-15,35 38-2 16,-35-38-1-16</inkml:trace>
          <inkml:trace contextRef="#ctx0" brushRef="#br0" timeOffset="17852.4515">-1884 8699 159 0,'9'-60'40'16,"7"13"-19"-16,12-16-45 16,23 9-10-16,-1 4-5 15,1 3-1-15,3 6-1 16,-7 6 0-16</inkml:trace>
          <inkml:trace contextRef="#ctx0" brushRef="#br0" timeOffset="18749.0473">-1427 7956 130 0,'-31'-35'36'15,"31"35"-5"-15,-44-19-13 16,44 19-7-16,-38 19-10 16,38-19-1-16,-35 57-1 15,22-10 1-15,4 13 0 16,-1 12 0-16,4 10 0 15,6 0 0-15,13 3 0 16,3-6 1-16,9-19 0 16,6-10 0-16,4-25 0 15,6-18-1-15,3-17 0 16,1-25 1-16,-11-12-2 0,-2-9 0 16,-10-7 1-16,-6 0 0 15,-10 3-1-15,-6 6 1 16,-6 10 0-16,-4 13 0 15,10 31 0-15,-22-29 0 16,22 29 0-16,0 0-1 16,-19 38 2-16,22-10-1 15,4 7 0-15,12-3 1 16,3-4-1-16,-22-28 1 16,57 35-1-16,-23-32 0 15,4-16 1-15,-3-12-1 16,0-16-1-16,-4-16-5 15,1 4-8-15,-13-17-4 0,3 1-2 16,-19-6-1-16,0 9 0 16,-15-1 4-16,-1 17 11 15,-12 19 11-15,-7-4 9 16,32 35 4-16,-60-16 2 16,60 16 1-16,-41 22-1 15,41-22-3-15,-6 47-10 16,6-47-7-16,31 48 0 15,-2-26 0-15,9-3 0 16,0-1 0-16,3-5 1 16,-3-3-1-16,-4-4 0 15,-2-9 0-15,-32 3-6 16,35-26-6-16,-35 26-4 0,9-44-2 16,-9 44 0-16,-22-63 0 15,9 26 0-15,-12-11 2 16,0 1 9-1,0 0 12-15,-10-10 11 0,19 10 2 16,-12-10 0-16,21 10 1 16,-2 0-1-16,18 12-2 15,-9 35-4-15,38-34-5 16,-9 37-7-16,5 3 0 16,4 16 0-16,3 3-1 15,0 0 2-15,0 4-2 16,4-13 1-16,-4-4 0 15,-3-12 1-15,-1-6-1 0,-5-16 0 16,0-7 1 0,-1-2-10-16,-15-13-8 15,6 0-9-15,-12-7-4 16,-1 4-3-16,-9-13 1 0,0 7-3 16,-6-1-5-16</inkml:trace>
          <inkml:trace contextRef="#ctx0" brushRef="#br0" timeOffset="19158.5137">-726 6756 133 0,'0'0'41'0,"0"0"-4"16,26-38-25-16,12-9-29 16,0-16-13-16,12 0-5 15,-6 0-5-15,0 0-1 16,-12 3 0-16,-4 4 23 15</inkml:trace>
          <inkml:trace contextRef="#ctx0" brushRef="#br0" timeOffset="18984.5434">-811 6536 135 0,'-44'-3'36'15,"16"18"-3"-15,-1-5-12 16,29-10-10-16,10 53-10 16,18-21-1-16,16 6 0 15,10-1 1-15,12 7-1 16,4 1 0-16,6-8 0 0,-4-5 0 15,-6-13 0-15,-9-7-1 16,-6-12-14-16,-23-15-9 16,1-7-6-16,-23-16-3 15,-3-6-6-15,-12-4-1 16,-10-2-1-16</inkml:trace>
          <inkml:trace contextRef="#ctx0" brushRef="#br0" timeOffset="1516.3119">367 3160 113 0,'-9'44'39'0,"-7"10"-4"16,16 18-10-16,-10-2-9 15,17 15-3-15,-4 0-6 16,3 0-6-16,10-7-1 16,3-12 0-16,-3-3-2 15,-1-22-12-15,11 0-9 16,-26-41-6-16,34 19-5 16,-34-19-6-16,16-38 0 15,-19 7-2-15,-6-19 18 0</inkml:trace>
          <inkml:trace contextRef="#ctx0" brushRef="#br0" timeOffset="1748.1077">99 4070 130 0,'-10'85'40'0,"10"-6"-3"16,3-22-15-16,23-4-10 15,5-28-6-15,10-12-6 16,13-19 0-16,3-13-3 16,15-3-9-16,-8-22-8 15,18 12-7-15,-16-12-4 16,0 9-6-16,-12 7-3 16,-7 12 0-16,-15 10 4 15</inkml:trace>
          <inkml:trace contextRef="#ctx0" brushRef="#br0" timeOffset="3019.0595">1725 4930 120 0,'-3'-28'39'0,"-13"-4"-5"16,16 32-8-16,-41-57-11 16,41 57-8-16,-47-47-6 15,18 31 1-15,1 7-2 16,-4 15 1-16,1 16 0 15,-4 22 0-15,3 19 0 16,1 16-1-16,5 12 0 16,7 10 0-16,7 9-1 15,12-3-1-15,9-12 1 16,17-16-1-16,5-26 1 16,13-28-1-16,4-25 1 0,5-22-1 15,-2-25 2-15,-1-19 0 16,-5-16 0-16,-11-12 0 15,-12-4 0-15,-6 10 1 16,-13 6 0-16,-6 10-1 16,-6 9 2-16,-1 18-1 15,-5 14 0-15,15 31 1 16,0 0-1-16,0 0 0 16,-7 60-1-16,29-13 1 15,13 10-2-15,16 9 1 16,5 9 0-16,14 10-1 15,9 4 0-15,-3 5 0 16,3 1 0-16,-13 2 0 0,-9-6 0 16,-19 1 0-16,-13-10 0 15,-16-7 0-15,-18-12-16 16,-26-25-11-16,-9-10-6 16,-13-25 0-16,-6-25-8 15,-3-15 0-15,6-33 3 16</inkml:trace>
          <inkml:trace contextRef="#ctx0" brushRef="#br0" timeOffset="2499.2909">171 5390 119 0,'0'0'40'0,"-3"56"-4"15,0-8-11-15,16 18-10 16,-4 0-10-16,4 9-6 16,-1-2-1-16,10 2 1 15,-6-9-1-15,3-15 2 16,0-10 0-16,-19-41-2 16,22 34 1-16,-22-34 0 15,7-28-1-15,-11-13 0 0,1-16-4 16,-13-18-2-16,7-7 3 15,-10-9 0 1,10-1 2-16,-1 1 0 16,1 9 5-16,5 19 1 0,1 13 5 15,3 50 1-15,22-32-2 16,-22 32 0-16,45 54 0 16,-14-7-1-16,1 16-7 15,2 6 1-15,4 1-2 16,0-7 1-16,3-7-1 15,-6-18 0-15,0-13-1 16,-7-15 0-16,1-23 2 0,-7-18-7 16,3-10 1-16,-12-19-2 15,2-3 0-15,-8-6 1 16,9-1 1 0,-10 1 0-16,6 6 4 0,1 22 11 15,-7 10 1-15,-6 31 1 16,35-10 0-16,-6 32 1 15,-4 16-1-15,13 12-1 16,0 4-2-16,3-4-7 16,12 7-11-16,-12-22-10 15,13-4-6-15,-10-18-5 16,7-16-2-16,-10-16-2 16,3-13-4-16,0-6-1 0</inkml:trace>
          <inkml:trace contextRef="#ctx0" brushRef="#br0" timeOffset="19828.6691">-501 5701 128 0,'-32'10'39'0,"32"-10"-6"15,0 0-9-15,0 0-9 16,35 38-10-16,0-20-5 16,9 8 1-16,6 2-2 15,1 0 2-15,6 1-1 16,-7-1 0-16,-2-6-1 16,-7 0 1-16,-7-12-1 15,-2-7 0-15,-32-3 1 16,38-10-1-16,-38 10 0 0,9-38 0 15,-9 38 0-15,-12-50 0 16,-1 19 1-16,-6-1 0 16,0-3 0-1,-6-2 0-15,0-7 1 0,-1-4 1 16,4-5 0-16,0-7 0 16,3-3-1-16,3-6 1 15,10 3 0-15,3-4-1 16,3 11-1-16,3-1-8 15,13 22-17-15,-10 6-7 16,-6 32-1-16,0 0-2 16,0 0-1-16,29 10-1 0</inkml:trace>
        </inkml:traceGroup>
      </inkml:traceGroup>
    </inkml:traceGroup>
    <inkml:traceGroup>
      <inkml:annotationXML>
        <emma:emma xmlns:emma="http://www.w3.org/2003/04/emma" version="1.0">
          <emma:interpretation id="{8EAF0E87-1DCD-4F73-963B-B48D9DC08AFF}" emma:medium="tactile" emma:mode="ink">
            <msink:context xmlns:msink="http://schemas.microsoft.com/ink/2010/main" type="paragraph" rotatedBoundingBox="16704,17585 20179,12031 21471,12839 17996,18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133DDE-A815-4F3E-B2B2-FE23BA7D4DE7}" emma:medium="tactile" emma:mode="ink">
              <msink:context xmlns:msink="http://schemas.microsoft.com/ink/2010/main" type="inkBullet" rotatedBoundingBox="16704,17585 17002,17108 17840,17633 17542,18109"/>
            </emma:interpretation>
            <emma:one-of disjunction-type="recognition" id="oneOf2">
              <emma:interpretation id="interp10" emma:lang="en-US" emma:confidence="0">
                <emma:literal>↳</emma:literal>
              </emma:interpretation>
            </emma:one-of>
          </emma:emma>
        </inkml:annotationXML>
        <inkml:trace contextRef="#ctx0" brushRef="#br0" timeOffset="20678.9682">-3324 13432 108 0,'-29'-16'39'16,"29"16"-6"-16,-63-10-9 16,63 10-6-16,-54 22-5 15,32 7-4-15,-3 9-9 16,3 2 1-16,0 14-1 15,6 3 0-15,10 6 1 16,6 3-1-16,9-3 0 16,7-10 1-16,9-2-1 0,10-7 0 15,6-22 0-15,10-10 0 16,5-18 0-16,8-16 0 16,5-13 0-16,4-6-1 15,-1-3 1-15,-2 10 0 16,-1 5 0-16,-6 17 0 15,-12 18 0-15,-10 13 0 16,-16 19 1-16,-12 15-1 16,-10 10-1-16,-9 0 1 15,-13 10-2-15,-7-14-6 16,-2 8-4-16,-10-23-5 16,7-7-4-16,-7-27-3 15,9-16-2-15,1-32-4 0,12-16-1 16,10-15 7-16,9-25-4 15,16 2 6-15,3-18 22 16</inkml:trace>
      </inkml:traceGroup>
      <inkml:traceGroup>
        <inkml:annotationXML>
          <emma:emma xmlns:emma="http://www.w3.org/2003/04/emma" version="1.0">
            <emma:interpretation id="{D1FDF3BF-CAB6-40B1-A61A-71737D573932}" emma:medium="tactile" emma:mode="ink">
              <msink:context xmlns:msink="http://schemas.microsoft.com/ink/2010/main" type="line" rotatedBoundingBox="17280,17233 20435,12191 21471,12839 18316,17881"/>
            </emma:interpretation>
          </emma:emma>
        </inkml:annotationXML>
        <inkml:traceGroup>
          <inkml:annotationXML>
            <emma:emma xmlns:emma="http://www.w3.org/2003/04/emma" version="1.0">
              <emma:interpretation id="{3ABAD7B2-0C8F-4E15-8B23-928BB616CFB4}" emma:medium="tactile" emma:mode="ink">
                <msink:context xmlns:msink="http://schemas.microsoft.com/ink/2010/main" type="inkWord" rotatedBoundingBox="18035,16026 20435,12191 21471,12839 19071,16674"/>
              </emma:interpretation>
              <emma:one-of disjunction-type="recognition" id="oneOf3">
                <emma:interpretation id="interp11" emma:lang="en-US" emma:confidence="0">
                  <emma:literal>in</emma:literal>
                </emma:interpretation>
                <emma:interpretation id="interp12" emma:lang="en-US" emma:confidence="0">
                  <emma:literal>in.</emma:literal>
                </emma:interpretation>
                <emma:interpretation id="interp13" emma:lang="en-US" emma:confidence="0">
                  <emma:literal>origin</emma:literal>
                </emma:interpretation>
                <emma:interpretation id="interp14" emma:lang="en-US" emma:confidence="0">
                  <emma:literal>onion</emma:literal>
                </emma:interpretation>
                <emma:interpretation id="interp15" emma:lang="en-US" emma:confidence="0">
                  <emma:literal>origin.</emma:literal>
                </emma:interpretation>
              </emma:one-of>
            </emma:emma>
          </inkml:annotationXML>
          <inkml:trace contextRef="#ctx0" brushRef="#br0" timeOffset="21330.3851">-2099 12188 152 0,'-13'47'40'16,"23"-6"-6"-16,5 3-19 16,20 6-14-16,13 10-1 0,8 3 0 15,8 0 0-15,-1-9-1 16,0 2 0-16,-16-18-11 15,1 0-13-15,-20-29-7 16,-28-9-5-16,0 0-3 16,13-47-1-16,-32 6-1 15</inkml:trace>
          <inkml:trace contextRef="#ctx0" brushRef="#br0" timeOffset="21666.6115">-1739 12528 106 0,'0'0'18'15,"22"-47"-13"-15,3 9-22 16,0-22-13-16,10-3-3 15,-3-3-1-15</inkml:trace>
          <inkml:trace contextRef="#ctx0" brushRef="#br0" timeOffset="21518.5134">-2118 12285 144 0,'3'-41'41'0,"22"-9"-2"15,13-7-25-15,19-9-35 16,-3-3-8-16,9 9-4 16,-9 10-4-16,-4 15-4 15,-12 23 0-15,-38 12 6 16</inkml:trace>
          <inkml:trace contextRef="#ctx0" brushRef="#br0" timeOffset="22219.1389">-1357 12197 162 0,'6'44'41'0,"16"10"-7"16,-3-13-22-16,13-7-11 0,9-5-1 16,0-4 1-16,-3-3-2 15,-3-16 2-15,-7 4-2 16,-28-10 0-16,28-10-8 16,-28 10-5-16,-6-34-2 15,-13 2-3-15,0 1-1 16,-9-13 0-16,-4 6 3 15,-6-6 6-15,4 6 13 16,2 10 11-16,-3-4 3 16,35 32 3-16,-44-31 0 15,44 31 1-15,0 0-3 16,0 0-5-16,0 0-5 0,44 9-7 16,-12-3 0-16,9 7 0 15,3-4 0 1,10 4-1-16,-1-4 0 15,1-9 1-15,0 0-1 16,-7-12 1-16,-3-10-1 0,-12-13-1 16,-10-9 1-16,-19-6-3 15,-6-10-7-15,-16-9-2 16,-12 6-1-16,-14-13 1 16,-5 16-1-16,-13 0 2 15,6 19-1-15,-3 7 5 16,6 15 6-16,7 9 2 15,9 7 1-15,10 6-8 0,28-3-7 16,0 0-5 0,0 0-2-16,0 0-1 15,22-47-1-15,0 13 0 16</inkml:trace>
          <inkml:trace contextRef="#ctx0" brushRef="#br0" timeOffset="22587.287">-975 11111 158 0,'0'0'40'15,"-3"-35"-24"-15,12-21-32 0,20-7-14 16,-4-16-4 0,7 3-2-16,-4-6-3 15,-3 10-1-15</inkml:trace>
          <inkml:trace contextRef="#ctx0" brushRef="#br0" timeOffset="22427.8314">-1190 10957 143 0,'-34'-7'35'16,"34"7"-1"-16,-10-34-9 0,20 5-25 16,8-2 0-1,1-10-10-15,19 6-14 16,-6-3-7-16,9 13-4 15,-9 3-5-15,-4 7-1 0,-28 15 0 16</inkml:trace>
          <inkml:trace contextRef="#ctx0" brushRef="#br0" timeOffset="23186.8507">-896 10251 133 0,'-28'-3'35'0,"28"3"-3"16,-10 32-9-16,10-32-12 16,35 47-10-16,0-13-1 15,12 7 0-15,7 10 0 16,2-4 0-16,4-6 0 16,-6-6-1-16,-7-7 0 15,-12-19-7-15,0 1-7 16,-35-10-6-16,28-35-3 15,-34-6-2-15,3 3-1 0,-16-24 0 16,-3-1 4-16,-13-10 10 16,-6 1 15-16,0 2 11 15,-10-2 11-15,17 9 1 16,-1 0 2-16,16 22 0 16,3 0-3-16,16 41-4 15,22-34-6-15,13 37-8 16,9 3-5-16,7 19-1 15,3 7-1-15,-1 2 1 16,4-2 0-16,-6 6 0 16,-10-10 0-16,-7-9-1 15,-5-10-8-15,-29-9-7 16,19-38-6-16,-26 1-4 0,4-11-2 16,-13-18 1-16,1-3 0 15,-14-19 3 1,4 6 15-16,-3 6 15 15,-7-2 16-15,16 18 4 0,-6 10 2 16,15 21 0-16,10 29-1 16,0 0-3-16,0 0-7 15,63 32-6-15,-18 5-11 16,2 1 0-16,10-3 1 16,0-10-1-16,-1-9-1 15,-11-13-9-15,5-12-10 16,-15-23-7-16,0-12-4 0,-13-19-3 15,-7-9 0-15,-8-17 1 16,-1 1-1-16</inkml:trace>
          <inkml:trace contextRef="#ctx0" brushRef="#br0" timeOffset="23588.1668">-107 8642 137 0,'-38'32'34'0,"10"24"-4"16,-4-5-10-16,20 18-11 15,9 0-8-15,6-3-1 16,13-3 1-16,15-6-1 16,10-16 0-16,7-13 0 15,2-12 0-15,1-22-1 0,-1-13 0 16,-2-19 0 0,-7-6-2-16,-13-19-7 15,0 0-3-15,-18-16-2 16,-1 10-4-16,-18-6 0 0,3 18 0 15,-13-3 2-15,6 22 4 16,-9 10 12-16,22 28 12 16,-28-19 4-16,28 19 3 15,0 32 2-15,15-4-1 16,20 22 1-16,6 1-5 16,22 18-4-16,4 3-9 15,15 10-2-15,-3 3 1 16,-7 7-1-16,-5 2-1 15,-20-12-13-15,-3 3-16 16,-31-19-3-16,-13-12-1 16,0-54-3-16,-57 28 0 15</inkml:trace>
          <inkml:trace contextRef="#ctx0" brushRef="#br0" timeOffset="21092.6984">-2576 13044 151 0,'0'0'40'0,"-57"29"-6"16,57-29-14-16,-44 37-20 16,28-8 1-16,4 2-1 0,5 13 0 15,1 10 0-15,6 12 0 16,0 6-1 0,6 13 1-16,7 7 0 0,6-4 0 15,9-13 0-15,10-8 1 16,10-23-1-16,12-22 0 15,9-25 0-15,4-26 0 16,2-21 0 0,-5-19 0-16,-7-16 0 0,-9-10 1 15,-16-3-1-15,-23 7-1 16,-15 3 1-16,-19 9 0 16,-15 7-1-16,-17 12 1 0,-6 22 0 15,-3 10-2-15,0 18-4 16,4 1-5-1,11 18-6-15,7-5-6 16,38-4-5-16,-31 12-4 0,31-12-1 16,0 0 0-16,28-53 4 15,4 15-1-15</inkml:trace>
        </inkml:traceGroup>
      </inkml:traceGroup>
    </inkml:traceGroup>
    <inkml:traceGroup>
      <inkml:annotationXML>
        <emma:emma xmlns:emma="http://www.w3.org/2003/04/emma" version="1.0">
          <emma:interpretation id="{E785CA9E-533E-400C-90B9-AE9B8763EDC1}" emma:medium="tactile" emma:mode="ink">
            <msink:context xmlns:msink="http://schemas.microsoft.com/ink/2010/main" type="paragraph" rotatedBoundingBox="18841,15800 23758,9593 25154,10699 20237,169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F3771B-9ED5-4B10-AF2B-008EB0844965}" emma:medium="tactile" emma:mode="ink">
              <msink:context xmlns:msink="http://schemas.microsoft.com/ink/2010/main" type="line" rotatedBoundingBox="18841,15800 23758,9593 25154,10699 20237,16906"/>
            </emma:interpretation>
          </emma:emma>
        </inkml:annotationXML>
        <inkml:traceGroup>
          <inkml:annotationXML>
            <emma:emma xmlns:emma="http://www.w3.org/2003/04/emma" version="1.0">
              <emma:interpretation id="{0FA5D0F5-C603-4E05-B11B-DEBD38F46C7C}" emma:medium="tactile" emma:mode="ink">
                <msink:context xmlns:msink="http://schemas.microsoft.com/ink/2010/main" type="inkWord" rotatedBoundingBox="18841,15800 23758,9593 25154,10699 20237,16906">
                  <msink:destinationLink direction="with" ref="{7F557A19-FD9E-43F8-8952-C68487BBE803}"/>
                </msink:context>
              </emma:interpretation>
              <emma:one-of disjunction-type="recognition" id="oneOf4">
                <emma:interpretation id="interp16" emma:lang="en-US" emma:confidence="0">
                  <emma:literal>i.</emma:literal>
                </emma:interpretation>
                <emma:interpretation id="interp17" emma:lang="en-US" emma:confidence="0">
                  <emma:literal>if</emma:literal>
                </emma:interpretation>
                <emma:interpretation id="interp18" emma:lang="en-US" emma:confidence="0">
                  <emma:literal>in"</emma:literal>
                </emma:interpretation>
                <emma:interpretation id="interp19" emma:lang="en-US" emma:confidence="0">
                  <emma:literal>i"</emma:literal>
                </emma:interpretation>
                <emma:interpretation id="interp20" emma:lang="en-US" emma:confidence="0">
                  <emma:literal>pin"</emma:literal>
                </emma:interpretation>
              </emma:one-of>
            </emma:emma>
          </inkml:annotationXML>
          <inkml:trace contextRef="#ctx0" brushRef="#br0" timeOffset="3921.0185">-476 10752 84 0,'-16'-35'36'0,"16"35"-4"0,-12-41-6 16,12 41-4-16,0 0-5 16,47 26-7-1,-25 14-8-15,3 23-1 16,-3 16-1-16,0 19 1 0,1 18 0 16,-8 17 0-16,-5 15 1 15,-1 9-2-15,-2 13 1 16,-7 6-1-16,3 1 2 15,-6 2-2-15,-1-6 1 16,4-12-1-16,-3-16 0 16,3-19 1-16,0-26-2 15,0-21 1-15,3-25 0 16,-3-54-1-16,0 0-1 16,0 0-6-16,19-82-11 15,-22-9-10-15,13-23-3 16,-13-21-5-16,-1-19-3 15,4-10 0-15,-6-9 10 0</inkml:trace>
          <inkml:trace contextRef="#ctx0" brushRef="#br0" timeOffset="5747.0015">819 11158 96 0,'-38'3'37'16,"38"-3"-5"-16,-35-12-10 16,19-17-6-16,13 1-4 15,-3-16-7-15,9-16-5 16,0-12 0-16,3-16 1 16,4-13-1-16,6-13-1 15,-4 1 2-15,4-3-1 0,-3-1 1 16,-1 10-1-16,1 13 0 15,-4 12-1 1,-2 19 2-16,-1 15 0 16,-6 48-12-16,0-37-9 0,0 37-8 15,0 0-5-15,-19 56-5 16,6-18-2-16,-2 6-2 16,-1 3 32-16</inkml:trace>
          <inkml:trace contextRef="#ctx0" brushRef="#br0" timeOffset="6126.1471">443 10365 100 0,'0'-48'39'16,"0"-15"-6"-16,16-3-13 15,-1-16-8-15,17-6-4 16,3-6-3-16,6 6-5 16,0 6 0-16,3 13 1 15,0 12 0-15,-9 10-1 16,3 25 1-16,-3 15 0 16,-4 20 0-16,1 18 0 15,2 20 0-15,4 5-1 16,7 17 1-16,8 6-1 15,7-1 0-15,0 4-1 16,3-13 0-16,-3-15 1 16,4-16-3-16,-11-19-4 0,-2-7-14 15,-16-24-7-15,-7-14-4 16,-9-11-5-16,-16-14-2 16,-6 1-1-16,-16-13 25 15</inkml:trace>
          <inkml:trace contextRef="#ctx0" brushRef="#br0" timeOffset="6466.8075">1409 8554 126 0,'-16'41'39'0,"16"13"-6"16,-6 9-14-16,12 22-10 16,1 6-8-16,8 13-1 15,-2 9 1-15,3-3-1 16,0-9 0-16,3-13 0 15,-7-6-1-15,-2-25-13 16,2-7-10-16,-12-50-6 16,10 32-3-16,-10-32-6 0,-10-41-1 15,-2-3-1-15</inkml:trace>
          <inkml:trace contextRef="#ctx0" brushRef="#br0" timeOffset="6863.5211">1504 9344 132 0,'0'0'38'0,"41"19"-6"16,-41-19-14-16,50-47-11 0,-5 19-24 16,-4-16-11-16,6 3-5 15,-6 0-5-15,6 3-2 16,-9 3 0 0,-3 10 10-16</inkml:trace>
          <inkml:trace contextRef="#ctx0" brushRef="#br0" timeOffset="7391.8675">2009 9288 129 0,'-9'60'41'0,"-1"-1"-6"16,13 8-14-16,0-11-15 16,7-2-6-16,9-4-1 0,-3-9 0 15,-16-41-1-15,41 32 1 16,-41-32 0-1,34-13 0-15,-34 13-2 16,13-54-6-16,-10 17-4 0,-12-17-3 16,2 1 0-16,-12-10-1 15,7 3 2-15,-7-3 3 16,6 6 9-16,4 10 11 16,-4 9 4-16,13 38 4 15,0-41 1-15,0 41 0 16,38 3 0-16,-3 16-4 15,0 6-7-15,12 10-4 16,10 3-2-16,3-4 1 0,3 4-2 16,0-3 1-1,0 3-1-15,-6-13 0 16,-3-9 0-16,-7-10 0 16,-6-6 1-16,-6-6-1 0,-7-4 1 15,-28 10 0-15,44-47 0 16,-34 12 0-16,-7-9 0 15,-3-9 0-15,-6-17 0 16,-4-15-1-16,1-6 0 16,-7-13 1-16,3 3 0 15,1 1-4-15,9 18-12 16,-7 3-11-16,10 22-5 16,3 20 0-16,-3 37-5 15,16-29-4-15,-16 29 9 16</inkml:trace>
          <inkml:trace contextRef="#ctx0" brushRef="#br0" timeOffset="6672.5667">1216 8856 135 0,'0'0'40'0,"-12"-28"-5"15,12 28-18-15,38-53-18 16,0 15 1-16,12 0 0 16,7-3-1-16,16 13-16 0,-10-1-8 15,6 14-6-15,-12 5-2 16,-3 20 0-16,-19 2 1 15,-13 17-2-15</inkml:trace>
          <inkml:trace contextRef="#ctx0" brushRef="#br0" timeOffset="13062.8024">2862 6586 99 0,'-35'0'38'15,"35"0"-5"-15,0 51-9 16,13-11-7-16,24 20-4 16,-2 16-4-16,13 15-4 15,5 13-5-15,4 9-1 16,0 1 1-16,-7-7-1 16,-5-13 0-16,-11-15-1 15,-2-13-9-15,-16-31-10 16,-16-35-7-16,31 16-5 15,-31-16-3-15,3-67-3 16,-6 4-3-16,0-6 20 16</inkml:trace>
          <inkml:trace contextRef="#ctx0" brushRef="#br0" timeOffset="13707.4528">3373 6920 130 0,'-9'53'41'0,"6"10"-3"16,12 7-15-16,1-14-16 15,8-2-7-15,8-7-1 16,-1-6 0-16,3-9 0 16,-2-4 0-16,-26-28-1 15,38 22 1-15,-38-22 0 16,0 0 0-16,0 0-1 0,3-47 0 15,-3 47-3-15,-13-66-1 16,7 28-1-16,-7-13 1 16,10 4 0-16,-6-10 0 15,-1 4 2-15,10-7 4 16,-6-3 5-16,15 3 2 16,-6 4 0-16,10 5 0 15,-4 4 0-15,10 12 0 16,-19 35-1-16,45-22-3 15,-17 32-2-15,-28-10 0 16,54 53 0-16,-23-12 0 16,4 7-1-16,0-1-1 15,-4-6 1-15,-2-7 0 0,-7-2 0 16,-22-32-1 0,35 28 0-16,-35-28-1 0,0 0-7 15,15-41-4-15,-15 10-4 16,-9-17-3-16,9-2-1 15,-6-10 1-15,6-3 1 16,-4-9 0-16,14 6 11 16,-1 9 9-16,1 4 9 15,15 21 10-15,-25 32 1 16,51-19 1-16,-51 19-1 16,60 44-1-16,-29 0-3 15,13 16-4-15,-3 0-5 16,-3-3-7-16,-6-4-2 0,-4-15-7 15,7-3-16-15,-35-35-9 16,0 0-3 0,29 0-6-16,-39-38 0 0,4-9-2 15</inkml:trace>
        </inkml:traceGroup>
      </inkml:traceGroup>
    </inkml:traceGroup>
    <inkml:traceGroup>
      <inkml:annotationXML>
        <emma:emma xmlns:emma="http://www.w3.org/2003/04/emma" version="1.0">
          <emma:interpretation id="{DA406515-31F0-4DE3-92CC-1A4ADF81241A}" emma:medium="tactile" emma:mode="ink">
            <msink:context xmlns:msink="http://schemas.microsoft.com/ink/2010/main" type="paragraph" rotatedBoundingBox="21467,16099 24876,16311 24760,18177 21351,179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F1F088-FD0C-4DA0-B647-73BA5077ED73}" emma:medium="tactile" emma:mode="ink">
              <msink:context xmlns:msink="http://schemas.microsoft.com/ink/2010/main" type="line" rotatedBoundingBox="21467,16099 24876,16311 24760,18177 21351,17965"/>
            </emma:interpretation>
          </emma:emma>
        </inkml:annotationXML>
        <inkml:traceGroup>
          <inkml:annotationXML>
            <emma:emma xmlns:emma="http://www.w3.org/2003/04/emma" version="1.0">
              <emma:interpretation id="{B7A802C8-E9E2-45EB-871E-3A2E1DA94DFA}" emma:medium="tactile" emma:mode="ink">
                <msink:context xmlns:msink="http://schemas.microsoft.com/ink/2010/main" type="inkWord" rotatedBoundingBox="21467,16099 24876,16311 24760,18177 21351,17965"/>
              </emma:interpretation>
              <emma:one-of disjunction-type="recognition" id="oneOf5">
                <emma:interpretation id="interp21" emma:lang="en-US" emma:confidence="0">
                  <emma:literal>times</emma:literal>
                </emma:interpretation>
                <emma:interpretation id="interp22" emma:lang="en-US" emma:confidence="0">
                  <emma:literal>img</emma:literal>
                </emma:interpretation>
                <emma:interpretation id="interp23" emma:lang="en-US" emma:confidence="0">
                  <emma:literal>ing</emma:literal>
                </emma:interpretation>
                <emma:interpretation id="interp24" emma:lang="en-US" emma:confidence="0">
                  <emma:literal>limas</emma:literal>
                </emma:interpretation>
                <emma:interpretation id="interp25" emma:lang="en-US" emma:confidence="0">
                  <emma:literal>imps</emma:literal>
                </emma:interpretation>
              </emma:one-of>
            </emma:emma>
          </inkml:annotationXML>
          <inkml:trace contextRef="#ctx0" brushRef="#br0" timeOffset="8367.4607">964 13624 128 0,'-16'53'40'16,"16"-15"-5"-16,-3-7-14 0,16 10-10 16,9 7-7-16,9-7-4 15,7-4 1-15,6-5-2 16,10-4 1-16,-3-9-1 15,2-13 0-15,4-15-1 16,-3-16 1-16,-1-7-9 16,4 1-9-16,-6-13-7 15,-1 0-6-15,-9-1-5 16,-3 5-3-16,-3 5 0 16,-13 7 11-16</inkml:trace>
          <inkml:trace contextRef="#ctx0" brushRef="#br0" timeOffset="9136.5929">2047 13715 131 0,'-16'31'41'0,"16"4"-4"15,-9-3-16-15,15 8-14 16,10 11-7-16,3 2 0 15,6 1 0-15,3 6 1 16,1-4-1-16,-7-2 0 16,3-7 0-16,-9-6 0 15,-16-41-1-15,22 32 0 16,-22-32 0-16,0 0-4 16,10-48-2-16,-17 1-2 15,4-3 0-15,-6-13 0 16,9 0 1-16,-10-6 0 0,10-1 1 15,0 1 5-15,3-3 7 16,10 15 3-16,0 7 1 16,12 18 0-16,-25 32 0 15,57-19-1-15,-26 35 1 16,13 25-3-16,-2 9-4 16,2 13-1-16,0 10-1 15,-6-1 0-15,-3-6 0 16,-4-9 1-16,-6-16-2 15,-25-41 0-15,0 0 0 16,0 0-1-16,0 0 1 16,26-82-1-16,-26 16 1 15,-3-7-1-15,3-2 2 0,3 5-1 16,3 4 1-16,3 13 1 16,1 12 0-16,-10 41 0 15,35-35 0 1,-35 35 1-16,41 38-1 0,-13 6 1 15,-3 13-1-15,7 6 0 16,0 0-1-16,2-3 1 16,-2-7-2-16,-1-15 0 15,7-7-15-15,-9-21-10 16,2-10-6-16,-31 0-2 16,57-38-1-16,-32 3 0 15,10-6-1-15</inkml:trace>
          <inkml:trace contextRef="#ctx0" brushRef="#br0" timeOffset="9694.4402">3869 13252 120 0,'-57'-13'39'0,"16"4"-1"15,-3 9-10-15,-10-9-21 16,7-1-7-16,3 7 0 15,6 6 0-15,3 7-1 16,3 12 2-16,4 15-1 16,3 20 0-16,-1 6 1 15,4 13-2-15,7-1 1 0,5 4 0 16,10-10 2 0,10-9-3-16,9-22 1 15,9-22-1-15,10-13 1 16,6-25-1-16,10-19 0 0,-1-19 0 15,1-9-1-15,-7-16-3 16,1 9-4-16,-17-12-3 16,-2 15 1-16,-17 4-1 15,1 16 5-15,-13 15 4 16,0 38 4-16,-6-28 4 16,6 28 5-16,0 0 4 15,-3 34-2-15,25 1 1 0,3 6-4 16,16 9-4-1,6 4-4-15,10 9-1 16,3 3 2-16,3 6-3 16,-3-3 2-16,-9 10-1 15,-7-6 0-15,-12-4 1 0,-10 3-1 16,-16 1 0-16,-9-10 0 16,-13-7 0-16,-9-5-1 15,-10-14-1-15,-9-5-7 16,-13-23-9-16,3-12-10 15,-12-28-6-15,0-7 0 16,-4-19-1-16,7-9 0 16,-3-16-2-16</inkml:trace>
          <inkml:trace contextRef="#ctx0" brushRef="#br0" timeOffset="8084.5749">1106 12358 110 0,'0'0'37'0,"0"0"-5"16,0 0-8-16,0 0-5 16,22 41-8-16,-9 0-7 15,-1 12-2-15,1 10-1 16,0 13-1-16,-1 9 0 0,-2 3 0 16,-1 3 1-16,-6-3-1 15,-3-6 1-15,0-12-1 16,-3-14-7-16,13-2-13 15,-14-23-7-15,11-2-7 16,-7-29 1-16,-3 31-8 16,3-31-1-16,0 0 5 15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45.2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75E67CE-46C1-4D73-A943-4CFF4FCD2090}" emma:medium="tactile" emma:mode="ink">
          <msink:context xmlns:msink="http://schemas.microsoft.com/ink/2010/main" type="writingRegion" rotatedBoundingBox="13052,5202 19444,5418 19287,10055 12895,9840"/>
        </emma:interpretation>
      </emma:emma>
    </inkml:annotationXML>
    <inkml:traceGroup>
      <inkml:annotationXML>
        <emma:emma xmlns:emma="http://www.w3.org/2003/04/emma" version="1.0">
          <emma:interpretation id="{F857C243-BE78-4B5C-AAC7-F736B91EF7FC}" emma:medium="tactile" emma:mode="ink">
            <msink:context xmlns:msink="http://schemas.microsoft.com/ink/2010/main" type="paragraph" rotatedBoundingBox="13052,5202 18545,5388 18506,6535 13013,6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19C741-5808-41C5-80AF-3EEAF7D4E17A}" emma:medium="tactile" emma:mode="ink">
              <msink:context xmlns:msink="http://schemas.microsoft.com/ink/2010/main" type="inkBullet" rotatedBoundingBox="13052,5202 14032,5236 13993,6383 13013,6350"/>
            </emma:interpretation>
            <emma:one-of disjunction-type="recognition" id="oneOf0">
              <emma:interpretation id="interp0" emma:lang="en-US" emma:confidence="0">
                <emma:literal>☺</emma:literal>
              </emma:interpretation>
              <emma:interpretation id="interp1" emma:lang="en-US" emma:confidence="0">
                <emma:literal>@</emma:literal>
              </emma:interpretation>
              <emma:interpretation id="interp2" emma:lang="en-US" emma:confidence="0">
                <emma:literal>.</emma:literal>
              </emma:interpretation>
              <emma:interpretation id="interp3" emma:lang="en-US" emma:confidence="0">
                <emma:literal>o</emma:literal>
              </emma:interpretation>
              <emma:interpretation id="interp4" emma:lang="en-US" emma:confidence="0">
                <emma:literal>•</emma:literal>
              </emma:interpretation>
            </emma:one-of>
          </emma:emma>
        </inkml:annotationXML>
        <inkml:trace contextRef="#ctx0" brushRef="#br0">79-211 38 0,'-16'-21'20'16,"2"1"-3"-16,-4 4-2 15,-4-2 0-15,2 5 2 16,-10-5 6-16,4 11-1 15,-13-6-1-15,4 10-2 16,-10-3-1-16,4 8-3 16,-10 2-3-16,2 8-9 15,-1 8-3-15,1 7 0 16,0 9 0-16,4 11 0 16,4 7 0-16,1 10 0 15,8 7 0-15,8 6 0 16,8 4 0-16,7 2 0 15,11-2 0-15,7-2 0 0,12-2 0 16,12-5 0-16,10-7 0 16,10-7 0-16,10-12 0 15,5-8 0-15,6-7 0 16,4-11 0-16,-2-15 0 16,-1-7 0-16,-6-10 0 15,-8-12 0-15,-5-6 0 16,-7-5 0-16,-9-4 0 15,-8-4 0-15,-7-2 0 16,-7 0 0-16,-1 3 0 16,-8-1 0-16,-4 0 0 15,-5-4 0-15,-9-1 0 16,-5-10 0-16,-6-1-6 0,-9-8-2 16,-2 4-1-16,-10-4-1 15,3 12 1-15,-9 2-3 16,9 17-1-16,0 10 2 15,9 20-4-15,6 10-5 16,14 14-3-16,9 7-2 16,11 5-6-16,12 8 1 15,10-5 2-15,12 8 24 16</inkml:trace>
        <inkml:trace contextRef="#ctx0" brushRef="#br0" timeOffset="-674.571">13 0 109 0,'0'0'42'0,"0"0"-1"16,-11 21-12-16,9 6-16 15,0 2-4-15,6 7 0 16,-1 4-6-16,5 5-3 16,-1-2 0-16,0 2 0 15,0-6 0-15,1-1 0 16,-3-7 0-16,2-6 0 16,0-4-5-16,-7-21-19 15,0 0-8-15,0 0-4 16,20-16-4-16,-16-9-2 15,1-7-2-15,1-4 13 0</inkml:trace>
      </inkml:traceGroup>
      <inkml:traceGroup>
        <inkml:annotationXML>
          <emma:emma xmlns:emma="http://www.w3.org/2003/04/emma" version="1.0">
            <emma:interpretation id="{522BF957-CE93-4FA3-8509-36D94F433C9A}" emma:medium="tactile" emma:mode="ink">
              <msink:context xmlns:msink="http://schemas.microsoft.com/ink/2010/main" type="line" rotatedBoundingBox="14479,5497 18537,5634 18506,6531 14449,6394"/>
            </emma:interpretation>
          </emma:emma>
        </inkml:annotationXML>
        <inkml:traceGroup>
          <inkml:annotationXML>
            <emma:emma xmlns:emma="http://www.w3.org/2003/04/emma" version="1.0">
              <emma:interpretation id="{777817B5-BB08-4832-A468-7D602701ADDF}" emma:medium="tactile" emma:mode="ink">
                <msink:context xmlns:msink="http://schemas.microsoft.com/ink/2010/main" type="inkWord" rotatedBoundingBox="14479,5497 18537,5634 18506,6531 14449,6394"/>
              </emma:interpretation>
              <emma:one-of disjunction-type="recognition" id="oneOf1">
                <emma:interpretation id="interp5" emma:lang="en-US" emma:confidence="0">
                  <emma:literal>skg,imup</emma:literal>
                </emma:interpretation>
                <emma:interpretation id="interp6" emma:lang="en-US" emma:confidence="0">
                  <emma:literal>skg.imo p</emma:literal>
                </emma:interpretation>
                <emma:interpretation id="interp7" emma:lang="en-US" emma:confidence="0">
                  <emma:literal>"kg! mop</emma:literal>
                </emma:interpretation>
                <emma:interpretation id="interp8" emma:lang="en-US" emma:confidence="0">
                  <emma:literal>skeg, Imo p</emma:literal>
                </emma:interpretation>
                <emma:interpretation id="interp9" emma:lang="en-US" emma:confidence="0">
                  <emma:literal>begins p</emma:literal>
                </emma:interpretation>
              </emma:one-of>
            </emma:emma>
          </inkml:annotationXML>
          <inkml:trace contextRef="#ctx0" brushRef="#br0" timeOffset="1997.1599">778-67 118 0,'0'0'42'15,"-13"22"-4"-15,15 3-12 16,-4 2-11-16,7 12-2 16,1 1-10-16,5 9-3 15,0 3 0-15,115 4 0 31,-110-4 0-31,-1-9-19 16,8-4-10-16,-7-15-7 16,6-8-3-16,-6-18-5 0,2-10-4 15,-115-23 9-15</inkml:trace>
          <inkml:trace contextRef="#ctx0" brushRef="#br0" timeOffset="2432.6227">1158-44 89 0,'-9'18'41'16,"6"13"-5"-16,-4 0-17 15,10 12-5-15,-1-5-1 0,7 10-1 16,-4-5-6-16,4 1-5 15,4-5 0-15,2-5 0 16,-3-5-1-16,1-6 1 16,-1-6 0-16,-12-17-2 15,24 10 1-15,-24-10 0 16,18-18 0-16,-9 0 0 16,0-3-1-16,-2-2 2 15,2-3-3-15,0 3 2 16,-2-4-1-16,4 4-1 15,-4 1 1-15,4-1 0 16,-2 3 1-16,2 4-2 16,2-2 3-16,-2 0-1 0,-11 18-4 15,16-22-6-15,-16 22-6 16,0 0-4-16,18-4-7 16,-18 4-3-16,0 0-3 15,0 0-1-15,-24 20-3 16,24-20 23-16</inkml:trace>
          <inkml:trace contextRef="#ctx0" brushRef="#br0" timeOffset="3093.4436">1276 336 109 0,'0'0'40'0,"0"0"-5"0,0 0-11 16,18 13-8-16,-2-3-1 16,-16-10-2-16,32 27-10 15,-13-9-3-15,0 2 0 16,1 2 0-16,-2 3 0 16,0-5 0-16,-1-4 0 15,-3 0 0-15,-14-16-9 16,29 15-19-16,-29-15-6 15,0 0 0-15,16-22-2 16,-16 22-1-16,-3-31-6 16</inkml:trace>
          <inkml:trace contextRef="#ctx0" brushRef="#br0" timeOffset="3754.008">1729 343 76 0,'3'-23'32'0,"-3"23"-2"16,0-29-8-16,-2 13-15 0,2 16-1 15,-5-23-1 1,5 23 0-16,-20-15-4 15,4 10 0-15,-6 7-1 16,-3 3 2-16,-6 4 2 0,2 5-2 16,-5 6 3-16,11 4-1 15,-3 1 2-15,14 5 0 16,5-5 1-16,14 2-2 16,5-7 1-16,14-2-1 15,6-9-1-15,8-5-2 16,3-8-2-16,-1-7-4 15,-3-5 0-15,-6-7-1 16,-2-2-2-16,-12-2 2 16,-6 0 0-16,-9 2 2 15,-6 1 3-15,-4 8 5 16,-3-2 2-16,9 18 1 0,-21-9-1 16,21 9 0-16,0 0 2 15,-7 29-7-15,10-9-2 16,12 7 0-16,3 3 0 15,7 6 0-15,4 4 0 16,1 1 0-16,3 4 0 16,-4 4 0-16,-4-1 0 15,-7 1 0-15,-9-4 0 16,-7 0 0-16,-13-7 0 16,-9-6 0-16,-10-5 0 15,-8-11 0-15,-2-5-1 16,-7-13-13-16,7 2-4 15,-3-12-4-15,14 1-5 0,0-13-3 16,22 1-3-16,7-8 0 16,18 1 7-16,13-4 5 15,10-4-1-15,13 5 15 16</inkml:trace>
          <inkml:trace contextRef="#ctx0" brushRef="#br0" timeOffset="3913.1637">2192 512 116 0,'8'27'41'16,"-16"-10"-4"-16,1 8-9 16,-9-2-10-16,5 4-16 15,4 0-17-15,-6-7-16 16,10-2-9-16,3-18-2 0,0 0-2 16,0 0 0-16,10-32 19 15</inkml:trace>
          <inkml:trace contextRef="#ctx0" brushRef="#br0" timeOffset="4161.0372">2411 75 176 0,'-9'29'42'0,"-2"2"-7"0,5 12-33 16,5 7-2-16,1 1 0 16,5 4-9-16,-3-6-15 15,7-4-7 1,-4-11-2-16,12-9-2 0,-17-25-1 16,30 7-1-16,-14-23 4 15</inkml:trace>
          <inkml:trace contextRef="#ctx0" brushRef="#br0" timeOffset="4745.031">2681 203 170 0,'0'0'35'0,"4"16"-1"0,-4-16-18 16,-4 36-16-16,10-9 0 15,1 6 0 1,0 1 0-16,4 0 0 15,0 0 0-15,2-5 0 0,-3-6 0 16,-10-23-3-16,22 25-9 16,-22-25 0-16,0 0 0 15,11-32 0-15,-9 7 2 16,-4-9 5-16,0-4 6 16,6 2 7-16,-4-5 2 15,9 6 1-15,0-1 0 16,7 15 0-16,0 5-1 15,6 8-6-15,3 14-4 16,2 6 0-16,-2 10 0 16,2 7 0-16,-1 7 0 15,-3 2 0-15,-1-1 0 16,-4-1 0-16,-2-5 0 0,-1-6 0 16,-5-9 0-16,-10-16 0 15,0 0-6-15,0 0-4 16,18-16-1-16,-19-15 0 15,4 1-1-15,-6-8 1 16,8 0 0-16,2-1 4 16,4 5 4-16,3 5 4 15,3 9 6-15,4 13 3 16,-3 7 1-16,8 11 1 16,-6 7 0-16,3 12 0 15,-9-1 0-15,3 7-7 16,-6-2-5-16,-2-3 0 0,5-4-2 15,-7-9-22-15,-7-18-7 16,22 12-4-16,-6-19 1 16,-3-13-1-16,5-1 0 15,-6-12 0-15</inkml:trace>
          <inkml:trace contextRef="#ctx0" brushRef="#br0" timeOffset="5075.2386">3582 138 133 0,'0'0'35'16,"0"0"0"-16,2 22-3 16,3 1-12-16,-3 1-20 15,5 6 0-15,7 4 0 0,6-1 0 16,9-1 0-16,5-5 0 16,8-4 0-16,3-10 0 15,4-8 0-15,-2-8 0 16,0-6-7-16,-9-15-7 15,-2 1-4-15,-17-11 2 16,-2 2-2-16,-17-6 2 16,-2 9 1-16,-11-2 7 15,-5 6 7-15,-2 5 4 16,-1 6 3-16,4 7-2 16,17 7-6-16,-21-2-8 15,21 2-7-15,0 0-4 16,23 11-1-16,3-9-3 0,2 1 1 15,10-1 1-15</inkml:trace>
          <inkml:trace contextRef="#ctx0" brushRef="#br0" timeOffset="5514.0628">4341 151 176 0,'0'0'34'15,"8"34"2"-15,-10-11-27 16,5 13-9-16,6 6 0 15,8 19 0 1,6 4 0 0,-3-1-4-16,2-4 0 15,-4-6-2-15,0-7 1 0,-4-15-5 16,1-7-7-16,-15-25 4 16,-9-27-7-1,-9-5 0-15,3-4 1 16,-8-15 5-16,-1 1 5 0,-1-6 9 15,-2-3 11-15,12 7 5 16,1 0 3-16,18 8 0 16,3 1-1-16,20 11-4 15,9 5-6-15,11 12-5 16,12 10-3-16,3 9 1 16,3 8-1-16,-7 8 1 15,-12 7 0-15,-8 5 0 16,-16 4 1-16,-13-1-1 15,-22-1 1-15,-14-7-1 0,-11-8-1 16,-7-6-2 0,2-6-17-16,-11-16-12 15,12-3-4-15,3-12-1 0,17-10-3 16,9-11-2-16</inkml:trace>
        </inkml:traceGroup>
      </inkml:traceGroup>
    </inkml:traceGroup>
    <inkml:traceGroup>
      <inkml:annotationXML>
        <emma:emma xmlns:emma="http://www.w3.org/2003/04/emma" version="1.0">
          <emma:interpretation id="{D66AE64F-8462-4731-A75B-626565A83285}" emma:medium="tactile" emma:mode="ink">
            <msink:context xmlns:msink="http://schemas.microsoft.com/ink/2010/main" type="paragraph" rotatedBoundingBox="14429,6641 18635,6960 18562,7918 14357,75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CA18425-190E-4785-9910-EE5340041621}" emma:medium="tactile" emma:mode="ink">
              <msink:context xmlns:msink="http://schemas.microsoft.com/ink/2010/main" type="line" rotatedBoundingBox="14429,6641 18635,6960 18562,7918 14357,7598"/>
            </emma:interpretation>
          </emma:emma>
        </inkml:annotationXML>
        <inkml:traceGroup>
          <inkml:annotationXML>
            <emma:emma xmlns:emma="http://www.w3.org/2003/04/emma" version="1.0">
              <emma:interpretation id="{9C6B7336-ECF4-4B56-BE40-EAB54CAEE7A9}" emma:medium="tactile" emma:mode="ink">
                <msink:context xmlns:msink="http://schemas.microsoft.com/ink/2010/main" type="inkWord" rotatedBoundingBox="14471,6570 16232,6903 16076,7725 14315,7393"/>
              </emma:interpretation>
              <emma:one-of disjunction-type="recognition" id="oneOf2">
                <emma:interpretation id="interp10" emma:lang="en-US" emma:confidence="0">
                  <emma:literal>PE</emma:literal>
                </emma:interpretation>
                <emma:interpretation id="interp11" emma:lang="en-US" emma:confidence="0">
                  <emma:literal>PEE</emma:literal>
                </emma:interpretation>
                <emma:interpretation id="interp12" emma:lang="en-US" emma:confidence="0">
                  <emma:literal>pe=</emma:literal>
                </emma:interpretation>
                <emma:interpretation id="interp13" emma:lang="en-US" emma:confidence="0">
                  <emma:literal>pose</emma:literal>
                </emma:interpretation>
                <emma:interpretation id="interp14" emma:lang="en-US" emma:confidence="0">
                  <emma:literal>PIE</emma:literal>
                </emma:interpretation>
              </emma:one-of>
            </emma:emma>
          </inkml:annotationXML>
          <inkml:trace contextRef="#ctx0" brushRef="#br0" timeOffset="7092.9863">754 1275 171 0,'-21'-10'43'0,"21"10"-4"0,-27 28-37 16,18 3-2-16,9 10 0 16,5 11 0-16,0 8 0 15,6 3 0-15,4 3 0 16,-1-3 0-16,0-5 0 16,-1-9 0-16,0-3 0 15,-8-20-18-15,10-7-9 16,-15-19-5-16,0 0-4 0,9-30-4 15,-13-4-1-15,-3-15 0 16,0-14 22-16</inkml:trace>
          <inkml:trace contextRef="#ctx0" brushRef="#br0" timeOffset="7355.9699">752 1274 105 0,'11'-17'38'0,"9"7"-6"16,2-1-10-16,16 11-7 15,1 0-2-15,8 7-4 16,-2 4-5-16,1 3-3 16,-7 8-2-16,-8 1 1 15,-9 4-1-15,-13 4 2 0,-11-1 0 16,-7 1 2-16,-11-2-1 16,-5-1 2-1,-4-2-2-15,0-5-1 16,4-1-9-16,-1-11-10 0,26-9-8 15,-18 4-7-15,18-4-5 16,31-31-2-16,3 6-2 16,10-6 2-16</inkml:trace>
          <inkml:trace contextRef="#ctx0" brushRef="#br0" timeOffset="7837.3399">1308 1380 169 0,'-29'21'42'0,"9"1"-3"15,13 8-34-15,11 10-5 16,9 1 0-16,6 10 0 16,7 3 0-16,1 5 0 15,11-102 0 1,-2 104-6 0,-2-5 0-16,2-9-8 15,-3-17-8-15,6-6-10 0,-10-19-5 16,7-10-2-1,-14 87 3-15,-1-116-4 16,-1-9 18-16</inkml:trace>
          <inkml:trace contextRef="#ctx0" brushRef="#br0" timeOffset="8059.4896">1321 1606 119 0,'0'0'42'0,"0"0"-5"15,0 0-23-15,47-18-29 32,14 8-4-32,2-5-6 15,4 4-7-15,-6-3-5 0,-5 3-1 16,-11 0 0-16</inkml:trace>
          <inkml:trace contextRef="#ctx0" brushRef="#br0" timeOffset="7580.1221">1379 1259 124 0,'0'0'41'0,"0"0"-2"16,1-16-17-16,21 9-19 16,7 0-9-16,5-4-12 15,10 4-10-15,-3-2-11 16,2 3-2-16,-7-3-1 15,-5 4 3-15,-11 3 24 16</inkml:trace>
          <inkml:trace contextRef="#ctx0" brushRef="#br0" timeOffset="9116.4215">1498 1982 30 0,'-9'-16'19'16,"9"16"-2"-16,0 0 0 15,0 0-3-15,18 2 4 16,-18-2 3-16,29-2-2 16,-8 0 1-16,10 6-3 15,0-6-1-15,5 6-3 16,-4-4-4-16,-3-2-17 15,5 7-14-15,-12-5-5 0,-2 0-11 16,-20 0-2-16,16-5 2 16,-16 5-3-16,-4-18 26 15</inkml:trace>
          <inkml:trace contextRef="#ctx0" brushRef="#br0" timeOffset="9459.6523">2140 1635 136 0,'-14'-20'40'0,"14"20"-1"15,12-16-17-15,8 7-19 16,7 6-8-16,2-6-8 16,7 5-7-16,-2-3-4 15,2 5-2-15,-8-3-3 16,-3 1-5-16,-9 2-4 15,-16 2 4-15,18 0 18 16,-18 0 16-16</inkml:trace>
          <inkml:trace contextRef="#ctx0" brushRef="#br0" timeOffset="9641.0646">2207 1768 139 0,'0'0'40'0,"0"0"-3"16,23-1-26-16,3-5-31 16,1-3-7-16,7 2-4 15,-2-2-1-15,4-2-6 16,-1-1-2-16,-5-1 2 16</inkml:trace>
        </inkml:traceGroup>
        <inkml:traceGroup>
          <inkml:annotationXML>
            <emma:emma xmlns:emma="http://www.w3.org/2003/04/emma" version="1.0">
              <emma:interpretation id="{98DA0DF9-F969-4628-8228-40BFFDE573A9}" emma:medium="tactile" emma:mode="ink">
                <msink:context xmlns:msink="http://schemas.microsoft.com/ink/2010/main" type="inkWord" rotatedBoundingBox="16416,6782 18638,6966 18559,7922 16337,7739"/>
              </emma:interpretation>
              <emma:one-of disjunction-type="recognition" id="oneOf3">
                <emma:interpretation id="interp15" emma:lang="en-US" emma:confidence="0">
                  <emma:literal>mgrs</emma:literal>
                </emma:interpretation>
                <emma:interpretation id="interp16" emma:lang="en-US" emma:confidence="0">
                  <emma:literal>mgs</emma:literal>
                </emma:interpretation>
                <emma:interpretation id="interp17" emma:lang="en-US" emma:confidence="0">
                  <emma:literal>mgt</emma:literal>
                </emma:interpretation>
                <emma:interpretation id="interp18" emma:lang="en-US" emma:confidence="0">
                  <emma:literal>nigh</emma:literal>
                </emma:interpretation>
                <emma:interpretation id="interp19" emma:lang="en-US" emma:confidence="0">
                  <emma:literal>mgr</emma:literal>
                </emma:interpretation>
              </emma:one-of>
            </emma:emma>
          </inkml:annotationXML>
          <inkml:trace contextRef="#ctx0" brushRef="#br0" timeOffset="10265.6195">2707 1549 152 0,'-22'7'40'16,"22"-7"-4"-16,-13 29-20 15,15-2-17-15,5 3 1 16,4 8-1-16,4 0 0 15,3 2 0-15,0-3 0 16,0-1-9-16,-6-10-4 16,5-3-4-16,-17-23-4 15,19 16-1-15,-19-16 0 0,6-16 1 16,-12-7 2-16,3-4 11 16,-3-11 7-16,-1-7 9 15,5 0 7-15,1-7 6 16,10 8 3-16,-4-1 0 15,11 11-2-15,-3 9-3 16,12 14-2-16,-3 11-4 16,9 15-5-16,-6 12-4 15,2 5-3-15,0 11 0 16,-2 4 0-16,0 0-1 16,-1-2 1-16,-4-2-1 15,-2-7 0-15,-6-9 0 16,1-9 1-16,-13-18-5 0,0 0-2 15,20-7-2-15,-22-17-2 16,6-6-1-16,-6-12 0 16,7 3 0-16,-1-8 0 15,7 4 4-15,1 0 3 16,6 10 5-16,2 10 3 16,2 8 5-16,3 15 3 15,-5 9 1-15,4 13 1 16,-5 7-1-16,3 10 0 15,-8 1-3-15,3 3-2 16,-1-1-9-16,-3-8-17 16,6-4-8-16,-1-12-4 15,2-9 0-15,0-10-2 0,7-14 0 16,-2-8-1-16</inkml:trace>
          <inkml:trace contextRef="#ctx0" brushRef="#br0" timeOffset="10811.9872">3829 1457 150 0,'-27'-18'34'16,"2"9"-1"-16,-10-2-4 16,6 11-29-16,1 11 0 15,1 9 1-15,1 9-2 16,-1 7 1-16,6 10-1 0,3 3 0 15,5 3 0 1,11 0-1-16,11-7 1 16,11-5 0-16,11-9 0 15,10-13 0-15,8-11 1 0,3-11 0 16,-1-10 0-16,-8-10 0 16,-7-6 0-16,-9-8 0 15,-12-3 0-15,-10-3 0 16,-10 5 1-16,-6 1 0 15,-5 6 0-15,-1 6 0 16,-1 8-1-16,18 18 1 16,-21-5-1-16,21 5 0 15,0 32 0-15,10-5-1 16,12 8 0-16,9 6 0 16,5 8 0-16,7 6 1 15,4 5-1-15,2 3 0 0,-2 0 0 16,-4 1 1-16,-9-2 0 15,-12-3 0-15,-11-7 0 16,-13-3 0-16,-9-13 0 16,-12-9 0-16,-6-9 1 15,-7-13-2-15,-2-12 1 16,0-15-11-16,7-6-10 16,1-16-6-16,10-8-4 15,2-11 0-15,9-2-1 0,7-3-1 16,11 1 1-1</inkml:trace>
          <inkml:trace contextRef="#ctx0" brushRef="#br0" timeOffset="11216.7244">4148 1337 164 0,'0'0'34'15,"0"0"-2"-15,0 0-15 16,-5 28-17-16,14 10-1 15,7 11 1-15,8 10-1 16,1 8 0-16,4 1 0 16,5 2 0-16,-7-9 0 15,2-7 0-15,-7-9 0 16,-6-16 0-16,-5-13 0 16,-11-16-2-16,0 0-4 15,3-25-4-15,-8-9 1 0,3-7 0 16,4-10 0-16,7 4 2 15,4-1 4-15,8 1 6 16,6 13 5-16,8 9 4 16,10 16-1-16,0 9 0 15,9 16 0-15,-4 9-1 16,-1 11-4-16,-4 7-4 16,-7 6-1-16,-7-4 1 15,-8-2 0-15,-12-7 0 16,-7-9-14-16,-4-9-18 15,0-18-1-15,-18-4-2 16,3-19-2-16,-5-15-3 16</inkml:trace>
        </inkml:traceGroup>
      </inkml:traceGroup>
    </inkml:traceGroup>
    <inkml:traceGroup>
      <inkml:annotationXML>
        <emma:emma xmlns:emma="http://www.w3.org/2003/04/emma" version="1.0">
          <emma:interpretation id="{93BFCF3C-1BB8-4B8A-A889-2522F3828290}" emma:medium="tactile" emma:mode="ink">
            <msink:context xmlns:msink="http://schemas.microsoft.com/ink/2010/main" type="paragraph" rotatedBoundingBox="15954,8031 19344,8076 19336,8701 15945,865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2C9EE2E-C748-48CA-8E7E-3A004B08D047}" emma:medium="tactile" emma:mode="ink">
              <msink:context xmlns:msink="http://schemas.microsoft.com/ink/2010/main" type="line" rotatedBoundingBox="15954,8031 19344,8076 19336,8701 15945,8656"/>
            </emma:interpretation>
          </emma:emma>
        </inkml:annotationXML>
        <inkml:traceGroup>
          <inkml:annotationXML>
            <emma:emma xmlns:emma="http://www.w3.org/2003/04/emma" version="1.0">
              <emma:interpretation id="{383912D7-B0FC-42D2-B067-5FF2468F4BD7}" emma:medium="tactile" emma:mode="ink">
                <msink:context xmlns:msink="http://schemas.microsoft.com/ink/2010/main" type="inkWord" rotatedBoundingBox="15951,8259 16269,8263 16266,8517 15947,8513"/>
              </emma:interpretation>
              <emma:one-of disjunction-type="recognition" id="oneOf4">
                <emma:interpretation id="interp20" emma:lang="en-US" emma:confidence="1">
                  <emma:literal>=</emma:literal>
                </emma:interpretation>
                <emma:interpretation id="interp21" emma:lang="en-US" emma:confidence="0">
                  <emma:literal>5</emma:literal>
                </emma:interpretation>
                <emma:interpretation id="interp22" emma:lang="en-US" emma:confidence="0">
                  <emma:literal>I</emma:literal>
                </emma:interpretation>
                <emma:interpretation id="interp23" emma:lang="en-US" emma:confidence="0">
                  <emma:literal>•</emma:literal>
                </emma:interpretation>
                <emma:interpretation id="interp24" emma:lang="en-US" emma:confidence="0">
                  <emma:literal>•A</emma:literal>
                </emma:interpretation>
              </emma:one-of>
            </emma:emma>
          </inkml:annotationXML>
          <inkml:trace contextRef="#ctx0" brushRef="#br0" timeOffset="11960.2729">2306 2695 161 0,'-18'4'40'0,"18"-4"-11"16,0 0-29-16,18-2-1 16,7 4 0-16,8 1-10 15,-3-5-10-15,10 6-6 16,-7-4-4-16,1 0-1 15,-11 0-1-15,-3 2 1 16,-20-2-2-16</inkml:trace>
          <inkml:trace contextRef="#ctx0" brushRef="#br0" timeOffset="12148.991">2234 2940 104 0,'0'0'40'0,"0"0"-5"16,0 0-11-16,38 9-14 16,-4-13-16-16,2-3-15 15,7 0-9-15,1-2-1 0,3-2-2 16,-6-4-1 0,-5 3-2-16</inkml:trace>
        </inkml:traceGroup>
        <inkml:traceGroup>
          <inkml:annotationXML>
            <emma:emma xmlns:emma="http://www.w3.org/2003/04/emma" version="1.0">
              <emma:interpretation id="{CDF0A207-37F3-48DB-A9B4-1F99C5CE98EE}" emma:medium="tactile" emma:mode="ink">
                <msink:context xmlns:msink="http://schemas.microsoft.com/ink/2010/main" type="inkWord" rotatedBoundingBox="16678,8040 19344,8076 19336,8701 16670,8666"/>
              </emma:interpretation>
              <emma:one-of disjunction-type="recognition" id="oneOf5">
                <emma:interpretation id="interp25" emma:lang="en-US" emma:confidence="0">
                  <emma:literal>1.9.8.1</emma:literal>
                </emma:interpretation>
                <emma:interpretation id="interp26" emma:lang="en-US" emma:confidence="0">
                  <emma:literal>1.9-8.1</emma:literal>
                </emma:interpretation>
                <emma:interpretation id="interp27" emma:lang="en-US" emma:confidence="0">
                  <emma:literal>1-9.8-1</emma:literal>
                </emma:interpretation>
                <emma:interpretation id="interp28" emma:lang="en-US" emma:confidence="0">
                  <emma:literal>1.9-8-1</emma:literal>
                </emma:interpretation>
                <emma:interpretation id="interp29" emma:lang="en-US" emma:confidence="0">
                  <emma:literal>19.8-1</emma:literal>
                </emma:interpretation>
              </emma:one-of>
            </emma:emma>
          </inkml:annotationXML>
          <inkml:trace contextRef="#ctx0" brushRef="#br0" timeOffset="12440.1068">2977 2571 159 0,'-14'27'39'16,"14"2"-7"-16,0 8-32 16,9 7-1-16,4 4 0 0,3 6 1 15,4-2 0-15,-1-3-1 16,1-4 0-16,-2-7-10 16,0-10-10-16,-7-11-8 15,-11-17-3-15,18 5-2 16,-18-5 0-16,9-31-1 15</inkml:trace>
          <inkml:trace contextRef="#ctx0" brushRef="#br0" timeOffset="12628.2337">3335 2875 157 0,'0'0'40'0,"-15"21"-11"16,15-21-46-16,7 27-14 16,-7-27-1-16,27 17-2 15,-10-19-1-15,1-5-2 16</inkml:trace>
          <inkml:trace contextRef="#ctx0" brushRef="#br0" timeOffset="13184.9275">3988 2677 130 0,'-2'-23'40'0,"-3"-1"-2"16,-4-1-17-16,0 5-20 15,-4 2 0-15,13 18 0 16,-36-20-1-16,11 17 1 16,-4 5-1-16,-6 7 0 15,-1 7 1-15,-2 5-1 16,4 6-1-16,3 6 0 16,10-1 0-16,8 2 1 15,13 2-1-15,9-3-1 0,15-8 2 16,8-7-1-16,10-9 0 15,5-9 1-15,-1-5 0 16,-2-10-1 0,-5-5-1-16,-2-7 1 0,-12-1 0 15,-5 1 1-15,-8 1 0 16,-5 7 0-16,-1 1 1 16,-6 18 1-16,0 0 0 15,0 0 1-15,0 0-2 16,2 21 0-16,0 4-1 15,-1 6 1-15,3 5-1 16,0 5-1-16,3-1 1 16,-2 1-1-16,4-3 0 0,-2 0 1 15,4-9-1 1,0-6 1-16,3-5-17 16,-14-18-9-16,28 5-6 15,-28-5 0-15,28-19-1 0,-13-1-1 16,1 2 0-16</inkml:trace>
          <inkml:trace contextRef="#ctx0" brushRef="#br0" timeOffset="13340.8774">4369 2936 146 0,'0'0'34'0,"-8"25"-2"15,8-25-15-15,-9 24-18 16,18-8-17-16,-9-16-11 15,17 16-4-15,-17-16 0 16,25-11-2-16,-11-5 0 16</inkml:trace>
          <inkml:trace contextRef="#ctx0" brushRef="#br0" timeOffset="13902.617">4778 2666 139 0,'0'0'35'0,"-2"-16"-2"16,2 16-4-16,-11 22-29 15,6-3 0-15,-2 8 0 16,-8 6-1-16,3 5 0 16,-4 1 1-16,1 3-1 0,1 2 0 15,3-2 0-15,2-4 1 16,9-4-1-16,7-2 1 15,7-7 0-15,8-5 0 16,3-5 0-16,6-10 0 16,0-5 1-16,1-5-1 15,-1-4 1-15,-8-8-2 16,1-1 1-16,-10-1 0 16,-3-3 0-16,-9-1 0 15,-9-1-1-15,-6 3 1 16,-10-3 0-16,-5 1 0 15,-11-2 0-15,-3 0 1 16,-3 1-1-16,0-1 0 0,7 2 0 16,4-3 1-16,5 1-1 15,9 2 1-15,15 1 0 16,8 1-1-16,8 3 0 16,13 0 1-16,6 0-1 15,6 3-1-15,6 8-8 16,-8-2-11-16,6 9-6 15,-8 0-6-15,1 7 0 16,-15 0-1-16,-18-7 0 16,25 24-2-16</inkml:trace>
          <inkml:trace contextRef="#ctx0" brushRef="#br0" timeOffset="14031.7034">5116 2877 165 0,'-8'16'33'15,"8"-16"-17"-15,0 0-46 16,20 12-3-16,-4-17-1 16,6-2-2-16,2-7 1 15</inkml:trace>
          <inkml:trace contextRef="#ctx0" brushRef="#br0" timeOffset="14271.8642">5538 2510 155 0,'0'0'34'16,"-6"27"0"-16,8-2-18 15,5 16-16-15,4 11-2 16,4 8 1-16,-1 1-1 16,2-2 0-16,-1-1-25 15,-6-8-7-15,-6-14-1 16,-3-14-1-16,0-22-2 16,0 0-1-16</inkml:trace>
        </inkml:traceGroup>
      </inkml:traceGroup>
    </inkml:traceGroup>
    <inkml:traceGroup>
      <inkml:annotationXML>
        <emma:emma xmlns:emma="http://www.w3.org/2003/04/emma" version="1.0">
          <emma:interpretation id="{76D2BDB2-5943-4258-B03E-3BD5A0EA16C1}" emma:medium="tactile" emma:mode="ink">
            <msink:context xmlns:msink="http://schemas.microsoft.com/ink/2010/main" type="paragraph" rotatedBoundingBox="15942,8901 18909,9208 18814,10133 15847,982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1ED4A64-6B92-4C9A-BE8C-5D8E5B9406E4}" emma:medium="tactile" emma:mode="ink">
              <msink:context xmlns:msink="http://schemas.microsoft.com/ink/2010/main" type="inkBullet" rotatedBoundingBox="15895,9361 16230,9396 16192,9756 15858,9721"/>
            </emma:interpretation>
            <emma:one-of disjunction-type="recognition" id="oneOf6">
              <emma:interpretation id="interp30" emma:lang="en-US" emma:confidence="1">
                <emma:literal>=</emma:literal>
              </emma:interpretation>
              <emma:interpretation id="interp31" emma:lang="en-US" emma:confidence="0">
                <emma:literal>[</emma:literal>
              </emma:interpretation>
              <emma:interpretation id="interp32" emma:lang="en-US" emma:confidence="0">
                <emma:literal>I</emma:literal>
              </emma:interpretation>
              <emma:interpretation id="interp33" emma:lang="en-US" emma:confidence="0">
                <emma:literal>•</emma:literal>
              </emma:interpretation>
              <emma:interpretation id="interp34" emma:lang="en-US" emma:confidence="0">
                <emma:literal>•A</emma:literal>
              </emma:interpretation>
            </emma:one-of>
          </emma:emma>
        </inkml:annotationXML>
        <inkml:trace contextRef="#ctx0" brushRef="#br0" timeOffset="14948.9166">2192 3845 162 0,'0'0'39'15,"-16"2"-10"-15,16-2-30 16,18-4 1-16,4 2-1 0,7 0 1 16,3-3-10-16,11 5-11 15,-5-4-8-15,2 3-3 16,-9-3 0-16,-4 4-7 15,-9 2-2-15</inkml:trace>
        <inkml:trace contextRef="#ctx0" brushRef="#br0" timeOffset="15128.291">2237 4158 154 0,'0'0'40'0,"29"11"-12"16,-3-11-50-16,4-6-9 16,14 1-1-16,-7-6-2 15,7 2-1 1,-5-7-1-16</inkml:trace>
      </inkml:traceGroup>
      <inkml:traceGroup>
        <inkml:annotationXML>
          <emma:emma xmlns:emma="http://www.w3.org/2003/04/emma" version="1.0">
            <emma:interpretation id="{8684C015-0011-46E8-9509-2687808BFE54}" emma:medium="tactile" emma:mode="ink">
              <msink:context xmlns:msink="http://schemas.microsoft.com/ink/2010/main" type="line" rotatedBoundingBox="16769,8987 18909,9208 18814,10133 16674,9912"/>
            </emma:interpretation>
          </emma:emma>
        </inkml:annotationXML>
        <inkml:traceGroup>
          <inkml:annotationXML>
            <emma:emma xmlns:emma="http://www.w3.org/2003/04/emma" version="1.0">
              <emma:interpretation id="{6682E230-5111-4DCF-BA2F-18E6CE130367}" emma:medium="tactile" emma:mode="ink">
                <msink:context xmlns:msink="http://schemas.microsoft.com/ink/2010/main" type="inkWord" rotatedBoundingBox="16769,8987 18909,9208 18814,10133 16674,9912"/>
              </emma:interpretation>
              <emma:one-of disjunction-type="recognition" id="oneOf7">
                <emma:interpretation id="interp35" emma:lang="en-US" emma:confidence="0">
                  <emma:literal>9.0</emma:literal>
                </emma:interpretation>
                <emma:interpretation id="interp36" emma:lang="en-US" emma:confidence="0">
                  <emma:literal>9.8b</emma:literal>
                </emma:interpretation>
                <emma:interpretation id="interp37" emma:lang="en-US" emma:confidence="0">
                  <emma:literal>9.83</emma:literal>
                </emma:interpretation>
                <emma:interpretation id="interp38" emma:lang="en-US" emma:confidence="0">
                  <emma:literal>9.00</emma:literal>
                </emma:interpretation>
                <emma:interpretation id="interp39" emma:lang="en-US" emma:confidence="0">
                  <emma:literal>9.03</emma:literal>
                </emma:interpretation>
              </emma:one-of>
            </emma:emma>
          </inkml:annotationXML>
          <inkml:trace contextRef="#ctx0" brushRef="#br0" timeOffset="15731.9715">3392 3884 134 0,'-5'-23'34'16,"-2"-2"3"-16,-10-2-14 16,8 3-22-16,-3 5-1 15,-1 1 0-15,-7 3 0 16,-1 6 1-16,-8 6 0 16,-4 6-1-16,-3 8 1 15,-3 5-2-15,1 6 1 16,0 8 0-16,7 6 0 0,6 4-1 15,10 3 0 1,14 0 1-16,11 0 0 16,12-3-1-16,11-6 1 15,10-10 0-15,6-10 0 16,-1-14-8-16,10-5-4 0,-11-15-1 16,0-4 0-16,-13-10 1 15,-5 0 2-15,-15 2 8 16,-3 1 2-16,-5 9 8 15,-12 1 4-15,6 21 1 16,0 0 0-16,-20-2-1 16,20 2-2-16,-12 36-8 15,12-2-1-15,2 9-1 16,5 4 0-16,2 7 0 0,7 4 0 16,0-4 1-1,6 0-1-15,-2-7 0 16,1-10 0-16,-1-11-8 0,2-7-16 15,-6-11-8-15,-16-8 0 16,25-18-1-16,-14-6-2 16,-2-5 0-16</inkml:trace>
          <inkml:trace contextRef="#ctx0" brushRef="#br0" timeOffset="15897.0845">3849 4199 160 0,'-6'16'34'16,"-1"8"-2"-16,-2-1-27 16,4-3-18-16,12 2-15 15,-7-22-5-15,20 23 0 0,-20-23-2 16,27-16 0-16,-9-8-1 16</inkml:trace>
          <inkml:trace contextRef="#ctx0" brushRef="#br0" timeOffset="16444.7727">4276 3870 153 0,'2'-16'34'0,"-2"16"-1"15,0 0-21-15,-16 16-12 16,11 6 0-16,-4 4 0 0,-2 12 0 15,-2 7 0-15,-1 4 0 16,1 5 0-16,0 2 0 16,4-4 0-16,8-2 0 15,2-3 0-15,10-7 0 16,5-10 0-16,6-6 0 16,9-12 0-16,3-5 1 15,2-7-1-15,0-7 1 16,0-5-1-16,0-6 0 15,-3-4 0-15,-4 0 0 16,-8-3 0-16,-6 0 0 16,-6 0-1-16,-7 0 1 15,-9-1 0-15,-10 3 0 0,-8-4 0 16,-9 0 0-16,-8 2 0 16,-5-2-1-16,-3 2 1 15,1-1 0-15,-1 1 0 16,1 2 0-16,9 1 0 15,6 2 0-15,9 2-1 16,8 0 1-16,10 1 0 16,7 17 0-16,16-29 0 15,4 16 0-15,11-1 0 16,9 1 0-16,1-3-7 16,4 11-14-16,-2-3-7 15,-3 5-3-15,-7 1-1 16,-4 4-2-16,-8-2 0 15,-3 3 0-15</inkml:trace>
          <inkml:trace contextRef="#ctx0" brushRef="#br0" timeOffset="16865.2967">4811 3604 147 0,'-20'5'33'16,"20"-5"2"-16,-15 29-17 16,19 1-18-16,9 5 1 15,10 8-1-15,4 7 1 0,9 8-1 16,4 6 1-16,0 7-3 15,3-5 2-15,-3-1 0 16,-6 0 1-16,-9-6-1 16,-10-5 0-16,-8-5 1 15,-13-10-1-15,-4-8 0 16,-10-8 0-16,-9-5 1 16,-5-7-2-16,-4-9 1 15,-2-6-1-15,0-7 1 16,4-3-1-16,4-6 1 15,5 2-10-15,5-7-16 16,15 2-6-16,3-4-2 16,11-4-2-16,8-1-3 0,8-13 0 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6:15:46.5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F174F9C-6B97-46C1-A552-7E06B4F6F25E}" emma:medium="tactile" emma:mode="ink">
          <msink:context xmlns:msink="http://schemas.microsoft.com/ink/2010/main" type="writingRegion" rotatedBoundingBox="23541,17096 23745,17096 23745,18002 23541,18002"/>
        </emma:interpretation>
      </emma:emma>
    </inkml:annotationXML>
    <inkml:traceGroup>
      <inkml:annotationXML>
        <emma:emma xmlns:emma="http://www.w3.org/2003/04/emma" version="1.0">
          <emma:interpretation id="{FB67A29B-DED4-4D2D-BD3D-15F23E6F0524}" emma:medium="tactile" emma:mode="ink">
            <msink:context xmlns:msink="http://schemas.microsoft.com/ink/2010/main" type="paragraph" rotatedBoundingBox="23541,17096 23745,17096 23745,18002 23541,18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01ED5D-69A2-4911-87F1-B544C8BECF46}" emma:medium="tactile" emma:mode="ink">
              <msink:context xmlns:msink="http://schemas.microsoft.com/ink/2010/main" type="line" rotatedBoundingBox="23541,17096 23745,17096 23745,18002 23541,18002"/>
            </emma:interpretation>
          </emma:emma>
        </inkml:annotationXML>
        <inkml:traceGroup>
          <inkml:annotationXML>
            <emma:emma xmlns:emma="http://www.w3.org/2003/04/emma" version="1.0">
              <emma:interpretation id="{CB30745C-77CA-4110-806A-0E870A159EE8}" emma:medium="tactile" emma:mode="ink">
                <msink:context xmlns:msink="http://schemas.microsoft.com/ink/2010/main" type="inkWord" rotatedBoundingBox="23627,17083 23753,17972 23541,18002 23415,17113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=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0 0 0,'0'0'0,"0"0"15,0 0-15</inkml:trace>
          <inkml:trace contextRef="#ctx0" brushRef="#br0" timeOffset="4700.3832">0 906 0,'193'-83'0,"-182"77"16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3.99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B0DB82-8187-4E6C-9E54-24E0E4CDA0B5}" emma:medium="tactile" emma:mode="ink">
          <msink:context xmlns:msink="http://schemas.microsoft.com/ink/2010/main" type="writingRegion" rotatedBoundingBox="7871,9168 10007,8626 10581,10887 8445,11428"/>
        </emma:interpretation>
      </emma:emma>
    </inkml:annotationXML>
    <inkml:traceGroup>
      <inkml:annotationXML>
        <emma:emma xmlns:emma="http://www.w3.org/2003/04/emma" version="1.0">
          <emma:interpretation id="{F4E60C97-0534-4CB2-965B-B307A5B30628}" emma:medium="tactile" emma:mode="ink">
            <msink:context xmlns:msink="http://schemas.microsoft.com/ink/2010/main" type="paragraph" rotatedBoundingBox="8301,9059 10007,8626 10199,9381 8493,9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7F2894-1EF2-4CF5-A3CF-575C66FDC62C}" emma:medium="tactile" emma:mode="ink">
              <msink:context xmlns:msink="http://schemas.microsoft.com/ink/2010/main" type="line" rotatedBoundingBox="8301,9059 10007,8626 10199,9381 8493,9814"/>
            </emma:interpretation>
          </emma:emma>
        </inkml:annotationXML>
        <inkml:traceGroup>
          <inkml:annotationXML>
            <emma:emma xmlns:emma="http://www.w3.org/2003/04/emma" version="1.0">
              <emma:interpretation id="{FD3A81D4-C9FC-4BAA-9576-C6380D62A2F0}" emma:medium="tactile" emma:mode="ink">
                <msink:context xmlns:msink="http://schemas.microsoft.com/ink/2010/main" type="inkWord" rotatedBoundingBox="8301,9059 10007,8626 10199,9381 8493,9814"/>
              </emma:interpretation>
              <emma:one-of disjunction-type="recognition" id="oneOf0">
                <emma:interpretation id="interp0" emma:lang="en-US" emma:confidence="1">
                  <emma:literal>6m</emma:literal>
                </emma:interpretation>
                <emma:interpretation id="interp1" emma:lang="en-US" emma:confidence="0">
                  <emma:literal>6 m</emma:literal>
                </emma:interpretation>
                <emma:interpretation id="interp2" emma:lang="en-US" emma:confidence="0">
                  <emma:literal>6 M</emma:literal>
                </emma:interpretation>
                <emma:interpretation id="interp3" emma:lang="en-US" emma:confidence="0">
                  <emma:literal>6 on</emma:literal>
                </emma:interpretation>
                <emma:interpretation id="interp4" emma:lang="en-US" emma:confidence="0">
                  <emma:literal>6 in</emma:literal>
                </emma:interpretation>
              </emma:one-of>
            </emma:emma>
          </inkml:annotationXML>
          <inkml:trace contextRef="#ctx0" brushRef="#br0">5851 2744 96 0,'0'0'40'16,"0"0"-6"-16,-27 23-12 15,20 3-10-15,-4 4-5 16,2 6-3-16,2 11-3 16,-4 9-2-16,0 3 2 15,2 2 0-15,4 2 0 16,1 2 0-16,4-7 1 16,6 1 0-16,1-11 0 0,7-4 0 15,4-10-1 1,8-7-1-16,1-11 0 15,3-9 0-15,5-9 0 16,1-8-1-16,3-10 0 0,-2-4 0 16,0-6 1-16,0-4 0 15,-5-2 0-15,-5 0-1 16,-2 2 0-16,-8-1 1 16,-7 3-2-16,-4 0 0 15,-10 6 1-15,-7 5 0 16,-5 5 1-16,-9 7-1 15,-6 7 1-15,-1 9 0 16,-6 7 0-16,4 10 1 16,1 5-1-16,8 5 1 15,3 5 0-15,11 3 0 16,10-3 0-16,4-1 1 16,12-2 0-16,3-7-1 0,5-2-6 15,-1-13-9-15,7-1-9 16,-6-15-6-16,4-3-5 15,-3-4-1-15,-5-6 0 16,-1-3 0-16</inkml:trace>
          <inkml:trace contextRef="#ctx0" brushRef="#br0" timeOffset="730.332">6622 2974 131 0,'-25'29'36'0,"12"0"-1"16,-2-8-13-16,5 12-21 15,10-1 1-15,5-1 0 16,2-2 0-16,6-6-5 16,3-5-6-16,-16-18-3 15,27 13-2-15,-27-13 0 16,0 0-2-16,16-31 1 16,-10 11 0-16,-8-10 5 0,4-8 6 15,3-5 7-15,1-4 6 16,6 2 4-1,1-6 0-15,7 12 1 16,-2 1-1-16,7 11 2 0,-3 9-2 16,5 13-2-16,-4 10-7 15,3 10-3-15,-5 6-1 16,3 8 1-16,-4 5-1 16,-2 0-1-16,-2 6 1 15,-5-4 0-15,-1-6 2 16,-1-3-2-16,-1-5 1 15,-8-22-2-15,0 0 0 16,20 9-4-16,-20-9-6 0,16-36-2 16,-4 13-2-16,-1-12 1 15,4 3-1-15,-1-8 0 16,10 4 0 0,-1-5 5-16,2 5 9 0,8 7 10 15,-4 2 5-15,3 13 1 16,-3 7 0-16,3 18 1 15,-6 5 0-15,1 16-1 16,-7 4-4-16,-2 7-8 16,-4 6-2-16,-1 1-1 15,-6-5 1-15,2-5 1 16,-4-8-2-16,1-8 0 0,1-6-5 16,-7-18-20-16,0 0-10 15,22-33-1-15,-15-1-3 16,-5-7-2-16,-6-19-1 15</inkml:trace>
        </inkml:traceGroup>
      </inkml:traceGroup>
    </inkml:traceGroup>
    <inkml:traceGroup>
      <inkml:annotationXML>
        <emma:emma xmlns:emma="http://www.w3.org/2003/04/emma" version="1.0">
          <emma:interpretation id="{FC62E2A7-87E9-4681-B6DD-CB910D244A3D}" emma:medium="tactile" emma:mode="ink">
            <msink:context xmlns:msink="http://schemas.microsoft.com/ink/2010/main" type="paragraph" rotatedBoundingBox="8324,10338 9181,10338 9181,11330 8324,11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D722E6-6682-4AA6-87E0-514C017F4CD4}" emma:medium="tactile" emma:mode="ink">
              <msink:context xmlns:msink="http://schemas.microsoft.com/ink/2010/main" type="inkBullet" rotatedBoundingBox="8413,11405 8232,10432 9054,10279 9236,11251"/>
            </emma:interpretation>
            <emma:one-of disjunction-type="recognition" id="oneOf1">
              <emma:interpretation id="interp5" emma:lang="en-US" emma:confidence="0">
                <emma:literal>5</emma:literal>
              </emma:interpretation>
              <emma:interpretation id="interp6" emma:lang="en-US" emma:confidence="0">
                <emma:literal>8</emma:literal>
              </emma:interpretation>
              <emma:interpretation id="interp7" emma:lang="en-US" emma:confidence="0">
                <emma:literal>•</emma:literal>
              </emma:interpretation>
              <emma:interpretation id="interp8" emma:lang="en-US" emma:confidence="0">
                <emma:literal>☺</emma:literal>
              </emma:interpretation>
              <emma:interpretation id="interp9" emma:lang="en-US" emma:confidence="0">
                <emma:literal>j</emma:literal>
              </emma:interpretation>
            </emma:one-of>
          </emma:emma>
        </inkml:annotationXML>
        <inkml:trace contextRef="#ctx0" brushRef="#br1" timeOffset="26630.9609">6265 4118 73 0,'-40'-14'32'16,"-5"3"-2"-16,-4 0-10 15,-2 11-12-15,-3 6 0 16,0 4 0-16,-4 5 3 15,8 12-2-15,-4 9-1 16,9 12 0-16,1 8 0 16,12 14 0-16,5 6 1 15,12 8 0-15,8 6-3 16,11 0-6-16,12-7 0 16,13-4 0-16,14-10 0 15,11-14 0-15,13-10 0 16,5-14 0-16,11-15 0 15,0-10 0-15,2-14 0 0,-7-10 0 16,-10-10 0-16,-8-8 0 16,-15-9 0-16,-7-6 0 15,-17-1 0-15,-10-9-1 16,-11-2-7-16,-12-13-2 16,-8-1-1-16,-11-2-2 15,0 7-4-15,-8 2-6 16,3 10-5-16,-4 8-1 15,6 11 2-15,3 14 0 16,8 11-1-16,23 16-4 16</inkml:trace>
        <inkml:trace contextRef="#ctx0" brushRef="#br1" timeOffset="26127.2288">5981 4593 165 0,'-12'-25'42'0,"12"25"-7"15,5-31-27-15,4 13-6 16,5-3 1-1,5 1-3-15,2-2 0 0,3 1 0 16,-1 1 0-16,2 0 0 16,1 4 0-16,-3 2 0 15,1 5 0-15,-1 3 0 16,-1 8 0-16,-3 7 0 16,0 9 0-16,-5 9 0 15,-1 7 0-15,-8 6 0 16,-3 7 0-16,-8 1 0 15,-1 3 0-15,-7-1 0 0,-6-1 0 16,-2-6 0 0,-5-4 0-16,2-6 0 0,-2-6 0 15,2-8 0 1,-2-6 0-16,8-8 0 0,3-1 0 16,16-4 0-16,-20-7 0 15,20 7 0-15,0 0 0 16,13-16 0-16,3 8 0 15,2 1 0-15,6 0 0 16,5 2 0-16,1 1 0 16,3 0 0-16,-3 3 0 15,1 2 0-15,-4 5 0 16,-2-1 0-16,-3 1 0 16,-22-6 0-16,27 9-15 15,-27-9-8-15,0 0-7 16,0 0-3-16,15-17-2 15,-15 17 0-15,-8-34 2 0,5 13 4 16,-6-10 8-16</inkml:trace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41.9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B5EF69-252F-470B-B0E3-AED1E2F0EDB6}" emma:medium="tactile" emma:mode="ink">
          <msink:context xmlns:msink="http://schemas.microsoft.com/ink/2010/main" type="inkDrawing"/>
        </emma:interpretation>
      </emma:emma>
    </inkml:annotationXML>
    <inkml:trace contextRef="#ctx0" brushRef="#br0">0-3 84 0,'33'0'41'15,"-10"4"-7"-15,4-6-19 16,11 6-3-16,7-6 1 15,11 5-1-15,-1-3-2 16,9 6-5-16,0-3-4 16,2 3-2-16,1 3 1 15,2 0 0-15,-1 2 0 0,3-1-1 16,1 1 1-16,-2 0 0 16,8 0 0-1,1-2 0-15,2 0-1 16,-1-2 1-16,-1-3-1 15,4 1 1-15,4-3 0 0,3-2 0 16,0 0 0-16,0-2 0 16,4-2 1-16,2-1-1 15,0 0 2-15,-3-3-2 16,-1 3 0-16,-3-2 0 16,-3 3 0-16,1 1 1 15,-4-1-1-15,-5 2 0 16,-6 0-1-16,-5 4 1 0,-4 0 0 15,-6 0 1 1,-8 1-1-16,-4 1 0 16,-9-2 0-16,-3 0 0 15,-6 3-8-15,-9-9-10 0,-2 3-11 16,-16 1-6-16,0 0-7 16,2-20-2-16,-20 2 0 15,-4 3 38-15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1.2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AF53349-B6E0-4624-BD1B-C5F183BA75A4}" emma:medium="tactile" emma:mode="ink">
          <msink:context xmlns:msink="http://schemas.microsoft.com/ink/2010/main" type="inkDrawing" rotatedBoundingBox="4784,8124 4836,10383 4794,10384 4743,8125" semanticType="callout" shapeName="Other">
            <msink:sourceLink direction="with" ref="{2A4A011C-E76B-4B48-A0A4-CFDD71D915E1}"/>
          </msink:context>
        </emma:interpretation>
      </emma:emma>
    </inkml:annotationXML>
    <inkml:trace contextRef="#ctx0" brushRef="#br0">0 0 26 0,'0'0'19'16,"0"18"-5"-16,-2-1-1 0,2 10-1 15,0 3 2-15,2 10 3 16,-4 3 0-16,8 13-1 16,-4 0-2-16,3 10 0 15,1-3-3-15,1 11-1 16,-2 0-3-16,1 5-4 16,-1 4-3-16,0-1 1 15,-1 3-1-15,0-1 0 16,-3 5 0-16,3-5 0 15,-2-5 0-15,0 2 0 16,-2-1-1-16,0-3 1 16,0-3 0-16,-2-2 1 15,0-4-1-15,0-1 0 0,0-4 0 16,1-4 0-16,-1 0 0 16,0-3 0-16,0-2 0 15,0-4 0 1,1-1-4-16,-3-8-9 0,8-5-9 15,-6-9-7-15,5-10-5 16,-3-17-2-16,0 0-7 16,8-31 17-16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2.2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27E21A-F90A-41A1-99AC-610056D1694D}" emma:medium="tactile" emma:mode="ink">
          <msink:context xmlns:msink="http://schemas.microsoft.com/ink/2010/main" type="inkDrawing"/>
        </emma:interpretation>
      </emma:emma>
    </inkml:annotationXML>
    <inkml:trace contextRef="#ctx0" brushRef="#br0">0 0 20 0,'22'6'20'16,"9"1"-7"-16,1-2-5 15,8 3 0-15,3-3 0 0,6-1 1 16,3-3-3 0,2 1-1-16,4 0-2 15,4 0 0-15,3 0-1 16,-1-2-1-16,3 3-1 0,2-1 0 16,3 0 0-16,6 1 0 15,6-1 0-15,3 0 0 16,0-2 0-16,6 0-1 15,1 2 1-15,0-2 0 16,0 0 0-16,-6 0-1 16,1 0 1-16,-4 0-1 15,-2 0 1-15,-2 2-1 0,-4-2 0 16,1 0 1 0,-2-2-1-16,-6 2 1 15,-3 2-1-15,-6-2 1 16,-1 0 0-16,-8 0 0 15,0 1-1-15,-5-1 2 0,-3 0-2 16,-1 0 2-16,-3 0-2 16,1 2 1-16,-3-2 0 15,-2 2 1-15,-3 0-1 16,-1 0 0-16,-3 1 0 16,-2 1 0-16,-3-2 0 15,-3 1 1-15,-3-1-2 16,-2 2 1-16,1-1 0 0,-17-3-4 15,20 6-1 1,-20-6-4-16,0 0-2 16,0 0-3-16,18 12-4 15,-18-12 0-15,0 0-1 0,0 0 19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2.9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397D5F-96FF-43F4-881C-10F0B903AB9D}" emma:medium="tactile" emma:mode="ink">
          <msink:context xmlns:msink="http://schemas.microsoft.com/ink/2010/main" type="inkDrawing"/>
        </emma:interpretation>
      </emma:emma>
    </inkml:annotationXML>
    <inkml:trace contextRef="#ctx0" brushRef="#br0">214 0 1 0,'-14'19'12'15,"5"5"-2"-15,0 6-5 16,5 6-2-16,1 8 1 15,3 2-1-15,1 6 0 16,3 6-1-16,-2 3-1 16,0 6-1-16,0 1 0 15,-4 4-1-15,0 4 1 0,0 3-1 16,-3 0 1-16,-3 2 0 16,1-2-1-16,0 0 0 15,0 2 0-15,0 0 0 16,-1 2 1-16,-1-4-1 15,0-3 0-15,2-1 1 16,0-3-1-16,1 0 2 16,-1-3-2-16,2-6 2 15,-1-2 0-15,1-4 1 16,1-3-1-16,-1 0 1 16,1 0-2-16,-3-5 2 15,4-6-2-15,-5 2-1 16,7-7-3-16,-5 0 0 0,4-2-1 15,-3-6 0 1,1 1 0-16,1-4-2 0,-1 0 2 16,-1-2-2-1,1-2 7-15,-1-5 0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2.3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9E4202-B072-426E-981D-FFB7FBE9D7FB}" emma:medium="tactile" emma:mode="ink">
          <msink:context xmlns:msink="http://schemas.microsoft.com/ink/2010/main" type="inkDrawing" rotatedBoundingBox="6727,7050 8548,7121 8547,7144 6726,7073" shapeName="Other">
            <msink:destinationLink direction="with" ref="{727EC828-7CAE-44F3-8874-9E3268DD4185}"/>
            <msink:destinationLink direction="with" ref="{5CDC1CEC-10CA-4A2F-8BD5-8D28A937C28F}"/>
          </msink:context>
        </emma:interpretation>
      </emma:emma>
    </inkml:annotationXML>
    <inkml:trace contextRef="#ctx0" brushRef="#br0">4043 794 32 0,'29'3'15'16,"-2"-1"-2"-16,8 3-11 16,4 1-2-16,10-3 1 15,5 3-1-15,9-1 0 0,4-1 0 16,3 1-1-16,6-1 0 16,2-1 0-16,3 1 0 15,-2-1-1-15,3-1 1 16,-3 0 0-16,-1-2 0 15,-1 0 1-15,1 2 0 16,-3 0 1-16,-1-2-1 16,-3 1 1-16,-1-1-1 15,-3 4-3-15,2 0-2 16,-8-3-4-16,-2 5-3 16,-6-6 1-16,-6 9-4 15,-13-7 15-15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8.3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27EC828-7CAE-44F3-8874-9E3268DD4185}" emma:medium="tactile" emma:mode="ink">
          <msink:context xmlns:msink="http://schemas.microsoft.com/ink/2010/main" type="inkDrawing" rotatedBoundingBox="6044,11162 6186,7370 6247,7372 6106,11164" semanticType="callout" shapeName="Other">
            <msink:sourceLink direction="with" ref="{0B9E4202-B072-426E-981D-FFB7FBE9D7FB}"/>
            <msink:sourceLink direction="with" ref="{69BDA24D-EA4C-4C47-85DF-E0056CA642A4}"/>
          </msink:context>
        </emma:interpretation>
      </emma:emma>
    </inkml:annotationXML>
    <inkml:trace contextRef="#ctx0" brushRef="#br0">121 0 4 0,'0'0'4'0,"0"0"-1"15,0 0 0-15,0 0 1 16,0 0 0-16,0 0 0 16,7 16 1-16,-7-16 0 15,4 20 0-15,-2-4 1 16,-2 2 1-16,3 7-1 15,-1 0-1-15,2 6 0 16,-3 5-1-16,3 2 1 0,-2 3-1 16,1 0 1-16,-1 6-2 15,0 0 3-15,-2 9 0 16,-4-2 3-16,4 9 1 16,-3 3 1-16,1 4 1 15,-5 4 0-15,5 7 1 16,-5-3-3-16,3 4 1 15,-1-2-4-15,1-3-1 16,-1-5-3-16,1 2-1 16,1-4-1-16,-1-2-1 15,0 1 0-15,3-5 1 16,-3 1-2-16,4-2 2 16,-4 0-1-16,2 0 0 0,2-4 0 15,0-1 0-15,-1-2 0 16,1 1 0-16,0-1 0 15,-2 0-1 1,2-2 1-16,-2-2 1 0,0 0-1 16,0-1 0-16,1-5 0 15,-1-1 0-15,2-1 1 16,0-3-1-16,0-1-1 16,0-3 1-16,2 1 0 15,-2-2 1-15,1 0-1 16,-2 2 0-16,-1 0 0 15,0-2 0-15,0 0-1 0,-1 1 2 16,-1-1-2-16,0 0 1 16,1 0 0-16,-3-3 0 15,3-1 0 1,-1 1 0-16,1-3 0 16,-3 1 0-16,3-3 0 0,1-1 0 15,-2-1 0-15,2-1 0 16,-1 0 0-16,3-3 0 15,-2-1 0-15,0 1 0 16,2-2 0-16,0-2 0 16,0 0 0-16,0-2 0 15,-2 2 0-15,2-2 0 16,-1 0 0-16,1-16 0 0,0 31 0 16,0-15 0-16,-2 0 0 15,2 0 0 1,0-16 0-16,-2 29 0 15,2-29 1-15,0 29-1 0,-2-13 1 16,2-16-2-16,0 27 2 16,0-27-2-16,-2 29 1 15,2-29-4-15,0 27-6 16,0-27-3-16,-2 20-3 16,2-20-2-16,0 0-4 15,0 0-5-15,0 0-5 16,0 0 1-16,10-33 5 15,-7 6 14-15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9.6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88D182-3A9D-4E76-9CF0-3C2539923BFB}" emma:medium="tactile" emma:mode="ink">
          <msink:context xmlns:msink="http://schemas.microsoft.com/ink/2010/main" type="inkDrawing" rotatedBoundingBox="4829,10289 4966,11390 4909,11397 4772,10296" semanticType="callout" shapeName="Other">
            <msink:sourceLink direction="with" ref="{69BDA24D-EA4C-4C47-85DF-E0056CA642A4}"/>
            <msink:sourceLink direction="with" ref="{2A4A011C-E76B-4B48-A0A4-CFDD71D915E1}"/>
          </msink:context>
        </emma:interpretation>
      </emma:emma>
    </inkml:annotationXML>
    <inkml:trace contextRef="#ctx0" brushRef="#br0">2 0 19 0,'-4'20'9'15,"4"-20"3"-15,2 36 2 16,0-9 1-16,1 7 1 16,-3 4 4-16,7 8 0 15,-3 3-1-15,5 9-2 16,-4-3-3-16,6 6-2 0,-3-1-3 15,1-1-2-15,0-1-5 16,-2-2-2-16,-2-4 0 16,1-5 0-1,-3-4 0-15,1-4 0 0,-2-6 0 16,-2-3 0-16,-2-6 0 16,0-5-1-16,2-2-1 15,0-17-3-15,2 19-3 16,-2-19 0-16,0 0-1 15,0 17 0-15,0-17 0 16,0 0 0-16,11 16 2 16,-11-16 3-16,0 0 3 15,7 16 1-15,-7-16 0 16,0 0 0-16,12 18 0 16,-12-18 1-16,0 0-1 15,13 20 0-15,-13-20 0 16,0 0 0-16,15 16 0 0,-15-16 0 15,0 0 0-15,0 0 0 16,5 16-1-16,-5-16-2 16,0 0-4-16,0 0-2 15,0 0-3-15,0 0-1 16,0 0-4-16,0 0-3 16,0 0-4-16,5-20 3 15,-5 20 15-15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5:33:37.6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F557A19-FD9E-43F8-8952-C68487BBE803}" emma:medium="tactile" emma:mode="ink">
          <msink:context xmlns:msink="http://schemas.microsoft.com/ink/2010/main" type="inkDrawing" rotatedBoundingBox="20291,14025 23816,15239 22995,17621 19470,16406" semanticType="enclosure" shapeName="Other">
            <msink:sourceLink direction="with" ref="{0FA5D0F5-C603-4E05-B11B-DEBD38F46C7C}"/>
          </msink:context>
        </emma:interpretation>
      </emma:emma>
    </inkml:annotationXML>
    <inkml:trace contextRef="#ctx0" brushRef="#br0">-328 10938 135 0,'-44'-3'40'15,"44"3"-6"-15,0 0-17 16,0 0-13-16,25-29-4 16,20 13 1-16,18 1-2 15,16-4 2-15,15 3-2 16,11 0 1-16,11 7-1 0,14-1 1 16,6 7-1-16,3 3 2 15,-4 0-1-15,4 0 0 16,-6 3-1-16,-7 4 1 15,-9-1 0-15,-9 0 0 16,-11 7 0-16,-8 3-1 16,-1 9 1-16,-9 10-1 15,0 5 1-15,-3 14 0 16,-3 6 0-16,5 12 0 16,-2 4 0-16,0 9 1 15,-3 0-1-15,9 3 1 16,-6-3-1-16,3 0 1 15,-1-3-1-15,-8-3 1 0,-4-4-1 16,-3 1 0-16,-9-4 0 16,-10-3 0-16,0 1-1 15,-9-7 1-15,-3 0 1 16,-7-10-1-16,-3 1 0 16,-12-7 0-16,-1-3 1 15,-6-3-1-15,-3-3 0 16,-6-4 0-16,3 1 1 15,-10-7-1-15,4 4 1 16,9-32-1-16,-35 50 0 16,35-50 1-16,-41 44-1 15,12-25 0-15,-5 6 0 0,-1-6 0 16,-12 3-1-16,-10-6 1 16,-3 3-1-1,-13 0 0-15,-6-7 1 16,-9 1-1-16,-4-3 0 0,-9-1 1 15,0-3 0-15,-3 1 0 16,-7-7 0-16,-2 0 0 16,-10 3 0-16,-7-10 1 15,-9 1-1-15,-9 0 1 16,-7-4-1-16,-3-2 1 16,-6 2 0-16,3 4-1 15,3 0 1-15,6-1 0 16,10 1-1-16,19 0 1 0,13 3-1 15,21-4 0-15,17 4 0 16,24-6-1 0,10-7-13-16,38 16-12 15,0-28-6-15,0 28-1 0,60-38-8 16,-19 6-1-16,10 1-1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1.0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9BDA24D-EA4C-4C47-85DF-E0056CA642A4}" emma:medium="tactile" emma:mode="ink">
          <msink:context xmlns:msink="http://schemas.microsoft.com/ink/2010/main" type="inkDrawing" rotatedBoundingBox="5924,10668 6811,10940 6615,11576 5729,11304" hotPoints="6792,11210 6283,11507 5794,11179 6302,10882" semanticType="enclosure" shapeName="Ellipse">
            <msink:destinationLink direction="with" ref="{EC88D182-3A9D-4E76-9CF0-3C2539923BFB}"/>
            <msink:destinationLink direction="with" ref="{727EC828-7CAE-44F3-8874-9E3268DD4185}"/>
          </msink:context>
        </emma:interpretation>
      </emma:emma>
    </inkml:annotationXML>
    <inkml:trace contextRef="#ctx0" brushRef="#br0">186 50 7 0,'0'0'5'0,"28"-2"1"16,-28 2 2-16,31-2 0 15,-15 0 0-15,2 2-1 16,-1-1 0-16,1-1-2 16,0 0-1-16,-2 0-2 15,2 0-1-15,0 1 0 0,2-5-1 16,0 3 0-16,0-1 0 15,3-1 1-15,2-1-1 16,-1 1 0-16,-1 1 0 16,1 2 1-16,-3 4 2 15,-4 0 2-15,2 5 2 16,-19-7 2-16,26 20 3 16,-26-20 1-16,20 23 1 15,-20-23 1-15,19 20-1 16,-19-20-1-16,22 20-3 15,-22-20-3-15,25 16-1 16,-25-16-1-16,26 20-2 16,-26-20-2-16,28 25 0 0,-28-25-1 15,29 31 0-15,-12-15 1 16,-1 2 0-16,-4 2 0 16,1 3-1-16,1-1 2 15,-1 3-2-15,-2 0 1 16,-4 0-1-16,0 2 0 15,-1 2-1-15,1-4 1 16,-5-1 1-16,0 1-2 16,-6-4 2-16,0 1-2 15,1-4 2-15,-4 0-1 16,7-18 0-16,-15 23 0 16,15-23 0-16,-16 17 0 15,16-17 0-15,-24 14 0 0,24-14 0 16,-27 16 0-1,9-9 0-15,0 1 0 16,-3-3 0-16,-3 0 0 16,1 1 0-16,-1-6 0 0,-5-2 0 15,1-2 0-15,-5 3 0 16,-3-5-1-16,-2 1 0 16,-3-1 2-16,-3-1-2 15,-1-4 1-15,0 2 0 16,-2-3 0-16,0-1-1 15,0 2 1-15,4 1 0 16,0-3 0-16,5 2 1 16,5-1 0-16,4-1 0 15,6-1 0-15,9-3 0 16,5-2 0-16,7-5 0 16,4-1-1-16,5-6-2 15,5 1-2-15,5-6-2 0,2 2-4 16,0-4 1-16,2 7-4 15,-6-3 1-15,3 9-4 16,-8 2 0-16,-10 23-2 16,15-27 0-16,-15 27 0 15,0 0-2-15,5-18-2 16,-5 18 0-16,0 0 10 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2.9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CDC1CEC-10CA-4A2F-8BD5-8D28A937C28F}" emma:medium="tactile" emma:mode="ink">
          <msink:context xmlns:msink="http://schemas.microsoft.com/ink/2010/main" type="inkDrawing" rotatedBoundingBox="7834,11113 7961,7408 7998,7409 7871,11115" semanticType="callout" shapeName="Other">
            <msink:sourceLink direction="with" ref="{0B9E4202-B072-426E-981D-FFB7FBE9D7FB}"/>
          </msink:context>
        </emma:interpretation>
      </emma:emma>
    </inkml:annotationXML>
    <inkml:trace contextRef="#ctx0" brushRef="#br0">138 0 17 0,'-2'33'20'16,"2"15"-6"-16,0 12-7 15,0 10 1-15,-2 14 1 16,0 15 1-16,-1 11-1 16,-1 11-1-16,0 12-2 15,-1 0-1-15,1 4 1 0,-1 7-2 16,1 1 0-1,-1-2-1-15,1-1-1 16,1-6-2-16,-1-2 1 16,-1-7 0-16,1-1 3 0,-1-12 7 15,3-5-1-15,-4-10 0 16,6 0 1-16,-3-9-1 16,6 0 1-16,-4-11-2 15,2 1-1-15,-2-3-7 16,-3-5-4-16,2-2 2 15,-1-5 1-15,-3-4-1 16,-3-3 0-16,4-4 0 16,-3-4 0-16,3-1-1 15,0-4 4-15,1-4-6 16,-3-5-3-16,7 4-4 16,-2-8-2-16,4 0-5 15,-6-10-5-15,8-6-5 0,-4-16-3 16,0 0 2-16,11-21 3 15,-8-19 6-15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47.8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9A42CC-4001-4B2D-A88C-71A4494CE331}" emma:medium="tactile" emma:mode="ink">
          <msink:context xmlns:msink="http://schemas.microsoft.com/ink/2010/main" type="inkDrawing"/>
        </emma:interpretation>
      </emma:emma>
    </inkml:annotationXML>
    <inkml:trace contextRef="#ctx0" brushRef="#br0">970 412 46 0,'-16'-18'35'0,"16"18"-1"15,0 0-9-15,4-16-5 16,-4 16-2 0,30-15-3-16,-10 8-4 15,9 2-4-15,2-1-3 0,5 1-2 16,2 0-2-16,3 1 0 16,1 0 0-16,-1 3 0 15,3 1-1-15,-3 0 1 16,1 1-1-16,-3 5 0 15,-3 1 0-15,-3 0 0 16,-2 4 1-16,-6 2-1 16,-4 1 0-16,-4 2 0 15,-1 4 0-15,-5 2 1 16,-4-1 0-16,0 4 0 16,-1-1 0-16,-1 1 0 15,0-2 0-15,1 1 0 16,-1-4 1-16,2-4 0 0,1 0-1 15,-1 0-1-15,-7-16 1 16,13 24 0-16,-13-24 0 16,7 18 0-16,-7-18 0 15,0 0 0-15,0 0 0 16,0 16 0-16,0-16 0 16,-16 3 0-16,16-3 0 15,-26 0-1-15,8 2 1 16,-5-4 0-16,-2 2 0 15,-8 0-1-15,-1-1 1 16,-4-1 0-16,-5 0-1 16,-1 2 1-16,-4-4 0 15,-1 3 0-15,-2-3-1 0,4 0 1 16,-1-1 0-16,3 1 0 16,5 1 0-16,4 1 0 15,7-2 1-15,5 3-1 16,24 1 1-16,-23-6-6 15,23 6-9-15,0 0-8 16,23-5-7-16,-5 3-3 16,2 0-1-16,0 2-1 15,0 0-2-15</inkml:trace>
    <inkml:trace contextRef="#ctx0" brushRef="#br0" timeOffset="-660.2569">920 504 11 0,'0'0'25'0,"-7"21"-4"16,3-4-6-16,0 2-1 16,3-1-2-16,1 4 0 15,1-2-2-15,3 1-2 16,-4-21-4-16,11 26-4 0,-11-26-6 16,0 0-5-16,16 12-5 15,-16-12-2 1,7-18-2-16,-7 18-5 0,6-34-1 15,-1 14 17-15,-5-7 9 16</inkml:trace>
    <inkml:trace contextRef="#ctx0" brushRef="#br0" timeOffset="542.9449">1288 714 52 0,'-16'4'38'16,"16"-4"-4"-16,-20 25-11 16,11-3-7-16,7 10-2 15,-3 6-1-15,3 10-3 16,0 8-6-16,4 4-2 16,0 4-1-16,-1 5 0 15,1 3 1-15,-2-4-2 0,-2-1 1 16,4-6-1-16,0-5 1 15,0-6-2 1,0-7 1-16,-1-5-1 16,-1-11 1-16,0-5-4 15,4-4-9-15,-4-18-7 0,0 0-7 16,0 0-4-16,0 0-2 16,-2-17 0-16,2-4-7 15</inkml:trace>
    <inkml:trace contextRef="#ctx0" brushRef="#br0" timeOffset="999.7606">1597 1063 39 0,'0'0'22'16,"0"0"-4"-16,-2 18-2 16,2-1 2-16,5 8 2 0,-5 2-1 15,7 7-4-15,-1 0-1 16,1 2-3-16,-3 2-1 16,3 3-3-16,-5-7-2 15,-1-3-8-15,5-4-4 16,-8-5-8-16,6-4-4 15,-4-18-5-15,3 19-3 16,-3-19-2-16,0 0-4 16,0 0 2-16,18-23 6 15,-18 23 25-15</inkml:trace>
    <inkml:trace contextRef="#ctx0" brushRef="#br0" timeOffset="1707.7158">1938 1215 118 0,'0'0'38'0,"-8"25"-10"16,3-7-17-16,3 3-4 16,2 3 1-16,6 1-8 0,-5 0 1 15,3-3-2-15,0-4 1 16,-4-18-5-16,5 16-3 16,-5-16-2-16,0 0-3 15,5-25 2-15,1 8-1 16,-6-10 1-16,7 2 1 15,-2-5 4-15,4-1 5 16,2 2 5-16,2-1 5 16,1 6 1-16,-1-1 3 15,3 11-1-15,-16 14-1 16,29-15 0-16,-29 15-2 16,22 20-3-16,-13 0-3 15,0 5-2-15,0 6-1 0,-2-1 0 16,2-1 0-16,-2-2 0 15,0-5 1-15,2-6-1 16,-9-16-2 0,0 0-5-16,26 3-4 0,-19-21 0 15,4 2-2-15,-2-11 0 16,3 2-2-16,-3-9 2 16,6 3 2-16,-2 1 6 15,3 3 2-15,0 5 4 16,2 4 5-16,2 9 4 15,-4 6 4-15,8 10 0 16,-5 4-1-16,7 10 1 0,-6-1-1 16,3 9-3-1,-5-2-3-15,2 2-4 0,-2-1-3 16,-5-4 0 0,-3-6 1-16,-10-18-1 0,20 19-15 15,-20-19-12-15,0 0-6 16,13-28-1-16,-11 3-1 15,-2-1-2-15</inkml:trace>
    <inkml:trace contextRef="#ctx0" brushRef="#br0" timeOffset="7476.117">2944 383 93 0,'-19'-20'40'0,"19"20"-2"16,0 0-16-16,0 0-14 15,27-16-1-15,-4 13 0 0,11 1-4 16,8 4-4-16,3-2-1 16,9 3-2-16,-2-1-1 15,8 3-2-15,-4-3 1 16,5 2-1-16,-5-2 0 15,4-1 2-15,-4-1 1 16,-4 0 1-16,-3 0 2 16,-6 2 1-16,-3 2 1 15,-10 3 1-15,1 4 4 16,-13 0 2-16,-2 7 0 16,-3 0-1-16,-4 7 1 15,-4-2-1-15,3 8 1 16,-5-4-3-16,3 7-2 0,1-2-4 15,-2 4 2-15,3-3-2 16,-1 1 2-16,2-2-1 16,0-1 0-16,0-1 0 15,0-3 0-15,0-1 0 16,-2-3 0-16,-2-3-1 16,1-2 1-16,-4 0 0 15,-2-18 0-15,-2 29 0 16,2-29 0-16,-9 18 0 15,9-18 0-15,-16 16-1 16,16-16 1-16,-26 14 0 16,26-14 0-16,-30 11 0 15,12-6 0-15,0-1 0 0,-4-2 0 16,-3-2 0-16,-6-2 0 16,-1 0 0-16,-8-1 0 15,-3-1-1 1,-6-3 1-16,-5 0 0 0,-2-2 0 15,-4 0 0-15,-1-4 0 16,0-1 0-16,1-1 0 16,0 3 0-16,3-3-1 15,1 6 0-15,3 4 0 16,6 1 0-16,4 4 0 16,5 4-1-16,4-2-2 15,11 7-8-15,1-4-7 16,22-5-7-16,-20 11-5 0,20-11-2 15,0 0-1-15,0 0-1 16,18-4 11 0</inkml:trace>
    <inkml:trace contextRef="#ctx0" brushRef="#br0" timeOffset="6716.7082">2881 365 25 0,'0'0'18'0,"0"0"0"16,0 0-3-16,-9 16 1 15,9-16 4-15,4 33 2 16,-4-10-3-16,5 11-1 16,-5 1-3-16,6 10-1 15,-6-2-4-15,1 4-2 0,-2-4-4 16,1-4-3 0,0-6-1-16,0-10-2 15,3-3-11-15,-3-20-8 16,0 0-6-16,0 0-6 0,17-20-5 15,-12-7-3-15,0-7 0 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25.0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E9345C1-BD34-4031-9F85-08A175DDD97A}" emma:medium="tactile" emma:mode="ink">
          <msink:context xmlns:msink="http://schemas.microsoft.com/ink/2010/main" type="inkDrawing"/>
        </emma:interpretation>
      </emma:emma>
    </inkml:annotationXML>
    <inkml:trace contextRef="#ctx0" brushRef="#br0">40-6 37 0,'-18'-3'30'0,"18"3"-5"16,-13 20-8-16,13-20-4 15,-5 34 2-15,1-13 4 16,12 12-1-16,-8-4-2 16,9 8-2-16,-9-1-3 15,5 6-2-15,-9-6-1 16,6 0-2-16,-2-6-3 15,-2-5-8-15,8-3-8 16,-6-22-9-16,0 0-8 0,16 7-6 16,-5-23-5-16,0-6-2 15,3-6-1-15</inkml:trace>
    <inkml:trace contextRef="#ctx0" brushRef="#br1" timeOffset="-42031.8802">1561 72 55 0,'-5'-25'39'16,"5"25"0"-16,-13-26-11 15,4 10-12-15,9 16-1 0,-16-20 0 16,16 20-1-16,-24-10-6 16,24 10-4-16,-32 0-3 15,10 3 0 1,-1 6 0-16,-6 4 1 0,-2 5-2 15,-1 7 1-15,-1 6-1 16,1 6-1-16,3 8 0 16,4 4-1-16,7 3 2 15,7 4-1-15,20 7-7 32,7-7 3-32,13-6 0 15,9-12 0-15,7-9 0 0,4-11 2 16,3-15-2-16,2-10 1 15,-12-24 5-15,-6-6-2 16,-6-12 2-16,-10-9-2 16,-20-19 4 15,-3 7-3-31,-15 0-3 16,0 16-3-16,-11 2-3 15,5 26-26 1,-5 8 1-1,11 20-7-15,9 22-4 16,7 6 22-16</inkml:trace>
    <inkml:trace contextRef="#ctx0" brushRef="#br1" timeOffset="-41067.2789">1453 922 31 0,'0'0'22'16,"7"-16"0"-16,-7 16 2 0,22-26-3 15,-2 17-2-15,-2-10-2 16,11-1-3-16,-1-7-3 15,12 7-3 1,3-10-6-16,8 2-1 0,1-1-1 16,1 0 0-16,2 0-1 15,-6 8 1-15,2 3-8 16,-17-2-7-16,0 13-5 16,-17 1-7-16,-17 6-5 15,0 0-3-15,-2 22-1 16,-18-6 19-16</inkml:trace>
    <inkml:trace contextRef="#ctx0" brushRef="#br1" timeOffset="-41607.3878">1415 631 34 0,'-9'-16'42'16,"9"16"-6"-16,0 0-12 16,-13 25-7-16,6-7 0 0,9 15-2 15,-4 4-6-15,4 13-7 16,0 13-2-16,0 5 0 16,-1 10 2-16,-2 3-3 15,-1 3 2-15,-4-1-1 16,3-4 0-16,-5-11 0 15,1-5 0-15,0-10-1 16,3-12-1-16,-1-16-10 16,9-9-12-16,-4-16-8 15,7-19-5-15,0-8-5 16,0-15 0-16,0-5 37 16</inkml:trace>
    <inkml:trace contextRef="#ctx0" brushRef="#br1" timeOffset="-40663.1598">1449 925 70 0,'-27'2'41'16,"11"-9"-13"-16,16 7-12 0,-25-14 0 15,25 14-2 1,-27-22-4-16,10 8-8 15,-2-4-2-15,-5-2 1 16,-3 2-1-16,-7-2-1 0,-2 6 1 16,-4-3-1-16,-3 0 1 15,-4 5 0-15,-2-1 0 16,2 1 0-16,4 1 0 16,5 0 1-16,4-2-1 15,3 3-9-15,15 4-9 16,16 6-7-16,-15-16-7 15,15 16-2-15,0 0-3 16,22-7-4-16</inkml:trace>
    <inkml:trace contextRef="#ctx0" brushRef="#br1" timeOffset="-40179.3961">1410 1339 37 0,'-11'29'35'0,"-7"-15"-4"16,3 12-12-16,-10-3-4 15,3 9 0-15,-7 3-2 16,2 4-4-16,-3 1-3 16,-1 1-3-16,0 1-1 15,4-3-1-15,0-1-1 16,2-9-5-16,11-4-7 16,-3-13-5-16,17-12-4 0,0 0-5 15,0 0-4-15,17-14-5 16,1-6 1-16,0-3 29 15</inkml:trace>
    <inkml:trace contextRef="#ctx0" brushRef="#br1" timeOffset="-39872.2569">1410 1422 66 0,'0'0'41'16,"-13"23"-3"-16,13-23-16 15,7 24-13-15,2-4-1 16,9 3-4-16,2 6-4 16,2 3 0-16,3 4 0 15,2 2 1-15,2 0-1 16,2-4 0-16,-3-4 0 15,0-1 1-15,-1-5-3 16,-6-12-12-16,6-3-12 16,-10-12-8-16,-1-5-2 15,-16 8-7-15,11-28 9 16</inkml:trace>
    <inkml:trace contextRef="#ctx0" brushRef="#br0" timeOffset="720.8483">257-164 49 0,'-37'-29'34'0,"16"15"-2"0,-6 1-10 15,-11-1-10-15,4 8 0 16,-10-1 1-16,5 7-1 15,-10 2-3-15,4 11 0 16,-9 1 0-16,5 13-1 16,-3 7-1-16,5 11-1 15,2 9-1-15,7 9-2 16,5 6-1-16,11 2-1 16,10 5 0-16,14-8 0 15,18-6 0-15,12-8 0 16,17-13-1-16,16-14 0 15,12-14 1-15,8-13-3 16,5-15 1-16,-9-12-1 0,-5-11 1 16,-13-14 0-16,-16-9-5 15,-25-15 0-15,-18-1 1 16,-22-4 1-16,-13 6-1 16,-14 3 1-16,-8 10 0 15,-8 8-2-15,2 18-5 16,-1 13-12-16,8 9-13 15,10 10-2-15,8-3-3 16,16 5-1-16,18 2 31 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6:15:46.5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60AA58E-E5F6-403A-83A5-3EE81C085CB4}" emma:medium="tactile" emma:mode="ink">
          <msink:context xmlns:msink="http://schemas.microsoft.com/ink/2010/main" type="inkDrawing" rotatedBoundingBox="23630,17083 23753,17972 23541,18002 23418,17112" semanticType="callout" shapeName="Other">
            <msink:sourceLink direction="with" ref="{6CF3F216-B6CC-4F7D-BDAE-ED97E85A6683}"/>
          </msink:context>
        </emma:interpretation>
      </emma:emma>
    </inkml:annotationXML>
    <inkml:trace contextRef="#ctx0" brushRef="#br0">0 0 0,'0'0'0,"0"0"15,0 0-15</inkml:trace>
    <inkml:trace contextRef="#ctx0" brushRef="#br0" timeOffset="4700.3832">0 906 0,'193'-83'0,"-182"77"16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44.6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2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3-10-31T16:15:24.401"/>
    </inkml:context>
  </inkml:definitions>
  <inkml:traceGroup>
    <inkml:annotationXML>
      <emma:emma xmlns:emma="http://www.w3.org/2003/04/emma" version="1.0">
        <emma:interpretation id="{2067325B-2690-4D72-AB78-28F6003AF9CC}" emma:medium="tactile" emma:mode="ink">
          <msink:context xmlns:msink="http://schemas.microsoft.com/ink/2010/main" type="writingRegion" rotatedBoundingBox="8209,5219 20603,5219 20603,16273 8209,16273"/>
        </emma:interpretation>
      </emma:emma>
    </inkml:annotationXML>
    <inkml:traceGroup>
      <inkml:annotationXML>
        <emma:emma xmlns:emma="http://www.w3.org/2003/04/emma" version="1.0">
          <emma:interpretation id="{D881EECF-3DDC-4B6E-9146-32E112FF4A86}" emma:medium="tactile" emma:mode="ink">
            <msink:context xmlns:msink="http://schemas.microsoft.com/ink/2010/main" type="paragraph" rotatedBoundingBox="13052,5202 18545,5388 18506,6535 13013,63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245DBDB-E117-4828-ACB9-DFD11EBB05DE}" emma:medium="tactile" emma:mode="ink">
              <msink:context xmlns:msink="http://schemas.microsoft.com/ink/2010/main" type="inkBullet" rotatedBoundingBox="13052,5202 14032,5236 13993,6383 13013,6350"/>
            </emma:interpretation>
            <emma:one-of disjunction-type="recognition" id="oneOf0">
              <emma:interpretation id="interp0" emma:lang="en-US" emma:confidence="0">
                <emma:literal>☺</emma:literal>
              </emma:interpretation>
              <emma:interpretation id="interp1" emma:lang="en-US" emma:confidence="0">
                <emma:literal>@</emma:literal>
              </emma:interpretation>
              <emma:interpretation id="interp2" emma:lang="en-US" emma:confidence="0">
                <emma:literal>.</emma:literal>
              </emma:interpretation>
              <emma:interpretation id="interp3" emma:lang="en-US" emma:confidence="0">
                <emma:literal>o</emma:literal>
              </emma:interpretation>
              <emma:interpretation id="interp4" emma:lang="en-US" emma:confidence="0">
                <emma:literal>•</emma:literal>
              </emma:interpretation>
            </emma:one-of>
          </emma:emma>
        </inkml:annotationXML>
        <inkml:trace contextRef="#ctx0" brushRef="#br0">1123-6588 109 0,'0'0'42'0,"0"0"-1"16,-11 21-12-16,9 6-16 15,0 2-4-15,6 7 0 16,-1 4-6-16,5 5-3 16,-1-2 0-16,0 2 0 15,0-6 0-15,1-1 0 16,-3-7 0-16,2-6 0 16,0-4-5-16,-7-21-19 15,0 0-8-15,0 0-4 16,20-16-4-16,-16-9-2 15,1-7-2-15,1-4 13 0</inkml:trace>
        <inkml:trace contextRef="#ctx0" brushRef="#br0" timeOffset="674.571">1189-6799 38 0,'-16'-21'20'16,"2"1"-3"-16,-4 4-2 15,-4-2 0-15,2 5 2 16,-10-5 6-16,4 11-1 15,-13-6-1-15,4 10-2 16,-10-3-1-16,4 8-3 16,-10 2-3-16,2 8-9 15,-1 8-3-15,1 7 0 16,0 9 0-16,4 11 0 16,4 7 0-16,1 10 0 15,8 7 0-15,8 6 0 16,8 4 0-16,7 2 0 15,11-2 0-15,7-2 0 0,12-2 0 16,12-5 0-16,10-7 0 16,10-7 0-16,10-12 0 15,5-8 0-15,6-7 0 16,4-11 0-16,-2-15 0 16,-1-7 0-16,-6-10 0 15,-8-12 0-15,-5-6 0 16,-7-5 0-16,-9-4 0 15,-8-4 0-15,-7-2 0 16,-7 0 0-16,-1 3 0 16,-8-1 0-16,-4 0 0 15,-5-4 0-15,-9-1 0 16,-5-10 0-16,-6-1-6 0,-9-8-2 16,-2 4-1-16,-10-4-1 15,3 12 1-15,-9 2-3 16,9 17-1-16,0 10 2 15,9 20-4-15,6 10-5 16,14 14-3-16,9 7-2 16,11 5-6-16,12 8 1 15,10-5 2-15,12 8 24 16</inkml:trace>
      </inkml:traceGroup>
      <inkml:traceGroup>
        <inkml:annotationXML>
          <emma:emma xmlns:emma="http://www.w3.org/2003/04/emma" version="1.0">
            <emma:interpretation id="{1E317577-651C-4E3E-B250-E7DCFA1471F7}" emma:medium="tactile" emma:mode="ink">
              <msink:context xmlns:msink="http://schemas.microsoft.com/ink/2010/main" type="line" rotatedBoundingBox="14479,5497 18537,5634 18506,6531 14449,6394"/>
            </emma:interpretation>
          </emma:emma>
        </inkml:annotationXML>
        <inkml:traceGroup>
          <inkml:annotationXML>
            <emma:emma xmlns:emma="http://www.w3.org/2003/04/emma" version="1.0">
              <emma:interpretation id="{511B8EE2-5A76-436E-ACB3-78696D1D1405}" emma:medium="tactile" emma:mode="ink">
                <msink:context xmlns:msink="http://schemas.microsoft.com/ink/2010/main" type="inkWord" rotatedBoundingBox="14479,5497 18537,5634 18506,6531 14449,6394"/>
              </emma:interpretation>
              <emma:one-of disjunction-type="recognition" id="oneOf1">
                <emma:interpretation id="interp5" emma:lang="en-US" emma:confidence="0">
                  <emma:literal>skg,imup</emma:literal>
                </emma:interpretation>
                <emma:interpretation id="interp6" emma:lang="en-US" emma:confidence="0">
                  <emma:literal>skg.imo p</emma:literal>
                </emma:interpretation>
                <emma:interpretation id="interp7" emma:lang="en-US" emma:confidence="0">
                  <emma:literal>"kg! mop</emma:literal>
                </emma:interpretation>
                <emma:interpretation id="interp8" emma:lang="en-US" emma:confidence="0">
                  <emma:literal>skeg, Imo p</emma:literal>
                </emma:interpretation>
                <emma:interpretation id="interp9" emma:lang="en-US" emma:confidence="0">
                  <emma:literal>begins p</emma:literal>
                </emma:interpretation>
              </emma:one-of>
            </emma:emma>
          </inkml:annotationXML>
          <inkml:trace contextRef="#ctx0" brushRef="#br0" timeOffset="2671.7309">1888-6655 118 0,'0'0'42'15,"-13"22"-4"-15,15 3-12 16,-4 2-11-16,7 12-2 16,1 1-10-16,5 9-3 15,0 3 0-15,115 4 0 31,-110-4 0-31,-1-9-19 16,8-4-10-16,-7-15-7 16,6-8-3-16,-6-18-5 0,2-10-4 15,-115-23 9-15</inkml:trace>
          <inkml:trace contextRef="#ctx0" brushRef="#br0" timeOffset="3107.1937">2268-6632 89 0,'-9'18'41'16,"6"13"-5"-16,-4 0-17 15,10 12-5-15,-1-5-1 0,7 10-1 16,-4-5-6-16,4 1-5 15,4-5 0-15,2-5 0 16,-3-5-1-16,1-6 1 16,-1-6 0-16,-12-17-2 15,24 10 1-15,-24-10 0 16,18-18 0-16,-9 0 0 16,0-3-1-16,-2-2 2 15,2-3-3-15,0 3 2 16,-2-4-1-16,4 4-1 15,-4 1 1-15,4-1 0 16,-2 3 1-16,2 4-2 16,2-2 3-16,-2 0-1 0,-11 18-4 15,16-22-6-15,-16 22-6 16,0 0-4-16,18-4-7 16,-18 4-3-16,0 0-3 15,0 0-1-15,-24 20-3 16,24-20 23-16</inkml:trace>
          <inkml:trace contextRef="#ctx0" brushRef="#br0" timeOffset="3768.0146">2386-6252 109 0,'0'0'40'0,"0"0"-5"0,0 0-11 16,18 13-8-16,-2-3-1 16,-16-10-2-16,32 27-10 15,-13-9-3-15,0 2 0 16,1 2 0-16,-2 3 0 16,0-5 0-16,-1-4 0 15,-3 0 0-15,-14-16-9 16,29 15-19-16,-29-15-6 15,0 0 0-15,16-22-2 16,-16 22-1-16,-3-31-6 16</inkml:trace>
          <inkml:trace contextRef="#ctx0" brushRef="#br0" timeOffset="4428.579">2839-6245 76 0,'3'-23'32'0,"-3"23"-2"16,0-29-8-16,-2 13-15 0,2 16-1 15,-5-23-1 1,5 23 0-16,-20-15-4 15,4 10 0-15,-6 7-1 16,-3 3 2-16,-6 4 2 0,2 5-2 16,-5 6 3-16,11 4-1 15,-3 1 2-15,14 5 0 16,5-5 1-16,14 2-2 16,5-7 1-16,14-2-1 15,6-9-1-15,8-5-2 16,3-8-2-16,-1-7-4 15,-3-5 0-15,-6-7-1 16,-2-2-2-16,-12-2 2 16,-6 0 0-16,-9 2 2 15,-6 1 3-15,-4 8 5 16,-3-2 2-16,9 18 1 0,-21-9-1 16,21 9 0-16,0 0 2 15,-7 29-7-15,10-9-2 16,12 7 0-16,3 3 0 15,7 6 0-15,4 4 0 16,1 1 0-16,3 4 0 16,-4 4 0-16,-4-1 0 15,-7 1 0-15,-9-4 0 16,-7 0 0-16,-13-7 0 16,-9-6 0-16,-10-5 0 15,-8-11 0-15,-2-5-1 16,-7-13-13-16,7 2-4 15,-3-12-4-15,14 1-5 0,0-13-3 16,22 1-3-16,7-8 0 16,18 1 7-16,13-4 5 15,10-4-1-15,13 5 15 16</inkml:trace>
          <inkml:trace contextRef="#ctx0" brushRef="#br0" timeOffset="4587.7346">3302-6076 116 0,'8'27'41'16,"-16"-10"-4"-16,1 8-9 16,-9-2-10-16,5 4-16 15,4 0-17-15,-6-7-16 16,10-2-9-16,3-18-2 0,0 0-2 16,0 0 0-16,10-32 19 15</inkml:trace>
          <inkml:trace contextRef="#ctx0" brushRef="#br0" timeOffset="4835.6083">3521-6513 176 0,'-9'29'42'0,"-2"2"-7"0,5 12-33 16,5 7-2-16,1 1 0 16,5 4-9-16,-3-6-15 15,7-4-7 1,-4-11-2-16,12-9-2 0,-17-25-1 16,30 7-1-16,-14-23 4 15</inkml:trace>
          <inkml:trace contextRef="#ctx0" brushRef="#br0" timeOffset="5419.602">3791-6385 170 0,'0'0'35'0,"4"16"-1"0,-4-16-18 16,-4 36-16-16,10-9 0 15,1 6 0 1,0 1 0-16,4 0 0 15,0 0 0-15,2-5 0 0,-3-6 0 16,-10-23-3-16,22 25-9 16,-22-25 0-16,0 0 0 15,11-32 0-15,-9 7 2 16,-4-9 5-16,0-4 6 16,6 2 7-16,-4-5 2 15,9 6 1-15,0-1 0 16,7 15 0-16,0 5-1 15,6 8-6-15,3 14-4 16,2 6 0-16,-2 10 0 16,2 7 0-16,-1 7 0 15,-3 2 0-15,-1-1 0 16,-4-1 0-16,-2-5 0 0,-1-6 0 16,-5-9 0-16,-10-16 0 15,0 0-6-15,0 0-4 16,18-16-1-16,-19-15 0 15,4 1-1-15,-6-8 1 16,8 0 0-16,2-1 4 16,4 5 4-16,3 5 4 15,3 9 6-15,4 13 3 16,-3 7 1-16,8 11 1 16,-6 7 0-16,3 12 0 15,-9-1 0-15,3 7-7 16,-6-2-5-16,-2-3 0 0,5-4-2 15,-7-9-22-15,-7-18-7 16,22 12-4-16,-6-19 1 16,-3-13-1-16,5-1 0 15,-6-12 0-15</inkml:trace>
          <inkml:trace contextRef="#ctx0" brushRef="#br0" timeOffset="5749.8097">4692-6450 133 0,'0'0'35'16,"0"0"0"-16,2 22-3 16,3 1-12-16,-3 1-20 15,5 6 0-15,7 4 0 0,6-1 0 16,9-1 0-16,5-5 0 16,8-4 0-16,3-10 0 15,4-8 0-15,-2-8 0 16,0-6-7-16,-9-15-7 15,-2 1-4-15,-17-11 2 16,-2 2-2-16,-17-6 2 16,-2 9 1-16,-11-2 7 15,-5 6 7-15,-2 5 4 16,-1 6 3-16,4 7-2 16,17 7-6-16,-21-2-8 15,21 2-7-15,0 0-4 16,23 11-1-16,3-9-3 0,2 1 1 15,10-1 1-15</inkml:trace>
          <inkml:trace contextRef="#ctx0" brushRef="#br0" timeOffset="6188.6336">5451-6437 176 0,'0'0'34'15,"8"34"2"-15,-10-11-27 16,5 13-9-16,6 6 0 15,8 19 0 1,6 4 0 0,-3-1-4-16,2-4 0 15,-4-6-2-15,0-7 1 0,-4-15-5 16,1-7-7-16,-15-25 4 16,-9-27-7-1,-9-5 0-15,3-4 1 16,-8-15 5-16,-1 1 5 0,-1-6 9 15,-2-3 11-15,12 7 5 16,1 0 3-16,18 8 0 16,3 1-1-16,20 11-4 15,9 5-6-15,11 12-5 16,12 10-3-16,3 9 1 16,3 8-1-16,-7 8 1 15,-12 7 0-15,-8 5 0 16,-16 4 1-16,-13-1-1 15,-22-1 1-15,-14-7-1 0,-11-8-1 16,-7-6-2 0,2-6-17-16,-11-16-12 15,12-3-4-15,3-12-1 0,17-10-3 16,9-11-2-16</inkml:trace>
        </inkml:traceGroup>
      </inkml:traceGroup>
    </inkml:traceGroup>
    <inkml:traceGroup>
      <inkml:annotationXML>
        <emma:emma xmlns:emma="http://www.w3.org/2003/04/emma" version="1.0">
          <emma:interpretation id="{FD1A5124-C914-46D0-8C4A-2D5E3E6EA04F}" emma:medium="tactile" emma:mode="ink">
            <msink:context xmlns:msink="http://schemas.microsoft.com/ink/2010/main" type="paragraph" rotatedBoundingBox="14429,6641 19455,7022 19219,10122 14194,974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5A71304-38A6-48D5-842A-7AEB4419DB6A}" emma:medium="tactile" emma:mode="ink">
              <msink:context xmlns:msink="http://schemas.microsoft.com/ink/2010/main" type="line" rotatedBoundingBox="14429,6641 18635,6960 18562,7918 14357,7598"/>
            </emma:interpretation>
          </emma:emma>
        </inkml:annotationXML>
        <inkml:traceGroup>
          <inkml:annotationXML>
            <emma:emma xmlns:emma="http://www.w3.org/2003/04/emma" version="1.0">
              <emma:interpretation id="{9C0EC9B0-468D-45DB-BCC2-A454B9E83469}" emma:medium="tactile" emma:mode="ink">
                <msink:context xmlns:msink="http://schemas.microsoft.com/ink/2010/main" type="inkWord" rotatedBoundingBox="14471,6570 16232,6903 16076,7725 14315,7393"/>
              </emma:interpretation>
              <emma:one-of disjunction-type="recognition" id="oneOf2">
                <emma:interpretation id="interp10" emma:lang="en-US" emma:confidence="0">
                  <emma:literal>PE</emma:literal>
                </emma:interpretation>
                <emma:interpretation id="interp11" emma:lang="en-US" emma:confidence="0">
                  <emma:literal>PE_=</emma:literal>
                </emma:interpretation>
                <emma:interpretation id="interp12" emma:lang="en-US" emma:confidence="0">
                  <emma:literal>PEE</emma:literal>
                </emma:interpretation>
                <emma:interpretation id="interp13" emma:lang="en-US" emma:confidence="0">
                  <emma:literal>PEI</emma:literal>
                </emma:interpretation>
                <emma:interpretation id="interp14" emma:lang="en-US" emma:confidence="0">
                  <emma:literal>PE*</emma:literal>
                </emma:interpretation>
              </emma:one-of>
            </emma:emma>
          </inkml:annotationXML>
          <inkml:trace contextRef="#ctx0" brushRef="#br0" timeOffset="7767.5573">1864-5313 171 0,'-21'-10'43'0,"21"10"-4"0,-27 28-37 16,18 3-2-16,9 10 0 16,5 11 0-16,0 8 0 15,6 3 0-15,4 3 0 16,-1-3 0-16,0-5 0 16,-1-9 0-16,0-3 0 15,-8-20-18-15,10-7-9 16,-15-19-5-16,0 0-4 0,9-30-4 15,-13-4-1-15,-3-15 0 16,0-14 22-16</inkml:trace>
          <inkml:trace contextRef="#ctx0" brushRef="#br0" timeOffset="8030.5409">1862-5314 105 0,'11'-17'38'0,"9"7"-6"16,2-1-10-16,16 11-7 15,1 0-2-15,8 7-4 16,-2 4-5-16,1 3-3 16,-7 8-2-16,-8 1 1 15,-9 4-1-15,-13 4 2 0,-11-1 0 16,-7 1 2-16,-11-2-1 16,-5-1 2-1,-4-2-2-15,0-5-1 16,4-1-9-16,-1-11-10 0,26-9-8 15,-18 4-7-15,18-4-5 16,31-31-2-16,3 6-2 16,10-6 2-16</inkml:trace>
          <inkml:trace contextRef="#ctx0" brushRef="#br0" timeOffset="8511.9108">2418-5208 169 0,'-29'21'42'0,"9"1"-3"15,13 8-34-15,11 10-5 16,9 1 0-16,6 10 0 16,7 3 0-16,1 5 0 15,11-102 0 1,-2 104-6 0,-2-5 0-16,2-9-8 15,-3-17-8-15,6-6-10 0,-10-19-5 16,7-10-2-1,-14 87 3-15,-1-116-4 16,-1-9 18-16</inkml:trace>
          <inkml:trace contextRef="#ctx0" brushRef="#br0" timeOffset="8734.0607">2431-4982 119 0,'0'0'42'0,"0"0"-5"15,0 0-23-15,47-18-29 32,14 8-4-32,2-5-6 15,4 4-7-15,-6-3-5 0,-5 3-1 16,-11 0 0-16</inkml:trace>
          <inkml:trace contextRef="#ctx0" brushRef="#br0" timeOffset="8254.6931">2489-5329 124 0,'0'0'41'0,"0"0"-2"16,1-16-17-16,21 9-19 16,7 0-9-16,5-4-12 15,10 4-10-15,-3-2-11 16,2 3-2-16,-7-3-1 15,-5 4 3-15,-11 3 24 16</inkml:trace>
          <inkml:trace contextRef="#ctx0" brushRef="#br0" timeOffset="9790.9925">2608-4606 30 0,'-9'-16'19'16,"9"16"-2"-16,0 0 0 15,0 0-3-15,18 2 4 16,-18-2 3-16,29-2-2 16,-8 0 1-16,10 6-3 15,0-6-1-15,5 6-3 16,-4-4-4-16,-3-2-17 15,5 7-14-15,-12-5-5 0,-2 0-11 16,-20 0-2-16,16-5 2 16,-16 5-3-16,-4-18 26 15</inkml:trace>
          <inkml:trace contextRef="#ctx0" brushRef="#br0" timeOffset="10134.2233">3250-4953 136 0,'-14'-20'40'0,"14"20"-1"15,12-16-17-15,8 7-19 16,7 6-8-16,2-6-8 16,7 5-7-16,-2-3-4 15,2 5-2-15,-8-3-3 16,-3 1-5-16,-9 2-4 15,-16 2 4-15,18 0 18 16,-18 0 16-16</inkml:trace>
          <inkml:trace contextRef="#ctx0" brushRef="#br0" timeOffset="10315.6356">3317-4820 139 0,'0'0'40'0,"0"0"-3"16,23-1-26-16,3-5-31 16,1-3-7-16,7 2-4 15,-2-2-1-15,4-2-6 16,-1-1-2-16,-5-1 2 16</inkml:trace>
        </inkml:traceGroup>
        <inkml:traceGroup>
          <inkml:annotationXML>
            <emma:emma xmlns:emma="http://www.w3.org/2003/04/emma" version="1.0">
              <emma:interpretation id="{C29AC1F2-6961-40B4-AD7E-7C1BA0972838}" emma:medium="tactile" emma:mode="ink">
                <msink:context xmlns:msink="http://schemas.microsoft.com/ink/2010/main" type="inkWord" rotatedBoundingBox="16416,6782 18638,6966 18559,7922 16337,7739"/>
              </emma:interpretation>
              <emma:one-of disjunction-type="recognition" id="oneOf3">
                <emma:interpretation id="interp15" emma:lang="en-US" emma:confidence="0">
                  <emma:literal>mgrs</emma:literal>
                </emma:interpretation>
                <emma:interpretation id="interp16" emma:lang="en-US" emma:confidence="0">
                  <emma:literal>mgs</emma:literal>
                </emma:interpretation>
                <emma:interpretation id="interp17" emma:lang="en-US" emma:confidence="0">
                  <emma:literal>mgt</emma:literal>
                </emma:interpretation>
                <emma:interpretation id="interp18" emma:lang="en-US" emma:confidence="0">
                  <emma:literal>nigh</emma:literal>
                </emma:interpretation>
                <emma:interpretation id="interp19" emma:lang="en-US" emma:confidence="0">
                  <emma:literal>mgr</emma:literal>
                </emma:interpretation>
              </emma:one-of>
            </emma:emma>
          </inkml:annotationXML>
          <inkml:trace contextRef="#ctx0" brushRef="#br0" timeOffset="10940.1905">3817-5039 152 0,'-22'7'40'16,"22"-7"-4"-16,-13 29-20 15,15-2-17-15,5 3 1 16,4 8-1-16,4 0 0 15,3 2 0-15,0-3 0 16,0-1-9-16,-6-10-4 16,5-3-4-16,-17-23-4 15,19 16-1-15,-19-16 0 0,6-16 1 16,-12-7 2-16,3-4 11 16,-3-11 7-16,-1-7 9 15,5 0 7-15,1-7 6 16,10 8 3-16,-4-1 0 15,11 11-2-15,-3 9-3 16,12 14-2-16,-3 11-4 16,9 15-5-16,-6 12-4 15,2 5-3-15,0 11 0 16,-2 4 0-16,0 0-1 16,-1-2 1-16,-4-2-1 15,-2-7 0-15,-6-9 0 16,1-9 1-16,-13-18-5 0,0 0-2 15,20-7-2-15,-22-17-2 16,6-6-1-16,-6-12 0 16,7 3 0-16,-1-8 0 15,7 4 4-15,1 0 3 16,6 10 5-16,2 10 3 16,2 8 5-16,3 15 3 15,-5 9 1-15,4 13 1 16,-5 7-1-16,3 10 0 15,-8 1-3-15,3 3-2 16,-1-1-9-16,-3-8-17 16,6-4-8-16,-1-12-4 15,2-9 0-15,0-10-2 0,7-14 0 16,-2-8-1-16</inkml:trace>
          <inkml:trace contextRef="#ctx0" brushRef="#br0" timeOffset="11486.5582">4939-5131 150 0,'-27'-18'34'16,"2"9"-1"-16,-10-2-4 16,6 11-29-16,1 11 0 15,1 9 1-15,1 9-2 16,-1 7 1-16,6 10-1 0,3 3 0 15,5 3 0 1,11 0-1-16,11-7 1 16,11-5 0-16,11-9 0 15,10-13 0-15,8-11 1 0,3-11 0 16,-1-10 0-16,-8-10 0 16,-7-6 0-16,-9-8 0 15,-12-3 0-15,-10-3 0 16,-10 5 1-16,-6 1 0 15,-5 6 0-15,-1 6 0 16,-1 8-1-16,18 18 1 16,-21-5-1-16,21 5 0 15,0 32 0-15,10-5-1 16,12 8 0-16,9 6 0 16,5 8 0-16,7 6 1 15,4 5-1-15,2 3 0 0,-2 0 0 16,-4 1 1-16,-9-2 0 15,-12-3 0-15,-11-7 0 16,-13-3 0-16,-9-13 0 16,-12-9 0-16,-6-9 1 15,-7-13-2-15,-2-12 1 16,0-15-11-16,7-6-10 16,1-16-6-16,10-8-4 15,2-11 0-15,9-2-1 0,7-3-1 16,11 1 1-1</inkml:trace>
          <inkml:trace contextRef="#ctx0" brushRef="#br0" timeOffset="11891.2954">5258-5251 164 0,'0'0'34'15,"0"0"-2"-15,0 0-15 16,-5 28-17-16,14 10-1 15,7 11 1-15,8 10-1 16,1 8 0-16,4 1 0 16,5 2 0-16,-7-9 0 15,2-7 0-15,-7-9 0 16,-6-16 0-16,-5-13 0 16,-11-16-2-16,0 0-4 15,3-25-4-15,-8-9 1 0,3-7 0 16,4-10 0-16,7 4 2 15,4-1 4-15,8 1 6 16,6 13 5-16,8 9 4 16,10 16-1-16,0 9 0 15,9 16 0-15,-4 9-1 16,-1 11-4-16,-4 7-4 16,-7 6-1-16,-7-4 1 15,-8-2 0-15,-12-7 0 16,-7-9-14-16,-4-9-18 15,0-18-1-15,-18-4-2 16,3-19-2-16,-5-15-3 16</inkml:trace>
        </inkml:traceGroup>
      </inkml:traceGroup>
      <inkml:traceGroup>
        <inkml:annotationXML>
          <emma:emma xmlns:emma="http://www.w3.org/2003/04/emma" version="1.0">
            <emma:interpretation id="{646CEEA9-18CA-488C-BCEE-EB9DAD04B9E7}" emma:medium="tactile" emma:mode="ink">
              <msink:context xmlns:msink="http://schemas.microsoft.com/ink/2010/main" type="line" rotatedBoundingBox="15954,8031 19344,8076 19336,8701 15945,8656"/>
            </emma:interpretation>
          </emma:emma>
        </inkml:annotationXML>
        <inkml:traceGroup>
          <inkml:annotationXML>
            <emma:emma xmlns:emma="http://www.w3.org/2003/04/emma" version="1.0">
              <emma:interpretation id="{D7B3462F-B632-4415-BA24-ED3AF5B5379E}" emma:medium="tactile" emma:mode="ink">
                <msink:context xmlns:msink="http://schemas.microsoft.com/ink/2010/main" type="inkWord" rotatedBoundingBox="16678,8040 19344,8076 19336,8701 16670,8666"/>
              </emma:interpretation>
              <emma:one-of disjunction-type="recognition" id="oneOf4">
                <emma:interpretation id="interp20" emma:lang="en-US" emma:confidence="0">
                  <emma:literal>=1.9.8.1</emma:literal>
                </emma:interpretation>
                <emma:interpretation id="interp21" emma:lang="en-US" emma:confidence="0">
                  <emma:literal>= 1.9.8.1</emma:literal>
                </emma:interpretation>
                <emma:interpretation id="interp22" emma:lang="en-US" emma:confidence="0">
                  <emma:literal>= 1.9-8.1</emma:literal>
                </emma:interpretation>
                <emma:interpretation id="interp23" emma:lang="en-US" emma:confidence="0">
                  <emma:literal>=1.9.8.I</emma:literal>
                </emma:interpretation>
                <emma:interpretation id="interp24" emma:lang="en-US" emma:confidence="0">
                  <emma:literal>= 1-9.8-1</emma:literal>
                </emma:interpretation>
              </emma:one-of>
            </emma:emma>
          </inkml:annotationXML>
          <inkml:trace contextRef="#ctx0" brushRef="#br0" timeOffset="13114.6778">4087-4017 159 0,'-14'27'39'16,"14"2"-7"-16,0 8-32 16,9 7-1-16,4 4 0 0,3 6 1 15,4-2 0-15,-1-3-1 16,1-4 0-16,-2-7-10 16,0-10-10-16,-7-11-8 15,-11-17-3-15,18 5-2 16,-18-5 0-16,9-31-1 15</inkml:trace>
          <inkml:trace contextRef="#ctx0" brushRef="#br0" timeOffset="13302.8047">4445-3713 157 0,'0'0'40'0,"-15"21"-11"16,15-21-46-16,7 27-14 16,-7-27-1-16,27 17-2 15,-10-19-1-15,1-5-2 16</inkml:trace>
          <inkml:trace contextRef="#ctx0" brushRef="#br0" timeOffset="13859.4985">5098-3911 130 0,'-2'-23'40'0,"-3"-1"-2"16,-4-1-17-16,0 5-20 15,-4 2 0-15,13 18 0 16,-36-20-1-16,11 17 1 16,-4 5-1-16,-6 7 0 15,-1 7 1-15,-2 5-1 16,4 6-1-16,3 6 0 16,10-1 0-16,8 2 1 15,13 2-1-15,9-3-1 0,15-8 2 16,8-7-1-16,10-9 0 15,5-9 1-15,-1-5 0 16,-2-10-1 0,-5-5-1-16,-2-7 1 0,-12-1 0 15,-5 1 1-15,-8 1 0 16,-5 7 0-16,-1 1 1 16,-6 18 1-16,0 0 0 15,0 0 1-15,0 0-2 16,2 21 0-16,0 4-1 15,-1 6 1-15,3 5-1 16,0 5-1-16,3-1 1 16,-2 1-1-16,4-3 0 0,-2 0 1 15,4-9-1 1,0-6 1-16,3-5-17 16,-14-18-9-16,28 5-6 15,-28-5 0-15,28-19-1 0,-13-1-1 16,1 2 0-16</inkml:trace>
          <inkml:trace contextRef="#ctx0" brushRef="#br0" timeOffset="14015.4486">5479-3652 146 0,'0'0'34'0,"-8"25"-2"15,8-25-15-15,-9 24-18 16,18-8-17-16,-9-16-11 15,17 16-4-15,-17-16 0 16,25-11-2-16,-11-5 0 16</inkml:trace>
          <inkml:trace contextRef="#ctx0" brushRef="#br0" timeOffset="14577.188">5888-3922 139 0,'0'0'35'0,"-2"-16"-2"16,2 16-4-16,-11 22-29 15,6-3 0-15,-2 8 0 16,-8 6-1-16,3 5 0 16,-4 1 1-16,1 3-1 0,1 2 0 15,3-2 0-15,2-4 1 16,9-4-1-16,7-2 1 15,7-7 0-15,8-5 0 16,3-5 0-16,6-10 0 16,0-5 1-16,1-5-1 15,-1-4 1-15,-8-8-2 16,1-1 1-16,-10-1 0 16,-3-3 0-16,-9-1 0 15,-9-1-1-15,-6 3 1 16,-10-3 0-16,-5 1 0 15,-11-2 0-15,-3 0 1 16,-3 1-1-16,0-1 0 0,7 2 0 16,4-3 1-16,5 1-1 15,9 2 1-15,15 1 0 16,8 1-1-16,8 3 0 16,13 0 1-16,6 0-1 15,6 3-1-15,6 8-8 16,-8-2-11-16,6 9-6 15,-8 0-6-15,1 7 0 16,-15 0-1-16,-18-7 0 16,25 24-2-16</inkml:trace>
          <inkml:trace contextRef="#ctx0" brushRef="#br0" timeOffset="14706.2744">6226-3711 165 0,'-8'16'33'15,"8"-16"-17"-15,0 0-46 16,20 12-3-16,-4-17-1 16,6-2-2-16,2-7 1 15</inkml:trace>
          <inkml:trace contextRef="#ctx0" brushRef="#br0" timeOffset="14946.4352">6648-4078 155 0,'0'0'34'16,"-6"27"0"-16,8-2-18 15,5 16-16-15,4 11-2 16,4 8 1-16,-1 1-1 16,2-2 0-16,-1-1-25 15,-6-8-7-15,-6-14-1 16,-3-14-1-16,0-22-2 16,0 0-1-16</inkml:trace>
          <inkml:trace contextRef="#ctx0" brushRef="#br0" timeOffset="12823.562">3344-3648 104 0,'0'0'40'0,"0"0"-5"16,0 0-11-16,38 9-14 16,-4-13-16-16,2-3-15 15,7 0-9-15,1-2-1 0,3-2-2 16,-6-4-1 0,-5 3-2-16</inkml:trace>
          <inkml:trace contextRef="#ctx0" brushRef="#br0" timeOffset="12634.8439">3416-3893 161 0,'-18'4'40'0,"18"-4"-11"16,0 0-29-16,18-2-1 16,7 4 0-16,8 1-10 15,-3-5-10-15,10 6-6 16,-7-4-4-16,1 0-1 15,-11 0-1-15,-3 2 1 16,-20-2-2-16</inkml:trace>
        </inkml:traceGroup>
      </inkml:traceGroup>
      <inkml:traceGroup>
        <inkml:annotationXML>
          <emma:emma xmlns:emma="http://www.w3.org/2003/04/emma" version="1.0">
            <emma:interpretation id="{20938835-8703-4591-AA0D-2EC7A0BBA7D8}" emma:medium="tactile" emma:mode="ink">
              <msink:context xmlns:msink="http://schemas.microsoft.com/ink/2010/main" type="line" rotatedBoundingBox="15942,8901 18909,9208 18814,10133 15847,9826"/>
            </emma:interpretation>
          </emma:emma>
        </inkml:annotationXML>
        <inkml:traceGroup>
          <inkml:annotationXML>
            <emma:emma xmlns:emma="http://www.w3.org/2003/04/emma" version="1.0">
              <emma:interpretation id="{1FD087E2-8BE7-427D-8DAB-9467CFCAEE83}" emma:medium="tactile" emma:mode="ink">
                <msink:context xmlns:msink="http://schemas.microsoft.com/ink/2010/main" type="inkWord" rotatedBoundingBox="16769,8987 18909,9208 18814,10133 16674,9912"/>
              </emma:interpretation>
              <emma:one-of disjunction-type="recognition" id="oneOf5">
                <emma:interpretation id="interp25" emma:lang="en-US" emma:confidence="0">
                  <emma:literal>=9.85</emma:literal>
                </emma:interpretation>
                <emma:interpretation id="interp26" emma:lang="en-US" emma:confidence="0">
                  <emma:literal>=9.80</emma:literal>
                </emma:interpretation>
                <emma:interpretation id="interp27" emma:lang="en-US" emma:confidence="0">
                  <emma:literal>=9.88</emma:literal>
                </emma:interpretation>
                <emma:interpretation id="interp28" emma:lang="en-US" emma:confidence="0">
                  <emma:literal>=9.8J</emma:literal>
                </emma:interpretation>
                <emma:interpretation id="interp29" emma:lang="en-US" emma:confidence="0">
                  <emma:literal>€9.03</emma:literal>
                </emma:interpretation>
              </emma:one-of>
            </emma:emma>
          </inkml:annotationXML>
          <inkml:trace contextRef="#ctx0" brushRef="#br0" timeOffset="16406.5425">4502-2704 134 0,'-5'-23'34'16,"-2"-2"3"-16,-10-2-14 16,8 3-22-16,-3 5-1 15,-1 1 0-15,-7 3 0 16,-1 6 1-16,-8 6 0 16,-4 6-1-16,-3 8 1 15,-3 5-2-15,1 6 1 16,0 8 0-16,7 6 0 0,6 4-1 15,10 3 0 1,14 0 1-16,11 0 0 16,12-3-1-16,11-6 1 15,10-10 0-15,6-10 0 16,-1-14-8-16,10-5-4 0,-11-15-1 16,0-4 0-16,-13-10 1 15,-5 0 2-15,-15 2 8 16,-3 1 2-16,-5 9 8 15,-12 1 4-15,6 21 1 16,0 0 0-16,-20-2-1 16,20 2-2-16,-12 36-8 15,12-2-1-15,2 9-1 16,5 4 0-16,2 7 0 0,7 4 0 16,0-4 1-1,6 0-1-15,-2-7 0 16,1-10 0-16,-1-11-8 0,2-7-16 15,-6-11-8-15,-16-8 0 16,25-18-1-16,-14-6-2 16,-2-5 0-16</inkml:trace>
          <inkml:trace contextRef="#ctx0" brushRef="#br0" timeOffset="16571.6554">4959-2389 160 0,'-6'16'34'16,"-1"8"-2"-16,-2-1-27 16,4-3-18-16,12 2-15 15,-7-22-5-15,20 23 0 0,-20-23-2 16,27-16 0-16,-9-8-1 16</inkml:trace>
          <inkml:trace contextRef="#ctx0" brushRef="#br0" timeOffset="17119.3437">5386-2718 153 0,'2'-16'34'0,"-2"16"-1"15,0 0-21-15,-16 16-12 16,11 6 0-16,-4 4 0 0,-2 12 0 15,-2 7 0-15,-1 4 0 16,1 5 0-16,0 2 0 16,4-4 0-16,8-2 0 15,2-3 0-15,10-7 0 16,5-10 0-16,6-6 0 16,9-12 0-16,3-5 1 15,2-7-1-15,0-7 1 16,0-5-1-16,0-6 0 15,-3-4 0-15,-4 0 0 16,-8-3 0-16,-6 0 0 16,-6 0-1-16,-7 0 1 15,-9-1 0-15,-10 3 0 0,-8-4 0 16,-9 0 0-16,-8 2 0 16,-5-2-1-16,-3 2 1 15,1-1 0-15,-1 1 0 16,1 2 0-16,9 1 0 15,6 2 0-15,9 2-1 16,8 0 1-16,10 1 0 16,7 17 0-16,16-29 0 15,4 16 0-15,11-1 0 16,9 1 0-16,1-3-7 16,4 11-14-16,-2-3-7 15,-3 5-3-15,-7 1-1 16,-4 4-2-16,-8-2 0 15,-3 3 0-15</inkml:trace>
          <inkml:trace contextRef="#ctx0" brushRef="#br0" timeOffset="17539.8677">5921-2984 147 0,'-20'5'33'16,"20"-5"2"-16,-15 29-17 16,19 1-18-16,9 5 1 15,10 8-1-15,4 7 1 0,9 8-1 16,4 6 1-16,0 7-3 15,3-5 2-15,-3-1 0 16,-6 0 1-16,-9-6-1 16,-10-5 0-16,-8-5 1 15,-13-10-1-15,-4-8 0 16,-10-8 0-16,-9-5 1 16,-5-7-2-16,-4-9 1 15,-2-6-1-15,0-7 1 16,4-3-1-16,4-6 1 15,5 2-10-15,5-7-16 16,15 2-6-16,3-4-2 16,11-4-2-16,8-1-3 0,8-13 0 15</inkml:trace>
          <inkml:trace contextRef="#ctx0" brushRef="#br0" timeOffset="15623.4876">3302-2743 162 0,'0'0'39'15,"-16"2"-10"-15,16-2-30 16,18-4 1-16,4 2-1 0,7 0 1 16,3-3-10-16,11 5-11 15,-5-4-8-15,2 3-3 16,-9-3 0-16,-4 4-7 15,-9 2-2-15</inkml:trace>
          <inkml:trace contextRef="#ctx0" brushRef="#br0" timeOffset="15802.862">3347-2430 154 0,'0'0'40'0,"29"11"-12"16,-3-11-50-16,4-6-9 16,14 1-1-16,-7-6-2 15,7 2-1 1,-5-7-1-16</inkml:trace>
        </inkml:traceGroup>
      </inkml:traceGroup>
    </inkml:traceGroup>
    <inkml:traceGroup>
      <inkml:annotationXML>
        <emma:emma xmlns:emma="http://www.w3.org/2003/04/emma" version="1.0">
          <emma:interpretation id="{121EA3E6-6DBE-4A54-8321-6BCCBE80EFD8}" emma:medium="tactile" emma:mode="ink">
            <msink:context xmlns:msink="http://schemas.microsoft.com/ink/2010/main" type="paragraph" rotatedBoundingBox="8324,10338 9181,10338 9181,11330 8324,11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48057A-F3DC-46CD-9384-894C131202EC}" emma:medium="tactile" emma:mode="ink">
              <msink:context xmlns:msink="http://schemas.microsoft.com/ink/2010/main" type="inkBullet" rotatedBoundingBox="8324,10338 9181,10338 9181,11330 8324,11330"/>
            </emma:interpretation>
            <emma:one-of disjunction-type="recognition" id="oneOf6">
              <emma:interpretation id="interp30" emma:lang="en-US" emma:confidence="1">
                <emma:literal>G</emma:literal>
              </emma:interpretation>
              <emma:interpretation id="interp31" emma:lang="en-US" emma:confidence="0">
                <emma:literal>g</emma:literal>
              </emma:interpretation>
              <emma:interpretation id="interp32" emma:lang="en-US" emma:confidence="0">
                <emma:literal>a</emma:literal>
              </emma:interpretation>
              <emma:interpretation id="interp33" emma:lang="en-US" emma:confidence="0">
                <emma:literal>9</emma:literal>
              </emma:interpretation>
              <emma:interpretation id="interp34" emma:lang="en-US" emma:confidence="0">
                <emma:literal>s</emma:literal>
              </emma:interpretation>
            </emma:one-of>
          </emma:emma>
        </inkml:annotationXML>
        <inkml:trace contextRef="#ctx0" brushRef="#br1" timeOffset="-13980.7266">-3655-1779 73 0,'-40'-14'32'16,"-5"3"-2"-16,-4 0-10 15,-2 11-12-15,-3 6 0 16,0 4 0-16,-4 5 3 15,8 12-2-15,-4 9-1 16,9 12 0-16,1 8 0 16,12 14 0-16,5 6 1 15,12 8 0-15,8 6-3 16,11 0-6-16,12-7 0 16,13-4 0-16,14-10 0 15,11-14 0-15,13-10 0 16,5-14 0-16,11-15 0 15,0-10 0-15,2-14 0 0,-7-10 0 16,-10-10 0-16,-8-8 0 16,-15-9 0-16,-7-6 0 15,-17-1 0-15,-10-9-1 16,-11-2-7-16,-12-13-2 16,-8-1-1-16,-11-2-2 15,0 7-4-15,-8 2-6 16,3 10-5-16,-4 8-1 15,6 11 2-15,3 14 0 16,8 11-1-16,23 16-4 16</inkml:trace>
        <inkml:trace contextRef="#ctx0" brushRef="#br1" timeOffset="-14484.4587">-3939-1304 165 0,'-12'-25'42'0,"12"25"-7"15,5-31-27-15,4 13-6 16,5-3 1-1,5 1-3-15,2-2 0 0,3 1 0 16,-1 1 0-16,2 0 0 16,1 4 0-16,-3 2 0 15,1 5 0-15,-1 3 0 16,-1 8 0-16,-3 7 0 16,0 9 0-16,-5 9 0 15,-1 7 0-15,-8 6 0 16,-3 7 0-16,-8 1 0 15,-1 3 0-15,-7-1 0 0,-6-1 0 16,-2-6 0 0,-5-4 0-16,2-6 0 0,-2-6 0 15,2-8 0 1,-2-6 0-16,8-8 0 0,3-1 0 16,16-4 0-16,-20-7 0 15,20 7 0-15,0 0 0 16,13-16 0-16,3 8 0 15,2 1 0-15,6 0 0 16,5 2 0-16,1 1 0 16,3 0 0-16,-3 3 0 15,1 2 0-15,-4 5 0 16,-2-1 0-16,-3 1 0 16,-22-6 0-16,27 9-15 15,-27-9-8-15,0 0-7 16,0 0-3-16,15-17-2 15,-15 17 0-15,-8-34 2 0,5 13 4 16,-6-10 8-16</inkml:trace>
      </inkml:traceGroup>
    </inkml:traceGroup>
    <inkml:traceGroup>
      <inkml:annotationXML>
        <emma:emma xmlns:emma="http://www.w3.org/2003/04/emma" version="1.0">
          <emma:interpretation id="{2678CAB6-4B54-4A70-9764-EEA9422D27E6}" emma:medium="tactile" emma:mode="ink">
            <msink:context xmlns:msink="http://schemas.microsoft.com/ink/2010/main" type="paragraph" rotatedBoundingBox="12194,11632 20498,11317 20609,14234 12305,145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189FE4-1854-4E9D-BC24-B3574E773263}" emma:medium="tactile" emma:mode="ink">
              <msink:context xmlns:msink="http://schemas.microsoft.com/ink/2010/main" type="inkBullet" rotatedBoundingBox="12227,11599 13526,11599 13526,13105 12227,13105"/>
            </emma:interpretation>
            <emma:one-of disjunction-type="recognition" id="oneOf7">
              <emma:interpretation id="interp35" emma:lang="en-US" emma:confidence="0">
                <emma:literal>•</emma:literal>
              </emma:interpretation>
              <emma:interpretation id="interp36" emma:lang="en-US" emma:confidence="0">
                <emma:literal>☺</emma:literal>
              </emma:interpretation>
              <emma:interpretation id="interp37" emma:lang="en-US" emma:confidence="0">
                <emma:literal>8</emma:literal>
              </emma:interpretation>
              <emma:interpretation id="interp38" emma:lang="en-US" emma:confidence="0">
                <emma:literal>o</emma:literal>
              </emma:interpretation>
              <emma:interpretation id="interp39" emma:lang="en-US" emma:confidence="0">
                <emma:literal>0</emma:literal>
              </emma:interpretation>
            </emma:one-of>
          </emma:emma>
        </inkml:annotationXML>
        <inkml:trace contextRef="#ctx0" brushRef="#br1" timeOffset="33503.7402">635-185 78 0,'-5'-18'31'0,"0"-1"-2"15,-8-7-4-15,2 7-4 16,-7-5 0-16,0 4-3 15,-9-1-5-15,0 3-4 0,-11 0-2 16,-5 7-4 0,-13 2-3-16,-4 7 0 15,-7 8 0-15,-5 4-1 16,-3 12 1-16,-7 9 1 16,1 10-1-16,5 11 0 0,10 9 0 15,6 18 0-15,11 17 0 16,13 8 0-16,15 8 0 15,15 3 0-15,21 0 0 16,15 0 0-16,15-10 0 16,17-15 0-16,12-22 0 15,16-14 0-15,9-15 0 16,9-17 0-16,3-17 0 16,-1-17 0-16,-4-15 0 15,-9-16 0-15,-8-11 0 16,-13-16 0-16,-15-13 0 15,-12-13 0-15,-11-8 0 0,-15 0 0 16,-10-1 0-16,-10 6 0 16,-10 0 0-16,-11 6 0 15,-9 8 0-15,-9 12 0 16,-6 6 0-16,-6 0-4 16,1 12-10-16,-6 2-8 15,8 16-9-15,0 4-2 16,13 12-1-16,3 4-3 15,13 8-5-15,16 9 5 16</inkml:trace>
        <inkml:trace contextRef="#ctx0" brushRef="#br1" timeOffset="32792.3484">0 299 140 0,'0'-18'41'16,"-2"-7"-5"-16,10 5-18 15,-1-7-7-15,11 4-2 16,2-4-9-16,7 0 0 0,5 0 0 16,8 2 0-16,3 1 0 15,-1 3 0-15,1 6 0 16,-5 3 0-16,-2 5 0 16,-5 7 0-16,-2 5 0 15,-8 9 0-15,-3 12 0 16,-7 11 0-16,-5 5 0 15,-5 8 0-15,-6 4 0 16,-6 4 0-16,-5 3 0 16,-7-4 0-16,-3-1 0 15,-1-11 0-15,0-5 0 16,0-6 0-16,4-9-1 16,3-5 1-16,3-9 1 0,17-11-1 15,0 0 0-15,0 0 0 16,0 0 0-16,0 0 0 15,38-15 0 1,-9 10 0-16,6 1 0 0,1 4 0 16,2 0 0-16,1 4 0 15,-4 0 0-15,-3 3 0 16,-3 0 0-16,-6-3 0 16,-6-1 0-16,-17-3 0 15,23 0-1-15,-23 0-13 16,0 0-6-16,2-30-6 15,-2 30-2-15,-6-38-5 16,5 14-4-16,-7-4-3 0,3-5 7 16,3 6 11-16,-3-9 22 15</inkml:trace>
      </inkml:traceGroup>
      <inkml:traceGroup>
        <inkml:annotationXML>
          <emma:emma xmlns:emma="http://www.w3.org/2003/04/emma" version="1.0">
            <emma:interpretation id="{848BD88B-06C3-4178-A57E-8A89456B75F3}" emma:medium="tactile" emma:mode="ink">
              <msink:context xmlns:msink="http://schemas.microsoft.com/ink/2010/main" type="line" rotatedBoundingBox="13947,12078 18422,12078 18422,13372 13947,13372"/>
            </emma:interpretation>
          </emma:emma>
        </inkml:annotationXML>
        <inkml:traceGroup>
          <inkml:annotationXML>
            <emma:emma xmlns:emma="http://www.w3.org/2003/04/emma" version="1.0">
              <emma:interpretation id="{FB3A4184-BA4D-48AE-BA65-A42E5C3E5635}" emma:medium="tactile" emma:mode="ink">
                <msink:context xmlns:msink="http://schemas.microsoft.com/ink/2010/main" type="inkWord" rotatedBoundingBox="14212,11747 15753,12827 15207,13605 13666,12525"/>
              </emma:interpretation>
              <emma:one-of disjunction-type="recognition" id="oneOf8">
                <emma:interpretation id="interp40" emma:lang="en-US" emma:confidence="0">
                  <emma:literal>PEg</emma:literal>
                </emma:interpretation>
                <emma:interpretation id="interp41" emma:lang="en-US" emma:confidence="0">
                  <emma:literal>pEg</emma:literal>
                </emma:interpretation>
                <emma:interpretation id="interp42" emma:lang="en-US" emma:confidence="0">
                  <emma:literal>Peg</emma:literal>
                </emma:interpretation>
                <emma:interpretation id="interp43" emma:lang="en-US" emma:confidence="0">
                  <emma:literal>peg</emma:literal>
                </emma:interpretation>
                <emma:interpretation id="interp44" emma:lang="en-US" emma:confidence="0">
                  <emma:literal>PEG</emma:literal>
                </emma:interpretation>
              </emma:one-of>
            </emma:emma>
          </inkml:annotationXML>
          <inkml:trace contextRef="#ctx0" brushRef="#br1" timeOffset="35979.1826">1368 29 121 0,'0'0'39'0,"0"0"-5"0,0 0-11 16,-18-14-7-16,18 14-2 16,4 25-6-16,-1 0-8 15,4 10 0-15,-1 8 0 16,1 11 0-16,-2 5 0 15,3 4 0-15,-1 0 0 16,-2-4 0-16,3-5 0 16,-1-3-1-16,-2-12 1 15,1-8 0-15,-1-15-7 16,-5-16-13-16,0 0-7 16,18 6-6-16,-20-26-5 15,-1-11-2-15,-3-12-2 16,-3-7 1-16</inkml:trace>
          <inkml:trace contextRef="#ctx0" brushRef="#br1" timeOffset="36315.2405">1343 4 176 0,'0'-16'41'0,"3"-4"-7"15,-3 20-30-15,38-25-4 16,-5 16 0-16,5 4 0 0,9 1 0 15,1 6 0-15,3 1 0 16,-2 8 0 0,-6 0 0-16,-7 7 0 15,-11 2 0-15,-7 1 0 0,-12-1 0 16,-10 7 0-16,-9 0-1 16,-10 0 1-16,-6-2 0 15,-5-1 0-15,-2-10 0 16,-4 2-1-16,2-7-3 15,6 0-5-15,1-9-5 16,13 4-6-16,-2-9-5 16,20 5-6-16,0 0-2 15,0 0-5-15,29-9 1 16,-7 1 5-16,10 1 23 16</inkml:trace>
          <inkml:trace contextRef="#ctx0" brushRef="#br1" timeOffset="36565.0634">1864-52 125 0,'-18'-7'40'16,"18"7"-4"-16,0 0-14 15,0 0-17-15,22-12-10 16,3 8-11-16,13 6-11 16,-6-4-4-16,10 6-3 15,-10-4-4-15,1 1-2 0,-10 3 8 16,-23-4 28-16</inkml:trace>
          <inkml:trace contextRef="#ctx0" brushRef="#br1" timeOffset="36886.7072">1850-30 83 0,'-22'14'38'16,"1"1"0"-16,6 8-10 16,-5 4-9-16,9 15 0 15,-1 3-4-15,6 9-5 16,-1 5-5-16,7 2-5 0,2 2 0 15,5 0 0-15,8-4-2 16,4-6 0-16,7-10 1 16,8-9 0-1,6-5-1-15,5-9 2 0,4-8-1 16,-1-6 0-16,1-10 1 16,-4-7-10-16,-2 0-8 15,-12-10-6-15,0 1-5 16,-11-5-3-16,-6-2-1 15,-10-2-6-15,-8 0 0 16,-3 4 19-16</inkml:trace>
          <inkml:trace contextRef="#ctx0" brushRef="#br1" timeOffset="37059.0254">1788 423 161 0,'0'0'39'0,"0"0"-5"16,29-18-39-16,4 9-22 16,16 8-5-16,-1-5-2 15,5 4-7-15,-3 2-1 16,-3 0 0-16</inkml:trace>
          <inkml:trace contextRef="#ctx0" brushRef="#br1" timeOffset="37735.043">2528 551 82 0,'4'-21'31'16,"-2"1"-3"-16,-8-4-6 16,6 24-2-16,-7-36 0 0,7 36-5 15,-23-18-4-15,5 20-2 16,-6 5-1 0,-3 10-3-16,-4 4-4 15,2 10 0-15,-1 5-2 0,5 0 0 16,7 5-1-16,7-3-1 15,12-4 2-15,12-3-2 16,11-10 2-16,10-6-2 16,6-10 2-16,3-10-1 15,2-8-1-15,-5-8 0 16,-4-5-1-16,-9-2 1 16,-9 1 0-16,-7-2 3 15,-6 2 0-15,-8 7 3 16,-5 0 1-16,8 20 2 15,-20-18-1-15,20 18 0 16,-18 2-1-16,18-2-2 16,-7 31-3-16,11-10 1 0,5 10 0 15,5 5-2-15,10 2 1 16,3 5-1-16,5 4 2 16,1-1-1-16,-1 6 2 15,-1 1-2-15,-8 1 2 16,-5-4 0-16,-12-3-1 15,-10-4 2-15,-7-5-1 16,-8-9-1-16,-7-11 0 16,-4-11 0-16,-3-9-1 15,-3-9 0-15,4-7-7 16,-5-9-7-16,12 0-6 16,-2-7-5-16,13 2-5 15,6-4-2-15,14 3 0 0,6-1-1 16,14 0 6-16</inkml:trace>
        </inkml:traceGroup>
        <inkml:traceGroup>
          <inkml:annotationXML>
            <emma:emma xmlns:emma="http://www.w3.org/2003/04/emma" version="1.0">
              <emma:interpretation id="{6242FCA7-EABC-48A1-B234-D9D2C4E7E896}" emma:medium="tactile" emma:mode="ink">
                <msink:context xmlns:msink="http://schemas.microsoft.com/ink/2010/main" type="inkWord" rotatedBoundingBox="15645,12463 15921,12273 16065,12482 15789,12672"/>
              </emma:interpretation>
              <emma:one-of disjunction-type="recognition" id="oneOf9">
                <emma:interpretation id="interp45" emma:lang="en-US" emma:confidence="1">
                  <emma:literal>=</emma:literal>
                </emma:interpretation>
                <emma:interpretation id="interp46" emma:lang="en-US" emma:confidence="0">
                  <emma:literal>I</emma:literal>
                </emma:interpretation>
                <emma:interpretation id="interp47" emma:lang="en-US" emma:confidence="0">
                  <emma:literal>E</emma:literal>
                </emma:interpretation>
                <emma:interpretation id="interp48" emma:lang="en-US" emma:confidence="0">
                  <emma:literal>tm</emma:literal>
                </emma:interpretation>
                <emma:interpretation id="interp49" emma:lang="en-US" emma:confidence="0">
                  <emma:literal>tv</emma:literal>
                </emma:interpretation>
              </emma:one-of>
            </emma:emma>
          </inkml:annotationXML>
          <inkml:trace contextRef="#ctx0" brushRef="#br1" timeOffset="38008.1593">3174 238 153 0,'-20'-5'35'15,"20"5"-1"-15,0 0-7 16,0 0-29-16,18 9-3 16,11-6-11-16,13 8-8 15,-2-7-4-15,5 3-4 16,-7-7-1-16,-4 4 0 15,-13-4 0-15,-21 0 3 16</inkml:trace>
          <inkml:trace contextRef="#ctx0" brushRef="#br1" timeOffset="38163.7708">3131 440 126 0,'0'0'34'0,"16"1"-9"15,6-4-20-15,12-1-26 16,4-5-4 0,5-2-5-16,2 1-5 0,1-5-2 15</inkml:trace>
        </inkml:traceGroup>
        <inkml:traceGroup>
          <inkml:annotationXML>
            <emma:emma xmlns:emma="http://www.w3.org/2003/04/emma" version="1.0">
              <emma:interpretation id="{F0E155FD-7767-47B5-8515-D6B6025E640C}" emma:medium="tactile" emma:mode="ink">
                <msink:context xmlns:msink="http://schemas.microsoft.com/ink/2010/main" type="inkWord" rotatedBoundingBox="16392,11996 18476,12183 18382,13229 16298,13041"/>
              </emma:interpretation>
              <emma:one-of disjunction-type="recognition" id="oneOf10">
                <emma:interpretation id="interp50" emma:lang="en-US" emma:confidence="0">
                  <emma:literal>mgh</emma:literal>
                </emma:interpretation>
                <emma:interpretation id="interp51" emma:lang="en-US" emma:confidence="0">
                  <emma:literal>might</emma:literal>
                </emma:interpretation>
                <emma:interpretation id="interp52" emma:lang="en-US" emma:confidence="0">
                  <emma:literal>nigh</emma:literal>
                </emma:interpretation>
                <emma:interpretation id="interp53" emma:lang="en-US" emma:confidence="0">
                  <emma:literal>mgrs</emma:literal>
                </emma:interpretation>
                <emma:interpretation id="interp54" emma:lang="en-US" emma:confidence="0">
                  <emma:literal>mgr</emma:literal>
                </emma:interpretation>
              </emma:one-of>
            </emma:emma>
          </inkml:annotationXML>
          <inkml:trace contextRef="#ctx0" brushRef="#br1" timeOffset="38815.9164">3779 166 181 0,'0'0'37'0,"-20"7"-3"16,24 11-34 0,1 13 0-16,4 9 0 0,2 8 0 15,5 4 0-15,-3-3-1 16,1-4 1-16,-3-7-1 15,-4-6 1-15,-1-9-1 16,-6-23-1-16,0 0 1 16,0 0 0-16,0 0 0 15,-24-36 0-15,13 4 1 16,2-8-1-16,2-3 1 16,5-2 0-16,2 0 0 0,9 0 0 15,6 4 0-15,1 10 0 16,7 10 1-1,1 10-1-15,3 13 1 16,0 10 0-16,0 12 0 0,2 12 0 16,-4 7 0-16,-1 6 0 15,-3 3-1-15,1 0 0 16,-4-7-1-16,0-4 1 16,-4-5-1-16,-3-12 0 15,-11-24-1-15,16 21 0 16,-16-21 2-16,8-23 0 15,-8-1-1-15,2-10 0 16,1-4-2-16,3-8 0 16,3-3 0-16,3-3 2 15,4 5 0-15,2 6 1 16,2 10 1-16,2 15 0 16,1 11 2-16,1 17 2 0,-2 13-1 15,1 15 0-15,0 9-3 16,-1 6 0-16,0 1-1 15,1 0 0-15,-3-4 0 16,-2-7-1-16,7-2-14 16,-19-16-13-16,10-7-5 15,-16-20-1-15,25-4-2 16,-17-15-1-16,6-10 0 16</inkml:trace>
          <inkml:trace contextRef="#ctx0" brushRef="#br1" timeOffset="39439.4849">4955 204 165 0,'-11'-29'35'0,"6"8"-1"15,-11-1-21-15,5 6-14 16,11 16 1-16,-27-18 0 15,7 20 1-15,-5 3-1 16,-4 9 0-16,-9 8 0 16,0 7 1-16,0 7 0 15,0 7 0-15,6 7 0 16,5 3-1-16,12 0 0 16,15-2-1-16,17-8 0 0,11-7-1 15,10-9 1-15,9-9-2 16,7-13 2-16,0-8 0 15,-3-10 1-15,-8-5 0 16,-8-7 0-16,-10-4 1 16,-7-3-1-16,-9-1 1 15,-7 1 0-15,-6 0 0 16,-3 5 0-16,-8 3 0 16,1 8 0-16,14 16 0 15,-25-18 0-15,25 18 0 16,-18 6-1-16,16 10-1 15,7 2 0-15,10 9 0 0,8 3 0 16,6 10 0-16,5 7 0 16,13 5 1-16,-7 5-1 15,0 5 1 1,-6 1 0-16,-3-2 1 16,-10-4-1-16,-10-4 1 0,-7-7-1 15,-17-4 0-15,-3-14 0 16,-6-8 1-16,-8-9-1 15,-5-11-1-15,-4-9 1 16,1-4-8-16,-6-12-9 16,10-2-10-16,-2-9-4 15,14 0-3-15,-3-9 0 16,21-1-1-16,8-5 0 0</inkml:trace>
          <inkml:trace contextRef="#ctx0" brushRef="#br1" timeOffset="39899.7248">5172-30 168 0,'0'0'37'16,"0"0"-3"-16,-20-4-20 16,25 26-13-16,4 12-1 15,4 11 0-15,3 9 0 16,2 7 0-16,2 6 0 15,0 0 1-15,0-5-1 0,-4-4-1 16,-2-11 1 0,-1-13 0-16,-6-11-1 15,-7-23 1-15,0 0-1 16,0 0 0-16,2-23 0 0,-5-8 0 16,4-5 1-16,3-7-1 15,7 0 1-15,7-2-1 16,5 2 1-16,8 7 0 15,5 7 0-15,4 11 1 16,3 11 0-16,-3 14 0 16,1 13 0-16,-3 12 0 15,-2 10 0-15,-3 6-1 16,-6 8 1-16,-4-2-1 16,-3 0-1-16,-6-7 1 15,-6-8-1-15,-1-8 1 16,-5-9-6-16,-2-22-20 15,0 0-8-15,0 0-2 0,-15-36-1 16,8-4-4-16,2-10-1 16</inkml:trace>
        </inkml:traceGroup>
      </inkml:traceGroup>
      <inkml:traceGroup>
        <inkml:annotationXML>
          <emma:emma xmlns:emma="http://www.w3.org/2003/04/emma" version="1.0">
            <emma:interpretation id="{93155929-8BE8-4674-9D58-069AD921C3EE}" emma:medium="tactile" emma:mode="ink">
              <msink:context xmlns:msink="http://schemas.microsoft.com/ink/2010/main" type="line" rotatedBoundingBox="15017,13088 20557,12877 20609,14234 15069,14445"/>
            </emma:interpretation>
          </emma:emma>
        </inkml:annotationXML>
        <inkml:traceGroup>
          <inkml:annotationXML>
            <emma:emma xmlns:emma="http://www.w3.org/2003/04/emma" version="1.0">
              <emma:interpretation id="{6CF3F216-B6CC-4F7D-BDAE-ED97E85A6683}" emma:medium="tactile" emma:mode="ink">
                <msink:context xmlns:msink="http://schemas.microsoft.com/ink/2010/main" type="inkWord" rotatedBoundingBox="15017,13088 20557,12877 20609,14234 15069,14445">
                  <msink:destinationLink direction="with" ref="{C60AA58E-E5F6-403A-83A5-3EE81C085CB4}"/>
                </msink:context>
              </emma:interpretation>
              <emma:one-of disjunction-type="recognition" id="oneOf11">
                <emma:interpretation id="interp55" emma:lang="en-US" emma:confidence="0">
                  <emma:literal>€19.82)</emma:literal>
                </emma:interpretation>
                <emma:interpretation id="interp56" emma:lang="en-US" emma:confidence="0">
                  <emma:literal>€169.82)</emma:literal>
                </emma:interpretation>
                <emma:interpretation id="interp57" emma:lang="en-US" emma:confidence="0">
                  <emma:literal>€119.82)</emma:literal>
                </emma:interpretation>
                <emma:interpretation id="interp58" emma:lang="en-US" emma:confidence="0">
                  <emma:literal>€109.82)</emma:literal>
                </emma:interpretation>
                <emma:interpretation id="interp59" emma:lang="en-US" emma:confidence="0">
                  <emma:literal>€198k)</emma:literal>
                </emma:interpretation>
              </emma:one-of>
            </emma:emma>
          </inkml:annotationXML>
          <inkml:trace contextRef="#ctx0" brushRef="#br1" timeOffset="42855.7294">3227 1300 59 0,'-24'0'18'0,"-3"0"-1"15,0 9-5-15,0 9 6 16,-6 3 5-16,6 12 0 16,-5 1-4-16,5 14-2 0,-7-1 0 15,6 16-2-15,-8 0-3 16,11 9-7-16,3 4-5 15,10 1 0-15,10-1 0 16,11-6 0-16,16-7 0 16,11-9 0-16,13-9 0 15,5-11 0-15,11-5-10 16,-7-17-12-16,2-1-8 16,-12-9-3-16,-4 2 0 15,-14-12-2-15,-3 3 1 16,-9-8-3-16</inkml:trace>
          <inkml:trace contextRef="#ctx0" brushRef="#br1" timeOffset="41710.9762">3441 1472 152 0,'-20'-12'35'0,"20"12"0"0,-18 14-7 15,13 8-23-15,3 8-5 16,2 6-1-16,2 11 2 16,2 7-1-16,3 4 0 15,0 5 0-15,2-2 0 16,2-5 0-16,-2-6 0 15,2-3 0-15,-2-11 0 16,-2-7 0-16,-2-10 0 16,-5-19 0-16,9 20-7 15,-9-20-13-15,0 0-10 16,-9-21-3-16,9 21 0 16,-1-35-2-16,2 16-1 15,1-8-1-15</inkml:trace>
          <inkml:trace contextRef="#ctx0" brushRef="#br1" timeOffset="42444.2186">3716 1393 112 0,'0'0'36'16,"0"0"0"-16,30 11-4 15,1 14-18 1,5 6-2-16,9 14-1 16,2 7-9-16,0 6-2 0,2 8 0 15,-8 4 0-15,-7 6-1 16,-6-4 1-16,-14-2-1 15,-7-5 1-15,-7-9-1 16,-7-4 1-16,-2-11-5 16,-7-21-17-16,16-20-10 15,-33 7-1-15,17-25-1 16,-6-16-2-16,1-11 0 16</inkml:trace>
          <inkml:trace contextRef="#ctx0" brushRef="#br1" timeOffset="43481.1265">2442 1685 140 0,'0'0'35'15,"0"0"-2"-15,0 0-5 16,0 0-17-16,34-7-3 15,-7 10-8-15,4 1-1 16,3-1 1-16,4-1-6 16,2 7-16-16,-12-5-10 15,1 1-1-15,-12-5-2 16,-17 0-1-16,16-7-2 0</inkml:trace>
          <inkml:trace contextRef="#ctx0" brushRef="#br1" timeOffset="41111.4353">2599 2023 190 0,'0'0'34'0,"0"0"-3"15,32 14-31-15,1-14 0 16,12 0-11-16,-4-7-12 16,10 5-7-16,-10-7-2 15,4 2-1-15,-14-7-2 0,-4 7 0 16,-27 7-1-16</inkml:trace>
          <inkml:trace contextRef="#ctx0" brushRef="#br1" timeOffset="44198.933">4333 1267 126 0,'0'0'34'0,"-27"-5"-3"16,14 21-11-16,-5 8-3 15,2 15-2-15,-4 4-10 16,2 13-4-16,2 3 1 0,-2 8-1 16,3 3 0-16,4 4 0 15,6-2 0-15,7 2-1 16,8-4 0-16,7-5 0 15,8-6 0-15,6-7-1 16,5-12 0-16,2-13-3 16,7-7-15-16,-7-19-11 15,3-4-3-15,-8-15 0 16,-1-7-2-16,-7-17-1 16,1-3 0-16</inkml:trace>
          <inkml:trace contextRef="#ctx0" brushRef="#br1" timeOffset="44747.7267">4990 1588 139 0,'9'-17'40'0,"-8"-2"-9"15,7 1-14-15,-5-6-10 16,1 6 0-16,-2-2-7 16,-6 2 2-16,4 18-2 15,-27-28 1-15,3 17-1 0,-4 9 1 16,-9 7 2-16,-4 8-1 16,-8 7 0-16,2 5-2 15,4 9 2-15,2 4-2 16,10 5 1-16,13 0-3 15,14-1 1-15,15-6-2 16,18-4 2-16,11-8-1 16,7-12 0-16,5-8 0 15,0-8-1-15,-5-10-3 16,-5-8 1-16,-8-1 1 16,-9-4 4-16,-9 3 0 15,-7 3 1-15,-1 5 1 16,-8 16 2-16,0 0 3 0,0 0-2 15,0 0 1-15,-8 32-5 16,3-1 0 0,3 10-1-16,0 9 0 15,4 6 0-15,0 0-1 0,5-2 0 16,0-4 1-16,4-5-2 16,0-12-8-16,9-8-16 15,-4-20-7-15,2-7 0 16,-2-16-1-16,2-3 0 15,-1-13-1-15</inkml:trace>
          <inkml:trace contextRef="#ctx0" brushRef="#br1" timeOffset="44906.4184">5334 1890 179 0,'-7'23'34'16,"5"-7"-2"-16,-1 4-42 0,3-20-18 15,9 25-5-15,-9-25 0 16,25-3-2-16,-25 3-1 16,36-34 0-16</inkml:trace>
          <inkml:trace contextRef="#ctx0" brushRef="#br1" timeOffset="45476.4129">5800 1570 171 0,'0'0'34'15,"-24"3"-1"-15,24-3-22 0,-34 31-10 16,10-6-1-16,-3 4 1 16,0 7-2-16,-5 5 1 15,1 4 0-15,4 2-1 16,5 2 0-16,10-3 0 15,6-3-1-15,14-3 1 16,8-4 0-16,11-9-1 16,4-5 1-16,3-12 0 15,4-4 1-15,-2-6-1 16,-2-9 1-16,-3-4 0 16,-6-7-1-16,-5-5 1 15,-4-4 0-15,-7-3 1 16,-7 0-1-16,-7-4 1 0,-10 2 0 15,-8-2 0-15,-10 3 1 16,-8 3-1-16,-6-1 0 16,-5 2 1-16,-3 2-1 15,3 2-1-15,5 3-1 16,6 3 1-16,8-1-1 16,11 4 0-16,22 16-1 15,-3-26 1-15,19 14 0 16,13 3 0-16,5 0 0 15,11 5-7-15,1-1-9 16,2 3-7-16,-4-2-4 16,-3 4-4-16,-8 0 1 0,-6-1-1 15,-6-1-1-15,-5-2 8 16</inkml:trace>
          <inkml:trace contextRef="#ctx0" brushRef="#br1" timeOffset="45754.6003">5856 1042 156 0,'0'0'33'15,"0"0"0"-15,-6 17-18 0,24 17-11 16,9 11-4-16,6 11 1 15,8 7 0-15,1 10-1 16,3 3 1-16,-4 3-1 16,-4 0 1-16,-10 0 0 15,-9-3 1-15,-9-2-3 16,-9-6 1-16,-6-7 1 16,-5-7-1-16,-3-16-6 15,1-2-17-15,-1-20-10 16,14-16 0-16,-27-18-3 15,20-9-1-15,-2-14-2 16</inkml:trace>
          <inkml:trace contextRef="#ctx0" brushRef="#br1" timeOffset="46775.1163">6664 1266 161 0,'-31'14'40'15,"2"13"-6"-15,-8 4-26 16,4 8-5-16,6 6-1 15,4 4-2 1,3 3 2-16,7 2-1 0,9-4 1 16,4 4-3-16,11-5 1 15,6 3 0-15,6-3 0 16,6-6 0-16,5-4-1 16,2-6 1-16,0-6-1 15,0-11 0-15,1-2-7 16,-7-14-12-16,3-2-8 15,-8-12-6-15,-2-2-6 16,-5-6-1-16,-1 1 0 0,-5-1 5 16</inkml:trace>
          <inkml:trace contextRef="#ctx0" brushRef="#br1" timeOffset="47844.5819">6924 1334 94 0,'-15'-27'41'16,"15"27"-3"-16,-12-25-8 15,12 25-10-15,0 0-5 16,0 0-7-16,7 20-7 16,-2 5 0-16,1 5 1 15,-1 8-2-15,1 5 1 16,-1 8-1-16,0 1 1 15,1 4-1-15,-1-2 1 16,4-4-2-16,2-1 0 16,0-8 1-16,2-5-1 15,-3-9 0-15,1-5 0 16,-11-22 0-16,22 9 0 0,-22-9 0 16,13-18 0-16,-12 0 0 15,1-4 1-15,0-3 0 16,0-2-1-1,0 0 1-15,1 2 0 0,3-1 0 16,3 3-1-16,3 3 1 16,4 2 0-16,3 2 0 15,2 3 0-15,4 8 1 16,3 5-1-16,0 5 1 16,3 10 0-16,0 5 0 15,-1 5-1-15,3 7 1 16,-4 4 0-16,-2 4-1 15,-4-1 1-15,-1 1-1 0,-6-6 0 16,-1-3-1-16,-3-10 0 16,-12-21 0-1,16 24-8-15,-16-24-11 16,2-20-9-16,-9-5-4 0,3-6 0 16,-8-10-1-16,3-4-1 15,-4-7-1-15</inkml:trace>
          <inkml:trace contextRef="#ctx0" brushRef="#br1" timeOffset="48142.9323">7211 753 160 0,'54'32'35'16,"5"13"-2"-16,19 25-21 16,5 18-6-16,5 13-2 15,-1 7-3-15,-4 7-1 16,-9-1 1-16,-13-3-2 16,-14-8 1-16,-12-15 0 15,-12-12 0-15,-12-15-2 16,-6-9-16-16,-14-20-16 15,-3-14-1-15,-6-21-3 0,0-19-2 16,1-14-2 0</inkml:trace>
        </inkml:traceGroup>
      </inkml:traceGroup>
    </inkml:traceGroup>
    <inkml:traceGroup>
      <inkml:annotationXML>
        <emma:emma xmlns:emma="http://www.w3.org/2003/04/emma" version="1.0">
          <emma:interpretation id="{EE9600E3-E920-402D-9E77-F900EB3FEA18}" emma:medium="tactile" emma:mode="ink">
            <msink:context xmlns:msink="http://schemas.microsoft.com/ink/2010/main" type="paragraph" rotatedBoundingBox="8195,14921 13783,14698 13842,16184 8254,16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1B4ACB-48F1-412D-B3B5-CDA829264DFD}" emma:medium="tactile" emma:mode="ink">
              <msink:context xmlns:msink="http://schemas.microsoft.com/ink/2010/main" type="line" rotatedBoundingBox="8195,14921 13783,14698 13842,16184 8254,16407"/>
            </emma:interpretation>
          </emma:emma>
        </inkml:annotationXML>
        <inkml:traceGroup>
          <inkml:annotationXML>
            <emma:emma xmlns:emma="http://www.w3.org/2003/04/emma" version="1.0">
              <emma:interpretation id="{DEF5F2B8-4BC2-44B5-884B-55D850255B1C}" emma:medium="tactile" emma:mode="ink">
                <msink:context xmlns:msink="http://schemas.microsoft.com/ink/2010/main" type="inkWord" rotatedBoundingBox="8204,15168 10838,15063 10868,15825 8235,15930"/>
              </emma:interpretation>
              <emma:one-of disjunction-type="recognition" id="oneOf12">
                <emma:interpretation id="interp60" emma:lang="en-US" emma:confidence="1">
                  <emma:literal>what</emma:literal>
                </emma:interpretation>
                <emma:interpretation id="interp61" emma:lang="en-US" emma:confidence="0">
                  <emma:literal>wheat</emma:literal>
                </emma:interpretation>
                <emma:interpretation id="interp62" emma:lang="en-US" emma:confidence="0">
                  <emma:literal>What</emma:literal>
                </emma:interpretation>
                <emma:interpretation id="interp63" emma:lang="en-US" emma:confidence="0">
                  <emma:literal>whet</emma:literal>
                </emma:interpretation>
                <emma:interpretation id="interp64" emma:lang="en-US" emma:confidence="0">
                  <emma:literal>whale</emma:literal>
                </emma:interpretation>
              </emma:one-of>
            </emma:emma>
          </inkml:annotationXML>
          <inkml:trace contextRef="#ctx0" brushRef="#br1" timeOffset="49667.6375">-4372 3094 164 0,'0'0'35'16,"-20"-8"-2"-16,20 8-11 16,-3 31-21-16,6 0-1 0,5 8 0 15,1 8 0-15,3 9 0 16,6 1 0 0,4 5 0-16,5-9 0 15,7-4 0-15,8-13 0 0,5-13 0 16,5-17 0-16,2-12 0 15,-2-15 0-15,-3-13-1 16,-7-11 1-16,-12-8-1 16,-10-6 0-16,-9 2-1 15,-9 6 2-15,-6 6-1 16,-1 9 2-16,-2 9 0 16,7 27 2-16,0 0-2 15,0 0-1-15,-4 34 0 16,15 6 0-16,7 7 0 15,9 3 0-15,11 2 0 16,9 0 0-16,5-3 0 16,2-11 0-16,4-13 0 0,0-9-1 15,-8-14 0-15,-6-15 0 16,-14-8 0-16,-15-15-4 16,-6-6-6-16,-17-11 0 15,-2 0-1-15,-14-4 0 16,1 8-4-16,-8-1-4 15,8 10-5-15,1 4 2 16,4 6 1-16,11 10-2 16,3 0-3-16,4 20 0 15,18-27 12-15</inkml:trace>
          <inkml:trace contextRef="#ctx0" brushRef="#br1" timeOffset="50058.222">-3392 2975 142 0,'9'36'41'0,"-7"-6"-1"15,3 15-11-15,1 4-26 16,4 9-3-16,9 1 0 16,0 2 0-16,8-1 0 15,-1 1 0-15,1-9 0 16,-2-7 0-16,-3-7 0 16,-6-15-3-16,0-10-10 15,-16-13-1-15,0 0 1 16,2-42 0-16,-4 6 0 15,-3-11 0-15,8-3 4 16,1-4 7-16,10 0 5 16,8 6 4-16,3 4 5 0,10 16 1 15,-1 10 0-15,4 16 0 16,-6 11-1-16,3 16 0 16,-10 11-4-16,2 13-8 15,-4 3 0-15,-1 5 0 16,-2-3 0-16,0-5 0 15,3-4-8-15,-3-16-15 16,5-10-7-16,-7-15-3 16,4-9-1-16,-6-15-1 15,2-7 0-15,-5-6 2 16</inkml:trace>
          <inkml:trace contextRef="#ctx0" brushRef="#br1" timeOffset="50686.6452">-2506 3295 155 0,'-2'-30'33'16,"2"30"0"-16,-22-26-9 16,22 26-18-16,-28-12-4 15,10 14-1-15,-4 5 0 16,-2 5-1-16,-3 10 0 16,0 5 0-16,2 7 0 15,3 6 0-15,6 6 0 16,7 3 0-16,13 1 0 15,10-5-1-15,11-7-1 16,10-9 1-16,10-11-1 0,4-14 0 16,1-13 1-16,-1-11 0 15,-6-11 0 1,-10-8 1-16,-8-5-1 16,-12-2 1-16,-8 2-1 0,-9 5 1 15,-5 7 1-15,-3 6 2 16,-1 10-1-16,13 16 0 15,-23 0 1-15,21 18-1 16,2 7-2-16,7 8 0 16,4 6 0-16,7 6 0 15,11 2 0-15,7-2 0 16,7-4-2-16,4-10 1 16,5-8-1-16,1-14 1 0,1-12 0 15,-4-13-3 1,-3-10-6-16,-12-13-3 15,-8-10 0-15,-13-10-1 16,-7-4 10-16,-9 2 4 0,-8 0 1 16,-5 8 4-16,-6 3 5 15,2 16 4-15,-2 10 3 16,21 24-1-16,-25 13-14 16,19 16-2-16,10 12 0 15,3 10 0-15,9 6 0 16,6 4 0-16,9 6 0 15,3-8 0-15,0-3 0 16,2-11-5-16,-1-5-16 0,-10-19-10 16,-2-10-2-16,-23-11 0 15,7-18-3 1,-21-7 1-16,-8-4 0 16</inkml:trace>
          <inkml:trace contextRef="#ctx0" brushRef="#br1" timeOffset="50830.5956">-2131 3426 157 0,'-12'-21'34'0,"30"3"-9"15,14-4-27-15,11-1-31 16,19 1-1-16,1-5-1 16,4 4-3-16,-4-4 0 15</inkml:trace>
        </inkml:traceGroup>
        <inkml:traceGroup>
          <inkml:annotationXML>
            <emma:emma xmlns:emma="http://www.w3.org/2003/04/emma" version="1.0">
              <emma:interpretation id="{0012FBB9-A830-4FD8-A408-A55D18C2D554}" emma:medium="tactile" emma:mode="ink">
                <msink:context xmlns:msink="http://schemas.microsoft.com/ink/2010/main" type="inkWord" rotatedBoundingBox="11428,14792 13783,14698 13842,16184 11487,16278"/>
              </emma:interpretation>
              <emma:one-of disjunction-type="recognition" id="oneOf13">
                <emma:interpretation id="interp65" emma:lang="en-US" emma:confidence="0">
                  <emma:literal>ish?</emma:literal>
                </emma:interpretation>
                <emma:interpretation id="interp66" emma:lang="en-US" emma:confidence="0">
                  <emma:literal>fish?</emma:literal>
                </emma:interpretation>
                <emma:interpretation id="interp67" emma:lang="en-US" emma:confidence="0">
                  <emma:literal>ism?</emma:literal>
                </emma:interpretation>
                <emma:interpretation id="interp68" emma:lang="en-US" emma:confidence="0">
                  <emma:literal>isn?</emma:literal>
                </emma:interpretation>
                <emma:interpretation id="interp69" emma:lang="en-US" emma:confidence="0">
                  <emma:literal>isdn?</emma:literal>
                </emma:interpretation>
              </emma:one-of>
            </emma:emma>
          </inkml:annotationXML>
          <inkml:trace contextRef="#ctx0" brushRef="#br1" timeOffset="51433.206">-1156 3131 123 0,'0'0'4'16,"0"0"-4"-16,30 6-20 15,3-1-11-15,12 2 0 16,9 4 1-16</inkml:trace>
          <inkml:trace contextRef="#ctx0" brushRef="#br1" timeOffset="51303.9209">-1099 3248 160 0,'0'0'36'16,"-23"13"-2"-16,18 9-9 15,5 6-25-15,1 7 0 16,10 6 0-16,4 6 0 15,4 1 0-15,3-5 0 0,2 4-16 16,-6-16-13-16,0-8-5 16,-18-23 0-16,25 0-2 15,-23-25 0-15,-4-9 0 16</inkml:trace>
          <inkml:trace contextRef="#ctx1" brushRef="#br1">-972 3999 0,'0'0'0,"0"0"0,0 0 15,0 121-15</inkml:trace>
          <inkml:trace contextRef="#ctx0" brushRef="#br1" timeOffset="51814.4635">-528 3182 188 0,'-46'2'35'0,"5"12"-4"16,-1 2-31-16,10 2 0 16,7 2 1-16,10 3-1 15,10-1 0-15,10-2 0 16,12 1-1-16,10-1 0 15,12-2 0-15,8-2 1 0,9-1-2 16,7-3 1 0,2 3 0-16,-2 1 1 15,-3-2 1-15,-10 2 1 16,-12 6-1-16,-7 1 0 0,-15 1 0 16,-7 1 0-16,-14 0-1 15,-10-3 0-15,-10-4 0 16,-4-4 0-16,-7-5 0 15,-3-9 0-15,-1-3 0 16,2-14-4-16,9 1-15 16,4-13-10-16,19 2-4 15,8-12-1-15,18 1-1 16,11-5-1-16,10 2 1 0</inkml:trace>
          <inkml:trace contextRef="#ctx0" brushRef="#br1" timeOffset="52226.742">44 3016 190 0,'-4'-21'34'0,"4"21"-3"15,-13 27-31-15,12 3 0 16,4 10 0-16,6 10 0 16,2 8 0-16,5 5 0 15,6 0 0-15,0-2 0 16,3-5 0-16,-2-8 0 0,1-8 0 15,-4-11-2 1,-1-13 0-16,-2-11 1 16,-17-5-1-16,25-25 1 15,-16-4-1-15,4-10 1 0,1-5-1 16,2-2 2-16,4 3-1 16,4 3 1-16,1 8 0 15,4 8 1-15,3 13 0 16,1 15 1-16,-3 9 0 15,3 10 1-15,-4 9-1 16,1 6 0-16,-4 7-1 16,-3 0-1-16,1 2 0 15,-5-8 0-15,1-3 0 16,-4-18-14-16,6-5-14 16,-6-17-5-16,4-10-1 15,-9-22-1-15,3-5-1 16,-3-15-1-16</inkml:trace>
          <inkml:trace contextRef="#ctx0" brushRef="#br1" timeOffset="52611.7599">872 2707 159 0,'3'-33'35'0,"10"8"-2"16,1-5-9-16,10 6-24 16,8 6-1-16,5 4 2 15,-1 5-1-15,2 5 2 0,-4 6-1 16,-5 7-1-16,-8 4 1 16,-3 10-1-16,-7 4 0 15,-9 7 0 1,-4 6 0-16,-5 1 0 0,-6 4 0 15,-3-2 0-15,-4 2 0 16,-3-3 0-16,-1-3 0 16,3-5 0-16,-1-3 0 15,4-2 0-15,4-8 0 16,3-1 0-16,11 5-10 16,0-25-16-16,9 33-6 15,-9-33-2-15,25 30 0 16,-25-30-3-16,36 35 0 0</inkml:trace>
          <inkml:trace contextRef="#ctx0" brushRef="#br1" timeOffset="52756.8532">1072 3540 188 0,'-22'12'21'0,"22"-12"-22"16,0 0-32-16,0 0-4 15,22-9-2-15,2-10-3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3.9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F37A29-825A-4AB4-BFA7-21DFC158FCB6}" emma:medium="tactile" emma:mode="ink">
          <msink:context xmlns:msink="http://schemas.microsoft.com/ink/2010/main" type="writingRegion" rotatedBoundingBox="8301,9059 10007,8626 10199,9381 8493,9814"/>
        </emma:interpretation>
      </emma:emma>
    </inkml:annotationXML>
    <inkml:traceGroup>
      <inkml:annotationXML>
        <emma:emma xmlns:emma="http://www.w3.org/2003/04/emma" version="1.0">
          <emma:interpretation id="{313D9ED5-C1B7-4084-A61D-4A7F44834A28}" emma:medium="tactile" emma:mode="ink">
            <msink:context xmlns:msink="http://schemas.microsoft.com/ink/2010/main" type="paragraph" rotatedBoundingBox="8301,9059 10007,8626 10199,9381 8493,9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EC76DD-CA2D-4BB6-8235-4316C22CB3D9}" emma:medium="tactile" emma:mode="ink">
              <msink:context xmlns:msink="http://schemas.microsoft.com/ink/2010/main" type="line" rotatedBoundingBox="8301,9059 10007,8626 10199,9381 8493,9814"/>
            </emma:interpretation>
          </emma:emma>
        </inkml:annotationXML>
        <inkml:traceGroup>
          <inkml:annotationXML>
            <emma:emma xmlns:emma="http://www.w3.org/2003/04/emma" version="1.0">
              <emma:interpretation id="{2A4A011C-E76B-4B48-A0A4-CFDD71D915E1}" emma:medium="tactile" emma:mode="ink">
                <msink:context xmlns:msink="http://schemas.microsoft.com/ink/2010/main" type="inkWord" rotatedBoundingBox="8301,9059 10007,8626 10199,9381 8493,9814">
                  <msink:destinationLink direction="with" ref="{BAF53349-B6E0-4624-BD1B-C5F183BA75A4}"/>
                  <msink:destinationLink direction="with" ref="{EC88D182-3A9D-4E76-9CF0-3C2539923BFB}"/>
                </msink:context>
              </emma:interpretation>
              <emma:one-of disjunction-type="recognition" id="oneOf0">
                <emma:interpretation id="interp0" emma:lang="en-US" emma:confidence="1">
                  <emma:literal>6m</emma:literal>
                </emma:interpretation>
                <emma:interpretation id="interp1" emma:lang="en-US" emma:confidence="0">
                  <emma:literal>6 m</emma:literal>
                </emma:interpretation>
                <emma:interpretation id="interp2" emma:lang="en-US" emma:confidence="0">
                  <emma:literal>6 M</emma:literal>
                </emma:interpretation>
                <emma:interpretation id="interp3" emma:lang="en-US" emma:confidence="0">
                  <emma:literal>6 on</emma:literal>
                </emma:interpretation>
                <emma:interpretation id="interp4" emma:lang="en-US" emma:confidence="0">
                  <emma:literal>6 in</emma:literal>
                </emma:interpretation>
              </emma:one-of>
            </emma:emma>
          </inkml:annotationXML>
          <inkml:trace contextRef="#ctx0" brushRef="#br0">-4069-3153 96 0,'0'0'40'16,"0"0"-6"-16,-27 23-12 15,20 3-10-15,-4 4-5 16,2 6-3-16,2 11-3 16,-4 9-2-16,0 3 2 15,2 2 0-15,4 2 0 16,1 2 0-16,4-7 1 16,6 1 0-16,1-11 0 0,7-4 0 15,4-10-1 1,8-7-1-16,1-11 0 15,3-9 0-15,5-9 0 16,1-8-1-16,3-10 0 0,-2-4 0 16,0-6 1-16,0-4 0 15,-5-2 0-15,-5 0-1 16,-2 2 0-16,-8-1 1 16,-7 3-2-16,-4 0 0 15,-10 6 1-15,-7 5 0 16,-5 5 1-16,-9 7-1 15,-6 7 1-15,-1 9 0 16,-6 7 0-16,4 10 1 16,1 5-1-16,8 5 1 15,3 5 0-15,11 3 0 16,10-3 0-16,4-1 1 16,12-2 0-16,3-7-1 0,5-2-6 15,-1-13-9-15,7-1-9 16,-6-15-6-16,4-3-5 15,-3-4-1-15,-5-6 0 16,-1-3 0-16</inkml:trace>
          <inkml:trace contextRef="#ctx0" brushRef="#br0" timeOffset="730.332">-3298-2923 131 0,'-25'29'36'0,"12"0"-1"16,-2-8-13-16,5 12-21 15,10-1 1-15,5-1 0 16,2-2 0-16,6-6-5 16,3-5-6-16,-16-18-3 15,27 13-2-15,-27-13 0 16,0 0-2-16,16-31 1 16,-10 11 0-16,-8-10 5 0,4-8 6 15,3-5 7-15,1-4 6 16,6 2 4-1,1-6 0-15,7 12 1 16,-2 1-1-16,7 11 2 0,-3 9-2 16,5 13-2-16,-4 10-7 15,3 10-3-15,-5 6-1 16,3 8 1-16,-4 5-1 16,-2 0-1-16,-2 6 1 15,-5-4 0-15,-1-6 2 16,-1-3-2-16,-1-5 1 15,-8-22-2-15,0 0 0 16,20 9-4-16,-20-9-6 0,16-36-2 16,-4 13-2-16,-1-12 1 15,4 3-1-15,-1-8 0 16,10 4 0 0,-1-5 5-16,2 5 9 0,8 7 10 15,-4 2 5-15,3 13 1 16,-3 7 0-16,3 18 1 15,-6 5 0-15,1 16-1 16,-7 4-4-16,-2 7-8 16,-4 6-2-16,-1 1-1 15,-6-5 1-15,2-5 1 16,-4-8-2-16,1-8 0 0,1-6-5 16,-7-18-20-16,0 0-10 15,22-33-1-15,-15-1-3 16,-5-7-2-16,-6-19-1 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41.9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78D6FA-A1E0-4E73-8DAA-F9ED35F3149D}" emma:medium="tactile" emma:mode="ink">
          <msink:context xmlns:msink="http://schemas.microsoft.com/ink/2010/main" type="inkDrawing" rotatedBoundingBox="1633,8095 4737,8166 4734,8290 1630,8219" semanticType="underline" shapeName="Other">
            <msink:sourceLink direction="with" ref="{7E4553DA-3B09-4820-BE4D-87701FC56A23}"/>
            <msink:destinationLink direction="with" ref="{C806E1CD-F285-4086-805B-17327D6456FF}"/>
          </msink:context>
        </emma:interpretation>
      </emma:emma>
    </inkml:annotationXML>
    <inkml:trace contextRef="#ctx0" brushRef="#br0">0-3 84 0,'33'0'41'15,"-10"4"-7"-15,4-6-19 16,11 6-3-16,7-6 1 15,11 5-1-15,-1-3-2 16,9 6-5-16,0-3-4 16,2 3-2-16,1 3 1 15,2 0 0-15,-1 2 0 0,3-1-1 16,1 1 1-16,-2 0 0 16,8 0 0-1,1-2 0-15,2 0-1 16,-1-2 1-16,-1-3-1 15,4 1 1-15,4-3 0 0,3-2 0 16,0 0 0-16,0-2 0 16,4-2 1-16,2-1-1 15,0 0 2-15,-3-3-2 16,-1 3 0-16,-3-2 0 16,-3 3 0-16,1 1 1 15,-4-1-1-15,-5 2 0 16,-6 0-1-16,-5 4 1 0,-4 0 0 15,-6 0 1 1,-8 1-1-16,-4 1 0 16,-9-2 0-16,-3 0 0 15,-6 3-8-15,-9-9-10 0,-2 3-11 16,-16 1-6-16,0 0-7 16,2-20-2-16,-20 2 0 15,-4 3 38-15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1.2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06E1CD-F285-4086-805B-17327D6456FF}" emma:medium="tactile" emma:mode="ink">
          <msink:context xmlns:msink="http://schemas.microsoft.com/ink/2010/main" type="inkDrawing" rotatedBoundingBox="4784,8124 4836,10383 4794,10384 4743,8125" semanticType="callout" shapeName="Other">
            <msink:sourceLink direction="with" ref="{A678D6FA-A1E0-4E73-8DAA-F9ED35F3149D}"/>
          </msink:context>
        </emma:interpretation>
      </emma:emma>
    </inkml:annotationXML>
    <inkml:trace contextRef="#ctx0" brushRef="#br0">0 0 26 0,'0'0'19'16,"0"18"-5"-16,-2-1-1 0,2 10-1 15,0 3 2-15,2 10 3 16,-4 3 0-16,8 13-1 16,-4 0-2-16,3 10 0 15,1-3-3-15,1 11-1 16,-2 0-3-16,1 5-4 16,-1 4-3-16,0-1 1 15,-1 3-1-15,0-1 0 16,-3 5 0-16,3-5 0 15,-2-5 0-15,0 2 0 16,-2-1-1-16,0-3 1 16,0-3 0-16,-2-2 1 15,0-4-1-15,0-1 0 0,0-4 0 16,1-4 0-16,-1 0 0 16,0-3 0-16,0-2 0 15,0-4 0 1,1-1-4-16,-3-8-9 0,8-5-9 15,-6-9-7-15,5-10-5 16,-3-17-2-16,0 0-7 16,8-31 17-16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2.2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1DEC53-62DB-45C7-9201-661F3935B7C8}" emma:medium="tactile" emma:mode="ink">
          <msink:context xmlns:msink="http://schemas.microsoft.com/ink/2010/main" type="inkDrawing" rotatedBoundingBox="2232,5678 5286,5730 5286,5788 2231,5735" shapeName="Other"/>
        </emma:interpretation>
      </emma:emma>
    </inkml:annotationXML>
    <inkml:trace contextRef="#ctx0" brushRef="#br0">0 0 20 0,'22'6'20'16,"9"1"-7"-16,1-2-5 15,8 3 0-15,3-3 0 0,6-1 1 16,3-3-3 0,2 1-1-16,4 0-2 15,4 0 0-15,3 0-1 16,-1-2-1-16,3 3-1 0,2-1 0 16,3 0 0-16,6 1 0 15,6-1 0-15,3 0 0 16,0-2 0-16,6 0-1 15,1 2 1-15,0-2 0 16,0 0 0-16,-6 0-1 16,1 0 1-16,-4 0-1 15,-2 0 1-15,-2 2-1 0,-4-2 0 16,1 0 1 0,-2-2-1-16,-6 2 1 15,-3 2-1-15,-6-2 1 16,-1 0 0-16,-8 0 0 15,0 1-1-15,-5-1 2 0,-3 0-2 16,-1 0 2-16,-3 0-2 16,1 2 1-16,-3-2 0 15,-2 2 1-15,-3 0-1 16,-1 0 0-16,-3 1 0 16,-2 1 0-16,-3-2 0 15,-3 1 1-15,-3-1-2 16,-2 2 1-16,1-1 0 0,-17-3-4 15,20 6-1 1,-20-6-4-16,0 0-2 16,0 0-3-16,18 12-4 15,-18-12 0-15,0 0-1 0,0 0 19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41.9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0D0384-CB47-43CE-A90D-CB0717260573}" emma:medium="tactile" emma:mode="ink">
          <msink:context xmlns:msink="http://schemas.microsoft.com/ink/2010/main" type="inkDrawing" rotatedBoundingBox="1633,8095 4737,8166 4734,8290 1630,8219" semanticType="underline" shapeName="Other">
            <msink:sourceLink direction="with" ref="{DDEF6B3F-D1E5-4B8C-9C60-E300FAAA573B}"/>
          </msink:context>
        </emma:interpretation>
      </emma:emma>
    </inkml:annotationXML>
    <inkml:trace contextRef="#ctx0" brushRef="#br0">0-3 84 0,'33'0'41'15,"-10"4"-7"-15,4-6-19 16,11 6-3-16,7-6 1 15,11 5-1-15,-1-3-2 16,9 6-5-16,0-3-4 16,2 3-2-16,1 3 1 15,2 0 0-15,-1 2 0 0,3-1-1 16,1 1 1-16,-2 0 0 16,8 0 0-1,1-2 0-15,2 0-1 16,-1-2 1-16,-1-3-1 15,4 1 1-15,4-3 0 0,3-2 0 16,0 0 0-16,0-2 0 16,4-2 1-16,2-1-1 15,0 0 2-15,-3-3-2 16,-1 3 0-16,-3-2 0 16,-3 3 0-16,1 1 1 15,-4-1-1-15,-5 2 0 16,-6 0-1-16,-5 4 1 0,-4 0 0 15,-6 0 1 1,-8 1-1-16,-4 1 0 16,-9-2 0-16,-3 0 0 15,-6 3-8-15,-9-9-10 0,-2 3-11 16,-16 1-6-16,0 0-7 16,2-20-2-16,-20 2 0 15,-4 3 38-15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2.9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A7E953B-528B-4BC0-96B2-97FF8AD8817F}" emma:medium="tactile" emma:mode="ink">
          <msink:context xmlns:msink="http://schemas.microsoft.com/ink/2010/main" type="inkDrawing" rotatedBoundingBox="4910,8322 5102,5809 5152,5813 4960,8326" semanticType="verticalRange" shapeName="Line">
            <msink:sourceLink direction="with" ref="{6C1C59B4-2B3D-4C0E-8494-62F53FB91336}"/>
          </msink:context>
        </emma:interpretation>
      </emma:emma>
    </inkml:annotationXML>
    <inkml:trace contextRef="#ctx0" brushRef="#br0">214 0 1 0,'-14'19'12'15,"5"5"-2"-15,0 6-5 16,5 6-2-16,1 8 1 15,3 2-1-15,1 6 0 16,3 6-1-16,-2 3-1 16,0 6-1-16,0 1 0 15,-4 4-1-15,0 4 1 0,0 3-1 16,-3 0 1-16,-3 2 0 16,1-2-1-16,0 0 0 15,0 2 0-15,0 0 0 16,-1 2 1-16,-1-4-1 15,0-3 0-15,2-1 1 16,0-3-1-16,1 0 2 16,-1-3-2-16,2-6 2 15,-1-2 0-15,1-4 1 16,1-3-1-16,-1 0 1 16,1 0-2-16,-3-5 2 15,4-6-2-15,-5 2-1 16,7-7-3-16,-5 0 0 0,4-2-1 15,-3-6 0 1,1 1 0-16,1-4-2 0,-1 0 2 16,-1-2-2-1,1-2 7-15,-1-5 0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2.3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65F5D1-8A11-45AF-A39F-BEA8B053E159}" emma:medium="tactile" emma:mode="ink">
          <msink:context xmlns:msink="http://schemas.microsoft.com/ink/2010/main" type="inkDrawing" rotatedBoundingBox="5356,10999 6353,6636 8743,7182 7746,11546" semanticType="enclosure" shapeName="Other"/>
        </emma:interpretation>
      </emma:emma>
    </inkml:annotationXML>
    <inkml:trace contextRef="#ctx0" brushRef="#br0">4043 794 32 0,'29'3'15'16,"-2"-1"-2"-16,8 3-11 16,4 1-2-16,10-3 1 15,5 3-1-15,9-1 0 0,4-1 0 16,3 1-1-16,6-1 0 16,2-1 0-16,3 1 0 15,-2-1-1-15,3-1 1 16,-3 0 0-16,-1-2 0 15,-1 0 1-15,1 2 0 16,-3 0 1-16,-1-2-1 16,-3 1 1-16,-1-1-1 15,-3 4-3-15,2 0-2 16,-8-3-4-16,-2 5-3 16,-6-6 1-16,-6 9-4 15,-13-7 15-15</inkml:trace>
    <inkml:trace contextRef="#ctx0" brushRef="#br0" timeOffset="-3971.4492">3502 1114 4 0,'0'0'4'0,"0"0"-1"15,0 0 0-15,0 0 1 16,0 0 0-16,0 0 0 16,7 16 1-16,-7-16 0 15,4 20 0-15,-2-4 1 16,-2 2 1-16,3 7-1 15,-1 0-1-15,2 6 0 16,-3 5-1-16,3 2 1 0,-2 3-1 16,1 0 1-16,-1 6-2 15,0 0 3-15,-2 9 0 16,-4-2 3-16,4 9 1 16,-3 3 1-16,1 4 1 15,-5 4 0-15,5 7 1 16,-5-3-3-16,3 4 1 15,-1-2-4-15,1-3-1 16,-1-5-3-16,1 2-1 16,1-4-1-16,-1-2-1 15,0 1 0-15,3-5 1 16,-3 1-2-16,4-2 2 16,-4 0-1-16,2 0 0 0,2-4 0 15,0-1 0-15,-1-2 0 16,1 1 0-16,0-1 0 15,-2 0-1 1,2-2 1-16,-2-2 1 0,0 0-1 16,0-1 0-16,1-5 0 15,-1-1 0-15,2-1 1 16,0-3-1-16,0-1-1 16,0-3 1-16,2 1 0 15,-2-2 1-15,1 0-1 16,-2 2 0-16,-1 0 0 15,0-2 0-15,0 0-1 0,-1 1 2 16,-1-1-2-16,0 0 1 16,1 0 0-16,-3-3 0 15,3-1 0 1,-1 1 0-16,1-3 0 16,-3 1 0-16,3-3 0 0,1-1 0 15,-2-1 0-15,2-1 0 16,-1 0 0-16,3-3 0 15,-2-1 0-15,0 1 0 16,2-2 0-16,0-2 0 16,0 0 0-16,0-2 0 15,-2 2 0-15,2-2 0 16,-1 0 0-16,1-16 0 0,0 31 0 16,0-15 0-16,-2 0 0 15,2 0 0 1,0-16 0-16,-2 29 0 15,2-29 1-15,0 29-1 0,-2-13 1 16,2-16-2-16,0 27 2 16,0-27-2-16,-2 29 1 15,2-29-4-15,0 27-6 16,0-27-3-16,-2 20-3 16,2-20-2-16,0 0-4 15,0 0-5-15,0 0-5 16,0 0 1-16,10-33 5 15,-7 6 14-15</inkml:trace>
    <inkml:trace contextRef="#ctx0" brushRef="#br0" timeOffset="661.549">5287 1153 17 0,'-2'33'20'16,"2"15"-6"-16,0 12-7 15,0 10 1-15,-2 14 1 16,0 15 1-16,-1 11-1 16,-1 11-1-16,0 12-2 15,-1 0-1-15,1 4 1 0,-1 7-2 16,1 1 0-1,-1-2-1-15,1-1-1 16,1-6-2-16,-1-2 1 16,-1-7 0-16,1-1 3 0,-1-12 7 15,3-5-1-15,-4-10 0 16,6 0 1-16,-3-9-1 16,6 0 1-16,-4-11-2 15,2 1-1-15,-2-3-7 16,-3-5-4-16,2-2 2 15,-1-5 1-15,-3-4-1 16,-3-3 0-16,4-4 0 16,-3-4 0-16,3-1-1 15,0-4 4-15,1-4-6 16,-3-5-3-16,7 4-4 16,-2-8-2-16,4 0-5 15,-6-10-5-15,8-6-5 0,-4-16-3 16,0 0 2-16,11-21 3 15,-8-19 6-15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9.6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F1ED21-E611-4DAD-824D-80E93B59B5F8}" emma:medium="tactile" emma:mode="ink">
          <msink:context xmlns:msink="http://schemas.microsoft.com/ink/2010/main" type="inkDrawing" rotatedBoundingBox="4829,10289 4966,11390 4909,11397 4772,10296" semanticType="callout" shapeName="Other">
            <msink:sourceLink direction="with" ref="{39E0F725-D688-41C4-89FE-CDD53AD9DAE1}"/>
          </msink:context>
        </emma:interpretation>
      </emma:emma>
    </inkml:annotationXML>
    <inkml:trace contextRef="#ctx0" brushRef="#br0">2 0 19 0,'-4'20'9'15,"4"-20"3"-15,2 36 2 16,0-9 1-16,1 7 1 16,-3 4 4-16,7 8 0 15,-3 3-1-15,5 9-2 16,-4-3-3-16,6 6-2 0,-3-1-3 15,1-1-2-15,0-1-5 16,-2-2-2-16,-2-4 0 16,1-5 0-1,-3-4 0-15,1-4 0 0,-2-6 0 16,-2-3 0-16,-2-6 0 16,0-5-1-16,2-2-1 15,0-17-3-15,2 19-3 16,-2-19 0-16,0 0-1 15,0 17 0-15,0-17 0 16,0 0 0-16,11 16 2 16,-11-16 3-16,0 0 3 15,7 16 1-15,-7-16 0 16,0 0 0-16,12 18 0 16,-12-18 1-16,0 0-1 15,13 20 0-15,-13-20 0 16,0 0 0-16,15 16 0 0,-15-16 0 15,0 0 0-15,0 0 0 16,5 16-1-16,-5-16-2 16,0 0-4-16,0 0-2 15,0 0-3-15,0 0-1 16,0 0-4-16,0 0-3 16,0 0-4-16,5-20 3 15,-5 20 15-15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1.0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E0F725-D688-41C4-89FE-CDD53AD9DAE1}" emma:medium="tactile" emma:mode="ink">
          <msink:context xmlns:msink="http://schemas.microsoft.com/ink/2010/main" type="inkDrawing" rotatedBoundingBox="5924,10668 6811,10940 6615,11576 5729,11304" semanticType="enclosure" shapeName="Other">
            <msink:destinationLink direction="with" ref="{8DF1ED21-E611-4DAD-824D-80E93B59B5F8}"/>
          </msink:context>
        </emma:interpretation>
      </emma:emma>
    </inkml:annotationXML>
    <inkml:trace contextRef="#ctx0" brushRef="#br0">186 50 7 0,'0'0'5'0,"28"-2"1"16,-28 2 2-16,31-2 0 15,-15 0 0-15,2 2-1 16,-1-1 0-16,1-1-2 16,0 0-1-16,-2 0-2 15,2 0-1-15,0 1 0 0,2-5-1 16,0 3 0-16,0-1 0 15,3-1 1-15,2-1-1 16,-1 1 0-16,-1 1 0 16,1 2 1-16,-3 4 2 15,-4 0 2-15,2 5 2 16,-19-7 2-16,26 20 3 16,-26-20 1-16,20 23 1 15,-20-23 1-15,19 20-1 16,-19-20-1-16,22 20-3 15,-22-20-3-15,25 16-1 16,-25-16-1-16,26 20-2 16,-26-20-2-16,28 25 0 0,-28-25-1 15,29 31 0-15,-12-15 1 16,-1 2 0-16,-4 2 0 16,1 3-1-16,1-1 2 15,-1 3-2-15,-2 0 1 16,-4 0-1-16,0 2 0 15,-1 2-1-15,1-4 1 16,-5-1 1-16,0 1-2 16,-6-4 2-16,0 1-2 15,1-4 2-15,-4 0-1 16,7-18 0-16,-15 23 0 16,15-23 0-16,-16 17 0 15,16-17 0-15,-24 14 0 0,24-14 0 16,-27 16 0-1,9-9 0-15,0 1 0 16,-3-3 0-16,-3 0 0 16,1 1 0-16,-1-6 0 0,-5-2 0 15,1-2 0-15,-5 3 0 16,-3-5-1-16,-2 1 0 16,-3-1 2-16,-3-1-2 15,-1-4 1-15,0 2 0 16,-2-3 0-16,0-1-1 15,0 2 1-15,4 1 0 16,0-3 0-16,5 2 1 16,5-1 0-16,4-1 0 15,6-1 0-15,9-3 0 16,5-2 0-16,7-5 0 16,4-1-1-16,5-6-2 15,5 1-2-15,5-6-2 0,2 2-4 16,0-4 1-16,2 7-4 15,-6-3 1-15,3 9-4 16,-8 2 0-16,-10 23-2 16,15-27 0-16,-15 27 0 15,0 0-2-15,5-18-2 16,-5 18 0-16,0 0 10 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6:15:46.5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AE4E4A-1FF6-4CAD-ADB4-61EE0A82CBBD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0,'0'0'0,"0"0"15,0 0-15</inkml:trace>
    <inkml:trace contextRef="#ctx0" brushRef="#br0" timeOffset="4700.3832">0 906 0,'193'-83'0,"-182"77"16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44.6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EF4F29-E65B-426B-99E1-D86EB475941D}" emma:medium="tactile" emma:mode="ink">
          <msink:context xmlns:msink="http://schemas.microsoft.com/ink/2010/main" type="inkDrawing" rotatedBoundingBox="13892,5155 14065,6300 13116,6444 12943,5299" semanticType="callout" shapeName="Other">
            <msink:sourceLink direction="with" ref="{D1E1A3DC-6EAB-4023-B80F-799FEE6BBE75}"/>
            <msink:sourceLink direction="with" ref="{37204251-DE5B-4521-911B-ECD631C7D214}"/>
          </msink:context>
        </emma:interpretation>
      </emma:emma>
    </inkml:annotationXML>
    <inkml:trace contextRef="#ctx0" brushRef="#br0">1123-6588 109 0,'0'0'42'0,"0"0"-1"16,-11 21-12-16,9 6-16 15,0 2-4-15,6 7 0 16,-1 4-6-16,5 5-3 16,-1-2 0-16,0 2 0 15,0-6 0-15,1-1 0 16,-3-7 0-16,2-6 0 16,0-4-5-16,-7-21-19 15,0 0-8-15,0 0-4 16,20-16-4-16,-16-9-2 15,1-7-2-15,1-4 13 0</inkml:trace>
    <inkml:trace contextRef="#ctx0" brushRef="#br0" timeOffset="674.571">1189-6799 38 0,'-16'-21'20'16,"2"1"-3"-16,-4 4-2 15,-4-2 0-15,2 5 2 16,-10-5 6-16,4 11-1 15,-13-6-1-15,4 10-2 16,-10-3-1-16,4 8-3 16,-10 2-3-16,2 8-9 15,-1 8-3-15,1 7 0 16,0 9 0-16,4 11 0 16,4 7 0-16,1 10 0 15,8 7 0-15,8 6 0 16,8 4 0-16,7 2 0 15,11-2 0-15,7-2 0 0,12-2 0 16,12-5 0-16,10-7 0 16,10-7 0-16,10-12 0 15,5-8 0-15,6-7 0 16,4-11 0-16,-2-15 0 16,-1-7 0-16,-6-10 0 15,-8-12 0-15,-5-6 0 16,-7-5 0-16,-9-4 0 15,-8-4 0-15,-7-2 0 16,-7 0 0-16,-1 3 0 16,-8-1 0-16,-4 0 0 15,-5-4 0-15,-9-1 0 16,-5-10 0-16,-6-1-6 0,-9-8-2 16,-2 4-1-16,-10-4-1 15,3 12 1-15,-9 2-3 16,9 17-1-16,0 10 2 15,9 20-4-15,6 10-5 16,14 14-3-16,9 7-2 16,11 5-6-16,12 8 1 15,10-5 2-15,12 8 24 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30.1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512CC29-8DAE-4B20-8456-5CFD89CCFAD8}" emma:medium="tactile" emma:mode="ink">
          <msink:context xmlns:msink="http://schemas.microsoft.com/ink/2010/main" type="inkDrawing" rotatedBoundingBox="8104,10333 16906,3669 21517,9760 12714,16423" semanticType="callout" shapeName="Other">
            <msink:sourceLink direction="to" ref="{37204251-DE5B-4521-911B-ECD631C7D214}"/>
            <msink:sourceLink direction="from" ref="{482D18AE-6337-4A54-BA27-6EBE1338E901}"/>
          </msink:context>
        </emma:interpretation>
      </emma:emma>
    </inkml:annotationXML>
    <inkml:trace contextRef="#ctx0" brushRef="#br0">-3939-1304 165 0,'-12'-25'42'0,"12"25"-7"15,5-31-27-15,4 13-6 16,5-3 1-1,5 1-3-15,2-2 0 0,3 1 0 16,-1 1 0-16,2 0 0 16,1 4 0-16,-3 2 0 15,1 5 0-15,-1 3 0 16,-1 8 0-16,-3 7 0 16,0 9 0-16,-5 9 0 15,-1 7 0-15,-8 6 0 16,-3 7 0-16,-8 1 0 15,-1 3 0-15,-7-1 0 0,-6-1 0 16,-2-6 0 0,-5-4 0-16,2-6 0 0,-2-6 0 15,2-8 0 1,-2-6 0-16,8-8 0 0,3-1 0 16,16-4 0-16,-20-7 0 15,20 7 0-15,0 0 0 16,13-16 0-16,3 8 0 15,2 1 0-15,6 0 0 16,5 2 0-16,1 1 0 16,3 0 0-16,-3 3 0 15,1 2 0-15,-4 5 0 16,-2-1 0-16,-3 1 0 16,-22-6 0-16,27 9-15 15,-27-9-8-15,0 0-7 16,0 0-3-16,15-17-2 15,-15 17 0-15,-8-34 2 0,5 13 4 16,-6-10 8-16</inkml:trace>
    <inkml:trace contextRef="#ctx0" brushRef="#br1" timeOffset="17156.1894">1888-6655 118 0,'0'0'42'15,"-13"22"-4"-15,15 3-12 16,-4 2-11-16,7 12-2 16,1 1-10-16,5 9-3 15,0 3 0-15,115 4 0 31,-110-4 0-31,-1-9-19 16,8-4-10-16,-7-15-7 16,6-8-3-16,-6-18-5 0,2-10-4 15,-115-23 9-15</inkml:trace>
    <inkml:trace contextRef="#ctx0" brushRef="#br1" timeOffset="17591.6524">2268-6632 89 0,'-9'18'41'16,"6"13"-5"-16,-4 0-17 15,10 12-5-15,-1-5-1 0,7 10-1 16,-4-5-6-16,4 1-5 15,4-5 0-15,2-5 0 16,-3-5-1-16,1-6 1 16,-1-6 0-16,-12-17-2 15,24 10 1-15,-24-10 0 16,18-18 0-16,-9 0 0 16,0-3-1-16,-2-2 2 15,2-3-3-15,0 3 2 16,-2-4-1-16,4 4-1 15,-4 1 1-15,4-1 0 16,-2 3 1-16,2 4-2 16,2-2 3-16,-2 0-1 0,-11 18-4 15,16-22-6-15,-16 22-6 16,0 0-4-16,18-4-7 16,-18 4-3-16,0 0-3 15,0 0-1-15,-24 20-3 16,24-20 23-16</inkml:trace>
    <inkml:trace contextRef="#ctx0" brushRef="#br1" timeOffset="18252.4733">2386-6252 109 0,'0'0'40'0,"0"0"-5"0,0 0-11 16,18 13-8-16,-2-3-1 16,-16-10-2-16,32 27-10 15,-13-9-3-15,0 2 0 16,1 2 0-16,-2 3 0 16,0-5 0-16,-1-4 0 15,-3 0 0-15,-14-16-9 16,29 15-19-16,-29-15-6 15,0 0 0-15,16-22-2 16,-16 22-1-16,-3-31-6 16</inkml:trace>
    <inkml:trace contextRef="#ctx0" brushRef="#br1" timeOffset="18913.0377">2839-6245 76 0,'3'-23'32'0,"-3"23"-2"16,0-29-8-16,-2 13-15 0,2 16-1 15,-5-23-1 1,5 23 0-16,-20-15-4 15,4 10 0-15,-6 7-1 16,-3 3 2-16,-6 4 2 0,2 5-2 16,-5 6 3-16,11 4-1 15,-3 1 2-15,14 5 0 16,5-5 1-16,14 2-2 16,5-7 1-16,14-2-1 15,6-9-1-15,8-5-2 16,3-8-2-16,-1-7-4 15,-3-5 0-15,-6-7-1 16,-2-2-2-16,-12-2 2 16,-6 0 0-16,-9 2 2 15,-6 1 3-15,-4 8 5 16,-3-2 2-16,9 18 1 0,-21-9-1 16,21 9 0-16,0 0 2 15,-7 29-7-15,10-9-2 16,12 7 0-16,3 3 0 15,7 6 0-15,4 4 0 16,1 1 0-16,3 4 0 16,-4 4 0-16,-4-1 0 15,-7 1 0-15,-9-4 0 16,-7 0 0-16,-13-7 0 16,-9-6 0-16,-10-5 0 15,-8-11 0-15,-2-5-1 16,-7-13-13-16,7 2-4 15,-3-12-4-15,14 1-5 0,0-13-3 16,22 1-3-16,7-8 0 16,18 1 7-16,13-4 5 15,10-4-1-15,13 5 15 16</inkml:trace>
    <inkml:trace contextRef="#ctx0" brushRef="#br1" timeOffset="19072.1934">3302-6076 116 0,'8'27'41'16,"-16"-10"-4"-16,1 8-9 16,-9-2-10-16,5 4-16 15,4 0-17-15,-6-7-16 16,10-2-9-16,3-18-2 0,0 0-2 16,0 0 0-16,10-32 19 15</inkml:trace>
    <inkml:trace contextRef="#ctx0" brushRef="#br1" timeOffset="19320.067">3521-6513 176 0,'-9'29'42'0,"-2"2"-7"0,5 12-33 16,5 7-2-16,1 1 0 16,5 4-9-16,-3-6-15 15,7-4-7 1,-4-11-2-16,12-9-2 0,-17-25-1 16,30 7-1-16,-14-23 4 15</inkml:trace>
    <inkml:trace contextRef="#ctx0" brushRef="#br1" timeOffset="19904.0607">3791-6385 170 0,'0'0'35'0,"4"16"-1"0,-4-16-18 16,-4 36-16-16,10-9 0 15,1 6 0 1,0 1 0-16,4 0 0 15,0 0 0-15,2-5 0 0,-3-6 0 16,-10-23-3-16,22 25-9 16,-22-25 0-16,0 0 0 15,11-32 0-15,-9 7 2 16,-4-9 5-16,0-4 6 16,6 2 7-16,-4-5 2 15,9 6 1-15,0-1 0 16,7 15 0-16,0 5-1 15,6 8-6-15,3 14-4 16,2 6 0-16,-2 10 0 16,2 7 0-16,-1 7 0 15,-3 2 0-15,-1-1 0 16,-4-1 0-16,-2-5 0 0,-1-6 0 16,-5-9 0-16,-10-16 0 15,0 0-6-15,0 0-4 16,18-16-1-16,-19-15 0 15,4 1-1-15,-6-8 1 16,8 0 0-16,2-1 4 16,4 5 4-16,3 5 4 15,3 9 6-15,4 13 3 16,-3 7 1-16,8 11 1 16,-6 7 0-16,3 12 0 15,-9-1 0-15,3 7-7 16,-6-2-5-16,-2-3 0 0,5-4-2 15,-7-9-22-15,-7-18-7 16,22 12-4-16,-6-19 1 16,-3-13-1-16,5-1 0 15,-6-12 0-15</inkml:trace>
    <inkml:trace contextRef="#ctx0" brushRef="#br1" timeOffset="20234.2684">4692-6450 133 0,'0'0'35'16,"0"0"0"-16,2 22-3 16,3 1-12-16,-3 1-20 15,5 6 0-15,7 4 0 0,6-1 0 16,9-1 0-16,5-5 0 16,8-4 0-16,3-10 0 15,4-8 0-15,-2-8 0 16,0-6-7-16,-9-15-7 15,-2 1-4-15,-17-11 2 16,-2 2-2-16,-17-6 2 16,-2 9 1-16,-11-2 7 15,-5 6 7-15,-2 5 4 16,-1 6 3-16,4 7-2 16,17 7-6-16,-21-2-8 15,21 2-7-15,0 0-4 16,23 11-1-16,3-9-3 0,2 1 1 15,10-1 1-15</inkml:trace>
    <inkml:trace contextRef="#ctx0" brushRef="#br1" timeOffset="20673.0925">5451-6437 176 0,'0'0'34'15,"8"34"2"-15,-10-11-27 16,5 13-9-16,6 6 0 15,8 19 0 1,6 4 0 0,-3-1-4-16,2-4 0 15,-4-6-2-15,0-7 1 0,-4-15-5 16,1-7-7-16,-15-25 4 16,-9-27-7-1,-9-5 0-15,3-4 1 16,-8-15 5-16,-1 1 5 0,-1-6 9 15,-2-3 11-15,12 7 5 16,1 0 3-16,18 8 0 16,3 1-1-16,20 11-4 15,9 5-6-15,11 12-5 16,12 10-3-16,3 9 1 16,3 8-1-16,-7 8 1 15,-12 7 0-15,-8 5 0 16,-16 4 1-16,-13-1-1 15,-22-1 1-15,-14-7-1 0,-11-8-1 16,-7-6-2 0,2-6-17-16,-11-16-12 15,12-3-4-15,3-12-1 0,17-10-3 16,9-11-2-16</inkml:trace>
    <inkml:trace contextRef="#ctx0" brushRef="#br1" timeOffset="22252.016">1864-5313 171 0,'-21'-10'43'0,"21"10"-4"0,-27 28-37 16,18 3-2-16,9 10 0 16,5 11 0-16,0 8 0 15,6 3 0-15,4 3 0 16,-1-3 0-16,0-5 0 16,-1-9 0-16,0-3 0 15,-8-20-18-15,10-7-9 16,-15-19-5-16,0 0-4 0,9-30-4 15,-13-4-1-15,-3-15 0 16,0-14 22-16</inkml:trace>
    <inkml:trace contextRef="#ctx0" brushRef="#br1" timeOffset="22514.9996">1862-5314 105 0,'11'-17'38'0,"9"7"-6"16,2-1-10-16,16 11-7 15,1 0-2-15,8 7-4 16,-2 4-5-16,1 3-3 16,-7 8-2-16,-8 1 1 15,-9 4-1-15,-13 4 2 0,-11-1 0 16,-7 1 2-16,-11-2-1 16,-5-1 2-1,-4-2-2-15,0-5-1 16,4-1-9-16,-1-11-10 0,26-9-8 15,-18 4-7-15,18-4-5 16,31-31-2-16,3 6-2 16,10-6 2-16</inkml:trace>
    <inkml:trace contextRef="#ctx0" brushRef="#br1" timeOffset="22996.3694">2418-5208 169 0,'-29'21'42'0,"9"1"-3"15,13 8-34-15,11 10-5 16,9 1 0-16,6 10 0 16,7 3 0-16,1 5 0 15,11-102 0 1,-2 104-6 0,-2-5 0-16,2-9-8 15,-3-17-8-15,6-6-10 0,-10-19-5 16,7-10-2-1,-14 87 3-15,-1-116-4 16,-1-9 18-16</inkml:trace>
    <inkml:trace contextRef="#ctx0" brushRef="#br1" timeOffset="23218.5192">2431-4982 119 0,'0'0'42'0,"0"0"-5"15,0 0-23-15,47-18-29 32,14 8-4-32,2-5-6 15,4 4-7-15,-6-3-5 0,-5 3-1 16,-11 0 0-16</inkml:trace>
    <inkml:trace contextRef="#ctx0" brushRef="#br1" timeOffset="22739.1518">2489-5329 124 0,'0'0'41'0,"0"0"-2"16,1-16-17-16,21 9-19 16,7 0-9-16,5-4-12 15,10 4-10-15,-3-2-11 16,2 3-2-16,-7-3-1 15,-5 4 3-15,-11 3 24 16</inkml:trace>
    <inkml:trace contextRef="#ctx0" brushRef="#br1" timeOffset="24275.4512">2608-4606 30 0,'-9'-16'19'16,"9"16"-2"-16,0 0 0 15,0 0-3-15,18 2 4 16,-18-2 3-16,29-2-2 16,-8 0 1-16,10 6-3 15,0-6-1-15,5 6-3 16,-4-4-4-16,-3-2-17 15,5 7-14-15,-12-5-5 0,-2 0-11 16,-20 0-2-16,16-5 2 16,-16 5-3-16,-4-18 26 15</inkml:trace>
    <inkml:trace contextRef="#ctx0" brushRef="#br1" timeOffset="24618.682">3250-4953 136 0,'-14'-20'40'0,"14"20"-1"15,12-16-17-15,8 7-19 16,7 6-8-16,2-6-8 16,7 5-7-16,-2-3-4 15,2 5-2-15,-8-3-3 16,-3 1-5-16,-9 2-4 15,-16 2 4-15,18 0 18 16,-18 0 16-16</inkml:trace>
    <inkml:trace contextRef="#ctx0" brushRef="#br1" timeOffset="24800.0943">3317-4820 139 0,'0'0'40'0,"0"0"-3"16,23-1-26-16,3-5-31 16,1-3-7-16,7 2-4 15,-2-2-1-15,4-2-6 16,-1-1-2-16,-5-1 2 16</inkml:trace>
    <inkml:trace contextRef="#ctx0" brushRef="#br1" timeOffset="25424.6491">3817-5039 152 0,'-22'7'40'16,"22"-7"-4"-16,-13 29-20 15,15-2-17-15,5 3 1 16,4 8-1-16,4 0 0 15,3 2 0-15,0-3 0 16,0-1-9-16,-6-10-4 16,5-3-4-16,-17-23-4 15,19 16-1-15,-19-16 0 0,6-16 1 16,-12-7 2-16,3-4 11 16,-3-11 7-16,-1-7 9 15,5 0 7-15,1-7 6 16,10 8 3-16,-4-1 0 15,11 11-2-15,-3 9-3 16,12 14-2-16,-3 11-4 16,9 15-5-16,-6 12-4 15,2 5-3-15,0 11 0 16,-2 4 0-16,0 0-1 16,-1-2 1-16,-4-2-1 15,-2-7 0-15,-6-9 0 16,1-9 1-16,-13-18-5 0,0 0-2 15,20-7-2-15,-22-17-2 16,6-6-1-16,-6-12 0 16,7 3 0-16,-1-8 0 15,7 4 4-15,1 0 3 16,6 10 5-16,2 10 3 16,2 8 5-16,3 15 3 15,-5 9 1-15,4 13 1 16,-5 7-1-16,3 10 0 15,-8 1-3-15,3 3-2 16,-1-1-9-16,-3-8-17 16,6-4-8-16,-1-12-4 15,2-9 0-15,0-10-2 0,7-14 0 16,-2-8-1-16</inkml:trace>
    <inkml:trace contextRef="#ctx0" brushRef="#br1" timeOffset="25971.0169">4939-5131 150 0,'-27'-18'34'16,"2"9"-1"-16,-10-2-4 16,6 11-29-16,1 11 0 15,1 9 1-15,1 9-2 16,-1 7 1-16,6 10-1 0,3 3 0 15,5 3 0 1,11 0-1-16,11-7 1 16,11-5 0-16,11-9 0 15,10-13 0-15,8-11 1 0,3-11 0 16,-1-10 0-16,-8-10 0 16,-7-6 0-16,-9-8 0 15,-12-3 0-15,-10-3 0 16,-10 5 1-16,-6 1 0 15,-5 6 0-15,-1 6 0 16,-1 8-1-16,18 18 1 16,-21-5-1-16,21 5 0 15,0 32 0-15,10-5-1 16,12 8 0-16,9 6 0 16,5 8 0-16,7 6 1 15,4 5-1-15,2 3 0 0,-2 0 0 16,-4 1 1-16,-9-2 0 15,-12-3 0-15,-11-7 0 16,-13-3 0-16,-9-13 0 16,-12-9 0-16,-6-9 1 15,-7-13-2-15,-2-12 1 16,0-15-11-16,7-6-10 16,1-16-6-16,10-8-4 15,2-11 0-15,9-2-1 0,7-3-1 16,11 1 1-1</inkml:trace>
    <inkml:trace contextRef="#ctx0" brushRef="#br1" timeOffset="26375.7541">5258-5251 164 0,'0'0'34'15,"0"0"-2"-15,0 0-15 16,-5 28-17-16,14 10-1 15,7 11 1-15,8 10-1 16,1 8 0-16,4 1 0 16,5 2 0-16,-7-9 0 15,2-7 0-15,-7-9 0 16,-6-16 0-16,-5-13 0 16,-11-16-2-16,0 0-4 15,3-25-4-15,-8-9 1 0,3-7 0 16,4-10 0-16,7 4 2 15,4-1 4-15,8 1 6 16,6 13 5-16,8 9 4 16,10 16-1-16,0 9 0 15,9 16 0-15,-4 9-1 16,-1 11-4-16,-4 7-4 16,-7 6-1-16,-7-4 1 15,-8-2 0-15,-12-7 0 16,-7-9-14-16,-4-9-18 15,0-18-1-15,-18-4-2 16,3-19-2-16,-5-15-3 16</inkml:trace>
    <inkml:trace contextRef="#ctx0" brushRef="#br1" timeOffset="27308.0207">3344-3648 104 0,'0'0'40'0,"0"0"-5"16,0 0-11-16,38 9-14 16,-4-13-16-16,2-3-15 15,7 0-9-15,1-2-1 0,3-2-2 16,-6-4-1 0,-5 3-2-16</inkml:trace>
    <inkml:trace contextRef="#ctx0" brushRef="#br1" timeOffset="27119.3026">3416-3893 161 0,'-18'4'40'0,"18"-4"-11"16,0 0-29-16,18-2-1 16,7 4 0-16,8 1-10 15,-3-5-10-15,10 6-6 16,-7-4-4-16,1 0-1 15,-11 0-1-15,-3 2 1 16,-20-2-2-16</inkml:trace>
    <inkml:trace contextRef="#ctx0" brushRef="#br1" timeOffset="27599.1366">4087-4017 159 0,'-14'27'39'16,"14"2"-7"-16,0 8-32 16,9 7-1-16,4 4 0 0,3 6 1 15,4-2 0-15,-1-3-1 16,1-4 0-16,-2-7-10 16,0-10-10-16,-7-11-8 15,-11-17-3-15,18 5-2 16,-18-5 0-16,9-31-1 15</inkml:trace>
    <inkml:trace contextRef="#ctx0" brushRef="#br1" timeOffset="27787.2634">4445-3713 157 0,'0'0'40'0,"-15"21"-11"16,15-21-46-16,7 27-14 16,-7-27-1-16,27 17-2 15,-10-19-1-15,1-5-2 16</inkml:trace>
    <inkml:trace contextRef="#ctx0" brushRef="#br1" timeOffset="28343.9572">5098-3911 130 0,'-2'-23'40'0,"-3"-1"-2"16,-4-1-17-16,0 5-20 15,-4 2 0-15,13 18 0 16,-36-20-1-16,11 17 1 16,-4 5-1-16,-6 7 0 15,-1 7 1-15,-2 5-1 16,4 6-1-16,3 6 0 16,10-1 0-16,8 2 1 15,13 2-1-15,9-3-1 0,15-8 2 16,8-7-1-16,10-9 0 15,5-9 1-15,-1-5 0 16,-2-10-1 0,-5-5-1-16,-2-7 1 0,-12-1 0 15,-5 1 1-15,-8 1 0 16,-5 7 0-16,-1 1 1 16,-6 18 1-16,0 0 0 15,0 0 1-15,0 0-2 16,2 21 0-16,0 4-1 15,-1 6 1-15,3 5-1 16,0 5-1-16,3-1 1 16,-2 1-1-16,4-3 0 0,-2 0 1 15,4-9-1 1,0-6 1-16,3-5-17 16,-14-18-9-16,28 5-6 15,-28-5 0-15,28-19-1 0,-13-1-1 16,1 2 0-16</inkml:trace>
    <inkml:trace contextRef="#ctx0" brushRef="#br1" timeOffset="28499.9073">5479-3652 146 0,'0'0'34'0,"-8"25"-2"15,8-25-15-15,-9 24-18 16,18-8-17-16,-9-16-11 15,17 16-4-15,-17-16 0 16,25-11-2-16,-11-5 0 16</inkml:trace>
    <inkml:trace contextRef="#ctx0" brushRef="#br1" timeOffset="29061.6467">5888-3922 139 0,'0'0'35'0,"-2"-16"-2"16,2 16-4-16,-11 22-29 15,6-3 0-15,-2 8 0 16,-8 6-1-16,3 5 0 16,-4 1 1-16,1 3-1 0,1 2 0 15,3-2 0-15,2-4 1 16,9-4-1-16,7-2 1 15,7-7 0-15,8-5 0 16,3-5 0-16,6-10 0 16,0-5 1-16,1-5-1 15,-1-4 1-15,-8-8-2 16,1-1 1-16,-10-1 0 16,-3-3 0-16,-9-1 0 15,-9-1-1-15,-6 3 1 16,-10-3 0-16,-5 1 0 15,-11-2 0-15,-3 0 1 16,-3 1-1-16,0-1 0 0,7 2 0 16,4-3 1-16,5 1-1 15,9 2 1-15,15 1 0 16,8 1-1-16,8 3 0 16,13 0 1-16,6 0-1 15,6 3-1-15,6 8-8 16,-8-2-11-16,6 9-6 15,-8 0-6-15,1 7 0 16,-15 0-1-16,-18-7 0 16,25 24-2-16</inkml:trace>
    <inkml:trace contextRef="#ctx0" brushRef="#br1" timeOffset="29190.7331">6226-3711 165 0,'-8'16'33'15,"8"-16"-17"-15,0 0-46 16,20 12-3-16,-4-17-1 16,6-2-2-16,2-7 1 15</inkml:trace>
    <inkml:trace contextRef="#ctx0" brushRef="#br1" timeOffset="29430.8939">6648-4078 155 0,'0'0'34'16,"-6"27"0"-16,8-2-18 15,5 16-16-15,4 11-2 16,4 8 1-16,-1 1-1 16,2-2 0-16,-1-1-25 15,-6-8-7-15,-6-14-1 16,-3-14-1-16,0-22-2 16,0 0-1-16</inkml:trace>
    <inkml:trace contextRef="#ctx0" brushRef="#br1" timeOffset="30107.9463">3302-2743 162 0,'0'0'39'15,"-16"2"-10"-15,16-2-30 16,18-4 1-16,4 2-1 0,7 0 1 16,3-3-10-16,11 5-11 15,-5-4-8-15,2 3-3 16,-9-3 0-16,-4 4-7 15,-9 2-2-15</inkml:trace>
    <inkml:trace contextRef="#ctx0" brushRef="#br1" timeOffset="30287.3207">3347-2430 154 0,'0'0'40'0,"29"11"-12"16,-3-11-50-16,4-6-9 16,14 1-1-16,-7-6-2 15,7 2-1 1,-5-7-1-16</inkml:trace>
    <inkml:trace contextRef="#ctx0" brushRef="#br1" timeOffset="30891.0012">4502-2704 134 0,'-5'-23'34'16,"-2"-2"3"-16,-10-2-14 16,8 3-22-16,-3 5-1 15,-1 1 0-15,-7 3 0 16,-1 6 1-16,-8 6 0 16,-4 6-1-16,-3 8 1 15,-3 5-2-15,1 6 1 16,0 8 0-16,7 6 0 0,6 4-1 15,10 3 0 1,14 0 1-16,11 0 0 16,12-3-1-16,11-6 1 15,10-10 0-15,6-10 0 16,-1-14-8-16,10-5-4 0,-11-15-1 16,0-4 0-16,-13-10 1 15,-5 0 2-15,-15 2 8 16,-3 1 2-16,-5 9 8 15,-12 1 4-15,6 21 1 16,0 0 0-16,-20-2-1 16,20 2-2-16,-12 36-8 15,12-2-1-15,2 9-1 16,5 4 0-16,2 7 0 0,7 4 0 16,0-4 1-1,6 0-1-15,-2-7 0 16,1-10 0-16,-1-11-8 0,2-7-16 15,-6-11-8-15,-16-8 0 16,25-18-1-16,-14-6-2 16,-2-5 0-16</inkml:trace>
    <inkml:trace contextRef="#ctx0" brushRef="#br1" timeOffset="31056.1141">4959-2389 160 0,'-6'16'34'16,"-1"8"-2"-16,-2-1-27 16,4-3-18-16,12 2-15 15,-7-22-5-15,20 23 0 0,-20-23-2 16,27-16 0-16,-9-8-1 16</inkml:trace>
    <inkml:trace contextRef="#ctx0" brushRef="#br1" timeOffset="31603.8024">5386-2718 153 0,'2'-16'34'0,"-2"16"-1"15,0 0-21-15,-16 16-12 16,11 6 0-16,-4 4 0 0,-2 12 0 15,-2 7 0-15,-1 4 0 16,1 5 0-16,0 2 0 16,4-4 0-16,8-2 0 15,2-3 0-15,10-7 0 16,5-10 0-16,6-6 0 16,9-12 0-16,3-5 1 15,2-7-1-15,0-7 1 16,0-5-1-16,0-6 0 15,-3-4 0-15,-4 0 0 16,-8-3 0-16,-6 0 0 16,-6 0-1-16,-7 0 1 15,-9-1 0-15,-10 3 0 0,-8-4 0 16,-9 0 0-16,-8 2 0 16,-5-2-1-16,-3 2 1 15,1-1 0-15,-1 1 0 16,1 2 0-16,9 1 0 15,6 2 0-15,9 2-1 16,8 0 1-16,10 1 0 16,7 17 0-16,16-29 0 15,4 16 0-15,11-1 0 16,9 1 0-16,1-3-7 16,4 11-14-16,-2-3-7 15,-3 5-3-15,-7 1-1 16,-4 4-2-16,-8-2 0 15,-3 3 0-15</inkml:trace>
    <inkml:trace contextRef="#ctx0" brushRef="#br1" timeOffset="32024.3264">5921-2984 147 0,'-20'5'33'16,"20"-5"2"-16,-15 29-17 16,19 1-18-16,9 5 1 15,10 8-1-15,4 7 1 0,9 8-1 16,4 6 1-16,0 7-3 15,3-5 2-15,-3-1 0 16,-6 0 1-16,-9-6-1 16,-10-5 0-16,-8-5 1 15,-13-10-1-15,-4-8 0 16,-10-8 0-16,-9-5 1 16,-5-7-2-16,-4-9 1 15,-2-6-1-15,0-7 1 16,4-3-1-16,4-6 1 15,5 2-10-15,5-7-16 16,15 2-6-16,3-4-2 16,11-4-2-16,8-1-3 0,8-13 0 15</inkml:trace>
    <inkml:trace contextRef="#ctx0" brushRef="#br0" timeOffset="67096.2187">872 2707 159 0,'3'-33'35'0,"10"8"-2"16,1-5-9-16,10 6-24 16,8 6-1-16,5 4 2 15,-1 5-1-15,2 5 2 0,-4 6-1 16,-5 7-1-16,-8 4 1 16,-3 10-1-16,-7 4 0 15,-9 7 0 1,-4 6 0-16,-5 1 0 0,-6 4 0 15,-3-2 0-15,-4 2 0 16,-3-3 0-16,-1-3 0 16,3-5 0-16,-1-3 0 15,4-2 0-15,4-8 0 16,3-1 0-16,11 5-10 16,0-25-16-16,9 33-6 15,-9-33-2-15,25 30 0 16,-25-30-3-16,36 35 0 0</inkml:trace>
    <inkml:trace contextRef="#ctx0" brushRef="#br0" timeOffset="67241.3119">1072 3540 188 0,'-22'12'21'0,"22"-12"-22"16,0 0-32-16,0 0-4 15,22-9-2-15,2-10-3 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18.1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4B9884-CAD3-4F22-A6F4-FB850BE2E68C}" emma:medium="tactile" emma:mode="ink">
          <msink:context xmlns:msink="http://schemas.microsoft.com/ink/2010/main" type="inkDrawing" rotatedBoundingBox="12117,12979 12405,11470 13663,11710 13374,13219" semanticType="callout" shapeName="Other">
            <msink:sourceLink direction="with" ref="{F46E1DBA-A8B2-40A4-9ED2-12C24BEE8A98}"/>
            <msink:sourceLink direction="with" ref="{37204251-DE5B-4521-911B-ECD631C7D214}"/>
          </msink:context>
        </emma:interpretation>
      </emma:emma>
    </inkml:annotationXML>
    <inkml:trace contextRef="#ctx0" brushRef="#br0">635-185 78 0,'-5'-18'31'0,"0"-1"-2"15,-8-7-4-15,2 7-4 16,-7-5 0-16,0 4-3 15,-9-1-5-15,0 3-4 0,-11 0-2 16,-5 7-4 0,-13 2-3-16,-4 7 0 15,-7 8 0-15,-5 4-1 16,-3 12 1-16,-7 9 1 16,1 10-1-16,5 11 0 0,10 9 0 15,6 18 0-15,11 17 0 16,13 8 0-16,15 8 0 15,15 3 0-15,21 0 0 16,15 0 0-16,15-10 0 16,17-15 0-16,12-22 0 15,16-14 0-15,9-15 0 16,9-17 0-16,3-17 0 16,-1-17 0-16,-4-15 0 15,-9-16 0-15,-8-11 0 16,-13-16 0-16,-15-13 0 15,-12-13 0-15,-11-8 0 0,-15 0 0 16,-10-1 0-16,-10 6 0 16,-10 0 0-16,-11 6 0 15,-9 8 0-15,-9 12 0 16,-6 6 0-16,-6 0-4 16,1 12-10-16,-6 2-8 15,8 16-9-15,0 4-2 16,13 12-1-16,3 4-3 15,13 8-5-15,16 9 5 16</inkml:trace>
    <inkml:trace contextRef="#ctx0" brushRef="#br0" timeOffset="-711.3918">0 299 140 0,'0'-18'41'16,"-2"-7"-5"-16,10 5-18 15,-1-7-7-15,11 4-2 16,2-4-9-16,7 0 0 0,5 0 0 16,8 2 0-16,3 1 0 15,-1 3 0-15,1 6 0 16,-5 3 0-16,-2 5 0 16,-5 7 0-16,-2 5 0 15,-8 9 0-15,-3 12 0 16,-7 11 0-16,-5 5 0 15,-5 8 0-15,-6 4 0 16,-6 4 0-16,-5 3 0 16,-7-4 0-16,-3-1 0 15,-1-11 0-15,0-5 0 16,0-6 0-16,4-9-1 16,3-5 1-16,3-9 1 0,17-11-1 15,0 0 0-15,0 0 0 16,0 0 0-16,0 0 0 15,38-15 0 1,-9 10 0-16,6 1 0 0,1 4 0 16,2 0 0-16,1 4 0 15,-4 0 0-15,-3 3 0 16,-3 0 0-16,-6-3 0 16,-6-1 0-16,-17-3 0 15,23 0-1-15,-23 0-13 16,0 0-6-16,2-30-6 15,-2 30-2-15,-6-38-5 16,5 14-4-16,-7-4-3 0,3-5 7 16,3 6 11-16,-3-9 22 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21.4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46E1DBA-A8B2-40A4-9ED2-12C24BEE8A98}" emma:medium="tactile" emma:mode="ink">
          <msink:context xmlns:msink="http://schemas.microsoft.com/ink/2010/main" type="inkDrawing" rotatedBoundingBox="14171,11227 19822,12631 19172,15250 13521,13847" semanticType="underline" shapeName="Other">
            <msink:destinationLink direction="with" ref="{3A4B9884-CAD3-4F22-A6F4-FB850BE2E68C}"/>
            <msink:destinationLink direction="from" ref="{16CA8477-6D51-419E-B6A6-7CFAA17C7578}"/>
            <msink:destinationLink direction="to" ref="{16CA8477-6D51-419E-B6A6-7CFAA17C7578}"/>
          </msink:context>
        </emma:interpretation>
      </emma:emma>
    </inkml:annotationXML>
    <inkml:trace contextRef="#ctx0" brushRef="#br0">1850-30 83 0,'-22'14'38'16,"1"1"0"-16,6 8-10 16,-5 4-9-16,9 15 0 15,-1 3-4-15,6 9-5 16,-1 5-5-16,7 2-5 0,2 2 0 15,5 0 0-15,8-4-2 16,4-6 0-16,7-10 1 16,8-9 0-1,6-5-1-15,5-9 2 0,4-8-1 16,-1-6 0-16,1-10 1 16,-4-7-10-16,-2 0-8 15,-12-10-6-15,0 1-5 16,-11-5-3-16,-6-2-1 15,-10-2-6-15,-8 0 0 16,-3 4 19-16</inkml:trace>
    <inkml:trace contextRef="#ctx0" brushRef="#br0" timeOffset="-321.6436">1864-52 125 0,'-18'-7'40'16,"18"7"-4"-16,0 0-14 15,0 0-17-15,22-12-10 16,3 8-11-16,13 6-11 16,-6-4-4-16,10 6-3 15,-10-4-4-15,1 1-2 0,-10 3 8 16,-23-4 28-16</inkml:trace>
    <inkml:trace contextRef="#ctx0" brushRef="#br0" timeOffset="172.3184">1788 423 161 0,'0'0'39'0,"0"0"-5"16,29-18-39-16,4 9-22 16,16 8-5-16,-1-5-2 15,5 4-7-15,-3 2-1 16,-3 0 0-16</inkml:trace>
    <inkml:trace contextRef="#ctx0" brushRef="#br0" timeOffset="848.3359">2528 551 82 0,'4'-21'31'16,"-2"1"-3"-16,-8-4-6 16,6 24-2-16,-7-36 0 0,7 36-5 15,-23-18-4-15,5 20-2 16,-6 5-1 0,-3 10-3-16,-4 4-4 15,2 10 0-15,-1 5-2 0,5 0 0 16,7 5-1-16,7-3-1 15,12-4 2-15,12-3-2 16,11-10 2-16,10-6-2 16,6-10 2-16,3-10-1 15,2-8-1-15,-5-8 0 16,-4-5-1-16,-9-2 1 16,-9 1 0-16,-7-2 3 15,-6 2 0-15,-8 7 3 16,-5 0 1-16,8 20 2 15,-20-18-1-15,20 18 0 16,-18 2-1-16,18-2-2 16,-7 31-3-16,11-10 1 0,5 10 0 15,5 5-2-15,10 2 1 16,3 5-1-16,5 4 2 16,1-1-1-16,-1 6 2 15,-1 1-2-15,-8 1 2 16,-5-4 0-16,-12-3-1 15,-10-4 2-15,-7-5-1 16,-8-9-1-16,-7-11 0 16,-4-11 0-16,-3-9-1 15,-3-9 0-15,4-7-7 16,-5-9-7-16,12 0-6 16,-2-7-5-16,13 2-5 15,6-4-2-15,14 3 0 0,6-1-1 16,14 0 6-16</inkml:trace>
    <inkml:trace contextRef="#ctx0" brushRef="#br0" timeOffset="1929.2092">3779 166 181 0,'0'0'37'0,"-20"7"-3"16,24 11-34 0,1 13 0-16,4 9 0 0,2 8 0 15,5 4 0-15,-3-3-1 16,1-4 1-16,-3-7-1 15,-4-6 1-15,-1-9-1 16,-6-23-1-16,0 0 1 16,0 0 0-16,0 0 0 15,-24-36 0-15,13 4 1 16,2-8-1-16,2-3 1 16,5-2 0-16,2 0 0 0,9 0 0 15,6 4 0-15,1 10 0 16,7 10 1-1,1 10-1-15,3 13 1 16,0 10 0-16,0 12 0 0,2 12 0 16,-4 7 0-16,-1 6 0 15,-3 3-1-15,1 0 0 16,-4-7-1-16,0-4 1 16,-4-5-1-16,-3-12 0 15,-11-24-1-15,16 21 0 16,-16-21 2-16,8-23 0 15,-8-1-1-15,2-10 0 16,1-4-2-16,3-8 0 16,3-3 0-16,3-3 2 15,4 5 0-15,2 6 1 16,2 10 1-16,2 15 0 16,1 11 2-16,1 17 2 0,-2 13-1 15,1 15 0-15,0 9-3 16,-1 6 0-16,0 1-1 15,1 0 0-15,-3-4 0 16,-2-7-1-16,7-2-14 16,-19-16-13-16,10-7-5 15,-16-20-1-15,25-4-2 16,-17-15-1-16,6-10 0 16</inkml:trace>
    <inkml:trace contextRef="#ctx0" brushRef="#br0" timeOffset="2552.7777">4955 204 165 0,'-11'-29'35'0,"6"8"-1"15,-11-1-21-15,5 6-14 16,11 16 1-16,-27-18 0 15,7 20 1-15,-5 3-1 16,-4 9 0-16,-9 8 0 16,0 7 1-16,0 7 0 15,0 7 0-15,6 7 0 16,5 3-1-16,12 0 0 16,15-2-1-16,17-8 0 0,11-7-1 15,10-9 1-15,9-9-2 16,7-13 2-16,0-8 0 15,-3-10 1-15,-8-5 0 16,-8-7 0-16,-10-4 1 16,-7-3-1-16,-9-1 1 15,-7 1 0-15,-6 0 0 16,-3 5 0-16,-8 3 0 16,1 8 0-16,14 16 0 15,-25-18 0-15,25 18 0 16,-18 6-1-16,16 10-1 15,7 2 0-15,10 9 0 0,8 3 0 16,6 10 0-16,5 7 0 16,13 5 1-16,-7 5-1 15,0 5 1 1,-6 1 0-16,-3-2 1 16,-10-4-1-16,-10-4 1 0,-7-7-1 15,-17-4 0-15,-3-14 0 16,-6-8 1-16,-8-9-1 15,-5-11-1-15,-4-9 1 16,1-4-8-16,-6-12-9 16,10-2-10-16,-2-9-4 15,14 0-3-15,-3-9 0 16,21-1-1-16,8-5 0 0</inkml:trace>
    <inkml:trace contextRef="#ctx0" brushRef="#br0" timeOffset="3013.0178">5172-30 168 0,'0'0'37'16,"0"0"-3"-16,-20-4-20 16,25 26-13-16,4 12-1 15,4 11 0-15,3 9 0 16,2 7 0-16,2 6 0 15,0 0 1-15,0-5-1 0,-4-4-1 16,-2-11 1 0,-1-13 0-16,-6-11-1 15,-7-23 1-15,0 0-1 16,0 0 0-16,2-23 0 0,-5-8 0 16,4-5 1-16,3-7-1 15,7 0 1-15,7-2-1 16,5 2 1-16,8 7 0 15,5 7 0-15,4 11 1 16,3 11 0-16,-3 14 0 16,1 13 0-16,-3 12 0 15,-2 10 0-15,-3 6-1 16,-6 8 1-16,-4-2-1 16,-3 0-1-16,-6-7 1 15,-6-8-1-15,-1-8 1 16,-5-9-6-16,-2-22-20 15,0 0-8-15,0 0-2 0,-15-36-1 16,8-4-4-16,2-10-1 16</inkml:trace>
    <inkml:trace contextRef="#ctx0" brushRef="#br0" timeOffset="4224.7281">2599 2023 190 0,'0'0'34'0,"0"0"-3"15,32 14-31-15,1-14 0 16,12 0-11-16,-4-7-12 16,10 5-7-16,-10-7-2 15,4 2-1-15,-14-7-2 0,-4 7 0 16,-27 7-1-16</inkml:trace>
    <inkml:trace contextRef="#ctx0" brushRef="#br0" timeOffset="5969.0224">3227 1300 59 0,'-24'0'18'0,"-3"0"-1"15,0 9-5-15,0 9 6 16,-6 3 5-16,6 12 0 16,-5 1-4-16,5 14-2 0,-7-1 0 15,6 16-2-15,-8 0-3 16,11 9-7-16,3 4-5 15,10 1 0-15,10-1 0 16,11-6 0-16,16-7 0 16,11-9 0-16,13-9 0 15,5-11 0-15,11-5-10 16,-7-17-12-16,2-1-8 16,-12-9-3-16,-4 2 0 15,-14-12-2-15,-3 3 1 16,-9-8-3-16</inkml:trace>
    <inkml:trace contextRef="#ctx0" brushRef="#br0" timeOffset="4824.269">3441 1472 152 0,'-20'-12'35'0,"20"12"0"0,-18 14-7 15,13 8-23-15,3 8-5 16,2 6-1-16,2 11 2 16,2 7-1-16,3 4 0 15,0 5 0-15,2-2 0 16,2-5 0-16,-2-6 0 15,2-3 0-15,-2-11 0 16,-2-7 0-16,-2-10 0 16,-5-19 0-16,9 20-7 15,-9-20-13-15,0 0-10 16,-9-21-3-16,9 21 0 16,-1-35-2-16,2 16-1 15,1-8-1-15</inkml:trace>
    <inkml:trace contextRef="#ctx0" brushRef="#br0" timeOffset="5557.5114">3716 1393 112 0,'0'0'36'16,"0"0"0"-16,30 11-4 15,1 14-18 1,5 6-2-16,9 14-1 16,2 7-9-16,0 6-2 0,2 8 0 15,-8 4 0-15,-7 6-1 16,-6-4 1-16,-14-2-1 15,-7-5 1-15,-7-9-1 16,-7-4 1-16,-2-11-5 16,-7-21-17-16,16-20-10 15,-33 7-1-15,17-25-1 16,-6-16-2-16,1-11 0 16</inkml:trace>
    <inkml:trace contextRef="#ctx0" brushRef="#br0" timeOffset="6594.4194">2442 1685 140 0,'0'0'35'15,"0"0"-2"-15,0 0-5 16,0 0-17-16,34-7-3 15,-7 10-8-15,4 1-1 16,3-1 1-16,4-1-6 16,2 7-16-16,-12-5-10 15,1 1-1-15,-12-5-2 16,-17 0-1-16,16-7-2 0</inkml:trace>
    <inkml:trace contextRef="#ctx0" brushRef="#br0" timeOffset="7312.2258">4333 1267 126 0,'0'0'34'0,"-27"-5"-3"16,14 21-11-16,-5 8-3 15,2 15-2-15,-4 4-10 16,2 13-4-16,2 3 1 0,-2 8-1 16,3 3 0-16,4 4 0 15,6-2 0-15,7 2-1 16,8-4 0-16,7-5 0 15,8-6 0-15,6-7-1 16,5-12 0-16,2-13-3 16,7-7-15-16,-7-19-11 15,3-4-3-15,-8-15 0 16,-1-7-2-16,-7-17-1 16,1-3 0-16</inkml:trace>
    <inkml:trace contextRef="#ctx0" brushRef="#br0" timeOffset="7861.0197">4990 1588 139 0,'9'-17'40'0,"-8"-2"-9"15,7 1-14-15,-5-6-10 16,1 6 0-16,-2-2-7 16,-6 2 2-16,4 18-2 15,-27-28 1-15,3 17-1 0,-4 9 1 16,-9 7 2-16,-4 8-1 16,-8 7 0-16,2 5-2 15,4 9 2-15,2 4-2 16,10 5 1-16,13 0-3 15,14-1 1-15,15-6-2 16,18-4 2-16,11-8-1 16,7-12 0-16,5-8 0 15,0-8-1-15,-5-10-3 16,-5-8 1-16,-8-1 1 16,-9-4 4-16,-9 3 0 15,-7 3 1-15,-1 5 1 16,-8 16 2-16,0 0 3 0,0 0-2 15,0 0 1-15,-8 32-5 16,3-1 0 0,3 10-1-16,0 9 0 15,4 6 0-15,0 0-1 0,5-2 0 16,0-4 1-16,4-5-2 16,0-12-8-16,9-8-16 15,-4-20-7-15,2-7 0 16,-2-16-1-16,2-3 0 15,-1-13-1-15</inkml:trace>
    <inkml:trace contextRef="#ctx0" brushRef="#br0" timeOffset="8019.7112">5334 1890 179 0,'-7'23'34'16,"5"-7"-2"-16,-1 4-42 0,3-20-18 15,9 25-5-15,-9-25 0 16,25-3-2-16,-25 3-1 16,36-34 0-16</inkml:trace>
    <inkml:trace contextRef="#ctx0" brushRef="#br0" timeOffset="8589.7057">5800 1570 171 0,'0'0'34'15,"-24"3"-1"-15,24-3-22 0,-34 31-10 16,10-6-1-16,-3 4 1 16,0 7-2-16,-5 5 1 15,1 4 0-15,4 2-1 16,5 2 0-16,10-3 0 15,6-3-1-15,14-3 1 16,8-4 0-16,11-9-1 16,4-5 1-16,3-12 0 15,4-4 1-15,-2-6-1 16,-2-9 1-16,-3-4 0 16,-6-7-1-16,-5-5 1 15,-4-4 0-15,-7-3 1 16,-7 0-1-16,-7-4 1 0,-10 2 0 15,-8-2 0-15,-10 3 1 16,-8 3-1-16,-6-1 0 16,-5 2 1-16,-3 2-1 15,3 2-1-15,5 3-1 16,6 3 1-16,8-1-1 16,11 4 0-16,22 16-1 15,-3-26 1-15,19 14 0 16,13 3 0-16,5 0 0 15,11 5-7-15,1-1-9 16,2 3-7-16,-4-2-4 16,-3 4-4-16,-8 0 1 0,-6-1-1 15,-6-1-1-15,-5-2 8 16</inkml:trace>
    <inkml:trace contextRef="#ctx0" brushRef="#br0" timeOffset="8867.8932">5856 1042 156 0,'0'0'33'15,"0"0"0"-15,-6 17-18 0,24 17-11 16,9 11-4-16,6 11 1 15,8 7 0-15,1 10-1 16,3 3 1-16,-4 3-1 16,-4 0 1-16,-10 0 0 15,-9-3 1-15,-9-2-3 16,-9-6 1-16,-6-7 1 16,-5-7-1-16,-3-16-6 15,1-2-17-15,-1-20-10 16,14-16 0-16,-27-18-3 15,20-9-1-15,-2-14-2 16</inkml:trace>
    <inkml:trace contextRef="#ctx0" brushRef="#br0" timeOffset="9888.409">6664 1266 161 0,'-31'14'40'15,"2"13"-6"-15,-8 4-26 16,4 8-5-16,6 6-1 15,4 4-2 1,3 3 2-16,7 2-1 0,9-4 1 16,4 4-3-16,11-5 1 15,6 3 0-15,6-3 0 16,6-6 0-16,5-4-1 16,2-6 1-16,0-6-1 15,0-11 0-15,1-2-7 16,-7-14-12-16,3-2-8 15,-8-12-6-15,-2-2-6 16,-5-6-1-16,-1 1 0 0,-5-1 5 16</inkml:trace>
    <inkml:trace contextRef="#ctx0" brushRef="#br0" timeOffset="-571.4665">1343 4 176 0,'0'-16'41'0,"3"-4"-7"15,-3 20-30-15,38-25-4 16,-5 16 0-16,5 4 0 0,9 1 0 15,1 6 0-15,3 1 0 16,-2 8 0 0,-6 0 0-16,-7 7 0 15,-11 2 0-15,-7 1 0 0,-12-1 0 16,-10 7 0-16,-9 0-1 16,-10 0 1-16,-6-2 0 15,-5-1 0-15,-2-10 0 16,-4 2-1-16,2-7-3 15,6 0-5-15,1-9-5 16,13 4-6-16,-2-9-5 16,20 5-6-16,0 0-2 15,0 0-5-15,29-9 1 16,-7 1 5-16,10 1 23 16</inkml:trace>
    <inkml:trace contextRef="#ctx0" brushRef="#br0" timeOffset="-907.5246">1368 29 121 0,'0'0'39'0,"0"0"-5"0,0 0-11 16,-18-14-7-16,18 14-2 16,4 25-6-16,-1 0-8 15,4 10 0-15,-1 8 0 16,1 11 0-16,-2 5 0 15,3 4 0-15,-1 0 0 16,-2-4 0-16,3-5 0 16,-1-3-1-16,-2-12 1 15,1-8 0-15,-1-15-7 16,-5-16-13-16,0 0-7 16,18 6-6-16,-20-26-5 15,-1-11-2-15,-3-12-2 16,-3-7 1-16</inkml:trace>
    <inkml:trace contextRef="#ctx0" brushRef="#br0" timeOffset="1277.0636">3131 440 126 0,'0'0'34'0,"16"1"-9"15,6-4-20-15,12-1-26 16,4-5-4 0,5-2-5-16,2 1-5 0,1-5-2 15</inkml:trace>
    <inkml:trace contextRef="#ctx0" brushRef="#br0" timeOffset="1121.4522">3174 238 153 0,'-20'-5'35'15,"20"5"-1"-15,0 0-7 16,0 0-29-16,18 9-3 16,11-6-11-16,13 8-8 15,-2-7-4-15,5 3-4 16,-7-7-1-16,-4 4 0 15,-13-4 0-15,-21 0 3 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34.2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1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3-10-31T16:15:24.401"/>
    </inkml:context>
  </inkml:definitions>
  <inkml:traceGroup>
    <inkml:annotationXML>
      <emma:emma xmlns:emma="http://www.w3.org/2003/04/emma" version="1.0">
        <emma:interpretation id="{E09D2370-4414-456F-A69F-15FF1ED32A19}" emma:medium="tactile" emma:mode="ink">
          <msink:context xmlns:msink="http://schemas.microsoft.com/ink/2010/main" type="writingRegion" rotatedBoundingBox="8213,15054 13434,15162 13394,17090 8173,16983"/>
        </emma:interpretation>
      </emma:emma>
    </inkml:annotationXML>
    <inkml:traceGroup>
      <inkml:annotationXML>
        <emma:emma xmlns:emma="http://www.w3.org/2003/04/emma" version="1.0">
          <emma:interpretation id="{DB14F93D-AECB-423F-A38E-CCDE37F57D70}" emma:medium="tactile" emma:mode="ink">
            <msink:context xmlns:msink="http://schemas.microsoft.com/ink/2010/main" type="paragraph" rotatedBoundingBox="8213,15054 13434,15162 13419,15876 8198,15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D9514A-A31C-4998-B723-2A2C2EF984F5}" emma:medium="tactile" emma:mode="ink">
              <msink:context xmlns:msink="http://schemas.microsoft.com/ink/2010/main" type="line" rotatedBoundingBox="8213,15054 13434,15162 13419,15876 8198,15769"/>
            </emma:interpretation>
          </emma:emma>
        </inkml:annotationXML>
        <inkml:traceGroup>
          <inkml:annotationXML>
            <emma:emma xmlns:emma="http://www.w3.org/2003/04/emma" version="1.0">
              <emma:interpretation id="{448E465B-68C0-4D11-9531-902A58558076}" emma:medium="tactile" emma:mode="ink">
                <msink:context xmlns:msink="http://schemas.microsoft.com/ink/2010/main" type="inkWord" rotatedBoundingBox="8213,15054 13434,15162 13419,15876 8198,15769"/>
              </emma:interpretation>
              <emma:one-of disjunction-type="recognition" id="oneOf0">
                <emma:interpretation id="interp0" emma:lang="en-US" emma:confidence="1">
                  <emma:literal>whitish</emma:literal>
                </emma:interpretation>
                <emma:interpretation id="interp1" emma:lang="en-US" emma:confidence="1">
                  <emma:literal>what is h</emma:literal>
                </emma:interpretation>
                <emma:interpretation id="interp2" emma:lang="en-US" emma:confidence="0">
                  <emma:literal>what inch</emma:literal>
                </emma:interpretation>
                <emma:interpretation id="interp3" emma:lang="en-US" emma:confidence="0">
                  <emma:literal>what ish</emma:literal>
                </emma:interpretation>
                <emma:interpretation id="interp4" emma:lang="en-US" emma:confidence="0">
                  <emma:literal>what isn</emma:literal>
                </emma:interpretation>
              </emma:one-of>
            </emma:emma>
          </inkml:annotationXML>
          <inkml:trace contextRef="#ctx0" brushRef="#br0">-4372 3094 164 0,'0'0'35'16,"-20"-8"-2"-16,20 8-11 16,-3 31-21-16,6 0-1 0,5 8 0 15,1 8 0-15,3 9 0 16,6 1 0 0,4 5 0-16,5-9 0 15,7-4 0-15,8-13 0 0,5-13 0 16,5-17 0-16,2-12 0 15,-1-15 0-15,-5-13-1 16,-6-11 1-16,-11-8-1 16,-11-6 0-16,-10 2-1 15,-8 6 2-15,-5 6-1 16,-3 9 2-16,-1 9 0 16,7 27 2-16,0 0-2 15,0 0-1-15,-4 34 0 16,15 6 0-16,7 7 0 15,9 3 0-15,11 2 0 16,9 0 0-16,5-3 0 16,3-11 0-16,2-13 0 0,1-9-1 15,-7-14 0-15,-8-15 0 16,-12-8 0-16,-17-15-4 16,-5-6-6-16,-16-11 0 15,-4 0-1-15,-12-4 0 16,-1 8-4-16,-6-1-4 15,6 10-5-15,2 4 2 16,4 6 1-16,11 10-2 16,4 0-3-16,3 20 0 15,18-27 12-15</inkml:trace>
          <inkml:trace contextRef="#ctx0" brushRef="#br0" timeOffset="390.5847">-3391 2975 142 0,'9'36'41'0,"-8"-6"-1"15,5 15-11-15,-1 4-26 16,6 9-3-16,7 1 0 16,2 2 0-16,7-1 0 15,-2 1 0-15,2-9 0 16,-1-7 0-16,-5-7 0 16,-4-15-3-16,-1-10-10 15,-16-13-1-15,0 0 1 16,2-42 0-16,-4 6 0 15,-4-11 0-15,10-3 4 16,0-4 7-16,10 0 5 16,8 6 4-16,3 4 5 0,9 16 1 15,1 10 0-15,3 16 0 16,-6 11-1-16,2 16 0 16,-8 11-4-16,1 13-8 15,-4 3 0-15,-1 5 0 16,-2-3 0-16,0-5 0 15,3-4-8-15,-3-16-15 16,5-10-7-16,-7-15-3 16,4-9-1-16,-6-15-1 15,2-7 0-15,-5-6 2 16</inkml:trace>
          <inkml:trace contextRef="#ctx0" brushRef="#br0" timeOffset="1019.0077">-2505 3295 155 0,'-2'-30'33'16,"2"30"0"-16,-21-26-9 16,21 26-18-16,-29-12-4 15,11 14-1-15,-4 5 0 16,-1 5-1-16,-5 10 0 16,1 5 0-16,2 7 0 15,3 6 0-15,6 6 0 16,7 3 0-16,13 1 0 15,10-5-1-15,11-7-1 16,10-9 1-16,10-11-1 0,4-14 0 16,1-13 1-16,-1-11 0 15,-6-11 0 1,-10-8 1-16,-8-5-1 16,-12-2 1-16,-8 2-1 0,-9 5 1 15,-5 7 1-15,-3 6 2 16,-1 10-1-16,13 16 0 15,-23 0 1-15,21 18-1 16,2 7-2-16,7 8 0 16,4 6 0-16,7 6 0 15,11 2 0-15,7-2 0 16,7-4-2-16,4-10 1 16,6-8-1-16,-1-14 1 0,2-12 0 15,-3-13-3 1,-4-10-6-16,-13-13-3 15,-7-10 0-15,-12-10-1 16,-8-4 10-16,-9 2 4 0,-9 0 1 16,-3 8 4-16,-8 3 5 15,4 16 4-15,-4 10 3 16,22 24-1-16,-25 13-14 16,20 16-2-16,8 12 0 15,4 10 0-15,10 6 0 16,4 4 0-16,10 6 0 15,3-8 0-15,1-3 0 16,1-11-5-16,-2-5-16 0,-9-19-10 16,-1-10-2-16,-24-11 0 15,7-18-3 1,-21-7 1-16,-8-4 0 16</inkml:trace>
          <inkml:trace contextRef="#ctx0" brushRef="#br0" timeOffset="1162.9583">-2129 3426 157 0,'-13'-21'34'0,"31"3"-9"15,15-4-27-15,10-1-31 16,18 1-1-16,2-5-1 16,4 4-3-16,-4-4 0 15</inkml:trace>
          <inkml:trace contextRef="#ctx0" brushRef="#br0" timeOffset="1765.5685">-1154 3131 123 0,'0'0'4'16,"0"0"-4"-16,30 6-20 15,3-1-11-15,12 2 0 16,9 4 1-16</inkml:trace>
          <inkml:trace contextRef="#ctx0" brushRef="#br0" timeOffset="1636.2836">-1097 3248 160 0,'0'0'36'16,"-23"13"-2"-16,17 9-9 15,6 6-25-15,2 7 0 16,9 6 0-16,4 6 0 15,4 1 0-15,3-5 0 0,2 4-16 16,-6-16-13-16,0-8-5 16,-18-23 0-16,25 0-2 15,-23-25 0-15,-4-9 0 16</inkml:trace>
          <inkml:trace contextRef="#ctx0" brushRef="#br0" timeOffset="2146.8261">-528 3182 188 0,'-46'2'35'0,"5"12"-4"16,-1 2-31-16,10 2 0 16,7 2 1-16,10 3-1 15,10-1 0-15,10-2 0 16,12 1-1-16,10-1 0 15,12-2 0-15,8-2 1 0,9-1-2 16,7-3 1 0,2 3 0-16,-2 1 1 15,-3-2 1-15,-10 2 1 16,-12 6-1-16,-7 1 0 0,-15 1 0 16,-7 1 0-16,-14 0-1 15,-10-3 0-15,-10-4 0 16,-4-4 0-16,-7-5 0 15,-3-9 0-15,-1-3 0 16,2-14-4-16,9 1-15 16,4-13-10-16,19 2-4 15,8-12-1-15,18 1-1 16,11-5-1-16,10 2 1 0</inkml:trace>
          <inkml:trace contextRef="#ctx0" brushRef="#br0" timeOffset="2559.1045">44 3016 190 0,'-4'-21'34'0,"4"21"-3"15,-13 27-31-15,12 3 0 16,4 10 0-16,6 10 0 16,2 8 0-16,5 5 0 15,6 0 0-15,0-2 0 16,3-5 0-16,-2-8 0 0,1-8 0 15,-4-11-2 1,-1-13 0-16,-2-11 1 16,-17-5-1-16,25-25 1 15,-16-4-1-15,4-10 1 0,1-5-1 16,2-2 2-16,4 3-1 16,4 3 1-16,1 8 0 15,4 8 1-15,3 13 0 16,1 15 1-16,-3 9 0 15,3 10 1-15,-4 9-1 16,1 6 0-16,-4 7-1 16,-3 0-1-16,1 2 0 15,-5-8 0-15,1-3 0 16,-4-18-14-16,6-5-14 16,-6-17-5-16,4-10-1 15,-9-22-1-15,3-5-1 16,-3-15-1-16</inkml:trace>
        </inkml:traceGroup>
      </inkml:traceGroup>
    </inkml:traceGroup>
    <inkml:traceGroup>
      <inkml:annotationXML>
        <emma:emma xmlns:emma="http://www.w3.org/2003/04/emma" version="1.0">
          <emma:interpretation id="{DE08FE65-AA66-4378-A1AB-30BD9E8F4EE0}" emma:medium="tactile" emma:mode="ink">
            <msink:context xmlns:msink="http://schemas.microsoft.com/ink/2010/main" type="paragraph" rotatedBoundingBox="9880,15794 11755,16176 11568,17095 9693,167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A4B392-3FC3-4336-AAAD-F4B070D98986}" emma:medium="tactile" emma:mode="ink">
              <msink:context xmlns:msink="http://schemas.microsoft.com/ink/2010/main" type="inkBullet" rotatedBoundingBox="10765,16176 11114,16247 11087,16377 10739,16305"/>
            </emma:interpretation>
            <emma:one-of disjunction-type="recognition" id="oneOf1">
              <emma:interpretation id="interp5" emma:lang="en-US" emma:confidence="0">
                <emma:literal>_</emma:literal>
              </emma:interpretation>
              <emma:interpretation id="interp6" emma:lang="en-US" emma:confidence="0">
                <emma:literal>-</emma:literal>
              </emma:interpretation>
              <emma:interpretation id="interp7" emma:lang="en-US" emma:confidence="0">
                <emma:literal>~</emma:literal>
              </emma:interpretation>
              <emma:interpretation id="interp8" emma:lang="en-US" emma:confidence="0">
                <emma:literal>.</emma:literal>
              </emma:interpretation>
              <emma:interpretation id="interp9" emma:lang="en-US" emma:confidence="0">
                <emma:literal>•</emma:literal>
              </emma:interpretation>
            </emma:one-of>
          </emma:emma>
        </inkml:annotationXML>
        <inkml:trace contextRef="#ctx0" brushRef="#br0" timeOffset="14778.5208">-1855 4157 163 0,'-7'-16'43'0,"7"16"-2"0,24-20-33 16,-5 11-8-16,12 2 0 15,3 0 0-15,6 0 0 16,5 5-3-16,-3-5-13 16,5 10-7-16,-11-1-7 15,-2 3-4-15,-14 1-5 16,-20-6-2-16,0 0-1 16,0 0 16-16</inkml:trace>
      </inkml:traceGroup>
      <inkml:traceGroup>
        <inkml:annotationXML>
          <emma:emma xmlns:emma="http://www.w3.org/2003/04/emma" version="1.0">
            <emma:interpretation id="{F24B7711-62B1-42D5-A9B2-2F981C9CB478}" emma:medium="tactile" emma:mode="ink">
              <msink:context xmlns:msink="http://schemas.microsoft.com/ink/2010/main" type="line" rotatedBoundingBox="9880,15794 11755,16176 11568,17095 9693,16713"/>
            </emma:interpretation>
          </emma:emma>
        </inkml:annotationXML>
        <inkml:traceGroup>
          <inkml:annotationXML>
            <emma:emma xmlns:emma="http://www.w3.org/2003/04/emma" version="1.0">
              <emma:interpretation id="{1B7EDDD4-4BFE-4B1B-ABAC-20A12C8A27D7}" emma:medium="tactile" emma:mode="ink">
                <msink:context xmlns:msink="http://schemas.microsoft.com/ink/2010/main" type="inkWord" rotatedBoundingBox="9880,15794 11755,16176 11568,17095 9693,16713"/>
              </emma:interpretation>
              <emma:one-of disjunction-type="recognition" id="oneOf2">
                <emma:interpretation id="interp10" emma:lang="en-US" emma:confidence="0">
                  <emma:literal>-y'</emma:literal>
                </emma:interpretation>
                <emma:interpretation id="interp11" emma:lang="en-US" emma:confidence="0">
                  <emma:literal>-y</emma:literal>
                </emma:interpretation>
                <emma:interpretation id="interp12" emma:lang="en-US" emma:confidence="0">
                  <emma:literal>to</emma:literal>
                </emma:interpretation>
                <emma:interpretation id="interp13" emma:lang="en-US" emma:confidence="0">
                  <emma:literal>-y,</emma:literal>
                </emma:interpretation>
                <emma:interpretation id="interp14" emma:lang="en-US" emma:confidence="0">
                  <emma:literal>-y.</emma:literal>
                </emma:interpretation>
              </emma:one-of>
            </emma:emma>
          </inkml:annotationXML>
          <inkml:trace contextRef="#ctx0" brushRef="#br0" timeOffset="14473.6555">-2868 4353 153 0,'16'-3'45'0,"1"5"-2"16,-17-2-29-16,36-6-14 15,-6 8 0-15,7 0 0 16,2 1 0-16,3 1 0 16,-1 0 0-16,3-1 0 15,1 1 0-15,-11-8-19 0,4 4-14 16,-13-5-6-16,-5-1-4 15,-20 6-1 1,7-18-1-16,-7 18 14 0</inkml:trace>
          <inkml:trace contextRef="#ctx1" brushRef="#br0">-970 4001 0,'0'0'0,"0"0"0,0 0 15,0 121-15</inkml:trace>
          <inkml:trace contextRef="#ctx0" brushRef="#br0" timeOffset="15290.9911">-1757 4159 160 0,'-22'25'42'16,"15"-3"-2"-16,-2-1-27 16,7 8-13-16,8 0 0 15,3 3 0-15,5 4 0 16,0 0 0-16,4 0 0 15,0-5 0-15,1-2 0 16,-1-11 0-16,-2-2 0 0,-16-16 0 16,27 0 0-1,-27 0 0-15,20-31 0 16,-11 10 0-16,-2-3 0 16,2-1 0-16,0 2 0 0,2 3 0 15,5 2 0-15,2 5 0 16,9 4 0-16,6 4 0 15,5 5 0-15,5 7 0 16,7 2 0-16,5 11 0 16,-1 7 0-16,2 7-1 15,-8 9 0-15,-3 6 1 16,-8 5-1-16,-10 0 1 16,-9 5 0-16,-9-7 0 15,-13-5 1-15,-9-5-1 16,-14-12 0-16,-9-8 0 15,-11-10 1-15,-10-4-1 16,-7-10 0-16,-4-7 1 0,-3-6-1 16,7-3 0-16,13-3-15 15,4-10-16-15,15 2-9 16,17-7-3-16,10-3-2 16,16 1-4-16,7-11 18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1.2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AD0BCD-9627-4AFD-A074-86289B59EEDB}" emma:medium="tactile" emma:mode="ink">
          <msink:context xmlns:msink="http://schemas.microsoft.com/ink/2010/main" type="inkDrawing" rotatedBoundingBox="4784,8124 4836,10383 4794,10384 4743,8125" semanticType="callout" shapeName="Other">
            <msink:sourceLink direction="with" ref="{24680B80-FA43-4195-B22E-0B1F9D35A134}"/>
          </msink:context>
        </emma:interpretation>
      </emma:emma>
    </inkml:annotationXML>
    <inkml:trace contextRef="#ctx0" brushRef="#br0">0 0 26 0,'0'0'19'16,"0"18"-5"-16,-2-1-1 0,2 10-1 15,0 3 2-15,2 10 3 16,-4 3 0-16,8 13-1 16,-4 0-2-16,3 10 0 15,1-3-3-15,1 11-1 16,-2 0-3-16,1 5-4 16,-1 4-3-16,0-1 1 15,-1 3-1-15,0-1 0 16,-3 5 0-16,3-5 0 15,-2-5 0-15,0 2 0 16,-2-1-1-16,0-3 1 16,0-3 0-16,-2-2 1 15,0-4-1-15,0-1 0 0,0-4 0 16,1-4 0-16,-1 0 0 16,0-3 0-16,0-2 0 15,0-4 0 1,1-1-4-16,-3-8-9 0,8-5-9 15,-6-9-7-15,5-10-5 16,-3-17-2-16,0 0-7 16,8-31 17-16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32.4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CA8477-6D51-419E-B6A6-7CFAA17C7578}" emma:medium="tactile" emma:mode="ink">
          <msink:context xmlns:msink="http://schemas.microsoft.com/ink/2010/main" type="inkDrawing" rotatedBoundingBox="19776,12886 20916,13459 20426,14435 19285,13863" semanticType="callout" shapeName="Other">
            <msink:sourceLink direction="from" ref="{F46E1DBA-A8B2-40A4-9ED2-12C24BEE8A98}"/>
            <msink:sourceLink direction="to" ref="{F46E1DBA-A8B2-40A4-9ED2-12C24BEE8A98}"/>
          </msink:context>
        </emma:interpretation>
      </emma:emma>
    </inkml:annotationXML>
    <inkml:trace contextRef="#ctx0" brushRef="#br0">6924 1334 94 0,'-15'-27'41'16,"15"27"-3"-16,-12-25-8 15,12 25-10-15,0 0-5 16,0 0-7-16,7 20-7 16,-2 5 0-16,1 5 1 15,-1 8-2-15,1 5 1 16,-1 8-1-16,0 1 1 15,1 4-1-15,-1-2 1 16,4-4-2-16,2-1 0 16,0-8 1-16,2-5-1 15,-3-9 0-15,1-5 0 16,-11-22 0-16,22 9 0 0,-22-9 0 16,13-18 0-16,-12 0 0 15,1-4 1-15,0-3 0 16,0-2-1-1,0 0 1-15,1 2 0 0,3-1 0 16,3 3-1-16,3 3 1 16,4 2 0-16,3 2 0 15,2 3 0-15,4 8 1 16,3 5-1-16,0 5 1 16,3 10 0-16,0 5 0 15,-1 5-1-15,3 7 1 16,-4 4 0-16,-2 4-1 15,-4-1 1-15,-1 1-1 0,-6-6 0 16,-1-3-1-16,-3-10 0 16,-12-21 0-1,16 24-8-15,-16-24-11 16,2-20-9-16,-9-5-4 0,3-6 0 16,-8-10-1-16,3-4-1 15,-4-7-1-15</inkml:trace>
    <inkml:trace contextRef="#ctx0" brushRef="#br0" timeOffset="298.3504">7211 753 160 0,'54'32'35'16,"5"13"-2"-16,19 25-21 16,5 18-6-16,5 13-2 15,-1 7-3-15,-4 7-1 16,-9-1 1-16,-13-3-2 16,-14-8 1-16,-12-15 0 15,-12-12 0-15,-12-15-2 16,-6-9-16-16,-14-20-16 15,-3-14-1-15,-6-21-3 0,0-19-2 16,1-14-2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25.0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1C59B4-2B3D-4C0E-8494-62F53FB91336}" emma:medium="tactile" emma:mode="ink">
          <msink:context xmlns:msink="http://schemas.microsoft.com/ink/2010/main" type="writingRegion" rotatedBoundingBox="1167,5950 5402,6657 5056,8732 820,8025">
            <msink:destinationLink direction="with" ref="{DA7E953B-528B-4BC0-96B2-97FF8AD8817F}"/>
          </msink:context>
        </emma:interpretation>
      </emma:emma>
    </inkml:annotationXML>
    <inkml:traceGroup>
      <inkml:annotationXML>
        <emma:emma xmlns:emma="http://www.w3.org/2003/04/emma" version="1.0">
          <emma:interpretation id="{48ECC95C-FF15-449C-8CC1-95644C593C9C}" emma:medium="tactile" emma:mode="ink">
            <msink:context xmlns:msink="http://schemas.microsoft.com/ink/2010/main" type="paragraph" rotatedBoundingBox="1167,5950 5402,6657 5137,8242 902,7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5BEC7E-9257-4AA4-801D-072F4B336082}" emma:medium="tactile" emma:mode="ink">
              <msink:context xmlns:msink="http://schemas.microsoft.com/ink/2010/main" type="inkBullet" rotatedBoundingBox="1170,5961 1858,6083 1724,6839 1036,6717"/>
            </emma:interpretation>
            <emma:one-of disjunction-type="recognition" id="oneOf0">
              <emma:interpretation id="interp0" emma:lang="en-US" emma:confidence="1">
                <emma:literal>Q</emma:literal>
              </emma:interpretation>
              <emma:interpretation id="interp1" emma:lang="en-US" emma:confidence="0">
                <emma:literal>☺</emma:literal>
              </emma:interpretation>
              <emma:interpretation id="interp2" emma:lang="en-US" emma:confidence="0">
                <emma:literal>G</emma:literal>
              </emma:interpretation>
              <emma:interpretation id="interp3" emma:lang="en-US" emma:confidence="0">
                <emma:literal>a</emma:literal>
              </emma:interpretation>
              <emma:interpretation id="interp4" emma:lang="en-US" emma:confidence="0">
                <emma:literal>¢</emma:literal>
              </emma:interpretation>
            </emma:one-of>
          </emma:emma>
        </inkml:annotationXML>
        <inkml:trace contextRef="#ctx0" brushRef="#br0">40-6 37 0,'-18'-3'30'0,"18"3"-5"16,-13 20-8-16,13-20-4 15,-5 34 2-15,1-13 4 16,12 12-1-16,-8-4-2 16,9 8-2-16,-9-1-3 15,5 6-2-15,-9-6-1 16,6 0-2-16,-2-6-3 15,-2-5-8-15,8-3-8 16,-6-22-9-16,0 0-8 0,16 7-6 16,-5-23-5-16,0-6-2 15,3-6-1-15</inkml:trace>
        <inkml:trace contextRef="#ctx0" brushRef="#br0" timeOffset="720.8483">257-164 49 0,'-37'-29'34'0,"16"15"-2"0,-6 1-10 15,-11-1-10-15,4 8 0 16,-10-1 1-16,5 7-1 15,-10 2-3-15,4 11 0 16,-9 1 0-16,5 13-1 16,-3 7-1-16,5 11-1 15,2 9-1-15,7 9-2 16,5 6-1-16,11 2-1 16,10 5 0-16,14-8 0 15,18-6 0-15,12-8 0 16,17-13-1-16,16-14 0 15,12-14 1-15,8-13-3 16,5-15 1-16,-9-12-1 0,-5-11 1 16,-13-14 0-16,-16-9-5 15,-25-15 0-15,-18-1 1 16,-22-4 1-16,-13 6-1 16,-14 3 1-16,-8 10 0 15,-8 8-2-15,2 18-5 16,-1 13-12-16,8 9-13 15,10 10-2-15,8-3-3 16,16 5-1-16,18 2 31 16</inkml:trace>
      </inkml:traceGroup>
      <inkml:traceGroup>
        <inkml:annotationXML>
          <emma:emma xmlns:emma="http://www.w3.org/2003/04/emma" version="1.0">
            <emma:interpretation id="{DF1F6653-A18D-4732-85C9-CA00E6D98F72}" emma:medium="tactile" emma:mode="ink">
              <msink:context xmlns:msink="http://schemas.microsoft.com/ink/2010/main" type="line" rotatedBoundingBox="2749,6211 4468,6517 4362,7113 2643,6808"/>
            </emma:interpretation>
          </emma:emma>
        </inkml:annotationXML>
        <inkml:traceGroup>
          <inkml:annotationXML>
            <emma:emma xmlns:emma="http://www.w3.org/2003/04/emma" version="1.0">
              <emma:interpretation id="{5B4DF5FC-A6A9-4D39-919E-9DA20486CA71}" emma:medium="tactile" emma:mode="ink">
                <msink:context xmlns:msink="http://schemas.microsoft.com/ink/2010/main" type="inkWord" rotatedBoundingBox="2749,6211 4468,6517 4362,7113 2643,6808"/>
              </emma:interpretation>
              <emma:one-of disjunction-type="recognition" id="oneOf1">
                <emma:interpretation id="interp5" emma:lang="en-US" emma:confidence="0">
                  <emma:literal>0]</emma:literal>
                </emma:interpretation>
                <emma:interpretation id="interp6" emma:lang="en-US" emma:confidence="0">
                  <emma:literal>0.5</emma:literal>
                </emma:interpretation>
                <emma:interpretation id="interp7" emma:lang="en-US" emma:confidence="0">
                  <emma:literal>0.]</emma:literal>
                </emma:interpretation>
                <emma:interpretation id="interp8" emma:lang="en-US" emma:confidence="0">
                  <emma:literal>05</emma:literal>
                </emma:interpretation>
                <emma:interpretation id="interp9" emma:lang="en-US" emma:confidence="0">
                  <emma:literal>O.]</emma:literal>
                </emma:interpretation>
              </emma:one-of>
            </emma:emma>
          </inkml:annotationXML>
          <inkml:trace contextRef="#ctx0" brushRef="#br1" timeOffset="-37130.9162">2149 387 46 0,'-16'-18'35'0,"16"18"-1"15,0 0-9-15,4-16-5 16,-4 16-2 0,30-15-3-16,-10 8-4 15,9 2-4-15,2-1-3 0,5 1-2 16,2 0-2-16,3 1 0 16,1 0 0-16,-1 3 0 15,3 1-1-15,-3 0 1 16,1 1-1-16,-3 5 0 15,-3 1 0-15,-3 0 0 16,-2 4 1-16,-6 2-1 16,-4 1 0-16,-4 2 0 15,-1 4 0-15,-5 2 1 16,-4-1 0-16,0 4 0 16,-1-1 0-16,-1 1 0 15,0-2 0-15,1 1 0 16,-1-4 1-16,2-4 0 0,1 0-1 15,-1 0-1-15,-7-16 1 16,13 24 0-16,-13-24 0 16,7 18 0-16,-7-18 0 15,0 0 0-15,0 0 0 16,0 16 0-16,0-16 0 16,-16 3 0-16,16-3 0 15,-26 0-1-15,8 2 1 16,-5-4 0-16,-2 2 0 15,-8 0-1-15,-1-1 1 16,-4-1 0-16,-5 0-1 16,-1 2 1-16,-4-4 0 15,-1 3 0-15,-2-3-1 0,4 0 1 16,-1-1 0-16,3 1 0 16,5 1 0-16,4 1 0 15,7-2 1-15,5 3-1 16,24 1 1-16,-23-6-6 15,23 6-9-15,0 0-8 16,23-5-7-16,-5 3-3 16,2 0-1-16,0 2-1 15,0 0-2-15</inkml:trace>
          <inkml:trace contextRef="#ctx0" brushRef="#br1" timeOffset="-37791.1732">2099 479 11 0,'0'0'25'0,"-7"21"-4"16,3-4-6-16,0 2-1 16,3-1-2-16,1 4 0 15,1-2-2-15,3 1-2 16,-4-21-4-16,11 26-4 0,-11-26-6 16,0 0-5-16,16 12-5 15,-16-12-2 1,7-18-2-16,-7 18-5 0,6-34-1 15,-1 14 17-15,-5-7 9 16</inkml:trace>
          <inkml:trace contextRef="#ctx0" brushRef="#br1" timeOffset="-42031.8802">1561 72 55 0,'-5'-25'39'16,"5"25"0"-16,-13-26-11 15,4 10-12-15,9 16-1 0,-16-20 0 16,16 20-1-16,-24-10-6 16,24 10-4-16,-32 0-3 15,10 3 0 1,-1 6 0-16,-6 4 1 0,-2 5-2 15,-1 7 1-15,-1 6-1 16,1 6-1-16,3 8 0 16,4 4-1-16,7 3 2 15,7 4-1-15,20 7-7 32,7-7 3-32,13-6 0 15,9-12 0-15,7-9 0 0,4-11 2 16,3-15-2-16,2-10 1 15,-12-24 5-15,-6-6-2 16,-6-12 2-16,-10-9-2 16,-20-19 4 15,-3 7-3-31,-15 0-3 16,0 16-3-16,-11 2-3 15,5 26-26 1,-5 8 1-1,11 20-7-15,9 22-4 16,7 6 22-16</inkml:trace>
        </inkml:traceGroup>
      </inkml:traceGroup>
      <inkml:traceGroup>
        <inkml:annotationXML>
          <emma:emma xmlns:emma="http://www.w3.org/2003/04/emma" version="1.0">
            <emma:interpretation id="{6444653A-2B05-44CD-B793-34110D30C9FD}" emma:medium="tactile" emma:mode="ink">
              <msink:context xmlns:msink="http://schemas.microsoft.com/ink/2010/main" type="line" rotatedBoundingBox="2345,6645 5321,7142 5137,8242 2161,7745"/>
            </emma:interpretation>
          </emma:emma>
        </inkml:annotationXML>
        <inkml:traceGroup>
          <inkml:annotationXML>
            <emma:emma xmlns:emma="http://www.w3.org/2003/04/emma" version="1.0">
              <emma:interpretation id="{6B163D74-395C-4043-9D0C-33F176A5B058}" emma:medium="tactile" emma:mode="ink">
                <msink:context xmlns:msink="http://schemas.microsoft.com/ink/2010/main" type="inkWord" rotatedBoundingBox="2345,6645 5321,7142 5137,8242 2161,7745"/>
              </emma:interpretation>
              <emma:one-of disjunction-type="recognition" id="oneOf2">
                <emma:interpretation id="interp10" emma:lang="en-US" emma:confidence="0">
                  <emma:literal>Tim</emma:literal>
                </emma:interpretation>
                <emma:interpretation id="interp11" emma:lang="en-US" emma:confidence="0">
                  <emma:literal>Them</emma:literal>
                </emma:interpretation>
                <emma:interpretation id="interp12" emma:lang="en-US" emma:confidence="0">
                  <emma:literal>Trim</emma:literal>
                </emma:interpretation>
                <emma:interpretation id="interp13" emma:lang="en-US" emma:confidence="0">
                  <emma:literal>flim</emma:literal>
                </emma:interpretation>
                <emma:interpretation id="interp14" emma:lang="en-US" emma:confidence="0">
                  <emma:literal>Tm</emma:literal>
                </emma:interpretation>
              </emma:one-of>
            </emma:emma>
          </inkml:annotationXML>
          <inkml:trace contextRef="#ctx0" brushRef="#br1" timeOffset="-40663.1598">1449 926 70 0,'-27'2'41'16,"11"-9"-13"-16,16 7-12 0,-25-14 0 15,25 14-2 1,-27-22-4-16,10 8-8 15,-2-4-2-15,-5-2 1 16,-3 2-1-16,-7-2-1 0,-2 6 1 16,-4-4-1-16,-3 1 1 15,-4 5 0-15,-2-1 0 16,2 1 0-16,4 1 0 16,5 0 1-16,4-2-1 15,3 3-9-15,15 4-9 16,16 6-7-16,-15-16-7 15,15 16-2-15,0 0-3 16,22-7-4-16</inkml:trace>
          <inkml:trace contextRef="#ctx0" brushRef="#br1" timeOffset="-41607.3878">1415 631 34 0,'-9'-16'42'16,"9"16"-6"-16,0 0-12 16,-13 25-7-16,6-7 0 0,9 15-2 15,-4 4-6-15,4 14-7 16,0 12-2-16,0 5 0 16,-1 10 2-16,-2 3-3 15,-1 3 2-15,-4-1-1 16,3-4 0-16,-5-11 0 15,1-5 0-15,0-10-1 16,3-12-1-16,-1-16-10 16,9-9-12-16,-4-16-8 15,7-19-5-15,0-8-5 16,0-15 0-16,0-5 37 16</inkml:trace>
          <inkml:trace contextRef="#ctx0" brushRef="#br1" timeOffset="-41067.2789">1453 923 31 0,'0'0'22'16,"7"-16"0"-16,-7 16 2 0,22-26-3 15,-2 17-2-15,-2-10-2 16,11-1-3-16,-1-7-3 15,12 7-3 1,3-11-6-16,8 3-1 0,1-1-1 16,1 0 0-16,2 0-1 15,-6 8 1-15,2 3-8 16,-17-2-7-16,0 13-5 16,-17 1-7-16,-17 6-5 15,0 0-3-15,-2 22-1 16,-18-6 19-16</inkml:trace>
          <inkml:trace contextRef="#ctx0" brushRef="#br1" timeOffset="-36587.9713">2467 689 52 0,'-16'4'38'16,"16"-4"-4"-16,-20 25-11 16,11-3-7-16,7 10-2 15,-3 6-1-15,3 10-3 16,0 8-6-16,4 4-2 16,0 4-1-16,-1 5 0 15,1 3 1-15,-2-4-2 0,-2-1 1 16,4-6-1-16,0-5 1 15,0-6-2 1,0-7 1-16,-1-5-1 16,-1-11 1-16,0-5-4 15,4-4-9-15,-4-18-7 0,0 0-7 16,0 0-4-16,0 0-2 16,-2-17 0-16,2-4-7 15</inkml:trace>
          <inkml:trace contextRef="#ctx0" brushRef="#br1" timeOffset="-36131.1556">2776 1038 39 0,'0'0'22'16,"0"0"-4"-16,-2 18-2 16,2-1 2-16,5 8 2 0,-5 2-1 15,7 7-4-15,-1 0-1 16,1 2-3-16,-3 2-1 16,3 3-3-16,-5-7-2 15,-1-3-8-15,5-4-4 16,-8-5-8-16,6-4-4 15,-4-18-5-15,3 19-3 16,-3-19-2-16,0 0-4 16,0 0 2-16,18-23 6 15,-18 23 25-15</inkml:trace>
          <inkml:trace contextRef="#ctx0" brushRef="#br1" timeOffset="-35423.2002">3117 1190 118 0,'0'0'38'0,"-8"25"-10"16,3-7-17-16,3 3-4 16,2 3 1-16,6 1-8 0,-5 0 1 15,3-3-2-15,0-4 1 16,-4-18-5-16,5 16-3 16,-5-16-2-16,0 0-3 15,5-25 2-15,1 8-1 16,-6-10 1-16,7 2 1 15,-2-5 4-15,4-1 5 16,2 2 5-16,2-1 5 16,1 6 1-16,-1-1 3 15,3 11-1-15,-16 14-1 16,29-15 0-16,-29 15-2 16,22 20-3-16,-13 0-3 15,0 5-2-15,0 6-1 0,-2-1 0 16,2-1 0-16,-2-2 0 15,0-5 1-15,2-6-1 16,-9-16-2 0,0 0-5-16,26 3-4 0,-19-21 0 15,4 2-2-15,-2-11 0 16,3 2-2-16,-3-9 2 16,6 3 2-16,-2 1 6 15,3 3 2-15,0 5 4 16,2 4 5-16,2 9 4 15,-4 6 4-15,8 10 0 16,-5 4-1-16,7 10 1 0,-6-1-1 16,3 9-3-1,-5-2-3-15,2 2-4 0,-2-1-3 16,-5-4 0 0,-3-6 1-16,-10-18-1 0,20 19-15 15,-20-19-12-15,0 0-6 16,13-28-1-16,-11 3-1 15,-2-1-2-15</inkml:trace>
        </inkml:traceGroup>
      </inkml:traceGroup>
    </inkml:traceGroup>
    <inkml:traceGroup>
      <inkml:annotationXML>
        <emma:emma xmlns:emma="http://www.w3.org/2003/04/emma" version="1.0">
          <emma:interpretation id="{3C9ABB27-22D2-4276-9E34-FF0FAED47F3D}" emma:medium="tactile" emma:mode="ink">
            <msink:context xmlns:msink="http://schemas.microsoft.com/ink/2010/main" type="paragraph" rotatedBoundingBox="1210,7590 4101,7641 4092,8144 1201,8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4553DA-3B09-4820-BE4D-87701FC56A23}" emma:medium="tactile" emma:mode="ink">
              <msink:context xmlns:msink="http://schemas.microsoft.com/ink/2010/main" type="line" rotatedBoundingBox="1210,7590 4101,7641 4092,8144 1201,8093">
                <msink:destinationLink direction="with" ref="{A678D6FA-A1E0-4E73-8DAA-F9ED35F3149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AB29A73-2583-416E-8761-8D764DB525CF}" emma:medium="tactile" emma:mode="ink">
                <msink:context xmlns:msink="http://schemas.microsoft.com/ink/2010/main" type="inkWord" rotatedBoundingBox="1210,7590 4101,7641 4092,8144 1201,8093"/>
              </emma:interpretation>
              <emma:one-of disjunction-type="recognition" id="oneOf3">
                <emma:interpretation id="interp15" emma:lang="en-US" emma:confidence="0">
                  <emma:literal>-11.</emma:literal>
                </emma:interpretation>
                <emma:interpretation id="interp16" emma:lang="en-US" emma:confidence="0">
                  <emma:literal>-11</emma:literal>
                </emma:interpretation>
                <emma:interpretation id="interp17" emma:lang="en-US" emma:confidence="0">
                  <emma:literal>It.</emma:literal>
                </emma:interpretation>
                <emma:interpretation id="interp18" emma:lang="en-US" emma:confidence="0">
                  <emma:literal>-Al.</emma:literal>
                </emma:interpretation>
                <emma:interpretation id="interp19" emma:lang="en-US" emma:confidence="0">
                  <emma:literal>ht.</emma:literal>
                </emma:interpretation>
              </emma:one-of>
            </emma:emma>
          </inkml:annotationXML>
          <inkml:trace contextRef="#ctx0" brushRef="#br1" timeOffset="-39872.2569">1410 1423 66 0,'0'0'41'16,"-13"23"-3"-16,13-23-16 15,7 24-13-15,2-4-1 16,9 3-4-16,2 6-4 16,2 3 0-16,3 4 0 15,2 2 1-15,2 0-1 16,2-4 0-16,-3-4 0 15,0-1 1-15,-1-5-3 16,-6-12-12-16,6-3-12 16,-10-12-8-16,-1-5-2 15,-16 8-7-15,11-28 9 16</inkml:trace>
          <inkml:trace contextRef="#ctx0" brushRef="#br0" timeOffset="85797.6208">2041 1822 8 0,'58'2'17'0,"1"2"-10"0,1 3-8 16,1 0-5-16,10 4-4 16,3-7-3-16,9 1 12 15,-2-7 1-15</inkml:trace>
          <inkml:trace contextRef="#ctx0" brushRef="#br0" timeOffset="85619.8406">-303 1808 1 0,'18'-32'14'0,"-2"17"-6"16,6 1-6-16,11 3-2 15,6 2-1-15,14-2 1 16,8 2 0-16,13 0-1 15,4 0 0-15,8 4-1 16,8-1-3-16,2 1-3 16,3 5 2-16,-2-4 6 15,6 8 0-15</inkml:trace>
          <inkml:trace contextRef="#ctx0" brushRef="#br1" timeOffset="-40179.3961">1410 1340 37 0,'-11'29'35'0,"-7"-15"-4"16,3 12-12-16,-10-3-4 15,3 9 0-15,-7 3-2 16,2 4-4-16,-3 1-3 16,-1 1-3-16,0 1-1 15,4-3-1-15,0-1-1 16,2-9-5-16,11-4-7 16,-3-13-5-16,17-12-4 0,0 0-5 15,0 0-4-15,17-14-5 16,1-6 1-16,0-3 29 15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5.3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9EEC7F-39AD-4717-AF38-7F146E1DFE0F}" emma:medium="tactile" emma:mode="ink">
          <msink:context xmlns:msink="http://schemas.microsoft.com/ink/2010/main" type="writingRegion" rotatedBoundingBox="5484,6598 6650,6598 6650,7289 5484,7289"/>
        </emma:interpretation>
      </emma:emma>
    </inkml:annotationXML>
    <inkml:traceGroup>
      <inkml:annotationXML>
        <emma:emma xmlns:emma="http://www.w3.org/2003/04/emma" version="1.0">
          <emma:interpretation id="{B42CB7AA-E4D4-4449-B6CC-BFC790544851}" emma:medium="tactile" emma:mode="ink">
            <msink:context xmlns:msink="http://schemas.microsoft.com/ink/2010/main" type="paragraph" rotatedBoundingBox="5484,6598 6650,6598 6650,7289 5484,7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ED190A-28E8-43C0-92D8-02F1A1BCB228}" emma:medium="tactile" emma:mode="ink">
              <msink:context xmlns:msink="http://schemas.microsoft.com/ink/2010/main" type="inkBullet" rotatedBoundingBox="5484,6598 6650,6598 6650,7289 5484,7289"/>
            </emma:interpretation>
            <emma:one-of disjunction-type="recognition" id="oneOf0">
              <emma:interpretation id="interp0" emma:lang="en-US" emma:confidence="0">
                <emma:literal>is</emma:literal>
              </emma:interpretation>
              <emma:interpretation id="interp1" emma:lang="en-US" emma:confidence="0">
                <emma:literal>D</emma:literal>
              </emma:interpretation>
              <emma:interpretation id="interp2" emma:lang="en-US" emma:confidence="0">
                <emma:literal>s</emma:literal>
              </emma:interpretation>
              <emma:interpretation id="interp3" emma:lang="en-US" emma:confidence="0">
                <emma:literal>?</emma:literal>
              </emma:interpretation>
              <emma:interpretation id="interp4" emma:lang="en-US" emma:confidence="0">
                <emma:literal>Is</emma:literal>
              </emma:interpretation>
            </emma:one-of>
          </emma:emma>
        </inkml:annotationXML>
        <inkml:trace contextRef="#ctx0" brushRef="#br0">772-1510 93 0,'-19'-20'40'0,"19"20"-2"16,0 0-16-16,0 0-14 15,27-16-1-15,-4 13 0 0,11 1-4 16,8 4-4-16,3-2-1 16,9 3-2-16,-2-1-1 15,8 3-2-15,-4-3 1 16,5 2-1-16,-5-2 0 15,4-1 2-15,-4-1 1 16,-4 0 1-16,-3 0 2 16,-6 2 1-16,-3 2 1 15,-10 3 1-15,1 4 4 16,-13 0 2-16,-2 7 0 16,-3 0-1-16,-4 7 1 15,-4-2-1-15,3 8 1 16,-5-4-3-16,3 7-2 0,1-2-4 15,-2 4 2-15,3-3-2 16,-1 1 2-16,2-2-1 16,0-1 0-16,0-1 0 15,0-3 0-15,0-1 0 16,-2-3 0-16,-2-3-1 16,1-2 1-16,-4 0 0 15,-2-18 0-15,-2 29 0 16,2-29 0-16,-9 18 0 15,9-18 0-15,-16 16-1 16,16-16 1-16,-26 14 0 16,26-14 0-16,-30 11 0 15,12-6 0-15,0-1 0 0,-4-2 0 16,-3-2 0-16,-6-2 0 16,-1 0 0-16,-8-1 0 15,-3-1-1 1,-6-3 1-16,-5 0 0 0,-2-2 0 15,-4 0 0-15,-1-4 0 16,0-1 0-16,1-1 0 16,0 3 0-16,3-3-1 15,1 6 0-15,3 4 0 16,6 1 0-16,4 4 0 16,5 4-1-16,4-2-2 15,11 7-8-15,1-4-7 16,22-5-7-16,-20 11-5 0,20-11-2 15,0 0-1-15,0 0-1 16,18-4 11 0</inkml:trace>
        <inkml:trace contextRef="#ctx0" brushRef="#br0" timeOffset="-759.4088">709-1528 25 0,'0'0'18'0,"0"0"0"16,0 0-3-16,-9 16 1 15,9-16 4-15,4 33 2 16,-4-10-3-16,5 11-1 16,-5 1-3-16,6 10-1 15,-6-2-4-15,1 4-2 0,-2-4-4 16,1-4-3 0,0-6-1-16,0-10-2 15,3-3-11-15,-3-20-8 16,0 0-6-16,0 0-6 0,17-20-5 15,-12-7-3-15,0-7 0 16</inkml:trace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51.3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41DA3AB-B23B-4726-A557-1C71D43DC532}" emma:medium="tactile" emma:mode="ink">
          <msink:context xmlns:msink="http://schemas.microsoft.com/ink/2010/main" type="writingRegion" rotatedBoundingBox="8228,7933 12604,7790 12716,11201 8339,11344"/>
        </emma:interpretation>
      </emma:emma>
    </inkml:annotationXML>
    <inkml:traceGroup>
      <inkml:annotationXML>
        <emma:emma xmlns:emma="http://www.w3.org/2003/04/emma" version="1.0">
          <emma:interpretation id="{3700E450-6087-4D2C-9E8B-2748D0CA93A4}" emma:medium="tactile" emma:mode="ink">
            <msink:context xmlns:msink="http://schemas.microsoft.com/ink/2010/main" type="paragraph" rotatedBoundingBox="8376,7928 11797,7816 11813,8307 8392,8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4DD520-1375-427F-9CC7-4A6B3F50E508}" emma:medium="tactile" emma:mode="ink">
              <msink:context xmlns:msink="http://schemas.microsoft.com/ink/2010/main" type="inkBullet" rotatedBoundingBox="8385,8216 9196,8190 9197,8226 8387,8253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-4217-3900 6 0,'49'-9'15'15,"2"3"-9"-15,-3 1-6 16,1 3-4-16,3 2 0 16,1-2 0-16,3 1 0 15,-4-3 1-15,4 0 0 0,-6 3 0 16,1-1 3-16,-2 0-1 15,3 0 1-15,-7-5 0 16,6 5 0-16,-6-12 0 16</inkml:trace>
      </inkml:traceGroup>
      <inkml:traceGroup>
        <inkml:annotationXML>
          <emma:emma xmlns:emma="http://www.w3.org/2003/04/emma" version="1.0">
            <emma:interpretation id="{A7F8DD6A-A647-4CF0-AE32-E5D3A4C2F97A}" emma:medium="tactile" emma:mode="ink">
              <msink:context xmlns:msink="http://schemas.microsoft.com/ink/2010/main" type="line" rotatedBoundingBox="9829,7880 11797,7816 11813,8307 9845,8372"/>
            </emma:interpretation>
          </emma:emma>
        </inkml:annotationXML>
        <inkml:traceGroup>
          <inkml:annotationXML>
            <emma:emma xmlns:emma="http://www.w3.org/2003/04/emma" version="1.0">
              <emma:interpretation id="{D1E1A3DC-6EAB-4023-B80F-799FEE6BBE75}" emma:medium="tactile" emma:mode="ink">
                <msink:context xmlns:msink="http://schemas.microsoft.com/ink/2010/main" type="inkWord" rotatedBoundingBox="9829,7880 11797,7816 11813,8307 9845,8372">
                  <msink:destinationLink direction="with" ref="{77EF4F29-E65B-426B-99E1-D86EB475941D}"/>
                </msink:context>
              </emma:interpretation>
              <emma:one-of disjunction-type="recognition" id="oneOf1">
                <emma:interpretation id="interp1" emma:lang="en-US" emma:confidence="1">
                  <emma:literal>zero</emma:literal>
                </emma:interpretation>
                <emma:interpretation id="interp2" emma:lang="en-US" emma:confidence="0">
                  <emma:literal>thro</emma:literal>
                </emma:interpretation>
                <emma:interpretation id="interp3" emma:lang="en-US" emma:confidence="0">
                  <emma:literal>zeros</emma:literal>
                </emma:interpretation>
                <emma:interpretation id="interp4" emma:lang="en-US" emma:confidence="0">
                  <emma:literal>tyro</emma:literal>
                </emma:interpretation>
                <emma:interpretation id="interp5" emma:lang="en-US" emma:confidence="0">
                  <emma:literal>taro</emma:literal>
                </emma:interpretation>
              </emma:one-of>
            </emma:emma>
          </inkml:annotationXML>
          <inkml:trace contextRef="#ctx0" brushRef="#br0" timeOffset="1698.4663">-2614-4244 68 0,'3'-16'24'0,"-3"16"-4"16,17-13-14-16,-1 12-5 15,5-1 0-15,5-2-1 16,4 4 1-16,-1 0-1 16,2 2 1-16,-2 0 1 15,-6 3 2-15,-5 2 2 16,-18-7 0-16,22 20 2 16,-22-20 2-16,2 29 0 15,-2-29 2-15,-15 34 0 0,3-14-2 16,1 3-1-16,-7 2 0 15,3 2-1-15,-3-1-1 16,6 2-2-16,-3-1-2 16,6 4-1-16,0-6 0 15,4 0-1-15,5-1-1 16,2-3 0-16,7-3 0 16,5 0 0-16,4-5 0 15,9-4 0-15,6-4-1 16,5-3 1-16,8-5 0 15,1-3 0-15,2-3 1 16,0-3-1-16,0-5 0 16,-3-1 0-16,-4-1 1 0,-4-3-1 15,-7-1 0-15,-4-3 0 16,-6-1 0-16,-5 0 0 16,-7 0 1-16,-5 2-1 15,-6 2 1-15,-5 1-1 16,-6 6 0-16,13 16 0 15,-34-22 1-15,16 21-1 16,-2 8 0-16,4 7 0 16,3 6 0-16,3 7 0 15,6 5 0-15,6 4 0 16,7 2-1-16,7 0 1 16,7-4-1-16,10-5 1 15,7-4-3-15,1-9-8 0,13-3-7 16,-1-13-3-16,8-4-4 15,-9-8-3-15,4-3 0 16,-16-12-1 0,-2 2 3-16,-15-9 12 0,-6 0 12 15,-17 0 10-15,-9-2 11 16,-1 5 9-16,-15 0 0 16,4 12 2-16,-6 1-2 15,10 16-3-15,-4 4-6 16,21-2-5-16,-11 32-8 15,14-3-5-15,12 3-1 16,6 6-1-16,5 0 1 16,1 1 0-16,3-4-1 0,-1-3-1 15,-2-7-6-15,-10-10-6 16,-1-6-3 0,-16-9-2-16,0 0 1 15,-16-35-1-15,1 14 1 0,-12-12 2 16,-2-1 12-16,4 0 7 15,0-2 5-15,7 2 2 16,7 1 1-16,15 8-1 16,6-2 1-16,16 9-4 15,10 7-8-15,3 2-10 16,12 9-9-16,1 4-3 16,2 3-2-16,1 2 0 15,-7 6 0-15,1-5-1 16</inkml:trace>
          <inkml:trace contextRef="#ctx0" brushRef="#br0" timeOffset="2046.8595">-895-4201 76 0,'-11'-21'21'16,"-3"3"0"-16,-11 3-7 16,-4 8-2-16,-4 7 0 15,3 11 0-15,-8 3 2 16,9 13-2-16,-2 6-2 15,10 10 1-15,3-2-1 16,14 10-1-16,6-8-2 16,16 2-2-16,11-7-6 15,9-6 1-15,9-10 0 16,1-8 0-16,5-10-1 16,-7-10-5-16,1-6-5 15,-18-14-5-15,-5 1 0 0,-21-11-2 16,-6 2 1-16,-21-6-1 15,-3 4 1-15,-16 0 3 16,-8 6 4-16,-6 3 1 16,3 3-2-16,-2 8-2 15,5 4-1-15,8 5-2 16,3-1 0-16,9 8-1 16</inkml:trace>
          <inkml:trace contextRef="#ctx0" brushRef="#br0" timeOffset="2338.4565">-2766-4006 69 0,'22'-11'34'0,"3"-2"-3"15,8 6-13-15,1 0-9 16,9 3-8-16,9 4-13 16,3 4-10-16,0-1-10 0,3 6-3 15,-7-3-1-15,-3 6 12 16</inkml:trace>
        </inkml:traceGroup>
      </inkml:traceGroup>
    </inkml:traceGroup>
    <inkml:traceGroup>
      <inkml:annotationXML>
        <emma:emma xmlns:emma="http://www.w3.org/2003/04/emma" version="1.0">
          <emma:interpretation id="{0DFF5D16-CDE1-4A30-9C34-43BB5524928A}" emma:medium="tactile" emma:mode="ink">
            <msink:context xmlns:msink="http://schemas.microsoft.com/ink/2010/main" type="paragraph" rotatedBoundingBox="8313,9051 12450,8098 12642,8930 8505,9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C3EB60-8ED9-4144-B37F-7780E66202A9}" emma:medium="tactile" emma:mode="ink">
              <msink:context xmlns:msink="http://schemas.microsoft.com/ink/2010/main" type="line" rotatedBoundingBox="8313,9051 12450,8098 12642,8931 8505,9883"/>
            </emma:interpretation>
          </emma:emma>
        </inkml:annotationXML>
        <inkml:traceGroup>
          <inkml:annotationXML>
            <emma:emma xmlns:emma="http://www.w3.org/2003/04/emma" version="1.0">
              <emma:interpretation id="{B1CBCC9F-CEE9-4882-A893-74B6120AA16A}" emma:medium="tactile" emma:mode="ink">
                <msink:context xmlns:msink="http://schemas.microsoft.com/ink/2010/main" type="inkWord" rotatedBoundingBox="8313,9051 10028,8655 10202,9409 8487,9804"/>
              </emma:interpretation>
              <emma:one-of disjunction-type="recognition" id="oneOf2">
                <emma:interpretation id="interp6" emma:lang="en-US" emma:confidence="1">
                  <emma:literal>6m</emma:literal>
                </emma:interpretation>
                <emma:interpretation id="interp7" emma:lang="en-US" emma:confidence="0">
                  <emma:literal>6 m</emma:literal>
                </emma:interpretation>
                <emma:interpretation id="interp8" emma:lang="en-US" emma:confidence="0">
                  <emma:literal>6 M</emma:literal>
                </emma:interpretation>
                <emma:interpretation id="interp9" emma:lang="en-US" emma:confidence="0">
                  <emma:literal>6 on</emma:literal>
                </emma:interpretation>
                <emma:interpretation id="interp10" emma:lang="en-US" emma:confidence="0">
                  <emma:literal>6 in</emma:literal>
                </emma:interpretation>
              </emma:one-of>
            </emma:emma>
          </inkml:annotationXML>
          <inkml:trace contextRef="#ctx0" brushRef="#br1" timeOffset="-107383.6284">-4069-3153 96 0,'0'0'40'16,"0"0"-6"-16,-27 23-12 15,20 3-10-15,-4 4-5 16,2 6-3-16,2 11-3 16,-4 9-2-16,0 3 2 15,2 2 0-15,4 2 0 16,1 2 0-16,4-7 1 16,6 1 0-16,1-11 0 0,7-4 0 15,4-10-1 1,8-7-1-16,1-11 0 15,3-9 0-15,5-9 0 16,1-8-1-16,3-10 0 0,-2-4 0 16,0-6 1-16,0-4 0 15,-5-2 0-15,-5 0-1 16,-2 2 0-16,-8-1 1 16,-7 3-2-16,-4 0 0 15,-10 6 1-15,-7 5 0 16,-5 5 1-16,-9 7-1 15,-6 7 1-15,-1 9 0 16,-6 7 0-16,4 10 1 16,1 5-1-16,8 5 1 15,3 5 0-15,11 3 0 16,10-3 0-16,4-1 1 16,12-2 0-16,3-7-1 0,5-2-6 15,-1-13-9-15,7-1-9 16,-6-15-6-16,4-3-5 15,-3-4-1-15,-5-6 0 16,-1-3 0-16</inkml:trace>
          <inkml:trace contextRef="#ctx0" brushRef="#br1" timeOffset="-106653.296">-3298-2923 131 0,'-25'29'36'0,"12"0"-1"16,-2-8-13-16,5 12-21 15,10-1 1-15,5-1 0 16,2-2 0-16,6-6-5 16,3-5-6-16,-16-18-3 15,27 13-2-15,-27-13 0 16,0 0-2-16,16-31 1 16,-10 11 0-16,-8-10 5 0,4-8 6 15,3-5 7-15,1-4 6 16,6 2 4-1,1-6 0-15,7 12 1 16,-2 1-1-16,7 11 2 0,-3 9-2 16,5 13-2-16,-4 10-7 15,3 10-3-15,-5 6-1 16,3 8 1-16,-4 5-1 16,-2 0-1-16,-2 6 1 15,-5-4 0-15,-1-6 2 16,-1-3-2-16,-1-5 1 15,-8-22-2-15,0 0 0 16,20 9-4-16,-20-9-6 0,16-36-2 16,-4 13-2-16,-1-12 1 15,4 3-1-15,-1-8 0 16,10 4 0 0,-1-5 5-16,2 5 9 0,8 7 10 15,-4 2 5-15,3 13 1 16,-3 7 0-16,3 18 1 15,-6 5 0-15,1 16-1 16,-7 4-4-16,-2 7-8 16,-4 6-2-16,-1 1-1 15,-6-5 1-15,2-5 1 16,-4-8-2-16,1-8 0 0,1-6-5 16,-7-18-20-16,0 0-10 15,22-33-1-15,-15-1-3 16,-5-7-2-16,-6-19-1 15</inkml:trace>
        </inkml:traceGroup>
        <inkml:traceGroup>
          <inkml:annotationXML>
            <emma:emma xmlns:emma="http://www.w3.org/2003/04/emma" version="1.0">
              <emma:interpretation id="{37204251-DE5B-4521-911B-ECD631C7D214}" emma:medium="tactile" emma:mode="ink">
                <msink:context xmlns:msink="http://schemas.microsoft.com/ink/2010/main" type="inkWord" rotatedBoundingBox="10657,8618 12473,8200 12642,8931 10825,9349">
                  <msink:destinationLink direction="with" ref="{3A4B9884-CAD3-4F22-A6F4-FB850BE2E68C}"/>
                  <msink:destinationLink direction="with" ref="{77EF4F29-E65B-426B-99E1-D86EB475941D}"/>
                  <msink:destinationLink direction="to" ref="{0512CC29-8DAE-4B20-8456-5CFD89CCFAD8}"/>
                </msink:context>
              </emma:interpretation>
              <emma:one-of disjunction-type="recognition" id="oneOf3">
                <emma:interpretation id="interp11" emma:lang="en-US" emma:confidence="0">
                  <emma:literal>ever</emma:literal>
                </emma:interpretation>
                <emma:interpretation id="interp12" emma:lang="en-US" emma:confidence="0">
                  <emma:literal>over</emma:literal>
                </emma:interpretation>
                <emma:interpretation id="interp13" emma:lang="en-US" emma:confidence="0">
                  <emma:literal>even</emma:literal>
                </emma:interpretation>
                <emma:interpretation id="interp14" emma:lang="en-US" emma:confidence="0">
                  <emma:literal>level</emma:literal>
                </emma:interpretation>
                <emma:interpretation id="interp15" emma:lang="en-US" emma:confidence="0">
                  <emma:literal>ova</emma:literal>
                </emma:interpretation>
              </emma:one-of>
            </emma:emma>
          </inkml:annotationXML>
          <inkml:trace contextRef="#ctx0" brushRef="#br0" timeOffset="3691.3395">-1914-3542 90 0,'0'0'35'16,"-15"25"-2"-16,8-3-14 15,13 12-8-15,3 0 1 16,12 7 0-16,1-1-3 16,9 3-3-16,3-5-2 0,6-2 0 15,-1-11-1 1,5-11-1-16,-1-10-1 15,-3-11-1-15,-3-7 1 16,-4-12-2-16,-8-6-1 0,-5-8 0 16,-6-1-1-16,-10 1 1 15,-8 3-1-15,-8 4 1 16,-4 6 0-16,-4 7 1 16,-7 10 2-16,1 8 1 15,-2 7 1-15,4 10-1 16,2 6 0-16,8 8 0 15,7 5 0-15,7 4 0 0,12 2-2 16,14-3 1 0,15-4-1-16,8-10-8 15,14-1-8-15,-3-17-5 16,10-5-3-16,-12-14-2 16,-1-4 0-16,-17-16 0 0,-6 1 1 15,-16-6 12-15,-8-3 12 16,-9 6 11-16,-8-3 10 15,3 12 6-15,-8 0 1 16,12 27-1-16,-20-18 0 16,20 18-5-16,-9 16-4 15,13 4-6-15,1 7-7 16,8 7-4-16,8 7 0 0,8-1 0 16,4 1 0-1,5-3 0-15,3-6 0 16,1-8 1-16,-3-15-1 15,-1-11 0-15,-9-12 0 0,-7-13-3 16,-8-8-4-16,-12-6-1 16,-8 0 1-16,-6-4-1 15,-3 5 1-15,-10 4 0 16,5 9-1-16,-1 7 4 16,4 9 2-16,17 11-3 15,0 0-6-15,0 0-4 16,17 18-4-16,10-3 0 15,14 6 0-15,3-1 1 16,10 4 3-16,-2-6 8 16,2 3 10-16,-5-3 9 15,-4-7 9-15,0 0 6 16,-12-9 0-16,-1-1-1 0,-9-11-2 16,3 4-4-16,-10-12-4 15,2 2-6-15,-7-7-6 16,-4-1-4-16,-2 3-1 15,-6-3 0-15,-7 3 1 16,-6 3-1-16,-11 1 0 16,-6 8 1-16,-9 4 0 15,-3 7 0-15,-4 7 0 16,2 9 0-16,4 3 0 16,6 8 0-16,12 9 0 15,16 2 0-15,17 3 0 16,21 0 0-16,18-3 0 15,10-6 1-15,15-4-11 0,2-13-7 16,5-10-8-16,-10-16-5 16,-6-6-1-16,-18-15-2 15,-11-8 0 1,-16-9 0-16,-13-3 11 0,-9-1 18 16,-5-1 14-16,-8 7 8 15,-1-2 8-15,3 17 6 16,-3 1 1-16,16 29 0 15,-16-22-2-15,16 22-9 16,4 29-6-16,10 2-5 16,2 12-5-16,2 9-6 15,6 8-1-15,-1-1-12 16,8 6-18-16,-8-13-3 0,-3-9-9 16,-2-16-2-1,-18-27-2-15</inkml:trace>
        </inkml:traceGroup>
      </inkml:traceGroup>
    </inkml:traceGroup>
    <inkml:traceGroup>
      <inkml:annotationXML>
        <emma:emma xmlns:emma="http://www.w3.org/2003/04/emma" version="1.0">
          <emma:interpretation id="{4B2D1CF9-992F-4FD8-8520-440DEAF32BAB}" emma:medium="tactile" emma:mode="ink">
            <msink:context xmlns:msink="http://schemas.microsoft.com/ink/2010/main" type="paragraph" rotatedBoundingBox="9102,10298 9217,11280 8378,11378 8263,10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555E9F-73A3-4D60-B33A-989BAD6358C0}" emma:medium="tactile" emma:mode="ink">
              <msink:context xmlns:msink="http://schemas.microsoft.com/ink/2010/main" type="line" rotatedBoundingBox="9102,10298 9217,11280 8378,11378 8263,10396"/>
            </emma:interpretation>
          </emma:emma>
        </inkml:annotationXML>
        <inkml:traceGroup>
          <inkml:annotationXML>
            <emma:emma xmlns:emma="http://www.w3.org/2003/04/emma" version="1.0">
              <emma:interpretation id="{482D18AE-6337-4A54-BA27-6EBE1338E901}" emma:medium="tactile" emma:mode="ink">
                <msink:context xmlns:msink="http://schemas.microsoft.com/ink/2010/main" type="inkWord" rotatedBoundingBox="9102,10298 9217,11280 8378,11378 8263,10396">
                  <msink:destinationLink direction="from" ref="{0512CC29-8DAE-4B20-8456-5CFD89CCFAD8}"/>
                </msink:context>
              </emma:interpretation>
              <emma:one-of disjunction-type="recognition" id="oneOf4">
                <emma:interpretation id="interp16" emma:lang="en-US" emma:confidence="0">
                  <emma:literal>o</emma:literal>
                </emma:interpretation>
                <emma:interpretation id="interp17" emma:lang="en-US" emma:confidence="0">
                  <emma:literal>O</emma:literal>
                </emma:interpretation>
                <emma:interpretation id="interp18" emma:lang="en-US" emma:confidence="0">
                  <emma:literal>0</emma:literal>
                </emma:interpretation>
                <emma:interpretation id="interp19" emma:lang="en-US" emma:confidence="0">
                  <emma:literal>g</emma:literal>
                </emma:interpretation>
                <emma:interpretation id="interp20" emma:lang="en-US" emma:confidence="0">
                  <emma:literal>C</emma:literal>
                </emma:interpretation>
              </emma:one-of>
            </emma:emma>
          </inkml:annotationXML>
          <inkml:trace contextRef="#ctx0" brushRef="#br0" timeOffset="-80752.6675">-3655-1779 73 0,'-40'-14'32'16,"-5"3"-2"-16,-4 0-10 15,-2 11-12-15,-3 6 0 16,0 4 0-16,-4 5 3 15,8 12-2-15,-4 9-1 16,9 12 0-16,1 8 0 16,12 14 0-16,5 6 1 15,12 8 0-15,8 6-3 16,11 0-6-16,12-7 0 16,13-4 0-16,14-10 0 15,11-14 0-15,13-10 0 16,5-14 0-16,11-15 0 15,0-10 0-15,2-14 0 0,-7-10 0 16,-10-10 0-16,-8-8 0 16,-15-9 0-16,-7-6 0 15,-17-1 0-15,-10-9-1 16,-11-2-7-16,-12-13-2 16,-8-1-1-16,-11-2-2 15,0 7-4-15,-8 2-6 16,3 10-5-16,-4 8-1 15,6 11 2-15,3 14 0 16,8 11-1-16,23 16-4 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51.0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C3995C-26F4-492F-BC94-04BF6E44E30E}" emma:medium="tactile" emma:mode="ink">
          <msink:context xmlns:msink="http://schemas.microsoft.com/ink/2010/main" type="writingRegion" rotatedBoundingBox="4856,8147 5408,8147 5408,8165 4856,8165"/>
        </emma:interpretation>
      </emma:emma>
    </inkml:annotationXML>
    <inkml:traceGroup>
      <inkml:annotationXML>
        <emma:emma xmlns:emma="http://www.w3.org/2003/04/emma" version="1.0">
          <emma:interpretation id="{08AEC3EA-8C24-49DB-BAF9-B66383C547C1}" emma:medium="tactile" emma:mode="ink">
            <msink:context xmlns:msink="http://schemas.microsoft.com/ink/2010/main" type="paragraph" rotatedBoundingBox="4856,8147 5408,8147 5408,8165 4856,8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45BC97-D6A9-4514-9EE1-95EC41426572}" emma:medium="tactile" emma:mode="ink">
              <msink:context xmlns:msink="http://schemas.microsoft.com/ink/2010/main" type="line" rotatedBoundingBox="4856,8147 5408,8147 5408,8165 4856,8165"/>
            </emma:interpretation>
          </emma:emma>
        </inkml:annotationXML>
        <inkml:traceGroup>
          <inkml:annotationXML>
            <emma:emma xmlns:emma="http://www.w3.org/2003/04/emma" version="1.0">
              <emma:interpretation id="{A7107BDA-0EE1-483D-AD66-B9D270508E25}" emma:medium="tactile" emma:mode="ink">
                <msink:context xmlns:msink="http://schemas.microsoft.com/ink/2010/main" type="inkWord" rotatedBoundingBox="4856,8147 5408,8147 5408,8165 4856,8165"/>
              </emma:interpretation>
              <emma:one-of disjunction-type="recognition" id="oneOf0">
                <emma:interpretation id="interp0" emma:lang="en-US" emma:confidence="1">
                  <emma:literal>_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~</emma:literal>
                </emma:interpretation>
              </emma:one-of>
            </emma:emma>
          </inkml:annotationXML>
          <inkml:trace contextRef="#ctx0" brushRef="#br0">-7748-4003 28 0,'33'-3'21'16,"4"3"-10"-16,1 1-9 15,9 5-4-15,4-4-3 16,10 1-4-16,2 1-2 0,8-4-3 15,6 2-2-15,-3-4 12 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41.9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F38D1E-A93F-4FF7-8284-5707751E0291}" emma:medium="tactile" emma:mode="ink">
          <msink:context xmlns:msink="http://schemas.microsoft.com/ink/2010/main" type="inkDrawing"/>
        </emma:interpretation>
      </emma:emma>
    </inkml:annotationXML>
    <inkml:trace contextRef="#ctx0" brushRef="#br0">0-3 84 0,'33'0'41'15,"-10"4"-7"-15,4-6-19 16,11 6-3-16,7-6 1 15,11 5-1-15,-1-3-2 16,9 6-5-16,0-3-4 16,2 3-2-16,1 3 1 15,2 0 0-15,-1 2 0 0,3-1-1 16,1 1 1-16,-2 0 0 16,8 0 0-1,1-2 0-15,2 0-1 16,-1-2 1-16,-1-3-1 15,4 1 1-15,4-3 0 0,3-2 0 16,0 0 0-16,0-2 0 16,4-2 1-16,2-1-1 15,0 0 2-15,-3-3-2 16,-1 3 0-16,-3-2 0 16,-3 3 0-16,1 1 1 15,-4-1-1-15,-5 2 0 16,-6 0-1-16,-5 4 1 0,-4 0 0 15,-6 0 1 1,-8 1-1-16,-4 1 0 16,-9-2 0-16,-3 0 0 15,-6 3-8-15,-9-9-10 0,-2 3-11 16,-16 1-6-16,0 0-7 16,2-20-2-16,-20 2 0 15,-4 3 38-15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1.2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A2B5797-4C27-402D-90A4-F901D92F5F4B}" emma:medium="tactile" emma:mode="ink">
          <msink:context xmlns:msink="http://schemas.microsoft.com/ink/2010/main" type="inkDrawing"/>
        </emma:interpretation>
      </emma:emma>
    </inkml:annotationXML>
    <inkml:trace contextRef="#ctx0" brushRef="#br0">0 0 26 0,'0'0'19'16,"0"18"-5"-16,-2-1-1 0,2 10-1 15,0 3 2-15,2 10 3 16,-4 3 0-16,8 13-1 16,-4 0-2-16,3 10 0 15,1-3-3-15,1 11-1 16,-2 0-3-16,1 5-4 16,-1 4-3-16,0-1 1 15,-1 3-1-15,0-1 0 16,-3 5 0-16,3-5 0 15,-2-5 0-15,0 2 0 16,-2-1-1-16,0-3 1 16,0-3 0-16,-2-2 1 15,0-4-1-15,0-1 0 0,0-4 0 16,1-4 0-16,-1 0 0 16,0-3 0-16,0-2 0 15,0-4 0 1,1-1-4-16,-3-8-9 0,8-5-9 15,-6-9-7-15,5-10-5 16,-3-17-2-16,0 0-7 16,8-31 17-16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2.2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1B399DB-DC64-4852-86F9-B922D508DD03}" emma:medium="tactile" emma:mode="ink">
          <msink:context xmlns:msink="http://schemas.microsoft.com/ink/2010/main" type="inkDrawing"/>
        </emma:interpretation>
      </emma:emma>
    </inkml:annotationXML>
    <inkml:trace contextRef="#ctx0" brushRef="#br0">0 0 20 0,'22'6'20'16,"9"1"-7"-16,1-2-5 15,8 3 0-15,3-3 0 0,6-1 1 16,3-3-3 0,2 1-1-16,4 0-2 15,4 0 0-15,3 0-1 16,-1-2-1-16,3 3-1 0,2-1 0 16,3 0 0-16,6 1 0 15,6-1 0-15,3 0 0 16,0-2 0-16,6 0-1 15,1 2 1-15,0-2 0 16,0 0 0-16,-6 0-1 16,1 0 1-16,-4 0-1 15,-2 0 1-15,-2 2-1 0,-4-2 0 16,1 0 1 0,-2-2-1-16,-6 2 1 15,-3 2-1-15,-6-2 1 16,-1 0 0-16,-8 0 0 15,0 1-1-15,-5-1 2 0,-3 0-2 16,-1 0 2-16,-3 0-2 16,1 2 1-16,-3-2 0 15,-2 2 1-15,-3 0-1 16,-1 0 0-16,-3 1 0 16,-2 1 0-16,-3-2 0 15,-3 1 1-15,-3-1-2 16,-2 2 1-16,1-1 0 0,-17-3-4 15,20 6-1 1,-20-6-4-16,0 0-2 16,0 0-3-16,18 12-4 15,-18-12 0-15,0 0-1 0,0 0 19 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2.9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70AACE-0831-4FFF-B79A-0791EB989697}" emma:medium="tactile" emma:mode="ink">
          <msink:context xmlns:msink="http://schemas.microsoft.com/ink/2010/main" type="inkDrawing"/>
        </emma:interpretation>
      </emma:emma>
    </inkml:annotationXML>
    <inkml:trace contextRef="#ctx0" brushRef="#br0">214 0 1 0,'-14'19'12'15,"5"5"-2"-15,0 6-5 16,5 6-2-16,1 8 1 15,3 2-1-15,1 6 0 16,3 6-1-16,-2 3-1 16,0 6-1-16,0 1 0 15,-4 4-1-15,0 4 1 0,0 3-1 16,-3 0 1-16,-3 2 0 16,1-2-1-16,0 0 0 15,0 2 0-15,0 0 0 16,-1 2 1-16,-1-4-1 15,0-3 0-15,2-1 1 16,0-3-1-16,1 0 2 16,-1-3-2-16,2-6 2 15,-1-2 0-15,1-4 1 16,1-3-1-16,-1 0 1 16,1 0-2-16,-3-5 2 15,4-6-2-15,-5 2-1 16,7-7-3-16,-5 0 0 0,4-2-1 15,-3-6 0 1,1 1 0-16,1-4-2 0,-1 0 2 16,-1-2-2-1,1-2 7-15,-1-5 0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2.3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A8F196-9A9F-4A8D-B60D-431CAB4B6861}" emma:medium="tactile" emma:mode="ink">
          <msink:context xmlns:msink="http://schemas.microsoft.com/ink/2010/main" type="inkDrawing"/>
        </emma:interpretation>
      </emma:emma>
    </inkml:annotationXML>
    <inkml:trace contextRef="#ctx0" brushRef="#br0">4043 794 32 0,'29'3'15'16,"-2"-1"-2"-16,8 3-11 16,4 1-2-16,10-3 1 15,5 3-1-15,9-1 0 0,4-1 0 16,3 1-1-16,6-1 0 16,2-1 0-16,3 1 0 15,-2-1-1-15,3-1 1 16,-3 0 0-16,-1-2 0 15,-1 0 1-15,1 2 0 16,-3 0 1-16,-1-2-1 16,-3 1 1-16,-1-1-1 15,-3 4-3-15,2 0-2 16,-8-3-4-16,-2 5-3 16,-6-6 1-16,-6 9-4 15,-13-7 15-15</inkml:trace>
    <inkml:trace contextRef="#ctx0" brushRef="#br0" timeOffset="-3971.4492">3502 1114 4 0,'0'0'4'0,"0"0"-1"15,0 0 0-15,0 0 1 16,0 0 0-16,0 0 0 16,7 16 1-16,-7-16 0 15,4 20 0-15,-2-4 1 16,-2 2 1-16,3 7-1 15,-1 0-1-15,2 6 0 16,-3 5-1-16,3 2 1 0,-2 3-1 16,1 0 1-16,-1 6-2 15,0 0 3-15,-2 9 0 16,-4-2 3-16,4 9 1 16,-3 3 1-16,1 4 1 15,-5 4 0-15,5 7 1 16,-5-3-3-16,3 4 1 15,-1-2-4-15,1-3-1 16,-1-5-3-16,1 2-1 16,1-4-1-16,-1-2-1 15,0 1 0-15,3-5 1 16,-3 1-2-16,4-2 2 16,-4 0-1-16,2 0 0 0,2-4 0 15,0-1 0-15,-1-2 0 16,1 1 0-16,0-1 0 15,-2 0-1 1,2-2 1-16,-2-2 1 0,0 0-1 16,0-1 0-16,1-5 0 15,-1-1 0-15,2-1 1 16,0-3-1-16,0-1-1 16,0-3 1-16,2 1 0 15,-2-2 1-15,1 0-1 16,-2 2 0-16,-1 0 0 15,0-2 0-15,0 0-1 0,-1 1 2 16,-1-1-2-16,0 0 1 16,1 0 0-16,-3-3 0 15,3-1 0 1,-1 1 0-16,1-3 0 16,-3 1 0-16,3-3 0 0,1-1 0 15,-2-1 0-15,2-1 0 16,-1 0 0-16,3-3 0 15,-2-1 0-15,0 1 0 16,2-2 0-16,0-2 0 16,0 0 0-16,0-2 0 15,-2 2 0-15,2-2 0 16,-1 0 0-16,1-16 0 0,0 31 0 16,0-15 0-16,-2 0 0 15,2 0 0 1,0-16 0-16,-2 29 0 15,2-29 1-15,0 29-1 0,-2-13 1 16,2-16-2-16,0 27 2 16,0-27-2-16,-2 29 1 15,2-29-4-15,0 27-6 16,0-27-3-16,-2 20-3 16,2-20-2-16,0 0-4 15,0 0-5-15,0 0-5 16,0 0 1-16,10-33 5 15,-7 6 14-15</inkml:trace>
    <inkml:trace contextRef="#ctx0" brushRef="#br0" timeOffset="661.549">5287 1153 17 0,'-2'33'20'16,"2"15"-6"-16,0 12-7 15,0 10 1-15,-2 14 1 16,0 15 1-16,-1 11-1 16,-1 11-1-16,0 12-2 15,-1 0-1-15,1 4 1 0,-1 7-2 16,1 1 0-1,-1-2-1-15,1-1-1 16,1-6-2-16,-1-2 1 16,-1-7 0-16,1-1 3 0,-1-12 7 15,3-5-1-15,-4-10 0 16,6 0 1-16,-3-9-1 16,6 0 1-16,-4-11-2 15,2 1-1-15,-2-3-7 16,-3-5-4-16,2-2 2 15,-1-5 1-15,-3-4-1 16,-3-3 0-16,4-4 0 16,-3-4 0-16,3-1-1 15,0-4 4-15,1-4-6 16,-3-5-3-16,7 4-4 16,-2-8-2-16,4 0-5 15,-6-10-5-15,8-6-5 0,-4-16-3 16,0 0 2-16,11-21 3 15,-8-19 6-15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2.2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45232F-DC33-46BB-BA7D-F2E7033F6023}" emma:medium="tactile" emma:mode="ink">
          <msink:context xmlns:msink="http://schemas.microsoft.com/ink/2010/main" type="inkDrawing" rotatedBoundingBox="2232,5678 5286,5730 5286,5788 2231,5735" shapeName="Other"/>
        </emma:interpretation>
      </emma:emma>
    </inkml:annotationXML>
    <inkml:trace contextRef="#ctx0" brushRef="#br0">0 0 20 0,'22'6'20'16,"9"1"-7"-16,1-2-5 15,8 3 0-15,3-3 0 0,6-1 1 16,3-3-3 0,2 1-1-16,4 0-2 15,4 0 0-15,3 0-1 16,-1-2-1-16,3 3-1 0,2-1 0 16,3 0 0-16,6 1 0 15,6-1 0-15,3 0 0 16,0-2 0-16,6 0-1 15,1 2 1-15,0-2 0 16,0 0 0-16,-6 0-1 16,1 0 1-16,-4 0-1 15,-2 0 1-15,-2 2-1 0,-4-2 0 16,1 0 1 0,-2-2-1-16,-6 2 1 15,-3 2-1-15,-6-2 1 16,-1 0 0-16,-8 0 0 15,0 1-1-15,-5-1 2 0,-3 0-2 16,-1 0 2-16,-3 0-2 16,1 2 1-16,-3-2 0 15,-2 2 1-15,-3 0-1 16,-1 0 0-16,-3 1 0 16,-2 1 0-16,-3-2 0 15,-3 1 1-15,-3-1-2 16,-2 2 1-16,1-1 0 0,-17-3-4 15,20 6-1 1,-20-6-4-16,0 0-2 16,0 0-3-16,18 12-4 15,-18-12 0-15,0 0-1 0,0 0 19 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9.6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77740B-CDD3-40EF-84E9-03B0C754ED90}" emma:medium="tactile" emma:mode="ink">
          <msink:context xmlns:msink="http://schemas.microsoft.com/ink/2010/main" type="inkDrawing"/>
        </emma:interpretation>
      </emma:emma>
    </inkml:annotationXML>
    <inkml:trace contextRef="#ctx0" brushRef="#br0">2 0 19 0,'-4'20'9'15,"4"-20"3"-15,2 36 2 16,0-9 1-16,1 7 1 16,-3 4 4-16,7 8 0 15,-3 3-1-15,5 9-2 16,-4-3-3-16,6 6-2 0,-3-1-3 15,1-1-2-15,0-1-5 16,-2-2-2-16,-2-4 0 16,1-5 0-1,-3-4 0-15,1-4 0 0,-2-6 0 16,-2-3 0-16,-2-6 0 16,0-5-1-16,2-2-1 15,0-17-3-15,2 19-3 16,-2-19 0-16,0 0-1 15,0 17 0-15,0-17 0 16,0 0 0-16,11 16 2 16,-11-16 3-16,0 0 3 15,7 16 1-15,-7-16 0 16,0 0 0-16,12 18 0 16,-12-18 1-16,0 0-1 15,13 20 0-15,-13-20 0 16,0 0 0-16,15 16 0 0,-15-16 0 15,0 0 0-15,0 0 0 16,5 16-1-16,-5-16-2 16,0 0-4-16,0 0-2 15,0 0-3-15,0 0-1 16,0 0-4-16,0 0-3 16,0 0-4-16,5-20 3 15,-5 20 15-15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1.0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E60F4B-54E6-4840-B6A9-9834E8581846}" emma:medium="tactile" emma:mode="ink">
          <msink:context xmlns:msink="http://schemas.microsoft.com/ink/2010/main" type="inkDrawing"/>
        </emma:interpretation>
      </emma:emma>
    </inkml:annotationXML>
    <inkml:trace contextRef="#ctx0" brushRef="#br0">186 50 7 0,'0'0'5'0,"28"-2"1"16,-28 2 2-16,31-2 0 15,-15 0 0-15,2 2-1 16,-1-1 0-16,1-1-2 16,0 0-1-16,-2 0-2 15,2 0-1-15,0 1 0 0,2-5-1 16,0 3 0-16,0-1 0 15,3-1 1-15,2-1-1 16,-1 1 0-16,-1 1 0 16,1 2 1-16,-3 4 2 15,-4 0 2-15,2 5 2 16,-19-7 2-16,26 20 3 16,-26-20 1-16,20 23 1 15,-20-23 1-15,19 20-1 16,-19-20-1-16,22 20-3 15,-22-20-3-15,25 16-1 16,-25-16-1-16,26 20-2 16,-26-20-2-16,28 25 0 0,-28-25-1 15,29 31 0-15,-12-15 1 16,-1 2 0-16,-4 2 0 16,1 3-1-16,1-1 2 15,-1 3-2-15,-2 0 1 16,-4 0-1-16,0 2 0 15,-1 2-1-15,1-4 1 16,-5-1 1-16,0 1-2 16,-6-4 2-16,0 1-2 15,1-4 2-15,-4 0-1 16,7-18 0-16,-15 23 0 16,15-23 0-16,-16 17 0 15,16-17 0-15,-24 14 0 0,24-14 0 16,-27 16 0-1,9-9 0-15,0 1 0 16,-3-3 0-16,-3 0 0 16,1 1 0-16,-1-6 0 0,-5-2 0 15,1-2 0-15,-5 3 0 16,-3-5-1-16,-2 1 0 16,-3-1 2-16,-3-1-2 15,-1-4 1-15,0 2 0 16,-2-3 0-16,0-1-1 15,0 2 1-15,4 1 0 16,0-3 0-16,5 2 1 16,5-1 0-16,4-1 0 15,6-1 0-15,9-3 0 16,5-2 0-16,7-5 0 16,4-1-1-16,5-6-2 15,5 1-2-15,5-6-2 0,2 2-4 16,0-4 1-16,2 7-4 15,-6-3 1-15,3 9-4 16,-8 2 0-16,-10 23-2 16,15-27 0-16,-15 27 0 15,0 0-2-15,5-18-2 16,-5 18 0-16,0 0 10 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0-31T16:15:46.5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634A690-4900-430C-80BA-0FDCA68D9EDB}" emma:medium="tactile" emma:mode="ink">
          <msink:context xmlns:msink="http://schemas.microsoft.com/ink/2010/main" type="inkDrawing" rotatedBoundingBox="23630,17083 23753,17972 23541,18002 23418,17112" semanticType="callout" shapeName="Other"/>
        </emma:interpretation>
      </emma:emma>
    </inkml:annotationXML>
    <inkml:trace contextRef="#ctx0" brushRef="#br0">0 0 0,'0'0'0,"0"0"15,0 0-15</inkml:trace>
    <inkml:trace contextRef="#ctx0" brushRef="#br0" timeOffset="4700.3832">0 906 0,'193'-83'0,"-182"77"16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44.6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7BA26A-FEB2-46BF-9BC0-7F81D86BCC5C}" emma:medium="tactile" emma:mode="ink">
          <msink:context xmlns:msink="http://schemas.microsoft.com/ink/2010/main" type="inkDrawing"/>
        </emma:interpretation>
      </emma:emma>
    </inkml:annotationXML>
    <inkml:trace contextRef="#ctx0" brushRef="#br0">1123-6588 109 0,'0'0'42'0,"0"0"-1"16,-11 21-12-16,9 6-16 15,0 2-4-15,6 7 0 16,-1 4-6-16,5 5-3 16,-1-2 0-16,0 2 0 15,0-6 0-15,1-1 0 16,-3-7 0-16,2-6 0 16,0-4-5-16,-7-21-19 15,0 0-8-15,0 0-4 16,20-16-4-16,-16-9-2 15,1-7-2-15,1-4 13 0</inkml:trace>
    <inkml:trace contextRef="#ctx0" brushRef="#br0" timeOffset="674.571">1189-6799 38 0,'-16'-21'20'16,"2"1"-3"-16,-4 4-2 15,-4-2 0-15,2 5 2 16,-10-5 6-16,4 11-1 15,-13-6-1-15,4 10-2 16,-10-3-1-16,4 8-3 16,-10 2-3-16,2 8-9 15,-1 8-3-15,1 7 0 16,0 9 0-16,4 11 0 16,4 7 0-16,1 10 0 15,8 7 0-15,8 6 0 16,8 4 0-16,7 2 0 15,11-2 0-15,7-2 0 0,12-2 0 16,12-5 0-16,10-7 0 16,10-7 0-16,10-12 0 15,5-8 0-15,6-7 0 16,4-11 0-16,-2-15 0 16,-1-7 0-16,-6-10 0 15,-8-12 0-15,-5-6 0 16,-7-5 0-16,-9-4 0 15,-8-4 0-15,-7-2 0 16,-7 0 0-16,-1 3 0 16,-8-1 0-16,-4 0 0 15,-5-4 0-15,-9-1 0 16,-5-10 0-16,-6-1-6 0,-9-8-2 16,-2 4-1-16,-10-4-1 15,3 12 1-15,-9 2-3 16,9 17-1-16,0 10 2 15,9 20-4-15,6 10-5 16,14 14-3-16,9 7-2 16,11 5-6-16,12 8 1 15,10-5 2-15,12 8 24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30.1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81593A-4796-4188-8957-F78673BA68B9}" emma:medium="tactile" emma:mode="ink">
          <msink:context xmlns:msink="http://schemas.microsoft.com/ink/2010/main" type="inkDrawing" rotatedBoundingBox="7735,7186 18365,4529 19682,9797 9052,12455" rotationAngle="1419717084" semanticType="callout"/>
        </emma:interpretation>
      </emma:emma>
    </inkml:annotationXML>
    <inkml:trace contextRef="#ctx0" brushRef="#br0">-3939-1304 165 0,'-12'-25'42'0,"12"25"-7"15,5-31-27-15,4 13-6 16,5-3 1-1,5 1-3-15,2-2 0 0,3 1 0 16,-1 1 0-16,2 0 0 16,1 4 0-16,-3 2 0 15,1 5 0-15,-1 3 0 16,-1 8 0-16,-3 7 0 16,0 9 0-16,-5 9 0 15,-1 7 0-15,-8 6 0 16,-3 7 0-16,-8 1 0 15,-1 3 0-15,-7-1 0 0,-6-1 0 16,-2-6 0 0,-5-4 0-16,2-6 0 0,-2-6 0 15,2-8 0 1,-2-6 0-16,8-8 0 0,3-1 0 16,16-4 0-16,-20-7 0 15,20 7 0-15,0 0 0 16,13-16 0-16,3 8 0 15,2 1 0-15,6 0 0 16,5 2 0-16,1 1 0 16,3 0 0-16,-3 3 0 15,1 2 0-15,-4 5 0 16,-2-1 0-16,-3 1 0 16,-22-6 0-16,27 9-15 15,-27-9-8-15,0 0-7 16,0 0-3-16,15-17-2 15,-15 17 0-15,-8-34 2 0,5 13 4 16,-6-10 8-16</inkml:trace>
    <inkml:trace contextRef="#ctx0" brushRef="#br1" timeOffset="17156.1894">1888-6655 118 0,'0'0'42'15,"-13"22"-4"-15,15 3-12 16,-4 2-11-16,7 12-2 16,1 1-10-16,5 9-3 15,0 3 0-15,115 4 0 31,-110-4 0-31,-1-9-19 16,8-4-10-16,-7-15-7 16,6-8-3-16,-6-18-5 0,2-10-4 15,-115-23 9-15</inkml:trace>
    <inkml:trace contextRef="#ctx0" brushRef="#br1" timeOffset="17591.6524">2268-6632 89 0,'-9'18'41'16,"6"13"-5"-16,-4 0-17 15,10 12-5-15,-1-5-1 0,7 10-1 16,-4-5-6-16,4 1-5 15,4-5 0-15,2-5 0 16,-3-5-1-16,1-6 1 16,-1-6 0-16,-12-17-2 15,24 10 1-15,-24-10 0 16,18-18 0-16,-9 0 0 16,0-3-1-16,-2-2 2 15,2-3-3-15,0 3 2 16,-2-4-1-16,4 4-1 15,-4 1 1-15,4-1 0 16,-2 3 1-16,2 4-2 16,2-2 3-16,-2 0-1 0,-11 18-4 15,16-22-6-15,-16 22-6 16,0 0-4-16,18-4-7 16,-18 4-3-16,0 0-3 15,0 0-1-15,-24 20-3 16,24-20 23-16</inkml:trace>
    <inkml:trace contextRef="#ctx0" brushRef="#br1" timeOffset="18252.4733">2386-6252 109 0,'0'0'40'0,"0"0"-5"0,0 0-11 16,18 13-8-16,-2-3-1 16,-16-10-2-16,32 27-10 15,-13-9-3-15,0 2 0 16,1 2 0-16,-2 3 0 16,0-5 0-16,-1-4 0 15,-3 0 0-15,-14-16-9 16,29 15-19-16,-29-15-6 15,0 0 0-15,16-22-2 16,-16 22-1-16,-3-31-6 16</inkml:trace>
    <inkml:trace contextRef="#ctx0" brushRef="#br1" timeOffset="18913.0377">2839-6245 76 0,'3'-23'32'0,"-3"23"-2"16,0-29-8-16,-2 13-15 0,2 16-1 15,-5-23-1 1,5 23 0-16,-20-15-4 15,4 10 0-15,-6 7-1 16,-3 3 2-16,-6 4 2 0,2 5-2 16,-5 6 3-16,11 4-1 15,-3 1 2-15,14 5 0 16,5-5 1-16,14 2-2 16,5-7 1-16,14-2-1 15,6-9-1-15,8-5-2 16,3-8-2-16,-1-7-4 15,-3-5 0-15,-6-7-1 16,-2-2-2-16,-12-2 2 16,-6 0 0-16,-9 2 2 15,-6 1 3-15,-4 8 5 16,-3-2 2-16,9 18 1 0,-21-9-1 16,21 9 0-16,0 0 2 15,-7 29-7-15,10-9-2 16,12 7 0-16,3 3 0 15,7 6 0-15,4 4 0 16,1 1 0-16,3 4 0 16,-4 4 0-16,-4-1 0 15,-7 1 0-15,-9-4 0 16,-7 0 0-16,-13-7 0 16,-9-6 0-16,-10-5 0 15,-8-11 0-15,-2-5-1 16,-7-13-13-16,7 2-4 15,-3-12-4-15,14 1-5 0,0-13-3 16,22 1-3-16,7-8 0 16,18 1 7-16,13-4 5 15,10-4-1-15,13 5 15 16</inkml:trace>
    <inkml:trace contextRef="#ctx0" brushRef="#br1" timeOffset="19072.1934">3302-6076 116 0,'8'27'41'16,"-16"-10"-4"-16,1 8-9 16,-9-2-10-16,5 4-16 15,4 0-17-15,-6-7-16 16,10-2-9-16,3-18-2 0,0 0-2 16,0 0 0-16,10-32 19 15</inkml:trace>
    <inkml:trace contextRef="#ctx0" brushRef="#br1" timeOffset="19320.067">3521-6513 176 0,'-9'29'42'0,"-2"2"-7"0,5 12-33 16,5 7-2-16,1 1 0 16,5 4-9-16,-3-6-15 15,7-4-7 1,-4-11-2-16,12-9-2 0,-17-25-1 16,30 7-1-16,-14-23 4 15</inkml:trace>
    <inkml:trace contextRef="#ctx0" brushRef="#br1" timeOffset="19904.0607">3791-6385 170 0,'0'0'35'0,"4"16"-1"0,-4-16-18 16,-4 36-16-16,10-9 0 15,1 6 0 1,0 1 0-16,4 0 0 15,0 0 0-15,2-5 0 0,-3-6 0 16,-10-23-3-16,22 25-9 16,-22-25 0-16,0 0 0 15,11-32 0-15,-9 7 2 16,-4-9 5-16,0-4 6 16,6 2 7-16,-4-5 2 15,9 6 1-15,0-1 0 16,7 15 0-16,0 5-1 15,6 8-6-15,3 14-4 16,2 6 0-16,-2 10 0 16,2 7 0-16,-1 7 0 15,-3 2 0-15,-1-1 0 16,-4-1 0-16,-2-5 0 0,-1-6 0 16,-5-9 0-16,-10-16 0 15,0 0-6-15,0 0-4 16,18-16-1-16,-19-15 0 15,4 1-1-15,-6-8 1 16,8 0 0-16,2-1 4 16,4 5 4-16,3 5 4 15,3 9 6-15,4 13 3 16,-3 7 1-16,8 11 1 16,-6 7 0-16,3 12 0 15,-9-1 0-15,3 7-7 16,-6-2-5-16,-2-3 0 0,5-4-2 15,-7-9-22-15,-7-18-7 16,22 12-4-16,-6-19 1 16,-3-13-1-16,5-1 0 15,-6-12 0-15</inkml:trace>
    <inkml:trace contextRef="#ctx0" brushRef="#br1" timeOffset="20234.2684">4692-6450 133 0,'0'0'35'16,"0"0"0"-16,2 22-3 16,3 1-12-16,-3 1-20 15,5 6 0-15,7 4 0 0,6-1 0 16,9-1 0-16,5-5 0 16,8-4 0-16,3-10 0 15,4-8 0-15,-2-8 0 16,0-6-7-16,-9-15-7 15,-2 1-4-15,-17-11 2 16,-2 2-2-16,-17-6 2 16,-2 9 1-16,-11-2 7 15,-5 6 7-15,-2 5 4 16,-1 6 3-16,4 7-2 16,17 7-6-16,-21-2-8 15,21 2-7-15,0 0-4 16,23 11-1-16,3-9-3 0,2 1 1 15,10-1 1-15</inkml:trace>
    <inkml:trace contextRef="#ctx0" brushRef="#br1" timeOffset="20673.0925">5451-6437 176 0,'0'0'34'15,"8"34"2"-15,-10-11-27 16,5 13-9-16,6 6 0 15,8 19 0 1,6 4 0 0,-3-1-4-16,2-4 0 15,-4-6-2-15,0-7 1 0,-4-15-5 16,1-7-7-16,-15-25 4 16,-9-27-7-1,-9-5 0-15,3-4 1 16,-8-15 5-16,-1 1 5 0,-1-6 9 15,-2-3 11-15,12 7 5 16,1 0 3-16,18 8 0 16,3 1-1-16,20 11-4 15,9 5-6-15,11 12-5 16,12 10-3-16,3 9 1 16,3 8-1-16,-7 8 1 15,-12 7 0-15,-8 5 0 16,-16 4 1-16,-13-1-1 15,-22-1 1-15,-14-7-1 0,-11-8-1 16,-7-6-2 0,2-6-17-16,-11-16-12 15,12-3-4-15,3-12-1 0,17-10-3 16,9-11-2-16</inkml:trace>
    <inkml:trace contextRef="#ctx0" brushRef="#br1" timeOffset="22252.016">1864-5313 171 0,'-21'-10'43'0,"21"10"-4"0,-27 28-37 16,18 3-2-16,9 10 0 16,5 11 0-16,0 8 0 15,6 3 0-15,4 3 0 16,-1-3 0-16,0-5 0 16,-1-9 0-16,0-3 0 15,-8-20-18-15,10-7-9 16,-15-19-5-16,0 0-4 0,9-30-4 15,-13-4-1-15,-3-15 0 16,0-14 22-16</inkml:trace>
    <inkml:trace contextRef="#ctx0" brushRef="#br1" timeOffset="22514.9996">1862-5314 105 0,'11'-17'38'0,"9"7"-6"16,2-1-10-16,16 11-7 15,1 0-2-15,8 7-4 16,-2 4-5-16,1 3-3 16,-7 8-2-16,-8 1 1 15,-9 4-1-15,-13 4 2 0,-11-1 0 16,-7 1 2-16,-11-2-1 16,-5-1 2-1,-4-2-2-15,0-5-1 16,4-1-9-16,-1-11-10 0,26-9-8 15,-18 4-7-15,18-4-5 16,31-31-2-16,3 6-2 16,10-6 2-16</inkml:trace>
    <inkml:trace contextRef="#ctx0" brushRef="#br1" timeOffset="22996.3694">2418-5208 169 0,'-29'21'42'0,"9"1"-3"15,13 8-34-15,11 10-5 16,9 1 0-16,6 10 0 16,7 3 0-16,1 5 0 15,11-102 0 1,-2 104-6 0,-2-5 0-16,2-9-8 15,-3-17-8-15,6-6-10 0,-10-19-5 16,7-10-2-1,-14 87 3-15,-1-116-4 16,-1-9 18-16</inkml:trace>
    <inkml:trace contextRef="#ctx0" brushRef="#br1" timeOffset="23218.5192">2431-4982 119 0,'0'0'42'0,"0"0"-5"15,0 0-23-15,47-18-29 32,14 8-4-32,2-5-6 15,4 4-7-15,-6-3-5 0,-5 3-1 16,-11 0 0-16</inkml:trace>
    <inkml:trace contextRef="#ctx0" brushRef="#br1" timeOffset="22739.1518">2489-5329 124 0,'0'0'41'0,"0"0"-2"16,1-16-17-16,21 9-19 16,7 0-9-16,5-4-12 15,10 4-10-15,-3-2-11 16,2 3-2-16,-7-3-1 15,-5 4 3-15,-11 3 24 16</inkml:trace>
    <inkml:trace contextRef="#ctx0" brushRef="#br1" timeOffset="24275.4512">2608-4606 30 0,'-9'-16'19'16,"9"16"-2"-16,0 0 0 15,0 0-3-15,18 2 4 16,-18-2 3-16,29-2-2 16,-8 0 1-16,10 6-3 15,0-6-1-15,5 6-3 16,-4-4-4-16,-3-2-17 15,5 7-14-15,-12-5-5 0,-2 0-11 16,-20 0-2-16,16-5 2 16,-16 5-3-16,-4-18 26 15</inkml:trace>
    <inkml:trace contextRef="#ctx0" brushRef="#br1" timeOffset="24618.682">3250-4953 136 0,'-14'-20'40'0,"14"20"-1"15,12-16-17-15,8 7-19 16,7 6-8-16,2-6-8 16,7 5-7-16,-2-3-4 15,2 5-2-15,-8-3-3 16,-3 1-5-16,-9 2-4 15,-16 2 4-15,18 0 18 16,-18 0 16-16</inkml:trace>
    <inkml:trace contextRef="#ctx0" brushRef="#br1" timeOffset="24800.0943">3317-4820 139 0,'0'0'40'0,"0"0"-3"16,23-1-26-16,3-5-31 16,1-3-7-16,7 2-4 15,-2-2-1-15,4-2-6 16,-1-1-2-16,-5-1 2 16</inkml:trace>
    <inkml:trace contextRef="#ctx0" brushRef="#br1" timeOffset="25424.6491">3817-5039 152 0,'-22'7'40'16,"22"-7"-4"-16,-13 29-20 15,15-2-17-15,5 3 1 16,4 8-1-16,4 0 0 15,3 2 0-15,0-3 0 16,0-1-9-16,-6-10-4 16,5-3-4-16,-17-23-4 15,19 16-1-15,-19-16 0 0,6-16 1 16,-12-7 2-16,3-4 11 16,-3-11 7-16,-1-7 9 15,5 0 7-15,1-7 6 16,10 8 3-16,-4-1 0 15,11 11-2-15,-3 9-3 16,12 14-2-16,-3 11-4 16,9 15-5-16,-6 12-4 15,2 5-3-15,0 11 0 16,-2 4 0-16,0 0-1 16,-1-2 1-16,-4-2-1 15,-2-7 0-15,-6-9 0 16,1-9 1-16,-13-18-5 0,0 0-2 15,20-7-2-15,-22-17-2 16,6-6-1-16,-6-12 0 16,7 3 0-16,-1-8 0 15,7 4 4-15,1 0 3 16,6 10 5-16,2 10 3 16,2 8 5-16,3 15 3 15,-5 9 1-15,4 13 1 16,-5 7-1-16,3 10 0 15,-8 1-3-15,3 3-2 16,-1-1-9-16,-3-8-17 16,6-4-8-16,-1-12-4 15,2-9 0-15,0-10-2 0,7-14 0 16,-2-8-1-16</inkml:trace>
    <inkml:trace contextRef="#ctx0" brushRef="#br1" timeOffset="25971.0169">4939-5131 150 0,'-27'-18'34'16,"2"9"-1"-16,-10-2-4 16,6 11-29-16,1 11 0 15,1 9 1-15,1 9-2 16,-1 7 1-16,6 10-1 0,3 3 0 15,5 3 0 1,11 0-1-16,11-7 1 16,11-5 0-16,11-9 0 15,10-13 0-15,8-11 1 0,3-11 0 16,-1-10 0-16,-8-10 0 16,-7-6 0-16,-9-8 0 15,-12-3 0-15,-10-3 0 16,-10 5 1-16,-6 1 0 15,-5 6 0-15,-1 6 0 16,-1 8-1-16,18 18 1 16,-21-5-1-16,21 5 0 15,0 32 0-15,10-5-1 16,12 8 0-16,9 6 0 16,5 8 0-16,7 6 1 15,4 5-1-15,2 3 0 0,-2 0 0 16,-4 1 1-16,-9-2 0 15,-12-3 0-15,-11-7 0 16,-13-3 0-16,-9-13 0 16,-12-9 0-16,-6-9 1 15,-7-13-2-15,-2-12 1 16,0-15-11-16,7-6-10 16,1-16-6-16,10-8-4 15,2-11 0-15,9-2-1 0,7-3-1 16,11 1 1-1</inkml:trace>
    <inkml:trace contextRef="#ctx0" brushRef="#br1" timeOffset="26375.7541">5258-5251 164 0,'0'0'34'15,"0"0"-2"-15,0 0-15 16,-5 28-17-16,14 10-1 15,7 11 1-15,8 10-1 16,1 8 0-16,4 1 0 16,5 2 0-16,-7-9 0 15,2-7 0-15,-7-9 0 16,-6-16 0-16,-5-13 0 16,-11-16-2-16,0 0-4 15,3-25-4-15,-8-9 1 0,3-7 0 16,4-10 0-16,7 4 2 15,4-1 4-15,8 1 6 16,6 13 5-16,8 9 4 16,10 16-1-16,0 9 0 15,9 16 0-15,-4 9-1 16,-1 11-4-16,-4 7-4 16,-7 6-1-16,-7-4 1 15,-8-2 0-15,-12-7 0 16,-7-9-14-16,-4-9-18 15,0-18-1-15,-18-4-2 16,3-19-2-16,-5-15-3 16</inkml:trace>
    <inkml:trace contextRef="#ctx0" brushRef="#br1" timeOffset="27308.0207">3344-3648 104 0,'0'0'40'0,"0"0"-5"16,0 0-11-16,38 9-14 16,-4-13-16-16,2-3-15 15,7 0-9-15,1-2-1 0,3-2-2 16,-6-4-1 0,-5 3-2-16</inkml:trace>
    <inkml:trace contextRef="#ctx0" brushRef="#br1" timeOffset="27119.3026">3416-3893 161 0,'-18'4'40'0,"18"-4"-11"16,0 0-29-16,18-2-1 16,7 4 0-16,8 1-10 15,-3-5-10-15,10 6-6 16,-7-4-4-16,1 0-1 15,-11 0-1-15,-3 2 1 16,-20-2-2-16</inkml:trace>
    <inkml:trace contextRef="#ctx0" brushRef="#br1" timeOffset="27599.1366">4087-4017 159 0,'-14'27'39'16,"14"2"-7"-16,0 8-32 16,9 7-1-16,4 4 0 0,3 6 1 15,4-2 0-15,-1-3-1 16,1-4 0-16,-2-7-10 16,0-10-10-16,-7-11-8 15,-11-17-3-15,18 5-2 16,-18-5 0-16,9-31-1 15</inkml:trace>
    <inkml:trace contextRef="#ctx0" brushRef="#br1" timeOffset="27787.2634">4445-3713 157 0,'0'0'40'0,"-15"21"-11"16,15-21-46-16,7 27-14 16,-7-27-1-16,27 17-2 15,-10-19-1-15,1-5-2 16</inkml:trace>
    <inkml:trace contextRef="#ctx0" brushRef="#br1" timeOffset="28343.9572">5098-3911 130 0,'-2'-23'40'0,"-3"-1"-2"16,-4-1-17-16,0 5-20 15,-4 2 0-15,13 18 0 16,-36-20-1-16,11 17 1 16,-4 5-1-16,-6 7 0 15,-1 7 1-15,-2 5-1 16,4 6-1-16,3 6 0 16,10-1 0-16,8 2 1 15,13 2-1-15,9-3-1 0,15-8 2 16,8-7-1-16,10-9 0 15,5-9 1-15,-1-5 0 16,-2-10-1 0,-5-5-1-16,-2-7 1 0,-12-1 0 15,-5 1 1-15,-8 1 0 16,-5 7 0-16,-1 1 1 16,-6 18 1-16,0 0 0 15,0 0 1-15,0 0-2 16,2 21 0-16,0 4-1 15,-1 6 1-15,3 5-1 16,0 5-1-16,3-1 1 16,-2 1-1-16,4-3 0 0,-2 0 1 15,4-9-1 1,0-6 1-16,3-5-17 16,-14-18-9-16,28 5-6 15,-28-5 0-15,28-19-1 0,-13-1-1 16,1 2 0-16</inkml:trace>
    <inkml:trace contextRef="#ctx0" brushRef="#br1" timeOffset="28499.9073">5479-3652 146 0,'0'0'34'0,"-8"25"-2"15,8-25-15-15,-9 24-18 16,18-8-17-16,-9-16-11 15,17 16-4-15,-17-16 0 16,25-11-2-16,-11-5 0 16</inkml:trace>
    <inkml:trace contextRef="#ctx0" brushRef="#br1" timeOffset="29061.6467">5888-3922 139 0,'0'0'35'0,"-2"-16"-2"16,2 16-4-16,-11 22-29 15,6-3 0-15,-2 8 0 16,-8 6-1-16,3 5 0 16,-4 1 1-16,1 3-1 0,1 2 0 15,3-2 0-15,2-4 1 16,9-4-1-16,7-2 1 15,7-7 0-15,8-5 0 16,3-5 0-16,6-10 0 16,0-5 1-16,1-5-1 15,-1-4 1-15,-8-8-2 16,1-1 1-16,-10-1 0 16,-3-3 0-16,-9-1 0 15,-9-1-1-15,-6 3 1 16,-10-3 0-16,-5 1 0 15,-11-2 0-15,-3 0 1 16,-3 1-1-16,0-1 0 0,7 2 0 16,4-3 1-16,5 1-1 15,9 2 1-15,15 1 0 16,8 1-1-16,8 3 0 16,13 0 1-16,6 0-1 15,6 3-1-15,6 8-8 16,-8-2-11-16,6 9-6 15,-8 0-6-15,1 7 0 16,-15 0-1-16,-18-7 0 16,25 24-2-16</inkml:trace>
    <inkml:trace contextRef="#ctx0" brushRef="#br1" timeOffset="29190.7331">6226-3711 165 0,'-8'16'33'15,"8"-16"-17"-15,0 0-46 16,20 12-3-16,-4-17-1 16,6-2-2-16,2-7 1 15</inkml:trace>
    <inkml:trace contextRef="#ctx0" brushRef="#br1" timeOffset="29430.8939">6648-4078 155 0,'0'0'34'16,"-6"27"0"-16,8-2-18 15,5 16-16-15,4 11-2 16,4 8 1-16,-1 1-1 16,2-2 0-16,-1-1-25 15,-6-8-7-15,-6-14-1 16,-3-14-1-16,0-22-2 16,0 0-1-16</inkml:trace>
    <inkml:trace contextRef="#ctx0" brushRef="#br1" timeOffset="30107.9463">3302-2743 162 0,'0'0'39'15,"-16"2"-10"-15,16-2-30 16,18-4 1-16,4 2-1 0,7 0 1 16,3-3-10-16,11 5-11 15,-5-4-8-15,2 3-3 16,-9-3 0-16,-4 4-7 15,-9 2-2-15</inkml:trace>
    <inkml:trace contextRef="#ctx0" brushRef="#br1" timeOffset="30287.3207">3347-2430 154 0,'0'0'40'0,"29"11"-12"16,-3-11-50-16,4-6-9 16,14 1-1-16,-7-6-2 15,7 2-1 1,-5-7-1-16</inkml:trace>
    <inkml:trace contextRef="#ctx0" brushRef="#br1" timeOffset="30891.0012">4502-2704 134 0,'-5'-23'34'16,"-2"-2"3"-16,-10-2-14 16,8 3-22-16,-3 5-1 15,-1 1 0-15,-7 3 0 16,-1 6 1-16,-8 6 0 16,-4 6-1-16,-3 8 1 15,-3 5-2-15,1 6 1 16,0 8 0-16,7 6 0 0,6 4-1 15,10 3 0 1,14 0 1-16,11 0 0 16,12-3-1-16,11-6 1 15,10-10 0-15,6-10 0 16,-1-14-8-16,10-5-4 0,-11-15-1 16,0-4 0-16,-13-10 1 15,-5 0 2-15,-15 2 8 16,-3 1 2-16,-5 9 8 15,-12 1 4-15,6 21 1 16,0 0 0-16,-20-2-1 16,20 2-2-16,-12 36-8 15,12-2-1-15,2 9-1 16,5 4 0-16,2 7 0 0,7 4 0 16,0-4 1-1,6 0-1-15,-2-7 0 16,1-10 0-16,-1-11-8 0,2-7-16 15,-6-11-8-15,-16-8 0 16,25-18-1-16,-14-6-2 16,-2-5 0-16</inkml:trace>
    <inkml:trace contextRef="#ctx0" brushRef="#br1" timeOffset="31056.1141">4959-2389 160 0,'-6'16'34'16,"-1"8"-2"-16,-2-1-27 16,4-3-18-16,12 2-15 15,-7-22-5-15,20 23 0 0,-20-23-2 16,27-16 0-16,-9-8-1 16</inkml:trace>
    <inkml:trace contextRef="#ctx0" brushRef="#br1" timeOffset="31603.8024">5386-2718 153 0,'2'-16'34'0,"-2"16"-1"15,0 0-21-15,-16 16-12 16,11 6 0-16,-4 4 0 0,-2 12 0 15,-2 7 0-15,-1 4 0 16,1 5 0-16,0 2 0 16,4-4 0-16,8-2 0 15,2-3 0-15,10-7 0 16,5-10 0-16,6-6 0 16,9-12 0-16,3-5 1 15,2-7-1-15,0-7 1 16,0-5-1-16,0-6 0 15,-3-4 0-15,-4 0 0 16,-8-3 0-16,-6 0 0 16,-6 0-1-16,-7 0 1 15,-9-1 0-15,-10 3 0 0,-8-4 0 16,-9 0 0-16,-8 2 0 16,-5-2-1-16,-3 2 1 15,1-1 0-15,-1 1 0 16,1 2 0-16,9 1 0 15,6 2 0-15,9 2-1 16,8 0 1-16,10 1 0 16,7 17 0-16,16-29 0 15,4 16 0-15,11-1 0 16,9 1 0-16,1-3-7 16,4 11-14-16,-2-3-7 15,-3 5-3-15,-7 1-1 16,-4 4-2-16,-8-2 0 15,-3 3 0-15</inkml:trace>
    <inkml:trace contextRef="#ctx0" brushRef="#br1" timeOffset="32024.3264">5921-2984 147 0,'-20'5'33'16,"20"-5"2"-16,-15 29-17 16,19 1-18-16,9 5 1 15,10 8-1-15,4 7 1 0,9 8-1 16,4 6 1-16,0 7-3 15,3-5 2-15,-3-1 0 16,-6 0 1-16,-9-6-1 16,-10-5 0-16,-8-5 1 15,-13-10-1-15,-4-8 0 16,-10-8 0-16,-9-5 1 16,-5-7-2-16,-4-9 1 15,-2-6-1-15,0-7 1 16,4-3-1-16,4-6 1 15,5 2-10-15,5-7-16 16,15 2-6-16,3-4-2 16,11-4-2-16,8-1-3 0,8-13 0 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18.1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9B392C-EC4D-4DA3-8310-AE37456CF3D6}" emma:medium="tactile" emma:mode="ink">
          <msink:context xmlns:msink="http://schemas.microsoft.com/ink/2010/main" type="inkDrawing" rotatedBoundingBox="12005,12799 12629,11398 13804,11920 13180,13322" semanticType="enclosure" shapeName="Other">
            <msink:destinationLink direction="to" ref="{B29724EE-70D0-4051-BB1E-9980889C098F}"/>
            <msink:destinationLink direction="from" ref="{B29724EE-70D0-4051-BB1E-9980889C098F}"/>
          </msink:context>
        </emma:interpretation>
      </emma:emma>
    </inkml:annotationXML>
    <inkml:trace contextRef="#ctx0" brushRef="#br0">635-185 78 0,'-5'-18'31'0,"0"-1"-2"15,-8-7-4-15,2 7-4 16,-7-5 0-16,0 4-3 15,-9-1-5-15,0 3-4 0,-11 0-2 16,-5 7-4 0,-13 2-3-16,-4 7 0 15,-7 8 0-15,-5 4-1 16,-3 12 1-16,-7 9 1 16,1 10-1-16,5 11 0 0,10 9 0 15,6 18 0-15,11 17 0 16,13 8 0-16,15 8 0 15,15 3 0-15,21 0 0 16,15 0 0-16,15-10 0 16,17-15 0-16,12-22 0 15,16-14 0-15,9-15 0 16,9-17 0-16,3-17 0 16,-1-17 0-16,-4-15 0 15,-9-16 0-15,-8-11 0 16,-13-16 0-16,-15-13 0 15,-12-13 0-15,-11-8 0 0,-15 0 0 16,-10-1 0-16,-10 6 0 16,-10 0 0-16,-11 6 0 15,-9 8 0-15,-9 12 0 16,-6 6 0-16,-6 0-4 16,1 12-10-16,-6 2-8 15,8 16-9-15,0 4-2 16,13 12-1-16,3 4-3 15,13 8-5-15,16 9 5 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20.9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3AD422-6469-45A5-86F5-933216FDCA54}" emma:medium="tactile" emma:mode="ink">
          <msink:context xmlns:msink="http://schemas.microsoft.com/ink/2010/main" type="inkDrawing" rotatedBoundingBox="13785,12716 13978,12016 14399,12133 14205,12832" semanticType="callout" shapeName="Other">
            <msink:sourceLink direction="with" ref="{F5A48F32-4DA3-4CC3-95FD-D038BB2286DE}"/>
          </msink:context>
        </emma:interpretation>
      </emma:emma>
    </inkml:annotationXML>
    <inkml:trace contextRef="#ctx0" brushRef="#br0">1343 4 176 0,'0'-16'41'0,"3"-4"-7"15,-3 20-30-15,38-25-4 16,-5 16 0-16,5 4 0 0,9 1 0 15,1 6 0-15,3 1 0 16,-2 8 0 0,-6 0 0-16,-7 7 0 15,-11 2 0-15,-7 1 0 0,-12-1 0 16,-10 7 0-16,-9 0-1 16,-10 0 1-16,-6-2 0 15,-5-1 0-15,-2-10 0 16,-4 2-1-16,2-7-3 15,6 0-5-15,1-9-5 16,13 4-6-16,-2-9-5 16,20 5-6-16,0 0-2 15,0 0-5-15,29-9 1 16,-7 1 5-16,10 1 23 16</inkml:trace>
    <inkml:trace contextRef="#ctx0" brushRef="#br0" timeOffset="-336.0579">1368 29 121 0,'0'0'39'0,"0"0"-5"0,0 0-11 16,-18-14-7-16,18 14-2 16,4 25-6-16,-1 0-8 15,4 10 0-15,-1 8 0 16,1 11 0-16,-2 5 0 15,3 4 0-15,-1 0 0 16,-2-4 0-16,3-5 0 16,-1-3-1-16,-2-12 1 15,1-8 0-15,-1-15-7 16,-5-16-13-16,0 0-7 16,18 6-6-16,-20-26-5 15,-1-11-2-15,-3-12-2 16,-3-7 1-16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34.2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8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3-10-31T16:15:24.401"/>
    </inkml:context>
  </inkml:definitions>
  <inkml:traceGroup>
    <inkml:annotationXML>
      <emma:emma xmlns:emma="http://www.w3.org/2003/04/emma" version="1.0">
        <emma:interpretation id="{9822D000-F853-48AE-8A43-788A4C12C249}" emma:medium="tactile" emma:mode="ink">
          <msink:context xmlns:msink="http://schemas.microsoft.com/ink/2010/main" type="inkDrawing" rotatedBoundingBox="8322,14639 12513,15413 12182,17204 7991,16430" shapeName="Other"/>
        </emma:interpretation>
      </emma:emma>
    </inkml:annotationXML>
    <inkml:trace contextRef="#ctx0" brushRef="#br0">-4372 3094 164 0,'0'0'35'16,"-20"-8"-2"-16,20 8-11 16,-3 31-21-16,6 0-1 0,5 8 0 15,1 8 0-15,3 9 0 16,6 1 0 0,4 5 0-16,5-9 0 15,7-4 0-15,8-13 0 0,5-13 0 16,5-17 0-16,2-12 0 15,-1-15 0-15,-5-13-1 16,-6-11 1-16,-11-8-1 16,-11-6 0-16,-10 2-1 15,-8 6 2-15,-5 6-1 16,-3 9 2-16,-1 9 0 16,7 27 2-16,0 0-2 15,0 0-1-15,-4 34 0 16,15 6 0-16,7 7 0 15,9 3 0-15,11 2 0 16,9 0 0-16,5-3 0 16,3-11 0-16,2-13 0 0,1-9-1 15,-7-14 0-15,-8-15 0 16,-12-8 0-16,-17-15-4 16,-5-6-6-16,-16-11 0 15,-4 0-1-15,-12-4 0 16,-1 8-4-16,-6-1-4 15,6 10-5-15,2 4 2 16,4 6 1-16,11 10-2 16,4 0-3-16,3 20 0 15,18-27 12-15</inkml:trace>
    <inkml:trace contextRef="#ctx0" brushRef="#br0" timeOffset="390.5847">-3391 2975 142 0,'9'36'41'0,"-8"-6"-1"15,5 15-11-15,-1 4-26 16,6 9-3-16,7 1 0 16,2 2 0-16,7-1 0 15,-2 1 0-15,2-9 0 16,-1-7 0-16,-5-7 0 16,-4-15-3-16,-1-10-10 15,-16-13-1-15,0 0 1 16,2-42 0-16,-4 6 0 15,-4-11 0-15,10-3 4 16,0-4 7-16,10 0 5 16,8 6 4-16,3 4 5 0,9 16 1 15,1 10 0-15,3 16 0 16,-6 11-1-16,2 16 0 16,-8 11-4-16,1 13-8 15,-4 3 0-15,-1 5 0 16,-2-3 0-16,0-5 0 15,3-4-8-15,-3-16-15 16,5-10-7-16,-7-15-3 16,4-9-1-16,-6-15-1 15,2-7 0-15,-5-6 2 16</inkml:trace>
    <inkml:trace contextRef="#ctx0" brushRef="#br0" timeOffset="1019.0077">-2505 3295 155 0,'-2'-30'33'16,"2"30"0"-16,-21-26-9 16,21 26-18-16,-29-12-4 15,11 14-1-15,-4 5 0 16,-1 5-1-16,-5 10 0 16,1 5 0-16,2 7 0 15,3 6 0-15,6 6 0 16,7 3 0-16,13 1 0 15,10-5-1-15,11-7-1 16,10-9 1-16,10-11-1 0,4-14 0 16,1-13 1-16,-1-11 0 15,-6-11 0 1,-10-8 1-16,-8-5-1 16,-12-2 1-16,-8 2-1 0,-9 5 1 15,-5 7 1-15,-3 6 2 16,-1 10-1-16,13 16 0 15,-23 0 1-15,21 18-1 16,2 7-2-16,7 8 0 16,4 6 0-16,7 6 0 15,11 2 0-15,7-2 0 16,7-4-2-16,4-10 1 16,6-8-1-16,-1-14 1 0,2-12 0 15,-3-13-3 1,-4-10-6-16,-13-13-3 15,-7-10 0-15,-12-10-1 16,-8-4 10-16,-9 2 4 0,-9 0 1 16,-3 8 4-16,-8 3 5 15,4 16 4-15,-4 10 3 16,22 24-1-16,-25 13-14 16,20 16-2-16,8 12 0 15,4 10 0-15,10 6 0 16,4 4 0-16,10 6 0 15,3-8 0-15,1-3 0 16,1-11-5-16,-2-5-16 0,-9-19-10 16,-1-10-2-16,-24-11 0 15,7-18-3 1,-21-7 1-16,-8-4 0 16</inkml:trace>
    <inkml:trace contextRef="#ctx0" brushRef="#br0" timeOffset="1162.9583">-2129 3426 157 0,'-13'-21'34'0,"31"3"-9"15,15-4-27-15,10-1-31 16,18 1-1-16,2-5-1 16,4 4-3-16,-4-4 0 15</inkml:trace>
    <inkml:trace contextRef="#ctx0" brushRef="#br0" timeOffset="1765.5685">-1154 3131 123 0,'0'0'4'16,"0"0"-4"-16,30 6-20 15,3-1-11-15,12 2 0 16,9 4 1-16</inkml:trace>
    <inkml:trace contextRef="#ctx0" brushRef="#br0" timeOffset="1636.2836">-1097 3248 160 0,'0'0'36'16,"-23"13"-2"-16,17 9-9 15,6 6-25-15,2 7 0 16,9 6 0-16,4 6 0 15,4 1 0-15,3-5 0 0,2 4-16 16,-6-16-13-16,0-8-5 16,-18-23 0-16,25 0-2 15,-23-25 0-15,-4-9 0 16</inkml:trace>
    <inkml:trace contextRef="#ctx0" brushRef="#br0" timeOffset="2146.8261">-528 3182 188 0,'-46'2'35'0,"5"12"-4"16,-1 2-31-16,10 2 0 16,7 2 1-16,10 3-1 15,10-1 0-15,10-2 0 16,12 1-1-16,10-1 0 15,12-2 0-15,8-2 1 0,9-1-2 16,7-3 1 0,2 3 0-16,-2 1 1 15,-3-2 1-15,-10 2 1 16,-12 6-1-16,-7 1 0 0,-15 1 0 16,-7 1 0-16,-14 0-1 15,-10-3 0-15,-10-4 0 16,-4-4 0-16,-7-5 0 15,-3-9 0-15,-1-3 0 16,2-14-4-16,9 1-15 16,4-13-10-16,19 2-4 15,8-12-1-15,18 1-1 16,11-5-1-16,10 2 1 0</inkml:trace>
    <inkml:trace contextRef="#ctx0" brushRef="#br0" timeOffset="14473.6555">-2868 4353 153 0,'16'-3'45'0,"1"5"-2"16,-17-2-29-16,36-6-14 15,-6 8 0-15,7 0 0 16,2 1 0-16,3 1 0 16,-1 0 0-16,3-1 0 15,1 1 0-15,-11-8-19 0,4 4-14 16,-13-5-6-16,-5-1-4 15,-20 6-1 1,7-18-1-16,-7 18 14 0</inkml:trace>
    <inkml:trace contextRef="#ctx1" brushRef="#br0">-970 4001 0,'0'0'0,"0"0"0,0 0 15,0 121-15</inkml:trace>
    <inkml:trace contextRef="#ctx0" brushRef="#br0" timeOffset="14778.5208">-1855 4157 163 0,'-7'-16'43'0,"7"16"-2"0,24-20-33 16,-5 11-8-16,12 2 0 15,3 0 0-15,6 0 0 16,5 5-3-16,-3-5-13 16,5 10-7-16,-11-1-7 15,-2 3-4-15,-14 1-5 16,-20-6-2-16,0 0-1 16,0 0 16-16</inkml:trace>
    <inkml:trace contextRef="#ctx0" brushRef="#br0" timeOffset="15290.9911">-1757 4159 160 0,'-22'25'42'16,"15"-3"-2"-16,-2-1-27 16,7 8-13-16,8 0 0 15,3 3 0-15,5 4 0 16,0 0 0-16,4 0 0 15,0-5 0-15,1-2 0 16,-1-11 0-16,-2-2 0 0,-16-16 0 16,27 0 0-1,-27 0 0-15,20-31 0 16,-11 10 0-16,-2-3 0 16,2-1 0-16,0 2 0 0,2 3 0 15,5 2 0-15,2 5 0 16,9 4 0-16,6 4 0 15,5 5 0-15,5 7 0 16,7 2 0-16,5 11 0 16,-1 7 0-16,2 7-1 15,-8 9 0-15,-3 6 1 16,-8 5-1-16,-10 0 1 16,-9 5 0-16,-9-7 0 15,-13-5 1-15,-9-5-1 16,-14-12 0-16,-9-8 0 15,-11-10 1-15,-10-4-1 16,-7-10 0-16,-4-7 1 0,-3-6-1 16,7-3 0-16,13-3-15 15,4-10-16-15,15 2-9 16,17-7-3-16,10-3-2 16,16 1-4-16,7-11 18 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25.0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9D6D822-FEEA-4FD9-A368-DCDF42A9A05F}" emma:medium="tactile" emma:mode="ink">
          <msink:context xmlns:msink="http://schemas.microsoft.com/ink/2010/main" type="inkDrawing"/>
        </emma:interpretation>
      </emma:emma>
    </inkml:annotationXML>
    <inkml:trace contextRef="#ctx0" brushRef="#br0">40-6 37 0,'-18'-3'30'0,"18"3"-5"16,-13 20-8-16,13-20-4 15,-5 34 2-15,1-13 4 16,12 12-1-16,-8-4-2 16,9 8-2-16,-9-1-3 15,5 6-2-15,-9-6-1 16,6 0-2-16,-2-6-3 15,-2-5-8-15,8-3-8 16,-6-22-9-16,0 0-8 0,16 7-6 16,-5-23-5-16,0-6-2 15,3-6-1-15</inkml:trace>
    <inkml:trace contextRef="#ctx0" brushRef="#br0" timeOffset="720.8483">257-164 49 0,'-37'-29'34'0,"16"15"-2"0,-6 1-10 15,-11-1-10-15,4 8 0 16,-10-1 1-16,5 7-1 15,-10 2-3-15,4 11 0 16,-9 1 0-16,5 13-1 16,-3 7-1-16,5 11-1 15,2 9-1-15,7 9-2 16,5 6-1-16,11 2-1 16,10 5 0-16,14-8 0 15,18-6 0-15,12-8 0 16,17-13-1-16,16-14 0 15,12-14 1-15,8-13-3 16,5-15 1-16,-9-12-1 0,-5-11 1 16,-13-14 0-16,-16-9-5 15,-25-15 0-15,-18-1 1 16,-22-4 1-16,-13 6-1 16,-14 3 1-16,-8 10 0 15,-8 8-2-15,2 18-5 16,-1 13-12-16,8 9-13 15,10 10-2-15,8-3-3 16,16 5-1-16,18 2 31 16</inkml:trace>
    <inkml:trace contextRef="#ctx0" brushRef="#br1" timeOffset="-42031.8802">1561 72 55 0,'-5'-25'39'16,"5"25"0"-16,-13-26-11 15,4 10-12-15,9 16-1 0,-16-20 0 16,16 20-1-16,-24-10-6 16,24 10-4-16,-32 0-3 15,10 3 0 1,-1 6 0-16,-6 4 1 0,-2 5-2 15,-1 7 1-15,-1 6-1 16,1 6-1-16,3 8 0 16,4 4-1-16,7 3 2 15,7 4-1-15,20 7-7 32,7-7 3-32,13-6 0 15,9-12 0-15,7-9 0 0,4-11 2 16,3-15-2-16,2-10 1 15,-12-24 5-15,-6-6-2 16,-6-12 2-16,-10-9-2 16,-20-19 4 15,-3 7-3-31,-15 0-3 16,0 16-3-16,-11 2-3 15,5 26-26 1,-5 8 1-1,11 20-7-15,9 22-4 16,7 6 22-16</inkml:trace>
    <inkml:trace contextRef="#ctx0" brushRef="#br0" timeOffset="85619.8406">-303 1808 1 0,'18'-32'14'0,"-2"17"-6"16,6 1-6-16,11 3-2 15,6 2-1-15,14-2 1 16,8 2 0-16,13 0-1 15,4 0 0-15,8 4-1 16,8-1-3-16,2 1-3 16,3 5 2-16,-2-4 6 15,6 8 0-15</inkml:trace>
    <inkml:trace contextRef="#ctx0" brushRef="#br1" timeOffset="-41067.2789">1453 923 31 0,'0'0'22'16,"7"-16"0"-16,-7 16 2 0,22-26-3 15,-2 17-2-15,-2-10-2 16,11-1-3-16,-1-7-3 15,12 7-3 1,3-11-6-16,8 3-1 0,1-1-1 16,1 0 0-16,2 0-1 15,-6 8 1-15,2 3-8 16,-17-2-7-16,0 13-5 16,-17 1-7-16,-17 6-5 15,0 0-3-15,-2 22-1 16,-18-6 19-16</inkml:trace>
    <inkml:trace contextRef="#ctx0" brushRef="#br1" timeOffset="-41607.3878">1415 631 34 0,'-9'-16'42'16,"9"16"-6"-16,0 0-12 16,-13 25-7-16,6-7 0 0,9 15-2 15,-4 4-6-15,4 14-7 16,0 12-2-16,0 5 0 16,-1 10 2-16,-2 3-3 15,-1 3 2-15,-4-1-1 16,3-4 0-16,-5-11 0 15,1-5 0-15,0-10-1 16,3-12-1-16,-1-16-10 16,9-9-12-16,-4-16-8 15,7-19-5-15,0-8-5 16,0-15 0-16,0-5 37 16</inkml:trace>
    <inkml:trace contextRef="#ctx0" brushRef="#br1" timeOffset="-40663.1598">1449 926 70 0,'-27'2'41'16,"11"-9"-13"-16,16 7-12 0,-25-14 0 15,25 14-2 1,-27-22-4-16,10 8-8 15,-2-4-2-15,-5-2 1 16,-3 2-1-16,-7-2-1 0,-2 6 1 16,-4-4-1-16,-3 1 1 15,-4 5 0-15,-2-1 0 16,2 1 0-16,4 1 0 16,5 0 1-16,4-2-1 15,3 3-9-15,15 4-9 16,16 6-7-16,-15-16-7 15,15 16-2-15,0 0-3 16,22-7-4-16</inkml:trace>
    <inkml:trace contextRef="#ctx0" brushRef="#br1" timeOffset="-40179.3961">1410 1340 37 0,'-11'29'35'0,"-7"-15"-4"16,3 12-12-16,-10-3-4 15,3 9 0-15,-7 3-2 16,2 4-4-16,-3 1-3 16,-1 1-3-16,0 1-1 15,4-3-1-15,0-1-1 16,2-9-5-16,11-4-7 16,-3-13-5-16,17-12-4 0,0 0-5 15,0 0-4-15,17-14-5 16,1-6 1-16,0-3 29 15</inkml:trace>
    <inkml:trace contextRef="#ctx0" brushRef="#br1" timeOffset="-39872.2569">1410 1423 66 0,'0'0'41'16,"-13"23"-3"-16,13-23-16 15,7 24-13-15,2-4-1 16,9 3-4-16,2 6-4 16,2 3 0-16,3 4 0 15,2 2 1-15,2 0-1 16,2-4 0-16,-3-4 0 15,0-1 1-15,-1-5-3 16,-6-12-12-16,6-3-12 16,-10-12-8-16,-1-5-2 15,-16 8-7-15,11-28 9 16</inkml:trace>
    <inkml:trace contextRef="#ctx0" brushRef="#br0" timeOffset="85797.6208">2041 1822 8 0,'58'2'17'0,"1"2"-10"0,1 3-8 16,1 0-5-16,10 4-4 16,3-7-3-16,9 1 12 15,-2-7 1-15</inkml:trace>
    <inkml:trace contextRef="#ctx0" brushRef="#br1" timeOffset="-37130.9162">2149 387 46 0,'-16'-18'35'0,"16"18"-1"15,0 0-9-15,4-16-5 16,-4 16-2 0,30-15-3-16,-10 8-4 15,9 2-4-15,2-1-3 0,5 1-2 16,2 0-2-16,3 1 0 16,1 0 0-16,-1 3 0 15,3 1-1-15,-3 0 1 16,1 1-1-16,-3 5 0 15,-3 1 0-15,-3 0 0 16,-2 4 1-16,-6 2-1 16,-4 1 0-16,-4 2 0 15,-1 4 0-15,-5 2 1 16,-4-1 0-16,0 4 0 16,-1-1 0-16,-1 1 0 15,0-2 0-15,1 1 0 16,-1-4 1-16,2-4 0 0,1 0-1 15,-1 0-1-15,-7-16 1 16,13 24 0-16,-13-24 0 16,7 18 0-16,-7-18 0 15,0 0 0-15,0 0 0 16,0 16 0-16,0-16 0 16,-16 3 0-16,16-3 0 15,-26 0-1-15,8 2 1 16,-5-4 0-16,-2 2 0 15,-8 0-1-15,-1-1 1 16,-4-1 0-16,-5 0-1 16,-1 2 1-16,-4-4 0 15,-1 3 0-15,-2-3-1 0,4 0 1 16,-1-1 0-16,3 1 0 16,5 1 0-16,4 1 0 15,7-2 1-15,5 3-1 16,24 1 1-16,-23-6-6 15,23 6-9-15,0 0-8 16,23-5-7-16,-5 3-3 16,2 0-1-16,0 2-1 15,0 0-2-15</inkml:trace>
    <inkml:trace contextRef="#ctx0" brushRef="#br1" timeOffset="-37791.1732">2099 479 11 0,'0'0'25'0,"-7"21"-4"16,3-4-6-16,0 2-1 16,3-1-2-16,1 4 0 15,1-2-2-15,3 1-2 16,-4-21-4-16,11 26-4 0,-11-26-6 16,0 0-5-16,16 12-5 15,-16-12-2 1,7-18-2-16,-7 18-5 0,6-34-1 15,-1 14 17-15,-5-7 9 16</inkml:trace>
    <inkml:trace contextRef="#ctx0" brushRef="#br1" timeOffset="-36587.9713">2467 689 52 0,'-16'4'38'16,"16"-4"-4"-16,-20 25-11 16,11-3-7-16,7 10-2 15,-3 6-1-15,3 10-3 16,0 8-6-16,4 4-2 16,0 4-1-16,-1 5 0 15,1 3 1-15,-2-4-2 0,-2-1 1 16,4-6-1-16,0-5 1 15,0-6-2 1,0-7 1-16,-1-5-1 16,-1-11 1-16,0-5-4 15,4-4-9-15,-4-18-7 0,0 0-7 16,0 0-4-16,0 0-2 16,-2-17 0-16,2-4-7 15</inkml:trace>
    <inkml:trace contextRef="#ctx0" brushRef="#br1" timeOffset="-36131.1556">2776 1038 39 0,'0'0'22'16,"0"0"-4"-16,-2 18-2 16,2-1 2-16,5 8 2 0,-5 2-1 15,7 7-4-15,-1 0-1 16,1 2-3-16,-3 2-1 16,3 3-3-16,-5-7-2 15,-1-3-8-15,5-4-4 16,-8-5-8-16,6-4-4 15,-4-18-5-15,3 19-3 16,-3-19-2-16,0 0-4 16,0 0 2-16,18-23 6 15,-18 23 25-15</inkml:trace>
    <inkml:trace contextRef="#ctx0" brushRef="#br1" timeOffset="-35423.2002">3117 1190 118 0,'0'0'38'0,"-8"25"-10"16,3-7-17-16,3 3-4 16,2 3 1-16,6 1-8 0,-5 0 1 15,3-3-2-15,0-4 1 16,-4-18-5-16,5 16-3 16,-5-16-2-16,0 0-3 15,5-25 2-15,1 8-1 16,-6-10 1-16,7 2 1 15,-2-5 4-15,4-1 5 16,2 2 5-16,2-1 5 16,1 6 1-16,-1-1 3 15,3 11-1-15,-16 14-1 16,29-15 0-16,-29 15-2 16,22 20-3-16,-13 0-3 15,0 5-2-15,0 6-1 0,-2-1 0 16,2-1 0-16,-2-2 0 15,0-5 1-15,2-6-1 16,-9-16-2 0,0 0-5-16,26 3-4 0,-19-21 0 15,4 2-2-15,-2-11 0 16,3 2-2-16,-3-9 2 16,6 3 2-16,-2 1 6 15,3 3 2-15,0 5 4 16,2 4 5-16,2 9 4 15,-4 6 4-15,8 10 0 16,-5 4-1-16,7 10 1 0,-6-1-1 16,3 9-3-1,-5-2-3-15,2 2-4 0,-2-1-3 16,-5-4 0 0,-3-6 1-16,-10-18-1 0,20 19-15 15,-20-19-12-15,0 0-6 16,13-28-1-16,-11 3-1 15,-2-1-2-15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5.3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85EA9C7-AE70-43D2-A665-0D4954C9C32C}" emma:medium="tactile" emma:mode="ink">
          <msink:context xmlns:msink="http://schemas.microsoft.com/ink/2010/main" type="inkDrawing"/>
        </emma:interpretation>
      </emma:emma>
    </inkml:annotationXML>
    <inkml:trace contextRef="#ctx0" brushRef="#br0">772-1510 93 0,'-19'-20'40'0,"19"20"-2"16,0 0-16-16,0 0-14 15,27-16-1-15,-4 13 0 0,11 1-4 16,8 4-4-16,3-2-1 16,9 3-2-16,-2-1-1 15,8 3-2-15,-4-3 1 16,5 2-1-16,-5-2 0 15,4-1 2-15,-4-1 1 16,-4 0 1-16,-3 0 2 16,-6 2 1-16,-3 2 1 15,-10 3 1-15,1 4 4 16,-13 0 2-16,-2 7 0 16,-3 0-1-16,-4 7 1 15,-4-2-1-15,3 8 1 16,-5-4-3-16,3 7-2 0,1-2-4 15,-2 4 2-15,3-3-2 16,-1 1 2-16,2-2-1 16,0-1 0-16,0-1 0 15,0-3 0-15,0-1 0 16,-2-3 0-16,-2-3-1 16,1-2 1-16,-4 0 0 15,-2-18 0-15,-2 29 0 16,2-29 0-16,-9 18 0 15,9-18 0-15,-16 16-1 16,16-16 1-16,-26 14 0 16,26-14 0-16,-30 11 0 15,12-6 0-15,0-1 0 0,-4-2 0 16,-3-2 0-16,-6-2 0 16,-1 0 0-16,-8-1 0 15,-3-1-1 1,-6-3 1-16,-5 0 0 0,-2-2 0 15,-4 0 0-15,-1-4 0 16,0-1 0-16,1-1 0 16,0 3 0-16,3-3-1 15,1 6 0-15,3 4 0 16,6 1 0-16,4 4 0 16,5 4-1-16,4-2-2 15,11 7-8-15,1-4-7 16,22-5-7-16,-20 11-5 0,20-11-2 15,0 0-1-15,0 0-1 16,18-4 11 0</inkml:trace>
    <inkml:trace contextRef="#ctx0" brushRef="#br0" timeOffset="-759.4088">709-1528 25 0,'0'0'18'0,"0"0"0"16,0 0-3-16,-9 16 1 15,9-16 4-15,4 33 2 16,-4-10-3-16,5 11-1 16,-5 1-3-16,6 10-1 15,-6-2-4-15,1 4-2 0,-2-4-4 16,1-4-3 0,0-6-1-16,0-10-2 15,3-3-11-15,-3-20-8 16,0 0-6-16,0 0-6 0,17-20-5 15,-12-7-3-15,0-7 0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2.9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1513FC-4A21-4F89-AE80-3EEDAB02EA36}" emma:medium="tactile" emma:mode="ink">
          <msink:context xmlns:msink="http://schemas.microsoft.com/ink/2010/main" type="inkDrawing" rotatedBoundingBox="4910,8322 5102,5809 5152,5813 4960,8326" semanticType="strikethrough" shapeName="Other">
            <msink:sourceLink direction="with" ref="{DDEF6B3F-D1E5-4B8C-9C60-E300FAAA573B}"/>
          </msink:context>
        </emma:interpretation>
      </emma:emma>
    </inkml:annotationXML>
    <inkml:trace contextRef="#ctx0" brushRef="#br0">214 0 1 0,'-14'19'12'15,"5"5"-2"-15,0 6-5 16,5 6-2-16,1 8 1 15,3 2-1-15,1 6 0 16,3 6-1-16,-2 3-1 16,0 6-1-16,0 1 0 15,-4 4-1-15,0 4 1 0,0 3-1 16,-3 0 1-16,-3 2 0 16,1-2-1-16,0 0 0 15,0 2 0-15,0 0 0 16,-1 2 1-16,-1-4-1 15,0-3 0-15,2-1 1 16,0-3-1-16,1 0 2 16,-1-3-2-16,2-6 2 15,-1-2 0-15,1-4 1 16,1-3-1-16,-1 0 1 16,1 0-2-16,-3-5 2 15,4-6-2-15,-5 2-1 16,7-7-3-16,-5 0 0 0,4-2-1 15,-3-6 0 1,1 1 0-16,1-4-2 0,-1 0 2 16,-1-2-2-1,1-2 7-15,-1-5 0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03.99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546589-BC1B-4597-AC50-B7604DEFDFA3}" emma:medium="tactile" emma:mode="ink">
          <msink:context xmlns:msink="http://schemas.microsoft.com/ink/2010/main" type="inkDrawing" rotatedBoundingBox="7879,8505 11564,6673 12677,8913 8992,10744" rotationAngle="1419717084" semanticType="callout"/>
        </emma:interpretation>
      </emma:emma>
    </inkml:annotationXML>
    <inkml:trace contextRef="#ctx0" brushRef="#br0">-4069-3153 96 0,'0'0'40'16,"0"0"-6"-16,-27 23-12 15,20 3-10-15,-4 4-5 16,2 6-3-16,2 11-3 16,-4 9-2-16,0 3 2 15,2 2 0-15,4 2 0 16,1 2 0-16,4-7 1 16,6 1 0-16,1-11 0 0,7-4 0 15,4-10-1 1,8-7-1-16,1-11 0 15,3-9 0-15,5-9 0 16,1-8-1-16,3-10 0 0,-2-4 0 16,0-6 1-16,0-4 0 15,-5-2 0-15,-5 0-1 16,-2 2 0-16,-8-1 1 16,-7 3-2-16,-4 0 0 15,-10 6 1-15,-7 5 0 16,-5 5 1-16,-9 7-1 15,-6 7 1-15,-1 9 0 16,-6 7 0-16,4 10 1 16,1 5-1-16,8 5 1 15,3 5 0-15,11 3 0 16,10-3 0-16,4-1 1 16,12-2 0-16,3-7-1 0,5-2-6 15,-1-13-9-15,7-1-9 16,-6-15-6-16,4-3-5 15,-3-4-1-15,-5-6 0 16,-1-3 0-16</inkml:trace>
    <inkml:trace contextRef="#ctx0" brushRef="#br0" timeOffset="730.332">-3298-2923 131 0,'-25'29'36'0,"12"0"-1"16,-2-8-13-16,5 12-21 15,10-1 1-15,5-1 0 16,2-2 0-16,6-6-5 16,3-5-6-16,-16-18-3 15,27 13-2-15,-27-13 0 16,0 0-2-16,16-31 1 16,-10 11 0-16,-8-10 5 0,4-8 6 15,3-5 7-15,1-4 6 16,6 2 4-1,1-6 0-15,7 12 1 16,-2 1-1-16,7 11 2 0,-3 9-2 16,5 13-2-16,-4 10-7 15,3 10-3-15,-5 6-1 16,3 8 1-16,-4 5-1 16,-2 0-1-16,-2 6 1 15,-5-4 0-15,-1-6 2 16,-1-3-2-16,-1-5 1 15,-8-22-2-15,0 0 0 16,20 9-4-16,-20-9-6 0,16-36-2 16,-4 13-2-16,-1-12 1 15,4 3-1-15,-1-8 0 16,10 4 0 0,-1-5 5-16,2 5 9 0,8 7 10 15,-4 2 5-15,3 13 1 16,-3 7 0-16,3 18 1 15,-6 5 0-15,1 16-1 16,-7 4-4-16,-2 7-8 16,-4 6-2-16,-1 1-1 15,-6-5 1-15,2-5 1 16,-4-8-2-16,1-8 0 0,1-6-5 16,-7-18-20-16,0 0-10 15,22-33-1-15,-15-1-3 16,-5-7-2-16,-6-19-1 15</inkml:trace>
    <inkml:trace contextRef="#ctx0" brushRef="#br1" timeOffset="107383.6284">-4217-3900 6 0,'49'-9'15'15,"2"3"-9"-15,-3 1-6 16,1 3-4-16,3 2 0 16,1-2 0-16,3 1 0 15,-4-3 1-15,4 0 0 0,-6 3 0 16,1-1 3-16,-2 0-1 15,3 0 1-15,-7-5 0 16,6 5 0-16,-6-12 0 16</inkml:trace>
    <inkml:trace contextRef="#ctx0" brushRef="#br1" timeOffset="109082.0947">-2614-4244 68 0,'3'-16'24'0,"-3"16"-4"16,17-13-14-16,-1 12-5 15,5-1 0-15,5-2-1 16,4 4 1-16,-1 0-1 16,2 2 1-16,-2 0 1 15,-6 3 2-15,-5 2 2 16,-18-7 0-16,22 20 2 16,-22-20 2-16,2 29 0 15,-2-29 2-15,-15 34 0 0,3-14-2 16,1 3-1-16,-7 2 0 15,3 2-1-15,-3-1-1 16,6 2-2-16,-3-1-2 16,6 4-1-16,0-6 0 15,4 0-1-15,5-1-1 16,2-3 0-16,7-3 0 16,5 0 0-16,4-5 0 15,9-4 0-15,6-4-1 16,5-3 1-16,8-5 0 15,1-3 0-15,2-3 1 16,0-3-1-16,0-5 0 16,-3-1 0-16,-4-1 1 0,-4-3-1 15,-7-1 0-15,-4-3 0 16,-6-1 0-16,-5 0 0 16,-7 0 1-16,-5 2-1 15,-6 2 1-15,-5 1-1 16,-6 6 0-16,13 16 0 15,-34-22 1-15,16 21-1 16,-2 8 0-16,4 7 0 16,3 6 0-16,3 7 0 15,6 5 0-15,6 4 0 16,7 2-1-16,7 0 1 16,7-4-1-16,10-5 1 15,7-4-3-15,1-9-8 0,13-3-7 16,-1-13-3-16,8-4-4 15,-9-8-3-15,4-3 0 16,-16-12-1 0,-2 2 3-16,-15-9 12 0,-6 0 12 15,-17 0 10-15,-9-2 11 16,-1 5 9-16,-15 0 0 16,4 12 2-16,-6 1-2 15,10 16-3-15,-4 4-6 16,21-2-5-16,-11 32-8 15,14-3-5-15,12 3-1 16,6 6-1-16,5 0 1 16,1 1 0-16,3-4-1 0,-1-3-1 15,-2-7-6-15,-10-10-6 16,-1-6-3 0,-16-9-2-16,0 0 1 15,-16-35-1-15,1 14 1 0,-12-12 2 16,-2-1 12-16,4 0 7 15,0-2 5-15,7 2 2 16,7 1 1-16,15 8-1 16,6-2 1-16,16 9-4 15,10 7-8-15,3 2-10 16,12 9-9-16,1 4-3 16,2 3-2-16,1 2 0 15,-7 6 0-15,1-5-1 16</inkml:trace>
    <inkml:trace contextRef="#ctx0" brushRef="#br1" timeOffset="109430.4879">-895-4201 76 0,'-11'-21'21'16,"-3"3"0"-16,-11 3-7 16,-4 8-2-16,-4 7 0 15,3 11 0-15,-8 3 2 16,9 13-2-16,-2 6-2 15,10 10 1-15,3-2-1 16,14 10-1-16,6-8-2 16,16 2-2-16,11-7-6 15,9-6 1-15,9-10 0 16,1-8 0-16,5-10-1 16,-7-10-5-16,1-6-5 15,-18-14-5-15,-5 1 0 0,-21-11-2 16,-6 2 1-16,-21-6-1 15,-3 4 1-15,-16 0 3 16,-8 6 4-16,-6 3 1 16,3 3-2-16,-2 8-2 15,5 4-1-15,8 5-2 16,3-1 0-16,9 8-1 16</inkml:trace>
    <inkml:trace contextRef="#ctx0" brushRef="#br1" timeOffset="109722.0849">-2766-4006 69 0,'22'-11'34'0,"3"-2"-3"15,8 6-13-15,1 0-9 16,9 3-8-16,9 4-13 16,3 4-10-16,0-1-10 0,3 6-3 15,-7-3-1-15,-3 6 12 16</inkml:trace>
    <inkml:trace contextRef="#ctx0" brushRef="#br1" timeOffset="111074.9679">-1914-3542 90 0,'0'0'35'16,"-15"25"-2"-16,8-3-14 15,13 12-8-15,3 0 1 16,12 7 0-16,1-1-3 16,9 3-3-16,3-5-2 0,6-2 0 15,-1-11-1 1,5-11-1-16,-1-10-1 15,-3-11-1-15,-3-7 1 16,-4-12-2-16,-8-6-1 0,-5-8 0 16,-6-1-1-16,-10 1 1 15,-8 3-1-15,-8 4 1 16,-4 6 0-16,-4 7 1 16,-7 10 2-16,1 8 1 15,-2 7 1-15,4 10-1 16,2 6 0-16,8 8 0 15,7 5 0-15,7 4 0 0,12 2-2 16,14-3 1 0,15-4-1-16,8-10-8 15,14-1-8-15,-3-17-5 16,10-5-3-16,-12-14-2 16,-1-4 0-16,-17-16 0 0,-6 1 1 15,-16-6 12-15,-8-3 12 16,-9 6 11-16,-8-3 10 15,3 12 6-15,-8 0 1 16,12 27-1-16,-20-18 0 16,20 18-5-16,-9 16-4 15,13 4-6-15,1 7-7 16,8 7-4-16,8 7 0 0,8-1 0 16,4 1 0-1,5-3 0-15,3-6 0 16,1-8 1-16,-3-15-1 15,-1-11 0-15,-9-12 0 0,-7-13-3 16,-8-8-4-16,-12-6-1 16,-8 0 1-16,-6-4-1 15,-3 5 1-15,-10 4 0 16,5 9-1-16,-1 7 4 16,4 9 2-16,17 11-3 15,0 0-6-15,0 0-4 16,17 18-4-16,10-3 0 15,14 6 0-15,3-1 1 16,10 4 3-16,-2-6 8 16,2 3 10-16,-5-3 9 15,-4-7 9-15,0 0 6 16,-12-9 0-16,-1-1-1 0,-9-11-2 16,3 4-4-16,-10-12-4 15,2 2-6-15,-7-7-6 16,-4-1-4-16,-2 3-1 15,-6-3 0-15,-7 3 1 16,-6 3-1-16,-11 1 0 16,-6 8 1-16,-9 4 0 15,-3 7 0-15,-4 7 0 16,2 9 0-16,4 3 0 16,6 8 0-16,12 9 0 15,16 2 0-15,17 3 0 16,21 0 0-16,18-3 0 15,10-6 1-15,15-4-11 0,2-13-7 16,5-10-8-16,-10-16-5 16,-6-6-1-16,-18-15-2 15,-11-8 0 1,-16-9 0-16,-13-3 11 0,-9-1 18 16,-5-1 14-16,-8 7 8 15,-1-2 8-15,3 17 6 16,-3 1 1-16,16 29 0 15,-16-22-2-15,16 22-9 16,4 29-6-16,10 2-5 16,2 12-5-16,2 9-6 15,6 8-1-15,-1-1-12 16,8 6-18-16,-8-13-3 0,-3-9-9 16,-2-16-2-1,-18-27-2-15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51.0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CB0B1B-F01F-45CF-B225-E0165D7FF7BB}" emma:medium="tactile" emma:mode="ink">
          <msink:context xmlns:msink="http://schemas.microsoft.com/ink/2010/main" type="inkDrawing"/>
        </emma:interpretation>
      </emma:emma>
    </inkml:annotationXML>
    <inkml:trace contextRef="#ctx0" brushRef="#br0">-7748-4003 28 0,'33'-3'21'16,"4"3"-10"-16,1 1-9 15,9 5-4-15,4-4-3 16,10 1-4-16,2 1-2 0,8-4-3 15,6 2-2-15,-3-4 12 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25.7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322D8B-302F-487F-A9EE-A4F5EF4E9627}" emma:medium="tactile" emma:mode="ink">
          <msink:context xmlns:msink="http://schemas.microsoft.com/ink/2010/main" type="writingRegion" rotatedBoundingBox="12836,12390 20885,12985 20515,17985 12467,17390"/>
        </emma:interpretation>
      </emma:emma>
    </inkml:annotationXML>
    <inkml:traceGroup>
      <inkml:annotationXML>
        <emma:emma xmlns:emma="http://www.w3.org/2003/04/emma" version="1.0">
          <emma:interpretation id="{B46D8BC6-62CD-4F74-9152-D861C8C6DD2E}" emma:medium="tactile" emma:mode="ink">
            <msink:context xmlns:msink="http://schemas.microsoft.com/ink/2010/main" type="paragraph" rotatedBoundingBox="15155,13112 20549,12873 20608,14204 15214,144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70C381-4932-4D63-8DFD-CA4AD99E48B6}" emma:medium="tactile" emma:mode="ink">
              <msink:context xmlns:msink="http://schemas.microsoft.com/ink/2010/main" type="line" rotatedBoundingBox="15155,13112 20549,12873 20608,14204 15214,14444"/>
            </emma:interpretation>
          </emma:emma>
        </inkml:annotationXML>
        <inkml:traceGroup>
          <inkml:annotationXML>
            <emma:emma xmlns:emma="http://www.w3.org/2003/04/emma" version="1.0">
              <emma:interpretation id="{F5A48F32-4DA3-4CC3-95FD-D038BB2286DE}" emma:medium="tactile" emma:mode="ink">
                <msink:context xmlns:msink="http://schemas.microsoft.com/ink/2010/main" type="inkWord" rotatedBoundingBox="15155,13112 20549,12873 20608,14204 15214,14444">
                  <msink:destinationLink direction="with" ref="{183AD422-6469-45A5-86F5-933216FDCA54}"/>
                  <msink:destinationLink direction="with" ref="{CD6502EA-AF81-4BC2-8D09-A34C95441F70}"/>
                </msink:context>
              </emma:interpretation>
              <emma:one-of disjunction-type="recognition" id="oneOf0">
                <emma:interpretation id="interp0" emma:lang="en-US" emma:confidence="0">
                  <emma:literal>(419698th)</emma:literal>
                </emma:interpretation>
                <emma:interpretation id="interp1" emma:lang="en-US" emma:confidence="0">
                  <emma:literal>(41969.8k)</emma:literal>
                </emma:interpretation>
                <emma:interpretation id="interp2" emma:lang="en-US" emma:confidence="0">
                  <emma:literal>(4196988th)</emma:literal>
                </emma:interpretation>
                <emma:interpretation id="interp3" emma:lang="en-US" emma:confidence="0">
                  <emma:literal>-41969.8k)</emma:literal>
                </emma:interpretation>
                <emma:interpretation id="interp4" emma:lang="en-US" emma:confidence="0">
                  <emma:literal>(41969-8k)</emma:literal>
                </emma:interpretation>
              </emma:one-of>
            </emma:emma>
          </inkml:annotationXML>
          <inkml:trace contextRef="#ctx0" brushRef="#br0">2599 2022 190 0,'0'0'34'0,"0"0"-3"15,32 14-31-15,1-14 0 16,12 0-11-16,-4-7-12 16,10 5-7-16,-10-7-2 15,4 2-1-15,-14-7-2 0,-4 7 0 16,-27 7-1-16</inkml:trace>
          <inkml:trace contextRef="#ctx0" brushRef="#br0" timeOffset="1744.2942">3227 1299 59 0,'-24'0'18'0,"-3"0"-1"15,0 9-5-15,0 9 6 16,-6 3 5-16,6 12 0 16,-5 1-4-16,5 14-2 0,-7-1 0 15,6 16-2-15,-8 0-3 16,11 9-7-16,3 4-5 15,10 1 0-15,10-1 0 16,11-6 0-16,16-7 0 16,11-9 0-16,13-9 0 15,5-11 0-15,11-5-10 16,-7-17-12-16,2-1-8 16,-12-9-3-16,-4 2 0 15,-14-12-2-15,-3 3 1 16,-9-8-3-16</inkml:trace>
          <inkml:trace contextRef="#ctx0" brushRef="#br0" timeOffset="599.5409">3441 1471 152 0,'-20'-12'35'0,"20"12"0"0,-18 14-7 15,13 8-23-15,3 8-5 16,2 6-1-16,2 11 2 16,2 7-1-16,3 4 0 15,0 5 0-15,2-2 0 16,2-5 0-16,-2-6 0 15,2-3 0-15,-2-11 0 16,-2-7 0-16,-2-10 0 16,-5-19 0-16,9 20-7 15,-9-20-13-15,0 0-10 16,-9-21-3-16,9 21 0 16,-1-35-2-16,2 16-1 15,1-8-1-15</inkml:trace>
          <inkml:trace contextRef="#ctx0" brushRef="#br0" timeOffset="1332.7831">3716 1392 112 0,'0'0'36'16,"0"0"0"-16,30 11-4 15,1 14-18 1,5 6-2-16,9 14-1 16,2 7-9-16,0 6-2 0,2 8 0 15,-8 4 0-15,-7 6-1 16,-6-4 1-16,-14-2-1 15,-7-5 1-15,-7-9-1 16,-7-4 1-16,-2-11-5 16,-7-21-17-16,16-20-10 15,-33 7-1-15,17-25-1 16,-6-16-2-16,1-11 0 16</inkml:trace>
          <inkml:trace contextRef="#ctx0" brushRef="#br0" timeOffset="3087.4977">4333 1266 126 0,'0'0'34'0,"-27"-5"-3"16,14 21-11-16,-5 8-3 15,2 15-2-15,-4 4-10 16,2 13-4-16,2 3 1 0,-2 8-1 16,3 3 0-16,4 4 0 15,6-2 0-15,7 2-1 16,8-4 0-16,7-5 0 15,8-6 0-15,6-7-1 16,5-12 0-16,2-13-3 16,7-7-15-16,-7-19-11 15,3-4-3-15,-8-15 0 16,-1-7-2-16,-7-17-1 16,1-3 0-16</inkml:trace>
          <inkml:trace contextRef="#ctx0" brushRef="#br0" timeOffset="3636.2916">4990 1587 139 0,'9'-17'40'0,"-8"-2"-9"15,7 1-14-15,-5-6-10 16,1 6 0-16,-2-2-7 16,-6 2 2-16,4 18-2 15,-27-28 1-15,3 17-1 0,-4 9 1 16,-9 7 2-16,-4 8-1 16,-8 7 0-16,2 5-2 15,4 9 2-15,2 4-2 16,10 5 1-16,13 0-3 15,14-1 1-15,15-6-2 16,18-4 2-16,11-8-1 16,7-12 0-16,5-8 0 15,0-8-1-15,-5-10-3 16,-5-8 1-16,-8-1 1 16,-9-4 4-16,-9 3 0 15,-7 3 1-15,-1 5 1 16,-8 16 2-16,0 0 3 0,0 0-2 15,0 0 1-15,-8 32-5 16,3-1 0 0,3 10-1-16,0 9 0 15,4 6 0-15,0 0-1 0,5-2 0 16,0-4 1-16,4-5-2 16,0-12-8-16,9-8-16 15,-4-20-7-15,2-7 0 16,-2-16-1-16,2-3 0 15,-1-13-1-15</inkml:trace>
          <inkml:trace contextRef="#ctx0" brushRef="#br0" timeOffset="4364.9774">5800 1569 171 0,'0'0'34'15,"-24"3"-1"-15,24-3-22 0,-34 31-10 16,10-6-1-16,-3 4 1 16,0 7-2-16,-5 5 1 15,1 4 0-15,4 2-1 16,5 2 0-16,10-3 0 15,6-3-1-15,14-3 1 16,8-4 0-16,11-9-1 16,4-5 1-16,3-12 0 15,4-4 1-15,-2-6-1 16,-2-9 1-16,-3-4 0 16,-6-7-1-16,-5-5 1 15,-4-4 0-15,-7-3 1 16,-7 0-1-16,-7-4 1 0,-10 2 0 15,-8-2 0-15,-10 3 1 16,-8 3-1-16,-6-1 0 16,-5 2 1-16,-3 2-1 15,3 2-1-15,5 3-1 16,6 3 1-16,8-1-1 16,11 4 0-16,22 16-1 15,-3-26 1-15,19 14 0 16,13 3 0-16,5 0 0 15,11 5-7-15,1-1-9 16,2 3-7-16,-4-2-4 16,-3 4-4-16,-8 0 1 0,-6-1-1 15,-6-1-1-15,-5-2 8 16</inkml:trace>
          <inkml:trace contextRef="#ctx0" brushRef="#br0" timeOffset="3794.9831">5334 1889 179 0,'-7'23'34'16,"5"-7"-2"-16,-1 4-42 0,3-20-18 15,9 25-5-15,-9-25 0 16,25-3-2-16,-25 3-1 16,36-34 0-16</inkml:trace>
          <inkml:trace contextRef="#ctx0" brushRef="#br0" timeOffset="4643.1651">5856 1041 156 0,'0'0'33'15,"0"0"0"-15,-6 17-18 0,24 17-11 16,9 11-4-16,6 11 1 15,8 7 0-15,1 10-1 16,3 3 1-16,-4 3-1 16,-4 0 1-16,-10 0 0 15,-9-3 1-15,-9-2-3 16,-9-6 1-16,-6-7 1 16,-5-7-1-16,-3-16-6 15,1-2-17-15,-1-20-10 16,14-16 0-16,-27-18-3 15,20-9-1-15,-2-14-2 16</inkml:trace>
          <inkml:trace contextRef="#ctx0" brushRef="#br0" timeOffset="5663.681">6664 1265 161 0,'-31'14'40'15,"2"13"-6"-15,-8 4-26 16,4 8-5-16,6 6-1 15,4 4-2 1,3 3 2-16,7 2-1 0,9-4 1 16,4 4-3-16,11-5 1 15,6 3 0-15,6-3 0 16,6-6 0-16,5-4-1 16,2-6 1-16,0-6-1 15,0-11 0-15,1-2-7 16,-7-14-12-16,3-2-8 15,-8-12-6-15,-2-2-6 16,-5-6-1-16,-1 1 0 0,-5-1 5 16</inkml:trace>
          <inkml:trace contextRef="#ctx0" brushRef="#br0" timeOffset="6733.1466">6924 1333 94 0,'-15'-27'41'16,"15"27"-3"-16,-12-25-8 15,12 25-10-15,0 0-5 16,0 0-7-16,7 20-7 16,-2 5 0-16,1 5 1 15,-1 8-2-15,1 5 1 16,-1 8-1-16,0 1 1 15,1 4-1-15,-1-2 1 16,4-4-2-16,2-1 0 16,0-8 1-16,2-5-1 15,-3-9 0-15,1-5 0 16,-11-22 0-16,22 9 0 0,-22-9 0 16,13-18 0-16,-12 0 0 15,1-4 1-15,0-3 0 16,0-2-1-1,0 0 1-15,1 2 0 0,3-1 0 16,3 3-1-16,3 3 1 16,4 2 0-16,3 2 0 15,2 3 0-15,4 8 1 16,3 5-1-16,0 5 1 16,3 10 0-16,0 5 0 15,-1 5-1-15,3 7 1 16,-4 4 0-16,-2 4-1 15,-4-1 1-15,-1 1-1 0,-6-6 0 16,-1-3-1-16,-3-10 0 16,-12-21 0-1,16 24-8-15,-16-24-11 16,2-20-9-16,-9-5-4 0,3-6 0 16,-8-10-1-16,3-4-1 15,-4-7-1-15</inkml:trace>
          <inkml:trace contextRef="#ctx0" brushRef="#br0" timeOffset="7031.497">7211 752 160 0,'54'32'35'16,"5"13"-2"-16,19 25-21 16,5 18-6-16,5 13-2 15,-1 7-3-15,-4 7-1 16,-9-1 1-16,-13-3-2 16,-14-8 1-16,-12-15 0 15,-12-12 0-15,-12-15-2 16,-6-9-16-16,-14-20-16 15,-3-14-1-15,-6-21-3 0,0-19-2 16,1-14-2 0</inkml:trace>
        </inkml:traceGroup>
      </inkml:traceGroup>
    </inkml:traceGroup>
    <inkml:traceGroup>
      <inkml:annotationXML>
        <emma:emma xmlns:emma="http://www.w3.org/2003/04/emma" version="1.0">
          <emma:interpretation id="{A2E75AF5-ECB1-48CF-AFE1-15EE79AE70FB}" emma:medium="tactile" emma:mode="ink">
            <msink:context xmlns:msink="http://schemas.microsoft.com/ink/2010/main" type="paragraph" rotatedBoundingBox="12693,14457 20735,15159 20591,16816 12548,16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2C81D4-65D6-41EE-B0A2-FE4F83851FF2}" emma:medium="tactile" emma:mode="ink">
              <msink:context xmlns:msink="http://schemas.microsoft.com/ink/2010/main" type="inkBullet" rotatedBoundingBox="12633,15146 13459,15218 13410,15782 12584,15710"/>
            </emma:interpretation>
            <emma:one-of disjunction-type="recognition" id="oneOf1">
              <emma:interpretation id="interp5" emma:lang="en-US" emma:confidence="0">
                <emma:literal>↳</emma:literal>
              </emma:interpretation>
            </emma:one-of>
          </emma:emma>
        </inkml:annotationXML>
        <inkml:trace contextRef="#ctx0" brushRef="#br0" timeOffset="11115.3066">44 3014 190 0,'-4'-21'34'0,"4"21"-3"15,-13 27-31-15,12 3 0 16,4 10 0-16,6 10 0 16,2 8 0-16,5 5 0 15,6 0 0-15,0-2 0 16,3-5 0-16,-2-8 0 0,1-8 0 15,-4-11-2 1,0-13 0-16,-4-11 1 16,-16-5-1-16,25-25 1 15,-16-4-1-15,4-10 1 0,1-5-1 16,2-2 2-16,4 3-1 16,4 3 1-16,1 8 0 15,4 8 1-15,3 13 0 16,1 15 1-16,-2 9 0 15,1 10 1-15,-3 9-1 16,2 6 0-16,-6 7-1 16,-1 0-1-16,-1 2 0 15,-3-8 0-15,0-3 0 16,-4-18-14-16,6-5-14 16,-6-17-5-16,4-10-1 15,-9-22-1-15,3-5-1 16,-3-15-1-16</inkml:trace>
      </inkml:traceGroup>
      <inkml:traceGroup>
        <inkml:annotationXML>
          <emma:emma xmlns:emma="http://www.w3.org/2003/04/emma" version="1.0">
            <emma:interpretation id="{9B227799-6989-4194-90B3-6281C416AA41}" emma:medium="tactile" emma:mode="ink">
              <msink:context xmlns:msink="http://schemas.microsoft.com/ink/2010/main" type="line" rotatedBoundingBox="13505,14528 20735,15159 20591,16816 13360,16185"/>
            </emma:interpretation>
          </emma:emma>
        </inkml:annotationXML>
        <inkml:traceGroup>
          <inkml:annotationXML>
            <emma:emma xmlns:emma="http://www.w3.org/2003/04/emma" version="1.0">
              <emma:interpretation id="{84D36400-F87A-4540-BB6E-834CFAD41049}" emma:medium="tactile" emma:mode="ink">
                <msink:context xmlns:msink="http://schemas.microsoft.com/ink/2010/main" type="inkWord" rotatedBoundingBox="13491,14687 13799,14713 13712,15710 13404,15684"/>
              </emma:interpretation>
              <emma:one-of disjunction-type="recognition" id="oneOf2">
                <emma:interpretation id="interp6" emma:lang="en-US" emma:confidence="1">
                  <emma:literal>?</emma:literal>
                </emma:interpretation>
                <emma:interpretation id="interp7" emma:lang="en-US" emma:confidence="0">
                  <emma:literal>!</emma:literal>
                </emma:interpretation>
                <emma:interpretation id="interp8" emma:lang="en-US" emma:confidence="0">
                  <emma:literal>?!</emma:literal>
                </emma:interpretation>
                <emma:interpretation id="interp9" emma:lang="en-US" emma:confidence="0">
                  <emma:literal>!?</emma:literal>
                </emma:interpretation>
                <emma:interpretation id="interp10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11500.3247">872 2707 159 0,'4'-33'35'0,"9"8"-2"16,1-5-9-16,10 6-24 16,8 6-1-16,4 4 2 15,0 5-1-15,2 5 2 0,-3 6-1 16,-7 7-1-16,-6 4 1 16,-4 10-1-16,-7 4 0 15,-9 7 0 1,-4 6 0-16,-5 1 0 0,-6 4 0 15,-3-2 0-15,-4 2 0 16,-3-3 0-16,-1-3 0 16,2-5 0-16,1-3 0 15,3-2 0-15,3-8 0 16,4-1 0-16,11 5-10 16,0-25-16-16,9 33-6 15,-9-33-2-15,26 30 0 16,-26-30-3-16,36 35 0 0</inkml:trace>
          <inkml:trace contextRef="#ctx0" brushRef="#br0" timeOffset="11645.4178">1073 3540 188 0,'-22'12'21'0,"22"-12"-22"16,0 0-32-16,0 0-4 15,22-9-2-15,1-10-3 16</inkml:trace>
        </inkml:traceGroup>
        <inkml:traceGroup>
          <inkml:annotationXML>
            <emma:emma xmlns:emma="http://www.w3.org/2003/04/emma" version="1.0">
              <emma:interpretation id="{3FEAD328-090C-4395-8BAC-133526790FE2}" emma:medium="tactile" emma:mode="ink">
                <msink:context xmlns:msink="http://schemas.microsoft.com/ink/2010/main" type="inkWord" rotatedBoundingBox="15866,14734 20735,15159 20591,16816 15721,16391"/>
              </emma:interpretation>
              <emma:one-of disjunction-type="recognition" id="oneOf3">
                <emma:interpretation id="interp11" emma:lang="en-US" emma:confidence="0">
                  <emma:literal>=ica.oicst</emma:literal>
                </emma:interpretation>
                <emma:interpretation id="interp12" emma:lang="en-US" emma:confidence="0">
                  <emma:literal>=ica.oic_st</emma:literal>
                </emma:interpretation>
                <emma:interpretation id="interp13" emma:lang="en-US" emma:confidence="0">
                  <emma:literal>=ica.oic.st</emma:literal>
                </emma:interpretation>
                <emma:interpretation id="interp14" emma:lang="en-US" emma:confidence="0">
                  <emma:literal>€19.85)</emma:literal>
                </emma:interpretation>
                <emma:interpretation id="interp15" emma:lang="en-US" emma:confidence="0">
                  <emma:literal>€189.85)</emma:literal>
                </emma:interpretation>
              </emma:one-of>
            </emma:emma>
          </inkml:annotationXML>
          <inkml:trace contextRef="#ctx0" brushRef="#br0" timeOffset="42675.9358">3171 3627 104 0,'0'0'31'0,"0"0"2"15,0 0-1-15,0 18-8 16,9 16-13-16,0 9-3 16,7 11 1-16,-3 4-6 15,1 5-3-15,0 0 0 16,-3-2 0-16,-5-5 0 16,1-4 0-16,2-9-1 15,-4-10-13-15,6-5-7 16,-11-28-6-16,20 22-5 15,-20-22 0-15,32-22-1 16,-13-6 0-16,0-5 2 16,3-6 7-16,5-5 18 0</inkml:trace>
          <inkml:trace contextRef="#ctx0" brushRef="#br0" timeOffset="43069.9862">4107 3632 114 0,'-22'-34'34'0,"3"7"0"16,-8-2-2-16,3 13-7 0,-5 7-17 15,4 11-1 1,-2 11-6-16,-2 14-1 0,0 14 0 15,0 11 0 1,0 13 0-16,2 3 0 16,8 8 0-16,8 1 0 0,11-5 0 15,11-5 0-15,17-8-5 16,7-14-12-16,17-7-9 16,2-16-5-16,7-10-1 15,-3-15-1-15,-2-6-1 16,-11-13 0-16,-1-5 6 15,-8-4 14-15,-6-3 14 16</inkml:trace>
          <inkml:trace contextRef="#ctx0" brushRef="#br0" timeOffset="43634.1173">4643 3814 111 0,'-18'-32'39'16,"-7"-2"-1"-16,-1 5-7 16,-6-2-18-16,3 13-5 15,-2 0-1-15,1 15 0 16,-4 8-6-16,1 9-1 15,2 12 0-15,2 6 0 16,4 6 0-16,7 5 0 0,7 0 0 16,11-1 0-16,15-8 0 15,8-6-1-15,15-8-7 16,4-16-3-16,10-2-3 16,-2-15 0-16,3-1 0 15,-12-12 0-15,-3 3 4 16,-9-2 6-16,-14 2 12 15,-3 6 4-15,-12 17 2 16,2-16 0-16,-2 16 0 16,-4 22-1-16,-1 1-2 15,5 10-7-15,2 6-4 16,1 4 0-16,5 6 0 16,2-1 0-16,3-3 0 0,5-1-1 15,4-7-5-15,-4-11-13 16,9-7-9-16,-6-13-2 15,7-6-2-15,-9-15 0 16,7 1-1-16,-6-11-1 16,5 1 6-16,-2 1 17 15</inkml:trace>
          <inkml:trace contextRef="#ctx0" brushRef="#br0" timeOffset="43729.1781">5045 4120 141 0,'-1'16'33'16,"-8"0"-1"-16,3 8-1 15,-5-4-15-15,8-1-30 16,10 3-12-16,-7-22-5 0,27 18-1 16,-7-22-1-16,5-6-2 15,-1-16 0 1,10-2-1-16</inkml:trace>
          <inkml:trace contextRef="#ctx0" brushRef="#br0" timeOffset="44183.8909">5448 3827 137 0,'0'0'34'0,"-20"-24"-1"16,20 24-1-16,-42 6-13 15,19 10-19-15,3 9 0 16,0 8 0-16,4 4 0 16,0 5 0-16,0 1 0 0,3 4 0 15,2-2-1-15,2-2 1 16,6-2 0-1,6-3 0-15,4-7 0 16,8-4 0-16,5-8 1 0,10-6-1 16,3-8 0-16,3-8 0 15,0-8 0-15,-2-5 0 16,-3-6 0-16,-9-5 0 16,-8-3 0-16,-16-1 0 15,-7-1 0-15,-14-1 0 16,-12 1 0-16,-4 1 0 15,-8 1 0-15,0-1 0 16,-2 2 0-16,6 0 0 16,5 3 0-16,7 0 0 0,10 5 0 15,8-1 0 1,13 4 0-16,9-2 0 0,11-1 0 16,9 1 0-16,12 2-3 15,4-4-15-15,11 6-8 16,-3-4-5-16,3 8 1 15,-11-3-2-15,-2 8 0 16,-9-4-1-16,-3 4 8 16,-9 2 9-16,-22 5 9 15,25-24 6-15</inkml:trace>
          <inkml:trace contextRef="#ctx0" brushRef="#br0" timeOffset="44450.613">5625 3425 99 0,'0'0'33'0,"-22"-25"-1"0,22 25-1 16,0 0-1-16,0 0-10 16,5 24-12-16,17 3-6 15,5 14-2-15,4 13 0 16,1 11 0-16,1 7 0 16,-1 7 0-16,-6 0 0 15,-5 0-1-15,-3-1 1 16,-7-12 0-16,-2-6-1 15,-4-14-8-15,-3-13-11 16,4-6-8-16,-6-27-3 16,0 0 0-16,0 0-1 15,11-25-1-15,-6-11-2 16,4-4 10-16,7-7 17 0</inkml:trace>
          <inkml:trace contextRef="#ctx0" brushRef="#br0" timeOffset="44800.6363">6540 3454 128 0,'-22'-14'33'0,"-5"3"-1"16,3 9-1-16,-12 8-17 15,7 12-7-15,-3 14 0 0,-1 15-4 16,1 10-3-16,1 14 0 16,6 4 0-16,5 4 0 15,13 2 0-15,11-3 0 16,14-10 0-16,10-10 0 16,14-10-6-16,3-17-14 15,11-8-8-15,-7-16-4 16,3-8 0-16,-9-17-1 15,-7-2-2-15,-7-11 0 16,-3-1 6-16</inkml:trace>
          <inkml:trace contextRef="#ctx0" brushRef="#br0" timeOffset="44955.7375">6680 3933 160 0,'0'0'34'15,"0"0"-2"-15,18-4-3 0,11 6-47 16,4-6-10-16,8 3-2 16,1-6-3-16,3 1 0 15,-4-6-2-15,-1 1 0 16,-4-5-1-16,0-2 30 16</inkml:trace>
          <inkml:trace contextRef="#ctx0" brushRef="#br0" timeOffset="45351.9643">7324 3616 152 0,'-27'-20'34'16,"2"10"-1"-16,-9-3-3 0,5 13-27 16,-5 9-2-16,-1 7-1 15,1 9 0-15,0 4 0 16,5 5 0-16,4 4-1 15,7-2 1-15,9-3 1 16,12-3-1-16,10-3 0 16,16-5 0-16,10-2 0 15,14-4 0-15,4-4 0 16,5 4 1-16,1-1-1 0,-2 3-1 16,-5 0 1-1,-9 5 0-15,-13 1-1 16,-10 3 1-16,-15 1 0 0,-13-1 0 15,-10 0 0-15,-10-1 1 16,-4-5-1-16,-7-3-6 16,-4-9-12-16,10-5-11 15,-6-15-1-15,12-7-2 16,-4-18-2-16,11-5 1 16,-1-13 0-16,14-4 6 15</inkml:trace>
          <inkml:trace contextRef="#ctx0" brushRef="#br0" timeOffset="45504.0662">7263 3634 133 0,'0'0'34'0,"0"-23"-2"15,0 23-1-15,25-4-8 0,1 10-32 16,17 6-15-16,-2-3-6 16,14 2-2-16,-3-7 0 15,2-1-2-15,-9-8 0 16,-3 1-1-16,-8-7 13 15</inkml:trace>
          <inkml:trace contextRef="#ctx0" brushRef="#br0" timeOffset="45775.2508">7619 2961 155 0,'3'20'34'0,"12"12"-3"16,19 22-2-16,13 11-30 16,9 14 2-16,5 13-1 15,0 7 0-15,-3 4 0 16,-11-3 1-16,-13-6-1 16,-16-8 0-16,-14-8 0 15,-17-15-14-15,-1-11-17 16,-11-20-1-16,-1-12-2 15,-2-16-3-15,6-15 0 16,4-16-3-16</inkml:trace>
          <inkml:trace contextRef="#ctx0" brushRef="#br0" timeOffset="42040.706">2321 3822 162 0,'18'-19'41'16,"-18"19"-1"-16,25-9-28 16,0 9-12-16,10 0 0 0,4-4 0 15,5 4 0-15,1 0 0 16,2 2 0-16,-8-4 0 16,1 9-9-16,-13-7-14 15,0 6-5-15,-27-6-3 16,0 0-1-16,0 0-1 15,-10 16 0-15,-16-11 2 16,-4 1 10-16,-5 1 8 16,-1 4 13-16</inkml:trace>
          <inkml:trace contextRef="#ctx0" brushRef="#br0" timeOffset="42220.1803">2425 4002 115 0,'0'0'35'16,"4"16"-1"-16,-4-16-2 15,23 8-1-15,-6-8-23 16,10 3-8-16,4 4-14 16,-3-7-13-16,9 8-4 15,-9-5-2-15,3 4 0 16,-9-7-2-16,1 8-2 16,-23-8 5-16,33 1 20 15</inkml:trace>
        </inkml:traceGroup>
      </inkml:traceGroup>
    </inkml:traceGroup>
    <inkml:traceGroup>
      <inkml:annotationXML>
        <emma:emma xmlns:emma="http://www.w3.org/2003/04/emma" version="1.0">
          <emma:interpretation id="{63F0A56F-4955-4937-B908-0FB5817E6AAB}" emma:medium="tactile" emma:mode="ink">
            <msink:context xmlns:msink="http://schemas.microsoft.com/ink/2010/main" type="paragraph" rotatedBoundingBox="14796,16640 17928,16872 17860,17788 14729,175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5773FD-7443-4B75-BBC1-91B52D3F0733}" emma:medium="tactile" emma:mode="ink">
              <msink:context xmlns:msink="http://schemas.microsoft.com/ink/2010/main" type="line" rotatedBoundingBox="14796,16640 17928,16872 17860,17788 14729,17557"/>
            </emma:interpretation>
          </emma:emma>
        </inkml:annotationXML>
        <inkml:traceGroup>
          <inkml:annotationXML>
            <emma:emma xmlns:emma="http://www.w3.org/2003/04/emma" version="1.0">
              <emma:interpretation id="{81CDC92D-769E-41EA-98D6-F363B47952BD}" emma:medium="tactile" emma:mode="ink">
                <msink:context xmlns:msink="http://schemas.microsoft.com/ink/2010/main" type="inkWord" rotatedBoundingBox="14796,16640 17928,16872 17860,17788 14729,17557"/>
              </emma:interpretation>
              <emma:one-of disjunction-type="recognition" id="oneOf4">
                <emma:interpretation id="interp16" emma:lang="en-US" emma:confidence="0">
                  <emma:literal>=~490</emma:literal>
                </emma:interpretation>
                <emma:interpretation id="interp17" emma:lang="en-US" emma:confidence="0">
                  <emma:literal>= -49)</emma:literal>
                </emma:interpretation>
                <emma:interpretation id="interp18" emma:lang="en-US" emma:confidence="0">
                  <emma:literal>= that</emma:literal>
                </emma:interpretation>
                <emma:interpretation id="interp19" emma:lang="en-US" emma:confidence="0">
                  <emma:literal>=~49]</emma:literal>
                </emma:interpretation>
                <emma:interpretation id="interp20" emma:lang="en-US" emma:confidence="0">
                  <emma:literal>= -499)</emma:literal>
                </emma:interpretation>
              </emma:one-of>
            </emma:emma>
          </inkml:annotationXML>
          <inkml:trace contextRef="#ctx0" brushRef="#br0" timeOffset="46292.0498">2157 4971 190 0,'0'0'35'0,"0"0"-5"16,0 0-30 0,48-16 0-16,3 12 0 15,7 1 0-15,5 1 0 0,0-2-20 16,2 6-11-16,-13-6 0 15,-7 13-3-15,-23-7-1 16,-22-2-1-16,2 22-2 16,-20-6 9-16</inkml:trace>
          <inkml:trace contextRef="#ctx0" brushRef="#br0" timeOffset="46468.2733">2348 5207 152 0,'-2'20'36'15,"2"-20"-2"-15,31 7-3 16,-10-5-29-16,14-1-2 16,12 8-15-16,-4-9-13 0,9 8-3 15,-7-8-2-15,-3 5 0 16,-13-7-3-16,1 4-1 16,-10-7 1-16</inkml:trace>
          <inkml:trace contextRef="#ctx0" brushRef="#br0" timeOffset="46842.5058">3032 5106 82 0,'0'0'34'15,"0"0"-1"-15,21 5-1 16,-21-5 0-16,27-9-11 16,-5 0-11-16,7 4-1 15,2-6-7-15,-1 0-7 16,5 4-11-16,-7-4-7 15,1 8-5-15,-9-4-3 16,-4 3-2-16,-16 4 1 16,18-7-2-16,-18 7 7 0,0 0 6 15,0 0 17-15</inkml:trace>
          <inkml:trace contextRef="#ctx0" brushRef="#br0" timeOffset="47186.74">3429 4854 151 0,'0'0'34'16,"0"0"-1"-16,-15 24-1 16,15-5-27-16,0 14-5 15,4 3 0-15,-1 3 0 0,-1 3 0 16,0-1 0-16,0-3 0 15,0 0 0-15,-1-8 0 16,1-5 0-16,4-7 0 16,-6-18 0-16,21 15 0 15,-21-15 0-15,33-9 0 16,-12-4 0-16,7 1 0 16,2-5 0-16,5 3 0 15,-1 1 0-15,0 1 0 16,2 6-9-16,-9-1-9 15,8 9-8-15,-16-7-5 16,3 6 0-16,-22-1-1 0,25-5-1 16,-25 5 0-16,9-27 9 15,-5 5 8-15</inkml:trace>
          <inkml:trace contextRef="#ctx0" brushRef="#br0" timeOffset="47395.8805">3788 4856 145 0,'0'0'33'0,"0"0"-1"16,-15 36-2-16,12-7-16 16,6 14-14-16,6 7 1 15,2 11-2-15,0 6 2 16,2 5-2-16,-4 0 1 16,-4-9-13-16,8 2-11 0,-6-20-7 15,6-4-1-15,-13-41-2 16,25 18 0-1,-14-43-1-15,8-8-2 16,1-8 24-16</inkml:trace>
          <inkml:trace contextRef="#ctx0" brushRef="#br0" timeOffset="47908.021">4416 5039 142 0,'20'-30'34'0,"-20"30"0"16,9-36-3-16,-6 16-17 16,1 0-14-16,-2-5 0 15,-8 5 0-15,-1 4 0 16,7 16 0-16,-31-18-1 16,8 20 1-16,-4 9 0 0,-4 9 0 15,2 8-1-15,2 6 2 16,4 6-2-16,6 3 2 15,8 0-1-15,9-1 1 16,9-4-1-16,9-10 0 16,8-4 0-16,3-12 0 15,1-12 0-15,1-7 0 16,-2-9 0-16,-4-7 0 16,-5-4 0-16,-6-2 0 0,-5-2 0 15,-5 8 0 1,-2 3 0-16,-2 20 0 15,-4-18 0-15,4 18 0 16,-2 16 0-16,1 4 0 0,1 11 0 16,3 5 0-16,8 5 0 15,0 6 0-15,3 3 0 16,3-1 0-16,1-4 0 16,3-4 0-16,-3-14-13 15,9-2-14-15,-7-19-4 16,4-10 0-16,-10-21-2 15,4-7-2-15,-5-12 0 16,3-2-2-16,2-5 25 16</inkml:trace>
          <inkml:trace contextRef="#ctx0" brushRef="#br0" timeOffset="48354.278">4950 4707 119 0,'-20'-18'34'16,"20"18"-1"-16,-29 0-2 15,25 18 0-15,4 10-25 16,13 10-6-16,7 9 1 16,5 7-2-16,10 4 2 15,4 1-2-15,5 0 2 16,-3 2-2-16,1 2 1 15,-6 0-1-15,-8-1 1 0,-4-3 0 16,-8-5-1-16,-9 0 1 16,-8-7 0-16,-10-6 0 15,-5-12 0-15,-8-6 0 16,-3-8 0 0,-9-10 0-16,-7-7 1 0,-3-7-1 15,0-7 0-15,2-6 0 16,10 1-17-16,2-10-14 15,13 6-1-15,10-6-3 16,20 5-3-16,11-5-2 16,14-1-4-16,13-3 29 15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5:30.6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727E5A-E04B-4409-8800-58B92C6E3564}" emma:medium="tactile" emma:mode="ink">
          <msink:context xmlns:msink="http://schemas.microsoft.com/ink/2010/main" type="inkDrawing" rotatedBoundingBox="9102,10298 9217,11280 8378,11378 8263,10396" hotPoints="9213,10841 8743,11311 8274,10841 8743,10372" semanticType="enclosure" shapeName="Circle"/>
        </emma:interpretation>
      </emma:emma>
    </inkml:annotationXML>
    <inkml:trace contextRef="#ctx0" brushRef="#br0">-3655-1779 73 0,'-40'-14'32'16,"-5"3"-2"-16,-4 0-10 15,-2 11-12-15,-3 6 0 16,0 4 0-16,-4 5 3 15,8 12-2-15,-4 9-1 16,9 12 0-16,1 8 0 16,12 14 0-16,5 6 1 15,12 8 0-15,8 6-3 16,11 0-6-16,12-7 0 16,13-4 0-16,14-10 0 15,11-14 0-15,13-10 0 16,5-14 0-16,11-15 0 15,0-10 0-15,2-14 0 0,-7-10 0 16,-10-10 0-16,-8-8 0 16,-15-9 0-16,-7-6 0 15,-17-1 0-15,-10-9-1 16,-11-2-7-16,-12-13-2 16,-8-1-1-16,-11-2-2 15,0 7-4-15,-8 2-6 16,3 10-5-16,-4 8-1 15,6 11 2-15,3 14 0 16,8 11-1-16,23 16-4 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17.3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9724EE-70D0-4051-BB1E-9980889C098F}" emma:medium="tactile" emma:mode="ink">
          <msink:context xmlns:msink="http://schemas.microsoft.com/ink/2010/main" type="inkDrawing" rotatedBoundingBox="12987,12089 13367,12706 12927,12977 12547,12360" semanticType="callout" shapeName="Other">
            <msink:sourceLink direction="to" ref="{4E9B392C-EC4D-4DA3-8310-AE37456CF3D6}"/>
            <msink:sourceLink direction="from" ref="{4E9B392C-EC4D-4DA3-8310-AE37456CF3D6}"/>
          </msink:context>
        </emma:interpretation>
      </emma:emma>
    </inkml:annotationXML>
    <inkml:trace contextRef="#ctx0" brushRef="#br0">0 298 140 0,'0'-18'41'16,"-2"-7"-5"-16,10 5-18 15,-1-7-7-15,11 4-2 16,2-3-9-16,7-1 0 0,5 0 0 16,8 2 0-16,3 1 0 15,-1 3 0-15,1 6 0 16,-5 3 0-16,-2 5 0 16,-5 7 0-16,-2 5 0 15,-8 9 0-15,-3 12 0 16,-7 11 0-16,-5 5 0 15,-5 7 0-15,-6 5 0 16,-6 4 0-16,-5 3 0 16,-7-4 0-16,-3-1 0 15,-1-12 0-15,0-4 0 16,0-6 0-16,4-9-1 16,3-5 1-16,3-9 1 0,17-11-1 15,0 0 0-15,0 0 0 16,0 0 0-16,0 0 0 15,38-15 0 1,-9 10 0-16,6 1 0 0,1 4 0 16,2 0 0-16,1 4 0 15,-4 0 0-15,-3 3 0 16,-3 0 0-16,-6-3 0 16,-6-1 0-16,-17-3 0 15,23 0-1-15,-23 0-13 16,0 0-6-16,2-30-6 15,-2 30-2-15,-6-38-5 16,5 14-4-16,-7-4-3 0,3-5 7 16,3 7 11-16,-3-10 22 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6:21.4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6502EA-AF81-4BC2-8D09-A34C95441F70}" emma:medium="tactile" emma:mode="ink">
          <msink:context xmlns:msink="http://schemas.microsoft.com/ink/2010/main" type="inkDrawing" rotatedBoundingBox="14318,12087 18373,11873 18469,13695 14414,13908" semanticType="callout" shapeName="Other">
            <msink:sourceLink direction="with" ref="{F5A48F32-4DA3-4CC3-95FD-D038BB2286DE}"/>
          </msink:context>
        </emma:interpretation>
      </emma:emma>
    </inkml:annotationXML>
    <inkml:trace contextRef="#ctx0" brushRef="#br0">1850-30 83 0,'-22'14'38'16,"1"1"0"-16,6 8-10 16,-5 4-9-16,9 15 0 15,-1 3-4-15,6 9-5 16,-1 5-5-16,7 2-5 0,2 2 0 15,5 0 0-15,8-4-2 16,4-6 0-16,7-10 1 16,8-9 0-1,6-5-1-15,5-9 2 0,4-8-1 16,-1-6 0-16,1-10 1 16,-4-7-10-16,-2 0-8 15,-12-10-6-15,0 1-5 16,-11-5-3-16,-6-2-1 15,-10-2-6-15,-8 0 0 16,-3 4 19-16</inkml:trace>
    <inkml:trace contextRef="#ctx0" brushRef="#br0" timeOffset="-321.6436">1864-52 125 0,'-18'-7'40'16,"18"7"-4"-16,0 0-14 15,0 0-17-15,22-12-10 16,3 8-11-16,13 6-11 16,-6-4-4-16,10 6-3 15,-10-4-4-15,1 1-2 0,-10 3 8 16,-23-4 28-16</inkml:trace>
    <inkml:trace contextRef="#ctx0" brushRef="#br0" timeOffset="172.3184">1788 423 161 0,'0'0'39'0,"0"0"-5"16,29-18-39-16,4 9-22 16,16 8-5-16,-1-5-2 15,5 4-7-15,-3 2-1 16,-3 0 0-16</inkml:trace>
    <inkml:trace contextRef="#ctx0" brushRef="#br0" timeOffset="848.3359">2528 551 82 0,'4'-21'31'16,"-2"1"-3"-16,-8-4-6 16,6 24-2-16,-7-36 0 0,7 36-5 15,-23-18-4-15,5 20-2 16,-6 5-1 0,-3 10-3-16,-4 4-4 15,2 10 0-15,-1 5-2 0,5 0 0 16,7 5-1-16,7-3-1 15,12-4 2-15,12-3-2 16,11-10 2-16,10-6-2 16,6-10 2-16,3-10-1 15,2-8-1-15,-5-8 0 16,-4-5-1-16,-9-2 1 16,-9 1 0-16,-7-2 3 15,-6 2 0-15,-8 7 3 16,-5 0 1-16,8 20 2 15,-20-18-1-15,20 18 0 16,-18 2-1-16,18-2-2 16,-7 31-3-16,11-10 1 0,5 10 0 15,5 5-2-15,10 2 1 16,3 5-1-16,5 4 2 16,1-1-1-16,-1 6 2 15,-1 1-2-15,-8 1 2 16,-5-4 0-16,-12-3-1 15,-10-4 2-15,-7-5-1 16,-8-9-1-16,-7-11 0 16,-4-11 0-16,-3-9-1 15,-3-9 0-15,4-7-7 16,-5-9-7-16,12 0-6 16,-2-7-5-16,13 2-5 15,6-4-2-15,14 3 0 0,6-1-1 16,14 0 6-16</inkml:trace>
    <inkml:trace contextRef="#ctx0" brushRef="#br0" timeOffset="1929.2092">3779 166 181 0,'0'0'37'0,"-20"7"-3"16,24 11-34 0,1 13 0-16,4 9 0 0,2 8 0 15,5 4 0-15,-3-3-1 16,1-4 1-16,-3-7-1 15,-4-6 1-15,-1-9-1 16,-6-23-1-16,0 0 1 16,0 0 0-16,0 0 0 15,-24-36 0-15,13 4 1 16,2-8-1-16,2-3 1 16,5-2 0-16,2 0 0 0,9 0 0 15,6 4 0-15,1 10 0 16,7 10 1-1,1 10-1-15,3 13 1 16,0 10 0-16,0 12 0 0,2 12 0 16,-4 7 0-16,-1 6 0 15,-3 3-1-15,1 0 0 16,-4-7-1-16,0-4 1 16,-4-5-1-16,-3-12 0 15,-11-24-1-15,16 21 0 16,-16-21 2-16,8-23 0 15,-8-1-1-15,2-10 0 16,1-4-2-16,3-8 0 16,3-3 0-16,3-3 2 15,4 5 0-15,2 6 1 16,2 10 1-16,2 15 0 16,1 11 2-16,1 17 2 0,-2 13-1 15,1 15 0-15,0 9-3 16,-1 6 0-16,0 1-1 15,1 0 0-15,-3-4 0 16,-2-7-1-16,7-2-14 16,-19-16-13-16,10-7-5 15,-16-20-1-15,25-4-2 16,-17-15-1-16,6-10 0 16</inkml:trace>
    <inkml:trace contextRef="#ctx0" brushRef="#br0" timeOffset="2552.7777">4955 204 165 0,'-11'-29'35'0,"6"8"-1"15,-11-1-21-15,5 6-14 16,11 16 1-16,-27-18 0 15,7 20 1-15,-5 3-1 16,-4 9 0-16,-9 8 0 16,0 7 1-16,0 7 0 15,0 7 0-15,6 7 0 16,5 3-1-16,12 0 0 16,15-2-1-16,17-8 0 0,11-7-1 15,10-9 1-15,9-9-2 16,7-13 2-16,0-8 0 15,-3-10 1-15,-8-5 0 16,-8-7 0-16,-10-4 1 16,-7-3-1-16,-9-1 1 15,-7 1 0-15,-6 0 0 16,-3 5 0-16,-8 3 0 16,1 8 0-16,14 16 0 15,-25-18 0-15,25 18 0 16,-18 6-1-16,16 10-1 15,7 2 0-15,10 9 0 0,8 3 0 16,6 10 0-16,5 7 0 16,13 5 1-16,-7 5-1 15,0 5 1 1,-6 1 0-16,-3-2 1 16,-10-4-1-16,-10-4 1 0,-7-7-1 15,-17-4 0-15,-3-14 0 16,-6-8 1-16,-8-9-1 15,-5-11-1-15,-4-9 1 16,1-4-8-16,-6-12-9 16,10-2-10-16,-2-9-4 15,14 0-3-15,-3-9 0 16,21-1-1-16,8-5 0 0</inkml:trace>
    <inkml:trace contextRef="#ctx0" brushRef="#br0" timeOffset="3013.0178">5172-30 168 0,'0'0'37'16,"0"0"-3"-16,-20-4-20 16,25 26-13-16,4 12-1 15,4 11 0-15,3 9 0 16,2 7 0-16,2 6 0 15,0 0 1-15,0-5-1 0,-4-4-1 16,-2-11 1 0,-1-13 0-16,-6-11-1 15,-7-23 1-15,0 0-1 16,0 0 0-16,2-23 0 0,-5-8 0 16,4-5 1-16,3-7-1 15,7 0 1-15,7-2-1 16,5 2 1-16,8 7 0 15,5 7 0-15,4 11 1 16,3 11 0-16,-3 14 0 16,1 13 0-16,-3 12 0 15,-2 10 0-15,-3 6-1 16,-6 8 1-16,-4-2-1 16,-3 0-1-16,-6-7 1 15,-6-8-1-15,-1-8 1 16,-5-9-6-16,-2-22-20 15,0 0-8-15,0 0-2 0,-15-36-1 16,8-4-4-16,2-10-1 16</inkml:trace>
    <inkml:trace contextRef="#ctx0" brushRef="#br0" timeOffset="6594.4194">2442 1685 140 0,'0'0'35'15,"0"0"-2"-15,0 0-5 16,0 0-17-16,34-7-3 15,-7 10-8-15,4 1-1 16,3-1 1-16,4-1-6 16,2 7-16-16,-12-5-10 15,1 1-1-15,-12-5-2 16,-17 0-1-16,16-7-2 0</inkml:trace>
    <inkml:trace contextRef="#ctx0" brushRef="#br0" timeOffset="1277.0636">3131 440 126 0,'0'0'34'0,"16"1"-9"15,6-4-20-15,12-1-26 16,4-5-4 0,5-2-5-16,2 1-5 0,1-5-2 15</inkml:trace>
    <inkml:trace contextRef="#ctx0" brushRef="#br0" timeOffset="1121.4522">3174 238 153 0,'-20'-5'35'15,"20"5"-1"-15,0 0-7 16,0 0-29-16,18 9-3 16,11-6-11-16,13 8-8 15,-2-7-4-15,5 3-4 16,-7-7-1-16,-4 4 0 15,-13-4 0-15,-21 0 3 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41.9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0F82A4-50E7-4E41-B3DF-92FACC9089FA}" emma:medium="tactile" emma:mode="ink">
          <msink:context xmlns:msink="http://schemas.microsoft.com/ink/2010/main" type="inkDrawing" rotatedBoundingBox="1633,8095 4737,8166 4734,8290 1630,8219" semanticType="underline" shapeName="Other">
            <msink:sourceLink direction="with" ref="{6A81EB04-8C0D-4432-B638-1BEE6793822C}"/>
            <msink:destinationLink direction="with" ref="{97DA5F10-79DE-4FDD-AD46-56A194272F78}"/>
          </msink:context>
        </emma:interpretation>
      </emma:emma>
    </inkml:annotationXML>
    <inkml:trace contextRef="#ctx0" brushRef="#br0">0-3 84 0,'33'0'41'15,"-10"4"-7"-15,4-6-19 16,11 6-3-16,7-6 1 15,11 5-1-15,-1-3-2 16,9 6-5-16,0-3-4 16,2 3-2-16,1 3 1 15,2 0 0-15,-1 2 0 0,3-1-1 16,1 1 1-16,-2 0 0 16,8 0 0-1,1-2 0-15,2 0-1 16,-1-2 1-16,-1-3-1 15,4 1 1-15,4-3 0 0,3-2 0 16,0 0 0-16,0-2 0 16,4-2 1-16,2-1-1 15,0 0 2-15,-3-3-2 16,-1 3 0-16,-3-2 0 16,-3 3 0-16,1 1 1 15,-4-1-1-15,-5 2 0 16,-6 0-1-16,-5 4 1 0,-4 0 0 15,-6 0 1 1,-8 1-1-16,-4 1 0 16,-9-2 0-16,-3 0 0 15,-6 3-8-15,-9-9-10 0,-2 3-11 16,-16 1-6-16,0 0-7 16,2-20-2-16,-20 2 0 15,-4 3 38-15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1.2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DA5F10-79DE-4FDD-AD46-56A194272F78}" emma:medium="tactile" emma:mode="ink">
          <msink:context xmlns:msink="http://schemas.microsoft.com/ink/2010/main" type="inkDrawing" rotatedBoundingBox="4784,8124 4836,10383 4794,10384 4743,8125" semanticType="callout" shapeName="Other">
            <msink:sourceLink direction="with" ref="{830F82A4-50E7-4E41-B3DF-92FACC9089FA}"/>
            <msink:sourceLink direction="with" ref="{656615F4-5B96-4F3D-AEF8-30B819B24FD0}"/>
          </msink:context>
        </emma:interpretation>
      </emma:emma>
    </inkml:annotationXML>
    <inkml:trace contextRef="#ctx0" brushRef="#br0">0 0 26 0,'0'0'19'16,"0"18"-5"-16,-2-1-1 0,2 10-1 15,0 3 2-15,2 10 3 16,-4 3 0-16,8 13-1 16,-4 0-2-16,3 10 0 15,1-3-3-15,1 11-1 16,-2 0-3-16,1 5-4 16,-1 4-3-16,0-1 1 15,-1 3-1-15,0-1 0 16,-3 5 0-16,3-5 0 15,-2-5 0-15,0 2 0 16,-2-1-1-16,0-3 1 16,0-3 0-16,-2-2 1 15,0-4-1-15,0-1 0 0,0-4 0 16,1-4 0-16,-1 0 0 16,0-3 0-16,0-2 0 15,0-4 0 1,1-1-4-16,-3-8-9 0,8-5-9 15,-6-9-7-15,5-10-5 16,-3-17-2-16,0 0-7 16,8-31 17-16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2.2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EF6908E-1C90-4824-A406-6922D76AEBAB}" emma:medium="tactile" emma:mode="ink">
          <msink:context xmlns:msink="http://schemas.microsoft.com/ink/2010/main" type="inkDrawing"/>
        </emma:interpretation>
      </emma:emma>
    </inkml:annotationXML>
    <inkml:trace contextRef="#ctx0" brushRef="#br0">0 0 20 0,'22'6'20'16,"9"1"-7"-16,1-2-5 15,8 3 0-15,3-3 0 0,6-1 1 16,3-3-3 0,2 1-1-16,4 0-2 15,4 0 0-15,3 0-1 16,-1-2-1-16,3 3-1 0,2-1 0 16,3 0 0-16,6 1 0 15,6-1 0-15,3 0 0 16,0-2 0-16,6 0-1 15,1 2 1-15,0-2 0 16,0 0 0-16,-6 0-1 16,1 0 1-16,-4 0-1 15,-2 0 1-15,-2 2-1 0,-4-2 0 16,1 0 1 0,-2-2-1-16,-6 2 1 15,-3 2-1-15,-6-2 1 16,-1 0 0-16,-8 0 0 15,0 1-1-15,-5-1 2 0,-3 0-2 16,-1 0 2-16,-3 0-2 16,1 2 1-16,-3-2 0 15,-2 2 1-15,-3 0-1 16,-1 0 0-16,-3 1 0 16,-2 1 0-16,-3-2 0 15,-3 1 1-15,-3-1-2 16,-2 2 1-16,1-1 0 0,-17-3-4 15,20 6-1 1,-20-6-4-16,0 0-2 16,0 0-3-16,18 12-4 15,-18-12 0-15,0 0-1 0,0 0 19 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0-31T16:14:52.9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6A36B7C-A6DC-4B42-BC8A-8B6932D3801C}" emma:medium="tactile" emma:mode="ink">
          <msink:context xmlns:msink="http://schemas.microsoft.com/ink/2010/main" type="inkDrawing" rotatedBoundingBox="4910,8322 5102,5809 5152,5813 4960,8326" semanticType="verticalRange" shapeName="Line">
            <msink:sourceLink direction="with" ref="{73F83A99-8CF3-4D79-AD27-3F109CBE53B9}"/>
          </msink:context>
        </emma:interpretation>
      </emma:emma>
    </inkml:annotationXML>
    <inkml:trace contextRef="#ctx0" brushRef="#br0">214 0 1 0,'-14'19'12'15,"5"5"-2"-15,0 6-5 16,5 6-2-16,1 8 1 15,3 2-1-15,1 6 0 16,3 6-1-16,-2 3-1 16,0 6-1-16,0 1 0 15,-4 4-1-15,0 4 1 0,0 3-1 16,-3 0 1-16,-3 2 0 16,1-2-1-16,0 0 0 15,0 2 0-15,0 0 0 16,-1 2 1-16,-1-4-1 15,0-3 0-15,2-1 1 16,0-3-1-16,1 0 2 16,-1-3-2-16,2-6 2 15,-1-2 0-15,1-4 1 16,1-3-1-16,-1 0 1 16,1 0-2-16,-3-5 2 15,4-6-2-15,-5 2-1 16,7-7-3-16,-5 0 0 0,4-2-1 15,-3-6 0 1,1 1 0-16,1-4-2 0,-1 0 2 16,-1-2-2-1,1-2 7-15,-1-5 0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6AC75-7B03-4E4C-9BB5-2AEDBEA33AFF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F4E85-27DD-436F-B69E-EFB080A8B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F4E85-27DD-436F-B69E-EFB080A8B6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1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2659-DE7F-4859-BC42-DB4C09DA473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9CDE-C6D9-43FD-8FAB-0DDC2237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5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2659-DE7F-4859-BC42-DB4C09DA473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9CDE-C6D9-43FD-8FAB-0DDC2237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2659-DE7F-4859-BC42-DB4C09DA473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9CDE-C6D9-43FD-8FAB-0DDC2237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2659-DE7F-4859-BC42-DB4C09DA473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9CDE-C6D9-43FD-8FAB-0DDC2237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8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2659-DE7F-4859-BC42-DB4C09DA473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9CDE-C6D9-43FD-8FAB-0DDC2237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2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2659-DE7F-4859-BC42-DB4C09DA473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9CDE-C6D9-43FD-8FAB-0DDC2237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9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2659-DE7F-4859-BC42-DB4C09DA473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9CDE-C6D9-43FD-8FAB-0DDC2237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2659-DE7F-4859-BC42-DB4C09DA473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9CDE-C6D9-43FD-8FAB-0DDC2237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2659-DE7F-4859-BC42-DB4C09DA473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9CDE-C6D9-43FD-8FAB-0DDC2237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4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2659-DE7F-4859-BC42-DB4C09DA473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9CDE-C6D9-43FD-8FAB-0DDC2237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2659-DE7F-4859-BC42-DB4C09DA473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9CDE-C6D9-43FD-8FAB-0DDC2237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2659-DE7F-4859-BC42-DB4C09DA473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9CDE-C6D9-43FD-8FAB-0DDC2237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4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11.emf"/><Relationship Id="rId18" Type="http://schemas.openxmlformats.org/officeDocument/2006/relationships/customXml" Target="../ink/ink51.xml"/><Relationship Id="rId26" Type="http://schemas.openxmlformats.org/officeDocument/2006/relationships/customXml" Target="../ink/ink55.xml"/><Relationship Id="rId3" Type="http://schemas.openxmlformats.org/officeDocument/2006/relationships/image" Target="../media/image6.emf"/><Relationship Id="rId21" Type="http://schemas.openxmlformats.org/officeDocument/2006/relationships/image" Target="../media/image18.emf"/><Relationship Id="rId7" Type="http://schemas.openxmlformats.org/officeDocument/2006/relationships/image" Target="../media/image8.emf"/><Relationship Id="rId12" Type="http://schemas.openxmlformats.org/officeDocument/2006/relationships/customXml" Target="../ink/ink48.xml"/><Relationship Id="rId17" Type="http://schemas.openxmlformats.org/officeDocument/2006/relationships/image" Target="../media/image13.emf"/><Relationship Id="rId25" Type="http://schemas.openxmlformats.org/officeDocument/2006/relationships/image" Target="../media/image21.emf"/><Relationship Id="rId2" Type="http://schemas.openxmlformats.org/officeDocument/2006/relationships/customXml" Target="../ink/ink43.xml"/><Relationship Id="rId16" Type="http://schemas.openxmlformats.org/officeDocument/2006/relationships/customXml" Target="../ink/ink50.xml"/><Relationship Id="rId20" Type="http://schemas.openxmlformats.org/officeDocument/2006/relationships/customXml" Target="../ink/ink52.xml"/><Relationship Id="rId29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11" Type="http://schemas.openxmlformats.org/officeDocument/2006/relationships/image" Target="../media/image15.emf"/><Relationship Id="rId24" Type="http://schemas.openxmlformats.org/officeDocument/2006/relationships/customXml" Target="../ink/ink54.xml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9.emf"/><Relationship Id="rId28" Type="http://schemas.openxmlformats.org/officeDocument/2006/relationships/customXml" Target="../ink/ink56.xml"/><Relationship Id="rId10" Type="http://schemas.openxmlformats.org/officeDocument/2006/relationships/customXml" Target="../ink/ink47.xml"/><Relationship Id="rId19" Type="http://schemas.openxmlformats.org/officeDocument/2006/relationships/image" Target="../media/image14.emf"/><Relationship Id="rId4" Type="http://schemas.openxmlformats.org/officeDocument/2006/relationships/customXml" Target="../ink/ink44.xml"/><Relationship Id="rId9" Type="http://schemas.openxmlformats.org/officeDocument/2006/relationships/image" Target="../media/image9.emf"/><Relationship Id="rId14" Type="http://schemas.openxmlformats.org/officeDocument/2006/relationships/customXml" Target="../ink/ink49.xml"/><Relationship Id="rId22" Type="http://schemas.openxmlformats.org/officeDocument/2006/relationships/customXml" Target="../ink/ink53.xml"/><Relationship Id="rId27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12.emf"/><Relationship Id="rId18" Type="http://schemas.openxmlformats.org/officeDocument/2006/relationships/customXml" Target="../ink/ink65.xml"/><Relationship Id="rId26" Type="http://schemas.openxmlformats.org/officeDocument/2006/relationships/customXml" Target="../ink/ink69.xml"/><Relationship Id="rId3" Type="http://schemas.openxmlformats.org/officeDocument/2006/relationships/image" Target="../media/image6.emf"/><Relationship Id="rId21" Type="http://schemas.openxmlformats.org/officeDocument/2006/relationships/image" Target="../media/image27.emf"/><Relationship Id="rId34" Type="http://schemas.openxmlformats.org/officeDocument/2006/relationships/customXml" Target="../ink/ink73.xml"/><Relationship Id="rId7" Type="http://schemas.openxmlformats.org/officeDocument/2006/relationships/image" Target="../media/image8.emf"/><Relationship Id="rId12" Type="http://schemas.openxmlformats.org/officeDocument/2006/relationships/customXml" Target="../ink/ink62.xml"/><Relationship Id="rId17" Type="http://schemas.openxmlformats.org/officeDocument/2006/relationships/image" Target="../media/image21.emf"/><Relationship Id="rId25" Type="http://schemas.openxmlformats.org/officeDocument/2006/relationships/image" Target="../media/image29.emf"/><Relationship Id="rId33" Type="http://schemas.openxmlformats.org/officeDocument/2006/relationships/image" Target="../media/image33.emf"/><Relationship Id="rId2" Type="http://schemas.openxmlformats.org/officeDocument/2006/relationships/customXml" Target="../ink/ink57.xml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29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11" Type="http://schemas.openxmlformats.org/officeDocument/2006/relationships/image" Target="../media/image25.emf"/><Relationship Id="rId24" Type="http://schemas.openxmlformats.org/officeDocument/2006/relationships/customXml" Target="../ink/ink68.xml"/><Relationship Id="rId32" Type="http://schemas.openxmlformats.org/officeDocument/2006/relationships/customXml" Target="../ink/ink72.xml"/><Relationship Id="rId37" Type="http://schemas.openxmlformats.org/officeDocument/2006/relationships/image" Target="../media/image35.emf"/><Relationship Id="rId5" Type="http://schemas.openxmlformats.org/officeDocument/2006/relationships/image" Target="../media/image7.emf"/><Relationship Id="rId15" Type="http://schemas.openxmlformats.org/officeDocument/2006/relationships/image" Target="../media/image13.emf"/><Relationship Id="rId23" Type="http://schemas.openxmlformats.org/officeDocument/2006/relationships/image" Target="../media/image28.emf"/><Relationship Id="rId28" Type="http://schemas.openxmlformats.org/officeDocument/2006/relationships/customXml" Target="../ink/ink70.xml"/><Relationship Id="rId36" Type="http://schemas.openxmlformats.org/officeDocument/2006/relationships/customXml" Target="../ink/ink74.xml"/><Relationship Id="rId10" Type="http://schemas.openxmlformats.org/officeDocument/2006/relationships/customXml" Target="../ink/ink61.xml"/><Relationship Id="rId19" Type="http://schemas.openxmlformats.org/officeDocument/2006/relationships/image" Target="../media/image26.emf"/><Relationship Id="rId31" Type="http://schemas.openxmlformats.org/officeDocument/2006/relationships/image" Target="../media/image32.emf"/><Relationship Id="rId4" Type="http://schemas.openxmlformats.org/officeDocument/2006/relationships/customXml" Target="../ink/ink58.xml"/><Relationship Id="rId9" Type="http://schemas.openxmlformats.org/officeDocument/2006/relationships/image" Target="../media/image9.emf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30.emf"/><Relationship Id="rId30" Type="http://schemas.openxmlformats.org/officeDocument/2006/relationships/customXml" Target="../ink/ink71.xml"/><Relationship Id="rId35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image" Target="../media/image12.emf"/><Relationship Id="rId18" Type="http://schemas.openxmlformats.org/officeDocument/2006/relationships/customXml" Target="../ink/ink83.xml"/><Relationship Id="rId26" Type="http://schemas.openxmlformats.org/officeDocument/2006/relationships/customXml" Target="../ink/ink87.xml"/><Relationship Id="rId39" Type="http://schemas.openxmlformats.org/officeDocument/2006/relationships/image" Target="../media/image42.emf"/><Relationship Id="rId3" Type="http://schemas.openxmlformats.org/officeDocument/2006/relationships/image" Target="../media/image6.emf"/><Relationship Id="rId21" Type="http://schemas.openxmlformats.org/officeDocument/2006/relationships/image" Target="../media/image36.emf"/><Relationship Id="rId34" Type="http://schemas.openxmlformats.org/officeDocument/2006/relationships/customXml" Target="../ink/ink91.xml"/><Relationship Id="rId42" Type="http://schemas.openxmlformats.org/officeDocument/2006/relationships/customXml" Target="../ink/ink95.xml"/><Relationship Id="rId7" Type="http://schemas.openxmlformats.org/officeDocument/2006/relationships/image" Target="../media/image8.emf"/><Relationship Id="rId12" Type="http://schemas.openxmlformats.org/officeDocument/2006/relationships/customXml" Target="../ink/ink80.xml"/><Relationship Id="rId17" Type="http://schemas.openxmlformats.org/officeDocument/2006/relationships/image" Target="../media/image21.emf"/><Relationship Id="rId25" Type="http://schemas.openxmlformats.org/officeDocument/2006/relationships/image" Target="../media/image38.emf"/><Relationship Id="rId33" Type="http://schemas.openxmlformats.org/officeDocument/2006/relationships/image" Target="../media/image40.emf"/><Relationship Id="rId38" Type="http://schemas.openxmlformats.org/officeDocument/2006/relationships/customXml" Target="../ink/ink93.xml"/><Relationship Id="rId2" Type="http://schemas.openxmlformats.org/officeDocument/2006/relationships/customXml" Target="../ink/ink75.xml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29" Type="http://schemas.openxmlformats.org/officeDocument/2006/relationships/image" Target="../media/image32.emf"/><Relationship Id="rId41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.xml"/><Relationship Id="rId11" Type="http://schemas.openxmlformats.org/officeDocument/2006/relationships/image" Target="../media/image25.emf"/><Relationship Id="rId24" Type="http://schemas.openxmlformats.org/officeDocument/2006/relationships/customXml" Target="../ink/ink86.xml"/><Relationship Id="rId32" Type="http://schemas.openxmlformats.org/officeDocument/2006/relationships/customXml" Target="../ink/ink90.xml"/><Relationship Id="rId37" Type="http://schemas.openxmlformats.org/officeDocument/2006/relationships/image" Target="../media/image41.emf"/><Relationship Id="rId40" Type="http://schemas.openxmlformats.org/officeDocument/2006/relationships/customXml" Target="../ink/ink94.xml"/><Relationship Id="rId5" Type="http://schemas.openxmlformats.org/officeDocument/2006/relationships/image" Target="../media/image7.emf"/><Relationship Id="rId15" Type="http://schemas.openxmlformats.org/officeDocument/2006/relationships/image" Target="../media/image13.emf"/><Relationship Id="rId23" Type="http://schemas.openxmlformats.org/officeDocument/2006/relationships/image" Target="../media/image37.emf"/><Relationship Id="rId28" Type="http://schemas.openxmlformats.org/officeDocument/2006/relationships/customXml" Target="../ink/ink88.xml"/><Relationship Id="rId36" Type="http://schemas.openxmlformats.org/officeDocument/2006/relationships/customXml" Target="../ink/ink92.xml"/><Relationship Id="rId10" Type="http://schemas.openxmlformats.org/officeDocument/2006/relationships/customXml" Target="../ink/ink79.xml"/><Relationship Id="rId19" Type="http://schemas.openxmlformats.org/officeDocument/2006/relationships/image" Target="../media/image26.emf"/><Relationship Id="rId31" Type="http://schemas.openxmlformats.org/officeDocument/2006/relationships/image" Target="../media/image33.emf"/><Relationship Id="rId4" Type="http://schemas.openxmlformats.org/officeDocument/2006/relationships/customXml" Target="../ink/ink76.xml"/><Relationship Id="rId9" Type="http://schemas.openxmlformats.org/officeDocument/2006/relationships/image" Target="../media/image9.emf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39.emf"/><Relationship Id="rId30" Type="http://schemas.openxmlformats.org/officeDocument/2006/relationships/customXml" Target="../ink/ink89.xml"/><Relationship Id="rId35" Type="http://schemas.openxmlformats.org/officeDocument/2006/relationships/image" Target="../media/image35.emf"/><Relationship Id="rId43" Type="http://schemas.openxmlformats.org/officeDocument/2006/relationships/image" Target="../media/image4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.xml"/><Relationship Id="rId13" Type="http://schemas.openxmlformats.org/officeDocument/2006/relationships/image" Target="../media/image12.emf"/><Relationship Id="rId18" Type="http://schemas.openxmlformats.org/officeDocument/2006/relationships/customXml" Target="../ink/ink104.xml"/><Relationship Id="rId26" Type="http://schemas.openxmlformats.org/officeDocument/2006/relationships/customXml" Target="../ink/ink108.xml"/><Relationship Id="rId39" Type="http://schemas.openxmlformats.org/officeDocument/2006/relationships/image" Target="../media/image48.emf"/><Relationship Id="rId3" Type="http://schemas.openxmlformats.org/officeDocument/2006/relationships/image" Target="../media/image6.emf"/><Relationship Id="rId21" Type="http://schemas.openxmlformats.org/officeDocument/2006/relationships/image" Target="../media/image37.emf"/><Relationship Id="rId34" Type="http://schemas.openxmlformats.org/officeDocument/2006/relationships/customXml" Target="../ink/ink112.xml"/><Relationship Id="rId42" Type="http://schemas.openxmlformats.org/officeDocument/2006/relationships/customXml" Target="../ink/ink116.xml"/><Relationship Id="rId7" Type="http://schemas.openxmlformats.org/officeDocument/2006/relationships/image" Target="../media/image8.emf"/><Relationship Id="rId12" Type="http://schemas.openxmlformats.org/officeDocument/2006/relationships/customXml" Target="../ink/ink101.xml"/><Relationship Id="rId17" Type="http://schemas.openxmlformats.org/officeDocument/2006/relationships/image" Target="../media/image21.emf"/><Relationship Id="rId25" Type="http://schemas.openxmlformats.org/officeDocument/2006/relationships/image" Target="../media/image33.emf"/><Relationship Id="rId33" Type="http://schemas.openxmlformats.org/officeDocument/2006/relationships/image" Target="../media/image45.emf"/><Relationship Id="rId38" Type="http://schemas.openxmlformats.org/officeDocument/2006/relationships/customXml" Target="../ink/ink114.xml"/><Relationship Id="rId2" Type="http://schemas.openxmlformats.org/officeDocument/2006/relationships/customXml" Target="../ink/ink96.xml"/><Relationship Id="rId16" Type="http://schemas.openxmlformats.org/officeDocument/2006/relationships/customXml" Target="../ink/ink103.xml"/><Relationship Id="rId20" Type="http://schemas.openxmlformats.org/officeDocument/2006/relationships/customXml" Target="../ink/ink105.xml"/><Relationship Id="rId29" Type="http://schemas.openxmlformats.org/officeDocument/2006/relationships/image" Target="../media/image43.emf"/><Relationship Id="rId41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8.xml"/><Relationship Id="rId11" Type="http://schemas.openxmlformats.org/officeDocument/2006/relationships/image" Target="../media/image25.emf"/><Relationship Id="rId24" Type="http://schemas.openxmlformats.org/officeDocument/2006/relationships/customXml" Target="../ink/ink107.xml"/><Relationship Id="rId32" Type="http://schemas.openxmlformats.org/officeDocument/2006/relationships/customXml" Target="../ink/ink111.xml"/><Relationship Id="rId37" Type="http://schemas.openxmlformats.org/officeDocument/2006/relationships/image" Target="../media/image47.emf"/><Relationship Id="rId40" Type="http://schemas.openxmlformats.org/officeDocument/2006/relationships/customXml" Target="../ink/ink115.xml"/><Relationship Id="rId5" Type="http://schemas.openxmlformats.org/officeDocument/2006/relationships/image" Target="../media/image7.emf"/><Relationship Id="rId15" Type="http://schemas.openxmlformats.org/officeDocument/2006/relationships/image" Target="../media/image13.emf"/><Relationship Id="rId23" Type="http://schemas.openxmlformats.org/officeDocument/2006/relationships/image" Target="../media/image38.emf"/><Relationship Id="rId28" Type="http://schemas.openxmlformats.org/officeDocument/2006/relationships/customXml" Target="../ink/ink109.xml"/><Relationship Id="rId36" Type="http://schemas.openxmlformats.org/officeDocument/2006/relationships/customXml" Target="../ink/ink113.xml"/><Relationship Id="rId10" Type="http://schemas.openxmlformats.org/officeDocument/2006/relationships/customXml" Target="../ink/ink100.xml"/><Relationship Id="rId19" Type="http://schemas.openxmlformats.org/officeDocument/2006/relationships/image" Target="../media/image26.emf"/><Relationship Id="rId31" Type="http://schemas.openxmlformats.org/officeDocument/2006/relationships/image" Target="../media/image44.emf"/><Relationship Id="rId4" Type="http://schemas.openxmlformats.org/officeDocument/2006/relationships/customXml" Target="../ink/ink97.xml"/><Relationship Id="rId9" Type="http://schemas.openxmlformats.org/officeDocument/2006/relationships/image" Target="../media/image9.emf"/><Relationship Id="rId14" Type="http://schemas.openxmlformats.org/officeDocument/2006/relationships/customXml" Target="../ink/ink102.xml"/><Relationship Id="rId22" Type="http://schemas.openxmlformats.org/officeDocument/2006/relationships/customXml" Target="../ink/ink106.xml"/><Relationship Id="rId27" Type="http://schemas.openxmlformats.org/officeDocument/2006/relationships/image" Target="../media/image41.emf"/><Relationship Id="rId30" Type="http://schemas.openxmlformats.org/officeDocument/2006/relationships/customXml" Target="../ink/ink110.xml"/><Relationship Id="rId35" Type="http://schemas.openxmlformats.org/officeDocument/2006/relationships/image" Target="../media/image46.emf"/><Relationship Id="rId43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0.xml"/><Relationship Id="rId13" Type="http://schemas.openxmlformats.org/officeDocument/2006/relationships/image" Target="../media/image55.emf"/><Relationship Id="rId18" Type="http://schemas.openxmlformats.org/officeDocument/2006/relationships/customXml" Target="../ink/ink125.xml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12" Type="http://schemas.openxmlformats.org/officeDocument/2006/relationships/customXml" Target="../ink/ink122.xml"/><Relationship Id="rId17" Type="http://schemas.openxmlformats.org/officeDocument/2006/relationships/image" Target="../media/image57.emf"/><Relationship Id="rId2" Type="http://schemas.openxmlformats.org/officeDocument/2006/relationships/customXml" Target="../ink/ink117.xml"/><Relationship Id="rId16" Type="http://schemas.openxmlformats.org/officeDocument/2006/relationships/customXml" Target="../ink/ink1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9.xml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10" Type="http://schemas.openxmlformats.org/officeDocument/2006/relationships/customXml" Target="../ink/ink121.xml"/><Relationship Id="rId19" Type="http://schemas.openxmlformats.org/officeDocument/2006/relationships/image" Target="../media/image58.emf"/><Relationship Id="rId4" Type="http://schemas.openxmlformats.org/officeDocument/2006/relationships/customXml" Target="../ink/ink118.xml"/><Relationship Id="rId9" Type="http://schemas.openxmlformats.org/officeDocument/2006/relationships/image" Target="../media/image53.emf"/><Relationship Id="rId14" Type="http://schemas.openxmlformats.org/officeDocument/2006/relationships/customXml" Target="../ink/ink1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9.xml"/><Relationship Id="rId13" Type="http://schemas.openxmlformats.org/officeDocument/2006/relationships/image" Target="../media/image55.emf"/><Relationship Id="rId18" Type="http://schemas.openxmlformats.org/officeDocument/2006/relationships/customXml" Target="../ink/ink134.xml"/><Relationship Id="rId3" Type="http://schemas.openxmlformats.org/officeDocument/2006/relationships/image" Target="../media/image50.emf"/><Relationship Id="rId21" Type="http://schemas.openxmlformats.org/officeDocument/2006/relationships/image" Target="../media/image60.emf"/><Relationship Id="rId7" Type="http://schemas.openxmlformats.org/officeDocument/2006/relationships/image" Target="../media/image52.emf"/><Relationship Id="rId12" Type="http://schemas.openxmlformats.org/officeDocument/2006/relationships/customXml" Target="../ink/ink131.xml"/><Relationship Id="rId17" Type="http://schemas.openxmlformats.org/officeDocument/2006/relationships/image" Target="../media/image57.emf"/><Relationship Id="rId2" Type="http://schemas.openxmlformats.org/officeDocument/2006/relationships/customXml" Target="../ink/ink126.xml"/><Relationship Id="rId16" Type="http://schemas.openxmlformats.org/officeDocument/2006/relationships/customXml" Target="../ink/ink133.xml"/><Relationship Id="rId20" Type="http://schemas.openxmlformats.org/officeDocument/2006/relationships/customXml" Target="../ink/ink1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9.emf"/><Relationship Id="rId10" Type="http://schemas.openxmlformats.org/officeDocument/2006/relationships/customXml" Target="../ink/ink130.xml"/><Relationship Id="rId19" Type="http://schemas.openxmlformats.org/officeDocument/2006/relationships/image" Target="../media/image58.emf"/><Relationship Id="rId4" Type="http://schemas.openxmlformats.org/officeDocument/2006/relationships/customXml" Target="../ink/ink127.xml"/><Relationship Id="rId9" Type="http://schemas.openxmlformats.org/officeDocument/2006/relationships/image" Target="../media/image53.emf"/><Relationship Id="rId14" Type="http://schemas.openxmlformats.org/officeDocument/2006/relationships/customXml" Target="../ink/ink1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.xml"/><Relationship Id="rId13" Type="http://schemas.openxmlformats.org/officeDocument/2006/relationships/image" Target="../media/image55.emf"/><Relationship Id="rId18" Type="http://schemas.openxmlformats.org/officeDocument/2006/relationships/customXml" Target="../ink/ink144.xml"/><Relationship Id="rId3" Type="http://schemas.openxmlformats.org/officeDocument/2006/relationships/image" Target="../media/image50.emf"/><Relationship Id="rId21" Type="http://schemas.openxmlformats.org/officeDocument/2006/relationships/image" Target="../media/image61.emf"/><Relationship Id="rId7" Type="http://schemas.openxmlformats.org/officeDocument/2006/relationships/image" Target="../media/image52.emf"/><Relationship Id="rId12" Type="http://schemas.openxmlformats.org/officeDocument/2006/relationships/customXml" Target="../ink/ink141.xml"/><Relationship Id="rId17" Type="http://schemas.openxmlformats.org/officeDocument/2006/relationships/image" Target="../media/image60.emf"/><Relationship Id="rId2" Type="http://schemas.openxmlformats.org/officeDocument/2006/relationships/customXml" Target="../ink/ink136.xml"/><Relationship Id="rId16" Type="http://schemas.openxmlformats.org/officeDocument/2006/relationships/customXml" Target="../ink/ink143.xml"/><Relationship Id="rId20" Type="http://schemas.openxmlformats.org/officeDocument/2006/relationships/customXml" Target="../ink/ink1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.xml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7.emf"/><Relationship Id="rId23" Type="http://schemas.openxmlformats.org/officeDocument/2006/relationships/image" Target="../media/image62.emf"/><Relationship Id="rId10" Type="http://schemas.openxmlformats.org/officeDocument/2006/relationships/customXml" Target="../ink/ink140.xml"/><Relationship Id="rId19" Type="http://schemas.openxmlformats.org/officeDocument/2006/relationships/image" Target="../media/image58.emf"/><Relationship Id="rId4" Type="http://schemas.openxmlformats.org/officeDocument/2006/relationships/customXml" Target="../ink/ink137.xml"/><Relationship Id="rId9" Type="http://schemas.openxmlformats.org/officeDocument/2006/relationships/image" Target="../media/image53.emf"/><Relationship Id="rId14" Type="http://schemas.openxmlformats.org/officeDocument/2006/relationships/customXml" Target="../ink/ink142.xml"/><Relationship Id="rId22" Type="http://schemas.openxmlformats.org/officeDocument/2006/relationships/customXml" Target="../ink/ink14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0.xml"/><Relationship Id="rId13" Type="http://schemas.openxmlformats.org/officeDocument/2006/relationships/image" Target="../media/image60.emf"/><Relationship Id="rId18" Type="http://schemas.openxmlformats.org/officeDocument/2006/relationships/customXml" Target="../ink/ink155.xml"/><Relationship Id="rId26" Type="http://schemas.openxmlformats.org/officeDocument/2006/relationships/customXml" Target="../ink/ink159.xml"/><Relationship Id="rId3" Type="http://schemas.openxmlformats.org/officeDocument/2006/relationships/image" Target="../media/image50.emf"/><Relationship Id="rId21" Type="http://schemas.openxmlformats.org/officeDocument/2006/relationships/image" Target="../media/image66.emf"/><Relationship Id="rId7" Type="http://schemas.openxmlformats.org/officeDocument/2006/relationships/image" Target="../media/image53.emf"/><Relationship Id="rId12" Type="http://schemas.openxmlformats.org/officeDocument/2006/relationships/customXml" Target="../ink/ink152.xml"/><Relationship Id="rId17" Type="http://schemas.openxmlformats.org/officeDocument/2006/relationships/image" Target="../media/image64.emf"/><Relationship Id="rId25" Type="http://schemas.openxmlformats.org/officeDocument/2006/relationships/image" Target="../media/image68.emf"/><Relationship Id="rId2" Type="http://schemas.openxmlformats.org/officeDocument/2006/relationships/customXml" Target="../ink/ink147.xml"/><Relationship Id="rId16" Type="http://schemas.openxmlformats.org/officeDocument/2006/relationships/customXml" Target="../ink/ink154.xml"/><Relationship Id="rId20" Type="http://schemas.openxmlformats.org/officeDocument/2006/relationships/customXml" Target="../ink/ink156.xml"/><Relationship Id="rId29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9.xml"/><Relationship Id="rId11" Type="http://schemas.openxmlformats.org/officeDocument/2006/relationships/image" Target="../media/image57.emf"/><Relationship Id="rId24" Type="http://schemas.openxmlformats.org/officeDocument/2006/relationships/customXml" Target="../ink/ink158.xml"/><Relationship Id="rId5" Type="http://schemas.openxmlformats.org/officeDocument/2006/relationships/image" Target="../media/image51.emf"/><Relationship Id="rId15" Type="http://schemas.openxmlformats.org/officeDocument/2006/relationships/image" Target="../media/image58.emf"/><Relationship Id="rId23" Type="http://schemas.openxmlformats.org/officeDocument/2006/relationships/image" Target="../media/image67.emf"/><Relationship Id="rId28" Type="http://schemas.openxmlformats.org/officeDocument/2006/relationships/customXml" Target="../ink/ink160.xml"/><Relationship Id="rId10" Type="http://schemas.openxmlformats.org/officeDocument/2006/relationships/customXml" Target="../ink/ink151.xml"/><Relationship Id="rId19" Type="http://schemas.openxmlformats.org/officeDocument/2006/relationships/image" Target="../media/image65.emf"/><Relationship Id="rId4" Type="http://schemas.openxmlformats.org/officeDocument/2006/relationships/customXml" Target="../ink/ink148.xml"/><Relationship Id="rId9" Type="http://schemas.openxmlformats.org/officeDocument/2006/relationships/image" Target="../media/image63.emf"/><Relationship Id="rId14" Type="http://schemas.openxmlformats.org/officeDocument/2006/relationships/customXml" Target="../ink/ink153.xml"/><Relationship Id="rId22" Type="http://schemas.openxmlformats.org/officeDocument/2006/relationships/customXml" Target="../ink/ink157.xml"/><Relationship Id="rId27" Type="http://schemas.openxmlformats.org/officeDocument/2006/relationships/image" Target="../media/image6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4.xml"/><Relationship Id="rId3" Type="http://schemas.openxmlformats.org/officeDocument/2006/relationships/image" Target="../media/image71.emf"/><Relationship Id="rId7" Type="http://schemas.openxmlformats.org/officeDocument/2006/relationships/image" Target="../media/image73.emf"/><Relationship Id="rId2" Type="http://schemas.openxmlformats.org/officeDocument/2006/relationships/customXml" Target="../ink/ink1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3.xml"/><Relationship Id="rId11" Type="http://schemas.openxmlformats.org/officeDocument/2006/relationships/image" Target="../media/image75.emf"/><Relationship Id="rId5" Type="http://schemas.openxmlformats.org/officeDocument/2006/relationships/image" Target="../media/image72.emf"/><Relationship Id="rId10" Type="http://schemas.openxmlformats.org/officeDocument/2006/relationships/customXml" Target="../ink/ink165.xml"/><Relationship Id="rId4" Type="http://schemas.openxmlformats.org/officeDocument/2006/relationships/customXml" Target="../ink/ink162.xml"/><Relationship Id="rId9" Type="http://schemas.openxmlformats.org/officeDocument/2006/relationships/image" Target="../media/image7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9.xml"/><Relationship Id="rId13" Type="http://schemas.openxmlformats.org/officeDocument/2006/relationships/image" Target="../media/image81.emf"/><Relationship Id="rId3" Type="http://schemas.openxmlformats.org/officeDocument/2006/relationships/image" Target="../media/image76.emf"/><Relationship Id="rId7" Type="http://schemas.openxmlformats.org/officeDocument/2006/relationships/image" Target="../media/image78.emf"/><Relationship Id="rId12" Type="http://schemas.openxmlformats.org/officeDocument/2006/relationships/customXml" Target="../ink/ink171.xml"/><Relationship Id="rId2" Type="http://schemas.openxmlformats.org/officeDocument/2006/relationships/customXml" Target="../ink/ink1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8.xml"/><Relationship Id="rId11" Type="http://schemas.openxmlformats.org/officeDocument/2006/relationships/image" Target="../media/image80.emf"/><Relationship Id="rId5" Type="http://schemas.openxmlformats.org/officeDocument/2006/relationships/image" Target="../media/image77.emf"/><Relationship Id="rId10" Type="http://schemas.openxmlformats.org/officeDocument/2006/relationships/customXml" Target="../ink/ink170.xml"/><Relationship Id="rId4" Type="http://schemas.openxmlformats.org/officeDocument/2006/relationships/customXml" Target="../ink/ink167.xml"/><Relationship Id="rId9" Type="http://schemas.openxmlformats.org/officeDocument/2006/relationships/image" Target="../media/image7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5.xml"/><Relationship Id="rId13" Type="http://schemas.openxmlformats.org/officeDocument/2006/relationships/image" Target="../media/image85.emf"/><Relationship Id="rId18" Type="http://schemas.openxmlformats.org/officeDocument/2006/relationships/customXml" Target="../ink/ink180.xml"/><Relationship Id="rId3" Type="http://schemas.openxmlformats.org/officeDocument/2006/relationships/image" Target="../media/image76.emf"/><Relationship Id="rId21" Type="http://schemas.openxmlformats.org/officeDocument/2006/relationships/image" Target="../media/image88.emf"/><Relationship Id="rId7" Type="http://schemas.openxmlformats.org/officeDocument/2006/relationships/image" Target="../media/image83.emf"/><Relationship Id="rId12" Type="http://schemas.openxmlformats.org/officeDocument/2006/relationships/customXml" Target="../ink/ink177.xml"/><Relationship Id="rId17" Type="http://schemas.openxmlformats.org/officeDocument/2006/relationships/image" Target="../media/image86.emf"/><Relationship Id="rId25" Type="http://schemas.openxmlformats.org/officeDocument/2006/relationships/image" Target="../media/image89.emf"/><Relationship Id="rId2" Type="http://schemas.openxmlformats.org/officeDocument/2006/relationships/customXml" Target="../ink/ink172.xml"/><Relationship Id="rId16" Type="http://schemas.openxmlformats.org/officeDocument/2006/relationships/customXml" Target="../ink/ink179.xml"/><Relationship Id="rId20" Type="http://schemas.openxmlformats.org/officeDocument/2006/relationships/customXml" Target="../ink/ink1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4.xml"/><Relationship Id="rId11" Type="http://schemas.openxmlformats.org/officeDocument/2006/relationships/image" Target="../media/image84.emf"/><Relationship Id="rId24" Type="http://schemas.openxmlformats.org/officeDocument/2006/relationships/customXml" Target="../ink/ink183.xml"/><Relationship Id="rId5" Type="http://schemas.openxmlformats.org/officeDocument/2006/relationships/image" Target="../media/image82.emf"/><Relationship Id="rId15" Type="http://schemas.openxmlformats.org/officeDocument/2006/relationships/image" Target="../media/image81.emf"/><Relationship Id="rId23" Type="http://schemas.openxmlformats.org/officeDocument/2006/relationships/image" Target="../media/image79.emf"/><Relationship Id="rId10" Type="http://schemas.openxmlformats.org/officeDocument/2006/relationships/customXml" Target="../ink/ink176.xml"/><Relationship Id="rId19" Type="http://schemas.openxmlformats.org/officeDocument/2006/relationships/image" Target="../media/image87.emf"/><Relationship Id="rId4" Type="http://schemas.openxmlformats.org/officeDocument/2006/relationships/customXml" Target="../ink/ink173.xml"/><Relationship Id="rId9" Type="http://schemas.openxmlformats.org/officeDocument/2006/relationships/image" Target="../media/image80.emf"/><Relationship Id="rId14" Type="http://schemas.openxmlformats.org/officeDocument/2006/relationships/customXml" Target="../ink/ink178.xml"/><Relationship Id="rId22" Type="http://schemas.openxmlformats.org/officeDocument/2006/relationships/customXml" Target="../ink/ink18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7.xml"/><Relationship Id="rId3" Type="http://schemas.openxmlformats.org/officeDocument/2006/relationships/image" Target="../media/image90.emf"/><Relationship Id="rId7" Type="http://schemas.openxmlformats.org/officeDocument/2006/relationships/image" Target="../media/image92.emf"/><Relationship Id="rId2" Type="http://schemas.openxmlformats.org/officeDocument/2006/relationships/customXml" Target="../ink/ink1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6.xml"/><Relationship Id="rId5" Type="http://schemas.openxmlformats.org/officeDocument/2006/relationships/image" Target="../media/image91.emf"/><Relationship Id="rId4" Type="http://schemas.openxmlformats.org/officeDocument/2006/relationships/customXml" Target="../ink/ink185.xml"/><Relationship Id="rId9" Type="http://schemas.openxmlformats.org/officeDocument/2006/relationships/image" Target="../media/image9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7" Type="http://schemas.openxmlformats.org/officeDocument/2006/relationships/image" Target="../media/image96.emf"/><Relationship Id="rId2" Type="http://schemas.openxmlformats.org/officeDocument/2006/relationships/customXml" Target="../ink/ink1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.xml"/><Relationship Id="rId5" Type="http://schemas.openxmlformats.org/officeDocument/2006/relationships/image" Target="../media/image95.emf"/><Relationship Id="rId4" Type="http://schemas.openxmlformats.org/officeDocument/2006/relationships/customXml" Target="../ink/ink18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7" Type="http://schemas.openxmlformats.org/officeDocument/2006/relationships/image" Target="../media/image99.emf"/><Relationship Id="rId2" Type="http://schemas.openxmlformats.org/officeDocument/2006/relationships/customXml" Target="../ink/ink1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3.xml"/><Relationship Id="rId5" Type="http://schemas.openxmlformats.org/officeDocument/2006/relationships/image" Target="../media/image98.emf"/><Relationship Id="rId4" Type="http://schemas.openxmlformats.org/officeDocument/2006/relationships/customXml" Target="../ink/ink19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1.emf"/><Relationship Id="rId18" Type="http://schemas.openxmlformats.org/officeDocument/2006/relationships/customXml" Target="../ink/ink14.xml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12" Type="http://schemas.openxmlformats.org/officeDocument/2006/relationships/customXml" Target="../ink/ink11.xml"/><Relationship Id="rId17" Type="http://schemas.openxmlformats.org/officeDocument/2006/relationships/image" Target="../media/image13.emf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10" Type="http://schemas.openxmlformats.org/officeDocument/2006/relationships/customXml" Target="../ink/ink10.xml"/><Relationship Id="rId19" Type="http://schemas.openxmlformats.org/officeDocument/2006/relationships/image" Target="../media/image14.emf"/><Relationship Id="rId4" Type="http://schemas.openxmlformats.org/officeDocument/2006/relationships/customXml" Target="../ink/ink7.xml"/><Relationship Id="rId9" Type="http://schemas.openxmlformats.org/officeDocument/2006/relationships/image" Target="../media/image9.emf"/><Relationship Id="rId14" Type="http://schemas.openxmlformats.org/officeDocument/2006/relationships/customXml" Target="../ink/ink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11.emf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" Type="http://schemas.openxmlformats.org/officeDocument/2006/relationships/image" Target="../media/image6.emf"/><Relationship Id="rId21" Type="http://schemas.openxmlformats.org/officeDocument/2006/relationships/image" Target="../media/image16.emf"/><Relationship Id="rId7" Type="http://schemas.openxmlformats.org/officeDocument/2006/relationships/image" Target="../media/image8.emf"/><Relationship Id="rId12" Type="http://schemas.openxmlformats.org/officeDocument/2006/relationships/customXml" Target="../ink/ink20.xml"/><Relationship Id="rId17" Type="http://schemas.openxmlformats.org/officeDocument/2006/relationships/image" Target="../media/image13.emf"/><Relationship Id="rId25" Type="http://schemas.openxmlformats.org/officeDocument/2006/relationships/image" Target="../media/image18.emf"/><Relationship Id="rId2" Type="http://schemas.openxmlformats.org/officeDocument/2006/relationships/customXml" Target="../ink/ink15.xml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15.emf"/><Relationship Id="rId24" Type="http://schemas.openxmlformats.org/officeDocument/2006/relationships/customXml" Target="../ink/ink26.xml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7.emf"/><Relationship Id="rId10" Type="http://schemas.openxmlformats.org/officeDocument/2006/relationships/customXml" Target="../ink/ink19.xml"/><Relationship Id="rId19" Type="http://schemas.openxmlformats.org/officeDocument/2006/relationships/image" Target="../media/image14.emf"/><Relationship Id="rId4" Type="http://schemas.openxmlformats.org/officeDocument/2006/relationships/customXml" Target="../ink/ink16.xml"/><Relationship Id="rId9" Type="http://schemas.openxmlformats.org/officeDocument/2006/relationships/image" Target="../media/image9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11.emf"/><Relationship Id="rId18" Type="http://schemas.openxmlformats.org/officeDocument/2006/relationships/customXml" Target="../ink/ink36.xml"/><Relationship Id="rId26" Type="http://schemas.openxmlformats.org/officeDocument/2006/relationships/customXml" Target="../ink/ink40.xml"/><Relationship Id="rId3" Type="http://schemas.openxmlformats.org/officeDocument/2006/relationships/image" Target="../media/image6.emf"/><Relationship Id="rId21" Type="http://schemas.openxmlformats.org/officeDocument/2006/relationships/image" Target="../media/image16.emf"/><Relationship Id="rId7" Type="http://schemas.openxmlformats.org/officeDocument/2006/relationships/image" Target="../media/image8.emf"/><Relationship Id="rId12" Type="http://schemas.openxmlformats.org/officeDocument/2006/relationships/customXml" Target="../ink/ink33.xml"/><Relationship Id="rId17" Type="http://schemas.openxmlformats.org/officeDocument/2006/relationships/image" Target="../media/image13.emf"/><Relationship Id="rId25" Type="http://schemas.openxmlformats.org/officeDocument/2006/relationships/image" Target="../media/image19.emf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29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15.emf"/><Relationship Id="rId24" Type="http://schemas.openxmlformats.org/officeDocument/2006/relationships/customXml" Target="../ink/ink39.xml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8.emf"/><Relationship Id="rId28" Type="http://schemas.openxmlformats.org/officeDocument/2006/relationships/customXml" Target="../ink/ink41.xml"/><Relationship Id="rId10" Type="http://schemas.openxmlformats.org/officeDocument/2006/relationships/customXml" Target="../ink/ink32.xml"/><Relationship Id="rId19" Type="http://schemas.openxmlformats.org/officeDocument/2006/relationships/image" Target="../media/image14.emf"/><Relationship Id="rId31" Type="http://schemas.openxmlformats.org/officeDocument/2006/relationships/image" Target="../media/image22.emf"/><Relationship Id="rId4" Type="http://schemas.openxmlformats.org/officeDocument/2006/relationships/customXml" Target="../ink/ink29.xml"/><Relationship Id="rId9" Type="http://schemas.openxmlformats.org/officeDocument/2006/relationships/image" Target="../media/image9.emf"/><Relationship Id="rId14" Type="http://schemas.openxmlformats.org/officeDocument/2006/relationships/customXml" Target="../ink/ink34.xml"/><Relationship Id="rId22" Type="http://schemas.openxmlformats.org/officeDocument/2006/relationships/customXml" Target="../ink/ink38.xml"/><Relationship Id="rId27" Type="http://schemas.openxmlformats.org/officeDocument/2006/relationships/image" Target="../media/image20.emf"/><Relationship Id="rId30" Type="http://schemas.openxmlformats.org/officeDocument/2006/relationships/customXml" Target="../ink/ink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Notes/Lecture on Potential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draw a picture and calculate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88171" y="2925566"/>
              <a:ext cx="1116000" cy="46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171" y="2909366"/>
                <a:ext cx="113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1711371" y="2925189"/>
              <a:ext cx="20880" cy="799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9131" y="2919069"/>
                <a:ext cx="5076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803811" y="2044269"/>
              <a:ext cx="1099800" cy="406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491" y="2039949"/>
                <a:ext cx="1109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1770051" y="2092509"/>
              <a:ext cx="77400" cy="9043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6811" y="2089269"/>
                <a:ext cx="8388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/>
              <p14:cNvContentPartPr/>
              <p14:nvPr/>
            </p14:nvContentPartPr>
            <p14:xfrm>
              <a:off x="2422011" y="2538206"/>
              <a:ext cx="655920" cy="32023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16611" y="2532809"/>
                <a:ext cx="664560" cy="40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2183691" y="2653389"/>
              <a:ext cx="55800" cy="13532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66411" y="2648709"/>
                <a:ext cx="83520" cy="13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/>
              <p14:cNvContentPartPr/>
              <p14:nvPr/>
            </p14:nvContentPartPr>
            <p14:xfrm>
              <a:off x="1729731" y="3705309"/>
              <a:ext cx="56520" cy="3927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21811" y="3700989"/>
                <a:ext cx="748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/>
              <p14:cNvContentPartPr/>
              <p14:nvPr/>
            </p14:nvContentPartPr>
            <p14:xfrm>
              <a:off x="2072091" y="3887469"/>
              <a:ext cx="339480" cy="2404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53731" y="3879549"/>
                <a:ext cx="3758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/>
              <p14:cNvContentPartPr/>
              <p14:nvPr/>
            </p14:nvContentPartPr>
            <p14:xfrm>
              <a:off x="2820171" y="2667429"/>
              <a:ext cx="50040" cy="13309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04331" y="2663109"/>
                <a:ext cx="72720" cy="13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1291971" y="2369366"/>
              <a:ext cx="1101960" cy="483103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80811" y="2351007"/>
                <a:ext cx="1132200" cy="518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/>
              <p14:cNvContentPartPr/>
              <p14:nvPr/>
            </p14:nvContentPartPr>
            <p14:xfrm>
              <a:off x="387651" y="2157686"/>
              <a:ext cx="893880" cy="760663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7131" y="2149766"/>
                <a:ext cx="925920" cy="781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8475051" y="6154766"/>
              <a:ext cx="73800" cy="3265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63171" y="6142886"/>
                <a:ext cx="975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Ink 11"/>
              <p14:cNvContentPartPr/>
              <p14:nvPr/>
            </p14:nvContentPartPr>
            <p14:xfrm>
              <a:off x="2957691" y="1878326"/>
              <a:ext cx="4458960" cy="3980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6811" y="1859246"/>
                <a:ext cx="4499280" cy="40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9" name="Ink 58"/>
              <p14:cNvContentPartPr/>
              <p14:nvPr/>
            </p14:nvContentPartPr>
            <p14:xfrm>
              <a:off x="3036531" y="3240206"/>
              <a:ext cx="622800" cy="2728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17811" y="3225086"/>
                <a:ext cx="650520" cy="3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42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draw a picture and calculate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88171" y="2925566"/>
              <a:ext cx="1116000" cy="46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171" y="2909366"/>
                <a:ext cx="113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1711371" y="2925189"/>
              <a:ext cx="20880" cy="799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9131" y="2919069"/>
                <a:ext cx="5076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803811" y="2044269"/>
              <a:ext cx="1099800" cy="406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491" y="2039949"/>
                <a:ext cx="1109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1770051" y="2092509"/>
              <a:ext cx="77400" cy="9043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6811" y="2089269"/>
                <a:ext cx="8388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/>
              <p14:cNvContentPartPr/>
              <p14:nvPr/>
            </p14:nvContentPartPr>
            <p14:xfrm>
              <a:off x="2183691" y="2538206"/>
              <a:ext cx="894240" cy="1468423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66411" y="2532806"/>
                <a:ext cx="914760" cy="1488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/>
              <p14:cNvContentPartPr/>
              <p14:nvPr/>
            </p14:nvContentPartPr>
            <p14:xfrm>
              <a:off x="1729731" y="3705309"/>
              <a:ext cx="56520" cy="3927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21811" y="3700989"/>
                <a:ext cx="748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/>
              <p14:cNvContentPartPr/>
              <p14:nvPr/>
            </p14:nvContentPartPr>
            <p14:xfrm>
              <a:off x="2072091" y="3887469"/>
              <a:ext cx="339480" cy="2404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53731" y="3879549"/>
                <a:ext cx="3758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8475051" y="6154766"/>
              <a:ext cx="73800" cy="3265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63171" y="6142886"/>
                <a:ext cx="975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4691091" y="1878326"/>
              <a:ext cx="352080" cy="415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70211" y="1859246"/>
                <a:ext cx="39384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/>
              <p14:cNvContentPartPr/>
              <p14:nvPr/>
            </p14:nvContentPartPr>
            <p14:xfrm>
              <a:off x="3117171" y="1979486"/>
              <a:ext cx="3844800" cy="3672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97011" y="1965086"/>
                <a:ext cx="3879000" cy="37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/>
              <p14:cNvContentPartPr/>
              <p14:nvPr/>
            </p14:nvContentPartPr>
            <p14:xfrm>
              <a:off x="4402371" y="4175846"/>
              <a:ext cx="468360" cy="542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81491" y="4170086"/>
                <a:ext cx="51048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5022291" y="4347926"/>
              <a:ext cx="1986840" cy="841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02491" y="4327046"/>
                <a:ext cx="2009880" cy="8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2957691" y="5446286"/>
              <a:ext cx="1875960" cy="692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6811" y="5432606"/>
                <a:ext cx="190260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/>
              <p14:cNvContentPartPr/>
              <p14:nvPr/>
            </p14:nvContentPartPr>
            <p14:xfrm>
              <a:off x="7022091" y="4646366"/>
              <a:ext cx="394560" cy="4366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01571" y="4631966"/>
                <a:ext cx="43452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/>
              <p14:cNvContentPartPr/>
              <p14:nvPr/>
            </p14:nvContentPartPr>
            <p14:xfrm>
              <a:off x="387651" y="2157686"/>
              <a:ext cx="1504080" cy="773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7131" y="2149766"/>
                <a:ext cx="153648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/>
              <p14:cNvContentPartPr/>
              <p14:nvPr/>
            </p14:nvContentPartPr>
            <p14:xfrm>
              <a:off x="1976331" y="2375126"/>
              <a:ext cx="417600" cy="249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64451" y="2356766"/>
                <a:ext cx="4485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/>
              <p14:cNvContentPartPr/>
              <p14:nvPr/>
            </p14:nvContentPartPr>
            <p14:xfrm>
              <a:off x="2996571" y="2834486"/>
              <a:ext cx="1555200" cy="12448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75691" y="2822966"/>
                <a:ext cx="1584360" cy="12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/>
              <p14:cNvContentPartPr/>
              <p14:nvPr/>
            </p14:nvContentPartPr>
            <p14:xfrm>
              <a:off x="1748451" y="2933846"/>
              <a:ext cx="199080" cy="57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43411" y="2926646"/>
                <a:ext cx="207360" cy="1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30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draw a picture and calculate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88171" y="2925566"/>
              <a:ext cx="1116000" cy="46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171" y="2909366"/>
                <a:ext cx="113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1711371" y="2925189"/>
              <a:ext cx="20880" cy="799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9131" y="2919069"/>
                <a:ext cx="5076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803811" y="2044269"/>
              <a:ext cx="1099800" cy="406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491" y="2039949"/>
                <a:ext cx="1109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1770051" y="2092509"/>
              <a:ext cx="77400" cy="9043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6811" y="2089269"/>
                <a:ext cx="8388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/>
              <p14:cNvContentPartPr/>
              <p14:nvPr/>
            </p14:nvContentPartPr>
            <p14:xfrm>
              <a:off x="2183691" y="2538206"/>
              <a:ext cx="894240" cy="1468423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66411" y="2532806"/>
                <a:ext cx="914760" cy="1488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/>
              <p14:cNvContentPartPr/>
              <p14:nvPr/>
            </p14:nvContentPartPr>
            <p14:xfrm>
              <a:off x="1729731" y="3705309"/>
              <a:ext cx="56520" cy="3927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21811" y="3700989"/>
                <a:ext cx="748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/>
              <p14:cNvContentPartPr/>
              <p14:nvPr/>
            </p14:nvContentPartPr>
            <p14:xfrm>
              <a:off x="2072091" y="3887469"/>
              <a:ext cx="339480" cy="2404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53731" y="3879549"/>
                <a:ext cx="3758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8475051" y="6154766"/>
              <a:ext cx="73800" cy="3265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63171" y="6142886"/>
                <a:ext cx="975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4691091" y="1878326"/>
              <a:ext cx="352080" cy="415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70211" y="1859246"/>
                <a:ext cx="39384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/>
              <p14:cNvContentPartPr/>
              <p14:nvPr/>
            </p14:nvContentPartPr>
            <p14:xfrm>
              <a:off x="3117171" y="1979486"/>
              <a:ext cx="3844800" cy="2040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97011" y="1965086"/>
                <a:ext cx="3879000" cy="20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/>
              <p14:cNvContentPartPr/>
              <p14:nvPr/>
            </p14:nvContentPartPr>
            <p14:xfrm>
              <a:off x="4402371" y="4175846"/>
              <a:ext cx="468360" cy="542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81491" y="4170086"/>
                <a:ext cx="51048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5022291" y="4347926"/>
              <a:ext cx="155520" cy="254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02491" y="4327046"/>
                <a:ext cx="1962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2957691" y="5445566"/>
              <a:ext cx="1527120" cy="6930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6811" y="5432606"/>
                <a:ext cx="156888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/>
              <p14:cNvContentPartPr/>
              <p14:nvPr/>
            </p14:nvContentPartPr>
            <p14:xfrm>
              <a:off x="387651" y="2157686"/>
              <a:ext cx="1504080" cy="773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7131" y="2149766"/>
                <a:ext cx="153648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/>
              <p14:cNvContentPartPr/>
              <p14:nvPr/>
            </p14:nvContentPartPr>
            <p14:xfrm>
              <a:off x="1976331" y="2375126"/>
              <a:ext cx="417600" cy="249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64451" y="2356766"/>
                <a:ext cx="4485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/>
              <p14:cNvContentPartPr/>
              <p14:nvPr/>
            </p14:nvContentPartPr>
            <p14:xfrm>
              <a:off x="3019611" y="2834486"/>
              <a:ext cx="1532160" cy="6786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16011" y="2822966"/>
                <a:ext cx="154404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Ink 38"/>
              <p14:cNvContentPartPr/>
              <p14:nvPr/>
            </p14:nvContentPartPr>
            <p14:xfrm>
              <a:off x="1748451" y="2933846"/>
              <a:ext cx="199080" cy="57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43411" y="2926646"/>
                <a:ext cx="20736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/>
              <p14:cNvContentPartPr/>
              <p14:nvPr/>
            </p14:nvContentPartPr>
            <p14:xfrm>
              <a:off x="4546731" y="4646366"/>
              <a:ext cx="2891880" cy="1754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25491" y="4631966"/>
                <a:ext cx="2933640" cy="17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/>
              <p14:cNvContentPartPr/>
              <p14:nvPr/>
            </p14:nvContentPartPr>
            <p14:xfrm>
              <a:off x="2996571" y="3721886"/>
              <a:ext cx="308880" cy="357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75691" y="3707486"/>
                <a:ext cx="3506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/>
              <p14:cNvContentPartPr/>
              <p14:nvPr/>
            </p14:nvContentPartPr>
            <p14:xfrm>
              <a:off x="4537731" y="4375286"/>
              <a:ext cx="223560" cy="230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19371" y="4354046"/>
                <a:ext cx="2620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/>
              <p14:cNvContentPartPr/>
              <p14:nvPr/>
            </p14:nvContentPartPr>
            <p14:xfrm>
              <a:off x="5161971" y="4347926"/>
              <a:ext cx="1469880" cy="642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41091" y="4330286"/>
                <a:ext cx="1511280" cy="6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7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draw a picture and calculate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88171" y="2925566"/>
              <a:ext cx="1116000" cy="46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171" y="2909366"/>
                <a:ext cx="113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1711371" y="2925189"/>
              <a:ext cx="20880" cy="799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9131" y="2919069"/>
                <a:ext cx="5076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803811" y="2044269"/>
              <a:ext cx="1099800" cy="406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491" y="2039949"/>
                <a:ext cx="1109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1770051" y="2092509"/>
              <a:ext cx="77400" cy="9043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6811" y="2089269"/>
                <a:ext cx="8388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/>
              <p14:cNvContentPartPr/>
              <p14:nvPr/>
            </p14:nvContentPartPr>
            <p14:xfrm>
              <a:off x="2183691" y="2538206"/>
              <a:ext cx="894240" cy="1468423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66411" y="2532806"/>
                <a:ext cx="914760" cy="1488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/>
              <p14:cNvContentPartPr/>
              <p14:nvPr/>
            </p14:nvContentPartPr>
            <p14:xfrm>
              <a:off x="1729731" y="3705309"/>
              <a:ext cx="56520" cy="3927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21811" y="3700989"/>
                <a:ext cx="748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/>
              <p14:cNvContentPartPr/>
              <p14:nvPr/>
            </p14:nvContentPartPr>
            <p14:xfrm>
              <a:off x="2072091" y="3887469"/>
              <a:ext cx="339480" cy="2404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53731" y="3879549"/>
                <a:ext cx="3758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8475051" y="6154766"/>
              <a:ext cx="73800" cy="3265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63171" y="6142886"/>
                <a:ext cx="975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4691091" y="1878326"/>
              <a:ext cx="352080" cy="415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70211" y="1859246"/>
                <a:ext cx="39384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4402371" y="4175846"/>
              <a:ext cx="468360" cy="542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1491" y="4170086"/>
                <a:ext cx="51048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5022291" y="4347926"/>
              <a:ext cx="155520" cy="254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02491" y="4327046"/>
                <a:ext cx="1962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/>
              <p14:cNvContentPartPr/>
              <p14:nvPr/>
            </p14:nvContentPartPr>
            <p14:xfrm>
              <a:off x="1976331" y="2375126"/>
              <a:ext cx="417600" cy="249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4451" y="2356766"/>
                <a:ext cx="4485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" name="Ink 9"/>
              <p14:cNvContentPartPr/>
              <p14:nvPr/>
            </p14:nvContentPartPr>
            <p14:xfrm>
              <a:off x="4546731" y="4646366"/>
              <a:ext cx="2891880" cy="1754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25491" y="4631966"/>
                <a:ext cx="2933640" cy="17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4537731" y="4375286"/>
              <a:ext cx="223560" cy="230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19371" y="4354046"/>
                <a:ext cx="2620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5161971" y="4347926"/>
              <a:ext cx="1469880" cy="642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41091" y="4330286"/>
                <a:ext cx="151128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387651" y="2157686"/>
              <a:ext cx="1504080" cy="773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7131" y="2149766"/>
                <a:ext cx="153648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/>
              <p14:cNvContentPartPr/>
              <p14:nvPr/>
            </p14:nvContentPartPr>
            <p14:xfrm>
              <a:off x="60771" y="4610366"/>
              <a:ext cx="4424040" cy="1086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251" y="4591646"/>
                <a:ext cx="4465440" cy="11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2" name="Ink 41"/>
              <p14:cNvContentPartPr/>
              <p14:nvPr/>
            </p14:nvContentPartPr>
            <p14:xfrm>
              <a:off x="5188611" y="1979486"/>
              <a:ext cx="1773360" cy="16340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67371" y="1965086"/>
                <a:ext cx="1808640" cy="16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/>
              <p14:cNvContentPartPr/>
              <p14:nvPr/>
            </p14:nvContentPartPr>
            <p14:xfrm>
              <a:off x="2996571" y="2834486"/>
              <a:ext cx="1555200" cy="124488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75691" y="2822966"/>
                <a:ext cx="1584360" cy="12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Ink 44"/>
              <p14:cNvContentPartPr/>
              <p14:nvPr/>
            </p14:nvContentPartPr>
            <p14:xfrm>
              <a:off x="3505251" y="5814926"/>
              <a:ext cx="683640" cy="3236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91571" y="5803046"/>
                <a:ext cx="7092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/>
              <p14:cNvContentPartPr/>
              <p14:nvPr/>
            </p14:nvContentPartPr>
            <p14:xfrm>
              <a:off x="1748451" y="2933846"/>
              <a:ext cx="199080" cy="57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43411" y="2926646"/>
                <a:ext cx="207360" cy="1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21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we change where we start from?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63291" y="6379766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1411" y="636788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47651" y="2636486"/>
              <a:ext cx="1347480" cy="50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291" y="2617766"/>
                <a:ext cx="13762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118891" y="2023046"/>
              <a:ext cx="24480" cy="1494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0531" y="2015486"/>
                <a:ext cx="57600" cy="15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1121691" y="2068766"/>
              <a:ext cx="401040" cy="56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3331" y="2049326"/>
                <a:ext cx="42444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2219331" y="2089646"/>
              <a:ext cx="812160" cy="1447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8811" y="2069486"/>
                <a:ext cx="840600" cy="14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631731" y="3562406"/>
              <a:ext cx="2397960" cy="925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411" y="3544766"/>
                <a:ext cx="24055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/>
              <p14:cNvContentPartPr/>
              <p14:nvPr/>
            </p14:nvContentPartPr>
            <p14:xfrm>
              <a:off x="2350731" y="3533606"/>
              <a:ext cx="1611360" cy="465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37051" y="3514271"/>
                <a:ext cx="1631520" cy="497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/>
              <p14:cNvContentPartPr/>
              <p14:nvPr/>
            </p14:nvContentPartPr>
            <p14:xfrm>
              <a:off x="2897931" y="2149766"/>
              <a:ext cx="32040" cy="11944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78491" y="2134646"/>
                <a:ext cx="71280" cy="12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/>
              <p14:cNvContentPartPr/>
              <p14:nvPr/>
            </p14:nvContentPartPr>
            <p14:xfrm>
              <a:off x="3117531" y="2271086"/>
              <a:ext cx="654120" cy="3430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96651" y="2256686"/>
                <a:ext cx="684000" cy="37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23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we change where we start from?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63291" y="6379766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1411" y="636788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47651" y="2636486"/>
              <a:ext cx="1347480" cy="50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291" y="2617766"/>
                <a:ext cx="13762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118891" y="2023046"/>
              <a:ext cx="24480" cy="1494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0531" y="2015486"/>
                <a:ext cx="57600" cy="15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1121691" y="2068766"/>
              <a:ext cx="401040" cy="56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3331" y="2049326"/>
                <a:ext cx="42444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2219331" y="2089646"/>
              <a:ext cx="812160" cy="1447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8811" y="2069486"/>
                <a:ext cx="840600" cy="14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631731" y="3562406"/>
              <a:ext cx="2397960" cy="925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411" y="3544766"/>
                <a:ext cx="24055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/>
              <p14:cNvContentPartPr/>
              <p14:nvPr/>
            </p14:nvContentPartPr>
            <p14:xfrm>
              <a:off x="2350731" y="3533606"/>
              <a:ext cx="1611360" cy="465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37051" y="3514166"/>
                <a:ext cx="163152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/>
              <p14:cNvContentPartPr/>
              <p14:nvPr/>
            </p14:nvContentPartPr>
            <p14:xfrm>
              <a:off x="2897931" y="2149766"/>
              <a:ext cx="32040" cy="11944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78491" y="2134646"/>
                <a:ext cx="71280" cy="12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/>
              <p14:cNvContentPartPr/>
              <p14:nvPr/>
            </p14:nvContentPartPr>
            <p14:xfrm>
              <a:off x="3117531" y="2271086"/>
              <a:ext cx="654120" cy="3430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96651" y="2256686"/>
                <a:ext cx="6840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5695131" y="1923326"/>
              <a:ext cx="2267640" cy="1257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77851" y="1902086"/>
                <a:ext cx="2305440" cy="12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we change where we start from?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63291" y="6379766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1411" y="636788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47651" y="2636486"/>
              <a:ext cx="1347480" cy="50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291" y="2617766"/>
                <a:ext cx="13762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118891" y="2023046"/>
              <a:ext cx="24480" cy="1494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0531" y="2015486"/>
                <a:ext cx="57600" cy="15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1121691" y="2068766"/>
              <a:ext cx="401040" cy="56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3331" y="2049326"/>
                <a:ext cx="42444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2219331" y="2089646"/>
              <a:ext cx="812160" cy="1447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8811" y="2069486"/>
                <a:ext cx="840600" cy="14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631731" y="3562406"/>
              <a:ext cx="2397960" cy="925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411" y="3544766"/>
                <a:ext cx="24055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/>
              <p14:cNvContentPartPr/>
              <p14:nvPr/>
            </p14:nvContentPartPr>
            <p14:xfrm>
              <a:off x="2897931" y="2149766"/>
              <a:ext cx="32040" cy="11944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78491" y="2134646"/>
                <a:ext cx="71280" cy="12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/>
              <p14:cNvContentPartPr/>
              <p14:nvPr/>
            </p14:nvContentPartPr>
            <p14:xfrm>
              <a:off x="5695131" y="1923326"/>
              <a:ext cx="2267640" cy="1257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77851" y="1902086"/>
                <a:ext cx="2305440" cy="12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3117531" y="2271086"/>
              <a:ext cx="654120" cy="343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96651" y="2256686"/>
                <a:ext cx="6840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2350731" y="3491846"/>
              <a:ext cx="4888440" cy="506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37051" y="3472406"/>
                <a:ext cx="490752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/>
              <p14:cNvContentPartPr/>
              <p14:nvPr/>
            </p14:nvContentPartPr>
            <p14:xfrm>
              <a:off x="6014811" y="4045166"/>
              <a:ext cx="1803240" cy="8413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95011" y="4025366"/>
                <a:ext cx="1843200" cy="8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3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we change where we start from?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63291" y="6379766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1411" y="636788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47651" y="2636486"/>
              <a:ext cx="1347480" cy="50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291" y="2617766"/>
                <a:ext cx="13762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1121691" y="2068766"/>
              <a:ext cx="401040" cy="56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3331" y="2049326"/>
                <a:ext cx="42444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2219331" y="2089646"/>
              <a:ext cx="276120" cy="2149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98811" y="2069486"/>
                <a:ext cx="3171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/>
              <p14:cNvContentPartPr/>
              <p14:nvPr/>
            </p14:nvContentPartPr>
            <p14:xfrm>
              <a:off x="2897931" y="2149766"/>
              <a:ext cx="32040" cy="11944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78491" y="2134646"/>
                <a:ext cx="71280" cy="12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5695131" y="1923326"/>
              <a:ext cx="2267640" cy="1257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7851" y="1902086"/>
                <a:ext cx="2305440" cy="12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3117531" y="2271086"/>
              <a:ext cx="654120" cy="343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96651" y="2256686"/>
                <a:ext cx="6840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631731" y="2023046"/>
              <a:ext cx="3330360" cy="1975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7411" y="2015486"/>
                <a:ext cx="3341160" cy="19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" name="Ink 40"/>
              <p14:cNvContentPartPr/>
              <p14:nvPr/>
            </p14:nvContentPartPr>
            <p14:xfrm>
              <a:off x="6014811" y="4045166"/>
              <a:ext cx="1803240" cy="7056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95011" y="4025366"/>
                <a:ext cx="1843200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2663211" y="2140406"/>
              <a:ext cx="368280" cy="19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52771" y="2121686"/>
                <a:ext cx="386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2331291" y="3289886"/>
              <a:ext cx="538200" cy="663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15451" y="3270446"/>
                <a:ext cx="558000" cy="7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2861571" y="3702086"/>
              <a:ext cx="131400" cy="176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41051" y="3681566"/>
                <a:ext cx="1724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/>
              <p14:cNvContentPartPr/>
              <p14:nvPr/>
            </p14:nvContentPartPr>
            <p14:xfrm>
              <a:off x="5448531" y="3491846"/>
              <a:ext cx="1790640" cy="454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35931" y="3472406"/>
                <a:ext cx="180864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685371" y="4597406"/>
              <a:ext cx="6460560" cy="1016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7371" y="4577246"/>
                <a:ext cx="6499440" cy="105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93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Change in potential energy</a:t>
            </a:r>
          </a:p>
          <a:p>
            <a:r>
              <a:rPr lang="en-US" dirty="0"/>
              <a:t>Individual values depend on zero point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72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brick outside the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we look at the radius of the earth? </a:t>
            </a:r>
          </a:p>
          <a:p>
            <a:r>
              <a:rPr lang="en-US" dirty="0" smtClean="0"/>
              <a:t>Hi </a:t>
            </a:r>
            <a:r>
              <a:rPr lang="en-US" dirty="0"/>
              <a:t>=</a:t>
            </a:r>
            <a:r>
              <a:rPr lang="en-US" dirty="0" smtClean="0"/>
              <a:t>6,280,006m</a:t>
            </a:r>
          </a:p>
          <a:p>
            <a:r>
              <a:rPr lang="en-US" dirty="0" err="1" smtClean="0"/>
              <a:t>Hf</a:t>
            </a:r>
            <a:r>
              <a:rPr lang="en-US" dirty="0" smtClean="0"/>
              <a:t>=6,280000m</a:t>
            </a:r>
          </a:p>
          <a:p>
            <a:r>
              <a:rPr lang="en-US" dirty="0"/>
              <a:t>Still have -58.0 J for change in PE</a:t>
            </a:r>
          </a:p>
        </p:txBody>
      </p:sp>
    </p:spTree>
    <p:extLst>
      <p:ext uri="{BB962C8B-B14F-4D97-AF65-F5344CB8AC3E}">
        <p14:creationId xmlns:p14="http://schemas.microsoft.com/office/powerpoint/2010/main" val="22974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Definition of Energy – the ability to cause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kg brick, 1 m above the ground vs. 6 m above the ground outside </a:t>
            </a:r>
          </a:p>
          <a:p>
            <a:pPr lvl="1"/>
            <a:r>
              <a:rPr lang="en-US" dirty="0" smtClean="0"/>
              <a:t>Zero point is the floor</a:t>
            </a:r>
          </a:p>
          <a:p>
            <a:pPr lvl="1"/>
            <a:r>
              <a:rPr lang="en-US" dirty="0" smtClean="0"/>
              <a:t>What’s the change in PE from holding it in the classroom to outside the window?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had the same example BUT our zero point was the ground outside? </a:t>
            </a:r>
          </a:p>
          <a:p>
            <a:pPr lvl="1"/>
            <a:r>
              <a:rPr lang="en-US" dirty="0" smtClean="0"/>
              <a:t>What’s the change in PE?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PE is the same</a:t>
            </a:r>
          </a:p>
          <a:p>
            <a:r>
              <a:rPr lang="en-US" dirty="0" smtClean="0"/>
              <a:t>Just depends on a zero point (to calculate) </a:t>
            </a:r>
          </a:p>
          <a:p>
            <a:r>
              <a:rPr lang="en-US" dirty="0" smtClean="0"/>
              <a:t>We could use from the center of the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Could this case a change if I let go?</a:t>
            </a:r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So there must be energy</a:t>
            </a:r>
          </a:p>
          <a:p>
            <a:r>
              <a:rPr lang="en-US" dirty="0" smtClean="0"/>
              <a:t>How about now?</a:t>
            </a:r>
          </a:p>
          <a:p>
            <a:r>
              <a:rPr lang="en-US" dirty="0" smtClean="0"/>
              <a:t>More change?</a:t>
            </a:r>
          </a:p>
          <a:p>
            <a:r>
              <a:rPr lang="en-US" dirty="0" smtClean="0"/>
              <a:t>Yes so more energy? </a:t>
            </a:r>
          </a:p>
          <a:p>
            <a:r>
              <a:rPr lang="en-US" dirty="0" smtClean="0"/>
              <a:t>What kind of energy is this? </a:t>
            </a:r>
          </a:p>
          <a:p>
            <a:r>
              <a:rPr lang="en-US" dirty="0" smtClean="0"/>
              <a:t>Elastic potential energy = </a:t>
            </a:r>
            <a:r>
              <a:rPr lang="en-US" dirty="0" err="1" smtClean="0"/>
              <a:t>PEe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24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Cord With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 step – 1 m</a:t>
            </a:r>
          </a:p>
          <a:p>
            <a:r>
              <a:rPr lang="en-US" dirty="0" smtClean="0"/>
              <a:t>20 N of force</a:t>
            </a:r>
          </a:p>
          <a:p>
            <a:r>
              <a:rPr lang="en-US" dirty="0" smtClean="0"/>
              <a:t>2 steps – 2 m</a:t>
            </a:r>
          </a:p>
          <a:p>
            <a:r>
              <a:rPr lang="en-US" dirty="0" smtClean="0"/>
              <a:t>40 N </a:t>
            </a:r>
          </a:p>
          <a:p>
            <a:r>
              <a:rPr lang="en-US" dirty="0" smtClean="0"/>
              <a:t>3 steps – 3 m</a:t>
            </a:r>
          </a:p>
          <a:p>
            <a:r>
              <a:rPr lang="en-US" dirty="0" smtClean="0"/>
              <a:t>60 N</a:t>
            </a:r>
          </a:p>
          <a:p>
            <a:r>
              <a:rPr lang="en-US" dirty="0" smtClean="0"/>
              <a:t>4 steps – 4 m</a:t>
            </a:r>
          </a:p>
          <a:p>
            <a:r>
              <a:rPr lang="en-US" dirty="0" smtClean="0"/>
              <a:t>80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do with this data? </a:t>
            </a:r>
          </a:p>
          <a:p>
            <a:r>
              <a:rPr lang="en-US" dirty="0" smtClean="0"/>
              <a:t>Graph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9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on y</a:t>
            </a:r>
          </a:p>
          <a:p>
            <a:r>
              <a:rPr lang="en-US" dirty="0" smtClean="0"/>
              <a:t>Change in length on x</a:t>
            </a:r>
          </a:p>
          <a:p>
            <a:r>
              <a:rPr lang="en-US" dirty="0" smtClean="0"/>
              <a:t>Note: Change in length </a:t>
            </a:r>
          </a:p>
          <a:p>
            <a:r>
              <a:rPr lang="en-US" dirty="0" smtClean="0"/>
              <a:t>Lf – Li!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768891" y="4849406"/>
              <a:ext cx="1386720" cy="41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331" y="4829606"/>
                <a:ext cx="14068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799851" y="5260526"/>
              <a:ext cx="2064960" cy="306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931" y="5240726"/>
                <a:ext cx="20998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1286211" y="4493366"/>
              <a:ext cx="1622160" cy="11358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0371" y="4477526"/>
                <a:ext cx="1655280" cy="11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/>
              <p14:cNvContentPartPr/>
              <p14:nvPr/>
            </p14:nvContentPartPr>
            <p14:xfrm>
              <a:off x="732891" y="4709366"/>
              <a:ext cx="28800" cy="3189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7771" y="4694246"/>
                <a:ext cx="622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/>
              <p14:cNvContentPartPr/>
              <p14:nvPr/>
            </p14:nvContentPartPr>
            <p14:xfrm>
              <a:off x="768891" y="5153246"/>
              <a:ext cx="35280" cy="2570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9091" y="5136326"/>
                <a:ext cx="66960" cy="2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79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70451" y="1430486"/>
              <a:ext cx="5239440" cy="4106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9571" y="1414286"/>
                <a:ext cx="5266800" cy="41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734771" y="5778566"/>
              <a:ext cx="4621680" cy="608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3891" y="5763446"/>
                <a:ext cx="466020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139251" y="3702446"/>
              <a:ext cx="799200" cy="9590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451" y="3684086"/>
                <a:ext cx="824400" cy="9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k 34"/>
              <p14:cNvContentPartPr/>
              <p14:nvPr/>
            </p14:nvContentPartPr>
            <p14:xfrm>
              <a:off x="4794051" y="3328766"/>
              <a:ext cx="146160" cy="903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74251" y="3310766"/>
                <a:ext cx="1861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Ink 39"/>
              <p14:cNvContentPartPr/>
              <p14:nvPr/>
            </p14:nvContentPartPr>
            <p14:xfrm>
              <a:off x="1388091" y="3198446"/>
              <a:ext cx="3900240" cy="22892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82691" y="3186566"/>
                <a:ext cx="3912120" cy="23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k 40"/>
              <p14:cNvContentPartPr/>
              <p14:nvPr/>
            </p14:nvContentPartPr>
            <p14:xfrm>
              <a:off x="1992171" y="4011686"/>
              <a:ext cx="1803240" cy="10170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1651" y="3990806"/>
                <a:ext cx="1834920" cy="10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40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slope of this line?</a:t>
            </a:r>
          </a:p>
          <a:p>
            <a:r>
              <a:rPr lang="en-US" dirty="0" smtClean="0"/>
              <a:t>Change in y over change in x</a:t>
            </a:r>
          </a:p>
          <a:p>
            <a:r>
              <a:rPr lang="en-US" dirty="0" smtClean="0"/>
              <a:t>So F/x </a:t>
            </a:r>
          </a:p>
          <a:p>
            <a:r>
              <a:rPr lang="en-US" dirty="0" smtClean="0"/>
              <a:t>This is K – a spring constant</a:t>
            </a:r>
          </a:p>
          <a:p>
            <a:r>
              <a:rPr lang="en-US" dirty="0" smtClean="0"/>
              <a:t>What are the units for K?</a:t>
            </a:r>
          </a:p>
          <a:p>
            <a:r>
              <a:rPr lang="en-US" dirty="0" smtClean="0"/>
              <a:t>F/x = </a:t>
            </a:r>
            <a:r>
              <a:rPr lang="en-US" dirty="0" err="1" smtClean="0"/>
              <a:t>Newtons</a:t>
            </a:r>
            <a:r>
              <a:rPr lang="en-US" dirty="0" smtClean="0"/>
              <a:t>/meters = N/m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1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double the elastic cord?</a:t>
            </a:r>
          </a:p>
          <a:p>
            <a:r>
              <a:rPr lang="en-US" dirty="0" smtClean="0"/>
              <a:t>Now it’s a different spring</a:t>
            </a:r>
          </a:p>
          <a:p>
            <a:r>
              <a:rPr lang="en-US" dirty="0" smtClean="0"/>
              <a:t>What does that graph look like? </a:t>
            </a:r>
          </a:p>
          <a:p>
            <a:r>
              <a:rPr lang="en-US" dirty="0" smtClean="0"/>
              <a:t>Steeper line</a:t>
            </a:r>
          </a:p>
          <a:p>
            <a:r>
              <a:rPr lang="en-US" dirty="0" smtClean="0"/>
              <a:t>What does this mean?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I take a </a:t>
            </a:r>
            <a:r>
              <a:rPr lang="en-US" dirty="0" smtClean="0"/>
              <a:t>brick and </a:t>
            </a:r>
            <a:r>
              <a:rPr lang="en-US" dirty="0" smtClean="0"/>
              <a:t>put it above a students head a small distance</a:t>
            </a:r>
          </a:p>
          <a:p>
            <a:r>
              <a:rPr lang="en-US" dirty="0" smtClean="0"/>
              <a:t>Will it cause a change?</a:t>
            </a:r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What if I raise it farther up?</a:t>
            </a:r>
          </a:p>
          <a:p>
            <a:r>
              <a:rPr lang="en-US" dirty="0" smtClean="0"/>
              <a:t>Will it cause more change?</a:t>
            </a:r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What kind of energy increased?</a:t>
            </a:r>
          </a:p>
          <a:p>
            <a:r>
              <a:rPr lang="en-US" dirty="0" smtClean="0"/>
              <a:t>Potential energy (</a:t>
            </a:r>
            <a:r>
              <a:rPr lang="en-US" dirty="0" err="1" smtClean="0"/>
              <a:t>PEg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5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70451" y="1430486"/>
              <a:ext cx="5239440" cy="4106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9571" y="1414286"/>
                <a:ext cx="5266800" cy="41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4655451" y="5778566"/>
              <a:ext cx="1701000" cy="608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5291" y="5763446"/>
                <a:ext cx="173880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139251" y="3769046"/>
              <a:ext cx="651240" cy="8924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451" y="3751406"/>
                <a:ext cx="675720" cy="9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/>
              <p14:cNvContentPartPr/>
              <p14:nvPr/>
            </p14:nvContentPartPr>
            <p14:xfrm>
              <a:off x="1388091" y="3198446"/>
              <a:ext cx="3900240" cy="22892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2691" y="3186566"/>
                <a:ext cx="3912120" cy="23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760971" y="3702446"/>
              <a:ext cx="177480" cy="19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2611" y="3684086"/>
                <a:ext cx="2012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1351731" y="1929806"/>
              <a:ext cx="2739240" cy="3497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43091" y="1925486"/>
                <a:ext cx="2758320" cy="35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1992171" y="4011686"/>
              <a:ext cx="1803240" cy="1017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71651" y="3990806"/>
                <a:ext cx="1834920" cy="10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1734771" y="5878286"/>
              <a:ext cx="2933280" cy="477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13891" y="5857406"/>
                <a:ext cx="29592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4201851" y="1849166"/>
              <a:ext cx="1140480" cy="288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80971" y="1835486"/>
                <a:ext cx="11664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/>
              <p14:cNvContentPartPr/>
              <p14:nvPr/>
            </p14:nvContentPartPr>
            <p14:xfrm>
              <a:off x="5536371" y="3089726"/>
              <a:ext cx="1370520" cy="4582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16571" y="3075326"/>
                <a:ext cx="141012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/>
              <p14:cNvContentPartPr/>
              <p14:nvPr/>
            </p14:nvContentPartPr>
            <p14:xfrm>
              <a:off x="4794051" y="3328766"/>
              <a:ext cx="146160" cy="90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74251" y="3310766"/>
                <a:ext cx="1861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629931" y="4129406"/>
              <a:ext cx="254880" cy="2966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5531" y="4115006"/>
                <a:ext cx="283680" cy="31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8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spring = different k</a:t>
            </a:r>
          </a:p>
          <a:p>
            <a:r>
              <a:rPr lang="en-US" dirty="0" smtClean="0"/>
              <a:t>Stiff spring = big k</a:t>
            </a:r>
          </a:p>
          <a:p>
            <a:r>
              <a:rPr lang="en-US" dirty="0" smtClean="0"/>
              <a:t>Weak spring – small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and distance</a:t>
            </a:r>
          </a:p>
          <a:p>
            <a:r>
              <a:rPr lang="en-US" dirty="0" smtClean="0"/>
              <a:t>Work is not F * x, because it varies</a:t>
            </a:r>
          </a:p>
          <a:p>
            <a:r>
              <a:rPr lang="en-US" dirty="0" smtClean="0"/>
              <a:t>If we could use that, the graph would look like this: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186611" y="1385486"/>
              <a:ext cx="1341360" cy="944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1491" y="1367486"/>
                <a:ext cx="1367280" cy="9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300371" y="1407446"/>
              <a:ext cx="924480" cy="946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83811" y="1386566"/>
                <a:ext cx="95184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9969411" y="6228206"/>
              <a:ext cx="73800" cy="64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57531" y="6216326"/>
                <a:ext cx="975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6827691" y="1769966"/>
              <a:ext cx="1140480" cy="8935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16171" y="1756646"/>
                <a:ext cx="1162440" cy="9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8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and distance</a:t>
            </a:r>
          </a:p>
          <a:p>
            <a:r>
              <a:rPr lang="en-US" dirty="0" smtClean="0"/>
              <a:t>Work is not F * x, because it varies</a:t>
            </a:r>
          </a:p>
          <a:p>
            <a:r>
              <a:rPr lang="en-US" dirty="0" smtClean="0"/>
              <a:t>If we could use that, the graph would look like this: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389171" y="4170806"/>
              <a:ext cx="2653560" cy="1327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891" y="4154966"/>
                <a:ext cx="2690280" cy="13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839811" y="4827086"/>
              <a:ext cx="1839240" cy="9237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1091" y="4810166"/>
                <a:ext cx="1875600" cy="9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1545051" y="4591286"/>
              <a:ext cx="4807080" cy="674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1011" y="4570766"/>
                <a:ext cx="4832280" cy="6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8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looking at the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 what would work be? </a:t>
            </a:r>
          </a:p>
          <a:p>
            <a:r>
              <a:rPr lang="en-US" dirty="0" smtClean="0"/>
              <a:t>Area under the curve</a:t>
            </a:r>
          </a:p>
          <a:p>
            <a:r>
              <a:rPr lang="en-US" dirty="0" smtClean="0"/>
              <a:t>Area = ½ * b * h</a:t>
            </a:r>
          </a:p>
          <a:p>
            <a:r>
              <a:rPr lang="en-US" dirty="0" smtClean="0"/>
              <a:t>W = ½ x *F</a:t>
            </a:r>
          </a:p>
          <a:p>
            <a:endParaRPr lang="en-US" dirty="0"/>
          </a:p>
          <a:p>
            <a:r>
              <a:rPr lang="en-US" dirty="0" smtClean="0"/>
              <a:t>But we need to know in terms of k</a:t>
            </a:r>
          </a:p>
          <a:p>
            <a:r>
              <a:rPr lang="en-US" dirty="0" smtClean="0"/>
              <a:t>Slope = k = F/x</a:t>
            </a:r>
          </a:p>
          <a:p>
            <a:r>
              <a:rPr lang="en-US" dirty="0" smtClean="0"/>
              <a:t>So x * k = F</a:t>
            </a:r>
          </a:p>
          <a:p>
            <a:r>
              <a:rPr lang="en-US" dirty="0" smtClean="0"/>
              <a:t>W = ½ * x * x * k</a:t>
            </a:r>
          </a:p>
          <a:p>
            <a:r>
              <a:rPr lang="en-US" dirty="0" smtClean="0"/>
              <a:t>W = ½ k x^2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5527371" y="2200886"/>
              <a:ext cx="1955880" cy="1330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7211" y="2197646"/>
                <a:ext cx="1990800" cy="13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130011" y="1616246"/>
              <a:ext cx="2090880" cy="1490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9131" y="1605086"/>
                <a:ext cx="2125440" cy="15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6359691" y="2017646"/>
              <a:ext cx="1823760" cy="1049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52131" y="1997126"/>
                <a:ext cx="1846800" cy="10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54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 = ½ x * x * k</a:t>
            </a:r>
          </a:p>
          <a:p>
            <a:r>
              <a:rPr lang="en-US" dirty="0" smtClean="0"/>
              <a:t>W = ½ k x^2</a:t>
            </a:r>
          </a:p>
          <a:p>
            <a:r>
              <a:rPr lang="en-US" dirty="0" smtClean="0"/>
              <a:t>Are we sure it’s energy?</a:t>
            </a:r>
          </a:p>
          <a:p>
            <a:r>
              <a:rPr lang="en-US" dirty="0" smtClean="0"/>
              <a:t>How do we know?</a:t>
            </a:r>
          </a:p>
          <a:p>
            <a:r>
              <a:rPr lang="en-US" dirty="0" smtClean="0"/>
              <a:t>Look at the units</a:t>
            </a:r>
          </a:p>
          <a:p>
            <a:r>
              <a:rPr lang="en-US" dirty="0" smtClean="0"/>
              <a:t>N/m *m^2 = Nm = </a:t>
            </a:r>
            <a:r>
              <a:rPr lang="en-US" dirty="0" err="1" smtClean="0"/>
              <a:t>kgm</a:t>
            </a:r>
            <a:r>
              <a:rPr lang="en-US" dirty="0" smtClean="0"/>
              <a:t>/s^2 * m = kgm^2/s^2 = J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PEe</a:t>
            </a:r>
            <a:r>
              <a:rPr lang="en-US" dirty="0" smtClean="0"/>
              <a:t> = ½ * k * x^2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5532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I pick up a 1 kg brick and move it 1 m, did I do work?</a:t>
            </a:r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W = F *x </a:t>
            </a:r>
          </a:p>
          <a:p>
            <a:r>
              <a:rPr lang="en-US" dirty="0" smtClean="0"/>
              <a:t>W = (mg) * h</a:t>
            </a:r>
          </a:p>
          <a:p>
            <a:r>
              <a:rPr lang="en-US" dirty="0" smtClean="0"/>
              <a:t>W = </a:t>
            </a:r>
            <a:r>
              <a:rPr lang="en-US" dirty="0" err="1" smtClean="0"/>
              <a:t>mgh</a:t>
            </a:r>
            <a:endParaRPr lang="en-US" dirty="0" smtClean="0"/>
          </a:p>
          <a:p>
            <a:r>
              <a:rPr lang="en-US" dirty="0" smtClean="0"/>
              <a:t>Is this a form of energy?</a:t>
            </a:r>
          </a:p>
          <a:p>
            <a:r>
              <a:rPr lang="en-US" dirty="0" smtClean="0"/>
              <a:t>How do we know – check the units</a:t>
            </a:r>
          </a:p>
          <a:p>
            <a:r>
              <a:rPr lang="en-US" dirty="0" err="1" smtClean="0"/>
              <a:t>PEg</a:t>
            </a:r>
            <a:r>
              <a:rPr lang="en-US" dirty="0" smtClean="0"/>
              <a:t> = </a:t>
            </a:r>
            <a:r>
              <a:rPr lang="en-US" dirty="0" err="1" smtClean="0"/>
              <a:t>mgh</a:t>
            </a:r>
            <a:r>
              <a:rPr lang="en-US" dirty="0" smtClean="0"/>
              <a:t> = [</a:t>
            </a:r>
            <a:r>
              <a:rPr lang="en-US" dirty="0" err="1" smtClean="0"/>
              <a:t>kgm</a:t>
            </a:r>
            <a:r>
              <a:rPr lang="en-US" dirty="0" smtClean="0"/>
              <a:t>/s^2*m)</a:t>
            </a:r>
          </a:p>
          <a:p>
            <a:r>
              <a:rPr lang="en-US" dirty="0" smtClean="0"/>
              <a:t>Yes in joules</a:t>
            </a:r>
          </a:p>
          <a:p>
            <a:r>
              <a:rPr lang="en-US" dirty="0" smtClean="0"/>
              <a:t>Note: h is change in y</a:t>
            </a:r>
          </a:p>
          <a:p>
            <a:r>
              <a:rPr lang="en-US" dirty="0" smtClean="0"/>
              <a:t>Calculation: 1 * 9.8 * 1 = 9.8 J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6874800" y="1577160"/>
              <a:ext cx="1349640" cy="1057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6880" y="1562400"/>
                <a:ext cx="1372320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/>
              <p14:cNvContentPartPr/>
              <p14:nvPr/>
            </p14:nvContentPartPr>
            <p14:xfrm>
              <a:off x="8641320" y="1815120"/>
              <a:ext cx="389160" cy="37540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32680" y="1810080"/>
                <a:ext cx="399960" cy="37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/>
              <p14:cNvContentPartPr/>
              <p14:nvPr/>
            </p14:nvContentPartPr>
            <p14:xfrm>
              <a:off x="8404440" y="1900080"/>
              <a:ext cx="594000" cy="1299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1840" y="1893600"/>
                <a:ext cx="610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Ink 55"/>
              <p14:cNvContentPartPr/>
              <p14:nvPr/>
            </p14:nvContentPartPr>
            <p14:xfrm>
              <a:off x="6066960" y="604800"/>
              <a:ext cx="2858040" cy="59036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2560" y="596160"/>
                <a:ext cx="2886480" cy="59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9" name="Ink 68"/>
              <p14:cNvContentPartPr/>
              <p14:nvPr/>
            </p14:nvContentPartPr>
            <p14:xfrm>
              <a:off x="7233360" y="5233680"/>
              <a:ext cx="1202400" cy="7934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20040" y="5220360"/>
                <a:ext cx="1229400" cy="8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253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PEg</a:t>
            </a:r>
            <a:r>
              <a:rPr lang="en-US" dirty="0" smtClean="0"/>
              <a:t> = </a:t>
            </a:r>
            <a:r>
              <a:rPr lang="en-US" dirty="0" err="1" smtClean="0"/>
              <a:t>mgh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if I carry a brick across the room?</a:t>
            </a:r>
          </a:p>
          <a:p>
            <a:r>
              <a:rPr lang="en-US" dirty="0" smtClean="0"/>
              <a:t>Is this a change in potential energy? </a:t>
            </a:r>
          </a:p>
          <a:p>
            <a:r>
              <a:rPr lang="en-US" dirty="0" smtClean="0"/>
              <a:t>No?</a:t>
            </a:r>
          </a:p>
          <a:p>
            <a:r>
              <a:rPr lang="en-US" dirty="0" smtClean="0"/>
              <a:t>Still no</a:t>
            </a:r>
          </a:p>
          <a:p>
            <a:r>
              <a:rPr lang="en-US" dirty="0" smtClean="0"/>
              <a:t>What if I stick the brick out the window?</a:t>
            </a:r>
          </a:p>
          <a:p>
            <a:r>
              <a:rPr lang="en-US" dirty="0" smtClean="0"/>
              <a:t>Is this a change in potential energy?</a:t>
            </a:r>
          </a:p>
          <a:p>
            <a:r>
              <a:rPr lang="en-US" dirty="0" smtClean="0"/>
              <a:t>Yes?</a:t>
            </a:r>
          </a:p>
          <a:p>
            <a:r>
              <a:rPr lang="en-US" dirty="0" smtClean="0"/>
              <a:t>But then how is this possible?</a:t>
            </a:r>
          </a:p>
          <a:p>
            <a:r>
              <a:rPr lang="en-US" dirty="0" smtClean="0"/>
              <a:t>I didn’t do any work – so how do I have a change in potential energy?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6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draw a picture and calculate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88171" y="2925566"/>
              <a:ext cx="1116000" cy="46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171" y="2909366"/>
                <a:ext cx="113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1711371" y="2925189"/>
              <a:ext cx="20880" cy="799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9131" y="2919069"/>
                <a:ext cx="5076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803811" y="2044269"/>
              <a:ext cx="1099800" cy="406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491" y="2039949"/>
                <a:ext cx="1109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1770051" y="2092509"/>
              <a:ext cx="77400" cy="9043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6811" y="2089269"/>
                <a:ext cx="8388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/>
              <p14:cNvContentPartPr/>
              <p14:nvPr/>
            </p14:nvContentPartPr>
            <p14:xfrm>
              <a:off x="826851" y="2252366"/>
              <a:ext cx="2832480" cy="1260703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051" y="2232566"/>
                <a:ext cx="2852280" cy="1299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2183691" y="2653389"/>
              <a:ext cx="55800" cy="13532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66411" y="2648709"/>
                <a:ext cx="83520" cy="13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/>
              <p14:cNvContentPartPr/>
              <p14:nvPr/>
            </p14:nvContentPartPr>
            <p14:xfrm>
              <a:off x="1729731" y="3705309"/>
              <a:ext cx="56520" cy="3927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21811" y="3700989"/>
                <a:ext cx="748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/>
              <p14:cNvContentPartPr/>
              <p14:nvPr/>
            </p14:nvContentPartPr>
            <p14:xfrm>
              <a:off x="2072091" y="3887469"/>
              <a:ext cx="339480" cy="2404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53731" y="3879549"/>
                <a:ext cx="3758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/>
              <p14:cNvContentPartPr/>
              <p14:nvPr/>
            </p14:nvContentPartPr>
            <p14:xfrm>
              <a:off x="2820171" y="2667429"/>
              <a:ext cx="50040" cy="13309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04331" y="2663109"/>
                <a:ext cx="72720" cy="13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draw a picture and calculate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88171" y="2925566"/>
              <a:ext cx="1116000" cy="46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171" y="2909366"/>
                <a:ext cx="113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1711371" y="2925189"/>
              <a:ext cx="20880" cy="799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9131" y="2919069"/>
                <a:ext cx="5076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803811" y="2044269"/>
              <a:ext cx="1099800" cy="406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491" y="2039949"/>
                <a:ext cx="1109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1770051" y="2092509"/>
              <a:ext cx="77400" cy="9043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6811" y="2089269"/>
                <a:ext cx="8388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/>
              <p14:cNvContentPartPr/>
              <p14:nvPr/>
            </p14:nvContentPartPr>
            <p14:xfrm>
              <a:off x="2422011" y="2538206"/>
              <a:ext cx="655920" cy="32023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16611" y="2532809"/>
                <a:ext cx="664560" cy="40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2183691" y="2653389"/>
              <a:ext cx="55800" cy="13532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66411" y="2648709"/>
                <a:ext cx="83520" cy="13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/>
              <p14:cNvContentPartPr/>
              <p14:nvPr/>
            </p14:nvContentPartPr>
            <p14:xfrm>
              <a:off x="1729731" y="3705309"/>
              <a:ext cx="56520" cy="3927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21811" y="3700989"/>
                <a:ext cx="748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/>
              <p14:cNvContentPartPr/>
              <p14:nvPr/>
            </p14:nvContentPartPr>
            <p14:xfrm>
              <a:off x="2072091" y="3887469"/>
              <a:ext cx="339480" cy="2404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53731" y="3879549"/>
                <a:ext cx="3758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/>
              <p14:cNvContentPartPr/>
              <p14:nvPr/>
            </p14:nvContentPartPr>
            <p14:xfrm>
              <a:off x="2820171" y="2667429"/>
              <a:ext cx="50040" cy="13309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04331" y="2663109"/>
                <a:ext cx="72720" cy="13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/>
              <p14:cNvContentPartPr/>
              <p14:nvPr/>
            </p14:nvContentPartPr>
            <p14:xfrm>
              <a:off x="4187811" y="5814926"/>
              <a:ext cx="360" cy="43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75931" y="5803046"/>
                <a:ext cx="241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/>
              <p14:cNvContentPartPr/>
              <p14:nvPr/>
            </p14:nvContentPartPr>
            <p14:xfrm>
              <a:off x="2996571" y="3240206"/>
              <a:ext cx="662760" cy="839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5691" y="3225086"/>
                <a:ext cx="692640" cy="8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/>
              <p14:cNvContentPartPr/>
              <p14:nvPr/>
            </p14:nvContentPartPr>
            <p14:xfrm>
              <a:off x="1291971" y="2369366"/>
              <a:ext cx="1101960" cy="483103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80811" y="2351007"/>
                <a:ext cx="1132200" cy="518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/>
              <p14:cNvContentPartPr/>
              <p14:nvPr/>
            </p14:nvContentPartPr>
            <p14:xfrm>
              <a:off x="387651" y="2157686"/>
              <a:ext cx="893880" cy="760663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7131" y="2149766"/>
                <a:ext cx="925920" cy="7819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8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draw a picture and calculate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88171" y="2925566"/>
              <a:ext cx="1116000" cy="46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171" y="2909366"/>
                <a:ext cx="113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1711371" y="2925189"/>
              <a:ext cx="20880" cy="799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9131" y="2919069"/>
                <a:ext cx="5076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803811" y="2044269"/>
              <a:ext cx="1099800" cy="406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491" y="2039949"/>
                <a:ext cx="1109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1770051" y="2092509"/>
              <a:ext cx="77400" cy="9043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6811" y="2089269"/>
                <a:ext cx="8388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/>
              <p14:cNvContentPartPr/>
              <p14:nvPr/>
            </p14:nvContentPartPr>
            <p14:xfrm>
              <a:off x="2422011" y="2538206"/>
              <a:ext cx="655920" cy="32023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16611" y="2532809"/>
                <a:ext cx="664560" cy="40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2183691" y="2653389"/>
              <a:ext cx="55800" cy="13532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66411" y="2648709"/>
                <a:ext cx="83520" cy="13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/>
              <p14:cNvContentPartPr/>
              <p14:nvPr/>
            </p14:nvContentPartPr>
            <p14:xfrm>
              <a:off x="1729731" y="3705309"/>
              <a:ext cx="56520" cy="3927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21811" y="3700989"/>
                <a:ext cx="748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/>
              <p14:cNvContentPartPr/>
              <p14:nvPr/>
            </p14:nvContentPartPr>
            <p14:xfrm>
              <a:off x="2072091" y="3887469"/>
              <a:ext cx="339480" cy="2404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53731" y="3879549"/>
                <a:ext cx="3758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/>
              <p14:cNvContentPartPr/>
              <p14:nvPr/>
            </p14:nvContentPartPr>
            <p14:xfrm>
              <a:off x="2820171" y="2667429"/>
              <a:ext cx="50040" cy="13309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04331" y="2663109"/>
                <a:ext cx="72720" cy="13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/>
              <p14:cNvContentPartPr/>
              <p14:nvPr/>
            </p14:nvContentPartPr>
            <p14:xfrm>
              <a:off x="4187811" y="5814926"/>
              <a:ext cx="360" cy="43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75931" y="5803046"/>
                <a:ext cx="241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/>
              <p14:cNvContentPartPr/>
              <p14:nvPr/>
            </p14:nvContentPartPr>
            <p14:xfrm>
              <a:off x="1291971" y="2369366"/>
              <a:ext cx="1101960" cy="483103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0811" y="2351007"/>
                <a:ext cx="1132200" cy="518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/>
              <p14:cNvContentPartPr/>
              <p14:nvPr/>
            </p14:nvContentPartPr>
            <p14:xfrm>
              <a:off x="387651" y="2157686"/>
              <a:ext cx="893880" cy="760663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7131" y="2149766"/>
                <a:ext cx="925920" cy="781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/>
              <p14:cNvContentPartPr/>
              <p14:nvPr/>
            </p14:nvContentPartPr>
            <p14:xfrm>
              <a:off x="4691091" y="1878326"/>
              <a:ext cx="2270880" cy="1735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70211" y="1859246"/>
                <a:ext cx="2305800" cy="17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/>
              <p14:cNvContentPartPr/>
              <p14:nvPr/>
            </p14:nvContentPartPr>
            <p14:xfrm>
              <a:off x="8475051" y="6154766"/>
              <a:ext cx="73800" cy="3265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63171" y="6142886"/>
                <a:ext cx="975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2996571" y="3240206"/>
              <a:ext cx="662760" cy="8391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75691" y="3225086"/>
                <a:ext cx="692640" cy="87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92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807</Words>
  <Application>Microsoft Office PowerPoint</Application>
  <PresentationFormat>On-screen Show (4:3)</PresentationFormat>
  <Paragraphs>138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Plan for Today (AP Physics I)</vt:lpstr>
      <vt:lpstr>PowerPoint Presentation</vt:lpstr>
      <vt:lpstr>Example</vt:lpstr>
      <vt:lpstr>Example</vt:lpstr>
      <vt:lpstr>Gravitational Potential Energy</vt:lpstr>
      <vt:lpstr>Example</vt:lpstr>
      <vt:lpstr>Let’s draw a picture and calculate this</vt:lpstr>
      <vt:lpstr>Let’s draw a picture and calculate this</vt:lpstr>
      <vt:lpstr>Let’s draw a picture and calculate this</vt:lpstr>
      <vt:lpstr>Let’s draw a picture and calculate this</vt:lpstr>
      <vt:lpstr>Let’s draw a picture and calculate this</vt:lpstr>
      <vt:lpstr>Let’s draw a picture and calculate this</vt:lpstr>
      <vt:lpstr>Let’s draw a picture and calculate this</vt:lpstr>
      <vt:lpstr>What if we change where we start from? </vt:lpstr>
      <vt:lpstr>What if we change where we start from? </vt:lpstr>
      <vt:lpstr>What if we change where we start from? </vt:lpstr>
      <vt:lpstr>What if we change where we start from? </vt:lpstr>
      <vt:lpstr>PowerPoint Presentation</vt:lpstr>
      <vt:lpstr>For the brick outside the window</vt:lpstr>
      <vt:lpstr>Example</vt:lpstr>
      <vt:lpstr>Example</vt:lpstr>
      <vt:lpstr>So. . . </vt:lpstr>
      <vt:lpstr>Elastic Cord</vt:lpstr>
      <vt:lpstr>Elastic Cord With Data</vt:lpstr>
      <vt:lpstr>Hmm data</vt:lpstr>
      <vt:lpstr>Graph of data</vt:lpstr>
      <vt:lpstr>PowerPoint Presentation</vt:lpstr>
      <vt:lpstr>Looking at the graph</vt:lpstr>
      <vt:lpstr>Now</vt:lpstr>
      <vt:lpstr>PowerPoint Presentation</vt:lpstr>
      <vt:lpstr>Summary</vt:lpstr>
      <vt:lpstr>Looking at the graph</vt:lpstr>
      <vt:lpstr>Looking at the graph</vt:lpstr>
      <vt:lpstr>Still looking at the graph</vt:lpstr>
      <vt:lpstr>Elastic Potential Energy</vt:lpstr>
      <vt:lpstr>Elastic Potential Energy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 I)</dc:title>
  <dc:creator>tech</dc:creator>
  <cp:lastModifiedBy>Jane Knittig</cp:lastModifiedBy>
  <cp:revision>10</cp:revision>
  <dcterms:created xsi:type="dcterms:W3CDTF">2012-10-26T16:51:38Z</dcterms:created>
  <dcterms:modified xsi:type="dcterms:W3CDTF">2013-11-05T02:38:19Z</dcterms:modified>
</cp:coreProperties>
</file>