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288A-7537-45EE-803D-2DDD0BB5261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67F-3254-44CD-A0B7-ED8A14199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8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288A-7537-45EE-803D-2DDD0BB5261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67F-3254-44CD-A0B7-ED8A14199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4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288A-7537-45EE-803D-2DDD0BB5261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67F-3254-44CD-A0B7-ED8A14199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288A-7537-45EE-803D-2DDD0BB5261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67F-3254-44CD-A0B7-ED8A14199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4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288A-7537-45EE-803D-2DDD0BB5261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67F-3254-44CD-A0B7-ED8A14199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7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288A-7537-45EE-803D-2DDD0BB5261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67F-3254-44CD-A0B7-ED8A14199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22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288A-7537-45EE-803D-2DDD0BB5261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67F-3254-44CD-A0B7-ED8A14199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7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288A-7537-45EE-803D-2DDD0BB5261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67F-3254-44CD-A0B7-ED8A14199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0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288A-7537-45EE-803D-2DDD0BB5261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67F-3254-44CD-A0B7-ED8A14199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9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288A-7537-45EE-803D-2DDD0BB5261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67F-3254-44CD-A0B7-ED8A14199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1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288A-7537-45EE-803D-2DDD0BB5261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67F-3254-44CD-A0B7-ED8A14199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0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2288A-7537-45EE-803D-2DDD0BB5261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F967F-3254-44CD-A0B7-ED8A14199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7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Physics 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Lecture/Notes on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73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Calculation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work can a 5 </a:t>
            </a:r>
            <a:r>
              <a:rPr lang="en-US" dirty="0" err="1" smtClean="0"/>
              <a:t>hp</a:t>
            </a:r>
            <a:r>
              <a:rPr lang="en-US" dirty="0" smtClean="0"/>
              <a:t> motor do in 3 min?</a:t>
            </a:r>
          </a:p>
          <a:p>
            <a:r>
              <a:rPr lang="en-US" dirty="0" smtClean="0"/>
              <a:t>Make sure to convert to seconds and to Watts (common mistake)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67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Calculation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car with a mass of 1000 kg accelerates from 20 m/s to 40 m/s in 3 s.  Find the power.  </a:t>
            </a:r>
          </a:p>
          <a:p>
            <a:r>
              <a:rPr lang="en-US" dirty="0" smtClean="0"/>
              <a:t>P = change in KE/t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24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worksheet</a:t>
            </a:r>
          </a:p>
          <a:p>
            <a:r>
              <a:rPr lang="en-US" dirty="0" smtClean="0"/>
              <a:t>Work on </a:t>
            </a:r>
            <a:r>
              <a:rPr lang="en-US" dirty="0" err="1" smtClean="0"/>
              <a:t>Ch</a:t>
            </a:r>
            <a:r>
              <a:rPr lang="en-US" dirty="0" smtClean="0"/>
              <a:t> </a:t>
            </a:r>
            <a:r>
              <a:rPr lang="en-US" dirty="0" smtClean="0"/>
              <a:t>5,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76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rate of work expended</a:t>
            </a:r>
          </a:p>
          <a:p>
            <a:r>
              <a:rPr lang="en-US" dirty="0" smtClean="0"/>
              <a:t>So the equation is</a:t>
            </a:r>
          </a:p>
          <a:p>
            <a:r>
              <a:rPr lang="en-US" dirty="0" smtClean="0"/>
              <a:t>P = </a:t>
            </a:r>
            <a:r>
              <a:rPr lang="en-US" dirty="0"/>
              <a:t>W</a:t>
            </a:r>
            <a:r>
              <a:rPr lang="en-US" dirty="0" smtClean="0"/>
              <a:t>/t</a:t>
            </a:r>
          </a:p>
          <a:p>
            <a:r>
              <a:rPr lang="en-US" dirty="0" smtClean="0"/>
              <a:t>Units: (J/s) = Watt</a:t>
            </a:r>
          </a:p>
          <a:p>
            <a:pPr lvl="1"/>
            <a:r>
              <a:rPr lang="en-US" dirty="0"/>
              <a:t>W</a:t>
            </a:r>
            <a:endParaRPr lang="en-US" dirty="0" smtClean="0"/>
          </a:p>
          <a:p>
            <a:pPr lvl="2"/>
            <a:r>
              <a:rPr lang="en-US" dirty="0" smtClean="0"/>
              <a:t>Also kgm^2/s^3</a:t>
            </a:r>
          </a:p>
          <a:p>
            <a:pPr lvl="2"/>
            <a:r>
              <a:rPr lang="en-US" dirty="0" smtClean="0"/>
              <a:t>Also </a:t>
            </a:r>
            <a:r>
              <a:rPr lang="en-US" dirty="0" err="1" smtClean="0"/>
              <a:t>hp</a:t>
            </a:r>
            <a:r>
              <a:rPr lang="en-US" dirty="0" smtClean="0"/>
              <a:t> (horsepower)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88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Horsepower?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Watt – the builder of the steam engine</a:t>
            </a:r>
          </a:p>
          <a:p>
            <a:r>
              <a:rPr lang="en-US" dirty="0" smtClean="0"/>
              <a:t>He needed a way to compare his invention to the “engine” of the day (horses)</a:t>
            </a:r>
          </a:p>
          <a:p>
            <a:r>
              <a:rPr lang="en-US" dirty="0" smtClean="0"/>
              <a:t>He commissioned a study of horses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hp</a:t>
            </a:r>
            <a:r>
              <a:rPr lang="en-US" dirty="0" smtClean="0"/>
              <a:t> is the work a horse can do in an 8 hour day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hp</a:t>
            </a:r>
            <a:r>
              <a:rPr lang="en-US" dirty="0" smtClean="0"/>
              <a:t> = 746 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17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could Power be?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= Work/t</a:t>
            </a:r>
          </a:p>
          <a:p>
            <a:r>
              <a:rPr lang="en-US" dirty="0" smtClean="0"/>
              <a:t>P = KE/t</a:t>
            </a:r>
          </a:p>
          <a:p>
            <a:r>
              <a:rPr lang="en-US" dirty="0" smtClean="0"/>
              <a:t>P = PE/t</a:t>
            </a:r>
          </a:p>
          <a:p>
            <a:r>
              <a:rPr lang="en-US" dirty="0" smtClean="0"/>
              <a:t>P = ME/t</a:t>
            </a:r>
          </a:p>
          <a:p>
            <a:r>
              <a:rPr lang="en-US" dirty="0" smtClean="0"/>
              <a:t>P = </a:t>
            </a:r>
            <a:r>
              <a:rPr lang="en-US" dirty="0" err="1" smtClean="0"/>
              <a:t>Fx</a:t>
            </a:r>
            <a:r>
              <a:rPr lang="en-US" dirty="0" smtClean="0"/>
              <a:t>/t = </a:t>
            </a:r>
            <a:r>
              <a:rPr lang="en-US" dirty="0" err="1" smtClean="0"/>
              <a:t>Fv</a:t>
            </a:r>
            <a:endParaRPr lang="en-US" dirty="0" smtClean="0"/>
          </a:p>
          <a:p>
            <a:pPr lvl="1"/>
            <a:r>
              <a:rPr lang="en-US" dirty="0" smtClean="0"/>
              <a:t>Use this in constant velocity problems where forces balance off resistive forces</a:t>
            </a:r>
          </a:p>
        </p:txBody>
      </p:sp>
    </p:spTree>
    <p:extLst>
      <p:ext uri="{BB962C8B-B14F-4D97-AF65-F5344CB8AC3E}">
        <p14:creationId xmlns:p14="http://schemas.microsoft.com/office/powerpoint/2010/main" val="123899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car is going down a freeway at 40 m/s and requires 200 N of force to maintain its speed</a:t>
            </a:r>
          </a:p>
          <a:p>
            <a:r>
              <a:rPr lang="en-US" dirty="0" smtClean="0"/>
              <a:t>How would we calculate its power?</a:t>
            </a:r>
          </a:p>
          <a:p>
            <a:r>
              <a:rPr lang="en-US" dirty="0" smtClean="0"/>
              <a:t>P = F*v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85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type of energy that’s changing with time</a:t>
            </a:r>
          </a:p>
          <a:p>
            <a:r>
              <a:rPr lang="en-US" dirty="0" smtClean="0"/>
              <a:t>EX – a Car accelerating from rest to 10 m/s</a:t>
            </a:r>
          </a:p>
          <a:p>
            <a:r>
              <a:rPr lang="en-US" dirty="0" smtClean="0"/>
              <a:t>So its power is P = change in KE/t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55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going up in an elevator at a constant velocity</a:t>
            </a:r>
          </a:p>
          <a:p>
            <a:r>
              <a:rPr lang="en-US" dirty="0" smtClean="0"/>
              <a:t>P = change in potential energy/t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33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Elevator accelerating upward</a:t>
            </a:r>
          </a:p>
          <a:p>
            <a:r>
              <a:rPr lang="en-US" dirty="0" smtClean="0"/>
              <a:t>P = (change in KE + change in PE)/t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42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60 kg person walks up a flight of stairs that are 4 m high in 4s at a constant velocity</a:t>
            </a:r>
          </a:p>
          <a:p>
            <a:r>
              <a:rPr lang="en-US" dirty="0" smtClean="0"/>
              <a:t>Find the person’s power in W and hp. </a:t>
            </a:r>
          </a:p>
          <a:p>
            <a:r>
              <a:rPr lang="en-US" dirty="0" smtClean="0"/>
              <a:t>Energy change is gravitational potential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70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331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Plan for Today (AP Physics I)</vt:lpstr>
      <vt:lpstr>Power</vt:lpstr>
      <vt:lpstr>What is Horsepower? </vt:lpstr>
      <vt:lpstr>What else could Power be? </vt:lpstr>
      <vt:lpstr>Example</vt:lpstr>
      <vt:lpstr>Important</vt:lpstr>
      <vt:lpstr>Example</vt:lpstr>
      <vt:lpstr>PowerPoint Presentation</vt:lpstr>
      <vt:lpstr>Example Calculation</vt:lpstr>
      <vt:lpstr>2nd Calculation Problem</vt:lpstr>
      <vt:lpstr>3rd Calculation Problem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 I)</dc:title>
  <dc:creator>tech</dc:creator>
  <cp:lastModifiedBy>Jane Knittig</cp:lastModifiedBy>
  <cp:revision>8</cp:revision>
  <dcterms:created xsi:type="dcterms:W3CDTF">2012-11-08T12:58:30Z</dcterms:created>
  <dcterms:modified xsi:type="dcterms:W3CDTF">2013-11-12T14:19:50Z</dcterms:modified>
</cp:coreProperties>
</file>