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8" r:id="rId4"/>
    <p:sldId id="264" r:id="rId5"/>
    <p:sldId id="265" r:id="rId6"/>
    <p:sldId id="266" r:id="rId7"/>
    <p:sldId id="267" r:id="rId8"/>
    <p:sldId id="268" r:id="rId9"/>
    <p:sldId id="269" r:id="rId10"/>
    <p:sldId id="260" r:id="rId11"/>
    <p:sldId id="261" r:id="rId12"/>
    <p:sldId id="270" r:id="rId13"/>
    <p:sldId id="262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2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1-14T17:47:39.31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43A132A-7716-4A9D-9647-6A94F35E014B}" emma:medium="tactile" emma:mode="ink">
          <msink:context xmlns:msink="http://schemas.microsoft.com/ink/2010/main" type="writingRegion" rotatedBoundingBox="2194,5629 15352,6035 15188,11355 2030,10949"/>
        </emma:interpretation>
      </emma:emma>
    </inkml:annotationXML>
    <inkml:traceGroup>
      <inkml:annotationXML>
        <emma:emma xmlns:emma="http://www.w3.org/2003/04/emma" version="1.0">
          <emma:interpretation id="{D06513CE-606E-48B9-95BB-99C50816734B}" emma:medium="tactile" emma:mode="ink">
            <msink:context xmlns:msink="http://schemas.microsoft.com/ink/2010/main" type="paragraph" rotatedBoundingBox="2194,5629 15352,6035 15188,11355 2030,109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C8B9DFF-4848-4134-B0E6-B4AABCA89DF4}" emma:medium="tactile" emma:mode="ink">
              <msink:context xmlns:msink="http://schemas.microsoft.com/ink/2010/main" type="line" rotatedBoundingBox="2194,5629 15352,6035 15188,11355 2030,10949"/>
            </emma:interpretation>
          </emma:emma>
        </inkml:annotationXML>
        <inkml:traceGroup>
          <inkml:annotationXML>
            <emma:emma xmlns:emma="http://www.w3.org/2003/04/emma" version="1.0">
              <emma:interpretation id="{3B71F079-1EA9-4C83-9B6A-66BBD4C22CEF}" emma:medium="tactile" emma:mode="ink">
                <msink:context xmlns:msink="http://schemas.microsoft.com/ink/2010/main" type="inkWord" rotatedBoundingBox="2194,5629 15352,6035 15188,11355 2030,10949">
                  <msink:destinationLink direction="with" ref="{3D448EBB-8B34-49FA-A617-965D0AD9B3FA}"/>
                  <msink:destinationLink direction="with" ref="{85C564C6-D0D7-40FA-9D8C-9A835CA39F1F}"/>
                </msink:context>
              </emma:interpretation>
              <emma:one-of disjunction-type="recognition" id="oneOf0">
                <emma:interpretation id="interp0" emma:lang="en-US" emma:confidence="0">
                  <emma:literal>iota-QA</emma:literal>
                </emma:interpretation>
                <emma:interpretation id="interp1" emma:lang="en-US" emma:confidence="0">
                  <emma:literal>iota-QC</emma:literal>
                </emma:interpretation>
                <emma:interpretation id="interp2" emma:lang="en-US" emma:confidence="0">
                  <emma:literal>iota-QB</emma:literal>
                </emma:interpretation>
                <emma:interpretation id="interp3" emma:lang="en-US" emma:confidence="0">
                  <emma:literal>yo-re-QC</emma:literal>
                </emma:interpretation>
                <emma:interpretation id="interp4" emma:lang="en-US" emma:confidence="0">
                  <emma:literal>yo-re-QB</emma:literal>
                </emma:interpretation>
              </emma:one-of>
            </emma:emma>
          </inkml:annotationXML>
          <inkml:trace contextRef="#ctx0" brushRef="#br0">1257 221 75 0,'-15'-28'41'15,"-6"-5"-4"-15,3 12-15 16,-9-8-3-16,5 9 0 16,-7-2-5-16,2 6-5 15,-2 2-5-15,0 3-4 16,-1 0 1-16,3 2-1 0,-2 4 0 15,0 1-1-15,0 3 1 16,0 4-1-16,-2 3 0 16,-1 4 1-1,0 7-1-15,-5 1 0 0,1 3 0 16,-3 6 1-16,-1 4-1 16,-5 5 1-16,0 5-2 15,-4 2 0-15,-2 8 1 16,-1 4 0-16,0 5-1 15,1 3 1-15,-1 2 0 16,5 3 0-16,6 2 1 16,4 2 0-16,7 0 0 15,5 0 0-15,7 2 0 16,3-2 1-16,8 0-1 16,5-4-1-16,6-3 2 15,1-4-1-15,6-3 0 16,5-4 0-16,4-2 1 0,5-5 0 15,4-2 0-15,2-4 0 16,5-3 1-16,2-4-1 16,1-2-1-16,5-1 1 15,1-6-1-15,0-2-1 16,2-3 1-16,0-4-1 16,3-3 1-16,3-6 0 15,-1-3-1-15,4-2 1 16,0-6 0-16,5-1 0 15,1-4 0-15,1 0 1 16,0-6-1-16,-2 3 0 16,2-6 0-16,-1-4 1 0,-3 0-1 15,-1-3 0-15,-4 0 1 16,-2 0-1-16,-3-4 1 16,-4 2-1-16,-3 0 0 15,-1 4 0-15,-3-4 0 16,-4 2 0-16,1 1 0 15,-3-3 0-15,1 0 0 16,-3 2 1-16,-1-2-1 16,-2-4 0-16,0 3 0 15,-1-3 0-15,-1-1 1 16,-2-4-1-16,1 1 0 16,-1-2 0-16,-1-3 0 15,-4-1 0-15,-2-1 0 0,-1 1 0 16,-4 1 0-16,-6 1-1 15,-3-1 2-15,-4 2-1 16,-5 2 0-16,-4 2 0 16,-4 0 0-16,-4 0 1 15,-7 0 0-15,-1-2-1 16,-7 0 1-16,2 0-1 16,-5 0 2-16,1 0-2 15,0 2 1-15,2-1-2 16,1 7 1-16,1 2 0 15,0 3 0-15,-1 3-1 16,1 4 0-16,-5 3 0 16,1 1 0-16,-2 3 1 0,1 2 0 15,2-2 0-15,3 1 0 16,1-1 0-16,4-1 0 16,4-7-7-1,23 17-12-15,-31-27-11 0,31 27-3 16,-14-27-1-16,14 27-2 15,-9-19-2-15</inkml:trace>
          <inkml:trace contextRef="#ctx0" brushRef="#br0" timeOffset="666.93">753 790 73 0,'0'0'35'0,"0"0"-1"0,0 0-8 15,0 0-7 1,0 0-1-16,-9 27-6 15,17-5-6-15,3 6-5 16,-1 8-1-16,1 6 0 0,-2 3 0 16,0 5 0-16,-2 0 0 15,-3 1 0-15,1-6 0 16,-3 3 0-16,0-6 0 16,0-6 0-16,1-4 0 15,-1-8 0-15,2-6 1 16,-4-18 0-16,0 0-1 15,0 0-7-15,0 0-15 16,23-29-11-16,-17 4-6 0,3-10-3 16,0 5-2-16,3-10 6 15</inkml:trace>
          <inkml:trace contextRef="#ctx0" brushRef="#br0" timeOffset="1463.0839">2428 839 79 0,'0'0'41'0,"-18"-13"-4"15,18 13-10-15,0 0-7 16,0 0-3-16,20 2-6 15,1 1-7-15,7 1-4 16,6 1 1-16,15-1-1 0,6 0 1 16,14-3 0-16,7-2 0 15,9-1-1 1,3-2 1-16,8-3-1 16,-1 2 1-16,-1-3-1 0,-2 1 1 15,-2 2-1-15,-3 1 1 16,-4 1-1-16,-7 3 1 15,-4 0-1-15,-9 0 0 16,-5 0 0-16,-11 0 1 16,-9-2-1-16,-11 0-7 15,-4 6-11-15,-23-4-9 16,20-8-6-16,-20 8 0 0,-7-16-8 16,7 16-2-16,-18-21 0 15</inkml:trace>
          <inkml:trace contextRef="#ctx0" brushRef="#br0" timeOffset="1915.2609">3702 499 84 0,'0'0'37'0,"0"0"-1"16,14 19-15-16,6-6-5 15,14 7 0-15,1-2-3 16,10 5-3-16,4-3-3 0,5 3-4 16,0-3-2-16,2 0 0 15,-2 1-1-15,-4-1 1 16,-1 0-1-16,-6 2 0 15,-5-1 0-15,-7 3 0 16,-8 3-1-16,-6 0 1 16,-8 5 0-16,-6 0-1 15,-10 8 1-15,-5-2 0 16,-10 3-1-16,-3 0 1 16,-2-1 0-16,-4 0 0 15,-2-4-1-15,1-4 1 16,5-5-1-16,2-5 1 15,12-6-17-15,13-16-13 0,-18 7-3 16,18-7-3-16,7-34-2 16,4-6-2-16,12-14-1 15</inkml:trace>
          <inkml:trace contextRef="#ctx0" brushRef="#br0" timeOffset="7454.9161">-1670-648 18 0,'-12'47'23'0,"-7"9"-3"16,0 2-12-16,-5 1 0 15,4 4 0-15,-1-6 1 16,3 5-2-16,-2-1 0 16,2 0-5-16,3 0-6 15,4 0-6-15,1 2-5 16,4 2-3-16,1 3-3 0,5 1-1 16,0 5 3-16</inkml:trace>
          <inkml:trace contextRef="#ctx0" brushRef="#br0" timeOffset="7662.0544">-1834 1456 1 0,'18'113'14'0,"-2"-5"-3"16,2-2-6-16,0 0-2 16,2-3 0-16,0-1 0 15,2-4-1-15,-4-1 1 16,5-5-3-16,-1 3-2 0,3-3-3 15,2-1 0-15,6-4-3 16,1-4-1 0,6 1-2-16,5 1 7 15,2-6 4-15</inkml:trace>
          <inkml:trace contextRef="#ctx0" brushRef="#br0" timeOffset="9142.2953">-546-1457 16 0,'49'-36'20'0,"9"0"-4"16,3-2-13-16,8-2-2 15,10 4-1-15,15-1 1 0,11-1 0 16,8 2 0-1,8 3 0-15,7 1 0 16,6 3 0-16,7 6 1 16,3-1 0-16,-2 5 0 0,-3 1-1 15,-1 0 1-15,4 1-1 16,-1 0 1-16,0 0-1 16,-4 1 0-16,-6 0-1 15,1 3 1-15,2 1-6 16,3-1-4-16,0 4-2 15,0 0-4-15,2 2-5 16,0-2 4-16,9 0 16 16</inkml:trace>
          <inkml:trace contextRef="#ctx0" brushRef="#br0" timeOffset="3423.9779">10882 407 55 0,'9'-16'32'16,"-9"16"1"-16,0 0-2 16,2-24-6-16,-2 24-4 15,3-16-1-15,-3 16-4 16,2-16-3-16,-2 16-4 16,0 0-9-16,-4-24 0 15,4 24 0-15,-11-18 0 16,11 18 0-16,-25-16 0 0,9 9 0 15,-6-2 0-15,-3 4 0 16,-6 1 0 0,-3-1 0-16,-4 3 0 15,-5 0 0-15,0 4 0 0,-3-2 0 16,3 2 0-16,0 1 0 16,1 3 0-16,3 1 0 15,1 2 0-15,4 2 0 16,1-1 0-16,1 5 0 15,1 3 0-15,0 2 0 16,-1-1 0-16,-1 5 0 16,-1-1 0-16,-4 6 0 15,0 0 0-15,-3 3 0 16,-1 1 0-16,1 2 0 16,-1 3 0-16,2 0 0 15,3 5 0-15,4 2 0 16,2 4 0-16,6 5 0 0,5 2 0 15,6 3 0-15,7 0 0 16,3 2-1-16,8 1 1 16,5-5-1-16,3 1 2 15,6-6 0-15,2 0-1 16,2-5 0-16,1-2 0 16,6-4 0-16,2-3 0 15,1 0 0-15,3-8 0 16,3-1 0-16,5 0 0 15,0-4 0-15,6-1 0 16,1-5 0-16,6-2 0 16,2-5 0-16,5-6 0 15,6-5 0-15,3-6 0 0,4-4 0 16,0-7 0-16,1-6 0 16,-3 1 0-16,-2-6 0 15,-1 1 0-15,-10-6 0 16,-3-4 0-16,-8 0 0 15,-6-2 0-15,-7-1 0 16,0-3 0-16,-9 1 0 16,-4-4 0-16,-4 2 0 15,-6-4-1-15,-3 0 2 16,-6-5-1-16,-3-4 0 16,-4 1 0-16,-5-1 0 15,-5-2 0-15,-5 1 0 16,-3-1 0-16,-3 2 0 15,-6 4 0-15,-2 3 0 0,-3 1 0 16,-7 5 0 0,-1 1 0-16,-5 5 0 0,-5 2 0 15,-2 3 0-15,-2 1 0 16,-4 4 0-16,3 2 0 16,-1 2 0-16,4-1 0 15,3 5 0-15,4 2 0 16,8 3 0-16,1-2-8 15,12 9-16-15,3-4-8 16,23 11 0-16,-24-9-2 16,24 9-2-16,0 0-1 15,0 0 1-15,24 2 21 0</inkml:trace>
          <inkml:trace contextRef="#ctx0" brushRef="#br0" timeOffset="5075.0887">10191 765 42 0,'0'0'16'16,"0"0"2"-16,0 0 0 16,0 0-3-16,0 0 5 15,0 0 3-15,0 0-1 0,7-20-2 16,-7 20-1-16,16-13-3 15,-16 13-3-15,18-16-2 16,-18 16-9 0,24-18-2-16,-24 18 0 0,25-14 0 15,-25 14 0-15,32-11 0 16,-12 9 0-16,2 2 0 16,-1 4 0-16,3 1 0 15,1 6 0-15,-1 2 0 16,-3 3 0-16,-3 5 0 15,-7 3 0-15,-5 3 0 16,-5 3 0-16,-8 5 0 0,-4-1 0 16,-7 4 0-16,-5-2 0 15,-2 1 0 1,-1 1 0-16,-1-4 0 16,2-1-1-16,0-3 1 0,3-5 0 15,2-1 0-15,4-6 0 16,5-2 1-16,11-16-1 15,-11 20 0-15,11-20 0 16,0 0 0-16,20 3 0 16,-2-6 0-16,2-4-1 15,7-1 1-15,4-1-1 16,5 2 1-16,5 0 0 16,4 2 0-16,1 1 0 15,-1 4 1-15,0-2-1 0,-4 4 0 16,-3 0 0-1,-5 0 0-15,-10-1 0 16,-3 1 1-16,-20-2-1 0,22 2 0 16,-22-2-8-16,0 0-15 15,0 0-9-15,-18-9-2 16,-2-2-1-16,2-1-2 16,-11-5-2-16</inkml:trace>
          <inkml:trace contextRef="#ctx0" brushRef="#br0" timeOffset="5970.9565">9640 925 54 0,'0'0'28'0,"-20"-13"4"0,20 13-2 15,0 0-2-15,-16-10-3 16,16 10-2-16,-25-9-5 15,9 5-6 1,-2 4-7-16,-2 0-5 0,-7 4 0 16,-6-1-1-16,-3 3 1 15,-7-3-1-15,-6 4 0 16,-7 1 1-16,-5-1 0 16,-6 0 0-16,-7 0 0 15,-5 4 0-15,-3-2 0 16,1 2 0-16,2 0 0 15,1-1 0-15,1 1 0 0,3 0-1 16,3-2 1-16,5 0 0 16,-3 0 0-16,0 2-1 15,-3-4 1 1,0 0 0-16,0 0 0 0,3-1 1 16,3-5-1-16,1 3 0 15,3-2 0-15,6-2 0 16,2 2-1-16,2 1 1 15,1 1 0-15,1-1 0 16,1 5 0-16,4-5 0 16,4 3 0-16,6-5-2 15,6-1-9-15,29 0-8 16,-23-5-8-16,23 5-4 0,18-13-1 16,7 4-2-16,-3-3 0 15,9-1-1 1</inkml:trace>
          <inkml:trace contextRef="#ctx0" brushRef="#br0" timeOffset="6483.6488">7282 693 88 0,'-27'9'28'16,"-7"-2"0"-16,1 9-1 0,-10 2-10 16,8 9-2-16,-2 2-1 15,8 12-2-15,-4 4-4 16,8 6-2-16,0 1 0 15,7 2-2-15,3 0-4 16,6-2 0-16,4-3 0 16,5-8 0-16,3-7 1 15,8-3 0-15,4-6-1 16,6-2 0-16,6-3 0 16,6-5 0-16,5-8 0 15,3-2 0-15,4-3 0 16,2 0 0-16,0-4 0 15,-4-2 0-15,-3 1 0 0,-4-3 0 16,-3 5 0-16,-6 1 0 16,-4 1-1-16,-6-1 0 15,2 8-9-15,-19-8-8 16,29 12-8-16,-29-12-5 16,20 16 0-16,-20-16-3 15,0 0-3-15,11 20 2 16,-11-20 5-16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1-14T17:48:35.89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5FF1BD8-B223-4508-BB97-EAFA766EAC60}" emma:medium="tactile" emma:mode="ink">
          <msink:context xmlns:msink="http://schemas.microsoft.com/ink/2010/main" type="inkDrawing" rotatedBoundingBox="2747,6882 10413,6680 10522,10813 2856,11015" semanticType="callout" shapeName="Other">
            <msink:sourceLink direction="with" ref="{38A92962-20F3-4946-8FA0-60343F834568}"/>
            <msink:sourceLink direction="with" ref="{6E865A3C-5C6E-4A58-87EB-39C99B7AE725}"/>
          </msink:context>
        </emma:interpretation>
      </emma:emma>
    </inkml:annotationXML>
    <inkml:trace contextRef="#ctx0" brushRef="#br0">0 3774 20 0,'0'0'19'0,"0"0"-4"16,20 13-3-16,-20-13 0 15,25 9 1-15,-3-2-1 16,-2-2-1-16,5 1-2 16,-1-1-2-16,3 2-1 15,0-1-2-15,2-3 0 16,3-1-2-16,0-2 0 16,5-2 0-16,2 0-1 0,1-3 0 15,1 0 0-15,3-4 0 16,-1 0-1-16,2-2 1 15,0 2-1-15,-1-7 1 16,-1 1 0 0,2-1 0-16,0 0 0 0,2-2 0 15,0-2 0-15,0-1 0 16,2-5 0-16,-2 3 0 16,1-2 0-16,5-4-1 15,-3 0 1-15,6-1-1 16,-2-5-1-16,2 1 1 15,-4 2 1-15,4-2 0 16,-5-2-1-16,-2 1 1 0,-4 1-1 16,-4 0 1-16,-1 0 1 15,-4 2-1-15,0-1 0 16,-5-1-1 0,1 0 1-16,-5-4 0 0,4-2-1 15,-2 1 1-15,-2 1 0 16,0-3-1-16,2-1 1 15,0 3 0-15,0-5 0 16,5 3-1-16,0-2 1 16,2-2 1-16,0-2-1 15,4 0 1-15,-2-1-1 16,0 1 1-16,0 4 1 16,-6-2 1-16,1 3 0 0,-6 1 0 15,0 3 0 1,-4-3 1-16,-1 1-1 15,0-3 0-15,-1 5-2 16,-1-5 1-16,0 4-2 0,0-5 0 16,1 5 0-16,1-3-1 15,0 3 1-15,-4-3-1 16,0-3 1-16,2 4-1 16,-2-2 1-16,-2 0 0 15,0 0 0-15,0-2 0 16,1 1 0-16,-1-1 1 15,2 0-2-15,0-1 2 16,0-1-2-16,2 0 0 0,0 2 0 16,3 0 1-1,-1 4-1-15,1 1 0 16,1 4 1-16,1 0-1 16,0-2 0-16,-1 2-1 0,1-1 3 15,0 1-4-15,1-4 3 16,-3 0-1-16,2 1 1 15,-1-1-2-15,1 1 2 16,2-1-1-16,-2 1 0 16,2-3 1-16,2 1-1 15,0 1 1-15,0 1-1 16,2 1 1-16,-1 0-1 16,3 2 0-16,-1 4 1 0,1 1-1 15,1 2 0 1,0 4 0-16,4 0 1 15,0 3-1-15,4 3 0 16,1 1 1-16,4 0-1 0,0 3 0 16,3 1 0-16,1 3 1 15,-2 2-1-15,-1 0 1 16,-1 4-1-16,-4 1 0 16,1 0 0-16,-5 6 1 15,1 0-1-15,-6 0 1 16,1 1-1-16,-5 3 0 15,3-1 1-15,-1 2-1 16,-1 1 0-16,2-1 0 16,-3 0 0-16,6 2 1 15,4 0-1-15,0 2 0 16,1 0 0-16,2-1 0 16,-1 3 0-16,-1 3 0 0,1 0 0 15,-2 1 0-15,-2 0 0 16,-4 1-1-16,-3 6 1 15,-1-1-1 1,-1 1 1-16,0 4-1 0,-2 1 1 16,-2 2-1-16,-3 1 1 15,1 4 0-15,-3-2 0 16,0 2 0-16,-2 0 0 16,-2 2-1-16,1-2 1 15,-1 2-1-15,-2 1 2 16,1 3-1-16,-1-3-1 15,-1 5 2-15,1-5-2 0,1 1 2 16,-3 3-2-16,1-2 2 16,1 1-2-16,-1 3 0 15,3 0 1 1,-1 3 0-16,-1 3-1 0,1 4 1 16,1-1 0-16,0 2-1 15,2-2 2-15,0 0-1 16,0-2 0-16,2-1 0 15,2-3 1-15,-1-1-2 16,-1 2 1-16,2-4 0 16,-1 1 0-16,1 1 0 15,-2 0-1-15,-2 2 1 16,0-3 0-16,0 5 0 0,-2-1 0 16,1 1 0-16,-1-1 0 15,0 0-1 1,0-1 1-16,-1-2 1 15,1-2-1-15,-2-4 0 0,4 0 0 16,-3 1 1-16,-2-3-1 16,-1-1 1-16,3-2-1 15,-3 0-1-15,-1 2 2 16,3-6-2-16,-5 4 1 16,4 2 0-16,0-2 0 15,-2 4 0-15,1-1 0 16,1 1 0-16,-2 1 0 15,1 1 0-15,1-5 0 16,1 1 0-16,-1-2 1 16,1 0-1-16,1-2 0 15,1-3 1-15,0-1 0 16,2 1 0-16,-1 0 0 0,2-1 0 16,5-3 1-16,-2-2-2 15,1 2 0-15,4-1 0 16,2-3 0-16,0-1 0 15,3-3 0-15,3 1 0 16,-5 2 0-16,5-4 0 16,-3 0 0-16,1 0 0 15,-1-2 0-15,2 0 0 16,-1-1 0-16,1-1 0 16,2 2 0-16,-2-2 0 15,1 1 0-15,-1 5 0 16,0-4 0-16,1 4 0 15,-1-2 0-15,-2 0 0 0,-1 0 0 16,1 0 0-16,3 0 0 16,-1-6 0-16,2 3 0 15,4-3 0-15,-2 1 0 16,1-2 0-16,1-2 0 16,-2 0 0-16,-2 0 0 15,-2 0 0-15,-3 0 0 16,-2 0 0-16,-4-2 0 15,-1-2 0-15,-6-1-6 16,-2 5-14-16,-16-9-9 16,18 5-3-16,-18-5 0 15,0 0-1-15,0 0-3 16,0 0 1-16,-25-18 5 0,25 18 29 16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1-14T17:48:38.37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7A98D18-8ED9-441B-8839-AC2B34D8D9D2}" emma:medium="tactile" emma:mode="ink">
          <msink:context xmlns:msink="http://schemas.microsoft.com/ink/2010/main" type="inkDrawing" rotatedBoundingBox="7291,7586 12375,5898 12483,6223 7399,7911" semanticType="callout" shapeName="Other">
            <msink:sourceLink direction="with" ref="{6E865A3C-5C6E-4A58-87EB-39C99B7AE725}"/>
            <msink:sourceLink direction="with" ref="{3AEA0D68-B86B-442B-A5CA-E8938C43A42E}"/>
          </msink:context>
        </emma:interpretation>
      </emma:emma>
    </inkml:annotationXML>
    <inkml:trace contextRef="#ctx0" brushRef="#br0">0 1702 105 0,'25'-25'33'16,"-2"14"-1"-16,6-12-16 15,18-1-1-15,9-12-1 0,18 0 0 16,11-12-5-16,12-5-2 16,11-2-4-16,10-8-1 15,10-4-1-15,9-7 1 16,7-3-1-16,10-4 0 16,8 2-1-16,11 1 0 15,8 1 0-15,-1 3 0 16,-1 2 0-16,5 6 0 15,2 5 0-15,0 3 0 16,-8 2 0-16,-1 2 0 16,4 4 0-16,1 1 0 15,4 4 0-15,-10 6 0 16,-8 3 0-16,0 7 0 0,-2 2 0 16,-11 5 0-16,-14 6 0 15,-15 4 0-15,-14 6 0 16,-16-3 0-1,-10 11-2-15,-26-6-24 0,-13 8-6 16,-24-6 0-16,-23 2-3 16,0 0-1-16,0 0-2 15,-27-9 4-15,0-2 15 16,2 4 19-16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1-14T17:48:39.14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25480C8-72BD-4576-A7A9-354B6359D363}" emma:medium="tactile" emma:mode="ink">
          <msink:context xmlns:msink="http://schemas.microsoft.com/ink/2010/main" type="writingRegion" rotatedBoundingBox="12937,5923 22092,6288 22057,7144 12903,6779"/>
        </emma:interpretation>
      </emma:emma>
    </inkml:annotationXML>
    <inkml:traceGroup>
      <inkml:annotationXML>
        <emma:emma xmlns:emma="http://www.w3.org/2003/04/emma" version="1.0">
          <emma:interpretation id="{11AF0D4B-0A60-4E1E-8131-2FDA55B47957}" emma:medium="tactile" emma:mode="ink">
            <msink:context xmlns:msink="http://schemas.microsoft.com/ink/2010/main" type="paragraph" rotatedBoundingBox="12937,5923 22092,6288 22057,7144 12903,67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B34BE9D-8899-4B51-A283-D4637016B883}" emma:medium="tactile" emma:mode="ink">
              <msink:context xmlns:msink="http://schemas.microsoft.com/ink/2010/main" type="line" rotatedBoundingBox="12937,5923 22092,6288 22057,7144 12903,6779"/>
            </emma:interpretation>
          </emma:emma>
        </inkml:annotationXML>
        <inkml:traceGroup>
          <inkml:annotationXML>
            <emma:emma xmlns:emma="http://www.w3.org/2003/04/emma" version="1.0">
              <emma:interpretation id="{3AEA0D68-B86B-442B-A5CA-E8938C43A42E}" emma:medium="tactile" emma:mode="ink">
                <msink:context xmlns:msink="http://schemas.microsoft.com/ink/2010/main" type="inkWord" rotatedBoundingBox="12932,6059 15093,6145 15064,6865 12903,6779">
                  <msink:destinationLink direction="with" ref="{27A98D18-8ED9-441B-8839-AC2B34D8D9D2}"/>
                </msink:context>
              </emma:interpretation>
              <emma:one-of disjunction-type="recognition" id="oneOf0">
                <emma:interpretation id="interp0" emma:lang="en-US" emma:confidence="0">
                  <emma:literal>post</emma:literal>
                </emma:interpretation>
                <emma:interpretation id="interp1" emma:lang="en-US" emma:confidence="0">
                  <emma:literal>past</emma:literal>
                </emma:interpretation>
                <emma:interpretation id="interp2" emma:lang="en-US" emma:confidence="0">
                  <emma:literal>pat</emma:literal>
                </emma:interpretation>
                <emma:interpretation id="interp3" emma:lang="en-US" emma:confidence="0">
                  <emma:literal>RAE</emma:literal>
                </emma:interpretation>
                <emma:interpretation id="interp4" emma:lang="en-US" emma:confidence="0">
                  <emma:literal>Rest</emma:literal>
                </emma:interpretation>
              </emma:one-of>
            </emma:emma>
          </inkml:annotationXML>
          <inkml:trace contextRef="#ctx0" brushRef="#br0">32 16 91 0,'0'0'35'0,"0"0"0"16,-20-20 0-16,20 20-2 15,0 0-8-15,-13 18-24 16,11 0-1-16,8 9 0 16,1 9 0-16,0 6 0 15,4 4 0-15,-2 7 0 16,2 0 0-16,-2 0 0 16,0-1 0-16,-4-5 0 15,2-8 0-15,-1-3 0 16,-4-9 0-16,1-5 0 0,-3-22 0 15,0 0 0-15,0 0-25 16,0 0-8-16,15-27 1 16,-17-11-2-16,2 0 0 15,-5-9-2-15,5-1 4 16,-6-3 12-16,1 3 12 16,1 3 8-16</inkml:trace>
          <inkml:trace contextRef="#ctx0" brushRef="#br0" timeOffset="411.7838">32 14 152 0,'-22'-16'42'15,"22"16"0"-15,-7-18-23 0,7 18-19 16,32-13 0-16,-3 4 0 16,11 2 0-16,7 0 0 15,7 3 0-15,-4-3 0 16,6 9-14-16,-11-6-13 15,0 12-3-15,-16-7-3 16,-7 10 0-16,-22-11-1 16,-2 22 6-16,-16-13 8 15,-9 9 5-15,-9 0 6 16,-6 5 5-16,-6-1 1 16,1 5 3-16,2 0 1 15,5 2 19-15,0 3 6 16,1-7 4-16,12 6 4 0,0-10 1 15,16 4-1-15,11-25 0 16,-2 33-1 0,2-33-30-16,38 14-3 15,0-12 0-15,0-9-4 0,16 3-23 16,-6-8-6-16,7 3 0 16,-14-9-2-16,2 7 0 15,-10-9-2-15,-1 4 9 16,-1 0 9-16,-4-2 16 15</inkml:trace>
          <inkml:trace contextRef="#ctx0" brushRef="#br0" timeOffset="1189.0829">997 5 171 0,'-33'15'42'0,"14"4"-5"16,-12 5-32-16,7 10-5 16,-3 9 0-16,4 8 0 15,1 4 0-15,2 1 0 16,4 2 0-16,2-6 0 16,3-7 0-16,2-7 0 15,5-8 0-15,1-12 0 0,3-18 0 16,0 0 0-1,0 0 0-15,23-30 0 16,-5 1-3-16,-2-13-10 16,10-1-1-16,-5-11 0 0,6 4 1 15,-1-8 0-15,1 6 3 16,-2 2 5-16,-2 5 3 16,-1 3 3-16,0 8 3 15,-2 7 1-15,-2 6 2 16,-2 10 1-16,-16 11 5 15,27-7 1-15,-27 7 0 16,18 18-2-16,-13-2-3 16,4 9-9-16,-3 4 0 15,5 5 0-15,0 4 0 16,3 3 0-16,2 4 0 16,4 0 0-16,2-2 0 15,7-1 0-15,-1-1 0 0,5-3 0 16,1-4 0-16,0 0 0 15,-1-5 0-15,-4-2 0 16,-2-2 0-16,-9-3 0 16,-9-2 0-16,-7-4 0 15,-2-16 0-15,-20 27 0 16,-2-18 0-16,-7-4 0 16,-10-1 0-16,-3-2 0 15,-5-2 0-15,-1-2 0 16,-5 0 0-16,-1-2 0 15,0 1 0-15,0-1 0 16,5-1 0-16,4 1 0 16,5 1 0-16,8-1 0 0,8 2 0 15,6-1 0-15,18 3 0 16,0 0 0-16,0 0-21 16,18-20-8-16,8 16-2 15,-3-10-2-15,10 1-1 16,-5-7 0-16,10-1 5 15,2-3 6-15,0-6 10 16,5-1 6-16</inkml:trace>
          <inkml:trace contextRef="#ctx0" brushRef="#br0" timeOffset="1561.3147">1648 7 112 0,'-3'-18'36'0,"3"18"0"16,0 0-2 0,-24-11-1-16,6 22-29 0,6 9-4 15,4 10 0-15,3 8 0 16,1 11 0-16,4 7 0 16,2 5 0-16,5 2 0 15,4 0 0-15,4-2 0 16,3-4 0-16,3-6 0 15,6-6 0-15,4-7 0 16,7-6 0-16,2-9 0 16,5-6 0-16,2-10 0 0,0-5 0 15,-2-10 0-15,2-1-10 16,-9-10-17 0,-2-3-5-16,-13-5 0 0,-1 2 0 15,-15-8-1-15,-7 3 0 16,-11-1 10-16,-11 1 8 15,-8-1 5-15,-12 2 6 16,-3 2 1-16</inkml:trace>
          <inkml:trace contextRef="#ctx0" brushRef="#br0" timeOffset="1754.8007">1578 302 103 0,'-16'5'36'15,"16"-5"-1"1,0 0 0-16,0 0-1 0,30-10-22 15,3 10-12 1,10-9-1-16,17 7-30 0,-4-5-2 16,9 3-1-16,-11-8-2 15,-2 3-2-15,-12-6-2 16,-2 1 5-16,-4-4 29 16</inkml:trace>
        </inkml:traceGroup>
        <inkml:traceGroup>
          <inkml:annotationXML>
            <emma:emma xmlns:emma="http://www.w3.org/2003/04/emma" version="1.0">
              <emma:interpretation id="{21F7B9B8-B46F-4DBE-9A8F-34DF38DFBA76}" emma:medium="tactile" emma:mode="ink">
                <msink:context xmlns:msink="http://schemas.microsoft.com/ink/2010/main" type="inkWord" rotatedBoundingBox="15725,6104 17491,6175 17460,6946 15695,6876"/>
              </emma:interpretation>
              <emma:one-of disjunction-type="recognition" id="oneOf1">
                <emma:interpretation id="interp5" emma:lang="en-US" emma:confidence="0">
                  <emma:literal>for</emma:literal>
                </emma:interpretation>
                <emma:interpretation id="interp6" emma:lang="en-US" emma:confidence="0">
                  <emma:literal>For</emma:literal>
                </emma:interpretation>
                <emma:interpretation id="interp7" emma:lang="en-US" emma:confidence="0">
                  <emma:literal>Por</emma:literal>
                </emma:interpretation>
                <emma:interpretation id="interp8" emma:lang="en-US" emma:confidence="0">
                  <emma:literal>Par</emma:literal>
                </emma:interpretation>
                <emma:interpretation id="interp9" emma:lang="en-US" emma:confidence="0">
                  <emma:literal>Poor</emma:literal>
                </emma:interpretation>
              </emma:one-of>
            </emma:emma>
          </inkml:annotationXML>
          <inkml:trace contextRef="#ctx0" brushRef="#br0" timeOffset="2561.121">3215 739 158 0,'-13'-18'41'0,"13"18"-6"16,-22-25-14-16,22 25-21 15,-14-30 0-15,3 10 0 16,0-2 0-16,-1-7 0 16,-1-3 0-16,-3-8 0 15,-6-5 0-15,0-3 0 16,-1-8 0-16,1 0 0 16,4-3 0-16,6 0 0 0,8 5 0 15,8 3 0-15,14 8 0 16,7 5 0-16,9 13 0 15,8 5 0-15,10 17-1 16,-3 3-24-16,3 14-6 16,-12 2-1-16,-8 13-1 15,-17-2-1-15,-12 7 0 16,-15-1 5-16,-17-3 11 16,-11 1 7-16,-9-2 6 15,-3-2 4-15,-4-2 1 16,0-2 0-16,6 0 0 15,-1-1 5-15,1-6 30 16,12 6 0-16,0-10 1 0,13 3-1 16,3-12 0-16,22-3 0 15,0 0-2-15,0 0-28 16,34-1-5 0,-1-8 0-16,14 5-22 0,1-5-8 15,14 5-2-15,-6-3-2 16,10 5 0-16,-6-5-8 15,1 2 3-15,1 1 18 16,-5-5 21-16</inkml:trace>
          <inkml:trace contextRef="#ctx0" brushRef="#br0" timeOffset="3328.529">3702 271 131 0,'-24'-23'41'16,"6"16"-2"-16,-12-7-8 15,8 10-18 1,-7 0-13-16,6 8 0 0,-3 7 0 16,1 3 0-16,3 6 0 15,3 7 0-15,1 7 0 16,1 4 0-16,5 5 0 16,4 4 0-16,8-2 0 15,8 2 0-15,8-6 0 16,9-5 0-16,11-9 0 15,8-9 0-15,2-9 0 0,3-13 0 16,0-5 0-16,-9-10 0 16,-6-5-9-16,-14-10-4 15,-8 2 0 1,-15-6 0-16,-4 4 0 0,-15-4 1 16,0 7 5-16,-8 2 2 15,4 6 0-15,-1 5-3 16,7 5-4-16,4 4-2 15,16 9-5-15,0 0 1 16,0 0 0-16,22-16 1 16,1 16 2-16,8 0 4 15,-2 2 4-15,5 0 3 16,-5 1 9-16,-2-1 8 16,-7 2 7-16,2 3 12 15,-22-7 0-15,0 0 0 16,14 18 0-16,-14-18 0 15,-2 27-6-15,8-4-17 0,-3 1-9 16,6 6 0-16,2 3 0 16,5 5 0-16,4-2 0 15,0 0 0-15,3-4 0 16,-5-3 0-16,2-8 0 16,-3-6 0-16,-17-15 0 15,21 7 0-15,-21-7-2 16,0-20-10-16,-5 4-1 15,-8-11 1-15,1 2 0 16,-8-6 4-16,2 1 3 16,1-3 7-16,3 1 4 15,9 3 1-15,1-2 1 16,13 6 0-16,5-2 0 0,13 2-10 16,15 5-12-16,5-1-9 15,12 4-3-15,-1-2-1 16,9 3-1-16,-8-2-2 15,5 3 0-15,-12 3 5 16,-7-1 10-16,-3 4 6 16,-12 0 9-16</inkml:trace>
        </inkml:traceGroup>
        <inkml:traceGroup>
          <inkml:annotationXML>
            <emma:emma xmlns:emma="http://www.w3.org/2003/04/emma" version="1.0">
              <emma:interpretation id="{8B7B1CAD-7B74-4A28-BB2B-B12EA3ECAC5B}" emma:medium="tactile" emma:mode="ink">
                <msink:context xmlns:msink="http://schemas.microsoft.com/ink/2010/main" type="inkWord" rotatedBoundingBox="17931,6122 22092,6288 22059,7102 17898,6936"/>
              </emma:interpretation>
              <emma:one-of disjunction-type="recognition" id="oneOf2">
                <emma:interpretation id="interp10" emma:lang="en-US" emma:confidence="0">
                  <emma:literal>barn</emma:literal>
                </emma:interpretation>
                <emma:interpretation id="interp11" emma:lang="en-US" emma:confidence="0">
                  <emma:literal>ball 2</emma:literal>
                </emma:interpretation>
                <emma:interpretation id="interp12" emma:lang="en-US" emma:confidence="0">
                  <emma:literal>bail 2</emma:literal>
                </emma:interpretation>
                <emma:interpretation id="interp13" emma:lang="en-US" emma:confidence="0">
                  <emma:literal>bark</emma:literal>
                </emma:interpretation>
                <emma:interpretation id="interp14" emma:lang="en-US" emma:confidence="0">
                  <emma:literal>balk 2</emma:literal>
                </emma:interpretation>
              </emma:one-of>
            </emma:emma>
          </inkml:annotationXML>
          <inkml:trace contextRef="#ctx0" brushRef="#br0" timeOffset="4108.6681">5075 81 97 0,'-16'-20'36'0,"16"20"0"16,-31-16-1-16,31 16-1 15,-27 21-17-15,22 10-17 16,6 7 0-16,8 9 0 16,6 7 0-16,3 1 0 15,9 5 0-15,0-5 0 16,2-2 0-16,-2-8 0 16,-4-6 0-16,-1-10 0 15,-6-7 0-15,-16-22 0 16,20 18 0-16,-20-18 0 0,0 0 0 15,2-33 0-15,-2 6 0 16,-2-5 0-16,4-4 0 16,2 0 0-1,5 2 0-15,3 1 0 0,8 8 0 16,5 7 0-16,8 13 0 16,3 6 0-16,4 14 0 15,3 6 0-15,0 10 0 16,-3 5 0-16,-2 5 0 15,-9 3 0-15,-10 1 0 16,-4 0 0-16,-12-2 0 16,-8-5 0-16,-6-4 0 15,-7-5 0-15,-11-8 0 0,-3-7 0 16,-4-3 0-16,-2-11 0 16,0-5 0-1,-2-6 0-15,6-1 0 16,0-8-3-16,16 4-15 0,0-6-7 15,18 4-5-15,0-2-1 16,0 20-2-16,29-32 1 16,1 17 4-16,6 1 4 15,6 0 7-15,10 3 6 16,4 2 9-16</inkml:trace>
          <inkml:trace contextRef="#ctx0" brushRef="#br0" timeOffset="4859.2346">6239 469 82 0,'9'-23'35'0,"-4"0"-1"15,-14-6 0-15,4 4-1 0,-17-4-5 16,6 9-19-16,-8-2-9 16,5 6 0-16,-3 9 0 15,-3 5 0-15,-1 9 0 16,1 6 0-16,0 10 0 15,1 6 0-15,3 7 0 16,5 7 0-16,3 1 0 16,9 1 0-16,8 0 0 15,10-4 0-15,12-3 0 16,10-8 0-16,9-8 0 16,2-11 0-16,7-6 0 15,-7-10 0-15,5-6-8 16,-10-11-5-16,-5-5 0 0,-9-9 0 15,-7 2 3-15,-8-4 5 16,-8 1 9-16,-3 6 3 16,-6 2 4-16,1 11 2 15,3 18 1-15,0 0-1 16,-16 0-13-16,16 20 0 16,5 7 0-16,6 7 0 15,0 4 0-15,7 3 0 16,3 4 0-16,6-1 0 15,4-7 0-15,7-2 0 16,2-8 0-16,1-13 0 16,11-3-19-16,-5-15-11 15,8-7-1-15,-14-14 0 0,6-5-1 16,-13-17 0-16,1-4 0 16,-12-6 10-16,-7-3 13 15,-3 3 7 1,-4 5 9-16,-4 7 20 0,-10 1 6 15,3 19-1-15,-9 9 1 16,11 16 0-16,-16 5 0 16,11 15-1-16,-3 2-22 15,12 16-10-15,9 7 0 16,5 9 0-16,7 1 0 16,7 3 0-16,6 0 0 15,2-3 0-15,1-8 0 0,1-7 0 16,-1-8 0-16,-4-19-25 15,0-4-5-15,-9-18-3 16,-1-6 0 0,-9-12 0-16,0-7-1 0,-11-11 1 15,2-5 14-15,-4-2 9 16,1-2 6-16</inkml:trace>
          <inkml:trace contextRef="#ctx0" brushRef="#br0" timeOffset="5101.3663">7502 304 112 0,'2'-24'34'0,"-2"24"1"16,0 0-1-16,0 20-3 16,1-2-22-16,10 13-9 0,6 8 0 15,2 10 0-15,7 3 0 16,3 4 0-16,3 0 0 16,-1 0 0-16,-2-2 0 15,-1-8 0-15,-2-6 0 16,-6-10 0-16,-1-4 0 15,-19-26-10-15,27 18-21 16,-27-18-2-16,17-27-2 16,-14-6 0-16,6-3-2 15,-5-9 0-15,9-3 6 16</inkml:trace>
          <inkml:trace contextRef="#ctx0" brushRef="#br0" timeOffset="5691.8632">8247 327 152 0,'-7'-25'36'0,"9"9"-2"16,-4-7-1-16,13 5-33 15,1-2 0-15,5-2 0 16,4 2 0-16,4 1 0 16,3 2 0-16,2 1 0 0,3 5 0 15,3 4 0 1,2 2 0-16,1 5 0 16,1 7 0-16,2 6 0 15,1 6 0-15,-5 8 0 0,-2 8 0 16,-4 4 0-16,-6 6 0 15,-5 2 0-15,-3 1 0 16,-9 3 0-16,-7-3 0 16,-5-1 0-16,-7-2 0 15,-4-3 0-15,-8-5 0 16,-5-1 0-16,-2-3 0 16,2-6 0-16,0-2 0 15,6-4 0-15,3-3 0 16,18-18 0-16,-15 24 0 15,15-24 0-15,20 7 0 16,4-7 0-16,6-4 0 16,6 1 0-16,8-1 0 0,1 2 0 15,5 2 0-15,1 0 0 16,-4 2 0-16,-4 2 0 16,-3-1 0-1,-8 1 0-15,-7 3 0 0,-25-7-26 16,22 6-6-16,-22-6-2 15,-20-2-2-15,-7-5-1 16,-7-6-4-16,-8-5 0 16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1-14T17:48:29.49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0314B35-2EDD-4115-8A68-BBE9B2C5B96A}" emma:medium="tactile" emma:mode="ink">
          <msink:context xmlns:msink="http://schemas.microsoft.com/ink/2010/main" type="inkDrawing" rotatedBoundingBox="2982,5047 10052,9956 7495,13638 425,8729" semanticType="callout" shapeName="Other">
            <msink:sourceLink direction="with" ref="{A7AD4BCA-AAA8-418D-987A-783512FE7E69}"/>
            <msink:sourceLink direction="with" ref="{DD2DB23E-EE81-4478-9D21-43CB0615D411}"/>
          </msink:context>
        </emma:interpretation>
      </emma:emma>
    </inkml:annotationXML>
    <inkml:trace contextRef="#ctx0" brushRef="#br0">185 0 114 0,'0'0'43'0,"0"0"-6"15,0 0-16-15,0 0-6 16,-22 18 0-16,22 7-5 16,-2 4-10-16,0 9 0 15,0 5 0-15,2 9 0 16,-1 4 0-16,1 1 0 0,0 6 0 15,-2 2-1-15,2 2 0 16,-2 1 0-16,2 0 1 16,-4 1-1-16,3 1 0 15,-1-2 1-15,-2 2-1 16,2 4 1-16,-1 2-2 16,1-1 2-16,-2 1-2 15,3-2 2-15,-1 3-1 16,0 0 0-16,0-1 1 15,2-2 0-15,0-2-1 16,2-2 2-16,0 7-2 16,0 2 1-16,1 4-1 15,1 0 1-15,-2 2 1 0,1 3-1 16,-3 2 0-16,0 0 0 16,0-2 0-16,0-2 0 15,0 2 1 1,0 2-1-16,2 2 0 0,-2-2-1 15,2 2-1-15,0 1 2 16,-1-3-2-16,1 0 1 16,0-5 0-16,-4-2 0 15,2-4 0-15,0-2 1 16,-2-1 0-16,2-6 0 16,-1 0 0-16,-1-3 0 15,2 1 0-15,-2-3 0 16,0-4-1-16,2 0 1 0,-2-1 0 15,1-3 0-15,-1-1 0 16,0-2 0 0,-2 0 0-16,3 0 0 0,-1-2 1 15,0-2-1-15,-2 3 0 16,3-5 0-16,-1 1 0 16,2-2 0-16,-2-4 0 15,0 0 0-15,0-2 0 16,1-1 0-16,-3-2 0 15,2-2 0-15,0-2 0 16,1-2 0-16,1 1-1 16,-2-3 2-16,2-5-2 0,0 2 1 15,2-5 0-15,-2 1 1 16,0-3-1 0,3-2 0-16,-3-18 0 15,2 27 0-15,-2-27 0 16,4 22 0-16,-4-22 0 0,0 0 0 15,1 20 0-15,-1-20 0 16,0 0 0-16,0 0 0 16,0 0 1-16,6 18-1 15,-6-18 0-15,0 0 0 16,0 0 1-16,0 0-1 16,0 0 1-16,20 16-1 15,-20-16 1-15,0 0-1 16,23 11 0-16,-23-11 1 15,27 7-1-15,-11-4 0 16,2 3 0-16,4-1 0 16,2-1 0-16,1 1 0 0,4 2 0 15,3 2 0-15,6-2 0 16,2 2 0-16,5 0-1 16,4-1 1-16,3-1 0 15,4-4 0-15,2 1 0 16,1-2 0-16,2-2 0 15,6-2 0-15,-2 0 0 16,2 4 0-16,5-2 0 16,2 2 0-16,6 0 1 15,1 1-2-15,4-1 2 16,-1 2-1-16,7-3 0 16,1-1 0-16,-2 2 0 15,-2-2 0-15,4-2 0 0,0 2 0 16,2-1 1-16,0 1-1 15,0-4 0-15,0 4 0 16,-1-4 1-16,3 1-1 16,-6 1 0-16,2-3 1 15,2 1-1-15,-2 2 1 16,0 2-1-16,-2-2 0 16,4 2 1-16,-4 2-1 15,1 0 1-15,-5 0 0 16,-3 3 0-16,4 1-1 15,1-1 1-15,3 0 0 16,-1 4-1-16,0 0 1 16,4-1-1-16,-2 1 1 0,2-2-1 15,-4 0 1-15,0 0-1 16,4 0 1-16,3 1-1 16,1-1 1-16,3-2 0 15,0 2-1-15,4 1 0 16,-3-3 0-16,3 0 0 15,-2-1 0-15,-2 0 0 16,0-1 0-16,-4 1 0 16,-5-2 0-16,-1-1 0 15,-5 1 0-15,-6 0 0 16,-6 0 0-16,-9-2 0 16,-2 2 0-16,-4-2 0 15,-1 1 0-15,-6 1 0 0,1 0 0 16,-3 0 0-16,-5 0 0 15,-1 1 0-15,-10-5-11 16,2 6-21-16,-16-6-2 16,-20 2-1-16,0 0-2 15,0 0-2-15,-31 4-3 16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1-14T17:48:30.73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71D2027-38FB-41E1-A57D-A34FB372A3EE}" emma:medium="tactile" emma:mode="ink">
          <msink:context xmlns:msink="http://schemas.microsoft.com/ink/2010/main" type="inkDrawing"/>
        </emma:interpretation>
      </emma:emma>
    </inkml:annotationXML>
    <inkml:trace contextRef="#ctx0" brushRef="#br0">407 99 126 0,'-27'-2'42'16,"27"2"-3"-16,-34 20-16 16,19 3-15-16,-1 4-6 15,2 7-2-15,-1 6 0 16,1 8 1-16,-4-1-1 16,0 4 1-16,-2-3-1 15,2-1 1-15,0-6-1 16,3-8-3-1,4-13-1 1,11-20 0-16,0 0 0 0,0 0-1 16,9-42 1-16,8 6 0 15,1-7 0-15,3-7 3 16,-1-1 1-16,2 1 0 16,-4 3 0-16,-2 0 0 15,-1 6 0-15,-3 1-1 16,-1 4 1-16,-2 8 0 15,0 1-1-15,0 9 6 32,-9 18 0-32,18-20-1 15,-18 20 1-15,22 5-1 16,-22-5 1-16,23 31 0 16,-10-8 0-16,-2 4-5 0,3 2 0 15,2 0 0-15,4 1 0 16,0 3 0-16,5-5 0 15,-1 3 1 1,3-2-1-16,2 1 0 0,-2-3 0 16,-4-1 0-16,-1-1 0 15,-4-4 1-15,-5-1-1 16,-3 0 1-16,-4-4-1 16,-6 4 1-16,-6-4-2 15,-3 0 1-15,9-16-1 16,-32 31 0-16,7-18 1 15,-4-3-2-15,-5-1 2 16,-4-5-2-16,-4-2 2 0,-3 0 0 16,-2-4-1-16,-2 4 1 15,1-2-1-15,-3 0 1 16,2 1 0 0,3 3-1-16,2 0 1 0,3-1 0 15,5 1-1-15,5-4 1 16,8 2-2-16,4-6-10 15,19 4-7-15,0 0-7 16,4-23-7-16,7 5 0 16,11 1-2-16,-4-10 0 15,5 0-1-15</inkml:trace>
    <inkml:trace contextRef="#ctx0" brushRef="#br0" timeOffset="814.564">851 273 174 0,'-16'-3'36'0,"16"3"-3"15,0 0-33-15,32-11 0 16,-5 2-4-16,2-4-12 16,13 8-10-16,-1-6-7 15,6 2-2-15,-5-7-1 16,1 1-2-16,-7-4-1 15</inkml:trace>
    <inkml:trace contextRef="#ctx0" brushRef="#br0" timeOffset="623.9849">1015 3 62 0,'-5'-18'28'0,"5"18"-2"16,-9-21-4-16,9 21 0 16,0 0-2-16,0 0-2 15,0 0-4-15,0 0-2 16,-15 21-4-16,14 3-3 0,-3 5-2 16,0 7-3-16,-1 7 0 15,1 3 0 1,-1 8 0-16,1 2 2 15,2 2-2-15,4-2 1 0,2-1 0 16,7-4-1-16,1-4 1 16,8-6 0-16,2-7 0 15,5-3-2-15,4-8 2 16,3-7-1-16,-2-5 0 16,3-6 1-16,1-6-1 15,-2-7 0-15,-2-2 0 16,-4-5-1-16,0-1-13 15,-13-11-10-15,-1 0-9 16,-12-5-1-16,-4 3-1 16,-16-9-2-16,-3 8 1 15</inkml:trace>
    <inkml:trace contextRef="#ctx0" brushRef="#br0" timeOffset="1890.2668">-4129-3842 179 0,'-16'-21'35'15,"16"21"-4"-15,18-18-33 16,10 7 2-16,14 0-2 0,12 0 0 15,11 2-5-15,2-5-8 16,10 7-7-16,-8-6-5 16,3 10-3-16,-16-5-5 15,-7 10 1-15,-19 0 0 16,-11 3 5-16</inkml:trace>
    <inkml:trace contextRef="#ctx0" brushRef="#br0" timeOffset="1651.0886">-4062-3734 130 0,'-20'4'43'16,"20"-4"-4"-16,-20 27-18 15,11-6-13-15,5 10-8 16,6 9-1-16,3 10 1 16,3 9 0-16,-1 6 0 15,0 5-1-15,-1 0 0 16,-3 1 0-16,1-1 1 0,-2-7 0 15,-1-11 0 1,1-11 0-16,0-12-2 16,5-13-15-16,-7-16-11 15,11-18-5-15,-7-12-2 0,-1-13-1 16,-6-17-1-16,1-5-1 16</inkml:trace>
    <inkml:trace contextRef="#ctx0" brushRef="#br0" timeOffset="2131.2763">-4046-3385 126 0,'21'25'42'0,"-4"-28"-11"16,10 3-15-16,5-11-3 15,13-2-1-15,0 3-15 16,2-10-21-16,4 7-10 16,-6-5-2-16,-5 8-1 15,-13-1-1-15,-4 2-2 16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1-14T17:48:35.89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E482E8A-F4C3-44D3-A8AA-C1351295DA25}" emma:medium="tactile" emma:mode="ink">
          <msink:context xmlns:msink="http://schemas.microsoft.com/ink/2010/main" type="inkDrawing" rotatedBoundingBox="2747,6882 10413,6680 10522,10813 2856,11015" semanticType="callout" shapeName="Other">
            <msink:sourceLink direction="with" ref="{DD2DB23E-EE81-4478-9D21-43CB0615D411}"/>
          </msink:context>
        </emma:interpretation>
      </emma:emma>
    </inkml:annotationXML>
    <inkml:trace contextRef="#ctx0" brushRef="#br0">0 3774 20 0,'0'0'19'0,"0"0"-4"16,20 13-3-16,-20-13 0 15,25 9 1-15,-3-2-1 16,-2-2-1-16,5 1-2 16,-1-1-2-16,3 2-1 15,0-1-2-15,2-3 0 16,3-1-2-16,0-2 0 16,5-2 0-16,2 0-1 0,1-3 0 15,1 0 0-15,3-4 0 16,-1 0-1-16,2-2 1 15,0 2-1-15,-1-7 1 16,-1 1 0 0,2-1 0-16,0 0 0 0,2-2 0 15,0-2 0-15,0-1 0 16,2-5 0-16,-2 3 0 16,1-2 0-16,5-4-1 15,-3 0 1-15,6-1-1 16,-2-5-1-16,2 1 1 15,-4 2 1-15,4-2 0 16,-5-2-1-16,-2 1 1 0,-4 1-1 16,-4 0 1-16,-1 0 1 15,-4 2-1-15,0-1 0 16,-5-1-1 0,1 0 1-16,-5-4 0 0,4-2-1 15,-2 1 1-15,-2 1 0 16,0-3-1-16,2-1 1 15,0 3 0-15,0-5 0 16,5 3-1-16,0-2 1 16,2-2 1-16,0-2-1 15,4 0 1-15,-2-1-1 16,0 1 1-16,0 4 1 16,-6-2 1-16,1 3 0 0,-6 1 0 15,0 3 0 1,-4-3 1-16,-1 1-1 15,0-3 0-15,-1 5-2 16,-1-5 1-16,0 4-2 0,0-5 0 16,1 5 0-16,1-3-1 15,0 3 1-15,-4-3-1 16,0-3 1-16,2 4-1 16,-2-2 1-16,-2 0 0 15,0 0 0-15,0-2 0 16,1 1 0-16,-1-1 1 15,2 0-2-15,0-1 2 16,0-1-2-16,2 0 0 0,0 2 0 16,3 0 1-1,-1 4-1-15,1 1 0 16,1 4 1-16,1 0-1 16,0-2 0-16,-1 2-1 0,1-1 3 15,0 1-4-15,1-4 3 16,-3 0-1-16,2 1 1 15,-1-1-2-15,1 1 2 16,2-1-1-16,-2 1 0 16,2-3 1-16,2 1-1 15,0 1 1-15,0 1-1 16,2 1 1-16,-1 0-1 16,3 2 0-16,-1 4 1 0,1 1-1 15,1 2 0 1,0 4 0-16,4 0 1 15,0 3-1-15,4 3 0 16,1 1 1-16,4 0-1 0,0 3 0 16,3 1 0-16,1 3 1 15,-2 2-1-15,-1 0 1 16,-1 4-1-16,-4 1 0 16,1 0 0-16,-5 6 1 15,1 0-1-15,-6 0 1 16,1 1-1-16,-5 3 0 15,3-1 1-15,-1 2-1 16,-1 1 0-16,2-1 0 16,-3 0 0-16,6 2 1 15,4 0-1-15,0 2 0 16,1 0 0-16,2-1 0 16,-1 3 0-16,-1 3 0 0,1 0 0 15,-2 1 0-15,-2 0 0 16,-4 1-1-16,-3 6 1 15,-1-1-1 1,-1 1 1-16,0 4-1 0,-2 1 1 16,-2 2-1-16,-3 1 1 15,1 4 0-15,-3-2 0 16,0 2 0-16,-2 0 0 16,-2 2-1-16,1-2 1 15,-1 2-1-15,-2 1 2 16,1 3-1-16,-1-3-1 15,-1 5 2-15,1-5-2 0,1 1 2 16,-3 3-2-16,1-2 2 16,1 1-2-16,-1 3 0 15,3 0 1 1,-1 3 0-16,-1 3-1 0,1 4 1 16,1-1 0-16,0 2-1 15,2-2 2-15,0 0-1 16,0-2 0-16,2-1 0 15,2-3 1-15,-1-1-2 16,-1 2 1-16,2-4 0 16,-1 1 0-16,1 1 0 15,-2 0-1-15,-2 2 1 16,0-3 0-16,0 5 0 0,-2-1 0 16,1 1 0-16,-1-1 0 15,0 0-1 1,0-1 1-16,-1-2 1 15,1-2-1-15,-2-4 0 0,4 0 0 16,-3 1 1-16,-2-3-1 16,-1-1 1-16,3-2-1 15,-3 0-1-15,-1 2 2 16,3-6-2-16,-5 4 1 16,4 2 0-16,0-2 0 15,-2 4 0-15,1-1 0 16,1 1 0-16,-2 1 0 15,1 1 0-15,1-5 0 16,1 1 0-16,-1-2 1 16,1 0-1-16,1-2 0 15,1-3 1-15,0-1 0 16,2 1 0-16,-1 0 0 0,2-1 0 16,5-3 1-16,-2-2-2 15,1 2 0-15,4-1 0 16,2-3 0-16,0-1 0 15,3-3 0-15,3 1 0 16,-5 2 0-16,5-4 0 16,-3 0 0-16,1 0 0 15,-1-2 0-15,2 0 0 16,-1-1 0-16,1-1 0 16,2 2 0-16,-2-2 0 15,1 1 0-15,-1 5 0 16,0-4 0-16,1 4 0 15,-1-2 0-15,-2 0 0 0,-1 0 0 16,1 0 0-16,3 0 0 16,-1-6 0-16,2 3 0 15,4-3 0-15,-2 1 0 16,1-2 0-16,1-2 0 16,-2 0 0-16,-2 0 0 15,-2 0 0-15,-3 0 0 16,-2 0 0-16,-4-2 0 15,-1-2 0-15,-6-1-6 16,-2 5-14-16,-16-9-9 16,18 5-3-16,-18-5 0 15,0 0-1-15,0 0-3 16,0 0 1-16,-25-18 5 0,25 18 29 16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1-14T17:48:38.37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A36730D-C9E4-4DDA-A6B1-63F7D4623C16}" emma:medium="tactile" emma:mode="ink">
          <msink:context xmlns:msink="http://schemas.microsoft.com/ink/2010/main" type="inkDrawing" rotatedBoundingBox="7291,7586 12375,5898 12483,6223 7399,7911" semanticType="callout" shapeName="Other">
            <msink:sourceLink direction="with" ref="{A7AD4BCA-AAA8-418D-987A-783512FE7E69}"/>
            <msink:sourceLink direction="with" ref="{490C0BD0-4721-4EE1-9987-C7E1D382AB6A}"/>
          </msink:context>
        </emma:interpretation>
      </emma:emma>
    </inkml:annotationXML>
    <inkml:trace contextRef="#ctx0" brushRef="#br0">0 1702 105 0,'25'-25'33'16,"-2"14"-1"-16,6-12-16 15,18-1-1-15,9-12-1 0,18 0 0 16,11-12-5-16,12-5-2 16,11-2-4-16,10-8-1 15,10-4-1-15,9-7 1 16,7-3-1-16,10-4 0 16,8 2-1-16,11 1 0 15,8 1 0-15,-1 3 0 16,-1 2 0-16,5 6 0 15,2 5 0-15,0 3 0 16,-8 2 0-16,-1 2 0 16,4 4 0-16,1 1 0 15,4 4 0-15,-10 6 0 16,-8 3 0-16,0 7 0 0,-2 2 0 16,-11 5 0-16,-14 6 0 15,-15 4 0-15,-14 6 0 16,-16-3 0-1,-10 11-2-15,-26-6-24 0,-13 8-6 16,-24-6 0-16,-23 2-3 16,0 0-1-16,0 0-2 15,-27-9 4-15,0-2 15 16,2 4 19-16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1-14T17:48:39.146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8011F71-0001-40EE-B48D-AE6A5D639C96}" emma:medium="tactile" emma:mode="ink">
          <msink:context xmlns:msink="http://schemas.microsoft.com/ink/2010/main" type="writingRegion" rotatedBoundingBox="12447,6080 25076,6162 25033,12736 12404,12654"/>
        </emma:interpretation>
      </emma:emma>
    </inkml:annotationXML>
    <inkml:traceGroup>
      <inkml:annotationXML>
        <emma:emma xmlns:emma="http://www.w3.org/2003/04/emma" version="1.0">
          <emma:interpretation id="{C346F233-D8DF-4821-97D8-4458926877CE}" emma:medium="tactile" emma:mode="ink">
            <msink:context xmlns:msink="http://schemas.microsoft.com/ink/2010/main" type="paragraph" rotatedBoundingBox="12937,5923 22092,6288 22057,7144 12903,677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B68ACC2-FB7F-47F5-8AA4-B2B3CEFB66D5}" emma:medium="tactile" emma:mode="ink">
              <msink:context xmlns:msink="http://schemas.microsoft.com/ink/2010/main" type="line" rotatedBoundingBox="12937,5923 22092,6288 22057,7144 12903,6779"/>
            </emma:interpretation>
          </emma:emma>
        </inkml:annotationXML>
        <inkml:traceGroup>
          <inkml:annotationXML>
            <emma:emma xmlns:emma="http://www.w3.org/2003/04/emma" version="1.0">
              <emma:interpretation id="{A7AD4BCA-AAA8-418D-987A-783512FE7E69}" emma:medium="tactile" emma:mode="ink">
                <msink:context xmlns:msink="http://schemas.microsoft.com/ink/2010/main" type="inkWord" rotatedBoundingBox="12932,6059 15093,6145 15064,6865 12903,6779">
                  <msink:destinationLink direction="with" ref="{EA36730D-C9E4-4DDA-A6B1-63F7D4623C16}"/>
                  <msink:destinationLink direction="with" ref="{80314B35-2EDD-4115-8A68-BBE9B2C5B96A}"/>
                </msink:context>
              </emma:interpretation>
              <emma:one-of disjunction-type="recognition" id="oneOf0">
                <emma:interpretation id="interp0" emma:lang="en-US" emma:confidence="0">
                  <emma:literal>Best</emma:literal>
                </emma:interpretation>
                <emma:interpretation id="interp1" emma:lang="en-US" emma:confidence="0">
                  <emma:literal>Past</emma:literal>
                </emma:interpretation>
                <emma:interpretation id="interp2" emma:lang="en-US" emma:confidence="0">
                  <emma:literal>Rest</emma:literal>
                </emma:interpretation>
                <emma:interpretation id="interp3" emma:lang="en-US" emma:confidence="0">
                  <emma:literal>Bast</emma:literal>
                </emma:interpretation>
                <emma:interpretation id="interp4" emma:lang="en-US" emma:confidence="0">
                  <emma:literal>bast</emma:literal>
                </emma:interpretation>
              </emma:one-of>
            </emma:emma>
          </inkml:annotationXML>
          <inkml:trace contextRef="#ctx0" brushRef="#br0">32 16 91 0,'0'0'35'0,"0"0"0"16,-20-20 0-16,20 20-2 15,0 0-8-15,-13 18-24 16,11 0-1-16,8 9 0 16,1 9 0-16,0 6 0 15,4 4 0-15,-2 7 0 16,2 0 0-16,-2 0 0 16,0-1 0-16,-4-5 0 15,2-8 0-15,-1-3 0 16,-4-9 0-16,1-5 0 0,-3-22 0 15,0 0 0-15,0 0-25 16,0 0-8-16,15-27 1 16,-17-11-2-16,2 0 0 15,-5-9-2-15,5-1 4 16,-6-3 12-16,1 3 12 16,1 3 8-16</inkml:trace>
          <inkml:trace contextRef="#ctx0" brushRef="#br0" timeOffset="411.7838">32 14 152 0,'-22'-16'42'15,"22"16"0"-15,-7-18-23 0,7 18-19 16,32-13 0-16,-3 4 0 16,11 2 0-16,7 0 0 15,7 3 0-15,-4-3 0 16,6 9-14-16,-11-6-13 15,0 12-3-15,-16-7-3 16,-7 10 0-16,-22-11-1 16,-2 22 6-16,-16-13 8 15,-9 9 5-15,-9 0 6 16,-6 5 5-16,-6-1 1 16,1 5 3-16,2 0 1 15,5 2 19-15,0 3 6 16,1-7 4-16,12 6 4 0,0-10 1 15,16 4-1-15,11-25 0 16,-2 33-1 0,2-33-30-16,38 14-3 15,0-12 0-15,0-9-4 0,16 3-23 16,-6-8-6-16,7 3 0 16,-14-9-2-16,2 7 0 15,-10-9-2-15,-1 4 9 16,-1 0 9-16,-4-2 16 15</inkml:trace>
          <inkml:trace contextRef="#ctx0" brushRef="#br0" timeOffset="1189.0829">997 5 171 0,'-33'15'42'0,"14"4"-5"16,-12 5-32-16,7 10-5 16,-3 9 0-16,4 8 0 15,1 4 0-15,2 1 0 16,4 2 0-16,2-6 0 16,3-7 0-16,2-7 0 15,5-8 0-15,1-12 0 0,3-18 0 16,0 0 0-1,0 0 0-15,23-30 0 16,-5 1-3-16,-2-13-10 16,10-1-1-16,-5-11 0 0,6 4 1 15,-1-8 0-15,1 6 3 16,-2 2 5-16,-2 5 3 16,-1 3 3-16,0 8 3 15,-2 7 1-15,-2 6 2 16,-2 10 1-16,-16 11 5 15,27-7 1-15,-27 7 0 16,18 18-2-16,-13-2-3 16,4 9-9-16,-3 4 0 15,5 5 0-15,0 4 0 16,3 3 0-16,2 4 0 16,4 0 0-16,2-2 0 15,7-1 0-15,-1-1 0 0,5-3 0 16,1-4 0-16,0 0 0 15,-1-5 0-15,-4-2 0 16,-2-2 0-16,-9-3 0 16,-9-2 0-16,-7-4 0 15,-2-16 0-15,-20 27 0 16,-2-18 0-16,-7-4 0 16,-10-1 0-16,-3-2 0 15,-5-2 0-15,-1-2 0 16,-5 0 0-16,-1-2 0 15,0 1 0-15,0-1 0 16,5-1 0-16,4 1 0 16,5 1 0-16,8-1 0 0,8 2 0 15,6-1 0-15,18 3 0 16,0 0 0-16,0 0-21 16,18-20-8-16,8 16-2 15,-3-10-2-15,10 1-1 16,-5-7 0-16,10-1 5 15,2-3 6-15,0-6 10 16,5-1 6-16</inkml:trace>
          <inkml:trace contextRef="#ctx0" brushRef="#br0" timeOffset="1561.3147">1648 7 112 0,'-3'-18'36'0,"3"18"0"16,0 0-2 0,-24-11-1-16,6 22-29 0,6 9-4 15,4 10 0-15,3 8 0 16,1 11 0-16,4 7 0 16,2 5 0-16,5 2 0 15,4 0 0-15,4-2 0 16,3-4 0-16,3-6 0 15,6-6 0-15,4-7 0 16,7-6 0-16,2-9 0 16,5-6 0-16,2-10 0 0,0-5 0 15,-2-10 0-15,2-1-10 16,-9-10-17 0,-2-3-5-16,-13-5 0 0,-1 2 0 15,-15-8-1-15,-7 3 0 16,-11-1 10-16,-11 1 8 15,-8-1 5-15,-12 2 6 16,-3 2 1-16</inkml:trace>
          <inkml:trace contextRef="#ctx0" brushRef="#br0" timeOffset="1754.8007">1578 302 103 0,'-16'5'36'15,"16"-5"-1"1,0 0 0-16,0 0-1 0,30-10-22 15,3 10-12 1,10-9-1-16,17 7-30 0,-4-5-2 16,9 3-1-16,-11-8-2 15,-2 3-2-15,-12-6-2 16,-2 1 5-16,-4-4 29 16</inkml:trace>
        </inkml:traceGroup>
        <inkml:traceGroup>
          <inkml:annotationXML>
            <emma:emma xmlns:emma="http://www.w3.org/2003/04/emma" version="1.0">
              <emma:interpretation id="{48CF6DFD-7F40-4A8F-9E12-DFF862FDEEDB}" emma:medium="tactile" emma:mode="ink">
                <msink:context xmlns:msink="http://schemas.microsoft.com/ink/2010/main" type="inkWord" rotatedBoundingBox="15725,6104 17491,6175 17460,6946 15695,6876"/>
              </emma:interpretation>
              <emma:one-of disjunction-type="recognition" id="oneOf1">
                <emma:interpretation id="interp5" emma:lang="en-US" emma:confidence="0">
                  <emma:literal>for</emma:literal>
                </emma:interpretation>
                <emma:interpretation id="interp6" emma:lang="en-US" emma:confidence="0">
                  <emma:literal>For</emma:literal>
                </emma:interpretation>
                <emma:interpretation id="interp7" emma:lang="en-US" emma:confidence="0">
                  <emma:literal>Por</emma:literal>
                </emma:interpretation>
                <emma:interpretation id="interp8" emma:lang="en-US" emma:confidence="0">
                  <emma:literal>Par</emma:literal>
                </emma:interpretation>
                <emma:interpretation id="interp9" emma:lang="en-US" emma:confidence="0">
                  <emma:literal>Poor</emma:literal>
                </emma:interpretation>
              </emma:one-of>
            </emma:emma>
          </inkml:annotationXML>
          <inkml:trace contextRef="#ctx0" brushRef="#br0" timeOffset="2561.121">3215 739 158 0,'-13'-18'41'0,"13"18"-6"16,-22-25-14-16,22 25-21 15,-14-30 0-15,3 10 0 16,0-2 0-16,-1-7 0 16,-1-3 0-16,-3-8 0 15,-6-5 0-15,0-3 0 16,-1-8 0-16,1 0 0 16,4-3 0-16,6 0 0 0,8 5 0 15,8 3 0-15,14 8 0 16,7 5 0-16,9 13 0 15,8 5 0-15,10 17-1 16,-3 3-24-16,3 14-6 16,-12 2-1-16,-8 13-1 15,-17-2-1-15,-12 7 0 16,-15-1 5-16,-17-3 11 16,-11 1 7-16,-9-2 6 15,-3-2 4-15,-4-2 1 16,0-2 0-16,6 0 0 15,-1-1 5-15,1-6 30 16,12 6 0-16,0-10 1 0,13 3-1 16,3-12 0-16,22-3 0 15,0 0-2-15,0 0-28 16,34-1-5 0,-1-8 0-16,14 5-22 0,1-5-8 15,14 5-2-15,-6-3-2 16,10 5 0-16,-6-5-8 15,1 2 3-15,1 1 18 16,-5-5 21-16</inkml:trace>
          <inkml:trace contextRef="#ctx0" brushRef="#br0" timeOffset="3328.529">3702 271 131 0,'-24'-23'41'16,"6"16"-2"-16,-12-7-8 15,8 10-18 1,-7 0-13-16,6 8 0 0,-3 7 0 16,1 3 0-16,3 6 0 15,3 7 0-15,1 7 0 16,1 4 0-16,5 5 0 16,4 4 0-16,8-2 0 15,8 2 0-15,8-6 0 16,9-5 0-16,11-9 0 15,8-9 0-15,2-9 0 0,3-13 0 16,0-5 0-16,-9-10 0 16,-6-5-9-16,-14-10-4 15,-8 2 0 1,-15-6 0-16,-4 4 0 0,-15-4 1 16,0 7 5-16,-8 2 2 15,4 6 0-15,-1 5-3 16,7 5-4-16,4 4-2 15,16 9-5-15,0 0 1 16,0 0 0-16,22-16 1 16,1 16 2-16,8 0 4 15,-2 2 4-15,5 0 3 16,-5 1 9-16,-2-1 8 16,-7 2 7-16,2 3 12 15,-22-7 0-15,0 0 0 16,14 18 0-16,-14-18 0 15,-2 27-6-15,8-4-17 0,-3 1-9 16,6 6 0-16,2 3 0 16,5 5 0-16,4-2 0 15,0 0 0-15,3-4 0 16,-5-3 0-16,2-8 0 16,-3-6 0-16,-17-15 0 15,21 7 0-15,-21-7-2 16,0-20-10-16,-5 4-1 15,-8-11 1-15,1 2 0 16,-8-6 4-16,2 1 3 16,1-3 7-16,3 1 4 15,9 3 1-15,1-2 1 16,13 6 0-16,5-2 0 0,13 2-10 16,15 5-12-16,5-1-9 15,12 4-3-15,-1-2-1 16,9 3-1-16,-8-2-2 15,5 3 0-15,-12 3 5 16,-7-1 10-16,-3 4 6 16,-12 0 9-16</inkml:trace>
        </inkml:traceGroup>
        <inkml:traceGroup>
          <inkml:annotationXML>
            <emma:emma xmlns:emma="http://www.w3.org/2003/04/emma" version="1.0">
              <emma:interpretation id="{04B71D30-C72F-4C5D-9412-212263C5CB9F}" emma:medium="tactile" emma:mode="ink">
                <msink:context xmlns:msink="http://schemas.microsoft.com/ink/2010/main" type="inkWord" rotatedBoundingBox="17931,6122 22092,6288 22059,7102 17898,6936"/>
              </emma:interpretation>
              <emma:one-of disjunction-type="recognition" id="oneOf2">
                <emma:interpretation id="interp10" emma:lang="en-US" emma:confidence="0">
                  <emma:literal>barn</emma:literal>
                </emma:interpretation>
                <emma:interpretation id="interp11" emma:lang="en-US" emma:confidence="0">
                  <emma:literal>ball 2</emma:literal>
                </emma:interpretation>
                <emma:interpretation id="interp12" emma:lang="en-US" emma:confidence="0">
                  <emma:literal>bail 2</emma:literal>
                </emma:interpretation>
                <emma:interpretation id="interp13" emma:lang="en-US" emma:confidence="0">
                  <emma:literal>bark</emma:literal>
                </emma:interpretation>
                <emma:interpretation id="interp14" emma:lang="en-US" emma:confidence="0">
                  <emma:literal>balk 2</emma:literal>
                </emma:interpretation>
              </emma:one-of>
            </emma:emma>
          </inkml:annotationXML>
          <inkml:trace contextRef="#ctx0" brushRef="#br0" timeOffset="4108.6681">5075 81 97 0,'-16'-20'36'0,"16"20"0"16,-31-16-1-16,31 16-1 15,-27 21-17-15,22 10-17 16,6 7 0-16,8 9 0 16,6 7 0-16,3 1 0 15,9 5 0-15,0-5 0 16,2-2 0-16,-2-8 0 16,-4-6 0-16,-1-10 0 15,-6-7 0-15,-16-22 0 16,20 18 0-16,-20-18 0 0,0 0 0 15,2-33 0-15,-2 6 0 16,-2-5 0-16,4-4 0 16,2 0 0-1,5 2 0-15,3 1 0 0,8 8 0 16,5 7 0-16,8 13 0 16,3 6 0-16,4 14 0 15,3 6 0-15,0 10 0 16,-3 5 0-16,-2 5 0 15,-9 3 0-15,-10 1 0 16,-4 0 0-16,-12-2 0 16,-8-5 0-16,-6-4 0 15,-7-5 0-15,-11-8 0 0,-3-7 0 16,-4-3 0-16,-2-11 0 16,0-5 0-1,-2-6 0-15,6-1 0 16,0-8-3-16,16 4-15 0,0-6-7 15,18 4-5-15,0-2-1 16,0 20-2-16,29-32 1 16,1 17 4-16,6 1 4 15,6 0 7-15,10 3 6 16,4 2 9-16</inkml:trace>
          <inkml:trace contextRef="#ctx0" brushRef="#br0" timeOffset="4859.2346">6239 469 82 0,'9'-23'35'0,"-4"0"-1"15,-14-6 0-15,4 4-1 0,-17-4-5 16,6 9-19-16,-8-2-9 16,5 6 0-16,-3 9 0 15,-3 5 0-15,-1 9 0 16,1 6 0-16,0 10 0 15,1 6 0-15,3 7 0 16,5 7 0-16,3 1 0 16,9 1 0-16,8 0 0 15,10-4 0-15,12-3 0 16,10-8 0-16,9-8 0 16,2-11 0-16,7-6 0 15,-7-10 0-15,5-6-8 16,-10-11-5-16,-5-5 0 0,-9-9 0 15,-7 2 3-15,-8-4 5 16,-8 1 9-16,-3 6 3 16,-6 2 4-16,1 11 2 15,3 18 1-15,0 0-1 16,-16 0-13-16,16 20 0 16,5 7 0-16,6 7 0 15,0 4 0-15,7 3 0 16,3 4 0-16,6-1 0 15,4-7 0-15,7-2 0 16,2-8 0-16,1-13 0 16,11-3-19-16,-5-15-11 15,8-7-1-15,-14-14 0 0,6-5-1 16,-13-17 0-16,1-4 0 16,-12-6 10-16,-7-3 13 15,-3 3 7 1,-4 5 9-16,-4 7 20 0,-10 1 6 15,3 19-1-15,-9 9 1 16,11 16 0-16,-16 5 0 16,11 15-1-16,-3 2-22 15,12 16-10-15,9 7 0 16,5 9 0-16,7 1 0 16,7 3 0-16,6 0 0 15,2-3 0-15,1-8 0 0,1-7 0 16,-1-8 0-16,-4-19-25 15,0-4-5-15,-9-18-3 16,-1-6 0 0,-9-12 0-16,0-7-1 0,-11-11 1 15,2-5 14-15,-4-2 9 16,1-2 6-16</inkml:trace>
          <inkml:trace contextRef="#ctx0" brushRef="#br0" timeOffset="5101.3663">7502 304 112 0,'2'-24'34'0,"-2"24"1"16,0 0-1-16,0 20-3 16,1-2-22-16,10 13-9 0,6 8 0 15,2 10 0-15,7 3 0 16,3 4 0-16,3 0 0 16,-1 0 0-16,-2-2 0 15,-1-8 0-15,-2-6 0 16,-6-10 0-16,-1-4 0 15,-19-26-10-15,27 18-21 16,-27-18-2-16,17-27-2 16,-14-6 0-16,6-3-2 15,-5-9 0-15,9-3 6 16</inkml:trace>
          <inkml:trace contextRef="#ctx0" brushRef="#br0" timeOffset="5691.8632">8247 327 152 0,'-7'-25'36'0,"9"9"-2"16,-4-7-1-16,13 5-33 15,1-2 0-15,5-2 0 16,4 2 0-16,4 1 0 16,3 2 0-16,2 1 0 0,3 5 0 15,3 4 0 1,2 2 0-16,1 5 0 16,1 7 0-16,2 6 0 15,1 6 0-15,-5 8 0 0,-2 8 0 16,-4 4 0-16,-6 6 0 15,-5 2 0-15,-3 1 0 16,-9 3 0-16,-7-3 0 16,-5-1 0-16,-7-2 0 15,-4-3 0-15,-8-5 0 16,-5-1 0-16,-2-3 0 16,2-6 0-16,0-2 0 15,6-4 0-15,3-3 0 16,18-18 0-16,-15 24 0 15,15-24 0-15,20 7 0 16,4-7 0-16,6-4 0 16,6 1 0-16,8-1 0 0,1 2 0 15,5 2 0-15,1 0 0 16,-4 2 0-16,-4 2 0 16,-3-1 0-1,-8 1 0-15,-7 3 0 0,-25-7-26 16,22 6-6-16,-22-6-2 15,-20-2-2-15,-7-5-1 16,-7-6-4-16,-8-5 0 16</inkml:trace>
        </inkml:traceGroup>
      </inkml:traceGroup>
    </inkml:traceGroup>
    <inkml:traceGroup>
      <inkml:annotationXML>
        <emma:emma xmlns:emma="http://www.w3.org/2003/04/emma" version="1.0">
          <emma:interpretation id="{0A6528E3-CADD-44E3-A132-5363C2933D7E}" emma:medium="tactile" emma:mode="ink">
            <msink:context xmlns:msink="http://schemas.microsoft.com/ink/2010/main" type="paragraph" rotatedBoundingBox="12516,7636 21010,8022 20977,8760 12483,83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FF24A29-3474-42D6-BD20-C398AA268447}" emma:medium="tactile" emma:mode="ink">
              <msink:context xmlns:msink="http://schemas.microsoft.com/ink/2010/main" type="line" rotatedBoundingBox="12516,7636 21010,8022 20977,8760 12483,8374"/>
            </emma:interpretation>
          </emma:emma>
        </inkml:annotationXML>
        <inkml:traceGroup>
          <inkml:annotationXML>
            <emma:emma xmlns:emma="http://www.w3.org/2003/04/emma" version="1.0">
              <emma:interpretation id="{490C0BD0-4721-4EE1-9987-C7E1D382AB6A}" emma:medium="tactile" emma:mode="ink">
                <msink:context xmlns:msink="http://schemas.microsoft.com/ink/2010/main" type="inkWord" rotatedBoundingBox="12512,7724 15493,7860 15463,8510 12483,8374">
                  <msink:destinationLink direction="with" ref="{EA36730D-C9E4-4DDA-A6B1-63F7D4623C16}"/>
                </msink:context>
              </emma:interpretation>
              <emma:one-of disjunction-type="recognition" id="oneOf3">
                <emma:interpretation id="interp15" emma:lang="en-US" emma:confidence="0">
                  <emma:literal>this</emma:literal>
                </emma:interpretation>
                <emma:interpretation id="interp16" emma:lang="en-US" emma:confidence="0">
                  <emma:literal>This</emma:literal>
                </emma:interpretation>
                <emma:interpretation id="interp17" emma:lang="en-US" emma:confidence="0">
                  <emma:literal>Tunis</emma:literal>
                </emma:interpretation>
                <emma:interpretation id="interp18" emma:lang="en-US" emma:confidence="0">
                  <emma:literal>thus</emma:literal>
                </emma:interpretation>
                <emma:interpretation id="interp19" emma:lang="en-US" emma:confidence="0">
                  <emma:literal>Thais</emma:literal>
                </emma:interpretation>
              </emma:one-of>
            </emma:emma>
          </inkml:annotationXML>
          <inkml:trace contextRef="#ctx0" brushRef="#br1" timeOffset="15024.7797">-421 1648 149 0,'0'0'42'0,"36"-9"-1"16,-13-2-18-16,15 8-23 15,16-3 0-15,13 3 0 16,7-1 0-16,5 0 0 15,8 3 0-15,-2 1 0 16,-8 0 0-16,-12 3 0 16,-9 3-7-16,-16-5-8 15,-9 8-6-15,-13-7-5 0,-18-2-5 16,0 0 0-16,0 0-2 16,-27 9 1-16,5-12 1 15,-3 1 4 1,-6-4 27-16</inkml:trace>
          <inkml:trace contextRef="#ctx0" brushRef="#br1" timeOffset="15303.3046">30 1590 151 0,'0'0'40'0,"-29"0"0"16,29 0-16-16,-9 27-24 15,9 0 0-15,7 11 0 0,6 5 0 16,1 11 0 0,2 7 0-16,1 4 0 15,1 0 0-15,-4 0-1 0,2-6 1 16,-1-7-2-16,-3-8-12 16,8-10-7-16,-3-18-6 15,10-7-5-15,-2-16-1 16,4-9-5-16,0-11-1 15,3-13 1-15,2-10 29 16</inkml:trace>
          <inkml:trace contextRef="#ctx0" brushRef="#br1" timeOffset="15747.9043">546 1666 124 0,'5'-27'40'0,"-5"27"-2"15,0 0-9-15,0 0-14 16,11 43-6-16,-4-3-9 0,4 14 0 15,4 3 0-15,4 8 0 16,3-2 0-16,3 0 0 16,2-7 0-16,4-9 0 15,0-8 0-15,-2-12 0 16,-2-5 0-16,-4-15 0 16,-3-7 0-16,-4-9 0 15,-3-7 0-15,-4-11 0 16,-2-6 0-16,2-3 0 15,0-5 0-15,6 0 0 16,1 1 0-16,7 2 0 16,4 8 0-16,4 8 0 15,3 11 0-15,1 9 0 0,1 11 0 16,-4 11 0-16,1 7 0 16,-5 9 0-16,-2 4 0 15,-5 5 0-15,-4-2 0 16,-3 2 0-16,-1-2-1 15,-4-9 1-15,2-5-1 16,1-4-12-16,-12-25-11 16,27 9-7-16,-27-9-1 15,31-28 0-15,-18-7-1 16,5 1-1-16,-4-9 0 16,0-2 15-16</inkml:trace>
          <inkml:trace contextRef="#ctx0" brushRef="#br1" timeOffset="15920.526">1619 2010 158 0,'2'28'34'16,"5"8"-1"-16,-5-3-8 15,7 1-20-15,8 2-5 16,-1-5 0-16,9-3-7 16,-7-13-15-16,9-4-7 15,-9-15-4-15,-18 4-6 16,18-27-1-16,-20-2-2 15,-10-10 2-15</inkml:trace>
          <inkml:trace contextRef="#ctx0" brushRef="#br1" timeOffset="16062.6622">1500 1686 163 0,'0'0'33'0,"0"0"-18"0,0 0-29 16,38 9-24-16,-3-2-1 15,10 2-2-15,5-2-1 16,10 4 6-16</inkml:trace>
          <inkml:trace contextRef="#ctx0" brushRef="#br1" timeOffset="16500.2002">2262 1754 173 0,'-22'-9'40'16,"-9"-2"-4"-16,4 8-30 16,0 5-6-16,0 5 0 0,2 7 0 15,3 4 0-15,6 5 0 16,2 3 0-16,6-1 0 16,8 2 0-16,6-2 0 15,8-2 0-15,8 1 0 16,5-3 0-16,4-3 0 15,7 2 0-15,1-2 0 16,5 0 0-16,3 2 0 16,-1 0 0-16,0 1 0 15,-7 1 0-15,-3 3 0 16,-7 4 0-16,-9 0 0 16,-9 0-3-16,-11-4 2 15,-11-2-1-15,-9-1 2 0,-7-6-2 16,-7-7 3-16,-2-6-2 15,-2-6 1-15,-2-4 0 16,2-4 1-16,4-3 1 16,5 1-11-16,2-7-15 15,27 20-8-15,-23-38 0 16,26 17-4-16,8-4 0 16,13-2-3-16</inkml:trace>
        </inkml:traceGroup>
        <inkml:traceGroup>
          <inkml:annotationXML>
            <emma:emma xmlns:emma="http://www.w3.org/2003/04/emma" version="1.0">
              <emma:interpretation id="{D7703A66-8E77-41C9-B4E8-4EC2A4A20D26}" emma:medium="tactile" emma:mode="ink">
                <msink:context xmlns:msink="http://schemas.microsoft.com/ink/2010/main" type="inkWord" rotatedBoundingBox="16558,7850 17565,7895 17535,8552 16528,8506"/>
              </emma:interpretation>
              <emma:one-of disjunction-type="recognition" id="oneOf4">
                <emma:interpretation id="interp20" emma:lang="en-US" emma:confidence="1">
                  <emma:literal>is</emma:literal>
                </emma:interpretation>
                <emma:interpretation id="interp21" emma:lang="en-US" emma:confidence="0">
                  <emma:literal>ism</emma:literal>
                </emma:interpretation>
                <emma:interpretation id="interp22" emma:lang="en-US" emma:confidence="0">
                  <emma:literal>ifs</emma:literal>
                </emma:interpretation>
                <emma:interpretation id="interp23" emma:lang="en-US" emma:confidence="0">
                  <emma:literal>its</emma:literal>
                </emma:interpretation>
                <emma:interpretation id="interp24" emma:lang="en-US" emma:confidence="0">
                  <emma:literal>ids</emma:literal>
                </emma:interpretation>
              </emma:one-of>
            </emma:emma>
          </inkml:annotationXML>
          <inkml:trace contextRef="#ctx0" brushRef="#br1" timeOffset="17255.5226">3649 1707 137 0,'-21'-12'40'0,"21"12"-1"0,0 0-15 16,0 0-34-16,30 5-17 15,7 2-4-15,0 2-6 16,9 0-3-16,2-1 0 16,6 1-1-16,-1 3 28 15</inkml:trace>
          <inkml:trace contextRef="#ctx0" brushRef="#br1" timeOffset="17099.4174">3662 1905 131 0,'-5'-18'40'0,"-4"2"-2"16,9 16-8-16,0 0-18 15,0 0-8-15,-11 36-4 16,16-2 0-16,2 9 0 16,4 6 0-16,2 5-1 15,1 0-1-15,1-2 2 16,1-5-1-16,0-7 1 15,0-12-1-15,4-6-17 16,-20-22-10-16,29 0-3 16,-20-20-6-16,-3-10-1 15,-10-14-2-15,-1-8-1 16</inkml:trace>
          <inkml:trace contextRef="#ctx0" brushRef="#br1" timeOffset="17667.4826">4265 1839 134 0,'0'0'40'0,"-7"-17"-1"16,-15 7-8-16,6 2-20 16,-4 7-11-16,0 2 0 0,2 7 0 15,-2 1 0-15,2 5 0 16,-2 4 0-16,0 2 0 15,4 1 0-15,3 3 0 16,6-1 0-16,5-1 0 16,8-2 0-16,8 1 0 15,10-1 0-15,8-2 0 16,10 0 0-16,6 0 0 16,5-2 0-16,4 0 0 15,1 2 0-15,0 0 0 16,-4-1 0-16,-7 2-1 15,-9 5 1-15,-15-1-1 16,-12 2 0-16,-11 1 0 0,-12-1 0 16,-14-4 0-16,-8 1 1 15,-6-4-1-15,-1-7 0 16,1-2-7-16,-1-9-7 16,12 0-9-16,2-11-4 15,27 11-3-15,-18-36-1 16,28 14-2-16,12-6 2 15,14-1 6-15</inkml:trace>
        </inkml:traceGroup>
        <inkml:traceGroup>
          <inkml:annotationXML>
            <emma:emma xmlns:emma="http://www.w3.org/2003/04/emma" version="1.0">
              <emma:interpretation id="{42189318-5CB7-4714-BFED-B5151A8D1C6C}" emma:medium="tactile" emma:mode="ink">
                <msink:context xmlns:msink="http://schemas.microsoft.com/ink/2010/main" type="inkWord" rotatedBoundingBox="18149,7892 21010,8022 20978,8723 18117,8593"/>
              </emma:interpretation>
              <emma:one-of disjunction-type="recognition" id="oneOf5">
                <emma:interpretation id="interp25" emma:lang="en-US" emma:confidence="1">
                  <emma:literal>also</emma:literal>
                </emma:interpretation>
                <emma:interpretation id="interp26" emma:lang="en-US" emma:confidence="0">
                  <emma:literal>alto</emma:literal>
                </emma:interpretation>
                <emma:interpretation id="interp27" emma:lang="en-US" emma:confidence="0">
                  <emma:literal>Also</emma:literal>
                </emma:interpretation>
                <emma:interpretation id="interp28" emma:lang="en-US" emma:confidence="0">
                  <emma:literal>Fuso</emma:literal>
                </emma:interpretation>
                <emma:interpretation id="interp29" emma:lang="en-US" emma:confidence="0">
                  <emma:literal>arson</emma:literal>
                </emma:interpretation>
              </emma:one-of>
            </emma:emma>
          </inkml:annotationXML>
          <inkml:trace contextRef="#ctx0" brushRef="#br1" timeOffset="18435.8617">5600 2128 123 0,'0'0'33'15,"14"-21"1"-15,-19-1-3 16,1 4-9-16,-5-7-10 16,4 0-12-16,-4-2 0 15,-2-2 0-15,-3 2 0 16,-8 5 0-16,-1 6 0 16,-6 9 0-16,-6 9 0 15,-2 7 0-15,-5 11 0 16,-1 10 0-16,1 8 0 15,8 7 0-15,7 5-1 0,7 1 0 16,16-1 0-16,13-1 2 16,20-8-1-16,13-5 1 15,14-14 0-15,11-8-1 16,1-14 0-16,4-9 0 16,-7-7-4-16,-11-11 0 15,-10-2 2-15,-14-3 2 16,-10 1 0-16,-11 1 0 15,-9 6 0-15,-5 3 3 16,5 21 2-16,-18-24-3 16,18 24-2-16,-16 4 0 15,16-4 0-15,-6 29 0 16,8-6 0-16,3 4 0 0,6 4-1 16,4 1 0-16,4 2 1 15,5 0 0-15,5-5 2 16,5-4-2-1,4-7 0-15,0-9-15 0,7-3-10 16,-9-14-5-16,2-6-2 16,-9-13-1-16,-4-5 0 15,-11-11-4-15,-3-8 6 16,-5-8 19-16,-10-6 23 16,-1-3 10-16,-10-3 13 15,3 8-1-15,-3 8 0 16,3 13 3-16,-3 12-4 15,15 30-4-15,0 0-12 0,-11 25-12 16,20 16-4-16,8 13 0 16,2 7 0-16,5 8 0 15,5-1 0-15,3 1 0 16,-1-8-1-16,0-4 1 16,-1-10-1-16,-1-13-8 15,5-3-10-15,-1-17-9 16,1-5-4-16,-5-14-2 15,4-8-4-15,-3-10-3 16,3-6 1-16</inkml:trace>
          <inkml:trace contextRef="#ctx0" brushRef="#br1" timeOffset="18796.9505">6699 2080 96 0,'-2'-20'42'15,"-11"2"-8"-15,13 18-3 16,-36-16-8-16,17 19-6 15,-7-1-6-15,6 9-10 0,2 2-1 16,18-13 0-16,-16 30 0 16,22-12 0-16,6 0 0 15,12 0 0-15,10 2 0 16,9-2 0-16,11 2 0 16,8 3 0-16,6 1 0 15,-1 3 0-15,2 3 0 16,-6 2 0-16,-9 1 0 15,-11-1-2-15,-14-1 1 0,-13-2 0 16,-19-4 0 0,-14-5 0-16,-11-8 0 15,-12-5 1-15,-5-5 0 16,-4-7 0-16,0-1-7 0,1-12-9 16,17 0-9-16,7-9-6 15,23-1-1-15,12-8-7 16,19 1-1-16,13-1 0 15,17-1 23-15</inkml:trace>
          <inkml:trace contextRef="#ctx0" brushRef="#br1" timeOffset="19193.2784">7720 2055 141 0,'6'-20'39'0,"-6"2"-2"16,-17-6-11-16,1 8-16 0,-7 2-8 15,-6 5-2-15,-5 7 0 16,-4 7 0-16,-2 8 0 16,0 9 0-16,2 8 0 15,4 10 0-15,5 8 0 16,8 6-1-16,10 2 1 16,13 2-2-16,17-1 2 15,14-3 0-15,16-7 1 16,12-7-1-16,13-13 1 15,11-11 0-15,1-14-1 16,-1-11 0-16,-9-13 0 16,-13-10-1-16,-20-10 0 15,-17-8 1-15,-25-2-1 0,-20 0 1 16,-16 1 0-16,-10 3 1 16,-5 4 0-16,1 5-3 15,13 15-21-15,3 3-8 16,33 21-2-16,-12-24-6 15,30 14-4-15,21 2-3 16,16-2 10-16</inkml:trace>
        </inkml:traceGroup>
      </inkml:traceGroup>
    </inkml:traceGroup>
    <inkml:traceGroup>
      <inkml:annotationXML>
        <emma:emma xmlns:emma="http://www.w3.org/2003/04/emma" version="1.0">
          <emma:interpretation id="{3EF4C98B-FF10-46BC-99F6-C791AA3CFE3A}" emma:medium="tactile" emma:mode="ink">
            <msink:context xmlns:msink="http://schemas.microsoft.com/ink/2010/main" type="paragraph" rotatedBoundingBox="13011,9179 18293,9039 18313,9817 13032,995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91C2552-A4D6-4284-BD53-086D82A11C1B}" emma:medium="tactile" emma:mode="ink">
              <msink:context xmlns:msink="http://schemas.microsoft.com/ink/2010/main" type="line" rotatedBoundingBox="13011,9179 18293,9039 18313,9817 13032,9958"/>
            </emma:interpretation>
          </emma:emma>
        </inkml:annotationXML>
        <inkml:traceGroup>
          <inkml:annotationXML>
            <emma:emma xmlns:emma="http://www.w3.org/2003/04/emma" version="1.0">
              <emma:interpretation id="{CF3ED39D-87D8-45A6-9804-B03127DC6507}" emma:medium="tactile" emma:mode="ink">
                <msink:context xmlns:msink="http://schemas.microsoft.com/ink/2010/main" type="inkWord" rotatedBoundingBox="13011,9179 16018,9099 16039,9878 13032,9958"/>
              </emma:interpretation>
              <emma:one-of disjunction-type="recognition" id="oneOf6">
                <emma:interpretation id="interp30" emma:lang="en-US" emma:confidence="0">
                  <emma:literal>mar</emma:literal>
                </emma:interpretation>
                <emma:interpretation id="interp31" emma:lang="en-US" emma:confidence="0">
                  <emma:literal>mass</emma:literal>
                </emma:interpretation>
                <emma:interpretation id="interp32" emma:lang="en-US" emma:confidence="0">
                  <emma:literal>mos</emma:literal>
                </emma:interpretation>
                <emma:interpretation id="interp33" emma:lang="en-US" emma:confidence="0">
                  <emma:literal>moor</emma:literal>
                </emma:interpretation>
                <emma:interpretation id="interp34" emma:lang="en-US" emma:confidence="0">
                  <emma:literal>misr</emma:literal>
                </emma:interpretation>
              </emma:one-of>
            </emma:emma>
          </inkml:annotationXML>
          <inkml:trace contextRef="#ctx0" brushRef="#br1" timeOffset="20551.1136">145 3188 148 0,'-29'-12'41'16,"29"12"-2"-16,-25 3-17 16,20 13-21-1,8 6-1-15,6 3 0 16,4 8 0-16,1 6 0 0,3 2 0 15,-3 1 0-15,-1-3-1 16,-2-4 1-16,-2-5 0 16,-2-6 0-16,-7-24 0 15,9 16 0-15,-9-16 1 16,12-24-1-16,-6-1 1 16,5-5-1-16,-2-8 0 15,3-5 0-15,1-4 0 16,3 0-1-16,4 4-1 15,2 2 1-15,1 6 0 0,4 10 0 16,2 7 1 0,2 13 0-16,-1 17 0 15,3 10 0-15,-4 10 1 0,1 10-1 16,-1 6 1-16,-2 8-1 16,-1 5-1-16,-5-1 0 15,-1-5 1-15,0-4-1 16,-2-8 1-16,-4-9 0 15,-1-12 0-15,-13-22 0 16,16-2 0-16,-8-20 0 16,-3-12 0-16,-3-9 0 15,-2-9 1-15,2-6-1 16,3 1 0-16,6-3 0 16,3 6-1-16,4 8 1 15,6 10 1-15,5 10 0 16,5 19-1-16,2 11 0 0,0 10 0 15,0 13 0-15,-2 11 1 16,-3 5-1-16,0 9 0 16,-6 2-1-16,-3-2 0 15,-1-1 1-15,-3-6 0 16,0-7 0-16,-3-6-1 16,-1-16-12-16,3-3-12 15,-17-13-5-15,28-24-2 0,-13-6-1 16,1-10-1-1,-1-8 0-15,4-6-1 16</inkml:trace>
          <inkml:trace contextRef="#ctx0" brushRef="#br1" timeOffset="21175.6711">1722 2981 172 0,'0'16'39'0,"-11"10"-5"15,-7 13-33-15,2 8 0 16,5 9 0-16,-1 3-1 16,1 6 1-16,4 1-1 15,5-1-1-15,2-4 0 16,3-10 1-16,5-10 0 16,3-10-1-16,-1-15 1 15,7-14 1-15,-17-2-1 0,28-40 0 16,-13 4 0-16,-4-12 0 15,0-12 1-15,-2-6-3 16,0 1 2-16,-2-2-1 16,2 4 1-16,-2 6-1 15,0 5 1-15,-3 10-1 16,1 13 1-16,1 11 0 16,-6 18 0-16,0 0-1 15,20 4 1-15,-8 16-1 16,4 5 2-16,8 11 0 15,5 5 0-15,9 4-1 16,5 6 1-16,7 1 0 16,5 2-1-16,1 3 1 0,-1-1-2 15,0-2 1-15,-3-3-1 16,-9-5 1-16,-8-2 0 16,-14-10-1-1,-12-7 1-15,-11-7 0 0,2-20-1 16,-43 14 1-16,2-18 0 15,-10-5 0-15,-10-5-1 16,-6 0 1-16,-3-1 0 16,-3 1 0-16,5 3 0 15,8 2 1-15,8 4-2 16,12 3 1-16,15 2 0 16,25 0-10-16,0 0-9 15,22 5-8-15,8-8-3 0,15 1-1 16,2-7-1-1,8-2-1-15,-3-7 0 16</inkml:trace>
          <inkml:trace contextRef="#ctx0" brushRef="#br1" timeOffset="21570.6789">2439 3185 165 0,'0'0'34'0,"0"0"-1"15,0 0-15-15,23 21-18 16,-3 10 0-16,5 7-1 16,8 10 0-16,6 6 1 15,7 4-2-15,-1 1 2 16,0-3 0-16,-2-2 0 16,-1-9 1-16,-5-6-1 15,-2-13 0-15,-6-14 1 0,-4-10-1 16,-9-15 0-16,-1-12 0 15,-5-11 0 1,-4-9 0-16,-1-9 0 0,-5-3 0 16,-3-5 0-16,-3 1 1 15,3 2-2-15,-3 3 1 16,1 9-1-16,1 6 0 16,1 9 0-16,4 5 1 0,3 10-2 15,-4 17-16 1,20-9-12-16,-20 9-1 15,32 15-1-15,-16-4-2 16,6-1-2-16,2 1-1 0,3-4 13 16</inkml:trace>
        </inkml:traceGroup>
        <inkml:traceGroup>
          <inkml:annotationXML>
            <emma:emma xmlns:emma="http://www.w3.org/2003/04/emma" version="1.0">
              <emma:interpretation id="{52CB09DB-B405-480F-9FEB-CF04ACB39FB3}" emma:medium="tactile" emma:mode="ink">
                <msink:context xmlns:msink="http://schemas.microsoft.com/ink/2010/main" type="inkWord" rotatedBoundingBox="17011,9145 18295,9111 18312,9763 17028,9798"/>
              </emma:interpretation>
              <emma:one-of disjunction-type="recognition" id="oneOf7">
                <emma:interpretation id="interp35" emma:lang="en-US" emma:confidence="1">
                  <emma:literal>or</emma:literal>
                </emma:interpretation>
                <emma:interpretation id="interp36" emma:lang="en-US" emma:confidence="0">
                  <emma:literal>Or</emma:literal>
                </emma:interpretation>
                <emma:interpretation id="interp37" emma:lang="en-US" emma:confidence="0">
                  <emma:literal>oar</emma:literal>
                </emma:interpretation>
                <emma:interpretation id="interp38" emma:lang="en-US" emma:confidence="0">
                  <emma:literal>ors</emma:literal>
                </emma:interpretation>
                <emma:interpretation id="interp39" emma:lang="en-US" emma:confidence="0">
                  <emma:literal>ore</emma:literal>
                </emma:interpretation>
              </emma:one-of>
            </emma:emma>
          </inkml:annotationXML>
          <inkml:trace contextRef="#ctx0" brushRef="#br1" timeOffset="22279.1459">4561 3298 122 0,'-6'-32'40'15,"-1"-3"-1"-15,-6-6-11 16,3 7-17-16,-5 0-6 16,1 3-5-16,-8 6-2 15,-1 7 1-15,-8 7 0 16,-3 9 1-16,-6 9 0 15,-3 8 2-15,-2 14-1 16,3 8-1-16,1 10 1 16,6 7 0-16,8 11 0 15,9 1 0-15,16 3 0 16,15-3-1-16,14-12 0 16,15-7 1-16,12-16 0 0,5-15-1 15,6-20 0-15,-2-17 0 16,-5-13 0-16,-13-13 0 15,-12-5 0 1,-17-6-1-16,-14 4 1 0,-10 0 0 16,-8 6-1-16,-4 4-5 15,1 16-11-15,-3-3-8 16,9 13-6-16,4-2 0 16,9 20-1-16,9-21-1 15,11 15 0-15,5 1 6 16,8-1 14-16</inkml:trace>
          <inkml:trace contextRef="#ctx0" brushRef="#br1" timeOffset="22606.864">4747 3068 158 0,'0'0'31'0,"0"0"1"16,0 0-8-16,0 0-22 16,-4 39 0-16,15-6-2 0,5 8 1 15,6 6 0-15,6 3 1 16,3 4-1-16,0 2-1 15,0-6-1-15,-4-7 0 16,-6-7 1-16,-5-7 0 16,-8-11 0-16,-8-18-1 15,0 0 1-15,0 0 0 16,-18-39-1-16,7 8 1 0,-2-5 0 16,4-4 1-1,6-1-1-15,3-6 0 16,5 1 0-16,6-1-1 15,7 0 1-15,7 2-1 16,9 0 1-16,10 7-8 0,-1 0-16 16,11 19-9-16,-3-3 1 15,5 9-1-15,-9 4-2 16,-1 4-2-16</inkml:trace>
        </inkml:traceGroup>
      </inkml:traceGroup>
    </inkml:traceGroup>
    <inkml:traceGroup>
      <inkml:annotationXML>
        <emma:emma xmlns:emma="http://www.w3.org/2003/04/emma" version="1.0">
          <emma:interpretation id="{C2F6D214-6C60-476D-8525-C326DF6F6707}" emma:medium="tactile" emma:mode="ink">
            <msink:context xmlns:msink="http://schemas.microsoft.com/ink/2010/main" type="paragraph" rotatedBoundingBox="13324,10377 20573,10425 20565,11658 13316,1161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4FB3942-9592-49E5-9ECA-2EB24A1B96CA}" emma:medium="tactile" emma:mode="ink">
              <msink:context xmlns:msink="http://schemas.microsoft.com/ink/2010/main" type="line" rotatedBoundingBox="13324,10377 20573,10425 20565,11658 13316,11611"/>
            </emma:interpretation>
          </emma:emma>
        </inkml:annotationXML>
        <inkml:traceGroup>
          <inkml:annotationXML>
            <emma:emma xmlns:emma="http://www.w3.org/2003/04/emma" version="1.0">
              <emma:interpretation id="{DD2DB23E-EE81-4478-9D21-43CB0615D411}" emma:medium="tactile" emma:mode="ink">
                <msink:context xmlns:msink="http://schemas.microsoft.com/ink/2010/main" type="inkWord" rotatedBoundingBox="13324,10411 18164,10442 18156,11642 13316,11611">
                  <msink:destinationLink direction="with" ref="{DE482E8A-F4C3-44D3-A8AA-C1351295DA25}"/>
                  <msink:destinationLink direction="with" ref="{80314B35-2EDD-4115-8A68-BBE9B2C5B96A}"/>
                </msink:context>
              </emma:interpretation>
              <emma:one-of disjunction-type="recognition" id="oneOf8">
                <emma:interpretation id="interp40" emma:lang="en-US" emma:confidence="0.5">
                  <emma:literal>change</emma:literal>
                </emma:interpretation>
                <emma:interpretation id="interp41" emma:lang="en-US" emma:confidence="0">
                  <emma:literal>Change</emma:literal>
                </emma:interpretation>
                <emma:interpretation id="interp42" emma:lang="en-US" emma:confidence="0">
                  <emma:literal>changer</emma:literal>
                </emma:interpretation>
                <emma:interpretation id="interp43" emma:lang="en-US" emma:confidence="0">
                  <emma:literal>orange</emma:literal>
                </emma:interpretation>
                <emma:interpretation id="interp44" emma:lang="en-US" emma:confidence="0">
                  <emma:literal>changed</emma:literal>
                </emma:interpretation>
              </emma:one-of>
            </emma:emma>
          </inkml:annotationXML>
          <inkml:trace contextRef="#ctx0" brushRef="#br1" timeOffset="23899.2211">1121 4565 112 0,'-21'-26'38'0,"8"7"-6"15,2 2-10-15,-5-6-5 16,5 1-3-16,-9-5-5 16,1 0-9-16,-9 0 0 15,0 4 0-15,-10-2 0 16,-6 5 0-16,-4 6 0 15,-3 5 0-15,-7 9-1 0,1 9 1 16,1 12 0-16,2 13 0 16,5 13 0-1,9 9 0-15,8 7 0 16,8 5 0-16,13 4 1 0,15-3 1 16,12-4-1-16,15-12 1 15,14-8-1-15,11-12 0 16,11-13 0-16,5-13-1 15,7-13-9-15,-8-12-9 16,3-5-6-16,-15-17-1 16,-3-1-1-16,-18-11 1 15,-2 0 0-15,-12-11 6 16,-8-2 14-16,-2 6 16 0,-10-8 12 16,1 15 1-1,-6-2 1-15,2 14-1 16,-8 3-1-16,3 19-4 15,4 18-6-15,0 0-8 0,-19 0-5 16,15 21 0-16,6 15 0 16,0 11 0-16,5 12 0 15,5 8 0-15,1 8 2 16,7 1-1-16,2 3 0 16,5-5 0-16,0-9 0 15,5-10 0-15,-5-13 0 16,-1-12-1-16,-1-13 0 0,-7-12-2 15,-2-10 2 1,-9-12-1-16,-1-10-1 16,-6-10 1-16,0-14 0 15,2-6 0-15,1-6 0 0,3 2 0 16,4 1 0-16,8 10 1 16,4 10 0-16,3 15 0 15,6 20 0-15,2 14 0 16,3 16 0-16,0 11 0 15,0 11 1-15,-2 5 0 16,-3 2 0-16,-1 2 0 16,-4-3 0-16,-6-2-1 15,-1-4-6-15,-6-13-14 0,7-9-9 16,-20-25-2 0,23 16-1-16,-23-16 0 15,17-30-2-15,-10-1-1 16,4-7 10-16</inkml:trace>
          <inkml:trace contextRef="#ctx0" brushRef="#br1" timeOffset="24810.6154">2352 4559 164 0,'-18'-27'32'16,"2"4"-1"-16,-9-4-19 15,1 5-11-15,2 4-1 16,1 7 0-16,-5 10 0 16,-1 8 0-16,-1 9-1 15,-5 11 1-15,1 7 0 0,-1 11 1 16,6 4-1-16,2 5 1 16,10 0 1-16,12 0-2 15,14-7 2 1,12-3-1-16,13-11 0 0,13-6-1 15,5-15 2-15,9-12-6 16,4-7-6-16,-9-13-2 16,-2-3-2-16,-15-15 1 15,-5 1-1-15,-16-8 11 16,-7 3 2-16,-12 4 4 16,-10 4 5-16,0 11 4 15,-7 5 0-15,16 18 1 16,-27 2 0-16,20 14-11 0,3 9-1 15,8 7-1-15,3 6 1 16,9 2 1 0,8 1-1-16,8-1 0 0,8-6 0 15,5-4-1-15,7-8 1 16,1-9-10-16,8-4-9 16,-9-11-7-16,4-5-1 15,-12-11-1-15,-5-2 0 16,-12-13 5-16,-7 3 6 15,-11-2 24-15,-11-8 9 16,-3 4 7-16,-11 0 0 16,1 13 2-16,-4 5-1 15,19 18-2-15,-24-2-9 0,24 2-13 16,-2 39-1-16,11-8 1 16,8 5 0-16,6 4 0 15,2-1 0 1,6 2-1-16,0-3 2 0,-3-4-3 15,1-3 3-15,-5-8-4 16,-4-8 2-16,-20-15-2 16,18 5 2-16,-18-5-1 15,-9-29 1-15,-2-1 0 16,-4-10-2-16,5-7 2 16,1-5-1-16,5-2 1 15,9-1-1-15,10 6 1 16,8 6 0-16,6 12 0 0,7 19 0 15,6 12 0 1,-1 16 1-16,-1 14-1 16,-4 12 1-16,-4 6 0 0,-3 5 0 15,-5 2-2-15,-4 1 2 16,-4-4-1-16,-2-5 1 16,1-7-4-16,5-6-15 15,-8-13-11-15,10-6-1 16,-6-17-1-16,6-7-1 15,-2-13-1-15,5-3-1 16,-2-5 3-16</inkml:trace>
          <inkml:trace contextRef="#ctx0" brushRef="#br1" timeOffset="25368.1181">4057 4804 172 0,'7'-18'32'0,"1"2"-1"15,-12-4-23-15,4 0-9 16,-5 0 1-16,5 20 0 16,-27-25-1-16,5 20 1 15,-7 8-1-15,-2 6 1 16,-7 11 1-16,1 5 0 16,-1 8 0-16,5 5-1 15,6 3 1-15,15 2-1 16,12-2 2-16,10-1-2 15,17-8 0-15,13-5-1 16,7-9 2-16,9-9-1 16,2-9 0-16,-2-7 0 0,-8-7 0 15,-8-10-1-15,-9-4 1 16,-10-5 0-16,-10-3-1 16,-7 2 1-16,-10 0-1 15,-3 3 2-15,0 4-2 16,0 6 1-16,9 21-1 15,-16-18 1-15,16 18 0 16,9 16 1-16,7 6 0 16,4 6-2-16,9 8 2 15,7 7-2-15,6 4 3 16,-1 7-3-16,-3 4 2 16,-4 3-2-16,-5 4 1 15,-7-4 0-15,-11 0 0 0,-13-7 0 16,-9-7 0-16,-9-8 0 15,-9-15 0-15,-3-10 0 16,-6-14 0-16,-2-18-13 16,10-5-12-16,1-17-6 15,9-5 0-15,4-10-2 16,16-3-1-16,3-5-1 16</inkml:trace>
          <inkml:trace contextRef="#ctx0" brushRef="#br1" timeOffset="25763.2035">4523 4910 161 0,'34'0'34'0,"-18"-4"-1"15,10 4-14-15,1-3-19 16,7-1 1-16,7-5-1 16,6-2 0-1,2-1-1-15,-2-6 2 0,-6 0-2 16,-4-4 2-16,-9-1-2 15,-6-2 1-15,-9 1 0 16,-10-3-1-16,-5 2 0 16,-7 4 1-16,-7-1-1 15,-7 6 1-15,-4 3 0 16,-6 10-1-16,-1 8 1 16,-4 8 0-16,-2 12 0 0,6 7 1 15,3 8 0 1,8 7-1-16,10 1 1 15,10 4-1-15,15-3 2 16,12-2-3-16,12-10 2 16,9-4-2-16,7-13 1 0,6-10 0 15,5-2-19-15,-7-17-12 16,2-8-1-16,-11-11-1 16,-2-3-2-16,-9-9-2 15,0 1-1-15</inkml:trace>
        </inkml:traceGroup>
        <inkml:traceGroup>
          <inkml:annotationXML>
            <emma:emma xmlns:emma="http://www.w3.org/2003/04/emma" version="1.0">
              <emma:interpretation id="{088F4EAE-93B8-451E-9EB5-631ABC978D8F}" emma:medium="tactile" emma:mode="ink">
                <msink:context xmlns:msink="http://schemas.microsoft.com/ink/2010/main" type="inkWord" rotatedBoundingBox="18950,10414 20573,10425 20569,11046 18946,11036"/>
              </emma:interpretation>
              <emma:one-of disjunction-type="recognition" id="oneOf9">
                <emma:interpretation id="interp45" emma:lang="en-US" emma:confidence="1">
                  <emma:literal>in</emma:literal>
                </emma:interpretation>
                <emma:interpretation id="interp46" emma:lang="en-US" emma:confidence="0">
                  <emma:literal>Tn</emma:literal>
                </emma:interpretation>
                <emma:interpretation id="interp47" emma:lang="en-US" emma:confidence="0">
                  <emma:literal>tn</emma:literal>
                </emma:interpretation>
                <emma:interpretation id="interp48" emma:lang="en-US" emma:confidence="0">
                  <emma:literal>an</emma:literal>
                </emma:interpretation>
                <emma:interpretation id="interp49" emma:lang="en-US" emma:confidence="0">
                  <emma:literal>on</emma:literal>
                </emma:interpretation>
              </emma:one-of>
            </emma:emma>
          </inkml:annotationXML>
          <inkml:trace contextRef="#ctx0" brushRef="#br1" timeOffset="26267.2513">6019 4473 151 0,'0'0'4'0,"23"-2"-5"16,6 6-27-16,7-6-5 0,13 0 0 15,3-2 0-15</inkml:trace>
          <inkml:trace contextRef="#ctx0" brushRef="#br1" timeOffset="26132.1596">6145 4509 145 0,'0'0'33'0,"0"0"-1"16,-5 20-9-16,1 5-14 15,4 9-8-15,5 9-1 16,6 2 0-16,0 2 0 0,5 0-1 16,2-8 1-16,-1-6-5 15,6-8-19-15,-23-25-8 16,29 16 0-16,-29-16 0 16,3-27-2-16,-10-2 1 15</inkml:trace>
          <inkml:trace contextRef="#ctx0" brushRef="#br1" timeOffset="26711.6018">6547 4383 170 0,'0'0'33'0,"-18"3"-1"16,20 15-23-16,7 11-9 15,7 5 0-15,6 4 0 16,5 5 0-16,4 2 0 15,-1 0-1-15,1-5 1 16,-2-6 0-16,-7-5 0 0,-6-7 0 16,-16-22 0-16,7 19-1 15,-7-19 1-15,-18-7 0 16,4-9 0-16,-3-9-1 16,1-9 1-16,2-11 0 15,5-8 0-15,10-2 0 16,10-7 1-16,11 3-1 15,12 5 1-15,13 7-1 16,13 13 1-16,6 14-1 16,10 15 1-16,5 14-1 15,1 18 0-15,-3 9 0 16,-5 11 1-16,-5 5-1 16,-12 5 0-16,-6-1 0 0,-13 0 0 15,-9-6 1 1,-8-10-1-16,-6-8 0 15,-4-8-14-15,-11-24-16 16,0 0-2-16,0 0-2 0,16-38-3 16,-11-3-2-16,8-15-3 15</inkml:trace>
        </inkml:traceGroup>
      </inkml:traceGroup>
    </inkml:traceGroup>
    <inkml:traceGroup>
      <inkml:annotationXML>
        <emma:emma xmlns:emma="http://www.w3.org/2003/04/emma" version="1.0">
          <emma:interpretation id="{B5394991-A355-4060-8C30-36891DB23D16}" emma:medium="tactile" emma:mode="ink">
            <msink:context xmlns:msink="http://schemas.microsoft.com/ink/2010/main" type="paragraph" rotatedBoundingBox="12405,11882 25023,11596 25042,12428 12424,127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7BA7040-DADF-4234-8C3E-27775FA79826}" emma:medium="tactile" emma:mode="ink">
              <msink:context xmlns:msink="http://schemas.microsoft.com/ink/2010/main" type="line" rotatedBoundingBox="12405,11882 25023,11596 25042,12428 12424,12714"/>
            </emma:interpretation>
          </emma:emma>
        </inkml:annotationXML>
        <inkml:traceGroup>
          <inkml:annotationXML>
            <emma:emma xmlns:emma="http://www.w3.org/2003/04/emma" version="1.0">
              <emma:interpretation id="{87734F6F-231A-4F44-9886-791B86499E8D}" emma:medium="tactile" emma:mode="ink">
                <msink:context xmlns:msink="http://schemas.microsoft.com/ink/2010/main" type="inkWord" rotatedBoundingBox="12406,11944 18339,11809 18357,12579 12424,12714"/>
              </emma:interpretation>
              <emma:one-of disjunction-type="recognition" id="oneOf10">
                <emma:interpretation id="interp50" emma:lang="en-US" emma:confidence="1">
                  <emma:literal>momentum</emma:literal>
                </emma:interpretation>
                <emma:interpretation id="interp51" emma:lang="en-US" emma:confidence="0">
                  <emma:literal>momentous</emma:literal>
                </emma:interpretation>
                <emma:interpretation id="interp52" emma:lang="en-US" emma:confidence="0">
                  <emma:literal>Momentum</emma:literal>
                </emma:interpretation>
                <emma:interpretation id="interp53" emma:lang="en-US" emma:confidence="0">
                  <emma:literal>momentums</emma:literal>
                </emma:interpretation>
                <emma:interpretation id="interp54" emma:lang="en-US" emma:confidence="0">
                  <emma:literal>Momentous</emma:literal>
                </emma:interpretation>
              </emma:one-of>
            </emma:emma>
          </inkml:annotationXML>
          <inkml:trace contextRef="#ctx0" brushRef="#br1" timeOffset="28036.3356">-515 5901 175 0,'0'0'39'0,"-6"-23"-8"15,6 23-24-15,0 0-7 16,18 27 0-16,-9 0 0 16,6 9 0-16,-2 7 0 15,1 8 0-15,-1 3 0 16,-1-4 0-16,1-3 0 15,-2-8 0-15,0-6 1 16,-2-17-1-16,-9-16 0 16,16-11 0-16,-9-16 0 15,0-9 0-15,-3-7 0 16,-1-7 0-16,-3-8-1 16,4-1 1-16,0 1 0 0,1 6 1 15,2 7-1-15,6 7 1 16,1 13-1-16,8 11 0 15,5 12 0-15,2 14 0 16,5 14 0-16,1 10-1 16,-1 5 1-16,-2 11-2 15,3 0 2-15,-8 8 1 16,0-3-1-16,-4 1 0 16,-5-10 0-16,-3-6 0 15,-5-10 0-15,-1-10 0 16,-9-22 0-16,0 0 0 15,0 0 0-15,2-45 0 16,-5 5 0-16,1-7-1 16,4-7 1-16,1-1-1 15,8 1 1-15,7 1-1 16,6 8 1-16,4 9 0 16,7 11 1-16,3 15-1 0,0 13 0 15,1 10 0-15,-4 10 1 16,-7 9-1-16,-2 13 0 15,-5 8 0-15,-6 6 0 16,-4-1 0-16,-4-1 0 16,-2-5 0-16,-1-3-7 15,1-18-11-15,4-10-8 16,-9-21-4-16,20-9-1 16,-11-20-1-16,4-7 0 15,-1-9-1-15,5-3 7 16,1 5 11-16,0-1 15 15</inkml:trace>
          <inkml:trace contextRef="#ctx0" brushRef="#br1" timeOffset="29688.2653">813 5905 86 0,'0'0'32'16,"-6"-31"0"-16,6 31-1 15,-30-23-2-15,8 20-12 16,-7 1-4-16,2 7-4 15,-5 6-8-15,5 7-1 16,-4 7 0-16,8 7 0 16,-1 10 1-16,6 5-1 15,9 7 0-15,5-2 1 16,13 2-1-16,9-6 1 0,13-4-1 16,9-10 1-16,9-16-1 15,5-15 0-15,-2-12 0 16,-1-14-1-16,-6-8-3 15,-15-8-3-15,-8-6-1 16,-18-2 0-16,-10 0 1 16,-14 0 2-16,-3 6 5 15,-8 7 1-15,-3 5 2 16,3 4-1-16,4 9-10 16,4 5-7-16,23 11-7 15,0 0-5-15,0 0-4 16,0 0-1-16,39-6 0 15,-8 10 5-15,5 0 10 0,2 1 9 16,-2 4 18-16,-5 0 16 16,-10 0 6-16,-2 5 0 15,-19-14 0-15,12 29 1 16,-15-13-1-16,3 8-1 16,-8 1-11-16,10 11-16 15,2 5-3-15,7 6-1 16,3 4 1-16,4-1-1 15,4-1 0-15,-1-4 0 16,1-8 0-16,-6-8 0 16,0-11 0-16,-16-18 0 15,0 0-1-15,0 0 1 16,8-22 0-16,-19-8-1 0,2-15 1 16,2-7-1-16,1-4 1 15,6-2 0-15,7 3 0 16,6 4 0-16,7 6 0 15,2 13 0-15,6 17 0 16,3 12 0-16,2 12 0 16,-1 11 0-16,-1 14 0 15,-1 11 0-15,-1 9 1 16,-3 5-1-16,-1 4 0 16,-5 0 0-16,0-4-1 15,-4-6 1-15,-4-12 0 16,-1-12-1-16,-11-29 1 15,16 14 0-15,-16-14 1 0,8-38-1 16,-7 1 1-16,-1-12-1 16,2-14 0-16,2-5 0 15,3-1 0 1,6 3-1-16,7 5 1 0,3 8-1 16,8 14 1-16,3 12 0 15,4 16-1-15,0 15 1 16,0 10 0-16,-4 11 0 15,-5 13 0-15,-4 12 0 16,-3 6 1-16,-4 4-1 16,-4 1 1-16,1-2-1 15,-5-3 0-15,3-9 1 16,2-11-1-16,-3-13 1 0,-12-23-1 16,31 14 0-1,-13-21 0-15,0-7 1 16,2-6-1-16,1-7-1 15,1-4 1-15,2-6 0 0,-1-8-1 16,-1 0 0-16,-2-6 1 16,-2 1-1-16,-6-2 1 15,-1 3 0-15,-9 2-1 16,-4 10 1-16,-7 10 0 16,-4 9 0-16,-5 9 0 15,-5 12 0-15,-2 12 0 16,-1 8 0-16,1 17 1 15,2 8 0-15,3 12-1 16,11 1 1-16,9 5-1 16,14-1 1-16,11-7-1 15,12-8 0-15,9-16 0 16,14-14-1-16,12-13-10 0,-7-18-7 16,4-7-4-16,-13-19-1 15,-2-6-1-15,-18-11 4 16,-4-6 9-16,-12 3 12 15,-18-5 9-15,-2 14 8 16,-11-1 3-16,6 17 2 16,-10 7 1-16,15 25-4 15,0 0-9-15,-20 1-11 16,24 17 0-16,3 11 0 16,10 11 0-16,-1 3 0 15,5 9 0-15,3 4 0 16,1 2 1-16,-3-4-1 0,-1-2-1 15,-3-11 1-15,-5-10-1 16,-4-12 0-16,-9-19-5 16,0 0-3-16,0-16 0 15,-9-18 0-15,4-9 0 16,-8-15 0-16,8-3 3 16,3-2 7-16,2-2 5 15,11 8 2-15,3 1 0 16,13 15 1-16,2 12 0 15,13 16 0-15,-5 11-4 16,7 15-5-16,-1 9-1 16,-1 12 1-16,-5 13-1 15,-2 8 1-15,-8 7 0 0,-4-1 0 16,-5-2 0-16,-3-3 0 16,1-2-13-16,-9-20-10 15,4-7-6 1,-11-27-1-16,16 4-1 0,-9-26-1 15,6-9 0-15,-2-21 0 16,3-11 12-16</inkml:trace>
          <inkml:trace contextRef="#ctx0" brushRef="#br1" timeOffset="29896.0822">3424 5777 162 0,'0'0'33'16,"-2"35"-1"-16,6 2-10 0,3 12-22 15,4 7 0-15,7 12 0 16,3 0 0-16,5 1 0 16,1-3 0-16,-2-4-1 15,-7-12-15-15,2-5-11 16,-13-20-3-16,-7-25-1 16,0 0-2-16,-18 0 1 15,-4-25-1-15,1-2 1 16</inkml:trace>
          <inkml:trace contextRef="#ctx0" brushRef="#br1" timeOffset="30962.5161">3377 6112 144 0,'-7'-20'33'0,"5"-5"0"0,15 9-2 16,1-2-23 0,18 2-10-16,12 1-15 0,-1-3-9 15,11 7-5 1,0-1-1-16,-1 6 1 0,-8-3-1 15,-4 8 3-15,-12-1 11 16,-9 2 25-16,-2 3 19 16,-18-3 5-16,0 0-1 15,0 0 1-15,2 20 1 16,-2-20-3-16,-11 31-9 16,9-8-9-16,6 11-10 15,3 10-1-15,4 2 1 0,5 7-1 16,8-1 0-16,1 0 0 15,6-5 1 1,5-6-1-16,2-12 0 16,3-15 0-16,-1-8 0 15,-1-15 0-15,-3-11 0 0,-7-11 0 16,-7-10 0-16,-11-6-1 16,-6-3 1-16,-10-1 0 15,-8 1-1-15,-5 5 1 16,-3 2 0-16,-1 9-1 15,2 8-7-15,9 10-13 16,11 16-6-16,-16-16-4 16,16 16 0-16,0 0-1 15,31 2-1-15,-4 7 1 16,0-4 8-16,2 1 16 16,1-1 8-16,1 0 10 15,0 3 21-15,-13-8 2 0,-18 0-2 16,20 5 2-16,-20-5 0 15,0 0-1-15,5 20-1 16,-5-20-17-16,-2 32-13 16,9-3-1-16,8 7 0 15,1 4 0-15,6 1 1 16,1 2-1-16,-1-5 0 16,-1-2 0-16,-3-9 0 15,-1-9-1-15,-17-18 2 16,18 3-2-16,-18-3 1 15,0-30 0-15,-4 1-1 16,-3-9 1-16,0-7 0 16,-4-5 0-16,2 0 0 0,3-1 0 15,5 3 1-15,4 4-1 16,4 12 1-16,8 9-1 16,8 10 0-16,8 11 0 15,5 9 0-15,4 10 0 16,0 8-1-16,1 7 1 15,-3 10-1-15,-2 4 1 16,-5 1 0-16,-6 0-1 16,-5-7 1-16,-4-4 0 15,-3-11 0-15,-13-25 0 16,16 7 0-16,-12-27 0 16,-1-10 1-16,-1-10-1 15,2-7 0-15,-1-7 0 0,-1 0 0 16,5 2 1-16,4 2-1 15,7 10 0-15,6 6 0 16,4 14 0-16,7 11 0 16,1 13 0-16,3 14-1 15,5 5 1-15,-3 15 0 16,-3 0 0-16,-4 12 0 16,-6-1 0-16,-5-3 0 15,-7-1 0-15,-5-9 0 16,-6-3 0-16,-1-13 0 15,-4-20-12-15,0 0-17 16,0 0-3-16,4-44-2 16,5 1-2-16,2-14-3 0,5-15-2 15</inkml:trace>
        </inkml:traceGroup>
        <inkml:traceGroup>
          <inkml:annotationXML>
            <emma:emma xmlns:emma="http://www.w3.org/2003/04/emma" version="1.0">
              <emma:interpretation id="{57CB6B96-E7DB-4B75-8A38-324AFBC53DD6}" emma:medium="tactile" emma:mode="ink">
                <msink:context xmlns:msink="http://schemas.microsoft.com/ink/2010/main" type="inkWord" rotatedBoundingBox="19242,11727 20931,11689 20950,12517 19261,12555"/>
              </emma:interpretation>
              <emma:one-of disjunction-type="recognition" id="oneOf11">
                <emma:interpretation id="interp55" emma:lang="en-US" emma:confidence="1">
                  <emma:literal>for</emma:literal>
                </emma:interpretation>
                <emma:interpretation id="interp56" emma:lang="en-US" emma:confidence="0">
                  <emma:literal>For</emma:literal>
                </emma:interpretation>
                <emma:interpretation id="interp57" emma:lang="en-US" emma:confidence="0">
                  <emma:literal>four</emma:literal>
                </emma:interpretation>
                <emma:interpretation id="interp58" emma:lang="en-US" emma:confidence="0">
                  <emma:literal>ford</emma:literal>
                </emma:interpretation>
                <emma:interpretation id="interp59" emma:lang="en-US" emma:confidence="0">
                  <emma:literal>fork</emma:literal>
                </emma:interpretation>
              </emma:one-of>
            </emma:emma>
          </inkml:annotationXML>
          <inkml:trace contextRef="#ctx0" brushRef="#br1" timeOffset="31579.449">6542 6396 142 0,'0'0'39'0,"20"-7"-2"0,-18-15-17 15,5-1-15-15,-5-6-1 16,-2-7-4-16,-4-5 0 15,-5-4 0-15,-11-5 0 16,-3-1 0-16,-6-6 0 16,-7-3 0-16,1-1-1 15,1 5 1-15,5 1 0 16,4 4-1-16,12 4 1 16,15 6-1-16,13 5 0 0,15 9 0 15,15 9 1 1,10 4-11-16,17 14-12 15,-4 1-7-15,1 14-2 16,-17 1 1-16,-12 11-2 0,-22 5 1 16,-16 6-2-16</inkml:trace>
          <inkml:trace contextRef="#ctx0" brushRef="#br1" timeOffset="31732.722">6410 5982 182 0,'0'0'34'15,"0"0"-2"-15,20-27-32 16,14 17-11-16,13-7-14 16,20 7-7-16,5-5-6 15,9 4-2-15,-1 1-1 16,-1 2-1-16</inkml:trace>
          <inkml:trace contextRef="#ctx0" brushRef="#br1" timeOffset="32074.79">7186 5759 141 0,'-31'-12'40'16,"-6"5"1"-16,-7-2-16 15,1 12-23-15,1 12-2 16,6 10-1-16,0 5 1 16,4 8 1-16,6 5-1 15,12 4-1-15,14 2 1 16,14-1-1-16,19-5 1 15,10-7 1-15,15-9-1 16,9-10-1-16,7-8-9 0,-7-17-4 16,-6-6-3-16,-16-11 0 15,-11-4 1-15,-21-7 2 16,-13 0 4-16,-16 0 2 16,-11 2 11-16,-6 0 4 15,2 1-4-15,1 1-7 16,8 7-8-16,9 1-5 15,15 6-5-15,9 2-3 16,9 4-7-16,12 4 1 16,5 5 21-16</inkml:trace>
          <inkml:trace contextRef="#ctx0" brushRef="#br1" timeOffset="32375.1621">7482 5792 164 0,'5'23'39'0,"-3"-3"-7"16,9 10-20-16,5 6-11 15,6 2-2 1,7 5 0-16,5 2 2 0,-1 2-1 16,1-2 0-16,-5 0 0 15,-6-7 0-15,-3-7 0 16,-7-10-1-16,-13-21 1 16,0 0-1-16,-15-16 0 15,-1-11 1-15,-2-9 0 16,-2-5-1-16,2-6 1 15,2 0 0-15,9-2 1 0,7 3-1 16,7 2 0-16,13 1 2 16,12 9-14-1,2-2-12-15,15 9-7 0,0 0-1 16,9 7-2 0,-2 2-2-16,1 6 0 0</inkml:trace>
        </inkml:traceGroup>
        <inkml:traceGroup>
          <inkml:annotationXML>
            <emma:emma xmlns:emma="http://www.w3.org/2003/04/emma" version="1.0">
              <emma:interpretation id="{A7ECCED7-0719-45D8-848C-DF89EA57A2E4}" emma:medium="tactile" emma:mode="ink">
                <msink:context xmlns:msink="http://schemas.microsoft.com/ink/2010/main" type="inkWord" rotatedBoundingBox="21962,11682 25024,11612 25040,12348 21978,12417"/>
              </emma:interpretation>
              <emma:one-of disjunction-type="recognition" id="oneOf12">
                <emma:interpretation id="interp60" emma:lang="en-US" emma:confidence="0">
                  <emma:literal>barn</emma:literal>
                </emma:interpretation>
                <emma:interpretation id="interp61" emma:lang="en-US" emma:confidence="0">
                  <emma:literal>baud</emma:literal>
                </emma:interpretation>
                <emma:interpretation id="interp62" emma:lang="en-US" emma:confidence="0">
                  <emma:literal>ban</emma:literal>
                </emma:interpretation>
                <emma:interpretation id="interp63" emma:lang="en-US" emma:confidence="0">
                  <emma:literal>beau</emma:literal>
                </emma:interpretation>
                <emma:interpretation id="interp64" emma:lang="en-US" emma:confidence="0">
                  <emma:literal>bleu?</emma:literal>
                </emma:interpretation>
              </emma:one-of>
            </emma:emma>
          </inkml:annotationXML>
          <inkml:trace contextRef="#ctx0" brushRef="#br1" timeOffset="33095.9758">9066 5716 161 0,'-11'-25'39'0,"11"25"-7"16,-18-23-20 0,18 23-11-16,0 0 0 15,-1 34 0-15,6-4-1 16,4 8 1-16,5 7-1 0,3 4 1 16,1 1-1-16,0 2-1 15,3-3 1-15,1-8-2 16,-2-7 3-16,-2-10-1 15,-18-24 0-15,25 18 0 16,-25-18 0-16,11-20-1 16,-11-5 1-16,-2-4 0 15,-1-9 0-15,1-7 0 16,2-3 0-16,5-1-1 16,6 2 1-16,7 4 0 15,7 7-1-15,8 7 1 16,7 13 0-16,7 18 1 15,1 18-1-15,3 10 0 0,1 10 1 16,-5 7 0-16,-5 5-1 16,-8 7 1-16,-11 1-1 15,-10-1-2-15,-13-7 2 16,-9-9 0-16,-11-7 0 16,-12-9 0-16,-8-12 0 15,-7-13 0-15,-4-17 0 16,1-8 0-16,3-10-1 15,2-8-13-15,16 3-10 16,6-1-5-16,23 3-2 16,9 3-1-16,21 8-1 15,10 2 0-15,21 8 1 16</inkml:trace>
          <inkml:trace contextRef="#ctx0" brushRef="#br1" timeOffset="34028.45">10088 5878 135 0,'27'-20'34'0,"-6"-1"-2"16,-13-6-2-16,-1 0-16 16,-7 3-13-16,-4 1-2 15,-5 3 1-15,9 20-1 16,-32-20 0-16,6 26 3 16,-6 8-2-16,-6 10 1 15,0 6-1-15,-2 8 0 16,6 5 1-16,3 4 0 15,12 1-1-15,13 3-1 0,17-4 1 16,14-8 0-16,19-6 0 16,8-12 0-1,11-10 0-15,2-9 0 16,0-11 0-16,-9-11 0 0,-9-9 0 16,-13-3 0-16,-10-6 0 15,-10 4 0-15,-14 1 0 16,-4 5 0-16,-3 2 1 15,-5 7-1-15,12 19 0 16,-24-15 0-16,24 15 0 16,-22 15 0-16,17 1-1 15,5 7 1-15,4 6 0 0,6 3 0 16,10 4 0 0,7 4 0-16,9-2 0 0,4-6 0 15,9-7 0 1,1-5 0-16,5-13 0 0,-3-8 0 15,-5-14 0-15,-4-8 0 16,-9-8-1-16,-5-5 1 16,-9-7 0-16,-9-7 0 15,-7-4-1-15,-6 0 1 16,-5 0-1-16,-3 3 1 16,0 8 0-16,-1 5 0 15,0 13 0-15,11 25-1 16,0 0 2-16,0 0 0 15,-7 45 0-15,16-5-1 16,5 8 1-16,4 5-1 16,6 0 1-16,5 3-1 15,3 0 0-15,1-13-1 0,-1-5 1 16,2-16 0-16,1-10 0 16,-3-10 0-16,-3-9-1 15,-4-11 1-15,-1-9 0 16,-3-6 0-16,-3-3 0 15,-1 0 0-15,-5-5 0 16,-3-2-1-16,-3-2 1 16,-6 4-1-16,-2 1 1 15,-4 4-1-15,1 7 1 16,-2 9 0-16,7 20-1 16,0 0 2-16,0 0 0 15,-13 42 0-15,20-8-1 16,4 9 1-16,4 4-1 0,5 3 1 15,1 1-1-15,4 3-1 16,1-6 0-16,1-3 1 16,0-5 0-16,-2-10 0 15,-1-8-1-15,-5-15-15 16,8-1-11-16,-27-6-3 16,33-35-1-16,-26 1-1 15,8-4-1-15,-8-5-1 16,5 0 0-16</inkml:trace>
          <inkml:trace contextRef="#ctx0" brushRef="#br1" timeOffset="34446.6792">11472 5587 148 0,'-20'-29'33'16,"20"29"0"-16,11-33-3 15,14 15-29-15,5 4-1 16,12 1 1-16,3 6-1 16,2 2 1-16,0 5-1 15,0 7 0-15,-9 6 0 16,-8 5 0-16,-8 9-1 16,-9 3 1-16,-10 4 0 15,-4 10 0-15,-5 1 0 16,-5 1 0-16,-3-1 0 0,-1 0 1 15,1-2-1-15,1-1 0 16,2-4 0-16,2-8-1 16,4-5 1-16,3-1 0 15,4-8 0-15,-2-16 0 16,20 18 0-16,-2-14 1 16,5-4-1-16,4-2 0 15,10-4 0-15,-3-3-10 16,11 8-12-16,-9-5-9 15,2 4-1-15,-9-3-2 16,0 1 0-16,-11-3-3 16,-18 7-2-16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1-14T17:48:29.49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9933DE0-F512-4107-83D4-FF389803C153}" emma:medium="tactile" emma:mode="ink">
          <msink:context xmlns:msink="http://schemas.microsoft.com/ink/2010/main" type="inkDrawing" rotatedBoundingBox="2982,5047 10052,9956 7495,13638 425,8729" semanticType="callout" shapeName="Other">
            <msink:sourceLink direction="with" ref="{2D9F0689-7DB4-4812-8079-C3CE1ACC584D}"/>
            <msink:sourceLink direction="with" ref="{FE8D295A-F370-409D-846B-14773C941267}"/>
          </msink:context>
        </emma:interpretation>
      </emma:emma>
    </inkml:annotationXML>
    <inkml:trace contextRef="#ctx0" brushRef="#br0">185 0 114 0,'0'0'43'0,"0"0"-6"15,0 0-16-15,0 0-6 16,-22 18 0-16,22 7-5 16,-2 4-10-16,0 9 0 15,0 5 0-15,2 9 0 16,-1 4 0-16,1 1 0 0,0 6 0 15,-2 2-1-15,2 2 0 16,-2 1 0-16,2 0 1 16,-4 1-1-16,3 1 0 15,-1-2 1-15,-2 2-1 16,2 4 1-16,-1 2-2 16,1-1 2-16,-2 1-2 15,3-2 2-15,-1 3-1 16,0 0 0-16,0-1 1 15,2-2 0-15,0-2-1 16,2-2 2-16,0 7-2 16,0 2 1-16,1 4-1 15,1 0 1-15,-2 2 1 0,1 3-1 16,-3 2 0-16,0 0 0 16,0-2 0-16,0-2 0 15,0 2 1 1,0 2-1-16,2 2 0 0,-2-2-1 15,2 2-1-15,0 1 2 16,-1-3-2-16,1 0 1 16,0-5 0-16,-4-2 0 15,2-4 0-15,0-2 1 16,-2-1 0-16,2-6 0 16,-1 0 0-16,-1-3 0 15,2 1 0-15,-2-3 0 16,0-4-1-16,2 0 1 0,-2-1 0 15,1-3 0-15,-1-1 0 16,0-2 0 0,-2 0 0-16,3 0 0 0,-1-2 1 15,0-2-1-15,-2 3 0 16,3-5 0-16,-1 1 0 16,2-2 0-16,-2-4 0 15,0 0 0-15,0-2 0 16,1-1 0-16,-3-2 0 15,2-2 0-15,0-2 0 16,1-2 0-16,1 1-1 16,-2-3 2-16,2-5-2 0,0 2 1 15,2-5 0-15,-2 1 1 16,0-3-1 0,3-2 0-16,-3-18 0 15,2 27 0-15,-2-27 0 16,4 22 0-16,-4-22 0 0,0 0 0 15,1 20 0-15,-1-20 0 16,0 0 0-16,0 0 0 16,0 0 1-16,6 18-1 15,-6-18 0-15,0 0 0 16,0 0 1-16,0 0-1 16,0 0 1-16,20 16-1 15,-20-16 1-15,0 0-1 16,23 11 0-16,-23-11 1 15,27 7-1-15,-11-4 0 16,2 3 0-16,4-1 0 16,2-1 0-16,1 1 0 0,4 2 0 15,3 2 0-15,6-2 0 16,2 2 0-16,5 0-1 16,4-1 1-16,3-1 0 15,4-4 0-15,2 1 0 16,1-2 0-16,2-2 0 15,6-2 0-15,-2 0 0 16,2 4 0-16,5-2 0 16,2 2 0-16,6 0 1 15,1 1-2-15,4-1 2 16,-1 2-1-16,7-3 0 16,1-1 0-16,-2 2 0 15,-2-2 0-15,4-2 0 0,0 2 0 16,2-1 1-16,0 1-1 15,0-4 0-15,0 4 0 16,-1-4 1-16,3 1-1 16,-6 1 0-16,2-3 1 15,2 1-1-15,-2 2 1 16,0 2-1-16,-2-2 0 16,4 2 1-16,-4 2-1 15,1 0 1-15,-5 0 0 16,-3 3 0-16,4 1-1 15,1-1 1-15,3 0 0 16,-1 4-1-16,0 0 1 16,4-1-1-16,-2 1 1 0,2-2-1 15,-4 0 1-15,0 0-1 16,4 0 1-16,3 1-1 16,1-1 1-16,3-2 0 15,0 2-1-15,4 1 0 16,-3-3 0-16,3 0 0 15,-2-1 0-15,-2 0 0 16,0-1 0-16,-4 1 0 16,-5-2 0-16,-1-1 0 15,-5 1 0-15,-6 0 0 16,-6 0 0-16,-9-2 0 16,-2 2 0-16,-4-2 0 15,-1 1 0-15,-6 1 0 0,1 0 0 16,-3 0 0-16,-5 0 0 15,-1 1 0-15,-10-5-11 16,2 6-21-16,-16-6-2 16,-20 2-1-16,0 0-2 15,0 0-2-15,-31 4-3 16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1-14T17:48:35.89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B522D04-15D4-4541-8FA8-B8F28AD680EB}" emma:medium="tactile" emma:mode="ink">
          <msink:context xmlns:msink="http://schemas.microsoft.com/ink/2010/main" type="inkDrawing" rotatedBoundingBox="2747,6882 10413,6680 10522,10813 2856,11015" semanticType="callout" shapeName="Other">
            <msink:sourceLink direction="with" ref="{004B9AF3-B431-4433-AA0E-6520891DF4EC}"/>
            <msink:sourceLink direction="with" ref="{F27ED3CE-F8D1-4F62-9A73-41668AF4A29D}"/>
          </msink:context>
        </emma:interpretation>
      </emma:emma>
    </inkml:annotationXML>
    <inkml:trace contextRef="#ctx0" brushRef="#br0">0 3774 20 0,'0'0'19'0,"0"0"-4"16,20 13-3-16,-20-13 0 15,25 9 1-15,-3-2-1 16,-2-2-1-16,5 1-2 16,-1-1-2-16,3 2-1 15,0-1-2-15,2-3 0 16,3-1-2-16,0-2 0 16,5-2 0-16,2 0-1 0,1-3 0 15,1 0 0-15,3-4 0 16,-1 0-1-16,2-2 1 15,0 2-1-15,-1-7 1 16,-1 1 0 0,2-1 0-16,0 0 0 0,2-2 0 15,0-2 0-15,0-1 0 16,2-5 0-16,-2 3 0 16,1-2 0-16,5-4-1 15,-3 0 1-15,6-1-1 16,-2-5-1-16,2 1 1 15,-4 2 1-15,4-2 0 16,-5-2-1-16,-2 1 1 0,-4 1-1 16,-4 0 1-16,-1 0 1 15,-4 2-1-15,0-1 0 16,-5-1-1 0,1 0 1-16,-5-4 0 0,4-2-1 15,-2 1 1-15,-2 1 0 16,0-3-1-16,2-1 1 15,0 3 0-15,0-5 0 16,5 3-1-16,0-2 1 16,2-2 1-16,0-2-1 15,4 0 1-15,-2-1-1 16,0 1 1-16,0 4 1 16,-6-2 1-16,1 3 0 0,-6 1 0 15,0 3 0 1,-4-3 1-16,-1 1-1 15,0-3 0-15,-1 5-2 16,-1-5 1-16,0 4-2 0,0-5 0 16,1 5 0-16,1-3-1 15,0 3 1-15,-4-3-1 16,0-3 1-16,2 4-1 16,-2-2 1-16,-2 0 0 15,0 0 0-15,0-2 0 16,1 1 0-16,-1-1 1 15,2 0-2-15,0-1 2 16,0-1-2-16,2 0 0 0,0 2 0 16,3 0 1-1,-1 4-1-15,1 1 0 16,1 4 1-16,1 0-1 16,0-2 0-16,-1 2-1 0,1-1 3 15,0 1-4-15,1-4 3 16,-3 0-1-16,2 1 1 15,-1-1-2-15,1 1 2 16,2-1-1-16,-2 1 0 16,2-3 1-16,2 1-1 15,0 1 1-15,0 1-1 16,2 1 1-16,-1 0-1 16,3 2 0-16,-1 4 1 0,1 1-1 15,1 2 0 1,0 4 0-16,4 0 1 15,0 3-1-15,4 3 0 16,1 1 1-16,4 0-1 0,0 3 0 16,3 1 0-16,1 3 1 15,-2 2-1-15,-1 0 1 16,-1 4-1-16,-4 1 0 16,1 0 0-16,-5 6 1 15,1 0-1-15,-6 0 1 16,1 1-1-16,-5 3 0 15,3-1 1-15,-1 2-1 16,-1 1 0-16,2-1 0 16,-3 0 0-16,6 2 1 15,4 0-1-15,0 2 0 16,1 0 0-16,2-1 0 16,-1 3 0-16,-1 3 0 0,1 0 0 15,-2 1 0-15,-2 0 0 16,-4 1-1-16,-3 6 1 15,-1-1-1 1,-1 1 1-16,0 4-1 0,-2 1 1 16,-2 2-1-16,-3 1 1 15,1 4 0-15,-3-2 0 16,0 2 0-16,-2 0 0 16,-2 2-1-16,1-2 1 15,-1 2-1-15,-2 1 2 16,1 3-1-16,-1-3-1 15,-1 5 2-15,1-5-2 0,1 1 2 16,-3 3-2-16,1-2 2 16,1 1-2-16,-1 3 0 15,3 0 1 1,-1 3 0-16,-1 3-1 0,1 4 1 16,1-1 0-16,0 2-1 15,2-2 2-15,0 0-1 16,0-2 0-16,2-1 0 15,2-3 1-15,-1-1-2 16,-1 2 1-16,2-4 0 16,-1 1 0-16,1 1 0 15,-2 0-1-15,-2 2 1 16,0-3 0-16,0 5 0 0,-2-1 0 16,1 1 0-16,-1-1 0 15,0 0-1 1,0-1 1-16,-1-2 1 15,1-2-1-15,-2-4 0 0,4 0 0 16,-3 1 1-16,-2-3-1 16,-1-1 1-16,3-2-1 15,-3 0-1-15,-1 2 2 16,3-6-2-16,-5 4 1 16,4 2 0-16,0-2 0 15,-2 4 0-15,1-1 0 16,1 1 0-16,-2 1 0 15,1 1 0-15,1-5 0 16,1 1 0-16,-1-2 1 16,1 0-1-16,1-2 0 15,1-3 1-15,0-1 0 16,2 1 0-16,-1 0 0 0,2-1 0 16,5-3 1-16,-2-2-2 15,1 2 0-15,4-1 0 16,2-3 0-16,0-1 0 15,3-3 0-15,3 1 0 16,-5 2 0-16,5-4 0 16,-3 0 0-16,1 0 0 15,-1-2 0-15,2 0 0 16,-1-1 0-16,1-1 0 16,2 2 0-16,-2-2 0 15,1 1 0-15,-1 5 0 16,0-4 0-16,1 4 0 15,-1-2 0-15,-2 0 0 0,-1 0 0 16,1 0 0-16,3 0 0 16,-1-6 0-16,2 3 0 15,4-3 0-15,-2 1 0 16,1-2 0-16,1-2 0 16,-2 0 0-16,-2 0 0 15,-2 0 0-15,-3 0 0 16,-2 0 0-16,-4-2 0 15,-1-2 0-15,-6-1-6 16,-2 5-14-16,-16-9-9 16,18 5-3-16,-18-5 0 15,0 0-1-15,0 0-3 16,0 0 1-16,-25-18 5 0,25 18 29 16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1-14T17:47:47.68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D448EBB-8B34-49FA-A617-965D0AD9B3FA}" emma:medium="tactile" emma:mode="ink">
          <msink:context xmlns:msink="http://schemas.microsoft.com/ink/2010/main" type="inkDrawing" rotatedBoundingBox="10803,12158 17653,11427 17679,11679 10829,12410" semanticType="underline" shapeName="Other">
            <msink:sourceLink direction="with" ref="{3B71F079-1EA9-4C83-9B6A-66BBD4C22CEF}"/>
            <msink:destinationLink direction="with" ref="{85C564C6-D0D7-40FA-9D8C-9A835CA39F1F}"/>
          </msink:context>
        </emma:interpretation>
      </emma:emma>
    </inkml:annotationXML>
    <inkml:trace contextRef="#ctx0" brushRef="#br0">0 853 14 0,'215'-24'17'0,"-4"3"-2"16,-4 4-4-16,-1-2-5 15,-4 2 0-15,-5 3 0 16,-4-2-2-16,2-2-1 16,-4 2-3-16,-1-1-1 15,-6 3-1-15,0 0 0 16,-2-1 0-16,2 3 0 16,-4-1 0-16,-3 2 1 15,2 2 1-15,0 2 1 16,-6 0 4-16,-4 0 0 0,1-4 0 15,0-2 1-15,-1-5 1 16,1 2-2-16,-2-5 0 16,-1-5 0-16,9-4-4 15,-1-1 0-15,0-1-1 16,1-1 0-16,1 1-2 16,2-4-2-16,-2-2-7 15,0 0-4-15,-4-1-7 16,-16-10-2-16,-4 4-2 15,-23-12 15-15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1-14T17:48:38.37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D54DBEC-48D9-4803-A6B6-22B91287FAF4}" emma:medium="tactile" emma:mode="ink">
          <msink:context xmlns:msink="http://schemas.microsoft.com/ink/2010/main" type="inkDrawing"/>
        </emma:interpretation>
      </emma:emma>
    </inkml:annotationXML>
    <inkml:trace contextRef="#ctx0" brushRef="#br0">0 1702 105 0,'25'-25'33'16,"-2"14"-1"-16,6-12-16 15,18-1-1-15,9-12-1 0,18 0 0 16,11-12-5-16,12-5-2 16,11-2-4-16,10-8-1 15,10-4-1-15,9-7 1 16,7-3-1-16,10-4 0 16,8 2-1-16,11 1 0 15,8 1 0-15,-1 3 0 16,-1 2 0-16,5 6 0 15,2 5 0-15,0 3 0 16,-8 2 0-16,-1 2 0 16,4 4 0-16,1 1 0 15,4 4 0-15,-10 6 0 16,-8 3 0-16,0 7 0 0,-2 2 0 16,-11 5 0-16,-14 6 0 15,-15 4 0-15,-14 6 0 16,-16-3 0-1,-10 11-2-15,-26-6-24 0,-13 8-6 16,-24-6 0-16,-23 2-3 16,0 0-1-16,0 0-2 15,-27-9 4-15,0-2 15 16,2 4 19-16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1-14T17:48:32.63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331C63C-4C6C-4362-8DF4-FC6FEB33328B}" emma:medium="tactile" emma:mode="ink">
          <msink:context xmlns:msink="http://schemas.microsoft.com/ink/2010/main" type="writingRegion" rotatedBoundingBox="1190,7414 1836,7414 1836,8427 1190,8427"/>
        </emma:interpretation>
      </emma:emma>
    </inkml:annotationXML>
    <inkml:traceGroup>
      <inkml:annotationXML>
        <emma:emma xmlns:emma="http://www.w3.org/2003/04/emma" version="1.0">
          <emma:interpretation id="{B833F869-4B1F-4D13-B52A-9697451AD5AD}" emma:medium="tactile" emma:mode="ink">
            <msink:context xmlns:msink="http://schemas.microsoft.com/ink/2010/main" type="paragraph" rotatedBoundingBox="1190,7414 1836,7414 1836,8427 1190,84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464EC09-7BD0-4E13-BF7C-4BCB79D70BF6}" emma:medium="tactile" emma:mode="ink">
              <msink:context xmlns:msink="http://schemas.microsoft.com/ink/2010/main" type="line" rotatedBoundingBox="1190,7414 1836,7414 1836,8427 1190,8427"/>
            </emma:interpretation>
          </emma:emma>
        </inkml:annotationXML>
        <inkml:traceGroup>
          <inkml:annotationXML>
            <emma:emma xmlns:emma="http://www.w3.org/2003/04/emma" version="1.0">
              <emma:interpretation id="{2D9F0689-7DB4-4812-8079-C3CE1ACC584D}" emma:medium="tactile" emma:mode="ink">
                <msink:context xmlns:msink="http://schemas.microsoft.com/ink/2010/main" type="inkWord" rotatedBoundingBox="1190,7414 1836,7414 1836,8427 1190,8427">
                  <msink:destinationLink direction="with" ref="{F9933DE0-F512-4107-83D4-FF389803C153}"/>
                </msink:context>
              </emma:interpretation>
              <emma:one-of disjunction-type="recognition" id="oneOf0">
                <emma:interpretation id="interp0" emma:lang="en-US" emma:confidence="1">
                  <emma:literal>F</emma:literal>
                </emma:interpretation>
                <emma:interpretation id="interp1" emma:lang="en-US" emma:confidence="0">
                  <emma:literal>E</emma:literal>
                </emma:interpretation>
                <emma:interpretation id="interp2" emma:lang="en-US" emma:confidence="0">
                  <emma:literal>f</emma:literal>
                </emma:interpretation>
                <emma:interpretation id="interp3" emma:lang="en-US" emma:confidence="0">
                  <emma:literal>I</emma:literal>
                </emma:interpretation>
                <emma:interpretation id="interp4" emma:lang="en-US" emma:confidence="0">
                  <emma:literal>5</emma:literal>
                </emma:interpretation>
              </emma:one-of>
            </emma:emma>
          </inkml:annotationXML>
          <inkml:trace contextRef="#ctx0" brushRef="#br0">-4129-3842 179 0,'-16'-21'35'15,"16"21"-4"-15,18-18-33 16,10 7 2-16,14 0-2 0,12 0 0 15,11 2-5-15,2-5-8 16,10 7-7-16,-8-6-5 16,3 10-3-16,-16-5-5 15,-7 10 1-15,-19 0 0 16,-11 3 5-16</inkml:trace>
          <inkml:trace contextRef="#ctx0" brushRef="#br0" timeOffset="-239.1782">-4062-3734 130 0,'-20'4'43'16,"20"-4"-4"-16,-20 27-18 15,11-6-13-15,5 10-8 16,6 9-1-16,3 10 1 16,3 9 0-16,-1 6 0 15,0 5-1-15,-1 0 0 16,-3 1 0-16,1-1 1 0,-2-7 0 15,-1-11 0 1,1-11 0-16,0-12-2 16,5-13-15-16,-7-16-11 15,11-18-5-15,-7-12-2 0,-1-13-1 16,-6-17-1-16,1-5-1 16</inkml:trace>
          <inkml:trace contextRef="#ctx0" brushRef="#br0" timeOffset="241.0096">-4046-3385 126 0,'21'25'42'0,"-4"-28"-11"16,10 3-15-16,5-11-3 15,13-2-1-15,0 3-15 16,2-10-21-16,4 7-10 16,-6-5-2-16,-5 8-1 15,-13-1-1-15,-4 2-2 16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1-14T17:48:39.146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8A899FF-7342-40BE-A33C-26EFC42FB97E}" emma:medium="tactile" emma:mode="ink">
          <msink:context xmlns:msink="http://schemas.microsoft.com/ink/2010/main" type="writingRegion" rotatedBoundingBox="4886,6023 25081,6174 25006,16289 4811,16138"/>
        </emma:interpretation>
      </emma:emma>
    </inkml:annotationXML>
    <inkml:traceGroup>
      <inkml:annotationXML>
        <emma:emma xmlns:emma="http://www.w3.org/2003/04/emma" version="1.0">
          <emma:interpretation id="{2887E6BD-EAA7-4623-9AF0-8C240F226B45}" emma:medium="tactile" emma:mode="ink">
            <msink:context xmlns:msink="http://schemas.microsoft.com/ink/2010/main" type="paragraph" rotatedBoundingBox="12937,5923 22092,6288 22057,7144 12903,677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C5E6C5C5-3EBE-4B31-8F32-ABC42C9A3AE8}" emma:medium="tactile" emma:mode="ink">
              <msink:context xmlns:msink="http://schemas.microsoft.com/ink/2010/main" type="line" rotatedBoundingBox="12937,5923 22092,6288 22057,7144 12903,6779"/>
            </emma:interpretation>
          </emma:emma>
        </inkml:annotationXML>
        <inkml:traceGroup>
          <inkml:annotationXML>
            <emma:emma xmlns:emma="http://www.w3.org/2003/04/emma" version="1.0">
              <emma:interpretation id="{198489B9-0D34-4FF7-93DB-1FF1208DB673}" emma:medium="tactile" emma:mode="ink">
                <msink:context xmlns:msink="http://schemas.microsoft.com/ink/2010/main" type="inkWord" rotatedBoundingBox="12932,6059 15093,6145 15064,6865 12903,6779"/>
              </emma:interpretation>
              <emma:one-of disjunction-type="recognition" id="oneOf0">
                <emma:interpretation id="interp0" emma:lang="en-US" emma:confidence="0">
                  <emma:literal>post</emma:literal>
                </emma:interpretation>
                <emma:interpretation id="interp1" emma:lang="en-US" emma:confidence="0">
                  <emma:literal>past</emma:literal>
                </emma:interpretation>
                <emma:interpretation id="interp2" emma:lang="en-US" emma:confidence="0">
                  <emma:literal>pat</emma:literal>
                </emma:interpretation>
                <emma:interpretation id="interp3" emma:lang="en-US" emma:confidence="0">
                  <emma:literal>Rat</emma:literal>
                </emma:interpretation>
                <emma:interpretation id="interp4" emma:lang="en-US" emma:confidence="0">
                  <emma:literal>Past</emma:literal>
                </emma:interpretation>
              </emma:one-of>
            </emma:emma>
          </inkml:annotationXML>
          <inkml:trace contextRef="#ctx0" brushRef="#br0">32 16 91 0,'0'0'35'0,"0"0"0"16,-20-20 0-16,20 20-2 15,0 0-8-15,-13 18-24 16,11 0-1-16,8 9 0 16,1 9 0-16,0 6 0 15,4 4 0-15,-2 7 0 16,2 0 0-16,-2 0 0 16,0-1 0-16,-4-5 0 15,2-8 0-15,-1-3 0 16,-4-9 0-16,1-5 0 0,-3-22 0 15,0 0 0-15,0 0-25 16,0 0-8-16,15-27 1 16,-17-11-2-16,2 0 0 15,-5-9-2-15,5-1 4 16,-6-3 12-16,1 3 12 16,1 3 8-16</inkml:trace>
          <inkml:trace contextRef="#ctx0" brushRef="#br0" timeOffset="411.7838">32 14 152 0,'-22'-16'42'15,"22"16"0"-15,-7-18-23 0,7 18-19 16,32-13 0-16,-3 4 0 16,11 2 0-16,7 0 0 15,7 3 0-15,-4-3 0 16,6 9-14-16,-11-6-13 15,0 12-3-15,-16-7-3 16,-7 10 0-16,-22-11-1 16,-2 22 6-16,-16-13 8 15,-9 9 5-15,-9 0 6 16,-6 5 5-16,-6-1 1 16,1 5 3-16,2 0 1 15,5 2 19-15,0 3 6 16,1-7 4-16,12 6 4 0,0-10 1 15,16 4-1-15,11-25 0 16,-2 33-1 0,2-33-30-16,38 14-3 15,0-12 0-15,0-9-4 0,16 3-23 16,-6-8-6-16,7 3 0 16,-14-9-2-16,2 7 0 15,-10-9-2-15,-1 4 9 16,-1 0 9-16,-4-2 16 15</inkml:trace>
          <inkml:trace contextRef="#ctx0" brushRef="#br0" timeOffset="1189.0829">997 5 171 0,'-33'15'42'0,"14"4"-5"16,-12 5-32-16,7 10-5 16,-3 9 0-16,4 8 0 15,1 4 0-15,2 1 0 16,4 2 0-16,2-6 0 16,3-7 0-16,2-7 0 15,5-8 0-15,1-12 0 0,3-18 0 16,0 0 0-1,0 0 0-15,23-30 0 16,-5 1-3-16,-2-13-10 16,10-1-1-16,-5-11 0 0,6 4 1 15,-1-8 0-15,1 6 3 16,-2 2 5-16,-2 5 3 16,-1 3 3-16,0 8 3 15,-2 7 1-15,-2 6 2 16,-2 10 1-16,-16 11 5 15,27-7 1-15,-27 7 0 16,18 18-2-16,-13-2-3 16,4 9-9-16,-3 4 0 15,5 5 0-15,0 4 0 16,3 3 0-16,2 4 0 16,4 0 0-16,2-2 0 15,7-1 0-15,-1-1 0 0,5-3 0 16,1-4 0-16,0 0 0 15,-1-5 0-15,-4-2 0 16,-2-2 0-16,-9-3 0 16,-9-2 0-16,-7-4 0 15,-2-16 0-15,-20 27 0 16,-2-18 0-16,-7-4 0 16,-10-1 0-16,-3-2 0 15,-5-2 0-15,-1-2 0 16,-5 0 0-16,-1-2 0 15,0 1 0-15,0-1 0 16,5-1 0-16,4 1 0 16,5 1 0-16,8-1 0 0,8 2 0 15,6-1 0-15,18 3 0 16,0 0 0-16,0 0-21 16,18-20-8-16,8 16-2 15,-3-10-2-15,10 1-1 16,-5-7 0-16,10-1 5 15,2-3 6-15,0-6 10 16,5-1 6-16</inkml:trace>
          <inkml:trace contextRef="#ctx0" brushRef="#br0" timeOffset="1561.3147">1648 7 112 0,'-3'-18'36'0,"3"18"0"16,0 0-2 0,-24-11-1-16,6 22-29 0,6 9-4 15,4 10 0-15,3 8 0 16,1 11 0-16,4 7 0 16,2 5 0-16,5 2 0 15,4 0 0-15,4-2 0 16,3-4 0-16,3-6 0 15,6-6 0-15,4-7 0 16,7-6 0-16,2-9 0 16,5-6 0-16,2-10 0 0,0-5 0 15,-2-10 0-15,2-1-10 16,-9-10-17 0,-2-3-5-16,-13-5 0 0,-1 2 0 15,-15-8-1-15,-7 3 0 16,-11-1 10-16,-11 1 8 15,-8-1 5-15,-12 2 6 16,-3 2 1-16</inkml:trace>
          <inkml:trace contextRef="#ctx0" brushRef="#br0" timeOffset="1754.8007">1578 302 103 0,'-16'5'36'15,"16"-5"-1"1,0 0 0-16,0 0-1 0,30-10-22 15,3 10-12 1,10-9-1-16,17 7-30 0,-4-5-2 16,9 3-1-16,-11-8-2 15,-2 3-2-15,-12-6-2 16,-2 1 5-16,-4-4 29 16</inkml:trace>
        </inkml:traceGroup>
        <inkml:traceGroup>
          <inkml:annotationXML>
            <emma:emma xmlns:emma="http://www.w3.org/2003/04/emma" version="1.0">
              <emma:interpretation id="{D37BCF2B-4CAB-4199-9B33-CC3E0EBC14C1}" emma:medium="tactile" emma:mode="ink">
                <msink:context xmlns:msink="http://schemas.microsoft.com/ink/2010/main" type="inkWord" rotatedBoundingBox="15725,6104 17491,6175 17460,6946 15695,6876"/>
              </emma:interpretation>
              <emma:one-of disjunction-type="recognition" id="oneOf1">
                <emma:interpretation id="interp5" emma:lang="en-US" emma:confidence="0">
                  <emma:literal>for</emma:literal>
                </emma:interpretation>
                <emma:interpretation id="interp6" emma:lang="en-US" emma:confidence="0">
                  <emma:literal>For</emma:literal>
                </emma:interpretation>
                <emma:interpretation id="interp7" emma:lang="en-US" emma:confidence="0">
                  <emma:literal>Por</emma:literal>
                </emma:interpretation>
                <emma:interpretation id="interp8" emma:lang="en-US" emma:confidence="0">
                  <emma:literal>Par</emma:literal>
                </emma:interpretation>
                <emma:interpretation id="interp9" emma:lang="en-US" emma:confidence="0">
                  <emma:literal>Poor</emma:literal>
                </emma:interpretation>
              </emma:one-of>
            </emma:emma>
          </inkml:annotationXML>
          <inkml:trace contextRef="#ctx0" brushRef="#br0" timeOffset="2561.121">3215 739 158 0,'-13'-18'41'0,"13"18"-6"16,-22-25-14-16,22 25-21 15,-14-30 0-15,3 10 0 16,0-2 0-16,-1-7 0 16,-1-3 0-16,-3-8 0 15,-6-5 0-15,0-3 0 16,-1-8 0-16,1 0 0 16,4-3 0-16,6 0 0 0,8 5 0 15,8 3 0-15,14 8 0 16,7 5 0-16,9 13 0 15,8 5 0-15,10 17-1 16,-3 3-24-16,3 14-6 16,-12 2-1-16,-8 13-1 15,-17-2-1-15,-12 7 0 16,-15-1 5-16,-17-3 11 16,-11 1 7-16,-9-2 6 15,-3-2 4-15,-4-2 1 16,0-2 0-16,6 0 0 15,-1-1 5-15,1-6 30 16,12 6 0-16,0-10 1 0,13 3-1 16,3-12 0-16,22-3 0 15,0 0-2-15,0 0-28 16,34-1-5 0,-1-8 0-16,14 5-22 0,1-5-8 15,14 5-2-15,-6-3-2 16,10 5 0-16,-6-5-8 15,1 2 3-15,1 1 18 16,-5-5 21-16</inkml:trace>
          <inkml:trace contextRef="#ctx0" brushRef="#br0" timeOffset="3328.529">3702 271 131 0,'-24'-23'41'16,"6"16"-2"-16,-12-7-8 15,8 10-18 1,-7 0-13-16,6 8 0 0,-3 7 0 16,1 3 0-16,3 6 0 15,3 7 0-15,1 7 0 16,1 4 0-16,5 5 0 16,4 4 0-16,8-2 0 15,8 2 0-15,8-6 0 16,9-5 0-16,11-9 0 15,8-9 0-15,2-9 0 0,3-13 0 16,0-5 0-16,-9-10 0 16,-6-5-9-16,-14-10-4 15,-8 2 0 1,-15-6 0-16,-4 4 0 0,-15-4 1 16,0 7 5-16,-8 2 2 15,4 6 0-15,-1 5-3 16,7 5-4-16,4 4-2 15,16 9-5-15,0 0 1 16,0 0 0-16,22-16 1 16,1 16 2-16,8 0 4 15,-2 2 4-15,5 0 3 16,-5 1 9-16,-2-1 8 16,-7 2 7-16,2 3 12 15,-22-7 0-15,0 0 0 16,14 18 0-16,-14-18 0 15,-2 27-6-15,8-4-17 0,-3 1-9 16,6 6 0-16,2 3 0 16,5 5 0-16,4-2 0 15,0 0 0-15,3-4 0 16,-5-3 0-16,2-8 0 16,-3-6 0-16,-17-15 0 15,21 7 0-15,-21-7-2 16,0-20-10-16,-5 4-1 15,-8-11 1-15,1 2 0 16,-8-6 4-16,2 1 3 16,1-3 7-16,3 1 4 15,9 3 1-15,1-2 1 16,13 6 0-16,5-2 0 0,13 2-10 16,15 5-12-16,5-1-9 15,12 4-3-15,-1-2-1 16,9 3-1-16,-8-2-2 15,5 3 0-15,-12 3 5 16,-7-1 10-16,-3 4 6 16,-12 0 9-16</inkml:trace>
        </inkml:traceGroup>
        <inkml:traceGroup>
          <inkml:annotationXML>
            <emma:emma xmlns:emma="http://www.w3.org/2003/04/emma" version="1.0">
              <emma:interpretation id="{C5A46A6E-ED41-47DB-9B24-5B9AB53496E5}" emma:medium="tactile" emma:mode="ink">
                <msink:context xmlns:msink="http://schemas.microsoft.com/ink/2010/main" type="inkWord" rotatedBoundingBox="17931,6122 22092,6288 22059,7102 17898,6936"/>
              </emma:interpretation>
              <emma:one-of disjunction-type="recognition" id="oneOf2">
                <emma:interpretation id="interp10" emma:lang="en-US" emma:confidence="0">
                  <emma:literal>barn</emma:literal>
                </emma:interpretation>
                <emma:interpretation id="interp11" emma:lang="en-US" emma:confidence="0">
                  <emma:literal>ball 2</emma:literal>
                </emma:interpretation>
                <emma:interpretation id="interp12" emma:lang="en-US" emma:confidence="0">
                  <emma:literal>bail 2</emma:literal>
                </emma:interpretation>
                <emma:interpretation id="interp13" emma:lang="en-US" emma:confidence="0">
                  <emma:literal>bark</emma:literal>
                </emma:interpretation>
                <emma:interpretation id="interp14" emma:lang="en-US" emma:confidence="0">
                  <emma:literal>balk 2</emma:literal>
                </emma:interpretation>
              </emma:one-of>
            </emma:emma>
          </inkml:annotationXML>
          <inkml:trace contextRef="#ctx0" brushRef="#br0" timeOffset="4108.6681">5075 81 97 0,'-16'-20'36'0,"16"20"0"16,-31-16-1-16,31 16-1 15,-27 21-17-15,22 10-17 16,6 7 0-16,8 9 0 16,6 7 0-16,3 1 0 15,9 5 0-15,0-5 0 16,2-2 0-16,-2-8 0 16,-4-6 0-16,-1-10 0 15,-6-7 0-15,-16-22 0 16,20 18 0-16,-20-18 0 0,0 0 0 15,2-33 0-15,-2 6 0 16,-2-5 0-16,4-4 0 16,2 0 0-1,5 2 0-15,3 1 0 0,8 8 0 16,5 7 0-16,8 13 0 16,3 6 0-16,4 14 0 15,3 6 0-15,0 10 0 16,-3 5 0-16,-2 5 0 15,-9 3 0-15,-10 1 0 16,-4 0 0-16,-12-2 0 16,-8-5 0-16,-6-4 0 15,-7-5 0-15,-11-8 0 0,-3-7 0 16,-4-3 0-16,-2-11 0 16,0-5 0-1,-2-6 0-15,6-1 0 16,0-8-3-16,16 4-15 0,0-6-7 15,18 4-5-15,0-2-1 16,0 20-2-16,29-32 1 16,1 17 4-16,6 1 4 15,6 0 7-15,10 3 6 16,4 2 9-16</inkml:trace>
          <inkml:trace contextRef="#ctx0" brushRef="#br0" timeOffset="4859.2346">6239 469 82 0,'9'-23'35'0,"-4"0"-1"15,-14-6 0-15,4 4-1 0,-17-4-5 16,6 9-19-16,-8-2-9 16,5 6 0-16,-3 9 0 15,-3 5 0-15,-1 9 0 16,1 6 0-16,0 10 0 15,1 6 0-15,3 7 0 16,5 7 0-16,3 1 0 16,9 1 0-16,8 0 0 15,10-4 0-15,12-3 0 16,10-8 0-16,9-8 0 16,2-11 0-16,7-6 0 15,-7-10 0-15,5-6-8 16,-10-11-5-16,-5-5 0 0,-9-9 0 15,-7 2 3-15,-8-4 5 16,-8 1 9-16,-3 6 3 16,-6 2 4-16,1 11 2 15,3 18 1-15,0 0-1 16,-16 0-13-16,16 20 0 16,5 7 0-16,6 7 0 15,0 4 0-15,7 3 0 16,3 4 0-16,6-1 0 15,4-7 0-15,7-2 0 16,2-8 0-16,1-13 0 16,11-3-19-16,-5-15-11 15,8-7-1-15,-14-14 0 0,6-5-1 16,-13-17 0-16,1-4 0 16,-12-6 10-16,-7-3 13 15,-3 3 7 1,-4 5 9-16,-4 7 20 0,-10 1 6 15,3 19-1-15,-9 9 1 16,11 16 0-16,-16 5 0 16,11 15-1-16,-3 2-22 15,12 16-10-15,9 7 0 16,5 9 0-16,7 1 0 16,7 3 0-16,6 0 0 15,2-3 0-15,1-8 0 0,1-7 0 16,-1-8 0-16,-4-19-25 15,0-4-5-15,-9-18-3 16,-1-6 0 0,-9-12 0-16,0-7-1 0,-11-11 1 15,2-5 14-15,-4-2 9 16,1-2 6-16</inkml:trace>
          <inkml:trace contextRef="#ctx0" brushRef="#br0" timeOffset="5101.3663">7502 304 112 0,'2'-24'34'0,"-2"24"1"16,0 0-1-16,0 20-3 16,1-2-22-16,10 13-9 0,6 8 0 15,2 10 0-15,7 3 0 16,3 4 0-16,3 0 0 16,-1 0 0-16,-2-2 0 15,-1-8 0-15,-2-6 0 16,-6-10 0-16,-1-4 0 15,-19-26-10-15,27 18-21 16,-27-18-2-16,17-27-2 16,-14-6 0-16,6-3-2 15,-5-9 0-15,9-3 6 16</inkml:trace>
          <inkml:trace contextRef="#ctx0" brushRef="#br0" timeOffset="5691.8632">8247 327 152 0,'-7'-25'36'0,"9"9"-2"16,-4-7-1-16,13 5-33 15,1-2 0-15,5-2 0 16,4 2 0-16,4 1 0 16,3 2 0-16,2 1 0 0,3 5 0 15,3 4 0 1,2 2 0-16,1 5 0 16,1 7 0-16,2 6 0 15,1 6 0-15,-5 8 0 0,-2 8 0 16,-4 4 0-16,-6 6 0 15,-5 2 0-15,-3 1 0 16,-9 3 0-16,-7-3 0 16,-5-1 0-16,-7-2 0 15,-4-3 0-15,-8-5 0 16,-5-1 0-16,-2-3 0 16,2-6 0-16,0-2 0 15,6-4 0-15,3-3 0 16,18-18 0-16,-15 24 0 15,15-24 0-15,20 7 0 16,4-7 0-16,6-4 0 16,6 1 0-16,8-1 0 0,1 2 0 15,5 2 0-15,1 0 0 16,-4 2 0-16,-4 2 0 16,-3-1 0-1,-8 1 0-15,-7 3 0 0,-25-7-26 16,22 6-6-16,-22-6-2 15,-20-2-2-15,-7-5-1 16,-7-6-4-16,-8-5 0 16</inkml:trace>
        </inkml:traceGroup>
      </inkml:traceGroup>
    </inkml:traceGroup>
    <inkml:traceGroup>
      <inkml:annotationXML>
        <emma:emma xmlns:emma="http://www.w3.org/2003/04/emma" version="1.0">
          <emma:interpretation id="{441D334A-12D8-435A-9DAA-139AA2997248}" emma:medium="tactile" emma:mode="ink">
            <msink:context xmlns:msink="http://schemas.microsoft.com/ink/2010/main" type="paragraph" rotatedBoundingBox="12516,7636 21010,8022 20977,8760 12483,837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CBEB560-6917-411F-818B-7FB771ED76DC}" emma:medium="tactile" emma:mode="ink">
              <msink:context xmlns:msink="http://schemas.microsoft.com/ink/2010/main" type="line" rotatedBoundingBox="12516,7636 21010,8022 20977,8760 12483,8374"/>
            </emma:interpretation>
          </emma:emma>
        </inkml:annotationXML>
        <inkml:traceGroup>
          <inkml:annotationXML>
            <emma:emma xmlns:emma="http://www.w3.org/2003/04/emma" version="1.0">
              <emma:interpretation id="{AFB5378A-15C7-4C5E-BA0A-A57E9C7A9804}" emma:medium="tactile" emma:mode="ink">
                <msink:context xmlns:msink="http://schemas.microsoft.com/ink/2010/main" type="inkWord" rotatedBoundingBox="12512,7724 15493,7860 15463,8510 12483,8374"/>
              </emma:interpretation>
              <emma:one-of disjunction-type="recognition" id="oneOf3">
                <emma:interpretation id="interp15" emma:lang="en-US" emma:confidence="0">
                  <emma:literal>this</emma:literal>
                </emma:interpretation>
                <emma:interpretation id="interp16" emma:lang="en-US" emma:confidence="0">
                  <emma:literal>This</emma:literal>
                </emma:interpretation>
                <emma:interpretation id="interp17" emma:lang="en-US" emma:confidence="0">
                  <emma:literal>Tunis</emma:literal>
                </emma:interpretation>
                <emma:interpretation id="interp18" emma:lang="en-US" emma:confidence="0">
                  <emma:literal>thus</emma:literal>
                </emma:interpretation>
                <emma:interpretation id="interp19" emma:lang="en-US" emma:confidence="0">
                  <emma:literal>thins</emma:literal>
                </emma:interpretation>
              </emma:one-of>
            </emma:emma>
          </inkml:annotationXML>
          <inkml:trace contextRef="#ctx0" brushRef="#br1" timeOffset="15024.7797">-421 1648 149 0,'0'0'42'0,"36"-9"-1"16,-13-2-18-16,15 8-23 15,16-3 0-15,13 3 0 16,7-1 0-16,5 0 0 15,8 3 0-15,-2 1 0 16,-8 0 0-16,-12 3 0 16,-9 3-7-16,-16-5-8 15,-9 8-6-15,-13-7-5 0,-18-2-5 16,0 0 0-16,0 0-2 16,-27 9 1-16,5-12 1 15,-3 1 4 1,-6-4 27-16</inkml:trace>
          <inkml:trace contextRef="#ctx0" brushRef="#br1" timeOffset="15303.3046">30 1590 151 0,'0'0'40'0,"-29"0"0"16,29 0-16-16,-9 27-24 15,9 0 0-15,7 11 0 0,6 5 0 16,1 11 0 0,2 7 0-16,1 4 0 15,1 0 0-15,-4 0-1 0,2-6 1 16,-1-7-2-16,-3-8-12 16,8-10-7-16,-3-18-6 15,10-7-5-15,-2-16-1 16,4-9-5-16,0-11-1 15,3-13 1-15,2-10 29 16</inkml:trace>
          <inkml:trace contextRef="#ctx0" brushRef="#br1" timeOffset="15747.9043">546 1666 124 0,'5'-27'40'0,"-5"27"-2"15,0 0-9-15,0 0-14 16,11 43-6-16,-4-3-9 0,4 14 0 15,4 3 0-15,4 8 0 16,3-2 0-16,3 0 0 16,2-7 0-16,4-9 0 15,0-8 0-15,-2-12 0 16,-2-5 0-16,-4-15 0 16,-3-7 0-16,-4-9 0 15,-3-7 0-15,-4-11 0 16,-2-6 0-16,2-3 0 15,0-5 0-15,6 0 0 16,1 1 0-16,7 2 0 16,4 8 0-16,4 8 0 15,3 11 0-15,1 9 0 0,1 11 0 16,-4 11 0-16,1 7 0 16,-5 9 0-16,-2 4 0 15,-5 5 0-15,-4-2 0 16,-3 2 0-16,-1-2-1 15,-4-9 1-15,2-5-1 16,1-4-12-16,-12-25-11 16,27 9-7-16,-27-9-1 15,31-28 0-15,-18-7-1 16,5 1-1-16,-4-9 0 16,0-2 15-16</inkml:trace>
          <inkml:trace contextRef="#ctx0" brushRef="#br1" timeOffset="15920.526">1619 2010 158 0,'2'28'34'16,"5"8"-1"-16,-5-3-8 15,7 1-20-15,8 2-5 16,-1-5 0-16,9-3-7 16,-7-13-15-16,9-4-7 15,-9-15-4-15,-18 4-6 16,18-27-1-16,-20-2-2 15,-10-10 2-15</inkml:trace>
          <inkml:trace contextRef="#ctx0" brushRef="#br1" timeOffset="16062.6622">1500 1686 163 0,'0'0'33'0,"0"0"-18"0,0 0-29 16,38 9-24-16,-3-2-1 15,10 2-2-15,5-2-1 16,10 4 6-16</inkml:trace>
          <inkml:trace contextRef="#ctx0" brushRef="#br1" timeOffset="16500.2002">2262 1754 173 0,'-22'-9'40'16,"-9"-2"-4"-16,4 8-30 16,0 5-6-16,0 5 0 0,2 7 0 15,3 4 0-15,6 5 0 16,2 3 0-16,6-1 0 16,8 2 0-16,6-2 0 15,8-2 0-15,8 1 0 16,5-3 0-16,4-3 0 15,7 2 0-15,1-2 0 16,5 0 0-16,3 2 0 16,-1 0 0-16,0 1 0 15,-7 1 0-15,-3 3 0 16,-7 4 0-16,-9 0 0 16,-9 0-3-16,-11-4 2 15,-11-2-1-15,-9-1 2 0,-7-6-2 16,-7-7 3-16,-2-6-2 15,-2-6 1-15,-2-4 0 16,2-4 1-16,4-3 1 16,5 1-11-16,2-7-15 15,27 20-8-15,-23-38 0 16,26 17-4-16,8-4 0 16,13-2-3-16</inkml:trace>
        </inkml:traceGroup>
        <inkml:traceGroup>
          <inkml:annotationXML>
            <emma:emma xmlns:emma="http://www.w3.org/2003/04/emma" version="1.0">
              <emma:interpretation id="{8D320BD3-F43E-4030-8AC9-D410D50B3D01}" emma:medium="tactile" emma:mode="ink">
                <msink:context xmlns:msink="http://schemas.microsoft.com/ink/2010/main" type="inkWord" rotatedBoundingBox="16558,7850 17565,7895 17535,8552 16528,8506"/>
              </emma:interpretation>
              <emma:one-of disjunction-type="recognition" id="oneOf4">
                <emma:interpretation id="interp20" emma:lang="en-US" emma:confidence="1">
                  <emma:literal>is</emma:literal>
                </emma:interpretation>
                <emma:interpretation id="interp21" emma:lang="en-US" emma:confidence="0">
                  <emma:literal>ism</emma:literal>
                </emma:interpretation>
                <emma:interpretation id="interp22" emma:lang="en-US" emma:confidence="0">
                  <emma:literal>ifs</emma:literal>
                </emma:interpretation>
                <emma:interpretation id="interp23" emma:lang="en-US" emma:confidence="0">
                  <emma:literal>its</emma:literal>
                </emma:interpretation>
                <emma:interpretation id="interp24" emma:lang="en-US" emma:confidence="0">
                  <emma:literal>ids</emma:literal>
                </emma:interpretation>
              </emma:one-of>
            </emma:emma>
          </inkml:annotationXML>
          <inkml:trace contextRef="#ctx0" brushRef="#br1" timeOffset="17255.5226">3649 1707 137 0,'-21'-12'40'0,"21"12"-1"0,0 0-15 16,0 0-34-16,30 5-17 15,7 2-4-15,0 2-6 16,9 0-3-16,2-1 0 16,6 1-1-16,-1 3 28 15</inkml:trace>
          <inkml:trace contextRef="#ctx0" brushRef="#br1" timeOffset="17099.4174">3662 1905 131 0,'-5'-18'40'0,"-4"2"-2"16,9 16-8-16,0 0-18 15,0 0-8-15,-11 36-4 16,16-2 0-16,2 9 0 16,4 6 0-16,2 5-1 15,1 0-1-15,1-2 2 16,1-5-1-16,0-7 1 15,0-12-1-15,4-6-17 16,-20-22-10-16,29 0-3 16,-20-20-6-16,-3-10-1 15,-10-14-2-15,-1-8-1 16</inkml:trace>
          <inkml:trace contextRef="#ctx0" brushRef="#br1" timeOffset="17667.4826">4265 1839 134 0,'0'0'40'0,"-7"-17"-1"16,-15 7-8-16,6 2-20 16,-4 7-11-16,0 2 0 0,2 7 0 15,-2 1 0-15,2 5 0 16,-2 4 0-16,0 2 0 15,4 1 0-15,3 3 0 16,6-1 0-16,5-1 0 16,8-2 0-16,8 1 0 15,10-1 0-15,8-2 0 16,10 0 0-16,6 0 0 16,5-2 0-16,4 0 0 15,1 2 0-15,0 0 0 16,-4-1 0-16,-7 2-1 15,-9 5 1-15,-15-1-1 16,-12 2 0-16,-11 1 0 0,-12-1 0 16,-14-4 0-16,-8 1 1 15,-6-4-1-15,-1-7 0 16,1-2-7-16,-1-9-7 16,12 0-9-16,2-11-4 15,27 11-3-15,-18-36-1 16,28 14-2-16,12-6 2 15,14-1 6-15</inkml:trace>
        </inkml:traceGroup>
        <inkml:traceGroup>
          <inkml:annotationXML>
            <emma:emma xmlns:emma="http://www.w3.org/2003/04/emma" version="1.0">
              <emma:interpretation id="{AAA7CD81-922C-40CC-B388-0F35E0A3CB4E}" emma:medium="tactile" emma:mode="ink">
                <msink:context xmlns:msink="http://schemas.microsoft.com/ink/2010/main" type="inkWord" rotatedBoundingBox="18149,7892 21010,8022 20978,8723 18117,8593"/>
              </emma:interpretation>
              <emma:one-of disjunction-type="recognition" id="oneOf5">
                <emma:interpretation id="interp25" emma:lang="en-US" emma:confidence="1">
                  <emma:literal>also</emma:literal>
                </emma:interpretation>
                <emma:interpretation id="interp26" emma:lang="en-US" emma:confidence="0">
                  <emma:literal>alto</emma:literal>
                </emma:interpretation>
                <emma:interpretation id="interp27" emma:lang="en-US" emma:confidence="0">
                  <emma:literal>Also</emma:literal>
                </emma:interpretation>
                <emma:interpretation id="interp28" emma:lang="en-US" emma:confidence="0">
                  <emma:literal>Fuso</emma:literal>
                </emma:interpretation>
                <emma:interpretation id="interp29" emma:lang="en-US" emma:confidence="0">
                  <emma:literal>arson</emma:literal>
                </emma:interpretation>
              </emma:one-of>
            </emma:emma>
          </inkml:annotationXML>
          <inkml:trace contextRef="#ctx0" brushRef="#br1" timeOffset="18435.8617">5600 2128 123 0,'0'0'33'15,"14"-21"1"-15,-19-1-3 16,1 4-9-16,-5-7-10 16,4 0-12-16,-4-2 0 15,-2-2 0-15,-3 2 0 16,-8 5 0-16,-1 6 0 16,-6 9 0-16,-6 9 0 15,-2 7 0-15,-5 11 0 16,-1 10 0-16,1 8 0 15,8 7 0-15,7 5-1 0,7 1 0 16,16-1 0-16,13-1 2 16,20-8-1-16,13-5 1 15,14-14 0-15,11-8-1 16,1-14 0-16,4-9 0 16,-7-7-4-16,-11-11 0 15,-10-2 2-15,-14-3 2 16,-10 1 0-16,-11 1 0 15,-9 6 0-15,-5 3 3 16,5 21 2-16,-18-24-3 16,18 24-2-16,-16 4 0 15,16-4 0-15,-6 29 0 16,8-6 0-16,3 4 0 0,6 4-1 16,4 1 0-16,4 2 1 15,5 0 0-15,5-5 2 16,5-4-2-1,4-7 0-15,0-9-15 0,7-3-10 16,-9-14-5-16,2-6-2 16,-9-13-1-16,-4-5 0 15,-11-11-4-15,-3-8 6 16,-5-8 19-16,-10-6 23 16,-1-3 10-16,-10-3 13 15,3 8-1-15,-3 8 0 16,3 13 3-16,-3 12-4 15,15 30-4-15,0 0-12 0,-11 25-12 16,20 16-4-16,8 13 0 16,2 7 0-16,5 8 0 15,5-1 0-15,3 1 0 16,-1-8-1-16,0-4 1 16,-1-10-1-16,-1-13-8 15,5-3-10-15,-1-17-9 16,1-5-4-16,-5-14-2 15,4-8-4-15,-3-10-3 16,3-6 1-16</inkml:trace>
          <inkml:trace contextRef="#ctx0" brushRef="#br1" timeOffset="18796.9505">6699 2080 96 0,'-2'-20'42'15,"-11"2"-8"-15,13 18-3 16,-36-16-8-16,17 19-6 15,-7-1-6-15,6 9-10 0,2 2-1 16,18-13 0-16,-16 30 0 16,22-12 0-16,6 0 0 15,12 0 0-15,10 2 0 16,9-2 0-16,11 2 0 16,8 3 0-16,6 1 0 15,-1 3 0-15,2 3 0 16,-6 2 0-16,-9 1 0 15,-11-1-2-15,-14-1 1 0,-13-2 0 16,-19-4 0 0,-14-5 0-16,-11-8 0 15,-12-5 1-15,-5-5 0 16,-4-7 0-16,0-1-7 0,1-12-9 16,17 0-9-16,7-9-6 15,23-1-1-15,12-8-7 16,19 1-1-16,13-1 0 15,17-1 23-15</inkml:trace>
          <inkml:trace contextRef="#ctx0" brushRef="#br1" timeOffset="19193.2784">7720 2055 141 0,'6'-20'39'0,"-6"2"-2"16,-17-6-11-16,1 8-16 0,-7 2-8 15,-6 5-2-15,-5 7 0 16,-4 7 0-16,-2 8 0 16,0 9 0-16,2 8 0 15,4 10 0-15,5 8 0 16,8 6-1-16,10 2 1 16,13 2-2-16,17-1 2 15,14-3 0-15,16-7 1 16,12-7-1-16,13-13 1 15,11-11 0-15,1-14-1 16,-1-11 0-16,-9-13 0 16,-13-10-1-16,-20-10 0 15,-17-8 1-15,-25-2-1 0,-20 0 1 16,-16 1 0-16,-10 3 1 16,-5 4 0-16,1 5-3 15,13 15-21-15,3 3-8 16,33 21-2-16,-12-24-6 15,30 14-4-15,21 2-3 16,16-2 10-16</inkml:trace>
        </inkml:traceGroup>
      </inkml:traceGroup>
    </inkml:traceGroup>
    <inkml:traceGroup>
      <inkml:annotationXML>
        <emma:emma xmlns:emma="http://www.w3.org/2003/04/emma" version="1.0">
          <emma:interpretation id="{27381554-4969-493C-AF34-AA50094C8A60}" emma:medium="tactile" emma:mode="ink">
            <msink:context xmlns:msink="http://schemas.microsoft.com/ink/2010/main" type="paragraph" rotatedBoundingBox="13011,9179 18293,9039 18313,9817 13032,995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0245A87-6E1B-4417-B3BD-7528CEA18148}" emma:medium="tactile" emma:mode="ink">
              <msink:context xmlns:msink="http://schemas.microsoft.com/ink/2010/main" type="line" rotatedBoundingBox="13011,9179 18293,9039 18313,9817 13032,9958"/>
            </emma:interpretation>
          </emma:emma>
        </inkml:annotationXML>
        <inkml:traceGroup>
          <inkml:annotationXML>
            <emma:emma xmlns:emma="http://www.w3.org/2003/04/emma" version="1.0">
              <emma:interpretation id="{CE1C9DAA-7FE1-4FBA-8EEF-9BD75B3806B3}" emma:medium="tactile" emma:mode="ink">
                <msink:context xmlns:msink="http://schemas.microsoft.com/ink/2010/main" type="inkWord" rotatedBoundingBox="13011,9179 16018,9099 16039,9878 13032,9958"/>
              </emma:interpretation>
              <emma:one-of disjunction-type="recognition" id="oneOf6">
                <emma:interpretation id="interp30" emma:lang="en-US" emma:confidence="0">
                  <emma:literal>mar</emma:literal>
                </emma:interpretation>
                <emma:interpretation id="interp31" emma:lang="en-US" emma:confidence="0">
                  <emma:literal>mass</emma:literal>
                </emma:interpretation>
                <emma:interpretation id="interp32" emma:lang="en-US" emma:confidence="0">
                  <emma:literal>mos</emma:literal>
                </emma:interpretation>
                <emma:interpretation id="interp33" emma:lang="en-US" emma:confidence="0">
                  <emma:literal>moor</emma:literal>
                </emma:interpretation>
                <emma:interpretation id="interp34" emma:lang="en-US" emma:confidence="0">
                  <emma:literal>misr</emma:literal>
                </emma:interpretation>
              </emma:one-of>
            </emma:emma>
          </inkml:annotationXML>
          <inkml:trace contextRef="#ctx0" brushRef="#br1" timeOffset="20551.1136">145 3188 148 0,'-29'-12'41'16,"29"12"-2"-16,-25 3-17 16,20 13-21-1,8 6-1-15,6 3 0 16,4 8 0-16,1 6 0 0,3 2 0 15,-3 1 0-15,-1-3-1 16,-2-4 1-16,-2-5 0 16,-2-6 0-16,-7-24 0 15,9 16 0-15,-9-16 1 16,12-24-1-16,-6-1 1 16,5-5-1-16,-2-8 0 15,3-5 0-15,1-4 0 16,3 0-1-16,4 4-1 15,2 2 1-15,1 6 0 0,4 10 0 16,2 7 1 0,2 13 0-16,-1 17 0 15,3 10 0-15,-4 10 1 0,1 10-1 16,-1 6 1-16,-2 8-1 16,-1 5-1-16,-5-1 0 15,-1-5 1-15,0-4-1 16,-2-8 1-16,-4-9 0 15,-1-12 0-15,-13-22 0 16,16-2 0-16,-8-20 0 16,-3-12 0-16,-3-9 0 15,-2-9 1-15,2-6-1 16,3 1 0-16,6-3 0 16,3 6-1-16,4 8 1 15,6 10 1-15,5 10 0 16,5 19-1-16,2 11 0 0,0 10 0 15,0 13 0-15,-2 11 1 16,-3 5-1-16,0 9 0 16,-6 2-1-16,-3-2 0 15,-1-1 1-15,-3-6 0 16,0-7 0-16,-3-6-1 16,-1-16-12-16,3-3-12 15,-17-13-5-15,28-24-2 0,-13-6-1 16,1-10-1-1,-1-8 0-15,4-6-1 16</inkml:trace>
          <inkml:trace contextRef="#ctx0" brushRef="#br1" timeOffset="21175.6711">1722 2981 172 0,'0'16'39'0,"-11"10"-5"15,-7 13-33-15,2 8 0 16,5 9 0-16,-1 3-1 16,1 6 1-16,4 1-1 15,5-1-1-15,2-4 0 16,3-10 1-16,5-10 0 16,3-10-1-16,-1-15 1 15,7-14 1-15,-17-2-1 0,28-40 0 16,-13 4 0-16,-4-12 0 15,0-12 1-15,-2-6-3 16,0 1 2-16,-2-2-1 16,2 4 1-16,-2 6-1 15,0 5 1-15,-3 10-1 16,1 13 1-16,1 11 0 16,-6 18 0-16,0 0-1 15,20 4 1-15,-8 16-1 16,4 5 2-16,8 11 0 15,5 5 0-15,9 4-1 16,5 6 1-16,7 1 0 16,5 2-1-16,1 3 1 0,-1-1-2 15,0-2 1-15,-3-3-1 16,-9-5 1-16,-8-2 0 16,-14-10-1-1,-12-7 1-15,-11-7 0 0,2-20-1 16,-43 14 1-16,2-18 0 15,-10-5 0-15,-10-5-1 16,-6 0 1-16,-3-1 0 16,-3 1 0-16,5 3 0 15,8 2 1-15,8 4-2 16,12 3 1-16,15 2 0 16,25 0-10-16,0 0-9 15,22 5-8-15,8-8-3 0,15 1-1 16,2-7-1-1,8-2-1-15,-3-7 0 16</inkml:trace>
          <inkml:trace contextRef="#ctx0" brushRef="#br1" timeOffset="21570.6789">2439 3185 165 0,'0'0'34'0,"0"0"-1"15,0 0-15-15,23 21-18 16,-3 10 0-16,5 7-1 16,8 10 0-16,6 6 1 15,7 4-2-15,-1 1 2 16,0-3 0-16,-2-2 0 16,-1-9 1-16,-5-6-1 15,-2-13 0-15,-6-14 1 0,-4-10-1 16,-9-15 0-16,-1-12 0 15,-5-11 0 1,-4-9 0-16,-1-9 0 0,-5-3 0 16,-3-5 0-16,-3 1 1 15,3 2-2-15,-3 3 1 16,1 9-1-16,1 6 0 16,1 9 0-16,4 5 1 0,3 10-2 15,-4 17-16 1,20-9-12-16,-20 9-1 15,32 15-1-15,-16-4-2 16,6-1-2-16,2 1-1 0,3-4 13 16</inkml:trace>
        </inkml:traceGroup>
        <inkml:traceGroup>
          <inkml:annotationXML>
            <emma:emma xmlns:emma="http://www.w3.org/2003/04/emma" version="1.0">
              <emma:interpretation id="{43147DF7-9D1E-43D4-88EE-6247F229DC91}" emma:medium="tactile" emma:mode="ink">
                <msink:context xmlns:msink="http://schemas.microsoft.com/ink/2010/main" type="inkWord" rotatedBoundingBox="17011,9145 18295,9111 18312,9763 17028,9798"/>
              </emma:interpretation>
              <emma:one-of disjunction-type="recognition" id="oneOf7">
                <emma:interpretation id="interp35" emma:lang="en-US" emma:confidence="1">
                  <emma:literal>or</emma:literal>
                </emma:interpretation>
                <emma:interpretation id="interp36" emma:lang="en-US" emma:confidence="0">
                  <emma:literal>Or</emma:literal>
                </emma:interpretation>
                <emma:interpretation id="interp37" emma:lang="en-US" emma:confidence="0">
                  <emma:literal>oar</emma:literal>
                </emma:interpretation>
                <emma:interpretation id="interp38" emma:lang="en-US" emma:confidence="0">
                  <emma:literal>ors</emma:literal>
                </emma:interpretation>
                <emma:interpretation id="interp39" emma:lang="en-US" emma:confidence="0">
                  <emma:literal>ore</emma:literal>
                </emma:interpretation>
              </emma:one-of>
            </emma:emma>
          </inkml:annotationXML>
          <inkml:trace contextRef="#ctx0" brushRef="#br1" timeOffset="22279.1459">4561 3298 122 0,'-6'-32'40'15,"-1"-3"-1"-15,-6-6-11 16,3 7-17-16,-5 0-6 16,1 3-5-16,-8 6-2 15,-1 7 1-15,-8 7 0 16,-3 9 1-16,-6 9 0 15,-3 8 2-15,-2 14-1 16,3 8-1-16,1 10 1 16,6 7 0-16,8 11 0 15,9 1 0-15,16 3 0 16,15-3-1-16,14-12 0 16,15-7 1-16,12-16 0 0,5-15-1 15,6-20 0-15,-2-17 0 16,-5-13 0-16,-13-13 0 15,-12-5 0 1,-17-6-1-16,-14 4 1 0,-10 0 0 16,-8 6-1-16,-4 4-5 15,1 16-11-15,-3-3-8 16,9 13-6-16,4-2 0 16,9 20-1-16,9-21-1 15,11 15 0-15,5 1 6 16,8-1 14-16</inkml:trace>
          <inkml:trace contextRef="#ctx0" brushRef="#br1" timeOffset="22606.864">4747 3068 158 0,'0'0'31'0,"0"0"1"16,0 0-8-16,0 0-22 16,-4 39 0-16,15-6-2 0,5 8 1 15,6 6 0-15,6 3 1 16,3 4-1-16,0 2-1 15,0-6-1-15,-4-7 0 16,-6-7 1-16,-5-7 0 16,-8-11 0-16,-8-18-1 15,0 0 1-15,0 0 0 16,-18-39-1-16,7 8 1 0,-2-5 0 16,4-4 1-1,6-1-1-15,3-6 0 16,5 1 0-16,6-1-1 15,7 0 1-15,7 2-1 16,9 0 1-16,10 7-8 0,-1 0-16 16,11 19-9-16,-3-3 1 15,5 9-1-15,-9 4-2 16,-1 4-2-16</inkml:trace>
        </inkml:traceGroup>
      </inkml:traceGroup>
    </inkml:traceGroup>
    <inkml:traceGroup>
      <inkml:annotationXML>
        <emma:emma xmlns:emma="http://www.w3.org/2003/04/emma" version="1.0">
          <emma:interpretation id="{232CEE18-5E67-4F4D-A781-745E2D3F6C8C}" emma:medium="tactile" emma:mode="ink">
            <msink:context xmlns:msink="http://schemas.microsoft.com/ink/2010/main" type="paragraph" rotatedBoundingBox="13324,10377 20573,10425 20565,11658 13316,1161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77B3DE5-D940-4127-9B3C-43C729157E80}" emma:medium="tactile" emma:mode="ink">
              <msink:context xmlns:msink="http://schemas.microsoft.com/ink/2010/main" type="line" rotatedBoundingBox="13324,10377 20573,10425 20565,11658 13316,11611"/>
            </emma:interpretation>
          </emma:emma>
        </inkml:annotationXML>
        <inkml:traceGroup>
          <inkml:annotationXML>
            <emma:emma xmlns:emma="http://www.w3.org/2003/04/emma" version="1.0">
              <emma:interpretation id="{004B9AF3-B431-4433-AA0E-6520891DF4EC}" emma:medium="tactile" emma:mode="ink">
                <msink:context xmlns:msink="http://schemas.microsoft.com/ink/2010/main" type="inkWord" rotatedBoundingBox="13324,10411 18164,10442 18156,11642 13316,11611">
                  <msink:destinationLink direction="with" ref="{CB522D04-15D4-4541-8FA8-B8F28AD680EB}"/>
                </msink:context>
              </emma:interpretation>
              <emma:one-of disjunction-type="recognition" id="oneOf8">
                <emma:interpretation id="interp40" emma:lang="en-US" emma:confidence="0.5">
                  <emma:literal>change</emma:literal>
                </emma:interpretation>
                <emma:interpretation id="interp41" emma:lang="en-US" emma:confidence="0">
                  <emma:literal>Change</emma:literal>
                </emma:interpretation>
                <emma:interpretation id="interp42" emma:lang="en-US" emma:confidence="0">
                  <emma:literal>changer</emma:literal>
                </emma:interpretation>
                <emma:interpretation id="interp43" emma:lang="en-US" emma:confidence="0">
                  <emma:literal>orange</emma:literal>
                </emma:interpretation>
                <emma:interpretation id="interp44" emma:lang="en-US" emma:confidence="0">
                  <emma:literal>changed</emma:literal>
                </emma:interpretation>
              </emma:one-of>
            </emma:emma>
          </inkml:annotationXML>
          <inkml:trace contextRef="#ctx0" brushRef="#br1" timeOffset="23899.2211">1121 4565 112 0,'-21'-26'38'0,"8"7"-6"15,2 2-10-15,-5-6-5 16,5 1-3-16,-9-5-5 16,1 0-9-16,-9 0 0 15,0 4 0-15,-10-2 0 16,-6 5 0-16,-4 6 0 15,-3 5 0-15,-7 9-1 0,1 9 1 16,1 12 0-16,2 13 0 16,5 13 0-1,9 9 0-15,8 7 0 16,8 5 0-16,13 4 1 0,15-3 1 16,12-4-1-16,15-12 1 15,14-8-1-15,11-12 0 16,11-13 0-16,5-13-1 15,7-13-9-15,-8-12-9 16,3-5-6-16,-15-17-1 16,-3-1-1-16,-18-11 1 15,-2 0 0-15,-12-11 6 16,-8-2 14-16,-2 6 16 0,-10-8 12 16,1 15 1-1,-6-2 1-15,2 14-1 16,-8 3-1-16,3 19-4 15,4 18-6-15,0 0-8 0,-19 0-5 16,15 21 0-16,6 15 0 16,0 11 0-16,5 12 0 15,5 8 0-15,1 8 2 16,7 1-1-16,2 3 0 16,5-5 0-16,0-9 0 15,5-10 0-15,-5-13 0 16,-1-12-1-16,-1-13 0 0,-7-12-2 15,-2-10 2 1,-9-12-1-16,-1-10-1 16,-6-10 1-16,0-14 0 15,2-6 0-15,1-6 0 0,3 2 0 16,4 1 0-16,8 10 1 16,4 10 0-16,3 15 0 15,6 20 0-15,2 14 0 16,3 16 0-16,0 11 0 15,0 11 1-15,-2 5 0 16,-3 2 0-16,-1 2 0 16,-4-3 0-16,-6-2-1 15,-1-4-6-15,-6-13-14 0,7-9-9 16,-20-25-2 0,23 16-1-16,-23-16 0 15,17-30-2-15,-10-1-1 16,4-7 10-16</inkml:trace>
          <inkml:trace contextRef="#ctx0" brushRef="#br1" timeOffset="24810.6154">2352 4559 164 0,'-18'-27'32'16,"2"4"-1"-16,-9-4-19 15,1 5-11-15,2 4-1 16,1 7 0-16,-5 10 0 16,-1 8 0-16,-1 9-1 15,-5 11 1-15,1 7 0 0,-1 11 1 16,6 4-1-16,2 5 1 16,10 0 1-16,12 0-2 15,14-7 2 1,12-3-1-16,13-11 0 0,13-6-1 15,5-15 2-15,9-12-6 16,4-7-6-16,-9-13-2 16,-2-3-2-16,-15-15 1 15,-5 1-1-15,-16-8 11 16,-7 3 2-16,-12 4 4 16,-10 4 5-16,0 11 4 15,-7 5 0-15,16 18 1 16,-27 2 0-16,20 14-11 0,3 9-1 15,8 7-1-15,3 6 1 16,9 2 1 0,8 1-1-16,8-1 0 0,8-6 0 15,5-4-1-15,7-8 1 16,1-9-10-16,8-4-9 16,-9-11-7-16,4-5-1 15,-12-11-1-15,-5-2 0 16,-12-13 5-16,-7 3 6 15,-11-2 24-15,-11-8 9 16,-3 4 7-16,-11 0 0 16,1 13 2-16,-4 5-1 15,19 18-2-15,-24-2-9 0,24 2-13 16,-2 39-1-16,11-8 1 16,8 5 0-16,6 4 0 15,2-1 0 1,6 2-1-16,0-3 2 0,-3-4-3 15,1-3 3-15,-5-8-4 16,-4-8 2-16,-20-15-2 16,18 5 2-16,-18-5-1 15,-9-29 1-15,-2-1 0 16,-4-10-2-16,5-7 2 16,1-5-1-16,5-2 1 15,9-1-1-15,10 6 1 16,8 6 0-16,6 12 0 0,7 19 0 15,6 12 0 1,-1 16 1-16,-1 14-1 16,-4 12 1-16,-4 6 0 0,-3 5 0 15,-5 2-2-15,-4 1 2 16,-4-4-1-16,-2-5 1 16,1-7-4-16,5-6-15 15,-8-13-11-15,10-6-1 16,-6-17-1-16,6-7-1 15,-2-13-1-15,5-3-1 16,-2-5 3-16</inkml:trace>
          <inkml:trace contextRef="#ctx0" brushRef="#br1" timeOffset="25368.1181">4057 4804 172 0,'7'-18'32'0,"1"2"-1"15,-12-4-23-15,4 0-9 16,-5 0 1-16,5 20 0 16,-27-25-1-16,5 20 1 15,-7 8-1-15,-2 6 1 16,-7 11 1-16,1 5 0 16,-1 8 0-16,5 5-1 15,6 3 1-15,15 2-1 16,12-2 2-16,10-1-2 15,17-8 0-15,13-5-1 16,7-9 2-16,9-9-1 16,2-9 0-16,-2-7 0 0,-8-7 0 15,-8-10-1-15,-9-4 1 16,-10-5 0-16,-10-3-1 16,-7 2 1-16,-10 0-1 15,-3 3 2-15,0 4-2 16,0 6 1-16,9 21-1 15,-16-18 1-15,16 18 0 16,9 16 1-16,7 6 0 16,4 6-2-16,9 8 2 15,7 7-2-15,6 4 3 16,-1 7-3-16,-3 4 2 16,-4 3-2-16,-5 4 1 15,-7-4 0-15,-11 0 0 0,-13-7 0 16,-9-7 0-16,-9-8 0 15,-9-15 0-15,-3-10 0 16,-6-14 0-16,-2-18-13 16,10-5-12-16,1-17-6 15,9-5 0-15,4-10-2 16,16-3-1-16,3-5-1 16</inkml:trace>
          <inkml:trace contextRef="#ctx0" brushRef="#br1" timeOffset="25763.2035">4523 4910 161 0,'34'0'34'0,"-18"-4"-1"15,10 4-14-15,1-3-19 16,7-1 1-16,7-5-1 16,6-2 0-1,2-1-1-15,-2-6 2 0,-6 0-2 16,-4-4 2-16,-9-1-2 15,-6-2 1-15,-9 1 0 16,-10-3-1-16,-5 2 0 16,-7 4 1-16,-7-1-1 15,-7 6 1-15,-4 3 0 16,-6 10-1-16,-1 8 1 16,-4 8 0-16,-2 12 0 0,6 7 1 15,3 8 0 1,8 7-1-16,10 1 1 15,10 4-1-15,15-3 2 16,12-2-3-16,12-10 2 16,9-4-2-16,7-13 1 0,6-10 0 15,5-2-19-15,-7-17-12 16,2-8-1-16,-11-11-1 16,-2-3-2-16,-9-9-2 15,0 1-1-15</inkml:trace>
        </inkml:traceGroup>
        <inkml:traceGroup>
          <inkml:annotationXML>
            <emma:emma xmlns:emma="http://www.w3.org/2003/04/emma" version="1.0">
              <emma:interpretation id="{2D5AD5D2-99BB-4FD1-A258-8EB346075370}" emma:medium="tactile" emma:mode="ink">
                <msink:context xmlns:msink="http://schemas.microsoft.com/ink/2010/main" type="inkWord" rotatedBoundingBox="18950,10414 20573,10425 20569,11046 18946,11036"/>
              </emma:interpretation>
              <emma:one-of disjunction-type="recognition" id="oneOf9">
                <emma:interpretation id="interp45" emma:lang="en-US" emma:confidence="1">
                  <emma:literal>in</emma:literal>
                </emma:interpretation>
                <emma:interpretation id="interp46" emma:lang="en-US" emma:confidence="0">
                  <emma:literal>Tn</emma:literal>
                </emma:interpretation>
                <emma:interpretation id="interp47" emma:lang="en-US" emma:confidence="0">
                  <emma:literal>an</emma:literal>
                </emma:interpretation>
                <emma:interpretation id="interp48" emma:lang="en-US" emma:confidence="0">
                  <emma:literal>tn</emma:literal>
                </emma:interpretation>
                <emma:interpretation id="interp49" emma:lang="en-US" emma:confidence="0">
                  <emma:literal>on</emma:literal>
                </emma:interpretation>
              </emma:one-of>
            </emma:emma>
          </inkml:annotationXML>
          <inkml:trace contextRef="#ctx0" brushRef="#br1" timeOffset="26267.2513">6019 4473 151 0,'0'0'4'0,"23"-2"-5"16,6 6-27-16,7-6-5 0,13 0 0 15,3-2 0-15</inkml:trace>
          <inkml:trace contextRef="#ctx0" brushRef="#br1" timeOffset="26132.1596">6145 4509 145 0,'0'0'33'0,"0"0"-1"16,-5 20-9-16,1 5-14 15,4 9-8-15,5 9-1 16,6 2 0-16,0 2 0 0,5 0-1 16,2-8 1-16,-1-6-5 15,6-8-19-15,-23-25-8 16,29 16 0-16,-29-16 0 16,3-27-2-16,-10-2 1 15</inkml:trace>
          <inkml:trace contextRef="#ctx0" brushRef="#br1" timeOffset="26711.6018">6547 4383 170 0,'0'0'33'0,"-18"3"-1"16,20 15-23-16,7 11-9 15,7 5 0-15,6 4 0 16,5 5 0-16,4 2 0 15,-1 0-1-15,1-5 1 16,-2-6 0-16,-7-5 0 0,-6-7 0 16,-16-22 0-16,7 19-1 15,-7-19 1-15,-18-7 0 16,4-9 0-16,-3-9-1 16,1-9 1-16,2-11 0 15,5-8 0-15,10-2 0 16,10-7 1-16,11 3-1 15,12 5 1-15,13 7-1 16,13 13 1-16,6 14-1 16,10 15 1-16,5 14-1 15,1 18 0-15,-3 9 0 16,-5 11 1-16,-5 5-1 16,-12 5 0-16,-6-1 0 0,-13 0 0 15,-9-6 1 1,-8-10-1-16,-6-8 0 15,-4-8-14-15,-11-24-16 16,0 0-2-16,0 0-2 0,16-38-3 16,-11-3-2-16,8-15-3 15</inkml:trace>
        </inkml:traceGroup>
      </inkml:traceGroup>
    </inkml:traceGroup>
    <inkml:traceGroup>
      <inkml:annotationXML>
        <emma:emma xmlns:emma="http://www.w3.org/2003/04/emma" version="1.0">
          <emma:interpretation id="{63BCD5C4-7160-4DC5-B5CE-6E2105E7940C}" emma:medium="tactile" emma:mode="ink">
            <msink:context xmlns:msink="http://schemas.microsoft.com/ink/2010/main" type="paragraph" rotatedBoundingBox="12405,11882 25023,11596 25042,12428 12424,1271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7CC57F4-F921-421C-8F70-FFC161C36A83}" emma:medium="tactile" emma:mode="ink">
              <msink:context xmlns:msink="http://schemas.microsoft.com/ink/2010/main" type="line" rotatedBoundingBox="12405,11882 25023,11596 25042,12428 12424,12714"/>
            </emma:interpretation>
          </emma:emma>
        </inkml:annotationXML>
        <inkml:traceGroup>
          <inkml:annotationXML>
            <emma:emma xmlns:emma="http://www.w3.org/2003/04/emma" version="1.0">
              <emma:interpretation id="{D872F3F5-19AA-498C-BDC8-FF00D4CE94C6}" emma:medium="tactile" emma:mode="ink">
                <msink:context xmlns:msink="http://schemas.microsoft.com/ink/2010/main" type="inkWord" rotatedBoundingBox="12406,11944 18339,11809 18357,12579 12424,12714"/>
              </emma:interpretation>
              <emma:one-of disjunction-type="recognition" id="oneOf10">
                <emma:interpretation id="interp50" emma:lang="en-US" emma:confidence="1">
                  <emma:literal>momentum</emma:literal>
                </emma:interpretation>
                <emma:interpretation id="interp51" emma:lang="en-US" emma:confidence="0">
                  <emma:literal>momenxm</emma:literal>
                </emma:interpretation>
                <emma:interpretation id="interp52" emma:lang="en-US" emma:confidence="0">
                  <emma:literal>mementos</emma:literal>
                </emma:interpretation>
                <emma:interpretation id="interp53" emma:lang="en-US" emma:confidence="0">
                  <emma:literal>momentums</emma:literal>
                </emma:interpretation>
                <emma:interpretation id="interp54" emma:lang="en-US" emma:confidence="0">
                  <emma:literal>momentous</emma:literal>
                </emma:interpretation>
              </emma:one-of>
            </emma:emma>
          </inkml:annotationXML>
          <inkml:trace contextRef="#ctx0" brushRef="#br1" timeOffset="28036.3356">-515 5901 175 0,'0'0'39'0,"-6"-23"-8"15,6 23-24-15,0 0-7 16,18 27 0-16,-9 0 0 16,6 9 0-16,-2 7 0 15,1 8 0-15,-1 3 0 16,-1-4 0-16,1-3 0 15,-2-8 0-15,0-6 1 16,-2-17-1-16,-9-16 0 16,16-11 0-16,-9-16 0 15,0-9 0-15,-3-7 0 16,-1-7 0-16,-3-8-1 16,4-1 1-16,0 1 0 0,1 6 1 15,2 7-1-15,6 7 1 16,1 13-1-16,8 11 0 15,5 12 0-15,2 14 0 16,5 14 0-16,1 10-1 16,-1 5 1-16,-2 11-2 15,3 0 2-15,-8 8 1 16,0-3-1-16,-4 1 0 16,-5-10 0-16,-3-6 0 15,-5-10 0-15,-1-10 0 16,-9-22 0-16,0 0 0 15,0 0 0-15,2-45 0 16,-5 5 0-16,1-7-1 16,4-7 1-16,1-1-1 15,8 1 1-15,7 1-1 16,6 8 1-16,4 9 0 16,7 11 1-16,3 15-1 0,0 13 0 15,1 10 0-15,-4 10 1 16,-7 9-1-16,-2 13 0 15,-5 8 0-15,-6 6 0 16,-4-1 0-16,-4-1 0 16,-2-5 0-16,-1-3-7 15,1-18-11-15,4-10-8 16,-9-21-4-16,20-9-1 16,-11-20-1-16,4-7 0 15,-1-9-1-15,5-3 7 16,1 5 11-16,0-1 15 15</inkml:trace>
          <inkml:trace contextRef="#ctx0" brushRef="#br1" timeOffset="29688.2653">813 5905 86 0,'0'0'32'16,"-6"-31"0"-16,6 31-1 15,-30-23-2-15,8 20-12 16,-7 1-4-16,2 7-4 15,-5 6-8-15,5 7-1 16,-4 7 0-16,8 7 0 16,-1 10 1-16,6 5-1 15,9 7 0-15,5-2 1 16,13 2-1-16,9-6 1 0,13-4-1 16,9-10 1-16,9-16-1 15,5-15 0-15,-2-12 0 16,-1-14-1-16,-6-8-3 15,-15-8-3-15,-8-6-1 16,-18-2 0-16,-10 0 1 16,-14 0 2-16,-3 6 5 15,-8 7 1-15,-3 5 2 16,3 4-1-16,4 9-10 16,4 5-7-16,23 11-7 15,0 0-5-15,0 0-4 16,0 0-1-16,39-6 0 15,-8 10 5-15,5 0 10 0,2 1 9 16,-2 4 18-16,-5 0 16 16,-10 0 6-16,-2 5 0 15,-19-14 0-15,12 29 1 16,-15-13-1-16,3 8-1 16,-8 1-11-16,10 11-16 15,2 5-3-15,7 6-1 16,3 4 1-16,4-1-1 15,4-1 0-15,-1-4 0 16,1-8 0-16,-6-8 0 16,0-11 0-16,-16-18 0 15,0 0-1-15,0 0 1 16,8-22 0-16,-19-8-1 0,2-15 1 16,2-7-1-16,1-4 1 15,6-2 0-15,7 3 0 16,6 4 0-16,7 6 0 15,2 13 0-15,6 17 0 16,3 12 0-16,2 12 0 16,-1 11 0-16,-1 14 0 15,-1 11 0-15,-1 9 1 16,-3 5-1-16,-1 4 0 16,-5 0 0-16,0-4-1 15,-4-6 1-15,-4-12 0 16,-1-12-1-16,-11-29 1 15,16 14 0-15,-16-14 1 0,8-38-1 16,-7 1 1-16,-1-12-1 16,2-14 0-16,2-5 0 15,3-1 0 1,6 3-1-16,7 5 1 0,3 8-1 16,8 14 1-16,3 12 0 15,4 16-1-15,0 15 1 16,0 10 0-16,-4 11 0 15,-5 13 0-15,-4 12 0 16,-3 6 1-16,-4 4-1 16,-4 1 1-16,1-2-1 15,-5-3 0-15,3-9 1 16,2-11-1-16,-3-13 1 0,-12-23-1 16,31 14 0-1,-13-21 0-15,0-7 1 16,2-6-1-16,1-7-1 15,1-4 1-15,2-6 0 0,-1-8-1 16,-1 0 0-16,-2-6 1 16,-2 1-1-16,-6-2 1 15,-1 3 0-15,-9 2-1 16,-4 10 1-16,-7 10 0 16,-4 9 0-16,-5 9 0 15,-5 12 0-15,-2 12 0 16,-1 8 0-16,1 17 1 15,2 8 0-15,3 12-1 16,11 1 1-16,9 5-1 16,14-1 1-16,11-7-1 15,12-8 0-15,9-16 0 16,14-14-1-16,12-13-10 0,-7-18-7 16,4-7-4-16,-13-19-1 15,-2-6-1-15,-18-11 4 16,-4-6 9-16,-12 3 12 15,-18-5 9-15,-2 14 8 16,-11-1 3-16,6 17 2 16,-10 7 1-16,15 25-4 15,0 0-9-15,-20 1-11 16,24 17 0-16,3 11 0 16,10 11 0-16,-1 3 0 15,5 9 0-15,3 4 0 16,1 2 1-16,-3-4-1 0,-1-2-1 15,-3-11 1-15,-5-10-1 16,-4-12 0-16,-9-19-5 16,0 0-3-16,0-16 0 15,-9-18 0-15,4-9 0 16,-8-15 0-16,8-3 3 16,3-2 7-16,2-2 5 15,11 8 2-15,3 1 0 16,13 15 1-16,2 12 0 15,13 16 0-15,-5 11-4 16,7 15-5-16,-1 9-1 16,-1 12 1-16,-5 13-1 15,-2 8 1-15,-8 7 0 0,-4-1 0 16,-5-2 0-16,-3-3 0 16,1-2-13-16,-9-20-10 15,4-7-6 1,-11-27-1-16,16 4-1 0,-9-26-1 15,6-9 0-15,-2-21 0 16,3-11 12-16</inkml:trace>
          <inkml:trace contextRef="#ctx0" brushRef="#br1" timeOffset="29896.0822">3424 5777 162 0,'0'0'33'16,"-2"35"-1"-16,6 2-10 0,3 12-22 15,4 7 0-15,7 12 0 16,3 0 0-16,5 1 0 16,1-3 0-16,-2-4-1 15,-7-12-15-15,2-5-11 16,-13-20-3-16,-7-25-1 16,0 0-2-16,-18 0 1 15,-4-25-1-15,1-2 1 16</inkml:trace>
          <inkml:trace contextRef="#ctx0" brushRef="#br1" timeOffset="30962.5161">3377 6112 144 0,'-7'-20'33'0,"5"-5"0"0,15 9-2 16,1-2-23 0,18 2-10-16,12 1-15 0,-1-3-9 15,11 7-5 1,0-1-1-16,-1 6 1 0,-8-3-1 15,-4 8 3-15,-12-1 11 16,-9 2 25-16,-2 3 19 16,-18-3 5-16,0 0-1 15,0 0 1-15,2 20 1 16,-2-20-3-16,-11 31-9 16,9-8-9-16,6 11-10 15,3 10-1-15,4 2 1 0,5 7-1 16,8-1 0-16,1 0 0 15,6-5 1 1,5-6-1-16,2-12 0 16,3-15 0-16,-1-8 0 15,-1-15 0-15,-3-11 0 0,-7-11 0 16,-7-10 0-16,-11-6-1 16,-6-3 1-16,-10-1 0 15,-8 1-1-15,-5 5 1 16,-3 2 0-16,-1 9-1 15,2 8-7-15,9 10-13 16,11 16-6-16,-16-16-4 16,16 16 0-16,0 0-1 15,31 2-1-15,-4 7 1 16,0-4 8-16,2 1 16 16,1-1 8-16,1 0 10 15,0 3 21-15,-13-8 2 0,-18 0-2 16,20 5 2-16,-20-5 0 15,0 0-1-15,5 20-1 16,-5-20-17-16,-2 32-13 16,9-3-1-16,8 7 0 15,1 4 0-15,6 1 1 16,1 2-1-16,-1-5 0 16,-1-2 0-16,-3-9 0 15,-1-9-1-15,-17-18 2 16,18 3-2-16,-18-3 1 15,0-30 0-15,-4 1-1 16,-3-9 1-16,0-7 0 16,-4-5 0-16,2 0 0 0,3-1 0 15,5 3 1-15,4 4-1 16,4 12 1-16,8 9-1 16,8 10 0-16,8 11 0 15,5 9 0-15,4 10 0 16,0 8-1-16,1 7 1 15,-3 10-1-15,-2 4 1 16,-5 1 0-16,-6 0-1 16,-5-7 1-16,-4-4 0 15,-3-11 0-15,-13-25 0 16,16 7 0-16,-12-27 0 16,-1-10 1-16,-1-10-1 15,2-7 0-15,-1-7 0 0,-1 0 0 16,5 2 1-16,4 2-1 15,7 10 0-15,6 6 0 16,4 14 0-16,7 11 0 16,1 13 0-16,3 14-1 15,5 5 1-15,-3 15 0 16,-3 0 0-16,-4 12 0 16,-6-1 0-16,-5-3 0 15,-7-1 0-15,-5-9 0 16,-6-3 0-16,-1-13 0 15,-4-20-12-15,0 0-17 16,0 0-3-16,4-44-2 16,5 1-2-16,2-14-3 0,5-15-2 15</inkml:trace>
        </inkml:traceGroup>
        <inkml:traceGroup>
          <inkml:annotationXML>
            <emma:emma xmlns:emma="http://www.w3.org/2003/04/emma" version="1.0">
              <emma:interpretation id="{FF526CC9-BF8C-4C13-9B31-D9BF7519B060}" emma:medium="tactile" emma:mode="ink">
                <msink:context xmlns:msink="http://schemas.microsoft.com/ink/2010/main" type="inkWord" rotatedBoundingBox="19242,11727 20931,11689 20950,12517 19261,12555"/>
              </emma:interpretation>
              <emma:one-of disjunction-type="recognition" id="oneOf11">
                <emma:interpretation id="interp55" emma:lang="en-US" emma:confidence="1">
                  <emma:literal>for</emma:literal>
                </emma:interpretation>
                <emma:interpretation id="interp56" emma:lang="en-US" emma:confidence="0">
                  <emma:literal>For</emma:literal>
                </emma:interpretation>
                <emma:interpretation id="interp57" emma:lang="en-US" emma:confidence="0">
                  <emma:literal>four</emma:literal>
                </emma:interpretation>
                <emma:interpretation id="interp58" emma:lang="en-US" emma:confidence="0">
                  <emma:literal>ford</emma:literal>
                </emma:interpretation>
                <emma:interpretation id="interp59" emma:lang="en-US" emma:confidence="0">
                  <emma:literal>fork</emma:literal>
                </emma:interpretation>
              </emma:one-of>
            </emma:emma>
          </inkml:annotationXML>
          <inkml:trace contextRef="#ctx0" brushRef="#br1" timeOffset="31579.449">6542 6396 142 0,'0'0'39'0,"20"-7"-2"0,-18-15-17 15,5-1-15-15,-5-6-1 16,-2-7-4-16,-4-5 0 15,-5-4 0-15,-11-5 0 16,-3-1 0-16,-6-6 0 16,-7-3 0-16,1-1-1 15,1 5 1-15,5 1 0 16,4 4-1-16,12 4 1 16,15 6-1-16,13 5 0 0,15 9 0 15,15 9 1 1,10 4-11-16,17 14-12 15,-4 1-7-15,1 14-2 16,-17 1 1-16,-12 11-2 0,-22 5 1 16,-16 6-2-16</inkml:trace>
          <inkml:trace contextRef="#ctx0" brushRef="#br1" timeOffset="31732.722">6410 5982 182 0,'0'0'34'15,"0"0"-2"-15,20-27-32 16,14 17-11-16,13-7-14 16,20 7-7-16,5-5-6 15,9 4-2-15,-1 1-1 16,-1 2-1-16</inkml:trace>
          <inkml:trace contextRef="#ctx0" brushRef="#br1" timeOffset="32074.79">7186 5759 141 0,'-31'-12'40'16,"-6"5"1"-16,-7-2-16 15,1 12-23-15,1 12-2 16,6 10-1-16,0 5 1 16,4 8 1-16,6 5-1 15,12 4-1-15,14 2 1 16,14-1-1-16,19-5 1 15,10-7 1-15,15-9-1 16,9-10-1-16,7-8-9 0,-7-17-4 16,-6-6-3-16,-16-11 0 15,-11-4 1-15,-21-7 2 16,-13 0 4-16,-16 0 2 16,-11 2 11-16,-6 0 4 15,2 1-4-15,1 1-7 16,8 7-8-16,9 1-5 15,15 6-5-15,9 2-3 16,9 4-7-16,12 4 1 16,5 5 21-16</inkml:trace>
          <inkml:trace contextRef="#ctx0" brushRef="#br1" timeOffset="32375.1621">7482 5792 164 0,'5'23'39'0,"-3"-3"-7"16,9 10-20-16,5 6-11 15,6 2-2 1,7 5 0-16,5 2 2 0,-1 2-1 16,1-2 0-16,-5 0 0 15,-6-7 0-15,-3-7 0 16,-7-10-1-16,-13-21 1 16,0 0-1-16,-15-16 0 15,-1-11 1-15,-2-9 0 16,-2-5-1-16,2-6 1 15,2 0 0-15,9-2 1 0,7 3-1 16,7 2 0-16,13 1 2 16,12 9-14-1,2-2-12-15,15 9-7 0,0 0-1 16,9 7-2 0,-2 2-2-16,1 6 0 0</inkml:trace>
        </inkml:traceGroup>
        <inkml:traceGroup>
          <inkml:annotationXML>
            <emma:emma xmlns:emma="http://www.w3.org/2003/04/emma" version="1.0">
              <emma:interpretation id="{F63C117D-0E32-4616-B9DB-7A1A5BD71800}" emma:medium="tactile" emma:mode="ink">
                <msink:context xmlns:msink="http://schemas.microsoft.com/ink/2010/main" type="inkWord" rotatedBoundingBox="21962,11682 25024,11612 25040,12348 21978,12417"/>
              </emma:interpretation>
              <emma:one-of disjunction-type="recognition" id="oneOf12">
                <emma:interpretation id="interp60" emma:lang="en-US" emma:confidence="0">
                  <emma:literal>barn</emma:literal>
                </emma:interpretation>
                <emma:interpretation id="interp61" emma:lang="en-US" emma:confidence="0">
                  <emma:literal>baud</emma:literal>
                </emma:interpretation>
                <emma:interpretation id="interp62" emma:lang="en-US" emma:confidence="0">
                  <emma:literal>ban</emma:literal>
                </emma:interpretation>
                <emma:interpretation id="interp63" emma:lang="en-US" emma:confidence="0">
                  <emma:literal>beau</emma:literal>
                </emma:interpretation>
                <emma:interpretation id="interp64" emma:lang="en-US" emma:confidence="0">
                  <emma:literal>bleu?</emma:literal>
                </emma:interpretation>
              </emma:one-of>
            </emma:emma>
          </inkml:annotationXML>
          <inkml:trace contextRef="#ctx0" brushRef="#br1" timeOffset="33095.9758">9066 5716 161 0,'-11'-25'39'0,"11"25"-7"16,-18-23-20 0,18 23-11-16,0 0 0 15,-1 34 0-15,6-4-1 16,4 8 1-16,5 7-1 0,3 4 1 16,1 1-1-16,0 2-1 15,3-3 1-15,1-8-2 16,-2-7 3-16,-2-10-1 15,-18-24 0-15,25 18 0 16,-25-18 0-16,11-20-1 16,-11-5 1-16,-2-4 0 15,-1-9 0-15,1-7 0 16,2-3 0-16,5-1-1 16,6 2 1-16,7 4 0 15,7 7-1-15,8 7 1 16,7 13 0-16,7 18 1 15,1 18-1-15,3 10 0 0,1 10 1 16,-5 7 0-16,-5 5-1 16,-8 7 1-16,-11 1-1 15,-10-1-2-15,-13-7 2 16,-9-9 0-16,-11-7 0 16,-12-9 0-16,-8-12 0 15,-7-13 0-15,-4-17 0 16,1-8 0-16,3-10-1 15,2-8-13-15,16 3-10 16,6-1-5-16,23 3-2 16,9 3-1-16,21 8-1 15,10 2 0-15,21 8 1 16</inkml:trace>
          <inkml:trace contextRef="#ctx0" brushRef="#br1" timeOffset="34028.45">10088 5878 135 0,'27'-20'34'0,"-6"-1"-2"16,-13-6-2-16,-1 0-16 16,-7 3-13-16,-4 1-2 15,-5 3 1-15,9 20-1 16,-32-20 0-16,6 26 3 16,-6 8-2-16,-6 10 1 15,0 6-1-15,-2 8 0 16,6 5 1-16,3 4 0 15,12 1-1-15,13 3-1 0,17-4 1 16,14-8 0-16,19-6 0 16,8-12 0-1,11-10 0-15,2-9 0 16,0-11 0-16,-9-11 0 0,-9-9 0 16,-13-3 0-16,-10-6 0 15,-10 4 0-15,-14 1 0 16,-4 5 0-16,-3 2 1 15,-5 7-1-15,12 19 0 16,-24-15 0-16,24 15 0 16,-22 15 0-16,17 1-1 15,5 7 1-15,4 6 0 0,6 3 0 16,10 4 0 0,7 4 0-16,9-2 0 0,4-6 0 15,9-7 0 1,1-5 0-16,5-13 0 0,-3-8 0 15,-5-14 0-15,-4-8 0 16,-9-8-1-16,-5-5 1 16,-9-7 0-16,-9-7 0 15,-7-4-1-15,-6 0 1 16,-5 0-1-16,-3 3 1 16,0 8 0-16,-1 5 0 15,0 13 0-15,11 25-1 16,0 0 2-16,0 0 0 15,-7 45 0-15,16-5-1 16,5 8 1-16,4 5-1 16,6 0 1-16,5 3-1 15,3 0 0-15,1-13-1 0,-1-5 1 16,2-16 0-16,1-10 0 16,-3-10 0-16,-3-9-1 15,-4-11 1-15,-1-9 0 16,-3-6 0-16,-3-3 0 15,-1 0 0-15,-5-5 0 16,-3-2-1-16,-3-2 1 16,-6 4-1-16,-2 1 1 15,-4 4-1-15,1 7 1 16,-2 9 0-16,7 20-1 16,0 0 2-16,0 0 0 15,-13 42 0-15,20-8-1 16,4 9 1-16,4 4-1 0,5 3 1 15,1 1-1-15,4 3-1 16,1-6 0-16,1-3 1 16,0-5 0-16,-2-10 0 15,-1-8-1-15,-5-15-15 16,8-1-11-16,-27-6-3 16,33-35-1-16,-26 1-1 15,8-4-1-15,-8-5-1 16,5 0 0-16</inkml:trace>
          <inkml:trace contextRef="#ctx0" brushRef="#br1" timeOffset="34446.6792">11472 5587 148 0,'-20'-29'33'16,"20"29"0"-16,11-33-3 15,14 15-29-15,5 4-1 16,12 1 1-16,3 6-1 16,2 2 1-16,0 5-1 15,0 7 0-15,-9 6 0 16,-8 5 0-16,-8 9-1 16,-9 3 1-16,-10 4 0 15,-4 10 0-15,-5 1 0 16,-5 1 0-16,-3-1 0 0,-1 0 1 15,1-2-1-15,1-1 0 16,2-4 0-16,2-8-1 16,4-5 1-16,3-1 0 15,4-8 0-15,-2-16 0 16,20 18 0-16,-2-14 1 16,5-4-1-16,4-2 0 15,10-4 0-15,-3-3-10 16,11 8-12-16,-9-5-9 15,2 4-1-15,-9-3-2 16,0 1 0-16,-11-3-3 16,-18 7-2-16</inkml:trace>
        </inkml:traceGroup>
      </inkml:traceGroup>
    </inkml:traceGroup>
    <inkml:traceGroup>
      <inkml:annotationXML>
        <emma:emma xmlns:emma="http://www.w3.org/2003/04/emma" version="1.0">
          <emma:interpretation id="{F97E9621-C27A-4741-8186-2719E208A0FF}" emma:medium="tactile" emma:mode="ink">
            <msink:context xmlns:msink="http://schemas.microsoft.com/ink/2010/main" type="paragraph" rotatedBoundingBox="4828,13842 21595,13967 21578,16263 4811,161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55158B2-039A-434B-8AE8-2F6D9385D26D}" emma:medium="tactile" emma:mode="ink">
              <msink:context xmlns:msink="http://schemas.microsoft.com/ink/2010/main" type="line" rotatedBoundingBox="4828,13842 21595,13967 21587,15141 4819,15016"/>
            </emma:interpretation>
          </emma:emma>
        </inkml:annotationXML>
        <inkml:traceGroup>
          <inkml:annotationXML>
            <emma:emma xmlns:emma="http://www.w3.org/2003/04/emma" version="1.0">
              <emma:interpretation id="{0E234AA7-CF20-4E5D-BE07-C3FDF87DE7F6}" emma:medium="tactile" emma:mode="ink">
                <msink:context xmlns:msink="http://schemas.microsoft.com/ink/2010/main" type="inkWord" rotatedBoundingBox="4826,14024 6138,14034 6132,14913 4820,14903"/>
              </emma:interpretation>
              <emma:one-of disjunction-type="recognition" id="oneOf13">
                <emma:interpretation id="interp65" emma:lang="en-US" emma:confidence="0">
                  <emma:literal>so</emma:literal>
                </emma:interpretation>
                <emma:interpretation id="interp66" emma:lang="en-US" emma:confidence="0">
                  <emma:literal>So</emma:literal>
                </emma:interpretation>
                <emma:interpretation id="interp67" emma:lang="en-US" emma:confidence="0">
                  <emma:literal>SO</emma:literal>
                </emma:interpretation>
                <emma:interpretation id="interp68" emma:lang="en-US" emma:confidence="0">
                  <emma:literal>50</emma:literal>
                </emma:interpretation>
                <emma:interpretation id="interp69" emma:lang="en-US" emma:confidence="0">
                  <emma:literal>go</emma:literal>
                </emma:interpretation>
              </emma:one-of>
            </emma:emma>
          </inkml:annotationXML>
          <inkml:trace contextRef="#ctx0" brushRef="#br2" timeOffset="45485.0116">-7664 8026 146 0,'-11'-21'45'16,"-9"-10"-3"-16,9 13-20 15,-9-5-22-15,8 5 0 16,-4 2 0-16,-3 3 0 16,0 4 0-16,-5 4 0 0,-1 7 0 15,-4 3 0-15,-3 6 0 16,-3 7 0-16,-1 7 0 15,2 5 0 1,3 5 0-16,2 1 0 0,9 0 0 16,6 0 0-16,10-6 0 15,10-3 0-15,10-5 0 16,11-8 0-16,13-3 0 16,10-4 0-16,8-3 0 15,3-1 0-15,4 5 0 16,2 2 0-16,-2 7 0 15,-7 4 0-15,-9 8 0 16,-10 7 0-16,-8 4 0 0,-11 4 0 16,-8 3 0-1,-12 0 0-15,-9 0 0 16,-7-2 0-16,-7-4 0 16,-6-7 0-16,-7-3 0 0,-4-13 0 15,-5-9 0-15,0-5 0 16,-2-13 0-16,0-8 0 15,7-2 0-15,1-14-7 16,19 8-19-16,2-9-6 16,23 9-5-16,4-4-5 15,18 5-3-15,8-1-2 16,13 4 29-16</inkml:trace>
          <inkml:trace contextRef="#ctx0" brushRef="#br2" timeOffset="45912.63">-7027 8124 155 0,'-13'-29'43'0,"-14"-5"-9"16,7 12-17-16,-7 0-11 15,2 12-6-15,-4 8 0 16,0 11 0-16,-2 7 0 15,3 15 0-15,0 6 0 16,-2 10 0-16,6 7 0 16,6 7 0-16,6 4 0 15,6 2 0-15,13-3 0 16,10-6 0-16,15-6 0 16,15-10 0-16,13-14 0 0,6-15 0 15,8-13 0-15,0-16 0 16,-5-13 0-16,-11-7 0 15,-13-11 0-15,-18-7 0 16,-24-3 0-16,-19-3 0 16,-16 3 0-16,-15 3 0 15,-9 5 0-15,-2 6 0 16,2 12 0-16,2 3-18 16,22 17-12-16,8-2-5 15,24 13-6-15,0 0-4 16,47-2-2-16,2 2 9 15</inkml:trace>
        </inkml:traceGroup>
        <inkml:traceGroup>
          <inkml:annotationXML>
            <emma:emma xmlns:emma="http://www.w3.org/2003/04/emma" version="1.0">
              <emma:interpretation id="{FE8D295A-F370-409D-846B-14773C941267}" emma:medium="tactile" emma:mode="ink">
                <msink:context xmlns:msink="http://schemas.microsoft.com/ink/2010/main" type="inkWord" rotatedBoundingBox="6788,14105 9785,14127 9780,14870 6783,14847">
                  <msink:destinationLink direction="with" ref="{F9933DE0-F512-4107-83D4-FF389803C153}"/>
                </msink:context>
              </emma:interpretation>
              <emma:one-of disjunction-type="recognition" id="oneOf14">
                <emma:interpretation id="interp70" emma:lang="en-US" emma:confidence="1">
                  <emma:literal>what</emma:literal>
                </emma:interpretation>
                <emma:interpretation id="interp71" emma:lang="en-US" emma:confidence="0">
                  <emma:literal>wheat</emma:literal>
                </emma:interpretation>
                <emma:interpretation id="interp72" emma:lang="en-US" emma:confidence="0">
                  <emma:literal>What</emma:literal>
                </emma:interpretation>
                <emma:interpretation id="interp73" emma:lang="en-US" emma:confidence="0">
                  <emma:literal>what's</emma:literal>
                </emma:interpretation>
                <emma:interpretation id="interp74" emma:lang="en-US" emma:confidence="0">
                  <emma:literal>what'd</emma:literal>
                </emma:interpretation>
              </emma:one-of>
            </emma:emma>
          </inkml:annotationXML>
          <inkml:trace contextRef="#ctx0" brushRef="#br2" timeOffset="46684.9149">-6093 8187 157 0,'-18'-8'45'0,"18"8"-2"15,-27 15-33-15,22 6-10 16,8 10 0-16,5 9 0 15,2 6 0-15,7 5 0 0,1 1 0 16,5-4 0-16,4-3 0 16,4-10 0-1,0-8 0-15,1-11 0 0,1-13 0 16,-1-8 0-16,-1-11 0 16,-6-9 0-16,-3-8 0 15,-2-5 0-15,-6-5 0 16,-3 2 0-16,-8 0 0 15,1 6 0-15,-6 8 0 16,0 11 0-16,2 16 0 16,0 0 0-16,-12 16 0 15,10 11 0-15,7 11 0 16,3 5 0-16,4 4 0 16,8 0 0-16,9-6 0 15,9-3 0-15,7-7 0 0,9-10 0 16,2-12 0-1,5-12 0-15,-1-12 0 0,-8-10 0 16,-7-7 0-16,-10-8 0 16,-14-7 0-16,-15-7 0 15,-21-3 0-15,-8-1 0 16,-8 2 0-16,-5 2 0 16,5 9-3-16,-3 0-18 15,14 15-6-15,2-3-6 16,22 15-7-16,3-1-2 15,16 8 0-15,8-2 5 0,7 1 28 16</inkml:trace>
          <inkml:trace contextRef="#ctx0" brushRef="#br2" timeOffset="47087.2678">-5109 7958 175 0,'-2'34'43'0,"-9"-9"-7"15,13 19-35-15,-4 6-1 16,6 8 0-16,8 5 0 15,5 3 0-15,4 1 0 16,6 1 0-16,2-9 0 16,2-8 0-16,-2-8 0 15,-4-11 0-15,-3-10 0 16,-6-9 0-16,-16-13 0 16,0 0 0-16,16-24 0 15,-19-5 0-15,3-7 0 16,-4-9 0-16,8-3-1 0,3-3-2 15,7 5 2-15,6 3 1 16,4 8 0-16,1 16 2 16,2 10 1-16,5 16-3 15,-6 14 0-15,-1 10 0 16,-4 9 0-16,-1 4 0 16,-2 5 0-16,-3 0 0 15,-1-4 0-15,1-8 0 16,-1 1 0-16,-1-18-14 15,8-6-19-15,-21-14-1 16,36-3-1-16,-21-15-1 16,14-2-1-16,-6-11 1 15,12-3 10-15</inkml:trace>
          <inkml:trace contextRef="#ctx0" brushRef="#br2" timeOffset="47881.2163">-3933 8284 161 0,'6'-16'36'0,"-15"-10"-1"16,1 10-12-16,-8-4-23 15,0 4 0-15,-6 4 0 16,-3 4 0-16,-6 10 0 16,-3 9 0-16,-6 9 0 15,-3 10 0-15,-4 10 0 16,2 7 0-16,4 5 0 0,10 4 0 15,11-2 0-15,16-4 0 16,17-3 0-16,18-11 0 16,16-13 0-1,7-8 0-15,11-14 0 0,-2-11 0 16,0-10 0-16,-9-9 0 16,-12-7 0-16,-13-9 0 15,-10-2 0-15,-10-1 0 16,-9 1 0-16,-5 6 0 15,-4 6 0-15,-2 10 0 16,2 7 0-16,9 18 0 16,0 0 0-16,-16 24 0 15,18 4 0-15,1 7 0 0,6 4 0 16,4 4 0-16,5 4 0 16,5-4 0-16,8-1 0 15,5-10 0 1,8-5 0-16,4-13 0 0,12-5 0 15,-8-16-19-15,6-4-9 16,-15-16-2-16,2-3-1 16,-19-15 2-16,-3-4 4 15,-23-10 8-15,-5-4 25 16,-6 5 14-16,-15-3 6 16,8 14 2-16,-9 2 1 15,9 20 0-15,-5 9-4 16,23 16-25-16,-11 27-2 15,15 7 0-15,5 13 0 0,7 7 0 16,6 7 0 0,1 4 0-16,4 0 0 15,0-1 0-15,0-4 0 0,-2-8 0 16,-3-9 0-16,-9-18 0 16,3-1-20-16,-16-24-14 15,0 0-1-15,-22-27-1 16,1-6-2-16,-14-15 0 15,1-1 1-15</inkml:trace>
          <inkml:trace contextRef="#ctx0" brushRef="#br2" timeOffset="47947.259">-3635 8295 173 0,'0'0'36'0,"45"-18"-1"15,-5 10-26-15,9-1-41 16,19 4-2-16,2-8-2 0,6 1-8 15,-4-3-4-15,-3-3 0 16</inkml:trace>
        </inkml:traceGroup>
        <inkml:traceGroup>
          <inkml:annotationXML>
            <emma:emma xmlns:emma="http://www.w3.org/2003/04/emma" version="1.0">
              <emma:interpretation id="{68F04E5B-3A90-425F-8E2E-6E366EB4154A}" emma:medium="tactile" emma:mode="ink">
                <msink:context xmlns:msink="http://schemas.microsoft.com/ink/2010/main" type="inkWord" rotatedBoundingBox="10444,13884 12646,13901 12639,14840 10437,14824"/>
              </emma:interpretation>
              <emma:one-of disjunction-type="recognition" id="oneOf15">
                <emma:interpretation id="interp75" emma:lang="en-US" emma:confidence="1">
                  <emma:literal>does</emma:literal>
                </emma:interpretation>
                <emma:interpretation id="interp76" emma:lang="en-US" emma:confidence="0">
                  <emma:literal>aloes</emma:literal>
                </emma:interpretation>
                <emma:interpretation id="interp77" emma:lang="en-US" emma:confidence="0">
                  <emma:literal>sloes</emma:literal>
                </emma:interpretation>
                <emma:interpretation id="interp78" emma:lang="en-US" emma:confidence="0">
                  <emma:literal>docs</emma:literal>
                </emma:interpretation>
                <emma:interpretation id="interp79" emma:lang="en-US" emma:confidence="0">
                  <emma:literal>doe</emma:literal>
                </emma:interpretation>
              </emma:one-of>
            </emma:emma>
          </inkml:annotationXML>
          <inkml:trace contextRef="#ctx0" brushRef="#br2" timeOffset="48626.7167">-2101 8320 174 0,'0'-16'43'16,"-7"-8"-5"-16,7 4-38 16,-4-3 0-16,0-8 0 15,-5 3 0-15,-2-1 0 16,-5 4 0-16,-7 5 0 16,-6 9 0-16,-5 9 0 15,-4 13 0-15,-6 14 0 0,3 9 0 16,-1 11 0-16,6 9 0 15,7 4 0-15,11 1 0 16,13 1 0-16,18-8 0 16,12-9 0-16,16-11 0 15,12-15 0-15,13-10-1 16,-1-18-23-16,11-7-6 16,-13-20-4-16,-1-7-1 15,-17-14-4-15,-9-6 3 16,-16-14 7-16,-9-6 21 15,-11-1 21-15,-15-4 16 16,6 13 4-16,-13 1 1 16,6 20 3-16,-4 11 0 0,6 24-3 15,-4 17-15-15,18 4-19 16,-20 45 0-16,13 2 0 16,5 14 0-16,0 6 0 15,8 15 0-15,-1 7 0 16,2-1 0-16,6 4 0 15,1-6 0-15,6-11 0 16,5-12 0-16,8-10 0 16,3-16 0-16,-3-22-18 15,10-8-14-15,-7-21-3 16,2-10-7-16,-8-12-1 16,-1-5-1-16,-7-8 4 15</inkml:trace>
          <inkml:trace contextRef="#ctx0" brushRef="#br2" timeOffset="49550.8497">-1625 8136 165 0,'-32'7'42'0,"-10"4"-1"16,6 16-34-16,4 4-7 16,1 7 0-16,7 8 0 15,8 7 0-15,11 4 0 16,12 1 0-16,11-1 0 15,11-5 0-15,9-8 0 16,9-10 0-16,7-14 0 0,0-15 0 16,0-10 0-1,-5-15 0-15,-11-13 0 16,-11-10 0-16,-16-7 0 16,-13-10 0-16,-13 1 0 15,-10 0 0-15,-7 3 0 0,-4 9 0 16,-2 9 0-16,2 8 0 15,14 23-14-15,2 7-13 16,20 18-5-16,2 5-2 16,21 15 1-16,6-2-2 15,16 9 1-15,6-2 14 16,5-5 25-16,3-1 12 16,-8-13 14-16,7-1 1 15,-17-12 1-15,4-6 0 16,-12-17 0-16,3-3-6 15,-11-13-13-15,4-7-10 16,-6-6-4-16,-3-6 0 0,-2-3 0 16,-9 1 0-16,-7 4 0 15,-13 8 0-15,-5 8 0 16,-9 14 0-16,-8 12 0 16,-5 15 0-16,-1 12 0 15,3 12 0-15,1 11 0 16,10 5 0-16,5 5 0 15,11 3 0-15,13-3 0 16,12-3 0-16,13-5 0 16,14-11 0-16,15-15 0 15,5-14 0-15,15-5-20 16,-10-21-9-16,8-2-4 16,-13-19 0-16,0-2 0 0,-16-10 0 15,-9 5 3-15,-13-5 20 16,-12-1 22-16,-4 6 15 15,-18-2 7-15,0 11-1 16,-13 0 1-16,-1 15 0 16,-8-1-2-16,4 15-17 15,0 2-15-15,7 6 0 16,20-1 0-16,-11 27 0 16,26-5 0-16,14 5 0 15,12 2 0-15,12 9 0 16,6 3 0-16,4 6 0 15,-1 0 0-15,-6 1 0 16,-10 1 0-16,-13-3 0 0,-19-1 0 16,-14-5 0-16,-14-9 0 15,-13-6 0-15,-13-11 0 16,-5-10 0-16,-4-8 0 16,2-8 0-16,11-6-6 15,-2-13-27-15,17-1-3 16,3-12-2-16,16 5-3 15,7-6-2-15,19 2 0 16</inkml:trace>
        </inkml:traceGroup>
        <inkml:traceGroup>
          <inkml:annotationXML>
            <emma:emma xmlns:emma="http://www.w3.org/2003/04/emma" version="1.0">
              <emma:interpretation id="{C25250BF-A5F9-46C1-8FBA-E7FD5663C603}" emma:medium="tactile" emma:mode="ink">
                <msink:context xmlns:msink="http://schemas.microsoft.com/ink/2010/main" type="inkWord" rotatedBoundingBox="13681,14080 15925,14097 15917,15098 13673,15082"/>
              </emma:interpretation>
              <emma:one-of disjunction-type="recognition" id="oneOf16">
                <emma:interpretation id="interp80" emma:lang="en-US" emma:confidence="0">
                  <emma:literal>Fast</emma:literal>
                </emma:interpretation>
                <emma:interpretation id="interp81" emma:lang="en-US" emma:confidence="0">
                  <emma:literal>Fat</emma:literal>
                </emma:interpretation>
                <emma:interpretation id="interp82" emma:lang="en-US" emma:confidence="0">
                  <emma:literal>Fist</emma:literal>
                </emma:interpretation>
                <emma:interpretation id="interp83" emma:lang="en-US" emma:confidence="0">
                  <emma:literal>Fost</emma:literal>
                </emma:interpretation>
                <emma:interpretation id="interp84" emma:lang="en-US" emma:confidence="0">
                  <emma:literal>Fest</emma:literal>
                </emma:interpretation>
              </emma:one-of>
            </emma:emma>
          </inkml:annotationXML>
          <inkml:trace contextRef="#ctx0" brushRef="#br2" timeOffset="50003.1543">813 8043 157 0,'-22'-9'43'0,"22"9"-1"16,-32 25-29-16,23 7-13 0,11 17 0 15,7 12 0-15,3 7 0 16,8 6 0-16,2 0 0 15,3-2 0-15,2-4 0 16,-4-10 0-16,3-13 0 16,-8-18 0-16,5-7-17 15,-23-20-16-15,20-17-3 16,-22-17-6-16,-1-9-2 0,-10-18 0 16,-3-8 6-1</inkml:trace>
          <inkml:trace contextRef="#ctx0" brushRef="#br2" timeOffset="50215.2971">755 8012 177 0,'0'0'42'15,"11"-27"-6"-15,16 16-36 16,13 2 0-16,12 0 0 16,13 0 0-16,4 2 0 15,6 5 0-15,-6-7-11 16,0 13-16-16,-17-4-4 15,-9 11-1-15,-18-2-2 0,-14 7 0 16,-18 2-1-16,-7 3 5 16,-13 8 11-1,-10 0 18-15</inkml:trace>
          <inkml:trace contextRef="#ctx0" brushRef="#br2" timeOffset="50356.3955">952 8392 198 0,'0'16'36'15,"18"-4"-15"-15,11-4-21 16,14-17-1-16,17 3-28 16,3-12-5-16,5 0-6 15,-3-5-1-15,0 0-1 16,-11-1-1-16</inkml:trace>
          <inkml:trace contextRef="#ctx0" brushRef="#br2" timeOffset="51039.9214">1800 8075 163 0,'-25'9'42'0,"12"13"0"16,-7 5-34-16,0 18-8 15,4 12 0-15,0 10 0 16,-2 7 0-16,3-1 0 15,1 3 0-15,3-8 0 16,4-7 0-16,3-14 0 16,8-16 0-16,-4-31 0 15,27 11 0-15,-5-28 0 16,3-17 0-16,0-9 0 0,-1-15 0 16,-1-8 0-16,-3-4 0 15,-2 0 0-15,-5 1 0 16,-3 3 0-16,-1 3 0 15,-1 9 0-15,1 10 0 16,-4 16 0-16,0 8 0 16,-5 20 0-16,0 0 0 15,20 11 0-15,-12 14 0 16,2 9 0-16,3 7 0 16,7 10 0-16,7 3 0 15,5 2 0-15,4 1 0 16,8 1 0-16,1-3 0 15,7 1 0-15,2-5 0 0,2-8 0 16,-3-2 0-16,-6-5 0 16,-11-3 0-16,-8-6 0 15,-9-6 0 1,-16-3 0-16,-3-18 0 0,-27 18 0 16,-4-18 0-16,-6-2 0 15,-7-5 0-15,-6 0 0 16,-6-2 0-16,-4 0 0 15,-7 2 0-15,1 1 0 16,-3 5 0-16,4 1 0 16,4 3 0-16,8-3 0 15,14 6 0-15,10-6 0 0,29 0-3 16,0 0-27-16,0 0-3 16,25-13-2-16,17 0 0 15,-4-12-1 1,14 0-1-16,0-7 6 15,4-12 17-15</inkml:trace>
          <inkml:trace contextRef="#ctx0" brushRef="#br2" timeOffset="51559.257">2363 8532 198 0,'0'0'35'0,"16"-7"-13"15,18-8-27-15,24 14-28 16,2-12-1-16,8 4-8 15,1-5-3-15,-2-4-1 16,-6-4-1-16</inkml:trace>
          <inkml:trace contextRef="#ctx0" brushRef="#br2" timeOffset="51395.1465">2464 8138 196 0,'0'0'44'15,"-34"-5"-29"1,34 5-15-16,-27 41 0 16,18-3 0-16,-2 12 0 0,2 8 0 15,5 8 0-15,4 6 0 16,4 4 0-16,5 1 0 16,12-5 0-16,6-5 0 15,11-8 0-15,7-8 0 16,8-12 0-16,3-12 0 15,0-13 0-15,3-12 0 16,-3-11 0-16,-9-12 0 16,0 1-13-16,-11-12-14 15,-5 1-5-15,-11-3 0 0,-6 1-1 16,-14-3-1-16,-2 8 0 16,-14-3 7-1,-4 0 9-15,-9 6 14 16</inkml:trace>
        </inkml:traceGroup>
        <inkml:traceGroup>
          <inkml:annotationXML>
            <emma:emma xmlns:emma="http://www.w3.org/2003/04/emma" version="1.0">
              <emma:interpretation id="{F58E259F-B6A1-4D49-BB1A-04F75648A7C4}" emma:medium="tactile" emma:mode="ink">
                <msink:context xmlns:msink="http://schemas.microsoft.com/ink/2010/main" type="inkWord" rotatedBoundingBox="16853,14048 18945,14063 18938,15022 16846,15006"/>
              </emma:interpretation>
              <emma:one-of disjunction-type="recognition" id="oneOf17">
                <emma:interpretation id="interp85" emma:lang="en-US" emma:confidence="0">
                  <emma:literal>look</emma:literal>
                </emma:interpretation>
                <emma:interpretation id="interp86" emma:lang="en-US" emma:confidence="0">
                  <emma:literal>took</emma:literal>
                </emma:interpretation>
                <emma:interpretation id="interp87" emma:lang="en-US" emma:confidence="0">
                  <emma:literal>Look</emma:literal>
                </emma:interpretation>
                <emma:interpretation id="interp88" emma:lang="en-US" emma:confidence="0">
                  <emma:literal>cook</emma:literal>
                </emma:interpretation>
                <emma:interpretation id="interp89" emma:lang="en-US" emma:confidence="0">
                  <emma:literal>looks</emma:literal>
                </emma:interpretation>
              </emma:one-of>
            </emma:emma>
          </inkml:annotationXML>
          <inkml:trace contextRef="#ctx0" brushRef="#br2" timeOffset="52158.6629">3956 8007 163 0,'-18'-11'43'15,"5"27"-2"1,12 22-33-16,-1 12-8 0,4 17 0 15,5 7 0-15,6 8 0 16,1 3 0-16,8-1 0 16,7-3 0-16,-1-9 0 15,10-14 0-15,7-17 0 16,11-10-15-16,-3-26-16 16,10-8-1-16,-7-19-5 15,3-14-3-15,-6-11-1 0,-6-3 0 16,-8-4 24-16</inkml:trace>
          <inkml:trace contextRef="#ctx0" brushRef="#br2" timeOffset="52888.18">4604 8188 160 0,'-27'-30'42'16,"-2"14"-3"-16,-11 3-25 16,1 17-14-16,-5 14 0 15,3 14 0-15,3 11 0 16,5 11 0-16,8 7 0 15,11 8 0-15,12 1 0 16,15 0 0-16,17-3 0 16,14-12 0-16,13-10 0 0,10-16 0 15,3-16 0 1,1-15 0-16,-6-16 0 16,-9-14 0-16,-17-12 0 15,-15-10 0-15,-17-5 0 0,-14-2 0 16,-11 5 0-16,-11 2 0 15,-5 7 0-15,-1 10 0 16,5 6 0-16,6 8 0 16,24 23 0-16,-16-15-22 15,16 15-7-15,29 6-4 16,3 4 1-16,6-1-1 16,11 9 1-16,0-5 7 15,5 1 20-15,-4 4 17 0,-5-12 17 16,2 8 3-1,-11-12 0-15,1 2 0 16,-14-13 0-16,0 1-7 16,-14-11-8-16,4 1-17 0,-9-4 0 15,-8 0 0-15,-7 3 0 16,-5 2 0-16,-9 8 0 16,-4 8 0-16,-4 10 0 15,-6 12 0-15,3 13 0 16,0 13 0-16,7 9 0 15,5 7 0-15,12 5 0 16,12 8 0-16,12-2 0 16,19-8 0-16,14-8 0 15,13-11 0-15,9-15 0 16,3-18 0-16,2-14 0 16,-3-18 0-16,-10-12 0 15,-16-13 0-15,-14-10 0 0,-16-6 0 16,-17-2 0-16,-10 3 0 15,-11 1 0-15,-8 3 0 16,-1 7 0-16,-2 4 0 16,11 16-14-16,-1-4-13 15,14 15-7-15,3-4 0 16,9 20-1-16,14-34 0 16,4 18 0-16,0-6 10 15,4-5 10-15</inkml:trace>
          <inkml:trace contextRef="#ctx0" brushRef="#br2" timeOffset="53116.0087">5351 7904 186 0,'-20'13'35'15,"20"15"-1"-15,-3 12-34 16,8 21 0-16,17 13 0 16,6 7 0-1,5 5 0-15,5 4 0 0,0-5 0 16,-2-4 0-16,-2-11 0 15,-3-16 0-15,-2-4-7 16,-11-23-25-16,0-10-1 16,-18-17-2-16,0 0 1 15,9-45-2-15,-9 10 0 16,-7-8 3-16,-2-4 25 16</inkml:trace>
          <inkml:trace contextRef="#ctx0" brushRef="#br2" timeOffset="53528.6045">5544 8462 95 0,'-16'23'35'16,"14"1"-1"-16,4-6 0 15,16 1-1-15,5-2-9 16,15-1-24-16,9 4 0 16,5-1 0-16,6 1 0 15,0 2 0-15,-4-1 0 16,-12-4-11-16,-1 1-21 16,-16-11-1-16,-7-2-3 0,-18-5-7 15,8-16-3 1,-8-7-1-16</inkml:trace>
          <inkml:trace contextRef="#ctx0" brushRef="#br2" timeOffset="53340.4772">5539 8424 169 0,'0'0'35'15,"0"0"-1"-15,12-25-17 16,8 7-17-16,16-7 0 16,15-6 0-16,6-3 0 15,7 3-4-15,-8-5-18 16,-2 9-6-16,-16 4-5 15,-11 10 2-15,-27 13-2 16,0 0 0-16,-24 0 0 0,-12 15 11 16,-5 8 10-16,-8 4 9 15</inkml:trace>
        </inkml:traceGroup>
        <inkml:traceGroup>
          <inkml:annotationXML>
            <emma:emma xmlns:emma="http://www.w3.org/2003/04/emma" version="1.0">
              <emma:interpretation id="{456791B2-7A93-42F4-A1FA-33883EC36807}" emma:medium="tactile" emma:mode="ink">
                <msink:context xmlns:msink="http://schemas.microsoft.com/ink/2010/main" type="inkWord" rotatedBoundingBox="19593,14054 21595,14069 21588,14909 19586,14894"/>
              </emma:interpretation>
              <emma:one-of disjunction-type="recognition" id="oneOf18">
                <emma:interpretation id="interp90" emma:lang="en-US" emma:confidence="1">
                  <emma:literal>like</emma:literal>
                </emma:interpretation>
                <emma:interpretation id="interp91" emma:lang="en-US" emma:confidence="0">
                  <emma:literal>tike</emma:literal>
                </emma:interpretation>
                <emma:interpretation id="interp92" emma:lang="en-US" emma:confidence="0">
                  <emma:literal>Like</emma:literal>
                </emma:interpretation>
                <emma:interpretation id="interp93" emma:lang="en-US" emma:confidence="0">
                  <emma:literal>bike</emma:literal>
                </emma:interpretation>
                <emma:interpretation id="interp94" emma:lang="en-US" emma:confidence="0">
                  <emma:literal>hike</emma:literal>
                </emma:interpretation>
              </emma:one-of>
            </emma:emma>
          </inkml:annotationXML>
          <inkml:trace contextRef="#ctx0" brushRef="#br2" timeOffset="54231.077">6701 7920 170 0,'-15'-20'42'16,"15"20"-5"-16,-20 8-31 15,17 17-6-15,6 16 0 16,3 15 0-16,5 12 0 0,1 8 0 16,6 9 0-16,4-1 0 15,0-3 0-15,7-7 0 16,1-9 0-16,4-15 0 16,8-12-5-16,-10-22-23 15,12-9-5-15,-12-19 0 16,4-10 0-16,-12-14-1 15,-3-7 0-15,-10-13 0 16,-5 0 16-16,-5 2 29 16,-6 0 20-16,3 13 1 15,-9 3 0-15,10 18 1 16,1 20 1-16,0 0 1 16,-9 22-1-16,18 16-24 0,3 7-10 15,3 5 0-15,6 4 0 16,6-4 0-16,2-3 0 15,2-7 0 1,1-6-22-16,-8-20-9 0,-1-6-2 16,-23-8 0-16,20-33-1 15,-25-3 0-15,-2-9 1 16,-13-12 4-16</inkml:trace>
          <inkml:trace contextRef="#ctx0" brushRef="#br2" timeOffset="54352.1592">7130 7965 87 0,'6'-21'5'16,"-6"21"-5"-16,36-24-9 16,-11 17-11-1,6 5 0-15,3 0 1 0,2 6 0 16</inkml:trace>
          <inkml:trace contextRef="#ctx0" brushRef="#br2" timeOffset="54570.728">7419 7971 175 0,'-4'21'34'16,"-3"3"-2"-16,11 15-18 16,5 8-14-16,3 11 0 15,10 6 0-15,5 7 0 16,7-1 0-16,1-2 0 0,1-3 0 16,-2-9 0-16,0-10 0 15,-10-11-10-15,5-8-20 16,-29-27-2-1,21 12-2-15,-21-12-1 0,-3-36-1 16,-12 2 0-16,3 0-1 16</inkml:trace>
          <inkml:trace contextRef="#ctx0" brushRef="#br2" timeOffset="54768.8398">7540 8401 171 0,'3'-18'35'0,"17"-6"-3"16,22 3-15-16,10-10-17 0,11-1 0 16,6-2 0-1,-1-2-6-15,1 9-13 16,-13-2-11-16,-15 14-1 0,-24 1-3 16,-17 14 1-16,-20 4-2 15,-9 10 1-15</inkml:trace>
          <inkml:trace contextRef="#ctx0" brushRef="#br2" timeOffset="54993.0894">7590 8424 156 0,'0'0'42'15,"6"20"-1"-15,15 1-25 16,10 5-16-16,11 4 0 15,10 4 0-15,7 6 0 0,5-2 0 16,-5-2 0-16,-5 0-4 16,-12-15-19-16,-6-1-9 15,-15-16-1-15,-21-4-2 16,17-11 0-16,-19-5-1 16</inkml:trace>
          <inkml:trace contextRef="#ctx0" brushRef="#br2" timeOffset="55418.7202">8157 8462 191 0,'0'0'35'0,"40"2"-6"16,-10-1-29-16,10-2 0 15,5-1 0-15,2-5 0 16,-2-4 0-16,-5-5 0 15,-11-8 0-15,-10-3 0 16,-8-3 0-16,-11-1 0 16,-9-1-1-16,-9 3 0 15,-9 6-1-15,-5 10 3 16,-8 9 0-16,-3 10 1 16,-2 12-2-16,-1 12 0 15,7 12 0-15,4 6 0 16,12 6 0-16,12 6 0 0,15-3 0 15,16 1 0-15,16-8 0 16,12-10 0-16,12-6-9 16,5-20-23-16,9-6-2 15,-7-21-2-15,-4-9-2 16,-14-15-2-16,-10-12-2 16</inkml:trace>
        </inkml:traceGroup>
      </inkml:traceGroup>
      <inkml:traceGroup>
        <inkml:annotationXML>
          <emma:emma xmlns:emma="http://www.w3.org/2003/04/emma" version="1.0">
            <emma:interpretation id="{C919DF6E-ACA7-4399-8B8C-35C86E2363FA}" emma:medium="tactile" emma:mode="ink">
              <msink:context xmlns:msink="http://schemas.microsoft.com/ink/2010/main" type="line" rotatedBoundingBox="5136,15217 11648,15151 11658,16185 5147,16251"/>
            </emma:interpretation>
          </emma:emma>
        </inkml:annotationXML>
        <inkml:traceGroup>
          <inkml:annotationXML>
            <emma:emma xmlns:emma="http://www.w3.org/2003/04/emma" version="1.0">
              <emma:interpretation id="{88D6922E-89CE-4C18-8034-115C975D59F6}" emma:medium="tactile" emma:mode="ink">
                <msink:context xmlns:msink="http://schemas.microsoft.com/ink/2010/main" type="inkWord" rotatedBoundingBox="5137,15317 6828,15300 6836,16111 5146,16128"/>
              </emma:interpretation>
              <emma:one-of disjunction-type="recognition" id="oneOf19">
                <emma:interpretation id="interp95" emma:lang="en-US" emma:confidence="1">
                  <emma:literal>for</emma:literal>
                </emma:interpretation>
                <emma:interpretation id="interp96" emma:lang="en-US" emma:confidence="0">
                  <emma:literal>For</emma:literal>
                </emma:interpretation>
                <emma:interpretation id="interp97" emma:lang="en-US" emma:confidence="0">
                  <emma:literal>four</emma:literal>
                </emma:interpretation>
                <emma:interpretation id="interp98" emma:lang="en-US" emma:confidence="0">
                  <emma:literal>ford</emma:literal>
                </emma:interpretation>
                <emma:interpretation id="interp99" emma:lang="en-US" emma:confidence="0">
                  <emma:literal>fork</emma:literal>
                </emma:interpretation>
              </emma:one-of>
            </emma:emma>
          </inkml:annotationXML>
          <inkml:trace contextRef="#ctx0" brushRef="#br2" timeOffset="56251.3323">-7533 9970 147 0,'0'0'43'16,"0"0"-5"-16,0 0-13 15,-18 1-23-15,18-1-2 16,-16-23 0-16,5 3 0 15,-1-3 0-15,-1-9 0 16,-3-8 0-16,-2-9 0 16,-4-3 0-16,-1-5 0 15,-1-1 0-15,3-1 0 16,1 1 0-16,5 0 0 16,6 5 0-16,9 4 0 15,15 6 0-15,8 3 0 16,13 4 0-16,8 7 0 0,6 10 0 15,4 6 0-15,6 17-6 16,-10 1-15-16,-1 18-6 16,-18 4-4-1,-6 13-1-15,-18-2-1 0,-7 7-2 16,-22-2-1-16,-8 2 7 16,-10-2 25-16</inkml:trace>
          <inkml:trace contextRef="#ctx0" brushRef="#br2" timeOffset="56408.34">-7742 9671 171 0,'-23'9'41'0,"1"-16"-7"16,22 7-25-16,0 0-9 15,31-27 0-15,3 9 0 0,7-6-4 16,17 12-21 0,0-10-8-16,11 11 0 15,-6-5-8-15,2 7-1 16,-8 2-2-16,3 5 12 0</inkml:trace>
          <inkml:trace contextRef="#ctx0" brushRef="#br2" timeOffset="56747.9032">-6897 9441 164 0,'-42'-24'43'0,"13"17"-3"15,-10-2-32-15,2 7-8 16,3 8 0-16,2 6 0 15,-1 8 0-15,8 9 0 16,3 10 0-16,4 10 0 16,6 9 0-16,4-1 0 15,14 4 0-15,10-3 0 0,17-6 0 16,8-12 0-16,15-11 0 16,5-19 0-16,6-13 0 15,0-12 0-15,-8-12 0 16,-6-9 0-16,-19-7 0 15,-12-2 0-15,-17-2 0 16,-16 2-5-16,-3 8-7 16,-13-7-10-16,9 14-7 15,-6-4-3-15,15 8-2 16,0-1 0-16,16 9 1 16,4-3 4-16</inkml:trace>
          <inkml:trace contextRef="#ctx0" brushRef="#br2" timeOffset="57072.0258">-6620 9437 186 0,'2'27'35'0,"6"14"-1"16,-8 3-34-16,7 6 0 15,7 4 0-15,6 0 0 16,5-2 0-16,1-3 0 16,1-10 0-16,0-6 0 15,-2-10 0-15,-5-8 0 16,-20-15 0-16,0 0 0 15,0 0 0-15,-2-20 0 16,-18-2 0-16,-5-8 0 16,-4-10 0-16,4-3 0 0,1-4 0 15,8-3 0-15,9-1 0 16,9-1 0-16,10 0 0 16,12 5 0-16,8 6 0 15,10 5 0-15,10 12-15 16,-1 1-17-16,8 14-2 15,-10-2-2-15,5 13-2 16,-9 2-2-16,0 6-2 16</inkml:trace>
        </inkml:traceGroup>
        <inkml:traceGroup>
          <inkml:annotationXML>
            <emma:emma xmlns:emma="http://www.w3.org/2003/04/emma" version="1.0">
              <emma:interpretation id="{A012A360-F733-4EEC-952C-3C72EB590787}" emma:medium="tactile" emma:mode="ink">
                <msink:context xmlns:msink="http://schemas.microsoft.com/ink/2010/main" type="inkWord" rotatedBoundingBox="7512,15294 10169,15458 10124,16179 7467,16015"/>
              </emma:interpretation>
              <emma:one-of disjunction-type="recognition" id="oneOf20">
                <emma:interpretation id="interp100" emma:lang="en-US" emma:confidence="1">
                  <emma:literal>ball</emma:literal>
                </emma:interpretation>
                <emma:interpretation id="interp101" emma:lang="en-US" emma:confidence="0">
                  <emma:literal>bau</emma:literal>
                </emma:interpretation>
                <emma:interpretation id="interp102" emma:lang="en-US" emma:confidence="0">
                  <emma:literal>bald</emma:literal>
                </emma:interpretation>
                <emma:interpretation id="interp103" emma:lang="en-US" emma:confidence="0">
                  <emma:literal>bail</emma:literal>
                </emma:interpretation>
                <emma:interpretation id="interp104" emma:lang="en-US" emma:confidence="0">
                  <emma:literal>bait</emma:literal>
                </emma:interpretation>
              </emma:one-of>
            </emma:emma>
          </inkml:annotationXML>
          <inkml:trace contextRef="#ctx0" brushRef="#br2" timeOffset="57810.8088">-5324 9232 135 0,'-29'-31'42'0,"8"10"0"0,-5 3-10 16,26 18-28-16,-20 11-4 15,26 16 0-15,6 9 0 16,8 14 0-16,7 11 0 16,6 11 0-16,1 4 0 15,4-1 0-15,0 1 0 16,-6-6 0-16,-5-11 0 16,-1-10 0-16,-8-15 0 15,-6-18 0-15,-12-16 0 16,0 0 0-16,6-39 0 15,-10-3 0-15,-3-8 0 16,3-9 0-16,4-4 0 16,6 0 0-16,8 3 0 0,10 6 0 15,6 13 0-15,8 12 0 16,7 15 0-16,2 16 0 16,-2 12 0-16,-3 13 0 15,-8 12 0-15,-7 10 0 16,-9 7 0-16,-10 1 0 15,-12 5 0-15,-5-7 0 16,-13-2 0-16,-5-10 0 16,-9-9 0-16,-5-9 0 15,-6-12 0-15,2-10 0 16,-2-10 0-16,5-7 0 16,8-6 0-16,10-11 0 15,23 6-22-15,8-11-11 0,25 7-1 16,8-8-1-16,18 8-1 15,7-5 1-15,16 8-1 16,4 3 13-16</inkml:trace>
          <inkml:trace contextRef="#ctx0" brushRef="#br2" timeOffset="58789.1748">-4166 9432 171 0,'10'-17'35'0,"-20"-6"-1"16,3 7-19-16,-9-2-15 15,0 2 0-15,-4 1 0 16,0 6 0-16,-5 8 0 0,-4 6 0 16,-7 9 0-16,-2 10 0 15,0 10 0-15,0 11 0 16,6 11 0-16,6 3 0 16,12 2 0-16,19-3 0 15,22-2 0-15,15-10 0 16,16-13 0-16,7-17 0 15,10-11 0-15,-2-17-2 16,-1-10-5-16,-16-12 0 16,-15-11 2-16,-14-7 5 15,-16 0 1-15,-7 3 1 16,-13 0 4-16,-2 10 2 16,-7 5-4-16,2 12-4 0,16 22 0 15,-27-12 0-15,27 12 0 16,-13 32 0-16,11-3 0 15,6 14 0-15,3 7 0 16,7 8 0-16,4 1 0 16,10-1 0-16,4-2 0 15,6-8 0-15,11-8 0 16,-2-24-18-16,16-5-10 16,-9-24-4-16,5-5-1 15,-10-21 0-15,-2-6 0 16,-15-17 1-16,-4-4 11 15,-12 1 25-15,-18-5 23 16,-2 9 4-16,-14 1 2 0,4 17 1 16,-11 9 0-1,7 18 0-15,-6 9-1 0,24 7-33 16,-16 34 0 0,16 0 0-16,11 13 0 0,7 10 0 15,11 8 0-15,9 3 0 16,7 3 0-16,2-8 0 15,3-6 0-15,-1-12 0 16,3-11-1-16,-9-23-21 16,3-7-4-16,-12-24-3 15,-4-9-2-15,-10-18-1 16,-2-5-1-16,-10-13 5 16,-5-5 19-16,-5 0 18 0,-10-6 16 15,5 14 2 1,-10 4 4-16,8 18 3 15,-7 12-1-15,16 28-1 16,0 0-12-16,-7 30-20 0,18 13 0 16,5 17 0-16,6 10 0 15,6 9 0-15,3 4 0 16,3-4 0-16,-1-5 0 16,-1-9 0-16,-3-10 0 15,-5-24-16-15,1-10-16 16,-9-24-2-16,0-12 0 15,-10-19-2-15,1-7-1 16,-7-17-1-16,7-5 11 16</inkml:trace>
        </inkml:traceGroup>
        <inkml:traceGroup>
          <inkml:annotationXML>
            <emma:emma xmlns:emma="http://www.w3.org/2003/04/emma" version="1.0">
              <emma:interpretation id="{649177EC-B6A4-4E33-9EC5-393E0A560C75}" emma:medium="tactile" emma:mode="ink">
                <msink:context xmlns:msink="http://schemas.microsoft.com/ink/2010/main" type="inkWord" rotatedBoundingBox="10473,15671 11242,14850 12000,15560 11231,16381"/>
              </emma:interpretation>
              <emma:one-of disjunction-type="recognition" id="oneOf21">
                <emma:interpretation id="interp105" emma:lang="en-US" emma:confidence="1">
                  <emma:literal>1?</emma:literal>
                </emma:interpretation>
                <emma:interpretation id="interp106" emma:lang="en-US" emma:confidence="0">
                  <emma:literal>l?</emma:literal>
                </emma:interpretation>
                <emma:interpretation id="interp107" emma:lang="en-US" emma:confidence="0">
                  <emma:literal>I?</emma:literal>
                </emma:interpretation>
                <emma:interpretation id="interp108" emma:lang="en-US" emma:confidence="0">
                  <emma:literal>b?</emma:literal>
                </emma:interpretation>
                <emma:interpretation id="interp109" emma:lang="en-US" emma:confidence="0">
                  <emma:literal>h?</emma:literal>
                </emma:interpretation>
              </emma:one-of>
            </emma:emma>
          </inkml:annotationXML>
          <inkml:trace contextRef="#ctx0" brushRef="#br2" timeOffset="59092.3728">-2168 9245 137 0,'0'0'41'0,"-22"-13"-1"16,22 13-6-16,-14 31-31 16,12 1-3-16,7 11 0 15,5 13 0-15,4 10 0 16,6 6 0-16,0 4 0 16,1-2 0-16,1-4 0 15,-2-11 0-15,-2-8 0 16,-4-19 0-16,1-7-14 15,-15-25-17-15,16-5-2 16,-12-20-2-16,1-9-2 16,-3-15 0-16,5-1-1 15,0-8 9-15</inkml:trace>
          <inkml:trace contextRef="#ctx0" brushRef="#br2" timeOffset="59502.6503">-1771 9252 163 0,'-20'-36'42'0,"24"14"-1"16,-2-5-32-16,14 2-9 16,14 0 0-16,7-2 0 15,8 0 0-15,5 3 0 16,4 5 0-16,-1 6 0 15,-5 6 0-15,-4 5 0 0,-6 11 0 16,-8 5 0-16,-8 8 0 16,-4 7 0-16,-7 7 0 15,-4 3 0-15,-5 1 0 16,-6 3 0-16,-3-3 0 16,-8 3 0-16,-4-3 0 15,-5-3 0-15,-3-1 0 16,-2-3 0-16,2-3 0 15,4-1 0-15,3 0 0 16,7-8 0-16,13 6-12 16,-3-10-19-16,12 2-2 15,-9-19 0-15,21 24-2 16,-21-24-1-16,24 12 0 0,-24-12 4 16,20 13 26-16</inkml:trace>
          <inkml:trace contextRef="#ctx0" brushRef="#br2" timeOffset="59659.7544">-1490 10004 187 0,'-18'14'43'0,"18"-14"-18"16,-16 15-58-16,16-15-8 15,0 0-2-15,29-24-5 16,-15 3 0-16,6-6 7 15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1-14T17:48:30.73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625F60E-EF24-432F-8DC1-B23043C61966}" emma:medium="tactile" emma:mode="ink">
          <msink:context xmlns:msink="http://schemas.microsoft.com/ink/2010/main" type="writingRegion" rotatedBoundingBox="5350,11319 6726,11356 6707,12087 5330,12051"/>
        </emma:interpretation>
      </emma:emma>
    </inkml:annotationXML>
    <inkml:traceGroup>
      <inkml:annotationXML>
        <emma:emma xmlns:emma="http://www.w3.org/2003/04/emma" version="1.0">
          <emma:interpretation id="{E188257E-D8E1-4476-A7E9-E588D7082629}" emma:medium="tactile" emma:mode="ink">
            <msink:context xmlns:msink="http://schemas.microsoft.com/ink/2010/main" type="paragraph" rotatedBoundingBox="5350,11319 6726,11356 6707,12087 5330,120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89344E9-3718-4AA5-95F0-2F6A176EA742}" emma:medium="tactile" emma:mode="ink">
              <msink:context xmlns:msink="http://schemas.microsoft.com/ink/2010/main" type="line" rotatedBoundingBox="5350,11319 6726,11356 6707,12087 5330,12051"/>
            </emma:interpretation>
          </emma:emma>
        </inkml:annotationXML>
        <inkml:traceGroup>
          <inkml:annotationXML>
            <emma:emma xmlns:emma="http://www.w3.org/2003/04/emma" version="1.0">
              <emma:interpretation id="{F27ED3CE-F8D1-4F62-9A73-41668AF4A29D}" emma:medium="tactile" emma:mode="ink">
                <msink:context xmlns:msink="http://schemas.microsoft.com/ink/2010/main" type="inkWord" rotatedBoundingBox="5350,11319 6726,11356 6707,12087 5330,12051">
                  <msink:destinationLink direction="with" ref="{CB522D04-15D4-4541-8FA8-B8F28AD680EB}"/>
                </msink:context>
              </emma:interpretation>
              <emma:one-of disjunction-type="recognition" id="oneOf0">
                <emma:interpretation id="interp0" emma:lang="en-US" emma:confidence="0">
                  <emma:literal>At</emma:literal>
                </emma:interpretation>
                <emma:interpretation id="interp1" emma:lang="en-US" emma:confidence="0">
                  <emma:literal>b t</emma:literal>
                </emma:interpretation>
                <emma:interpretation id="interp2" emma:lang="en-US" emma:confidence="0">
                  <emma:literal>D t</emma:literal>
                </emma:interpretation>
                <emma:interpretation id="interp3" emma:lang="en-US" emma:confidence="0">
                  <emma:literal>but</emma:literal>
                </emma:interpretation>
                <emma:interpretation id="interp4" emma:lang="en-US" emma:confidence="0">
                  <emma:literal>B t</emma:literal>
                </emma:interpretation>
              </emma:one-of>
            </emma:emma>
          </inkml:annotationXML>
          <inkml:trace contextRef="#ctx0" brushRef="#br0">407 99 126 0,'-27'-2'42'16,"27"2"-3"-16,-34 20-16 16,19 3-15-16,-1 4-6 15,2 7-2-15,-1 6 0 16,1 8 1-16,-4-1-1 16,0 4 1-16,-2-3-1 15,2-1 1-15,0-6-1 16,3-8-3-1,4-13-1 1,11-20 0-16,0 0 0 0,0 0-1 16,9-42 1-16,8 6 0 15,1-7 0-15,3-7 3 16,-1-1 1-16,2 1 0 16,-4 3 0-16,-2 0 0 15,-1 6 0-15,-3 1-1 16,-1 4 1-16,-2 8 0 15,0 1-1-15,0 9 6 32,-9 18 0-32,18-20-1 15,-18 20 1-15,22 5-1 16,-22-5 1-16,23 31 0 16,-10-8 0-16,-2 4-5 0,3 2 0 15,2 0 0-15,4 1 0 16,0 3 0-16,5-5 0 15,-1 3 1 1,3-2-1-16,2 1 0 0,-2-3 0 16,-4-1 0-16,-1-1 0 15,-4-4 1-15,-5-1-1 16,-3 0 1-16,-4-4-1 16,-6 4 1-16,-6-4-2 15,-3 0 1-15,9-16-1 16,-32 31 0-16,7-18 1 15,-4-3-2-15,-5-1 2 16,-4-5-2-16,-4-2 2 0,-3 0 0 16,-2-4-1-16,-2 4 1 15,1-2-1-15,-3 0 1 16,2 1 0 0,3 3-1-16,2 0 1 0,3-1 0 15,5 1-1-15,5-4 1 16,8 2-2-16,4-6-10 15,19 4-7-15,0 0-7 16,4-23-7-16,7 5 0 16,11 1-2-16,-4-10 0 15,5 0-1-15</inkml:trace>
          <inkml:trace contextRef="#ctx0" brushRef="#br0" timeOffset="814.564">851 273 174 0,'-16'-3'36'0,"16"3"-3"15,0 0-33-15,32-11 0 16,-5 2-4-16,2-4-12 16,13 8-10-16,-1-6-7 15,6 2-2-15,-5-7-1 16,1 1-2-16,-7-4-1 15</inkml:trace>
          <inkml:trace contextRef="#ctx0" brushRef="#br0" timeOffset="623.9849">1015 3 62 0,'-5'-18'28'0,"5"18"-2"16,-9-21-4-16,9 21 0 16,0 0-2-16,0 0-2 15,0 0-4-15,0 0-2 16,-15 21-4-16,14 3-3 0,-3 5-2 16,0 7-3-16,-1 7 0 15,1 3 0 1,-1 8 0-16,1 2 2 15,2 2-2-15,4-2 1 0,2-1 0 16,7-4-1-16,1-4 1 16,8-6 0-16,2-7 0 15,5-3-2-15,4-8 2 16,3-7-1-16,-2-5 0 16,3-6 1-16,1-6-1 15,-2-7 0-15,-2-2 0 16,-4-5-1-16,0-1-13 15,-13-11-10-15,-1 0-9 16,-12-5-1-16,-4 3-1 16,-16-9-2-16,-3 8 1 15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1-14T17:48:29.49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10425E4-B0FA-4853-B197-B38CFBD1B7FB}" emma:medium="tactile" emma:mode="ink">
          <msink:context xmlns:msink="http://schemas.microsoft.com/ink/2010/main" type="inkDrawing" rotatedBoundingBox="2982,5047 10052,9956 7495,13638 425,8729" semanticType="callout" shapeName="Other">
            <msink:sourceLink direction="with" ref="{EC507940-08F5-4B34-A962-DC7EFF9160D5}"/>
            <msink:sourceLink direction="with" ref="{22F952F9-0B43-4E25-8914-7CF8CCCDEC50}"/>
            <msink:sourceLink direction="with" ref="{C85BECBD-D810-4851-9946-E0132BCB46A5}"/>
          </msink:context>
        </emma:interpretation>
      </emma:emma>
    </inkml:annotationXML>
    <inkml:trace contextRef="#ctx0" brushRef="#br0">185 0 114 0,'0'0'43'0,"0"0"-6"15,0 0-16-15,0 0-6 16,-22 18 0-16,22 7-5 16,-2 4-10-16,0 9 0 15,0 5 0-15,2 9 0 16,-1 4 0-16,1 1 0 0,0 6 0 15,-2 2-1-15,2 2 0 16,-2 1 0-16,2 0 1 16,-4 1-1-16,3 1 0 15,-1-2 1-15,-2 2-1 16,2 4 1-16,-1 2-2 16,1-1 2-16,-2 1-2 15,3-2 2-15,-1 3-1 16,0 0 0-16,0-1 1 15,2-2 0-15,0-2-1 16,2-2 2-16,0 7-2 16,0 2 1-16,1 4-1 15,1 0 1-15,-2 2 1 0,1 3-1 16,-3 2 0-16,0 0 0 16,0-2 0-16,0-2 0 15,0 2 1 1,0 2-1-16,2 2 0 0,-2-2-1 15,2 2-1-15,0 1 2 16,-1-3-2-16,1 0 1 16,0-5 0-16,-4-2 0 15,2-4 0-15,0-2 1 16,-2-1 0-16,2-6 0 16,-1 0 0-16,-1-3 0 15,2 1 0-15,-2-3 0 16,0-4-1-16,2 0 1 0,-2-1 0 15,1-3 0-15,-1-1 0 16,0-2 0 0,-2 0 0-16,3 0 0 0,-1-2 1 15,0-2-1-15,-2 3 0 16,3-5 0-16,-1 1 0 16,2-2 0-16,-2-4 0 15,0 0 0-15,0-2 0 16,1-1 0-16,-3-2 0 15,2-2 0-15,0-2 0 16,1-2 0-16,1 1-1 16,-2-3 2-16,2-5-2 0,0 2 1 15,2-5 0-15,-2 1 1 16,0-3-1 0,3-2 0-16,-3-18 0 15,2 27 0-15,-2-27 0 16,4 22 0-16,-4-22 0 0,0 0 0 15,1 20 0-15,-1-20 0 16,0 0 0-16,0 0 0 16,0 0 1-16,6 18-1 15,-6-18 0-15,0 0 0 16,0 0 1-16,0 0-1 16,0 0 1-16,20 16-1 15,-20-16 1-15,0 0-1 16,23 11 0-16,-23-11 1 15,27 7-1-15,-11-4 0 16,2 3 0-16,4-1 0 16,2-1 0-16,1 1 0 0,4 2 0 15,3 2 0-15,6-2 0 16,2 2 0-16,5 0-1 16,4-1 1-16,3-1 0 15,4-4 0-15,2 1 0 16,1-2 0-16,2-2 0 15,6-2 0-15,-2 0 0 16,2 4 0-16,5-2 0 16,2 2 0-16,6 0 1 15,1 1-2-15,4-1 2 16,-1 2-1-16,7-3 0 16,1-1 0-16,-2 2 0 15,-2-2 0-15,4-2 0 0,0 2 0 16,2-1 1-16,0 1-1 15,0-4 0-15,0 4 0 16,-1-4 1-16,3 1-1 16,-6 1 0-16,2-3 1 15,2 1-1-15,-2 2 1 16,0 2-1-16,-2-2 0 16,4 2 1-16,-4 2-1 15,1 0 1-15,-5 0 0 16,-3 3 0-16,4 1-1 15,1-1 1-15,3 0 0 16,-1 4-1-16,0 0 1 16,4-1-1-16,-2 1 1 0,2-2-1 15,-4 0 1-15,0 0-1 16,4 0 1-16,3 1-1 16,1-1 1-16,3-2 0 15,0 2-1-15,4 1 0 16,-3-3 0-16,3 0 0 15,-2-1 0-15,-2 0 0 16,0-1 0-16,-4 1 0 16,-5-2 0-16,-1-1 0 15,-5 1 0-15,-6 0 0 16,-6 0 0-16,-9-2 0 16,-2 2 0-16,-4-2 0 15,-1 1 0-15,-6 1 0 0,1 0 0 16,-3 0 0-16,-5 0 0 15,-1 1 0-15,-10-5-11 16,2 6-21-16,-16-6-2 16,-20 2-1-16,0 0-2 15,0 0-2-15,-31 4-3 16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1-14T17:48:35.89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AAF1718-4B53-4D9C-BDE8-B4328D9FCAAF}" emma:medium="tactile" emma:mode="ink">
          <msink:context xmlns:msink="http://schemas.microsoft.com/ink/2010/main" type="inkDrawing" rotatedBoundingBox="2747,6882 10413,6680 10522,10813 2856,11015" semanticType="callout" shapeName="Other">
            <msink:sourceLink direction="with" ref="{0ECD6671-DDD8-4272-B465-31EF31413B91}"/>
            <msink:sourceLink direction="with" ref="{EC507940-08F5-4B34-A962-DC7EFF9160D5}"/>
          </msink:context>
        </emma:interpretation>
      </emma:emma>
    </inkml:annotationXML>
    <inkml:trace contextRef="#ctx0" brushRef="#br0">0 3774 20 0,'0'0'19'0,"0"0"-4"16,20 13-3-16,-20-13 0 15,25 9 1-15,-3-2-1 16,-2-2-1-16,5 1-2 16,-1-1-2-16,3 2-1 15,0-1-2-15,2-3 0 16,3-1-2-16,0-2 0 16,5-2 0-16,2 0-1 0,1-3 0 15,1 0 0-15,3-4 0 16,-1 0-1-16,2-2 1 15,0 2-1-15,-1-7 1 16,-1 1 0 0,2-1 0-16,0 0 0 0,2-2 0 15,0-2 0-15,0-1 0 16,2-5 0-16,-2 3 0 16,1-2 0-16,5-4-1 15,-3 0 1-15,6-1-1 16,-2-5-1-16,2 1 1 15,-4 2 1-15,4-2 0 16,-5-2-1-16,-2 1 1 0,-4 1-1 16,-4 0 1-16,-1 0 1 15,-4 2-1-15,0-1 0 16,-5-1-1 0,1 0 1-16,-5-4 0 0,4-2-1 15,-2 1 1-15,-2 1 0 16,0-3-1-16,2-1 1 15,0 3 0-15,0-5 0 16,5 3-1-16,0-2 1 16,2-2 1-16,0-2-1 15,4 0 1-15,-2-1-1 16,0 1 1-16,0 4 1 16,-6-2 1-16,1 3 0 0,-6 1 0 15,0 3 0 1,-4-3 1-16,-1 1-1 15,0-3 0-15,-1 5-2 16,-1-5 1-16,0 4-2 0,0-5 0 16,1 5 0-16,1-3-1 15,0 3 1-15,-4-3-1 16,0-3 1-16,2 4-1 16,-2-2 1-16,-2 0 0 15,0 0 0-15,0-2 0 16,1 1 0-16,-1-1 1 15,2 0-2-15,0-1 2 16,0-1-2-16,2 0 0 0,0 2 0 16,3 0 1-1,-1 4-1-15,1 1 0 16,1 4 1-16,1 0-1 16,0-2 0-16,-1 2-1 0,1-1 3 15,0 1-4-15,1-4 3 16,-3 0-1-16,2 1 1 15,-1-1-2-15,1 1 2 16,2-1-1-16,-2 1 0 16,2-3 1-16,2 1-1 15,0 1 1-15,0 1-1 16,2 1 1-16,-1 0-1 16,3 2 0-16,-1 4 1 0,1 1-1 15,1 2 0 1,0 4 0-16,4 0 1 15,0 3-1-15,4 3 0 16,1 1 1-16,4 0-1 0,0 3 0 16,3 1 0-16,1 3 1 15,-2 2-1-15,-1 0 1 16,-1 4-1-16,-4 1 0 16,1 0 0-16,-5 6 1 15,1 0-1-15,-6 0 1 16,1 1-1-16,-5 3 0 15,3-1 1-15,-1 2-1 16,-1 1 0-16,2-1 0 16,-3 0 0-16,6 2 1 15,4 0-1-15,0 2 0 16,1 0 0-16,2-1 0 16,-1 3 0-16,-1 3 0 0,1 0 0 15,-2 1 0-15,-2 0 0 16,-4 1-1-16,-3 6 1 15,-1-1-1 1,-1 1 1-16,0 4-1 0,-2 1 1 16,-2 2-1-16,-3 1 1 15,1 4 0-15,-3-2 0 16,0 2 0-16,-2 0 0 16,-2 2-1-16,1-2 1 15,-1 2-1-15,-2 1 2 16,1 3-1-16,-1-3-1 15,-1 5 2-15,1-5-2 0,1 1 2 16,-3 3-2-16,1-2 2 16,1 1-2-16,-1 3 0 15,3 0 1 1,-1 3 0-16,-1 3-1 0,1 4 1 16,1-1 0-16,0 2-1 15,2-2 2-15,0 0-1 16,0-2 0-16,2-1 0 15,2-3 1-15,-1-1-2 16,-1 2 1-16,2-4 0 16,-1 1 0-16,1 1 0 15,-2 0-1-15,-2 2 1 16,0-3 0-16,0 5 0 0,-2-1 0 16,1 1 0-16,-1-1 0 15,0 0-1 1,0-1 1-16,-1-2 1 15,1-2-1-15,-2-4 0 0,4 0 0 16,-3 1 1-16,-2-3-1 16,-1-1 1-16,3-2-1 15,-3 0-1-15,-1 2 2 16,3-6-2-16,-5 4 1 16,4 2 0-16,0-2 0 15,-2 4 0-15,1-1 0 16,1 1 0-16,-2 1 0 15,1 1 0-15,1-5 0 16,1 1 0-16,-1-2 1 16,1 0-1-16,1-2 0 15,1-3 1-15,0-1 0 16,2 1 0-16,-1 0 0 0,2-1 0 16,5-3 1-16,-2-2-2 15,1 2 0-15,4-1 0 16,2-3 0-16,0-1 0 15,3-3 0-15,3 1 0 16,-5 2 0-16,5-4 0 16,-3 0 0-16,1 0 0 15,-1-2 0-15,2 0 0 16,-1-1 0-16,1-1 0 16,2 2 0-16,-2-2 0 15,1 1 0-15,-1 5 0 16,0-4 0-16,1 4 0 15,-1-2 0-15,-2 0 0 0,-1 0 0 16,1 0 0-16,3 0 0 16,-1-6 0-16,2 3 0 15,4-3 0-15,-2 1 0 16,1-2 0-16,1-2 0 16,-2 0 0-16,-2 0 0 15,-2 0 0-15,-3 0 0 16,-2 0 0-16,-4-2 0 15,-1-2 0-15,-6-1-6 16,-2 5-14-16,-16-9-9 16,18 5-3-16,-18-5 0 15,0 0-1-15,0 0-3 16,0 0 1-16,-25-18 5 0,25 18 29 16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1-14T17:48:38.37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32E991F-B124-4B88-A05C-D90F86A3760C}" emma:medium="tactile" emma:mode="ink">
          <msink:context xmlns:msink="http://schemas.microsoft.com/ink/2010/main" type="inkDrawing" rotatedBoundingBox="7291,7586 12375,5898 12483,6223 7399,7911" semanticType="callout" shapeName="Other">
            <msink:sourceLink direction="with" ref="{0ECD6671-DDD8-4272-B465-31EF31413B91}"/>
            <msink:sourceLink direction="with" ref="{EC507940-08F5-4B34-A962-DC7EFF9160D5}"/>
          </msink:context>
        </emma:interpretation>
      </emma:emma>
    </inkml:annotationXML>
    <inkml:trace contextRef="#ctx0" brushRef="#br0">0 1702 105 0,'25'-25'33'16,"-2"14"-1"-16,6-12-16 15,18-1-1-15,9-12-1 0,18 0 0 16,11-12-5-16,12-5-2 16,11-2-4-16,10-8-1 15,10-4-1-15,9-7 1 16,7-3-1-16,10-4 0 16,8 2-1-16,11 1 0 15,8 1 0-15,-1 3 0 16,-1 2 0-16,5 6 0 15,2 5 0-15,0 3 0 16,-8 2 0-16,-1 2 0 16,4 4 0-16,1 1 0 15,4 4 0-15,-10 6 0 16,-8 3 0-16,0 7 0 0,-2 2 0 16,-11 5 0-16,-14 6 0 15,-15 4 0-15,-14 6 0 16,-16-3 0-1,-10 11-2-15,-26-6-24 0,-13 8-6 16,-24-6 0-16,-23 2-3 16,0 0-1-16,0 0-2 15,-27-9 4-15,0-2 15 16,2 4 19-16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1-14T17:48:32.63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B8204B2-8C74-47F1-81BA-88637746296F}" emma:medium="tactile" emma:mode="ink">
          <msink:context xmlns:msink="http://schemas.microsoft.com/ink/2010/main" type="inkDrawing" rotatedBoundingBox="952,8332 1266,7257 1848,7426 1534,8502" semanticType="callout" shapeName="Other"/>
        </emma:interpretation>
      </emma:emma>
    </inkml:annotationXML>
    <inkml:trace contextRef="#ctx0" brushRef="#br0">-4129-3842 179 0,'-16'-21'35'15,"16"21"-4"-15,18-18-33 16,10 7 2-16,14 0-2 0,12 0 0 15,11 2-5-15,2-5-8 16,10 7-7-16,-8-6-5 16,3 10-3-16,-16-5-5 15,-7 10 1-15,-19 0 0 16,-11 3 5-16</inkml:trace>
    <inkml:trace contextRef="#ctx0" brushRef="#br0" timeOffset="-239.1782">-4062-3734 130 0,'-20'4'43'16,"20"-4"-4"-16,-20 27-18 15,11-6-13-15,5 10-8 16,6 9-1-16,3 10 1 16,3 9 0-16,-1 6 0 15,0 5-1-15,-1 0 0 16,-3 1 0-16,1-1 1 0,-2-7 0 15,-1-11 0 1,1-11 0-16,0-12-2 16,5-13-15-16,-7-16-11 15,11-18-5-15,-7-12-2 0,-1-13-1 16,-6-17-1-16,1-5-1 16</inkml:trace>
    <inkml:trace contextRef="#ctx0" brushRef="#br0" timeOffset="241.0096">-4046-3385 126 0,'21'25'42'0,"-4"-28"-11"16,10 3-15-16,5-11-3 15,13-2-1-15,0 3-15 16,2-10-21-16,4 7-10 16,-6-5-2-16,-5 8-1 15,-13-1-1-15,-4 2-2 16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1-14T17:48:39.146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ECD6671-DDD8-4272-B465-31EF31413B91}" emma:medium="tactile" emma:mode="ink">
          <msink:context xmlns:msink="http://schemas.microsoft.com/ink/2010/main" type="inkDrawing" rotatedBoundingBox="5050,9385 21149,2747 25467,13218 9368,19856" shapeName="Other">
            <msink:destinationLink direction="with" ref="{B32E991F-B124-4B88-A05C-D90F86A3760C}"/>
            <msink:destinationLink direction="with" ref="{EAAF1718-4B53-4D9C-BDE8-B4328D9FCAAF}"/>
          </msink:context>
        </emma:interpretation>
      </emma:emma>
    </inkml:annotationXML>
    <inkml:trace contextRef="#ctx0" brushRef="#br0">32 16 91 0,'0'0'35'0,"0"0"0"16,-20-20 0-16,20 20-2 15,0 0-8-15,-13 18-24 16,11 0-1-16,8 9 0 16,1 9 0-16,0 6 0 15,4 4 0-15,-2 7 0 16,2 0 0-16,-2 0 0 16,0-1 0-16,-4-5 0 15,2-8 0-15,-1-3 0 16,-4-9 0-16,1-5 0 0,-3-22 0 15,0 0 0-15,0 0-25 16,0 0-8-16,15-27 1 16,-17-11-2-16,2 0 0 15,-5-9-2-15,5-1 4 16,-6-3 12-16,1 3 12 16,1 3 8-16</inkml:trace>
    <inkml:trace contextRef="#ctx0" brushRef="#br0" timeOffset="411.7838">32 14 152 0,'-22'-16'42'15,"22"16"0"-15,-7-18-23 0,7 18-19 16,32-13 0-16,-3 4 0 16,11 2 0-16,7 0 0 15,7 3 0-15,-4-3 0 16,6 9-14-16,-11-6-13 15,0 12-3-15,-16-7-3 16,-7 10 0-16,-22-11-1 16,-2 22 6-16,-16-13 8 15,-9 9 5-15,-9 0 6 16,-6 5 5-16,-6-1 1 16,1 5 3-16,2 0 1 15,5 2 19-15,0 3 6 16,1-7 4-16,12 6 4 0,0-10 1 15,16 4-1-15,11-25 0 16,-2 33-1 0,2-33-30-16,38 14-3 15,0-12 0-15,0-9-4 0,16 3-23 16,-6-8-6-16,7 3 0 16,-14-9-2-16,2 7 0 15,-10-9-2-15,-1 4 9 16,-1 0 9-16,-4-2 16 15</inkml:trace>
    <inkml:trace contextRef="#ctx0" brushRef="#br0" timeOffset="1189.0829">997 5 171 0,'-33'15'42'0,"14"4"-5"16,-12 5-32-16,7 10-5 16,-3 9 0-16,4 8 0 15,1 4 0-15,2 1 0 16,4 2 0-16,2-6 0 16,3-7 0-16,2-7 0 15,5-8 0-15,1-12 0 0,3-18 0 16,0 0 0-1,0 0 0-15,23-30 0 16,-5 1-3-16,-2-13-10 16,10-1-1-16,-5-11 0 0,6 4 1 15,-1-8 0-15,1 6 3 16,-2 2 5-16,-2 5 3 16,-1 3 3-16,0 8 3 15,-2 7 1-15,-2 6 2 16,-2 10 1-16,-16 11 5 15,27-7 1-15,-27 7 0 16,18 18-2-16,-13-2-3 16,4 9-9-16,-3 4 0 15,5 5 0-15,0 4 0 16,3 3 0-16,2 4 0 16,4 0 0-16,2-2 0 15,7-1 0-15,-1-1 0 0,5-3 0 16,1-4 0-16,0 0 0 15,-1-5 0-15,-4-2 0 16,-2-2 0-16,-9-3 0 16,-9-2 0-16,-7-4 0 15,-2-16 0-15,-20 27 0 16,-2-18 0-16,-7-4 0 16,-10-1 0-16,-3-2 0 15,-5-2 0-15,-1-2 0 16,-5 0 0-16,-1-2 0 15,0 1 0-15,0-1 0 16,5-1 0-16,4 1 0 16,5 1 0-16,8-1 0 0,8 2 0 15,6-1 0-15,18 3 0 16,0 0 0-16,0 0-21 16,18-20-8-16,8 16-2 15,-3-10-2-15,10 1-1 16,-5-7 0-16,10-1 5 15,2-3 6-15,0-6 10 16,5-1 6-16</inkml:trace>
    <inkml:trace contextRef="#ctx0" brushRef="#br0" timeOffset="1561.3147">1648 7 112 0,'-3'-18'36'0,"3"18"0"16,0 0-2 0,-24-11-1-16,6 22-29 0,6 9-4 15,4 10 0-15,3 8 0 16,1 11 0-16,4 7 0 16,2 5 0-16,5 2 0 15,4 0 0-15,4-2 0 16,3-4 0-16,3-6 0 15,6-6 0-15,4-7 0 16,7-6 0-16,2-9 0 16,5-6 0-16,2-10 0 0,0-5 0 15,-2-10 0-15,2-1-10 16,-9-10-17 0,-2-3-5-16,-13-5 0 0,-1 2 0 15,-15-8-1-15,-7 3 0 16,-11-1 10-16,-11 1 8 15,-8-1 5-15,-12 2 6 16,-3 2 1-16</inkml:trace>
    <inkml:trace contextRef="#ctx0" brushRef="#br0" timeOffset="1754.8007">1578 302 103 0,'-16'5'36'15,"16"-5"-1"1,0 0 0-16,0 0-1 0,30-10-22 15,3 10-12 1,10-9-1-16,17 7-30 0,-4-5-2 16,9 3-1-16,-11-8-2 15,-2 3-2-15,-12-6-2 16,-2 1 5-16,-4-4 29 16</inkml:trace>
    <inkml:trace contextRef="#ctx0" brushRef="#br0" timeOffset="2561.121">3215 739 158 0,'-13'-18'41'0,"13"18"-6"16,-22-25-14-16,22 25-21 15,-14-30 0-15,3 10 0 16,0-2 0-16,-1-7 0 16,-1-3 0-16,-3-8 0 15,-6-5 0-15,0-3 0 16,-1-8 0-16,1 0 0 16,4-3 0-16,6 0 0 0,8 5 0 15,8 3 0-15,14 8 0 16,7 5 0-16,9 13 0 15,8 5 0-15,10 17-1 16,-3 3-24-16,3 14-6 16,-12 2-1-16,-8 13-1 15,-17-2-1-15,-12 7 0 16,-15-1 5-16,-17-3 11 16,-11 1 7-16,-9-2 6 15,-3-2 4-15,-4-2 1 16,0-2 0-16,6 0 0 15,-1-1 5-15,1-6 30 16,12 6 0-16,0-10 1 0,13 3-1 16,3-12 0-16,22-3 0 15,0 0-2-15,0 0-28 16,34-1-5 0,-1-8 0-16,14 5-22 0,1-5-8 15,14 5-2-15,-6-3-2 16,10 5 0-16,-6-5-8 15,1 2 3-15,1 1 18 16,-5-5 21-16</inkml:trace>
    <inkml:trace contextRef="#ctx0" brushRef="#br0" timeOffset="3328.529">3702 271 131 0,'-24'-23'41'16,"6"16"-2"-16,-12-7-8 15,8 10-18 1,-7 0-13-16,6 8 0 0,-3 7 0 16,1 3 0-16,3 6 0 15,3 7 0-15,1 7 0 16,1 4 0-16,5 5 0 16,4 4 0-16,8-2 0 15,8 2 0-15,8-6 0 16,9-5 0-16,11-9 0 15,8-9 0-15,2-9 0 0,3-13 0 16,0-5 0-16,-9-10 0 16,-6-5-9-16,-14-10-4 15,-8 2 0 1,-15-6 0-16,-4 4 0 0,-15-4 1 16,0 7 5-16,-8 2 2 15,4 6 0-15,-1 5-3 16,7 5-4-16,4 4-2 15,16 9-5-15,0 0 1 16,0 0 0-16,22-16 1 16,1 16 2-16,8 0 4 15,-2 2 4-15,5 0 3 16,-5 1 9-16,-2-1 8 16,-7 2 7-16,2 3 12 15,-22-7 0-15,0 0 0 16,14 18 0-16,-14-18 0 15,-2 27-6-15,8-4-17 0,-3 1-9 16,6 6 0-16,2 3 0 16,5 5 0-16,4-2 0 15,0 0 0-15,3-4 0 16,-5-3 0-16,2-8 0 16,-3-6 0-16,-17-15 0 15,21 7 0-15,-21-7-2 16,0-20-10-16,-5 4-1 15,-8-11 1-15,1 2 0 16,-8-6 4-16,2 1 3 16,1-3 7-16,3 1 4 15,9 3 1-15,1-2 1 16,13 6 0-16,5-2 0 0,13 2-10 16,15 5-12-16,5-1-9 15,12 4-3-15,-1-2-1 16,9 3-1-16,-8-2-2 15,5 3 0-15,-12 3 5 16,-7-1 10-16,-3 4 6 16,-12 0 9-16</inkml:trace>
    <inkml:trace contextRef="#ctx0" brushRef="#br0" timeOffset="4108.6681">5075 81 97 0,'-16'-20'36'0,"16"20"0"16,-31-16-1-16,31 16-1 15,-27 21-17-15,22 10-17 16,6 7 0-16,8 9 0 16,6 7 0-16,3 1 0 15,9 5 0-15,0-5 0 16,2-2 0-16,-2-8 0 16,-4-6 0-16,-1-10 0 15,-6-7 0-15,-16-22 0 16,20 18 0-16,-20-18 0 0,0 0 0 15,2-33 0-15,-2 6 0 16,-2-5 0-16,4-4 0 16,2 0 0-1,5 2 0-15,3 1 0 0,8 8 0 16,5 7 0-16,8 13 0 16,3 6 0-16,4 14 0 15,3 6 0-15,0 10 0 16,-3 5 0-16,-2 5 0 15,-9 3 0-15,-10 1 0 16,-4 0 0-16,-12-2 0 16,-8-5 0-16,-6-4 0 15,-7-5 0-15,-11-8 0 0,-3-7 0 16,-4-3 0-16,-2-11 0 16,0-5 0-1,-2-6 0-15,6-1 0 16,0-8-3-16,16 4-15 0,0-6-7 15,18 4-5-15,0-2-1 16,0 20-2-16,29-32 1 16,1 17 4-16,6 1 4 15,6 0 7-15,10 3 6 16,4 2 9-16</inkml:trace>
    <inkml:trace contextRef="#ctx0" brushRef="#br0" timeOffset="4859.2346">6239 469 82 0,'9'-23'35'0,"-4"0"-1"15,-14-6 0-15,4 4-1 0,-17-4-5 16,6 9-19-16,-8-2-9 16,5 6 0-16,-3 9 0 15,-3 5 0-15,-1 9 0 16,1 6 0-16,0 10 0 15,1 6 0-15,3 7 0 16,5 7 0-16,3 1 0 16,9 1 0-16,8 0 0 15,10-4 0-15,12-3 0 16,10-8 0-16,9-8 0 16,2-11 0-16,7-6 0 15,-7-10 0-15,5-6-8 16,-10-11-5-16,-5-5 0 0,-9-9 0 15,-7 2 3-15,-8-4 5 16,-8 1 9-16,-3 6 3 16,-6 2 4-16,1 11 2 15,3 18 1-15,0 0-1 16,-16 0-13-16,16 20 0 16,5 7 0-16,6 7 0 15,0 4 0-15,7 3 0 16,3 4 0-16,6-1 0 15,4-7 0-15,7-2 0 16,2-8 0-16,1-13 0 16,11-3-19-16,-5-15-11 15,8-7-1-15,-14-14 0 0,6-5-1 16,-13-17 0-16,1-4 0 16,-12-6 10-16,-7-3 13 15,-3 3 7 1,-4 5 9-16,-4 7 20 0,-10 1 6 15,3 19-1-15,-9 9 1 16,11 16 0-16,-16 5 0 16,11 15-1-16,-3 2-22 15,12 16-10-15,9 7 0 16,5 9 0-16,7 1 0 16,7 3 0-16,6 0 0 15,2-3 0-15,1-8 0 0,1-7 0 16,-1-8 0-16,-4-19-25 15,0-4-5-15,-9-18-3 16,-1-6 0 0,-9-12 0-16,0-7-1 0,-11-11 1 15,2-5 14-15,-4-2 9 16,1-2 6-16</inkml:trace>
    <inkml:trace contextRef="#ctx0" brushRef="#br0" timeOffset="5101.3663">7502 304 112 0,'2'-24'34'0,"-2"24"1"16,0 0-1-16,0 20-3 16,1-2-22-16,10 13-9 0,6 8 0 15,2 10 0-15,7 3 0 16,3 4 0-16,3 0 0 16,-1 0 0-16,-2-2 0 15,-1-8 0-15,-2-6 0 16,-6-10 0-16,-1-4 0 15,-19-26-10-15,27 18-21 16,-27-18-2-16,17-27-2 16,-14-6 0-16,6-3-2 15,-5-9 0-15,9-3 6 16</inkml:trace>
    <inkml:trace contextRef="#ctx0" brushRef="#br0" timeOffset="5691.8632">8247 327 152 0,'-7'-25'36'0,"9"9"-2"16,-4-7-1-16,13 5-33 15,1-2 0-15,5-2 0 16,4 2 0-16,4 1 0 16,3 2 0-16,2 1 0 0,3 5 0 15,3 4 0 1,2 2 0-16,1 5 0 16,1 7 0-16,2 6 0 15,1 6 0-15,-5 8 0 0,-2 8 0 16,-4 4 0-16,-6 6 0 15,-5 2 0-15,-3 1 0 16,-9 3 0-16,-7-3 0 16,-5-1 0-16,-7-2 0 15,-4-3 0-15,-8-5 0 16,-5-1 0-16,-2-3 0 16,2-6 0-16,0-2 0 15,6-4 0-15,3-3 0 16,18-18 0-16,-15 24 0 15,15-24 0-15,20 7 0 16,4-7 0-16,6-4 0 16,6 1 0-16,8-1 0 0,1 2 0 15,5 2 0-15,1 0 0 16,-4 2 0-16,-4 2 0 16,-3-1 0-1,-8 1 0-15,-7 3 0 0,-25-7-26 16,22 6-6-16,-22-6-2 15,-20-2-2-15,-7-5-1 16,-7-6-4-16,-8-5 0 16</inkml:trace>
    <inkml:trace contextRef="#ctx0" brushRef="#br1" timeOffset="15024.7797">-421 1648 149 0,'0'0'42'0,"36"-9"-1"16,-13-2-18-16,15 8-23 15,16-3 0-15,13 3 0 16,7-1 0-16,5 0 0 15,8 3 0-15,-2 1 0 16,-8 0 0-16,-12 3 0 16,-9 3-7-16,-16-5-8 15,-9 8-6-15,-13-7-5 0,-18-2-5 16,0 0 0-16,0 0-2 16,-27 9 1-16,5-12 1 15,-3 1 4 1,-6-4 27-16</inkml:trace>
    <inkml:trace contextRef="#ctx0" brushRef="#br1" timeOffset="15303.3046">30 1590 151 0,'0'0'40'0,"-29"0"0"16,29 0-16-16,-9 27-24 15,9 0 0-15,7 11 0 0,6 5 0 16,1 11 0 0,2 7 0-16,1 4 0 15,1 0 0-15,-4 0-1 0,2-6 1 16,-1-7-2-16,-3-8-12 16,8-10-7-16,-3-18-6 15,10-7-5-15,-2-16-1 16,4-9-5-16,0-11-1 15,3-13 1-15,2-10 29 16</inkml:trace>
    <inkml:trace contextRef="#ctx0" brushRef="#br1" timeOffset="15747.9043">546 1666 124 0,'5'-27'40'0,"-5"27"-2"15,0 0-9-15,0 0-14 16,11 43-6-16,-4-3-9 0,4 14 0 15,4 3 0-15,4 8 0 16,3-2 0-16,3 0 0 16,2-7 0-16,4-9 0 15,0-8 0-15,-2-12 0 16,-2-5 0-16,-4-15 0 16,-3-7 0-16,-4-9 0 15,-3-7 0-15,-4-11 0 16,-2-6 0-16,2-3 0 15,0-5 0-15,6 0 0 16,1 1 0-16,7 2 0 16,4 8 0-16,4 8 0 15,3 11 0-15,1 9 0 0,1 11 0 16,-4 11 0-16,1 7 0 16,-5 9 0-16,-2 4 0 15,-5 5 0-15,-4-2 0 16,-3 2 0-16,-1-2-1 15,-4-9 1-15,2-5-1 16,1-4-12-16,-12-25-11 16,27 9-7-16,-27-9-1 15,31-28 0-15,-18-7-1 16,5 1-1-16,-4-9 0 16,0-2 15-16</inkml:trace>
    <inkml:trace contextRef="#ctx0" brushRef="#br1" timeOffset="15920.526">1619 2010 158 0,'2'28'34'16,"5"8"-1"-16,-5-3-8 15,7 1-20-15,8 2-5 16,-1-5 0-16,9-3-7 16,-7-13-15-16,9-4-7 15,-9-15-4-15,-18 4-6 16,18-27-1-16,-20-2-2 15,-10-10 2-15</inkml:trace>
    <inkml:trace contextRef="#ctx0" brushRef="#br1" timeOffset="16062.6622">1500 1686 163 0,'0'0'33'0,"0"0"-18"0,0 0-29 16,38 9-24-16,-3-2-1 15,10 2-2-15,5-2-1 16,10 4 6-16</inkml:trace>
    <inkml:trace contextRef="#ctx0" brushRef="#br1" timeOffset="16500.2002">2262 1754 173 0,'-22'-9'40'16,"-9"-2"-4"-16,4 8-30 16,0 5-6-16,0 5 0 0,2 7 0 15,3 4 0-15,6 5 0 16,2 3 0-16,6-1 0 16,8 2 0-16,6-2 0 15,8-2 0-15,8 1 0 16,5-3 0-16,4-3 0 15,7 2 0-15,1-2 0 16,5 0 0-16,3 2 0 16,-1 0 0-16,0 1 0 15,-7 1 0-15,-3 3 0 16,-7 4 0-16,-9 0 0 16,-9 0-3-16,-11-4 2 15,-11-2-1-15,-9-1 2 0,-7-6-2 16,-7-7 3-16,-2-6-2 15,-2-6 1-15,-2-4 0 16,2-4 1-16,4-3 1 16,5 1-11-16,2-7-15 15,27 20-8-15,-23-38 0 16,26 17-4-16,8-4 0 16,13-2-3-16</inkml:trace>
    <inkml:trace contextRef="#ctx0" brushRef="#br1" timeOffset="17255.5226">3649 1707 137 0,'-21'-12'40'0,"21"12"-1"0,0 0-15 16,0 0-34-16,30 5-17 15,7 2-4-15,0 2-6 16,9 0-3-16,2-1 0 16,6 1-1-16,-1 3 28 15</inkml:trace>
    <inkml:trace contextRef="#ctx0" brushRef="#br1" timeOffset="17099.4174">3662 1905 131 0,'-5'-18'40'0,"-4"2"-2"16,9 16-8-16,0 0-18 15,0 0-8-15,-11 36-4 16,16-2 0-16,2 9 0 16,4 6 0-16,2 5-1 15,1 0-1-15,1-2 2 16,1-5-1-16,0-7 1 15,0-12-1-15,4-6-17 16,-20-22-10-16,29 0-3 16,-20-20-6-16,-3-10-1 15,-10-14-2-15,-1-8-1 16</inkml:trace>
    <inkml:trace contextRef="#ctx0" brushRef="#br1" timeOffset="17667.4826">4265 1839 134 0,'0'0'40'0,"-7"-17"-1"16,-15 7-8-16,6 2-20 16,-4 7-11-16,0 2 0 0,2 7 0 15,-2 1 0-15,2 5 0 16,-2 4 0-16,0 2 0 15,4 1 0-15,3 3 0 16,6-1 0-16,5-1 0 16,8-2 0-16,8 1 0 15,10-1 0-15,8-2 0 16,10 0 0-16,6 0 0 16,5-2 0-16,4 0 0 15,1 2 0-15,0 0 0 16,-4-1 0-16,-7 2-1 15,-9 5 1-15,-15-1-1 16,-12 2 0-16,-11 1 0 0,-12-1 0 16,-14-4 0-16,-8 1 1 15,-6-4-1-15,-1-7 0 16,1-2-7-16,-1-9-7 16,12 0-9-16,2-11-4 15,27 11-3-15,-18-36-1 16,28 14-2-16,12-6 2 15,14-1 6-15</inkml:trace>
    <inkml:trace contextRef="#ctx0" brushRef="#br1" timeOffset="18435.8617">5600 2128 123 0,'0'0'33'15,"14"-21"1"-15,-19-1-3 16,1 4-9-16,-5-7-10 16,4 0-12-16,-4-2 0 15,-2-2 0-15,-3 2 0 16,-8 5 0-16,-1 6 0 16,-6 9 0-16,-6 9 0 15,-2 7 0-15,-5 11 0 16,-1 10 0-16,1 8 0 15,8 7 0-15,7 5-1 0,7 1 0 16,16-1 0-16,13-1 2 16,20-8-1-16,13-5 1 15,14-14 0-15,11-8-1 16,1-14 0-16,4-9 0 16,-7-7-4-16,-11-11 0 15,-10-2 2-15,-14-3 2 16,-10 1 0-16,-11 1 0 15,-9 6 0-15,-5 3 3 16,5 21 2-16,-18-24-3 16,18 24-2-16,-16 4 0 15,16-4 0-15,-6 29 0 16,8-6 0-16,3 4 0 0,6 4-1 16,4 1 0-16,4 2 1 15,5 0 0-15,5-5 2 16,5-4-2-1,4-7 0-15,0-9-15 0,7-3-10 16,-9-14-5-16,2-6-2 16,-9-13-1-16,-4-5 0 15,-11-11-4-15,-3-8 6 16,-5-8 19-16,-10-6 23 16,-1-3 10-16,-10-3 13 15,3 8-1-15,-3 8 0 16,3 13 3-16,-3 12-4 15,15 30-4-15,0 0-12 0,-11 25-12 16,20 16-4-16,8 13 0 16,2 7 0-16,5 8 0 15,5-1 0-15,3 1 0 16,-1-8-1-16,0-4 1 16,-1-10-1-16,-1-13-8 15,5-3-10-15,-1-17-9 16,1-5-4-16,-5-14-2 15,4-8-4-15,-3-10-3 16,3-6 1-16</inkml:trace>
    <inkml:trace contextRef="#ctx0" brushRef="#br1" timeOffset="18796.9505">6699 2080 96 0,'-2'-20'42'15,"-11"2"-8"-15,13 18-3 16,-36-16-8-16,17 19-6 15,-7-1-6-15,6 9-10 0,2 2-1 16,18-13 0-16,-16 30 0 16,22-12 0-16,6 0 0 15,12 0 0-15,10 2 0 16,9-2 0-16,11 2 0 16,8 3 0-16,6 1 0 15,-1 3 0-15,2 3 0 16,-6 2 0-16,-9 1 0 15,-11-1-2-15,-14-1 1 0,-13-2 0 16,-19-4 0 0,-14-5 0-16,-11-8 0 15,-12-5 1-15,-5-5 0 16,-4-7 0-16,0-1-7 0,1-12-9 16,17 0-9-16,7-9-6 15,23-1-1-15,12-8-7 16,19 1-1-16,13-1 0 15,17-1 23-15</inkml:trace>
    <inkml:trace contextRef="#ctx0" brushRef="#br1" timeOffset="19193.2784">7720 2055 141 0,'6'-20'39'0,"-6"2"-2"16,-17-6-11-16,1 8-16 0,-7 2-8 15,-6 5-2-15,-5 7 0 16,-4 7 0-16,-2 8 0 16,0 9 0-16,2 8 0 15,4 10 0-15,5 8 0 16,8 6-1-16,10 2 1 16,13 2-2-16,17-1 2 15,14-3 0-15,16-7 1 16,12-7-1-16,13-13 1 15,11-11 0-15,1-14-1 16,-1-11 0-16,-9-13 0 16,-13-10-1-16,-20-10 0 15,-17-8 1-15,-25-2-1 0,-20 0 1 16,-16 1 0-16,-10 3 1 16,-5 4 0-16,1 5-3 15,13 15-21-15,3 3-8 16,33 21-2-16,-12-24-6 15,30 14-4-15,21 2-3 16,16-2 10-16</inkml:trace>
    <inkml:trace contextRef="#ctx0" brushRef="#br1" timeOffset="20551.1136">145 3188 148 0,'-29'-12'41'16,"29"12"-2"-16,-25 3-17 16,20 13-21-1,8 6-1-15,6 3 0 16,4 8 0-16,1 6 0 0,3 2 0 15,-3 1 0-15,-1-3-1 16,-2-4 1-16,-2-5 0 16,-2-6 0-16,-7-24 0 15,9 16 0-15,-9-16 1 16,12-24-1-16,-6-1 1 16,5-5-1-16,-2-8 0 15,3-5 0-15,1-4 0 16,3 0-1-16,4 4-1 15,2 2 1-15,1 6 0 0,4 10 0 16,2 7 1 0,2 13 0-16,-1 17 0 15,3 10 0-15,-4 10 1 0,1 10-1 16,-1 6 1-16,-2 8-1 16,-1 5-1-16,-5-1 0 15,-1-5 1-15,0-4-1 16,-2-8 1-16,-4-9 0 15,-1-12 0-15,-13-22 0 16,16-2 0-16,-8-20 0 16,-3-12 0-16,-3-9 0 15,-2-9 1-15,2-6-1 16,3 1 0-16,6-3 0 16,3 6-1-16,4 8 1 15,6 10 1-15,5 10 0 16,5 19-1-16,2 11 0 0,0 10 0 15,0 13 0-15,-2 11 1 16,-3 5-1-16,0 9 0 16,-6 2-1-16,-3-2 0 15,-1-1 1-15,-3-6 0 16,0-7 0-16,-3-6-1 16,-1-16-12-16,3-3-12 15,-17-13-5-15,28-24-2 0,-13-6-1 16,1-10-1-1,-1-8 0-15,4-6-1 16</inkml:trace>
    <inkml:trace contextRef="#ctx0" brushRef="#br1" timeOffset="21175.6711">1722 2981 172 0,'0'16'39'0,"-11"10"-5"15,-7 13-33-15,2 8 0 16,5 9 0-16,-1 3-1 16,1 6 1-16,4 1-1 15,5-1-1-15,2-4 0 16,3-10 1-16,5-10 0 16,3-10-1-16,-1-15 1 15,7-14 1-15,-17-2-1 0,28-40 0 16,-13 4 0-16,-4-12 0 15,0-12 1-15,-2-6-3 16,0 1 2-16,-2-2-1 16,2 4 1-16,-2 6-1 15,0 5 1-15,-3 10-1 16,1 13 1-16,1 11 0 16,-6 18 0-16,0 0-1 15,20 4 1-15,-8 16-1 16,4 5 2-16,8 11 0 15,5 5 0-15,9 4-1 16,5 6 1-16,7 1 0 16,5 2-1-16,1 3 1 0,-1-1-2 15,0-2 1-15,-3-3-1 16,-9-5 1-16,-8-2 0 16,-14-10-1-1,-12-7 1-15,-11-7 0 0,2-20-1 16,-43 14 1-16,2-18 0 15,-10-5 0-15,-10-5-1 16,-6 0 1-16,-3-1 0 16,-3 1 0-16,5 3 0 15,8 2 1-15,8 4-2 16,12 3 1-16,15 2 0 16,25 0-10-16,0 0-9 15,22 5-8-15,8-8-3 0,15 1-1 16,2-7-1-1,8-2-1-15,-3-7 0 16</inkml:trace>
    <inkml:trace contextRef="#ctx0" brushRef="#br1" timeOffset="21570.6789">2439 3185 165 0,'0'0'34'0,"0"0"-1"15,0 0-15-15,23 21-18 16,-3 10 0-16,5 7-1 16,8 10 0-16,6 6 1 15,7 4-2-15,-1 1 2 16,0-3 0-16,-2-2 0 16,-1-9 1-16,-5-6-1 15,-2-13 0-15,-6-14 1 0,-4-10-1 16,-9-15 0-16,-1-12 0 15,-5-11 0 1,-4-9 0-16,-1-9 0 0,-5-3 0 16,-3-5 0-16,-3 1 1 15,3 2-2-15,-3 3 1 16,1 9-1-16,1 6 0 16,1 9 0-16,4 5 1 0,3 10-2 15,-4 17-16 1,20-9-12-16,-20 9-1 15,32 15-1-15,-16-4-2 16,6-1-2-16,2 1-1 0,3-4 13 16</inkml:trace>
    <inkml:trace contextRef="#ctx0" brushRef="#br1" timeOffset="22279.1459">4561 3298 122 0,'-6'-32'40'15,"-1"-3"-1"-15,-6-6-11 16,3 7-17-16,-5 0-6 16,1 3-5-16,-8 6-2 15,-1 7 1-15,-8 7 0 16,-3 9 1-16,-6 9 0 15,-3 8 2-15,-2 14-1 16,3 8-1-16,1 10 1 16,6 7 0-16,8 11 0 15,9 1 0-15,16 3 0 16,15-3-1-16,14-12 0 16,15-7 1-16,12-16 0 0,5-15-1 15,6-20 0-15,-2-17 0 16,-5-13 0-16,-13-13 0 15,-12-5 0 1,-17-6-1-16,-14 4 1 0,-10 0 0 16,-8 6-1-16,-4 4-5 15,1 16-11-15,-3-3-8 16,9 13-6-16,4-2 0 16,9 20-1-16,9-21-1 15,11 15 0-15,5 1 6 16,8-1 14-16</inkml:trace>
    <inkml:trace contextRef="#ctx0" brushRef="#br1" timeOffset="22606.864">4747 3068 158 0,'0'0'31'0,"0"0"1"16,0 0-8-16,0 0-22 16,-4 39 0-16,15-6-2 0,5 8 1 15,6 6 0-15,6 3 1 16,3 4-1-16,0 2-1 15,0-6-1-15,-4-7 0 16,-6-7 1-16,-5-7 0 16,-8-11 0-16,-8-18-1 15,0 0 1-15,0 0 0 16,-18-39-1-16,7 8 1 0,-2-5 0 16,4-4 1-1,6-1-1-15,3-6 0 16,5 1 0-16,6-1-1 15,7 0 1-15,7 2-1 16,9 0 1-16,10 7-8 0,-1 0-16 16,11 19-9-16,-3-3 1 15,5 9-1-15,-9 4-2 16,-1 4-2-16</inkml:trace>
    <inkml:trace contextRef="#ctx0" brushRef="#br1" timeOffset="23899.2211">1121 4565 112 0,'-21'-26'38'0,"8"7"-6"15,2 2-10-15,-5-6-5 16,5 1-3-16,-9-5-5 16,1 0-9-16,-9 0 0 15,0 4 0-15,-10-2 0 16,-6 5 0-16,-4 6 0 15,-3 5 0-15,-7 9-1 0,1 9 1 16,1 12 0-16,2 13 0 16,5 13 0-1,9 9 0-15,8 7 0 16,8 5 0-16,13 4 1 0,15-3 1 16,12-4-1-16,15-12 1 15,14-8-1-15,11-12 0 16,11-13 0-16,5-13-1 15,7-13-9-15,-8-12-9 16,3-5-6-16,-15-17-1 16,-3-1-1-16,-18-11 1 15,-2 0 0-15,-12-11 6 16,-8-2 14-16,-2 6 16 0,-10-8 12 16,1 15 1-1,-6-2 1-15,2 14-1 16,-8 3-1-16,3 19-4 15,4 18-6-15,0 0-8 0,-19 0-5 16,15 21 0-16,6 15 0 16,0 11 0-16,5 12 0 15,5 8 0-15,1 8 2 16,7 1-1-16,2 3 0 16,5-5 0-16,0-9 0 15,5-10 0-15,-5-13 0 16,-1-12-1-16,-1-13 0 0,-7-12-2 15,-2-10 2 1,-9-12-1-16,-1-10-1 16,-6-10 1-16,0-14 0 15,2-6 0-15,1-6 0 0,3 2 0 16,4 1 0-16,8 10 1 16,4 10 0-16,3 15 0 15,6 20 0-15,2 14 0 16,3 16 0-16,0 11 0 15,0 11 1-15,-2 5 0 16,-3 2 0-16,-1 2 0 16,-4-3 0-16,-6-2-1 15,-1-4-6-15,-6-13-14 0,7-9-9 16,-20-25-2 0,23 16-1-16,-23-16 0 15,17-30-2-15,-10-1-1 16,4-7 10-16</inkml:trace>
    <inkml:trace contextRef="#ctx0" brushRef="#br1" timeOffset="24810.6154">2352 4559 164 0,'-18'-27'32'16,"2"4"-1"-16,-9-4-19 15,1 5-11-15,2 4-1 16,1 7 0-16,-5 10 0 16,-1 8 0-16,-1 9-1 15,-5 11 1-15,1 7 0 0,-1 11 1 16,6 4-1-16,2 5 1 16,10 0 1-16,12 0-2 15,14-7 2 1,12-3-1-16,13-11 0 0,13-6-1 15,5-15 2-15,9-12-6 16,4-7-6-16,-9-13-2 16,-2-3-2-16,-15-15 1 15,-5 1-1-15,-16-8 11 16,-7 3 2-16,-12 4 4 16,-10 4 5-16,0 11 4 15,-7 5 0-15,16 18 1 16,-27 2 0-16,20 14-11 0,3 9-1 15,8 7-1-15,3 6 1 16,9 2 1 0,8 1-1-16,8-1 0 0,8-6 0 15,5-4-1-15,7-8 1 16,1-9-10-16,8-4-9 16,-9-11-7-16,4-5-1 15,-12-11-1-15,-5-2 0 16,-12-13 5-16,-7 3 6 15,-11-2 24-15,-11-8 9 16,-3 4 7-16,-11 0 0 16,1 13 2-16,-4 5-1 15,19 18-2-15,-24-2-9 0,24 2-13 16,-2 39-1-16,11-8 1 16,8 5 0-16,6 4 0 15,2-1 0 1,6 2-1-16,0-3 2 0,-3-4-3 15,1-3 3-15,-5-8-4 16,-4-8 2-16,-20-15-2 16,18 5 2-16,-18-5-1 15,-9-29 1-15,-2-1 0 16,-4-10-2-16,5-7 2 16,1-5-1-16,5-2 1 15,9-1-1-15,10 6 1 16,8 6 0-16,6 12 0 0,7 19 0 15,6 12 0 1,-1 16 1-16,-1 14-1 16,-4 12 1-16,-4 6 0 0,-3 5 0 15,-5 2-2-15,-4 1 2 16,-4-4-1-16,-2-5 1 16,1-7-4-16,5-6-15 15,-8-13-11-15,10-6-1 16,-6-17-1-16,6-7-1 15,-2-13-1-15,5-3-1 16,-2-5 3-16</inkml:trace>
    <inkml:trace contextRef="#ctx0" brushRef="#br1" timeOffset="25368.1181">4057 4804 172 0,'7'-18'32'0,"1"2"-1"15,-12-4-23-15,4 0-9 16,-5 0 1-16,5 20 0 16,-27-25-1-16,5 20 1 15,-7 8-1-15,-2 6 1 16,-7 11 1-16,1 5 0 16,-1 8 0-16,5 5-1 15,6 3 1-15,15 2-1 16,12-2 2-16,10-1-2 15,17-8 0-15,13-5-1 16,7-9 2-16,9-9-1 16,2-9 0-16,-2-7 0 0,-8-7 0 15,-8-10-1-15,-9-4 1 16,-10-5 0-16,-10-3-1 16,-7 2 1-16,-10 0-1 15,-3 3 2-15,0 4-2 16,0 6 1-16,9 21-1 15,-16-18 1-15,16 18 0 16,9 16 1-16,7 6 0 16,4 6-2-16,9 8 2 15,7 7-2-15,6 4 3 16,-1 7-3-16,-3 4 2 16,-4 3-2-16,-5 4 1 15,-7-4 0-15,-11 0 0 0,-13-7 0 16,-9-7 0-16,-9-8 0 15,-9-15 0-15,-3-10 0 16,-6-14 0-16,-2-18-13 16,10-5-12-16,1-17-6 15,9-5 0-15,4-10-2 16,16-3-1-16,3-5-1 16</inkml:trace>
    <inkml:trace contextRef="#ctx0" brushRef="#br1" timeOffset="25763.2035">4523 4910 161 0,'34'0'34'0,"-18"-4"-1"15,10 4-14-15,1-3-19 16,7-1 1-16,7-5-1 16,6-2 0-1,2-1-1-15,-2-6 2 0,-6 0-2 16,-4-4 2-16,-9-1-2 15,-6-2 1-15,-9 1 0 16,-10-3-1-16,-5 2 0 16,-7 4 1-16,-7-1-1 15,-7 6 1-15,-4 3 0 16,-6 10-1-16,-1 8 1 16,-4 8 0-16,-2 12 0 0,6 7 1 15,3 8 0 1,8 7-1-16,10 1 1 15,10 4-1-15,15-3 2 16,12-2-3-16,12-10 2 16,9-4-2-16,7-13 1 0,6-10 0 15,5-2-19-15,-7-17-12 16,2-8-1-16,-11-11-1 16,-2-3-2-16,-9-9-2 15,0 1-1-15</inkml:trace>
    <inkml:trace contextRef="#ctx0" brushRef="#br1" timeOffset="26267.2513">6019 4473 151 0,'0'0'4'0,"23"-2"-5"16,6 6-27-16,7-6-5 0,13 0 0 15,3-2 0-15</inkml:trace>
    <inkml:trace contextRef="#ctx0" brushRef="#br1" timeOffset="26132.1596">6145 4509 145 0,'0'0'33'0,"0"0"-1"16,-5 20-9-16,1 5-14 15,4 9-8-15,5 9-1 16,6 2 0-16,0 2 0 0,5 0-1 16,2-8 1-16,-1-6-5 15,6-8-19-15,-23-25-8 16,29 16 0-16,-29-16 0 16,3-27-2-16,-10-2 1 15</inkml:trace>
    <inkml:trace contextRef="#ctx0" brushRef="#br1" timeOffset="26711.6018">6547 4383 170 0,'0'0'33'0,"-18"3"-1"16,20 15-23-16,7 11-9 15,7 5 0-15,6 4 0 16,5 5 0-16,4 2 0 15,-1 0-1-15,1-5 1 16,-2-6 0-16,-7-5 0 0,-6-7 0 16,-16-22 0-16,7 19-1 15,-7-19 1-15,-18-7 0 16,4-9 0-16,-3-9-1 16,1-9 1-16,2-11 0 15,5-8 0-15,10-2 0 16,10-7 1-16,11 3-1 15,12 5 1-15,13 7-1 16,13 13 1-16,6 14-1 16,10 15 1-16,5 14-1 15,1 18 0-15,-3 9 0 16,-5 11 1-16,-5 5-1 16,-12 5 0-16,-6-1 0 0,-13 0 0 15,-9-6 1 1,-8-10-1-16,-6-8 0 15,-4-8-14-15,-11-24-16 16,0 0-2-16,0 0-2 0,16-38-3 16,-11-3-2-16,8-15-3 15</inkml:trace>
    <inkml:trace contextRef="#ctx0" brushRef="#br1" timeOffset="28036.3356">-515 5901 175 0,'0'0'39'0,"-6"-23"-8"15,6 23-24-15,0 0-7 16,18 27 0-16,-9 0 0 16,6 9 0-16,-2 7 0 15,1 8 0-15,-1 3 0 16,-1-4 0-16,1-3 0 15,-2-8 0-15,0-6 1 16,-2-17-1-16,-9-16 0 16,16-11 0-16,-9-16 0 15,0-9 0-15,-3-7 0 16,-1-7 0-16,-3-8-1 16,4-1 1-16,0 1 0 0,1 6 1 15,2 7-1-15,6 7 1 16,1 13-1-16,8 11 0 15,5 12 0-15,2 14 0 16,5 14 0-16,1 10-1 16,-1 5 1-16,-2 11-2 15,3 0 2-15,-8 8 1 16,0-3-1-16,-4 1 0 16,-5-10 0-16,-3-6 0 15,-5-10 0-15,-1-10 0 16,-9-22 0-16,0 0 0 15,0 0 0-15,2-45 0 16,-5 5 0-16,1-7-1 16,4-7 1-16,1-1-1 15,8 1 1-15,7 1-1 16,6 8 1-16,4 9 0 16,7 11 1-16,3 15-1 0,0 13 0 15,1 10 0-15,-4 10 1 16,-7 9-1-16,-2 13 0 15,-5 8 0-15,-6 6 0 16,-4-1 0-16,-4-1 0 16,-2-5 0-16,-1-3-7 15,1-18-11-15,4-10-8 16,-9-21-4-16,20-9-1 16,-11-20-1-16,4-7 0 15,-1-9-1-15,5-3 7 16,1 5 11-16,0-1 15 15</inkml:trace>
    <inkml:trace contextRef="#ctx0" brushRef="#br1" timeOffset="29688.2653">813 5905 86 0,'0'0'32'16,"-6"-31"0"-16,6 31-1 15,-30-23-2-15,8 20-12 16,-7 1-4-16,2 7-4 15,-5 6-8-15,5 7-1 16,-4 7 0-16,8 7 0 16,-1 10 1-16,6 5-1 15,9 7 0-15,5-2 1 16,13 2-1-16,9-6 1 0,13-4-1 16,9-10 1-16,9-16-1 15,5-15 0-15,-2-12 0 16,-1-14-1-16,-6-8-3 15,-15-8-3-15,-8-6-1 16,-18-2 0-16,-10 0 1 16,-14 0 2-16,-3 6 5 15,-8 7 1-15,-3 5 2 16,3 4-1-16,4 9-10 16,4 5-7-16,23 11-7 15,0 0-5-15,0 0-4 16,0 0-1-16,39-6 0 15,-8 10 5-15,5 0 10 0,2 1 9 16,-2 4 18-16,-5 0 16 16,-10 0 6-16,-2 5 0 15,-19-14 0-15,12 29 1 16,-15-13-1-16,3 8-1 16,-8 1-11-16,10 11-16 15,2 5-3-15,7 6-1 16,3 4 1-16,4-1-1 15,4-1 0-15,-1-4 0 16,1-8 0-16,-6-8 0 16,0-11 0-16,-16-18 0 15,0 0-1-15,0 0 1 16,8-22 0-16,-19-8-1 0,2-15 1 16,2-7-1-16,1-4 1 15,6-2 0-15,7 3 0 16,6 4 0-16,7 6 0 15,2 13 0-15,6 17 0 16,3 12 0-16,2 12 0 16,-1 11 0-16,-1 14 0 15,-1 11 0-15,-1 9 1 16,-3 5-1-16,-1 4 0 16,-5 0 0-16,0-4-1 15,-4-6 1-15,-4-12 0 16,-1-12-1-16,-11-29 1 15,16 14 0-15,-16-14 1 0,8-38-1 16,-7 1 1-16,-1-12-1 16,2-14 0-16,2-5 0 15,3-1 0 1,6 3-1-16,7 5 1 0,3 8-1 16,8 14 1-16,3 12 0 15,4 16-1-15,0 15 1 16,0 10 0-16,-4 11 0 15,-5 13 0-15,-4 12 0 16,-3 6 1-16,-4 4-1 16,-4 1 1-16,1-2-1 15,-5-3 0-15,3-9 1 16,2-11-1-16,-3-13 1 0,-12-23-1 16,31 14 0-1,-13-21 0-15,0-7 1 16,2-6-1-16,1-7-1 15,1-4 1-15,2-6 0 0,-1-8-1 16,-1 0 0-16,-2-6 1 16,-2 1-1-16,-6-2 1 15,-1 3 0-15,-9 2-1 16,-4 10 1-16,-7 10 0 16,-4 9 0-16,-5 9 0 15,-5 12 0-15,-2 12 0 16,-1 8 0-16,1 17 1 15,2 8 0-15,3 12-1 16,11 1 1-16,9 5-1 16,14-1 1-16,11-7-1 15,12-8 0-15,9-16 0 16,14-14-1-16,12-13-10 0,-7-18-7 16,4-7-4-16,-13-19-1 15,-2-6-1-15,-18-11 4 16,-4-6 9-16,-12 3 12 15,-18-5 9-15,-2 14 8 16,-11-1 3-16,6 17 2 16,-10 7 1-16,15 25-4 15,0 0-9-15,-20 1-11 16,24 17 0-16,3 11 0 16,10 11 0-16,-1 3 0 15,5 9 0-15,3 4 0 16,1 2 1-16,-3-4-1 0,-1-2-1 15,-3-11 1-15,-5-10-1 16,-4-12 0-16,-9-19-5 16,0 0-3-16,0-16 0 15,-9-18 0-15,4-9 0 16,-8-15 0-16,8-3 3 16,3-2 7-16,2-2 5 15,11 8 2-15,3 1 0 16,13 15 1-16,2 12 0 15,13 16 0-15,-5 11-4 16,7 15-5-16,-1 9-1 16,-1 12 1-16,-5 13-1 15,-2 8 1-15,-8 7 0 0,-4-1 0 16,-5-2 0-16,-3-3 0 16,1-2-13-16,-9-20-10 15,4-7-6 1,-11-27-1-16,16 4-1 0,-9-26-1 15,6-9 0-15,-2-21 0 16,3-11 12-16</inkml:trace>
    <inkml:trace contextRef="#ctx0" brushRef="#br1" timeOffset="29896.0822">3424 5777 162 0,'0'0'33'16,"-2"35"-1"-16,6 2-10 0,3 12-22 15,4 7 0-15,7 12 0 16,3 0 0-16,5 1 0 16,1-3 0-16,-2-4-1 15,-7-12-15-15,2-5-11 16,-13-20-3-16,-7-25-1 16,0 0-2-16,-18 0 1 15,-4-25-1-15,1-2 1 16</inkml:trace>
    <inkml:trace contextRef="#ctx0" brushRef="#br1" timeOffset="30962.5161">3377 6112 144 0,'-7'-20'33'0,"5"-5"0"0,15 9-2 16,1-2-23 0,18 2-10-16,12 1-15 0,-1-3-9 15,11 7-5 1,0-1-1-16,-1 6 1 0,-8-3-1 15,-4 8 3-15,-12-1 11 16,-9 2 25-16,-2 3 19 16,-18-3 5-16,0 0-1 15,0 0 1-15,2 20 1 16,-2-20-3-16,-11 31-9 16,9-8-9-16,6 11-10 15,3 10-1-15,4 2 1 0,5 7-1 16,8-1 0-16,1 0 0 15,6-5 1 1,5-6-1-16,2-12 0 16,3-15 0-16,-1-8 0 15,-1-15 0-15,-3-11 0 0,-7-11 0 16,-7-10 0-16,-11-6-1 16,-6-3 1-16,-10-1 0 15,-8 1-1-15,-5 5 1 16,-3 2 0-16,-1 9-1 15,2 8-7-15,9 10-13 16,11 16-6-16,-16-16-4 16,16 16 0-16,0 0-1 15,31 2-1-15,-4 7 1 16,0-4 8-16,2 1 16 16,1-1 8-16,1 0 10 15,0 3 21-15,-13-8 2 0,-18 0-2 16,20 5 2-16,-20-5 0 15,0 0-1-15,5 20-1 16,-5-20-17-16,-2 32-13 16,9-3-1-16,8 7 0 15,1 4 0-15,6 1 1 16,1 2-1-16,-1-5 0 16,-1-2 0-16,-3-9 0 15,-1-9-1-15,-17-18 2 16,18 3-2-16,-18-3 1 15,0-30 0-15,-4 1-1 16,-3-9 1-16,0-7 0 16,-4-5 0-16,2 0 0 0,3-1 0 15,5 3 1-15,4 4-1 16,4 12 1-16,8 9-1 16,8 10 0-16,8 11 0 15,5 9 0-15,4 10 0 16,0 8-1-16,1 7 1 15,-3 10-1-15,-2 4 1 16,-5 1 0-16,-6 0-1 16,-5-7 1-16,-4-4 0 15,-3-11 0-15,-13-25 0 16,16 7 0-16,-12-27 0 16,-1-10 1-16,-1-10-1 15,2-7 0-15,-1-7 0 0,-1 0 0 16,5 2 1-16,4 2-1 15,7 10 0-15,6 6 0 16,4 14 0-16,7 11 0 16,1 13 0-16,3 14-1 15,5 5 1-15,-3 15 0 16,-3 0 0-16,-4 12 0 16,-6-1 0-16,-5-3 0 15,-7-1 0-15,-5-9 0 16,-6-3 0-16,-1-13 0 15,-4-20-12-15,0 0-17 16,0 0-3-16,4-44-2 16,5 1-2-16,2-14-3 0,5-15-2 15</inkml:trace>
    <inkml:trace contextRef="#ctx0" brushRef="#br1" timeOffset="31579.449">6542 6396 142 0,'0'0'39'0,"20"-7"-2"0,-18-15-17 15,5-1-15-15,-5-6-1 16,-2-7-4-16,-4-5 0 15,-5-4 0-15,-11-5 0 16,-3-1 0-16,-6-6 0 16,-7-3 0-16,1-1-1 15,1 5 1-15,5 1 0 16,4 4-1-16,12 4 1 16,15 6-1-16,13 5 0 0,15 9 0 15,15 9 1 1,10 4-11-16,17 14-12 15,-4 1-7-15,1 14-2 16,-17 1 1-16,-12 11-2 0,-22 5 1 16,-16 6-2-16</inkml:trace>
    <inkml:trace contextRef="#ctx0" brushRef="#br1" timeOffset="31732.722">6410 5982 182 0,'0'0'34'15,"0"0"-2"-15,20-27-32 16,14 17-11-16,13-7-14 16,20 7-7-16,5-5-6 15,9 4-2-15,-1 1-1 16,-1 2-1-16</inkml:trace>
    <inkml:trace contextRef="#ctx0" brushRef="#br1" timeOffset="32074.79">7186 5759 141 0,'-31'-12'40'16,"-6"5"1"-16,-7-2-16 15,1 12-23-15,1 12-2 16,6 10-1-16,0 5 1 16,4 8 1-16,6 5-1 15,12 4-1-15,14 2 1 16,14-1-1-16,19-5 1 15,10-7 1-15,15-9-1 16,9-10-1-16,7-8-9 0,-7-17-4 16,-6-6-3-16,-16-11 0 15,-11-4 1-15,-21-7 2 16,-13 0 4-16,-16 0 2 16,-11 2 11-16,-6 0 4 15,2 1-4-15,1 1-7 16,8 7-8-16,9 1-5 15,15 6-5-15,9 2-3 16,9 4-7-16,12 4 1 16,5 5 21-16</inkml:trace>
    <inkml:trace contextRef="#ctx0" brushRef="#br1" timeOffset="32375.1621">7482 5792 164 0,'5'23'39'0,"-3"-3"-7"16,9 10-20-16,5 6-11 15,6 2-2 1,7 5 0-16,5 2 2 0,-1 2-1 16,1-2 0-16,-5 0 0 15,-6-7 0-15,-3-7 0 16,-7-10-1-16,-13-21 1 16,0 0-1-16,-15-16 0 15,-1-11 1-15,-2-9 0 16,-2-5-1-16,2-6 1 15,2 0 0-15,9-2 1 0,7 3-1 16,7 2 0-16,13 1 2 16,12 9-14-1,2-2-12-15,15 9-7 0,0 0-1 16,9 7-2 0,-2 2-2-16,1 6 0 0</inkml:trace>
    <inkml:trace contextRef="#ctx0" brushRef="#br1" timeOffset="33095.9758">9066 5716 161 0,'-11'-25'39'0,"11"25"-7"16,-18-23-20 0,18 23-11-16,0 0 0 15,-1 34 0-15,6-4-1 16,4 8 1-16,5 7-1 0,3 4 1 16,1 1-1-16,0 2-1 15,3-3 1-15,1-8-2 16,-2-7 3-16,-2-10-1 15,-18-24 0-15,25 18 0 16,-25-18 0-16,11-20-1 16,-11-5 1-16,-2-4 0 15,-1-9 0-15,1-7 0 16,2-3 0-16,5-1-1 16,6 2 1-16,7 4 0 15,7 7-1-15,8 7 1 16,7 13 0-16,7 18 1 15,1 18-1-15,3 10 0 0,1 10 1 16,-5 7 0-16,-5 5-1 16,-8 7 1-16,-11 1-1 15,-10-1-2-15,-13-7 2 16,-9-9 0-16,-11-7 0 16,-12-9 0-16,-8-12 0 15,-7-13 0-15,-4-17 0 16,1-8 0-16,3-10-1 15,2-8-13-15,16 3-10 16,6-1-5-16,23 3-2 16,9 3-1-16,21 8-1 15,10 2 0-15,21 8 1 16</inkml:trace>
    <inkml:trace contextRef="#ctx0" brushRef="#br1" timeOffset="34028.45">10088 5878 135 0,'27'-20'34'0,"-6"-1"-2"16,-13-6-2-16,-1 0-16 16,-7 3-13-16,-4 1-2 15,-5 3 1-15,9 20-1 16,-32-20 0-16,6 26 3 16,-6 8-2-16,-6 10 1 15,0 6-1-15,-2 8 0 16,6 5 1-16,3 4 0 15,12 1-1-15,13 3-1 0,17-4 1 16,14-8 0-16,19-6 0 16,8-12 0-1,11-10 0-15,2-9 0 16,0-11 0-16,-9-11 0 0,-9-9 0 16,-13-3 0-16,-10-6 0 15,-10 4 0-15,-14 1 0 16,-4 5 0-16,-3 2 1 15,-5 7-1-15,12 19 0 16,-24-15 0-16,24 15 0 16,-22 15 0-16,17 1-1 15,5 7 1-15,4 6 0 0,6 3 0 16,10 4 0 0,7 4 0-16,9-2 0 0,4-6 0 15,9-7 0 1,1-5 0-16,5-13 0 0,-3-8 0 15,-5-14 0-15,-4-8 0 16,-9-8-1-16,-5-5 1 16,-9-7 0-16,-9-7 0 15,-7-4-1-15,-6 0 1 16,-5 0-1-16,-3 3 1 16,0 8 0-16,-1 5 0 15,0 13 0-15,11 25-1 16,0 0 2-16,0 0 0 15,-7 45 0-15,16-5-1 16,5 8 1-16,4 5-1 16,6 0 1-16,5 3-1 15,3 0 0-15,1-13-1 0,-1-5 1 16,2-16 0-16,1-10 0 16,-3-10 0-16,-3-9-1 15,-4-11 1-15,-1-9 0 16,-3-6 0-16,-3-3 0 15,-1 0 0-15,-5-5 0 16,-3-2-1-16,-3-2 1 16,-6 4-1-16,-2 1 1 15,-4 4-1-15,1 7 1 16,-2 9 0-16,7 20-1 16,0 0 2-16,0 0 0 15,-13 42 0-15,20-8-1 16,4 9 1-16,4 4-1 0,5 3 1 15,1 1-1-15,4 3-1 16,1-6 0-16,1-3 1 16,0-5 0-16,-2-10 0 15,-1-8-1-15,-5-15-15 16,8-1-11-16,-27-6-3 16,33-35-1-16,-26 1-1 15,8-4-1-15,-8-5-1 16,5 0 0-16</inkml:trace>
    <inkml:trace contextRef="#ctx0" brushRef="#br1" timeOffset="34446.6792">11472 5587 148 0,'-20'-29'33'16,"20"29"0"-16,11-33-3 15,14 15-29-15,5 4-1 16,12 1 1-16,3 6-1 16,2 2 1-16,0 5-1 15,0 7 0-15,-9 6 0 16,-8 5 0-16,-8 9-1 16,-9 3 1-16,-10 4 0 15,-4 10 0-15,-5 1 0 16,-5 1 0-16,-3-1 0 0,-1 0 1 15,1-2-1-15,1-1 0 16,2-4 0-16,2-8-1 16,4-5 1-16,3-1 0 15,4-8 0-15,-2-16 0 16,20 18 0-16,-2-14 1 16,5-4-1-16,4-2 0 15,10-4 0-15,-3-3-10 16,11 8-12-16,-9-5-9 15,2 4-1-15,-9-3-2 16,0 1 0-16,-11-3-3 16,-18 7-2-16</inkml:trace>
    <inkml:trace contextRef="#ctx0" brushRef="#br2" timeOffset="50003.1543">813 8043 157 0,'-22'-9'43'0,"22"9"-1"16,-32 25-29-16,23 7-13 0,11 17 0 15,7 12 0-15,3 7 0 16,8 6 0-16,2 0 0 15,3-2 0-15,2-4 0 16,-4-10 0-16,3-13 0 16,-8-18 0-16,5-7-17 15,-23-20-16-15,20-17-3 16,-22-17-6-16,-1-9-2 0,-10-18 0 16,-3-8 6-1</inkml:trace>
    <inkml:trace contextRef="#ctx0" brushRef="#br2" timeOffset="50215.2971">755 8012 177 0,'0'0'42'15,"11"-27"-6"-15,16 16-36 16,13 2 0-16,12 0 0 16,13 0 0-16,4 2 0 15,6 5 0-15,-6-7-11 16,0 13-16-16,-17-4-4 15,-9 11-1-15,-18-2-2 0,-14 7 0 16,-18 2-1-16,-7 3 5 16,-13 8 11-1,-10 0 18-15</inkml:trace>
    <inkml:trace contextRef="#ctx0" brushRef="#br2" timeOffset="50356.3955">952 8392 198 0,'0'16'36'15,"18"-4"-15"-15,11-4-21 16,14-17-1-16,17 3-28 16,3-12-5-16,5 0-6 15,-3-5-1-15,0 0-1 16,-11-1-1-16</inkml:trace>
    <inkml:trace contextRef="#ctx0" brushRef="#br2" timeOffset="51039.9214">1800 8075 163 0,'-25'9'42'0,"12"13"0"16,-7 5-34-16,0 18-8 15,4 12 0-15,0 10 0 16,-2 7 0-16,3-1 0 15,1 3 0-15,3-8 0 16,4-7 0-16,3-14 0 16,8-16 0-16,-4-31 0 15,27 11 0-15,-5-28 0 16,3-17 0-16,0-9 0 0,-1-15 0 16,-1-8 0-16,-3-4 0 15,-2 0 0-15,-5 1 0 16,-3 3 0-16,-1 3 0 15,-1 9 0-15,1 10 0 16,-4 16 0-16,0 8 0 16,-5 20 0-16,0 0 0 15,20 11 0-15,-12 14 0 16,2 9 0-16,3 7 0 16,7 10 0-16,7 3 0 15,5 2 0-15,4 1 0 16,8 1 0-16,1-3 0 15,7 1 0-15,2-5 0 0,2-8 0 16,-3-2 0-16,-6-5 0 16,-11-3 0-16,-8-6 0 15,-9-6 0 1,-16-3 0-16,-3-18 0 0,-27 18 0 16,-4-18 0-16,-6-2 0 15,-7-5 0-15,-6 0 0 16,-6-2 0-16,-4 0 0 15,-7 2 0-15,1 1 0 16,-3 5 0-16,4 1 0 16,4 3 0-16,8-3 0 15,14 6 0-15,10-6 0 0,29 0-3 16,0 0-27-16,0 0-3 16,25-13-2-16,17 0 0 15,-4-12-1 1,14 0-1-16,0-7 6 15,4-12 17-15</inkml:trace>
    <inkml:trace contextRef="#ctx0" brushRef="#br2" timeOffset="51559.257">2363 8532 198 0,'0'0'35'0,"16"-7"-13"15,18-8-27-15,24 14-28 16,2-12-1-16,8 4-8 15,1-5-3-15,-2-4-1 16,-6-4-1-16</inkml:trace>
    <inkml:trace contextRef="#ctx0" brushRef="#br2" timeOffset="51395.1465">2464 8138 196 0,'0'0'44'15,"-34"-5"-29"1,34 5-15-16,-27 41 0 16,18-3 0-16,-2 12 0 0,2 8 0 15,5 8 0-15,4 6 0 16,4 4 0-16,5 1 0 16,12-5 0-16,6-5 0 15,11-8 0-15,7-8 0 16,8-12 0-16,3-12 0 15,0-13 0-15,3-12 0 16,-3-11 0-16,-9-12 0 16,0 1-13-16,-11-12-14 15,-5 1-5-15,-11-3 0 0,-6 1-1 16,-14-3-1-16,-2 8 0 16,-14-3 7-1,-4 0 9-15,-9 6 14 16</inkml:trace>
    <inkml:trace contextRef="#ctx0" brushRef="#br2" timeOffset="52158.6629">3956 8007 163 0,'-18'-11'43'15,"5"27"-2"1,12 22-33-16,-1 12-8 0,4 17 0 15,5 7 0-15,6 8 0 16,1 3 0-16,8-1 0 16,7-3 0-16,-1-9 0 15,10-14 0-15,7-17 0 16,11-10-15-16,-3-26-16 16,10-8-1-16,-7-19-5 15,3-14-3-15,-6-11-1 0,-6-3 0 16,-8-4 24-16</inkml:trace>
    <inkml:trace contextRef="#ctx0" brushRef="#br2" timeOffset="52888.18">4604 8188 160 0,'-27'-30'42'16,"-2"14"-3"-16,-11 3-25 16,1 17-14-16,-5 14 0 15,3 14 0-15,3 11 0 16,5 11 0-16,8 7 0 15,11 8 0-15,12 1 0 16,15 0 0-16,17-3 0 16,14-12 0-16,13-10 0 0,10-16 0 15,3-16 0 1,1-15 0-16,-6-16 0 16,-9-14 0-16,-17-12 0 15,-15-10 0-15,-17-5 0 0,-14-2 0 16,-11 5 0-16,-11 2 0 15,-5 7 0-15,-1 10 0 16,5 6 0-16,6 8 0 16,24 23 0-16,-16-15-22 15,16 15-7-15,29 6-4 16,3 4 1-16,6-1-1 16,11 9 1-16,0-5 7 15,5 1 20-15,-4 4 17 0,-5-12 17 16,2 8 3-1,-11-12 0-15,1 2 0 16,-14-13 0-16,0 1-7 16,-14-11-8-16,4 1-17 0,-9-4 0 15,-8 0 0-15,-7 3 0 16,-5 2 0-16,-9 8 0 16,-4 8 0-16,-4 10 0 15,-6 12 0-15,3 13 0 16,0 13 0-16,7 9 0 15,5 7 0-15,12 5 0 16,12 8 0-16,12-2 0 16,19-8 0-16,14-8 0 15,13-11 0-15,9-15 0 16,3-18 0-16,2-14 0 16,-3-18 0-16,-10-12 0 15,-16-13 0-15,-14-10 0 0,-16-6 0 16,-17-2 0-16,-10 3 0 15,-11 1 0-15,-8 3 0 16,-1 7 0-16,-2 4 0 16,11 16-14-16,-1-4-13 15,14 15-7-15,3-4 0 16,9 20-1-16,14-34 0 16,4 18 0-16,0-6 10 15,4-5 10-15</inkml:trace>
    <inkml:trace contextRef="#ctx0" brushRef="#br2" timeOffset="53116.0087">5351 7904 186 0,'-20'13'35'15,"20"15"-1"-15,-3 12-34 16,8 21 0-16,17 13 0 16,6 7 0-1,5 5 0-15,5 4 0 0,0-5 0 16,-2-4 0-16,-2-11 0 15,-3-16 0-15,-2-4-7 16,-11-23-25-16,0-10-1 16,-18-17-2-16,0 0 1 15,9-45-2-15,-9 10 0 16,-7-8 3-16,-2-4 25 16</inkml:trace>
    <inkml:trace contextRef="#ctx0" brushRef="#br2" timeOffset="53528.6045">5544 8462 95 0,'-16'23'35'16,"14"1"-1"-16,4-6 0 15,16 1-1-15,5-2-9 16,15-1-24-16,9 4 0 16,5-1 0-16,6 1 0 15,0 2 0-15,-4-1 0 16,-12-4-11-16,-1 1-21 16,-16-11-1-16,-7-2-3 0,-18-5-7 15,8-16-3 1,-8-7-1-16</inkml:trace>
    <inkml:trace contextRef="#ctx0" brushRef="#br2" timeOffset="53340.4772">5539 8424 169 0,'0'0'35'15,"0"0"-1"-15,12-25-17 16,8 7-17-16,16-7 0 16,15-6 0-16,6-3 0 15,7 3-4-15,-8-5-18 16,-2 9-6-16,-16 4-5 15,-11 10 2-15,-27 13-2 16,0 0 0-16,-24 0 0 0,-12 15 11 16,-5 8 10-16,-8 4 9 15</inkml:trace>
    <inkml:trace contextRef="#ctx0" brushRef="#br2" timeOffset="54231.077">6701 7920 170 0,'-15'-20'42'16,"15"20"-5"-16,-20 8-31 15,17 17-6-15,6 16 0 16,3 15 0-16,5 12 0 0,1 8 0 16,6 9 0-16,4-1 0 15,0-3 0-15,7-7 0 16,1-9 0-16,4-15 0 16,8-12-5-16,-10-22-23 15,12-9-5-15,-12-19 0 16,4-10 0-16,-12-14-1 15,-3-7 0-15,-10-13 0 16,-5 0 16-16,-5 2 29 16,-6 0 20-16,3 13 1 15,-9 3 0-15,10 18 1 16,1 20 1-16,0 0 1 16,-9 22-1-16,18 16-24 0,3 7-10 15,3 5 0-15,6 4 0 16,6-4 0-16,2-3 0 15,2-7 0 1,1-6-22-16,-8-20-9 0,-1-6-2 16,-23-8 0-16,20-33-1 15,-25-3 0-15,-2-9 1 16,-13-12 4-16</inkml:trace>
    <inkml:trace contextRef="#ctx0" brushRef="#br2" timeOffset="54352.1592">7130 7965 87 0,'6'-21'5'16,"-6"21"-5"-16,36-24-9 16,-11 17-11-1,6 5 0-15,3 0 1 0,2 6 0 16</inkml:trace>
    <inkml:trace contextRef="#ctx0" brushRef="#br2" timeOffset="54570.728">7419 7971 175 0,'-4'21'34'16,"-3"3"-2"-16,11 15-18 16,5 8-14-16,3 11 0 15,10 6 0-15,5 7 0 16,7-1 0-16,1-2 0 0,1-3 0 16,-2-9 0-16,0-10 0 15,-10-11-10-15,5-8-20 16,-29-27-2-1,21 12-2-15,-21-12-1 0,-3-36-1 16,-12 2 0-16,3 0-1 16</inkml:trace>
    <inkml:trace contextRef="#ctx0" brushRef="#br2" timeOffset="54768.8398">7540 8401 171 0,'3'-18'35'0,"17"-6"-3"16,22 3-15-16,10-10-17 0,11-1 0 16,6-2 0-1,-1-2-6-15,1 9-13 16,-13-2-11-16,-15 14-1 0,-24 1-3 16,-17 14 1-16,-20 4-2 15,-9 10 1-15</inkml:trace>
    <inkml:trace contextRef="#ctx0" brushRef="#br2" timeOffset="54993.0894">7590 8424 156 0,'0'0'42'15,"6"20"-1"-15,15 1-25 16,10 5-16-16,11 4 0 15,10 4 0-15,7 6 0 0,5-2 0 16,-5-2 0-16,-5 0-4 16,-12-15-19-16,-6-1-9 15,-15-16-1-15,-21-4-2 16,17-11 0-16,-19-5-1 16</inkml:trace>
    <inkml:trace contextRef="#ctx0" brushRef="#br2" timeOffset="55418.7202">8157 8462 191 0,'0'0'35'0,"40"2"-6"16,-10-1-29-16,10-2 0 15,5-1 0-15,2-5 0 16,-2-4 0-16,-5-5 0 15,-11-8 0-15,-10-3 0 16,-8-3 0-16,-11-1 0 16,-9-1-1-16,-9 3 0 15,-9 6-1-15,-5 10 3 16,-8 9 0-16,-3 10 1 16,-2 12-2-16,-1 12 0 15,7 12 0-15,4 6 0 16,12 6 0-16,12 6 0 0,15-3 0 15,16 1 0-15,16-8 0 16,12-10 0-16,12-6-9 16,5-20-23-16,9-6-2 15,-7-21-2-15,-4-9-2 16,-14-15-2-16,-10-12-2 16</inkml:trace>
    <inkml:trace contextRef="#ctx0" brushRef="#br2" timeOffset="57810.8088">-5324 9232 135 0,'-29'-31'42'0,"8"10"0"0,-5 3-10 16,26 18-28-16,-20 11-4 15,26 16 0-15,6 9 0 16,8 14 0-16,7 11 0 16,6 11 0-16,1 4 0 15,4-1 0-15,0 1 0 16,-6-6 0-16,-5-11 0 16,-1-10 0-16,-8-15 0 15,-6-18 0-15,-12-16 0 16,0 0 0-16,6-39 0 15,-10-3 0-15,-3-8 0 16,3-9 0-16,4-4 0 16,6 0 0-16,8 3 0 0,10 6 0 15,6 13 0-15,8 12 0 16,7 15 0-16,2 16 0 16,-2 12 0-16,-3 13 0 15,-8 12 0-15,-7 10 0 16,-9 7 0-16,-10 1 0 15,-12 5 0-15,-5-7 0 16,-13-2 0-16,-5-10 0 16,-9-9 0-16,-5-9 0 15,-6-12 0-15,2-10 0 16,-2-10 0-16,5-7 0 16,8-6 0-16,10-11 0 15,23 6-22-15,8-11-11 0,25 7-1 16,8-8-1-16,18 8-1 15,7-5 1-15,16 8-1 16,4 3 13-16</inkml:trace>
    <inkml:trace contextRef="#ctx0" brushRef="#br2" timeOffset="58789.1748">-4166 9432 171 0,'10'-17'35'0,"-20"-6"-1"16,3 7-19-16,-9-2-15 15,0 2 0-15,-4 1 0 16,0 6 0-16,-5 8 0 0,-4 6 0 16,-7 9 0-16,-2 10 0 15,0 10 0-15,0 11 0 16,6 11 0-16,6 3 0 16,12 2 0-16,19-3 0 15,22-2 0-15,15-10 0 16,16-13 0-16,7-17 0 15,10-11 0-15,-2-17-2 16,-1-10-5-16,-16-12 0 16,-15-11 2-16,-14-7 5 15,-16 0 1-15,-7 3 1 16,-13 0 4-16,-2 10 2 16,-7 5-4-16,2 12-4 0,16 22 0 15,-27-12 0-15,27 12 0 16,-13 32 0-16,11-3 0 15,6 14 0-15,3 7 0 16,7 8 0-16,4 1 0 16,10-1 0-16,4-2 0 15,6-8 0-15,11-8 0 16,-2-24-18-16,16-5-10 16,-9-24-4-16,5-5-1 15,-10-21 0-15,-2-6 0 16,-15-17 1-16,-4-4 11 15,-12 1 25-15,-18-5 23 16,-2 9 4-16,-14 1 2 0,4 17 1 16,-11 9 0-1,7 18 0-15,-6 9-1 0,24 7-33 16,-16 34 0 0,16 0 0-16,11 13 0 0,7 10 0 15,11 8 0-15,9 3 0 16,7 3 0-16,2-8 0 15,3-6 0-15,-1-12 0 16,3-11-1-16,-9-23-21 16,3-7-4-16,-12-24-3 15,-4-9-2-15,-10-18-1 16,-2-5-1-16,-10-13 5 16,-5-5 19-16,-5 0 18 0,-10-6 16 15,5 14 2 1,-10 4 4-16,8 18 3 15,-7 12-1-15,16 28-1 16,0 0-12-16,-7 30-20 0,18 13 0 16,5 17 0-16,6 10 0 15,6 9 0-15,3 4 0 16,3-4 0-16,-1-5 0 16,-1-9 0-16,-3-10 0 15,-5-24-16-15,1-10-16 16,-9-24-2-16,0-12 0 15,-10-19-2-15,1-7-1 16,-7-17-1-16,7-5 11 16</inkml:trace>
    <inkml:trace contextRef="#ctx0" brushRef="#br2" timeOffset="59092.3728">-2168 9245 137 0,'0'0'41'0,"-22"-13"-1"16,22 13-6-16,-14 31-31 16,12 1-3-16,7 11 0 15,5 13 0-15,4 10 0 16,6 6 0-16,0 4 0 16,1-2 0-16,1-4 0 15,-2-11 0-15,-2-8 0 16,-4-19 0-16,1-7-14 15,-15-25-17-15,16-5-2 16,-12-20-2-16,1-9-2 16,-3-15 0-16,5-1-1 15,0-8 9-15</inkml:trace>
    <inkml:trace contextRef="#ctx0" brushRef="#br2" timeOffset="59502.6503">-1771 9252 163 0,'-20'-36'42'0,"24"14"-1"16,-2-5-32-16,14 2-9 16,14 0 0-16,7-2 0 15,8 0 0-15,5 3 0 16,4 5 0-16,-1 6 0 15,-5 6 0-15,-4 5 0 0,-6 11 0 16,-8 5 0-16,-8 8 0 16,-4 7 0-16,-7 7 0 15,-4 3 0-15,-5 1 0 16,-6 3 0-16,-3-3 0 16,-8 3 0-16,-4-3 0 15,-5-3 0-15,-3-1 0 16,-2-3 0-16,2-3 0 15,4-1 0-15,3 0 0 16,7-8 0-16,13 6-12 16,-3-10-19-16,12 2-2 15,-9-19 0-15,21 24-2 16,-21-24-1-16,24 12 0 0,-24-12 4 16,20 13 26-16</inkml:trace>
    <inkml:trace contextRef="#ctx0" brushRef="#br2" timeOffset="59659.7544">-1490 10004 187 0,'-18'14'43'0,"18"-14"-18"16,-16 15-58-16,16-15-8 15,0 0-2-15,29-24-5 16,-15 3 0-16,6-6 7 15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1-14T17:49:52.61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EC2DDB0-F749-441F-BF89-3A634C54F86D}" emma:medium="tactile" emma:mode="ink">
          <msink:context xmlns:msink="http://schemas.microsoft.com/ink/2010/main" type="inkDrawing" rotatedBoundingBox="3053,9727 10147,10295 9871,13754 2776,13186" shapeName="Other">
            <msink:destinationLink direction="to" ref="{5AF65DF3-AE82-469F-814A-68876C02553E}"/>
          </msink:context>
        </emma:interpretation>
      </emma:emma>
    </inkml:annotationXML>
    <inkml:trace contextRef="#ctx0" brushRef="#br0">0 457 23 0,'0'0'18'15,"0"0"-4"-15,5-20-6 16,-5 20-3-16,22-21-1 15,-4 10 0-15,0 0 1 16,5-2-1-16,4-1 0 0,-2 3 0 16,6 0 0-1,0 2 1-15,5 0-1 16,-2 2 1-16,2 2 0 16,2-1 0-16,-2 3 0 0,2 1 0 15,-4-2 0-15,3 1 0 16,-5-1-2-16,2 2 1 15,-1-1-2-15,-1-1 1 16,1 2-1-16,-1 1-1 16,2 1 0-16,1 3 0 15,-3 1-1-15,3 3 1 16,-3 2 0-16,0 4-1 16,1 3 1-16,-1 0 0 15,-1 2-1-15,-2 2 0 16,2 0 1-16,-2 1-1 15,1 1 1-15,-1-1 0 0,0 1-1 16,0 1 2-16,-2 1-2 16,-2-1 1-16,0 1 0 15,-1-1-1-15,-2 2 1 16,1-1 0-16,-3-1-1 16,0 2 0-16,1 0 1 15,-1 0-1-15,0 1 0 16,-4-1 0-16,2 0 1 15,-3 2-2-15,1-2 1 16,0 0 1-16,-1 2-1 16,-1 0 1-16,1 0 0 15,1 0 0-15,0 4-1 16,0 0 2-16,2 3-1 0,2 2 1 16,-4 0 1-16,4 1-1 15,-2 3 1-15,2-2 0 16,0 1 0-1,-2 1 0-15,-2-4-1 0,2 0 0 16,-1 0-1-16,1-2 1 16,-2 2-1-16,-2-2 0 15,1 1 0-15,1-3-1 16,-3-1 0-16,1-1 1 16,-1 1-1-16,1-3 0 15,0-1 0-15,5 0 1 16,-1 0-1-16,3 2 1 15,1 4-1-15,0 1 1 0,1 0-1 16,2 2 1-16,-1 0 0 16,1 2 0-1,0-2-1-15,-3 0 1 16,1-4 0-16,1 0 0 0,-1-1 0 16,1-2 0-16,-1 0 1 15,1-2-1-15,-3 0 1 16,3 0-1-16,1-2 1 15,0 0-1-15,1 2 1 16,-1 0-1-16,2 0 0 16,0 0 0-16,0 0 1 15,2 2-1-15,2-4 0 16,1 0 1-16,-1 0 0 0,5 1-1 16,3-1 1-1,3 2 0-15,3 0 0 16,2 3-1-16,4 3 0 15,-1-1 1-15,2 2-1 0,1-3 0 16,-3 1-1-16,-1 1 0 16,1-1 0-16,-1-5 0 15,-2-4 0-15,0 1 0 16,-2-6 0-16,4 0 0 16,0-6 0-16,7-1 0 15,1-4 0-15,5 1 0 16,4-3 0-16,5-3 0 15,1 1 0-15,2 1 0 16,3-2 0-16,-3 0 0 16,-1-2 0-16,-3 0 0 15,2-4 0-15,4 4 0 16,3-5 0-16,3-1 0 0,-1-1 0 16,0 0 0-16,2-6 0 15,-2 1 0-15,-1-3 0 16,-8-5 0-16,-4-1 0 15,-1-4 0-15,-2-4 0 16,0-4 0-16,-2-1 0 16,2-2 0-16,2-2 0 15,-4 1 0-15,2-3 0 16,-4 2 0-16,-3-5 0 16,-4 2 0-16,0-2 0 15,-5-4 0-15,-4 0 0 16,-2 0 0-16,-5-3 0 15,-2-1 0-15,-1-3 0 0,-5-1 0 16,-3-5 0-16,1-3 0 16,-9-1 0-16,5-1 0 15,-2 4 0-15,-1-1 0 16,1 7 0-16,-1 1 0 16,-2 1 0-16,0 7 0 15,1-1 0-15,-2 0 0 16,-2 0 0-16,-1 1 0 15,-2-5 0-15,-3 1 0 16,3 1 0-16,-2-5 0 16,-4-2 0-16,2 1 0 15,-2-1 0-15,1 0 0 0,-3 4 0 16,0 2 0-16,-3 1 0 16,-2 4 0-16,0 2 0 15,-3 3 0-15,-1 1 0 16,-1 1 0-16,-1-2 0 15,-1 1 0-15,1-3 0 16,1 3 0-16,3-3 0 16,0 1 0-16,4 0 0 15,5-1 0-15,4 1 0 16,4-1 0-16,5 5 0 16,3 1 0-16,4 3 0 15,6 1 0-15,-1 5 0 16,6 4 0-16,2 3 0 0,-1 4 0 15,1 1 0-15,0 3 0 16,-4 1 0-16,-2 4 0 16,-3-1 0-16,-8 3 0 15,-1 3 0-15,-6-1 0 16,-16 3 0-16,20-2 0 16,-20 2 0-16,0 0 0 15,0 0 0-15,0 0 0 16,0 0-13-16,0 0-17 15,16 16-2-15,-16-16-3 16,0 0-3-16,18-23-1 16,4 6 1-16,3-2 9 15,9-12 29-15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1-14T17:47:47.34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5C564C6-D0D7-40FA-9D8C-9A835CA39F1F}" emma:medium="tactile" emma:mode="ink">
          <msink:context xmlns:msink="http://schemas.microsoft.com/ink/2010/main" type="inkDrawing" rotatedBoundingBox="3111,11598 9100,12276 9033,12873 3043,12195" semanticType="callout" shapeName="Other">
            <msink:sourceLink direction="with" ref="{3D448EBB-8B34-49FA-A617-965D0AD9B3FA}"/>
            <msink:sourceLink direction="with" ref="{3B71F079-1EA9-4C83-9B6A-66BBD4C22CEF}"/>
          </msink:context>
        </emma:interpretation>
      </emma:emma>
    </inkml:annotationXML>
    <inkml:trace contextRef="#ctx0" brushRef="#br0">0 0 15 0,'78'74'11'0,"3"2"-3"15,2-4 1-15,7-6-1 16,4-3-1-16,2-5-1 16,7-2-3-16,3-4-2 15,6-2-6-15,5-3-2 16,4-7-3-16,5-3-1 16,6-2-1-16,11-5 1 15,5-3 3-15,1-5 5 16,7-4 3-16,-1-4 0 0,7-7 0 15,8-1 2-15,-2-4 2 16,1-6 1-16,-1 2-1 16,7-1 3-16,-2 1 1 15,6 2 1-15,-8 3 1 16,-3 5-1-16,7 1 1 16,0 3-2-16,-2 1-1 15,1-1-5-15,-3-1-4 16,6-4-5-16,7 0-5 15,0-8-2-15,2 1-4 16,-4-11-1-16,15 0 6 16,-1-9 13-16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1-14T17:48:30.73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50E990E-AE8E-4B42-B212-FBDB7A6E61B5}" emma:medium="tactile" emma:mode="ink">
          <msink:context xmlns:msink="http://schemas.microsoft.com/ink/2010/main" type="writingRegion" rotatedBoundingBox="5350,11319 6726,11356 6707,12087 5330,12051"/>
        </emma:interpretation>
      </emma:emma>
    </inkml:annotationXML>
    <inkml:traceGroup>
      <inkml:annotationXML>
        <emma:emma xmlns:emma="http://www.w3.org/2003/04/emma" version="1.0">
          <emma:interpretation id="{90E882C7-8D3D-4B90-92FD-7707A4A5050F}" emma:medium="tactile" emma:mode="ink">
            <msink:context xmlns:msink="http://schemas.microsoft.com/ink/2010/main" type="paragraph" rotatedBoundingBox="5350,11319 6726,11356 6707,12087 5330,120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3D98D77-64E3-4C56-B1E3-2453663A7B77}" emma:medium="tactile" emma:mode="ink">
              <msink:context xmlns:msink="http://schemas.microsoft.com/ink/2010/main" type="line" rotatedBoundingBox="5350,11319 6726,11356 6707,12087 5330,12051"/>
            </emma:interpretation>
          </emma:emma>
        </inkml:annotationXML>
        <inkml:traceGroup>
          <inkml:annotationXML>
            <emma:emma xmlns:emma="http://www.w3.org/2003/04/emma" version="1.0">
              <emma:interpretation id="{EC507940-08F5-4B34-A962-DC7EFF9160D5}" emma:medium="tactile" emma:mode="ink">
                <msink:context xmlns:msink="http://schemas.microsoft.com/ink/2010/main" type="inkWord" rotatedBoundingBox="5350,11319 6726,11356 6707,12087 5330,12051">
                  <msink:destinationLink direction="with" ref="{B32E991F-B124-4B88-A05C-D90F86A3760C}"/>
                  <msink:destinationLink direction="with" ref="{C10425E4-B0FA-4853-B197-B38CFBD1B7FB}"/>
                  <msink:destinationLink direction="with" ref="{EAAF1718-4B53-4D9C-BDE8-B4328D9FCAAF}"/>
                </msink:context>
              </emma:interpretation>
              <emma:one-of disjunction-type="recognition" id="oneOf0">
                <emma:interpretation id="interp0" emma:lang="en-US" emma:confidence="0">
                  <emma:literal>At</emma:literal>
                </emma:interpretation>
                <emma:interpretation id="interp1" emma:lang="en-US" emma:confidence="0">
                  <emma:literal>b C</emma:literal>
                </emma:interpretation>
                <emma:interpretation id="interp2" emma:lang="en-US" emma:confidence="0">
                  <emma:literal>D C</emma:literal>
                </emma:interpretation>
                <emma:interpretation id="interp3" emma:lang="en-US" emma:confidence="0">
                  <emma:literal>but</emma:literal>
                </emma:interpretation>
                <emma:interpretation id="interp4" emma:lang="en-US" emma:confidence="0">
                  <emma:literal>B C</emma:literal>
                </emma:interpretation>
              </emma:one-of>
            </emma:emma>
          </inkml:annotationXML>
          <inkml:trace contextRef="#ctx0" brushRef="#br0">407 99 126 0,'-27'-2'42'16,"27"2"-3"-16,-34 20-16 16,19 3-15-16,-1 4-6 15,2 7-2-15,-1 6 0 16,1 8 1-16,-4-1-1 16,0 4 1-16,-2-3-1 15,2-1 1-15,0-6-1 16,3-8-3-1,4-13-1 1,11-20 0-16,0 0 0 0,0 0-1 16,9-42 1-16,8 6 0 15,1-7 0-15,3-7 3 16,-1-1 1-16,2 1 0 16,-4 3 0-16,-2 0 0 15,-1 6 0-15,-3 1-1 16,-1 4 1-16,-2 8 0 15,0 1-1-15,0 9 6 32,-9 18 0-32,18-20-1 15,-18 20 1-15,22 5-1 16,-22-5 1-16,23 31 0 16,-10-8 0-16,-2 4-5 0,3 2 0 15,2 0 0-15,4 1 0 16,0 3 0-16,5-5 0 15,-1 3 1 1,3-2-1-16,2 1 0 0,-2-3 0 16,-4-1 0-16,-1-1 0 15,-4-4 1-15,-5-1-1 16,-3 0 1-16,-4-4-1 16,-6 4 1-16,-6-4-2 15,-3 0 1-15,9-16-1 16,-32 31 0-16,7-18 1 15,-4-3-2-15,-5-1 2 16,-4-5-2-16,-4-2 2 0,-3 0 0 16,-2-4-1-16,-2 4 1 15,1-2-1-15,-3 0 1 16,2 1 0 0,3 3-1-16,2 0 1 0,3-1 0 15,5 1-1-15,5-4 1 16,8 2-2-16,4-6-10 15,19 4-7-15,0 0-7 16,4-23-7-16,7 5 0 16,11 1-2-16,-4-10 0 15,5 0-1-15</inkml:trace>
          <inkml:trace contextRef="#ctx0" brushRef="#br0" timeOffset="814.564">851 273 174 0,'-16'-3'36'0,"16"3"-3"15,0 0-33-15,32-11 0 16,-5 2-4-16,2-4-12 16,13 8-10-16,-1-6-7 15,6 2-2-15,-5-7-1 16,1 1-2-16,-7-4-1 15</inkml:trace>
          <inkml:trace contextRef="#ctx0" brushRef="#br0" timeOffset="623.9849">1015 3 62 0,'-5'-18'28'0,"5"18"-2"16,-9-21-4-16,9 21 0 16,0 0-2-16,0 0-2 15,0 0-4-15,0 0-2 16,-15 21-4-16,14 3-3 0,-3 5-2 16,0 7-3-16,-1 7 0 15,1 3 0 1,-1 8 0-16,1 2 2 15,2 2-2-15,4-2 1 0,2-1 0 16,7-4-1-16,1-4 1 16,8-6 0-16,2-7 0 15,5-3-2-15,4-8 2 16,3-7-1-16,-2-5 0 16,3-6 1-16,1-6-1 15,-2-7 0-15,-2-2 0 16,-4-5-1-16,0-1-13 15,-13-11-10-15,-1 0-9 16,-12-5-1-16,-4 3-1 16,-16-9-2-16,-3 8 1 15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1-14T17:49:24.63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31CBB54-406C-436B-B567-958CC08B2EA4}" emma:medium="tactile" emma:mode="ink">
          <msink:context xmlns:msink="http://schemas.microsoft.com/ink/2010/main" type="writingRegion" rotatedBoundingBox="1248,13799 12647,13903 12625,16323 1225,16219"/>
        </emma:interpretation>
      </emma:emma>
    </inkml:annotationXML>
    <inkml:traceGroup>
      <inkml:annotationXML>
        <emma:emma xmlns:emma="http://www.w3.org/2003/04/emma" version="1.0">
          <emma:interpretation id="{4797BEFE-90D6-4B53-9BE3-C5DE3B06466D}" emma:medium="tactile" emma:mode="ink">
            <msink:context xmlns:msink="http://schemas.microsoft.com/ink/2010/main" type="paragraph" rotatedBoundingBox="4829,13832 12647,13903 12638,14974 4819,1490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D93F449-4992-47A6-A393-32224CF1D902}" emma:medium="tactile" emma:mode="ink">
              <msink:context xmlns:msink="http://schemas.microsoft.com/ink/2010/main" type="line" rotatedBoundingBox="4829,13832 12647,13903 12638,14974 4819,14903"/>
            </emma:interpretation>
          </emma:emma>
        </inkml:annotationXML>
        <inkml:traceGroup>
          <inkml:annotationXML>
            <emma:emma xmlns:emma="http://www.w3.org/2003/04/emma" version="1.0">
              <emma:interpretation id="{22F952F9-0B43-4E25-8914-7CF8CCCDEC50}" emma:medium="tactile" emma:mode="ink">
                <msink:context xmlns:msink="http://schemas.microsoft.com/ink/2010/main" type="inkWord" rotatedBoundingBox="4882,13982 6206,14237 6047,15061 4723,14806">
                  <msink:destinationLink direction="with" ref="{C10425E4-B0FA-4853-B197-B38CFBD1B7FB}"/>
                </msink:context>
              </emma:interpretation>
              <emma:one-of disjunction-type="recognition" id="oneOf0">
                <emma:interpretation id="interp0" emma:lang="en-US" emma:confidence="0">
                  <emma:literal>so</emma:literal>
                </emma:interpretation>
                <emma:interpretation id="interp1" emma:lang="en-US" emma:confidence="0">
                  <emma:literal>So</emma:literal>
                </emma:interpretation>
                <emma:interpretation id="interp2" emma:lang="en-US" emma:confidence="0">
                  <emma:literal>SO</emma:literal>
                </emma:interpretation>
                <emma:interpretation id="interp3" emma:lang="en-US" emma:confidence="0">
                  <emma:literal>S0</emma:literal>
                </emma:interpretation>
                <emma:interpretation id="interp4" emma:lang="en-US" emma:confidence="0">
                  <emma:literal>50</emma:literal>
                </emma:interpretation>
              </emma:one-of>
            </emma:emma>
          </inkml:annotationXML>
          <inkml:trace contextRef="#ctx0" brushRef="#br0">-7664 8026 146 0,'-11'-21'45'16,"-9"-10"-3"-16,9 13-20 15,-9-5-22-15,8 5 0 16,-4 2 0-16,-3 3 0 16,0 4 0-16,-5 4 0 0,-1 7 0 15,-4 3 0-15,-3 6 0 16,-3 7 0-16,-1 7 0 15,2 5 0 1,3 5 0-16,2 1 0 0,9 0 0 16,6 0 0-16,10-6 0 15,10-3 0-15,10-5 0 16,11-8 0-16,13-3 0 16,10-4 0-16,8-3 0 15,3-1 0-15,4 5 0 16,2 2 0-16,-2 7 0 15,-7 4 0-15,-9 8 0 16,-10 7 0-16,-8 4 0 0,-11 4 0 16,-8 3 0-1,-12 0 0-15,-9 0 0 16,-7-2 0-16,-7-4 0 16,-6-7 0-16,-7-3 0 0,-4-13 0 15,-5-9 0-15,0-5 0 16,-2-13 0-16,0-8 0 15,7-2 0-15,1-14-7 16,19 8-19-16,2-9-6 16,23 9-5-16,4-4-5 15,18 5-3-15,8-1-2 16,13 4 29-16</inkml:trace>
          <inkml:trace contextRef="#ctx0" brushRef="#br0" timeOffset="427.6185">-7027 8124 155 0,'-13'-29'43'0,"-14"-5"-9"16,7 12-17-16,-7 0-11 15,2 12-6-15,-4 8 0 16,0 11 0-16,-2 7 0 15,3 15 0-15,0 6 0 16,-2 10 0-16,6 7 0 16,6 7 0-16,6 4 0 15,6 2 0-15,13-3 0 16,10-6 0-16,15-6 0 16,15-10 0-16,13-14 0 0,6-15 0 15,8-13 0-15,0-16 0 16,-5-13 0-16,-11-7 0 15,-13-11 0-15,-18-7 0 16,-24-3 0-16,-19-3 0 16,-16 3 0-16,-15 3 0 15,-9 5 0-15,-2 6 0 16,2 12 0-16,2 3-18 16,22 17-12-16,8-2-5 15,24 13-6-15,0 0-4 16,47-2-2-16,2 2 9 15</inkml:trace>
        </inkml:traceGroup>
        <inkml:traceGroup>
          <inkml:annotationXML>
            <emma:emma xmlns:emma="http://www.w3.org/2003/04/emma" version="1.0">
              <emma:interpretation id="{C85BECBD-D810-4851-9946-E0132BCB46A5}" emma:medium="tactile" emma:mode="ink">
                <msink:context xmlns:msink="http://schemas.microsoft.com/ink/2010/main" type="inkWord" rotatedBoundingBox="6789,14101 9786,14134 9778,14870 6781,14838">
                  <msink:destinationLink direction="with" ref="{C10425E4-B0FA-4853-B197-B38CFBD1B7FB}"/>
                </msink:context>
              </emma:interpretation>
              <emma:one-of disjunction-type="recognition" id="oneOf1">
                <emma:interpretation id="interp5" emma:lang="en-US" emma:confidence="1">
                  <emma:literal>what</emma:literal>
                </emma:interpretation>
                <emma:interpretation id="interp6" emma:lang="en-US" emma:confidence="0">
                  <emma:literal>What</emma:literal>
                </emma:interpretation>
                <emma:interpretation id="interp7" emma:lang="en-US" emma:confidence="0">
                  <emma:literal>wheat</emma:literal>
                </emma:interpretation>
                <emma:interpretation id="interp8" emma:lang="en-US" emma:confidence="0">
                  <emma:literal>what's</emma:literal>
                </emma:interpretation>
                <emma:interpretation id="interp9" emma:lang="en-US" emma:confidence="0">
                  <emma:literal>whit</emma:literal>
                </emma:interpretation>
              </emma:one-of>
            </emma:emma>
          </inkml:annotationXML>
          <inkml:trace contextRef="#ctx0" brushRef="#br0" timeOffset="1199.9033">-6093 8187 157 0,'-18'-8'45'0,"18"8"-2"15,-27 15-33-15,22 6-10 16,8 10 0-16,5 9 0 15,2 6 0-15,7 5 0 0,1 1 0 16,5-4 0-16,4-3 0 16,4-10 0-1,0-8 0-15,1-11 0 0,1-13 0 16,-1-8 0-16,-1-11 0 16,-6-9 0-16,-3-8 0 15,-2-5 0-15,-6-5 0 16,-3 2 0-16,-8 0 0 15,1 6 0-15,-6 8 0 16,0 11 0-16,2 16 0 16,0 0 0-16,-12 16 0 15,10 11 0-15,7 11 0 16,3 5 0-16,4 4 0 16,8 0 0-16,9-6 0 15,9-3 0-15,7-7 0 0,9-10 0 16,2-12 0-1,5-12 0-15,-1-12 0 0,-8-10 0 16,-7-7 0-16,-10-8 0 16,-14-7 0-16,-15-7 0 15,-21-3 0-15,-8-1 0 16,-8 2 0-16,-5 2 0 16,5 9-3-16,-3 0-18 15,14 15-6-15,2-3-6 16,22 15-7-16,3-1-2 15,16 8 0-15,8-2 5 0,7 1 28 16</inkml:trace>
          <inkml:trace contextRef="#ctx0" brushRef="#br0" timeOffset="1602.2563">-5109 7958 175 0,'-2'34'43'0,"-9"-9"-7"15,13 19-35-15,-4 6-1 16,6 8 0-16,8 5 0 15,5 3 0-15,4 1 0 16,6 1 0-16,2-9 0 16,2-8 0-16,-2-8 0 15,-4-11 0-15,-3-10 0 16,-6-9 0-16,-16-13 0 16,0 0 0-16,16-24 0 15,-19-5 0-15,3-7 0 16,-4-9 0-16,8-3-1 0,3-3-2 15,7 5 2-15,6 3 1 16,4 8 0-16,1 16 2 16,2 10 1-16,5 16-3 15,-6 14 0-15,-1 10 0 16,-4 9 0-16,-1 4 0 16,-2 5 0-16,-3 0 0 15,-1-4 0-15,1-8 0 16,-1 1 0-16,-1-18-14 15,8-6-19-15,-21-14-1 16,36-3-1-16,-21-15-1 16,14-2-1-16,-6-11 1 15,12-3 10-15</inkml:trace>
          <inkml:trace contextRef="#ctx0" brushRef="#br0" timeOffset="2396.2046">-3933 8284 161 0,'6'-16'36'0,"-15"-10"-1"16,1 10-12-16,-8-4-23 15,0 4 0-15,-6 4 0 16,-3 4 0-16,-6 10 0 16,-3 9 0-16,-6 9 0 15,-3 10 0-15,-4 10 0 16,2 7 0-16,4 5 0 0,10 4 0 15,11-2 0-15,16-4 0 16,17-3 0-16,18-11 0 16,16-13 0-1,7-8 0-15,11-14 0 0,-2-11 0 16,0-10 0-16,-9-9 0 16,-12-7 0-16,-13-9 0 15,-10-2 0-15,-10-1 0 16,-9 1 0-16,-5 6 0 15,-4 6 0-15,-2 10 0 16,2 7 0-16,9 18 0 16,0 0 0-16,-16 24 0 15,18 4 0-15,1 7 0 0,6 4 0 16,4 4 0-16,5 4 0 16,5-4 0-16,8-1 0 15,5-10 0 1,8-5 0-16,4-13 0 0,12-5 0 15,-8-16-19-15,6-4-9 16,-15-16-2-16,2-3-1 16,-19-15 2-16,-3-4 4 15,-23-10 8-15,-5-4 25 16,-6 5 14-16,-15-3 6 16,8 14 2-16,-9 2 1 15,9 20 0-15,-5 9-4 16,23 16-25-16,-11 27-2 15,15 7 0-15,5 13 0 0,7 7 0 16,6 7 0 0,1 4 0-16,4 0 0 15,0-1 0-15,0-4 0 0,-2-8 0 16,-3-9 0-16,-9-18 0 16,3-1-20-16,-16-24-14 15,0 0-1-15,-22-27-1 16,1-6-2-16,-14-15 0 15,1-1 1-15</inkml:trace>
          <inkml:trace contextRef="#ctx0" brushRef="#br0" timeOffset="2462.2475">-3635 8295 173 0,'0'0'36'0,"45"-18"-1"15,-5 10-26-15,9-1-41 16,19 4-2-16,2-8-2 0,6 1-8 15,-4-3-4-15,-3-3 0 16</inkml:trace>
        </inkml:traceGroup>
        <inkml:traceGroup>
          <inkml:annotationXML>
            <emma:emma xmlns:emma="http://www.w3.org/2003/04/emma" version="1.0">
              <emma:interpretation id="{48875AF4-3738-4D22-9646-C5B7E2863790}" emma:medium="tactile" emma:mode="ink">
                <msink:context xmlns:msink="http://schemas.microsoft.com/ink/2010/main" type="inkWord" rotatedBoundingBox="10445,13883 12647,13903 12639,14842 10436,14822"/>
              </emma:interpretation>
              <emma:one-of disjunction-type="recognition" id="oneOf2">
                <emma:interpretation id="interp10" emma:lang="en-US" emma:confidence="1">
                  <emma:literal>does</emma:literal>
                </emma:interpretation>
                <emma:interpretation id="interp11" emma:lang="en-US" emma:confidence="0">
                  <emma:literal>aloes</emma:literal>
                </emma:interpretation>
                <emma:interpretation id="interp12" emma:lang="en-US" emma:confidence="0">
                  <emma:literal>sloes</emma:literal>
                </emma:interpretation>
                <emma:interpretation id="interp13" emma:lang="en-US" emma:confidence="0">
                  <emma:literal>chaos</emma:literal>
                </emma:interpretation>
                <emma:interpretation id="interp14" emma:lang="en-US" emma:confidence="0">
                  <emma:literal>clones</emma:literal>
                </emma:interpretation>
              </emma:one-of>
            </emma:emma>
          </inkml:annotationXML>
          <inkml:trace contextRef="#ctx0" brushRef="#br0" timeOffset="3141.7051">-2101 8320 174 0,'0'-16'43'16,"-7"-8"-5"-16,7 4-38 16,-4-3 0-16,0-8 0 15,-5 3 0-15,-2-1 0 16,-5 4 0-16,-7 5 0 16,-6 9 0-16,-5 9 0 15,-4 13 0-15,-6 14 0 0,3 9 0 16,-1 11 0-16,6 9 0 15,7 4 0-15,11 1 0 16,13 1 0-16,18-8 0 16,12-9 0-16,16-11 0 15,12-15 0-15,13-10-1 16,-1-18-23-16,11-7-6 16,-13-20-4-16,-1-7-1 15,-17-14-4-15,-9-6 3 16,-16-14 7-16,-9-6 21 15,-11-1 21-15,-15-4 16 16,6 13 4-16,-13 1 1 16,6 20 3-16,-4 11 0 0,6 24-3 15,-4 17-15-15,18 4-19 16,-20 45 0-16,13 2 0 16,5 14 0-16,0 6 0 15,8 15 0-15,-1 7 0 16,2-1 0-16,6 4 0 15,1-6 0-15,6-11 0 16,5-12 0-16,8-10 0 16,3-16 0-16,-3-22-18 15,10-8-14-15,-7-21-3 16,2-10-7-16,-8-12-1 16,-1-5-1-16,-7-8 4 15</inkml:trace>
          <inkml:trace contextRef="#ctx0" brushRef="#br0" timeOffset="4065.8381">-1625 8136 165 0,'-32'7'42'0,"-10"4"-1"16,6 16-34-16,4 4-7 16,1 7 0-16,7 8 0 15,8 7 0-15,11 4 0 16,12 1 0-16,11-1 0 15,11-5 0-15,9-8 0 16,9-10 0-16,7-14 0 0,0-15 0 16,0-10 0-1,-5-15 0-15,-11-13 0 16,-11-10 0-16,-16-7 0 16,-13-10 0-16,-13 1 0 15,-10 0 0-15,-7 3 0 0,-4 9 0 16,-2 9 0-16,2 8 0 15,14 23-14-15,2 7-13 16,20 18-5-16,2 5-2 16,21 15 1-16,6-2-2 15,16 9 1-15,6-2 14 16,5-5 25-16,3-1 12 16,-8-13 14-16,7-1 1 15,-17-12 1-15,4-6 0 16,-12-17 0-16,3-3-6 15,-11-13-13-15,4-7-10 16,-6-6-4-16,-3-6 0 0,-2-3 0 16,-9 1 0-16,-7 4 0 15,-13 8 0-15,-5 8 0 16,-9 14 0-16,-8 12 0 16,-5 15 0-16,-1 12 0 15,3 12 0-15,1 11 0 16,10 5 0-16,5 5 0 15,11 3 0-15,13-3 0 16,12-3 0-16,13-5 0 16,14-11 0-16,15-15 0 15,5-14 0-15,15-5-20 16,-10-21-9-16,8-2-4 16,-13-19 0-16,0-2 0 0,-16-10 0 15,-9 5 3-15,-13-5 20 16,-12-1 22-16,-4 6 15 15,-18-2 7-15,0 11-1 16,-13 0 1-16,-1 15 0 16,-8-1-2-16,4 15-17 15,0 2-15-15,7 6 0 16,20-1 0-16,-11 27 0 16,26-5 0-16,14 5 0 15,12 2 0-15,12 9 0 16,6 3 0-16,4 6 0 15,-1 0 0-15,-6 1 0 16,-10 1 0-16,-13-3 0 0,-19-1 0 16,-14-5 0-16,-14-9 0 15,-13-6 0-15,-13-11 0 16,-5-10 0-16,-4-8 0 16,2-8 0-16,11-6-6 15,-2-13-27-15,17-1-3 16,3-12-2-16,16 5-3 15,7-6-2-15,19 2 0 16</inkml:trace>
        </inkml:traceGroup>
      </inkml:traceGroup>
    </inkml:traceGroup>
    <inkml:traceGroup>
      <inkml:annotationXML>
        <emma:emma xmlns:emma="http://www.w3.org/2003/04/emma" version="1.0">
          <emma:interpretation id="{3EF8B6E6-FA0F-4B94-B6AE-A3A480C78A98}" emma:medium="tactile" emma:mode="ink">
            <msink:context xmlns:msink="http://schemas.microsoft.com/ink/2010/main" type="paragraph" rotatedBoundingBox="1257,14779 6852,15131 6764,16524 1170,161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479EECF-453F-491B-8FB2-84A8202DE77A}" emma:medium="tactile" emma:mode="ink">
              <msink:context xmlns:msink="http://schemas.microsoft.com/ink/2010/main" type="line" rotatedBoundingBox="1257,14779 6852,15131 6764,16524 1170,16172"/>
            </emma:interpretation>
          </emma:emma>
        </inkml:annotationXML>
        <inkml:traceGroup>
          <inkml:annotationXML>
            <emma:emma xmlns:emma="http://www.w3.org/2003/04/emma" version="1.0">
              <emma:interpretation id="{1E52EBB8-E5FD-4A54-918B-DE62165D0E49}" emma:medium="tactile" emma:mode="ink">
                <msink:context xmlns:msink="http://schemas.microsoft.com/ink/2010/main" type="inkWord" rotatedBoundingBox="1257,14779 3547,14923 3459,16316 1170,16172">
                  <msink:destinationLink direction="from" ref="{5AF65DF3-AE82-469F-814A-68876C02553E}"/>
                </msink:context>
              </emma:interpretation>
              <emma:one-of disjunction-type="recognition" id="oneOf3">
                <emma:interpretation id="interp15" emma:lang="en-US" emma:confidence="0">
                  <emma:literal>cities</emma:literal>
                </emma:interpretation>
                <emma:interpretation id="interp16" emma:lang="en-US" emma:confidence="0">
                  <emma:literal>Cities</emma:literal>
                </emma:interpretation>
                <emma:interpretation id="interp17" emma:lang="en-US" emma:confidence="0">
                  <emma:literal>wienies</emma:literal>
                </emma:interpretation>
                <emma:interpretation id="interp18" emma:lang="en-US" emma:confidence="0">
                  <emma:literal>wikis</emma:literal>
                </emma:interpretation>
                <emma:interpretation id="interp19" emma:lang="en-US" emma:confidence="0">
                  <emma:literal>"Fifties</emma:literal>
                </emma:interpretation>
              </emma:one-of>
            </emma:emma>
          </inkml:annotationXML>
          <inkml:trace contextRef="#ctx0" brushRef="#br1" timeOffset="33386.0309">-11614 8940 87 0,'0'0'35'16,"-34"-16"0"-16,34 16-3 15,-31 9-11-15,24 9-4 16,-1 2-5-16,8 12-1 16,2 6-6-16,7 7-5 0,4 6 0 15,1-1 0-15,8 0 0 16,0-1 0-16,1-4 0 15,4-7 0-15,6-6-4 16,-3-10-10-16,14-6-10 16,-6-14-6-16,3-8-4 15,-5-8 0-15,2-6-2 16,-7-10 0-16,-1-1 4 16</inkml:trace>
          <inkml:trace contextRef="#ctx0" brushRef="#br1" timeOffset="33566.1453">-11140 9196 145 0,'0'0'36'0,"2"34"-1"16,-4-12-22-16,15 5-4 15,3-6-1-15,8 1-1 16,3 0-8-16,2-6-8 16,7 0-9-16,-7-11-7 15,5 4-4-15,-11-12-4 16,-1-1-3-16,-22 4 0 15,14-29 0-15,-17 6 8 16</inkml:trace>
          <inkml:trace contextRef="#ctx0" brushRef="#br1" timeOffset="33720.6214">-11085 9011 86 0,'-11'-22'17'15,"2"-1"-5"-15,11 1-17 16,8 0-10-16,14 3-5 15,6-1-2 1,3 0 1-16,5-1-1 0,-2 1 13 16</inkml:trace>
          <inkml:trace contextRef="#ctx0" brushRef="#br1" timeOffset="33913.7515">-10833 8741 122 0,'0'0'36'0,"-21"21"-2"16,17 3-8-16,0 3-13 15,15 11-4-15,5-2-3 16,8 5-5-16,6 2-1 0,5-3 0 16,3 1-1-16,-2-9-11 15,7 6-12-15,-12-11-4 16,-2 0-2 0,-15-11-6-16,-14-16-1 0,11 17-1 15,-11-17 0-15,0 0 36 16</inkml:trace>
          <inkml:trace contextRef="#ctx0" brushRef="#br1" timeOffset="34110.845">-10656 9050 142 0,'-5'-16'38'0,"1"-13"-4"16,15 0-4-16,12-7-26 15,15-3-4 1,11-1 0-16,5-1-4 15,6 9-8-15,-6-3-8 0,0 17-7 16,-18 4-5-16,-13 14-3 16,-23 0-2-16,-9 22-1 15,-20-1 4-15</inkml:trace>
          <inkml:trace contextRef="#ctx0" brushRef="#br1" timeOffset="35138.3741">-11158 9628 144 0,'-19'3'35'16,"-9"-3"-2"-16,18 18-2 16,1 0-21-16,16 11-9 15,13 5-1-15,10 4 1 16,8 5-1-16,7-1 0 15,2-3 0-15,-2-3-1 16,-1 2-10-16,-12-13-8 16,-1 4-11-16,-15-9-1 15,-9-2-1-15,-7-18-2 16,-27 14-1-16,-2-16 1 16,-3-3 8-16</inkml:trace>
          <inkml:trace contextRef="#ctx0" brushRef="#br1" timeOffset="34412.0124">-10609 8994 86 0,'0'0'30'0,"-4"17"-1"15,4-17-4-15,24 9-13 16,1 0-3-16,4-4-1 0,7 6-1 16,5-4-2-16,1 0-3 15,-1 2-11-15,-6-7-11 16,1 0-4-16,-18-8-2 15,2 3-2-15,-20 3-2 16,11-20 0-16,-13 4 0 16,2 16 15-16</inkml:trace>
          <inkml:trace contextRef="#ctx0" brushRef="#br1" timeOffset="34727.1022">-10194 8951 118 0,'0'0'32'0,"20"-9"-1"0,-20 9-3 16,20-18-15-16,1 7-6 16,10 3 0-16,-2-7-3 15,5-1-3-15,0 2-8 16,-5-6-3-16,-2 4-5 16,-9-6-1-16,-5 6-2 15,-13-6-1-15,0 22 2 16,-22-25 1-16,-1 20 7 15,-10 1 6-15,-3 6 6 16,-2 9 5-16,-3 3 4 16,3 9 5-16,0-1 1 15,13 10 1-15,3-5-2 16,19 9-2-16,6-7-3 0,15 3-3 16,9-6-2-16,17-5-4 15,6-1-3-15,4-9-5 16,11 0-14-16,-9-11-10 15,6 1-1-15,-16-10-2 16,-4 4-2-16,-17-11-2 16,-5 5 0-16,-15-7 7 15</inkml:trace>
          <inkml:trace contextRef="#ctx0" brushRef="#br1" timeOffset="35739.5943">-11331 10009 153 0,'0'0'35'15,"-25"-23"-3"-15,38 7-2 0,12-8-27 16,18-4-5-16,18-1-8 16,8-9-6-16,9 7-5 15,-10-6-3-15,3 10-1 16,-16-9 1-16,-8 12 2 15,-16-6 4-15,-11 3 14 16,-11 3 9-16,-13-5 14 16,1 11 4-16,-10-7 2 15,13 25 0-15,-22-30-3 0,22 30-2 16,0 0-5 0,0 0-5-16,-3 25-7 15,17 0-2-15,4 11-1 16,8 2 0-16,2 3 0 0,9 1 0 15,-1-1 0-15,1-5 0 16,1-4 0-16,-2-6 0 16,-5-8 0-16,-4-9-1 15,-7-6-1-15,-20-3-4 16,20-12-3-16,-22-6-1 16,0-2-1-16,-9-11 0 15,6 1 1-15,-6-8-1 16,8 0 3-16,3-2 3 0,7 4 4 15,5 4 2 1,5 3 3-16,8 11 4 16,0 2 3-16,10 16 0 15,-3 4 0-15,6 14 0 0,-7 1-1 16,5 10-1-16,-7 0-2 16,1 2-5-16,-3-3-2 15,-3-1 0-15,-4-1-9 16,-20-26-13-16,30 25-7 15,-30-25 0-15,0 0-2 16,11-29-1-16,-9 4-1 16,-9-11 0-16,3-4 7 15,0-3 16-15,1 3 10 16</inkml:trace>
          <inkml:trace contextRef="#ctx0" brushRef="#br1" timeOffset="36019.8151">-10068 9437 135 0,'-23'4'34'0,"23"-4"-1"15,-7 23-2-15,14-5-13 16,11 0-19-16,5-4-10 16,13 4-11-16,-3-10-8 15,1 4 0-15,-9-14-1 16,-3 4-1-16,-22-2 0 16,7-16 3-16,-23 0 9 15,-7-4 10-15,-12-2 8 16,-1 1 2-16,-4-1 0 15,4 2 2-15,2 1 8 16,5-1 0-16,6 4-2 16,12 0-6-16,11 16 0 0,4-26-2 15,12 12-2-15,11 1-3 16,11 1-7 0,5 1-1-16,6-2 11 0</inkml:trace>
          <inkml:trace contextRef="#ctx0" brushRef="#br1" timeOffset="36398.2299">-9747 9178 81 0,'-32'-7'31'15,"1"9"4"-15,-10-8-4 16,8 10-1-16,-1 1-15 16,12 8-3-16,3-2-2 15,19-11-2-15,-10 30-6 0,18-14-2 16,-8-16 0-16,38 31 0 15,-10-20 0-15,10 0 0 16,7-2 0 0,6-2 0-16,3 2 0 0,2-2 0 15,-4 2 0-15,-1 2 0 16,-6 1 0-16,-9 3 0 16,-11 1 0-16,-10 2 0 15,-12-2 0-15,-8 0 0 16,-8 0 0-16,-6-3 0 15,-9-2 0-15,-4-6 0 16,-6-1 0-16,2-4 0 16,4 0-2-16,1-4-18 0,31 4-9 15,-27-18-2-15,27 18-3 16,23-30-2-16,13 8-5 16,8-7 0-1,13-5 21-15</inkml:trace>
        </inkml:traceGroup>
        <inkml:traceGroup>
          <inkml:annotationXML>
            <emma:emma xmlns:emma="http://www.w3.org/2003/04/emma" version="1.0">
              <emma:interpretation id="{DA669CD0-215C-4719-9574-552BDE6FA80F}" emma:medium="tactile" emma:mode="ink">
                <msink:context xmlns:msink="http://schemas.microsoft.com/ink/2010/main" type="inkWord" rotatedBoundingBox="5171,15301 6835,15406 6784,16214 5120,16109"/>
              </emma:interpretation>
              <emma:one-of disjunction-type="recognition" id="oneOf4">
                <emma:interpretation id="interp20" emma:lang="en-US" emma:confidence="1">
                  <emma:literal>for</emma:literal>
                </emma:interpretation>
                <emma:interpretation id="interp21" emma:lang="en-US" emma:confidence="0">
                  <emma:literal>For</emma:literal>
                </emma:interpretation>
                <emma:interpretation id="interp22" emma:lang="en-US" emma:confidence="0">
                  <emma:literal>four</emma:literal>
                </emma:interpretation>
                <emma:interpretation id="interp23" emma:lang="en-US" emma:confidence="0">
                  <emma:literal>ford</emma:literal>
                </emma:interpretation>
                <emma:interpretation id="interp24" emma:lang="en-US" emma:confidence="0">
                  <emma:literal>fork</emma:literal>
                </emma:interpretation>
              </emma:one-of>
            </emma:emma>
          </inkml:annotationXML>
          <inkml:trace contextRef="#ctx0" brushRef="#br0" timeOffset="10766.3207">-7533 9970 147 0,'0'0'43'16,"0"0"-5"-16,0 0-13 15,-18 1-23-15,18-1-2 16,-16-23 0-16,5 3 0 15,-1-3 0-15,-1-9 0 16,-3-8 0-16,-2-9 0 16,-4-3 0-16,-1-5 0 15,-1-1 0-15,3-1 0 16,1 1 0-16,5 0 0 16,6 5 0-16,9 4 0 15,15 6 0-15,8 3 0 16,13 4 0-16,8 7 0 0,6 10 0 15,4 6 0-15,6 17-6 16,-10 1-15-16,-1 18-6 16,-18 4-4-1,-6 13-1-15,-18-2-1 0,-7 7-2 16,-22-2-1-16,-8 2 7 16,-10-2 25-16</inkml:trace>
          <inkml:trace contextRef="#ctx0" brushRef="#br0" timeOffset="10923.3284">-7742 9671 171 0,'-23'9'41'0,"1"-16"-7"16,22 7-25-16,0 0-9 15,31-27 0-15,3 9 0 0,7-6-4 16,17 12-21 0,0-10-8-16,11 11 0 15,-6-5-8-15,2 7-1 16,-8 2-2-16,3 5 12 0</inkml:trace>
          <inkml:trace contextRef="#ctx0" brushRef="#br0" timeOffset="11262.8915">-6897 9441 164 0,'-42'-24'43'0,"13"17"-3"15,-10-2-32-15,2 7-8 16,3 8 0-16,2 6 0 15,-1 8 0-15,8 9 0 16,3 10 0-16,4 10 0 16,6 9 0-16,4-1 0 15,14 4 0-15,10-3 0 0,17-6 0 16,8-12 0-16,15-11 0 16,5-19 0-16,6-13 0 15,0-12 0-15,-8-12 0 16,-6-9 0-16,-19-7 0 15,-12-2 0-15,-17-2 0 16,-16 2-5-16,-3 8-7 16,-13-7-10-16,9 14-7 15,-6-4-3-15,15 8-2 16,0-1 0-16,16 9 1 16,4-3 4-16</inkml:trace>
          <inkml:trace contextRef="#ctx0" brushRef="#br0" timeOffset="11587.0142">-6620 9437 186 0,'2'27'35'0,"6"14"-1"16,-8 3-34-16,7 6 0 15,7 4 0-15,6 0 0 16,5-2 0-16,1-3 0 16,1-10 0-16,0-6 0 15,-2-10 0-15,-5-8 0 16,-20-15 0-16,0 0 0 15,0 0 0-15,-2-20 0 16,-18-2 0-16,-5-8 0 16,-4-10 0-16,4-3 0 0,1-4 0 15,8-3 0-15,9-1 0 16,9-1 0-16,10 0 0 16,12 5 0-16,8 6 0 15,10 5 0-15,10 12-15 16,-1 1-17-16,8 14-2 15,-10-2-2-15,5 13-2 16,-9 2-2-16,0 6-2 16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1-14T17:49:57.00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AF65DF3-AE82-469F-814A-68876C02553E}" emma:medium="tactile" emma:mode="ink">
          <msink:context xmlns:msink="http://schemas.microsoft.com/ink/2010/main" type="inkDrawing" rotatedBoundingBox="2542,14313 4388,12212 5092,12830 3246,14932" semanticType="callout" shapeName="Other">
            <msink:sourceLink direction="to" ref="{5EC2DDB0-F749-441F-BF89-3A634C54F86D}"/>
            <msink:sourceLink direction="from" ref="{1E52EBB8-E5FD-4A54-918B-DE62165D0E49}"/>
          </msink:context>
        </emma:interpretation>
      </emma:emma>
    </inkml:annotationXML>
    <inkml:trace contextRef="#ctx0" brushRef="#br0">1991-11 46 0,'-16'5'27'16,"16"-5"-3"-16,0 0-8 15,0 0-2-15,0 0 2 16,0 0 1-16,0 0 2 16,-20 22-2-16,20-22-4 0,-20 29-1 15,7-10-2-15,-6 3-1 16,-7 7-3-16,-8 1-2 16,-6 8-3-16,-7 5-1 15,-12 10 0-15,-11 11 0 16,-13 10 0-16,-8 7 0 15,-2 5 0-15,-3 6 0 16,-3 2 1-16,-1 1-1 16,5 2 0-16,1-5 0 15,4 2 0-15,1-6 0 16,1 2 0-16,3-2-1 16,4-2 1-16,1-3 0 15,6-4 0-15,6-7 0 0,7-9 0 16,8-7-1-16,8-11-1 15,11-6-11-15,1-17-8 16,33-22-8 0,0 0-2-16,0 0-1 0,24-40-3 15,14-8-2-15,5-20 1 16,15-15 23-16</inkml:trace>
    <inkml:trace contextRef="#ctx0" brushRef="#br0" timeOffset="419.117">999 81 89 0,'7'-20'26'0,"7"-2"-1"16,10 1-12-16,10 1-8 16,13-2 0-16,9-3-1 15,5 3 1-15,1 3-3 16,-1 1-1-16,-3 5 0 16,-6 4-1-16,-11 4 0 15,-10 8 0-15,-9 8 1 0,-4 7-1 16,-7 4 3-16,0 8 3 15,-1 1 3-15,3 10 0 16,0 2-1 0,6 6 0-16,0-2 0 0,6 1 0 15,-4-1-3-15,6 0-6 16,2 3-19-16,-5-10-9 16,-1-1-2-16,-8-10-6 15,-6-5-3-15,-9-24-2 16,-2 25 2-16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1-14T17:48:29.49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E53A78D-D808-4405-BE75-20E29F169C26}" emma:medium="tactile" emma:mode="ink">
          <msink:context xmlns:msink="http://schemas.microsoft.com/ink/2010/main" type="inkDrawing" rotatedBoundingBox="2982,5047 10052,9956 7495,13638 425,8729" semanticType="callout" shapeName="Other">
            <msink:sourceLink direction="with" ref="{9CE45DD6-B875-4B58-8274-A0B1426C1D90}"/>
            <msink:sourceLink direction="with" ref="{C782816F-C03E-4AAD-B795-0AC2E5AE7BD1}"/>
          </msink:context>
        </emma:interpretation>
      </emma:emma>
    </inkml:annotationXML>
    <inkml:trace contextRef="#ctx0" brushRef="#br0">185 0 114 0,'0'0'43'0,"0"0"-6"15,0 0-16-15,0 0-6 16,-22 18 0-16,22 7-5 16,-2 4-10-16,0 9 0 15,0 5 0-15,2 9 0 16,-1 4 0-16,1 1 0 0,0 6 0 15,-2 2-1-15,2 2 0 16,-2 1 0-16,2 0 1 16,-4 1-1-16,3 1 0 15,-1-2 1-15,-2 2-1 16,2 4 1-16,-1 2-2 16,1-1 2-16,-2 1-2 15,3-2 2-15,-1 3-1 16,0 0 0-16,0-1 1 15,2-2 0-15,0-2-1 16,2-2 2-16,0 7-2 16,0 2 1-16,1 4-1 15,1 0 1-15,-2 2 1 0,1 3-1 16,-3 2 0-16,0 0 0 16,0-2 0-16,0-2 0 15,0 2 1 1,0 2-1-16,2 2 0 0,-2-2-1 15,2 2-1-15,0 1 2 16,-1-3-2-16,1 0 1 16,0-5 0-16,-4-2 0 15,2-4 0-15,0-2 1 16,-2-1 0-16,2-6 0 16,-1 0 0-16,-1-3 0 15,2 1 0-15,-2-3 0 16,0-4-1-16,2 0 1 0,-2-1 0 15,1-3 0-15,-1-1 0 16,0-2 0 0,-2 0 0-16,3 0 0 0,-1-2 1 15,0-2-1-15,-2 3 0 16,3-5 0-16,-1 1 0 16,2-2 0-16,-2-4 0 15,0 0 0-15,0-2 0 16,1-1 0-16,-3-2 0 15,2-2 0-15,0-2 0 16,1-2 0-16,1 1-1 16,-2-3 2-16,2-5-2 0,0 2 1 15,2-5 0-15,-2 1 1 16,0-3-1 0,3-2 0-16,-3-18 0 15,2 27 0-15,-2-27 0 16,4 22 0-16,-4-22 0 0,0 0 0 15,1 20 0-15,-1-20 0 16,0 0 0-16,0 0 0 16,0 0 1-16,6 18-1 15,-6-18 0-15,0 0 0 16,0 0 1-16,0 0-1 16,0 0 1-16,20 16-1 15,-20-16 1-15,0 0-1 16,23 11 0-16,-23-11 1 15,27 7-1-15,-11-4 0 16,2 3 0-16,4-1 0 16,2-1 0-16,1 1 0 0,4 2 0 15,3 2 0-15,6-2 0 16,2 2 0-16,5 0-1 16,4-1 1-16,3-1 0 15,4-4 0-15,2 1 0 16,1-2 0-16,2-2 0 15,6-2 0-15,-2 0 0 16,2 4 0-16,5-2 0 16,2 2 0-16,6 0 1 15,1 1-2-15,4-1 2 16,-1 2-1-16,7-3 0 16,1-1 0-16,-2 2 0 15,-2-2 0-15,4-2 0 0,0 2 0 16,2-1 1-16,0 1-1 15,0-4 0-15,0 4 0 16,-1-4 1-16,3 1-1 16,-6 1 0-16,2-3 1 15,2 1-1-15,-2 2 1 16,0 2-1-16,-2-2 0 16,4 2 1-16,-4 2-1 15,1 0 1-15,-5 0 0 16,-3 3 0-16,4 1-1 15,1-1 1-15,3 0 0 16,-1 4-1-16,0 0 1 16,4-1-1-16,-2 1 1 0,2-2-1 15,-4 0 1-15,0 0-1 16,4 0 1-16,3 1-1 16,1-1 1-16,3-2 0 15,0 2-1-15,4 1 0 16,-3-3 0-16,3 0 0 15,-2-1 0-15,-2 0 0 16,0-1 0-16,-4 1 0 16,-5-2 0-16,-1-1 0 15,-5 1 0-15,-6 0 0 16,-6 0 0-16,-9-2 0 16,-2 2 0-16,-4-2 0 15,-1 1 0-15,-6 1 0 0,1 0 0 16,-3 0 0-16,-5 0 0 15,-1 1 0-15,-10-5-11 16,2 6-21-16,-16-6-2 16,-20 2-1-16,0 0-2 15,0 0-2-15,-31 4-3 16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1-14T17:48:38.37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A8BFE47-20E9-44F1-BFDE-9F66615407BF}" emma:medium="tactile" emma:mode="ink">
          <msink:context xmlns:msink="http://schemas.microsoft.com/ink/2010/main" type="inkDrawing" rotatedBoundingBox="7291,7586 12375,5898 12483,6223 7399,7911" semanticType="callout" shapeName="Other">
            <msink:sourceLink direction="with" ref="{9CE45DD6-B875-4B58-8274-A0B1426C1D90}"/>
            <msink:sourceLink direction="with" ref="{889C0FBB-8FFF-40C3-926F-28E92D453A41}"/>
          </msink:context>
        </emma:interpretation>
      </emma:emma>
    </inkml:annotationXML>
    <inkml:trace contextRef="#ctx0" brushRef="#br0">0 1702 105 0,'25'-25'33'16,"-2"14"-1"-16,6-12-16 15,18-1-1-15,9-12-1 0,18 0 0 16,11-12-5-16,12-5-2 16,11-2-4-16,10-8-1 15,10-4-1-15,9-7 1 16,7-3-1-16,10-4 0 16,8 2-1-16,11 1 0 15,8 1 0-15,-1 3 0 16,-1 2 0-16,5 6 0 15,2 5 0-15,0 3 0 16,-8 2 0-16,-1 2 0 16,4 4 0-16,1 1 0 15,4 4 0-15,-10 6 0 16,-8 3 0-16,0 7 0 0,-2 2 0 16,-11 5 0-16,-14 6 0 15,-15 4 0-15,-14 6 0 16,-16-3 0-1,-10 11-2-15,-26-6-24 0,-13 8-6 16,-24-6 0-16,-23 2-3 16,0 0-1-16,0 0-2 15,-27-9 4-15,0-2 15 16,2 4 19-16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1-14T17:48:32.63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870534A-EBFA-4350-99EC-B12D4C5944C8}" emma:medium="tactile" emma:mode="ink">
          <msink:context xmlns:msink="http://schemas.microsoft.com/ink/2010/main" type="inkDrawing"/>
        </emma:interpretation>
      </emma:emma>
    </inkml:annotationXML>
    <inkml:trace contextRef="#ctx0" brushRef="#br0">-4129-3842 179 0,'-16'-21'35'15,"16"21"-4"-15,18-18-33 16,10 7 2-16,14 0-2 0,12 0 0 15,11 2-5-15,2-5-8 16,10 7-7-16,-8-6-5 16,3 10-3-16,-16-5-5 15,-7 10 1-15,-19 0 0 16,-11 3 5-16</inkml:trace>
    <inkml:trace contextRef="#ctx0" brushRef="#br0" timeOffset="-239.1782">-4062-3734 130 0,'-20'4'43'16,"20"-4"-4"-16,-20 27-18 15,11-6-13-15,5 10-8 16,6 9-1-16,3 10 1 16,3 9 0-16,-1 6 0 15,0 5-1-15,-1 0 0 16,-3 1 0-16,1-1 1 0,-2-7 0 15,-1-11 0 1,1-11 0-16,0-12-2 16,5-13-15-16,-7-16-11 15,11-18-5-15,-7-12-2 0,-1-13-1 16,-6-17-1-16,1-5-1 16</inkml:trace>
    <inkml:trace contextRef="#ctx0" brushRef="#br0" timeOffset="241.0096">-4046-3385 126 0,'21'25'42'0,"-4"-28"-11"16,10 3-15-16,5-11-3 15,13-2-1-15,0 3-15 16,2-10-21-16,4 7-10 16,-6-5-2-16,-5 8-1 15,-13-1-1-15,-4 2-2 16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1-14T17:49:52.61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79D2677-77F6-4B13-81ED-0DEAAB825043}" emma:medium="tactile" emma:mode="ink">
          <msink:context xmlns:msink="http://schemas.microsoft.com/ink/2010/main" type="inkDrawing" rotatedBoundingBox="2345,7547 9772,6311 10880,12968 3452,14203" hotPoints="7153,6974 10475,10627 6822,13949 3500,10296" semanticType="enclosure" shapeName="Square">
            <msink:destinationLink direction="to" ref="{D36B1545-A89A-477E-842B-BA631CFFBC92}"/>
          </msink:context>
        </emma:interpretation>
      </emma:emma>
    </inkml:annotationXML>
    <inkml:trace contextRef="#ctx0" brushRef="#br0">0 457 23 0,'0'0'18'15,"0"0"-4"-15,5-20-6 16,-5 20-3-16,22-21-1 15,-4 10 0-15,0 0 1 16,5-2-1-16,4-1 0 0,-2 3 0 16,6 0 0-1,0 2 1-15,5 0-1 16,-2 2 1-16,2 2 0 16,2-1 0-16,-2 3 0 0,2 1 0 15,-4-2 0-15,3 1 0 16,-5-1-2-16,2 2 1 15,-1-1-2-15,-1-1 1 16,1 2-1-16,-1 1-1 16,2 1 0-16,1 3 0 15,-3 1-1-15,3 3 1 16,-3 2 0-16,0 4-1 16,1 3 1-16,-1 0 0 15,-1 2-1-15,-2 2 0 16,2 0 1-16,-2 1-1 15,1 1 1-15,-1-1 0 0,0 1-1 16,0 1 2-16,-2 1-2 16,-2-1 1-16,0 1 0 15,-1-1-1-15,-2 2 1 16,1-1 0-16,-3-1-1 16,0 2 0-16,1 0 1 15,-1 0-1-15,0 1 0 16,-4-1 0-16,2 0 1 15,-3 2-2-15,1-2 1 16,0 0 1-16,-1 2-1 16,-1 0 1-16,1 0 0 15,1 0 0-15,0 4-1 16,0 0 2-16,2 3-1 0,2 2 1 16,-4 0 1-16,4 1-1 15,-2 3 1-15,2-2 0 16,0 1 0-1,-2 1 0-15,-2-4-1 0,2 0 0 16,-1 0-1-16,1-2 1 16,-2 2-1-16,-2-2 0 15,1 1 0-15,1-3-1 16,-3-1 0-16,1-1 1 16,-1 1-1-16,1-3 0 15,0-1 0-15,5 0 1 16,-1 0-1-16,3 2 1 15,1 4-1-15,0 1 1 0,1 0-1 16,2 2 1-16,-1 0 0 16,1 2 0-1,0-2-1-15,-3 0 1 16,1-4 0-16,1 0 0 0,-1-1 0 16,1-2 0-16,-1 0 1 15,1-2-1-15,-3 0 1 16,3 0-1-16,1-2 1 15,0 0-1-15,1 2 1 16,-1 0-1-16,2 0 0 16,0 0 0-16,0 0 1 15,2 2-1-15,2-4 0 16,1 0 1-16,-1 0 0 0,5 1-1 16,3-1 1-1,3 2 0-15,3 0 0 16,2 3-1-16,4 3 0 15,-1-1 1-15,2 2-1 0,1-3 0 16,-3 1-1-16,-1 1 0 16,1-1 0-16,-1-5 0 15,-2-4 0-15,0 1 0 16,-2-6 0-16,4 0 0 16,0-6 0-16,7-1 0 15,1-4 0-15,5 1 0 16,4-3 0-16,5-3 0 15,1 1 0-15,2 1 0 16,3-2 0-16,-3 0 0 16,-1-2 0-16,-3 0 0 15,2-4 0-15,4 4 0 16,3-5 0-16,3-1 0 0,-1-1 0 16,0 0 0-16,2-6 0 15,-2 1 0-15,-1-3 0 16,-8-5 0-16,-4-1 0 15,-1-4 0-15,-2-4 0 16,0-4 0-16,-2-1 0 16,2-2 0-16,2-2 0 15,-4 1 0-15,2-3 0 16,-4 2 0-16,-3-5 0 16,-4 2 0-16,0-2 0 15,-5-4 0-15,-4 0 0 16,-2 0 0-16,-5-3 0 15,-2-1 0-15,-1-3 0 0,-5-1 0 16,-3-5 0-16,1-3 0 16,-9-1 0-16,5-1 0 15,-2 4 0-15,-1-1 0 16,1 7 0-16,-1 1 0 16,-2 1 0-16,0 7 0 15,1-1 0-15,-2 0 0 16,-2 0 0-16,-1 1 0 15,-2-5 0-15,-3 1 0 16,3 1 0-16,-2-5 0 16,-4-2 0-16,2 1 0 15,-2-1 0-15,1 0 0 0,-3 4 0 16,0 2 0-16,-3 1 0 16,-2 4 0-16,0 2 0 15,-3 3 0-15,-1 1 0 16,-1 1 0-16,-1-2 0 15,-1 1 0-15,1-3 0 16,1 3 0-16,3-3 0 16,0 1 0-16,4 0 0 15,5-1 0-15,4 1 0 16,4-1 0-16,5 5 0 16,3 1 0-16,4 3 0 15,6 1 0-15,-1 5 0 16,6 4 0-16,2 3 0 0,-1 4 0 15,1 1 0-15,0 3 0 16,-4 1 0-16,-2 4 0 16,-3-1 0-16,-8 3 0 15,-1 3 0-15,-6-1 0 16,-16 3 0-16,20-2 0 16,-20 2 0-16,0 0 0 15,0 0 0-15,0 0 0 16,0 0-13-16,0 0-17 15,16 16-2-15,-16-16-3 16,0 0-3-16,18-23-1 16,4 6 1-16,3-2 9 15,9-12 29-15</inkml:trace>
    <inkml:trace contextRef="#ctx0" brushRef="#br1" timeOffset="-76719.1738">-127 250 20 0,'0'0'19'0,"0"0"-4"16,20 13-3-16,-20-13 0 15,25 9 1-15,-3-2-1 16,-2-2-1-16,5 1-2 16,-1-1-2-16,3 2-1 15,0-1-2-15,2-3 0 16,3-1-2-16,0-2 0 16,5-2 0-16,2 0-1 0,1-3 0 15,1 0 0-15,3-4 0 16,-1 0-1-16,2-2 1 15,0 2-1-15,-1-7 1 16,-1 1 0 0,2-1 0-16,0 0 0 0,2-2 0 15,0-2 0-15,0-1 0 16,2-5 0-16,-2 3 0 16,1-2 0-16,5-4-1 15,-3 0 1-15,6-1-1 16,-2-5-1-16,2 1 1 15,-4 2 1-15,4-2 0 16,-5-2-1-16,-2 1 1 0,-4 1-1 16,-4 0 1-16,-1 0 1 15,-4 2-1-15,0-1 0 16,-5-1-1 0,1 0 1-16,-5-4 0 0,4-2-1 15,-2 1 1-15,-2 1 0 16,0-3-1-16,2-1 1 15,0 3 0-15,0-5 0 16,5 3-1-16,0-2 1 16,2-2 1-16,0-2-1 15,4 0 1-15,-2-1-1 16,0 1 1-16,0 4 1 16,-6-2 1-16,1 3 0 0,-6 1 0 15,0 3 0 1,-4-3 1-16,-1 1-1 15,0-3 0-15,-1 5-2 16,-1-5 1-16,0 4-2 0,0-5 0 16,1 5 0-16,1-3-1 15,0 3 1-15,-4-3-1 16,0-3 1-16,2 4-1 16,-2-2 1-16,-2 0 0 15,0 0 0-15,0-2 0 16,1 1 0-16,-1-1 1 15,2 0-2-15,0-1 2 16,0-1-2-16,2 0 0 0,0 2 0 16,3 0 1-1,-1 4-1-15,1 1 0 16,1 4 1-16,1 0-1 16,0-2 0-16,-1 2-1 0,1-1 3 15,0 1-4-15,1-4 3 16,-3 0-1-16,2 1 1 15,-1-1-2-15,1 1 2 16,2-1-1-16,-2 1 0 16,2-3 1-16,2 1-1 15,0 1 1-15,0 1-1 16,2 1 1-16,-1 0-1 16,3 2 0-16,-1 4 1 0,1 1-1 15,1 2 0 1,0 4 0-16,4 0 1 15,0 3-1-15,4 3 0 16,1 1 1-16,4 0-1 0,0 3 0 16,3 1 0-16,1 3 1 15,-2 2-1-15,-1 0 1 16,-1 4-1-16,-4 1 0 16,1 0 0-16,-5 6 1 15,1 0-1-15,-6 0 1 16,1 1-1-16,-5 3 0 15,3-1 1-15,-1 2-1 16,-1 1 0-16,2-1 0 16,-3 0 0-16,6 2 1 15,4 0-1-15,0 2 0 16,1 0 0-16,2-1 0 16,-1 3 0-16,-1 3 0 0,1 0 0 15,-2 1 0-15,-2 0 0 16,-4 1-1-16,-3 6 1 15,-1-1-1 1,-1 1 1-16,0 4-1 0,-2 1 1 16,-2 2-1-16,-3 1 1 15,1 4 0-15,-3-2 0 16,0 2 0-16,-2 0 0 16,-2 2-1-16,1-2 1 15,-1 2-1-15,-2 1 2 16,1 3-1-16,-1-3-1 15,-1 5 2-15,1-5-2 0,1 1 2 16,-3 3-2-16,1-2 2 16,1 1-2-16,-1 3 0 15,3 0 1 1,-1 3 0-16,-1 3-1 0,1 4 1 16,1-1 0-16,0 2-1 15,2-2 2-15,0 0-1 16,0-2 0-16,2-1 0 15,2-3 1-15,-1-1-2 16,-1 2 1-16,2-4 0 16,-1 1 0-16,1 1 0 15,-2 0-1-15,-2 2 1 16,0-3 0-16,0 5 0 0,-2-1 0 16,1 1 0-16,-1-1 0 15,0 0-1 1,0-1 1-16,-1-2 1 15,1-2-1-15,-2-4 0 0,4 0 0 16,-3 1 1-16,-2-3-1 16,-1-1 1-16,3-2-1 15,-3 0-1-15,-1 2 2 16,3-6-2-16,-5 4 1 16,4 2 0-16,0-2 0 15,-2 4 0-15,1-1 0 16,1 1 0-16,-2 1 0 15,1 1 0-15,1-5 0 16,1 1 0-16,-1-2 1 16,1 0-1-16,1-2 0 15,1-3 1-15,0-1 0 16,2 1 0-16,-1 0 0 0,2-1 0 16,5-3 1-16,-2-2-2 15,1 2 0-15,4-1 0 16,2-3 0-16,0-1 0 15,3-3 0-15,3 1 0 16,-5 2 0-16,5-4 0 16,-3 0 0-16,1 0 0 15,-1-2 0-15,2 0 0 16,-1-1 0-16,1-1 0 16,2 2 0-16,-2-2 0 15,1 1 0-15,-1 5 0 16,0-4 0-16,1 4 0 15,-1-2 0-15,-2 0 0 0,-1 0 0 16,1 0 0-16,3 0 0 16,-1-6 0-16,2 3 0 15,4-3 0-15,-2 1 0 16,1-2 0-16,1-2 0 16,-2 0 0-16,-2 0 0 15,-2 0 0-15,-3 0 0 16,-2 0 0-16,-4-2 0 15,-1-2 0-15,-6-1-6 16,-2 5-14-16,-16-9-9 16,18 5-3-16,-18-5 0 15,0 0-1-15,0 0-3 16,0 0 1-16,-25-18 5 0,25 18 29 16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1-14T17:48:30.73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54A24A4-BE90-44A1-896F-666B7741AF45}" emma:medium="tactile" emma:mode="ink">
          <msink:context xmlns:msink="http://schemas.microsoft.com/ink/2010/main" type="inkDrawing" rotatedBoundingBox="5172,11785 5724,11373 6107,11886 5555,12298" hotPoints="5460,12011 5724,11372 6176,11980" semanticType="enclosure" shapeName="Triangle">
            <msink:destinationLink direction="from" ref="{E9F6C3E6-3908-401D-AD9B-B16C889A3DB0}"/>
            <msink:destinationLink direction="to" ref="{E9F6C3E6-3908-401D-AD9B-B16C889A3DB0}"/>
          </msink:context>
        </emma:interpretation>
      </emma:emma>
    </inkml:annotationXML>
    <inkml:trace contextRef="#ctx0" brushRef="#br0">407 99 126 0,'-27'-2'42'16,"27"2"-3"-16,-34 20-16 16,19 3-15-16,-1 4-6 15,2 7-2-15,-1 6 0 16,1 8 1-16,-4-1-1 16,0 4 1-16,-2-3-1 15,2-1 1-15,0-6-1 16,3-8-3-1,4-13-1 1,11-20 0-16,0 0 0 0,0 0-1 16,9-42 1-16,8 6 0 15,1-7 0-15,3-7 3 16,-1-1 1-16,2 1 0 16,-4 3 0-16,-2 0 0 15,-1 6 0-15,-3 1-1 16,-1 4 1-16,-2 8 0 15,0 1-1-15,0 9 6 32,-9 18 0-32,18-20-1 15,-18 20 1-15,22 5-1 16,-22-5 1-16,23 31 0 16,-10-8 0-16,-2 4-5 0,3 2 0 15,2 0 0-15,4 1 0 16,0 3 0-16,5-5 0 15,-1 3 1 1,3-2-1-16,2 1 0 0,-2-3 0 16,-4-1 0-16,-1-1 0 15,-4-4 1-15,-5-1-1 16,-3 0 1-16,-4-4-1 16,-6 4 1-16,-6-4-2 15,-3 0 1-15,9-16-1 16,-32 31 0-16,7-18 1 15,-4-3-2-15,-5-1 2 16,-4-5-2-16,-4-2 2 0,-3 0 0 16,-2-4-1-16,-2 4 1 15,1-2-1-15,-3 0 1 16,2 1 0 0,3 3-1-16,2 0 1 0,3-1 0 15,5 1-1-15,5-4 1 16,8 2-2-16,4-6-10 15,19 4-7-15,0 0-7 16,4-23-7-16,7 5 0 16,11 1-2-16,-4-10 0 15,5 0-1-15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1-14T17:49:57.00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D36B1545-A89A-477E-842B-BA631CFFBC92}" emma:medium="tactile" emma:mode="ink">
          <msink:context xmlns:msink="http://schemas.microsoft.com/ink/2010/main" type="inkDrawing" rotatedBoundingBox="2542,14313 4388,12212 5092,12830 3246,14932" semanticType="callout" shapeName="Other">
            <msink:sourceLink direction="to" ref="{E79D2677-77F6-4B13-81ED-0DEAAB825043}"/>
            <msink:sourceLink direction="from" ref="{5FD5A283-3E65-4570-9F09-D0808263D45E}"/>
          </msink:context>
        </emma:interpretation>
      </emma:emma>
    </inkml:annotationXML>
    <inkml:trace contextRef="#ctx0" brushRef="#br0">1991-11 46 0,'-16'5'27'16,"16"-5"-3"-16,0 0-8 15,0 0-2-15,0 0 2 16,0 0 1-16,0 0 2 16,-20 22-2-16,20-22-4 0,-20 29-1 15,7-10-2-15,-6 3-1 16,-7 7-3-16,-8 1-2 16,-6 8-3-16,-7 5-1 15,-12 10 0-15,-11 11 0 16,-13 10 0-16,-8 7 0 15,-2 5 0-15,-3 6 0 16,-3 2 1-16,-1 1-1 16,5 2 0-16,1-5 0 15,4 2 0-15,1-6 0 16,1 2 0-16,3-2-1 16,4-2 1-16,1-3 0 15,6-4 0-15,6-7 0 0,7-9 0 16,8-7-1-16,8-11-1 15,11-6-11-15,1-17-8 16,33-22-8 0,0 0-2-16,0 0-1 0,24-40-3 15,14-8-2-15,5-20 1 16,15-15 23-16</inkml:trace>
    <inkml:trace contextRef="#ctx0" brushRef="#br0" timeOffset="419.117">999 81 89 0,'7'-20'26'0,"7"-2"-1"16,10 1-12-16,10 1-8 16,13-2 0-16,9-3-1 15,5 3 1-15,1 3-3 16,-1 1-1-16,-3 5 0 16,-6 4-1-16,-11 4 0 15,-10 8 0-15,-9 8 1 0,-4 7-1 16,-7 4 3-16,0 8 3 15,-1 1 3-15,3 10 0 16,0 2-1 0,6 6 0-16,0-2 0 0,6 1 0 15,-4-1-3-15,6 0-6 16,2 3-19-16,-5-10-9 16,-1-1-2-16,-8-10-6 15,-6-5-3-15,-9-24-2 16,-2 25 2-16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1-14T17:48:39.146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3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359737C-0222-4583-9206-A296DE5C9E2C}" emma:medium="tactile" emma:mode="ink">
          <msink:context xmlns:msink="http://schemas.microsoft.com/ink/2010/main" type="writingRegion" rotatedBoundingBox="7182,6114 25008,6032 25067,18885 7241,18967"/>
        </emma:interpretation>
      </emma:emma>
    </inkml:annotationXML>
    <inkml:traceGroup>
      <inkml:annotationXML>
        <emma:emma xmlns:emma="http://www.w3.org/2003/04/emma" version="1.0">
          <emma:interpretation id="{7B22717E-DD0B-4347-B7F1-F71AB37B6EDF}" emma:medium="tactile" emma:mode="ink">
            <msink:context xmlns:msink="http://schemas.microsoft.com/ink/2010/main" type="paragraph" rotatedBoundingBox="12937,5923 22092,6288 22057,7144 12903,677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5EA07DE-2F3B-4234-B90E-7355EFC57A3F}" emma:medium="tactile" emma:mode="ink">
              <msink:context xmlns:msink="http://schemas.microsoft.com/ink/2010/main" type="line" rotatedBoundingBox="12937,5923 22092,6288 22057,7144 12903,6779"/>
            </emma:interpretation>
          </emma:emma>
        </inkml:annotationXML>
        <inkml:traceGroup>
          <inkml:annotationXML>
            <emma:emma xmlns:emma="http://www.w3.org/2003/04/emma" version="1.0">
              <emma:interpretation id="{9CE45DD6-B875-4B58-8274-A0B1426C1D90}" emma:medium="tactile" emma:mode="ink">
                <msink:context xmlns:msink="http://schemas.microsoft.com/ink/2010/main" type="inkWord" rotatedBoundingBox="12932,6059 15093,6145 15064,6865 12903,6779">
                  <msink:destinationLink direction="with" ref="{9A8BFE47-20E9-44F1-BFDE-9F66615407BF}"/>
                  <msink:destinationLink direction="with" ref="{DE53A78D-D808-4405-BE75-20E29F169C26}"/>
                </msink:context>
              </emma:interpretation>
              <emma:one-of disjunction-type="recognition" id="oneOf0">
                <emma:interpretation id="interp0" emma:lang="en-US" emma:confidence="0">
                  <emma:literal>post</emma:literal>
                </emma:interpretation>
                <emma:interpretation id="interp1" emma:lang="en-US" emma:confidence="0">
                  <emma:literal>past</emma:literal>
                </emma:interpretation>
                <emma:interpretation id="interp2" emma:lang="en-US" emma:confidence="0">
                  <emma:literal>pat</emma:literal>
                </emma:interpretation>
                <emma:interpretation id="interp3" emma:lang="en-US" emma:confidence="0">
                  <emma:literal>Rat</emma:literal>
                </emma:interpretation>
                <emma:interpretation id="interp4" emma:lang="en-US" emma:confidence="0">
                  <emma:literal>Past</emma:literal>
                </emma:interpretation>
              </emma:one-of>
            </emma:emma>
          </inkml:annotationXML>
          <inkml:trace contextRef="#ctx0" brushRef="#br0">32 16 91 0,'0'0'35'0,"0"0"0"16,-20-20 0-16,20 20-2 15,0 0-8-15,-13 18-24 16,11 0-1-16,8 9 0 16,1 9 0-16,0 6 0 15,4 4 0-15,-2 7 0 16,2 0 0-16,-2 0 0 16,0-1 0-16,-4-5 0 15,2-8 0-15,-1-3 0 16,-4-9 0-16,1-5 0 0,-3-22 0 15,0 0 0-15,0 0-25 16,0 0-8-16,15-27 1 16,-17-11-2-16,2 0 0 15,-5-9-2-15,5-1 4 16,-6-3 12-16,1 3 12 16,1 3 8-16</inkml:trace>
          <inkml:trace contextRef="#ctx0" brushRef="#br0" timeOffset="411.7838">32 14 152 0,'-22'-16'42'15,"22"16"0"-15,-7-18-23 0,7 18-19 16,32-13 0-16,-3 4 0 16,11 2 0-16,7 0 0 15,7 3 0-15,-4-3 0 16,6 9-14-16,-11-6-13 15,0 12-3-15,-16-7-3 16,-7 10 0-16,-22-11-1 16,-2 22 6-16,-16-13 8 15,-9 9 5-15,-9 0 6 16,-6 5 5-16,-6-1 1 16,1 5 3-16,2 0 1 15,5 2 19-15,0 3 6 16,1-7 4-16,12 6 4 0,0-10 1 15,16 4-1-15,11-25 0 16,-2 33-1 0,2-33-30-16,38 14-3 15,0-12 0-15,0-9-4 0,16 3-23 16,-6-8-6-16,7 3 0 16,-14-9-2-16,2 7 0 15,-10-9-2-15,-1 4 9 16,-1 0 9-16,-4-2 16 15</inkml:trace>
          <inkml:trace contextRef="#ctx0" brushRef="#br0" timeOffset="1189.0829">997 5 171 0,'-33'15'42'0,"14"4"-5"16,-12 5-32-16,7 10-5 16,-3 9 0-16,4 8 0 15,1 4 0-15,2 1 0 16,4 2 0-16,2-6 0 16,3-7 0-16,2-7 0 15,5-8 0-15,1-12 0 0,3-18 0 16,0 0 0-1,0 0 0-15,23-30 0 16,-5 1-3-16,-2-13-10 16,10-1-1-16,-5-11 0 0,6 4 1 15,-1-8 0-15,1 6 3 16,-2 2 5-16,-2 5 3 16,-1 3 3-16,0 8 3 15,-2 7 1-15,-2 6 2 16,-2 10 1-16,-16 11 5 15,27-7 1-15,-27 7 0 16,18 18-2-16,-13-2-3 16,4 9-9-16,-3 4 0 15,5 5 0-15,0 4 0 16,3 3 0-16,2 4 0 16,4 0 0-16,2-2 0 15,7-1 0-15,-1-1 0 0,5-3 0 16,1-4 0-16,0 0 0 15,-1-5 0-15,-4-2 0 16,-2-2 0-16,-9-3 0 16,-9-2 0-16,-7-4 0 15,-2-16 0-15,-20 27 0 16,-2-18 0-16,-7-4 0 16,-10-1 0-16,-3-2 0 15,-5-2 0-15,-1-2 0 16,-5 0 0-16,-1-2 0 15,0 1 0-15,0-1 0 16,5-1 0-16,4 1 0 16,5 1 0-16,8-1 0 0,8 2 0 15,6-1 0-15,18 3 0 16,0 0 0-16,0 0-21 16,18-20-8-16,8 16-2 15,-3-10-2-15,10 1-1 16,-5-7 0-16,10-1 5 15,2-3 6-15,0-6 10 16,5-1 6-16</inkml:trace>
          <inkml:trace contextRef="#ctx0" brushRef="#br0" timeOffset="1561.3147">1648 7 112 0,'-3'-18'36'0,"3"18"0"16,0 0-2 0,-24-11-1-16,6 22-29 0,6 9-4 15,4 10 0-15,3 8 0 16,1 11 0-16,4 7 0 16,2 5 0-16,5 2 0 15,4 0 0-15,4-2 0 16,3-4 0-16,3-6 0 15,6-6 0-15,4-7 0 16,7-6 0-16,2-9 0 16,5-6 0-16,2-10 0 0,0-5 0 15,-2-10 0-15,2-1-10 16,-9-10-17 0,-2-3-5-16,-13-5 0 0,-1 2 0 15,-15-8-1-15,-7 3 0 16,-11-1 10-16,-11 1 8 15,-8-1 5-15,-12 2 6 16,-3 2 1-16</inkml:trace>
          <inkml:trace contextRef="#ctx0" brushRef="#br0" timeOffset="1754.8007">1578 302 103 0,'-16'5'36'15,"16"-5"-1"1,0 0 0-16,0 0-1 0,30-10-22 15,3 10-12 1,10-9-1-16,17 7-30 0,-4-5-2 16,9 3-1-16,-11-8-2 15,-2 3-2-15,-12-6-2 16,-2 1 5-16,-4-4 29 16</inkml:trace>
        </inkml:traceGroup>
        <inkml:traceGroup>
          <inkml:annotationXML>
            <emma:emma xmlns:emma="http://www.w3.org/2003/04/emma" version="1.0">
              <emma:interpretation id="{5D7A76AB-4801-449D-B66A-EFE8C2CBA59C}" emma:medium="tactile" emma:mode="ink">
                <msink:context xmlns:msink="http://schemas.microsoft.com/ink/2010/main" type="inkWord" rotatedBoundingBox="15725,6104 17491,6175 17460,6946 15695,6876"/>
              </emma:interpretation>
              <emma:one-of disjunction-type="recognition" id="oneOf1">
                <emma:interpretation id="interp5" emma:lang="en-US" emma:confidence="0">
                  <emma:literal>for</emma:literal>
                </emma:interpretation>
                <emma:interpretation id="interp6" emma:lang="en-US" emma:confidence="0">
                  <emma:literal>For</emma:literal>
                </emma:interpretation>
                <emma:interpretation id="interp7" emma:lang="en-US" emma:confidence="0">
                  <emma:literal>Por</emma:literal>
                </emma:interpretation>
                <emma:interpretation id="interp8" emma:lang="en-US" emma:confidence="0">
                  <emma:literal>Par</emma:literal>
                </emma:interpretation>
                <emma:interpretation id="interp9" emma:lang="en-US" emma:confidence="0">
                  <emma:literal>Poor</emma:literal>
                </emma:interpretation>
              </emma:one-of>
            </emma:emma>
          </inkml:annotationXML>
          <inkml:trace contextRef="#ctx0" brushRef="#br0" timeOffset="2561.121">3215 739 158 0,'-13'-18'41'0,"13"18"-6"16,-22-25-14-16,22 25-21 15,-14-30 0-15,3 10 0 16,0-2 0-16,-1-7 0 16,-1-3 0-16,-3-8 0 15,-6-5 0-15,0-3 0 16,-1-8 0-16,1 0 0 16,4-3 0-16,6 0 0 0,8 5 0 15,8 3 0-15,14 8 0 16,7 5 0-16,9 13 0 15,8 5 0-15,10 17-1 16,-3 3-24-16,3 14-6 16,-12 2-1-16,-8 13-1 15,-17-2-1-15,-12 7 0 16,-15-1 5-16,-17-3 11 16,-11 1 7-16,-9-2 6 15,-3-2 4-15,-4-2 1 16,0-2 0-16,6 0 0 15,-1-1 5-15,1-6 30 16,12 6 0-16,0-10 1 0,13 3-1 16,3-12 0-16,22-3 0 15,0 0-2-15,0 0-28 16,34-1-5 0,-1-8 0-16,14 5-22 0,1-5-8 15,14 5-2-15,-6-3-2 16,10 5 0-16,-6-5-8 15,1 2 3-15,1 1 18 16,-5-5 21-16</inkml:trace>
          <inkml:trace contextRef="#ctx0" brushRef="#br0" timeOffset="3328.529">3702 271 131 0,'-24'-23'41'16,"6"16"-2"-16,-12-7-8 15,8 10-18 1,-7 0-13-16,6 8 0 0,-3 7 0 16,1 3 0-16,3 6 0 15,3 7 0-15,1 7 0 16,1 4 0-16,5 5 0 16,4 4 0-16,8-2 0 15,8 2 0-15,8-6 0 16,9-5 0-16,11-9 0 15,8-9 0-15,2-9 0 0,3-13 0 16,0-5 0-16,-9-10 0 16,-6-5-9-16,-14-10-4 15,-8 2 0 1,-15-6 0-16,-4 4 0 0,-15-4 1 16,0 7 5-16,-8 2 2 15,4 6 0-15,-1 5-3 16,7 5-4-16,4 4-2 15,16 9-5-15,0 0 1 16,0 0 0-16,22-16 1 16,1 16 2-16,8 0 4 15,-2 2 4-15,5 0 3 16,-5 1 9-16,-2-1 8 16,-7 2 7-16,2 3 12 15,-22-7 0-15,0 0 0 16,14 18 0-16,-14-18 0 15,-2 27-6-15,8-4-17 0,-3 1-9 16,6 6 0-16,2 3 0 16,5 5 0-16,4-2 0 15,0 0 0-15,3-4 0 16,-5-3 0-16,2-8 0 16,-3-6 0-16,-17-15 0 15,21 7 0-15,-21-7-2 16,0-20-10-16,-5 4-1 15,-8-11 1-15,1 2 0 16,-8-6 4-16,2 1 3 16,1-3 7-16,3 1 4 15,9 3 1-15,1-2 1 16,13 6 0-16,5-2 0 0,13 2-10 16,15 5-12-16,5-1-9 15,12 4-3-15,-1-2-1 16,9 3-1-16,-8-2-2 15,5 3 0-15,-12 3 5 16,-7-1 10-16,-3 4 6 16,-12 0 9-16</inkml:trace>
        </inkml:traceGroup>
        <inkml:traceGroup>
          <inkml:annotationXML>
            <emma:emma xmlns:emma="http://www.w3.org/2003/04/emma" version="1.0">
              <emma:interpretation id="{B7E8EFC6-C638-40F7-8D49-B5DDF6C3ABF2}" emma:medium="tactile" emma:mode="ink">
                <msink:context xmlns:msink="http://schemas.microsoft.com/ink/2010/main" type="inkWord" rotatedBoundingBox="17931,6122 22092,6288 22059,7102 17898,6936"/>
              </emma:interpretation>
              <emma:one-of disjunction-type="recognition" id="oneOf2">
                <emma:interpretation id="interp10" emma:lang="en-US" emma:confidence="0">
                  <emma:literal>barn</emma:literal>
                </emma:interpretation>
                <emma:interpretation id="interp11" emma:lang="en-US" emma:confidence="0">
                  <emma:literal>ball 2</emma:literal>
                </emma:interpretation>
                <emma:interpretation id="interp12" emma:lang="en-US" emma:confidence="0">
                  <emma:literal>bail 2</emma:literal>
                </emma:interpretation>
                <emma:interpretation id="interp13" emma:lang="en-US" emma:confidence="0">
                  <emma:literal>bark</emma:literal>
                </emma:interpretation>
                <emma:interpretation id="interp14" emma:lang="en-US" emma:confidence="0">
                  <emma:literal>balk 2</emma:literal>
                </emma:interpretation>
              </emma:one-of>
            </emma:emma>
          </inkml:annotationXML>
          <inkml:trace contextRef="#ctx0" brushRef="#br0" timeOffset="4108.6681">5075 81 97 0,'-16'-20'36'0,"16"20"0"16,-31-16-1-16,31 16-1 15,-27 21-17-15,22 10-17 16,6 7 0-16,8 9 0 16,6 7 0-16,3 1 0 15,9 5 0-15,0-5 0 16,2-2 0-16,-2-8 0 16,-4-6 0-16,-1-10 0 15,-6-7 0-15,-16-22 0 16,20 18 0-16,-20-18 0 0,0 0 0 15,2-33 0-15,-2 6 0 16,-2-5 0-16,4-4 0 16,2 0 0-1,5 2 0-15,3 1 0 0,8 8 0 16,5 7 0-16,8 13 0 16,3 6 0-16,4 14 0 15,3 6 0-15,0 10 0 16,-3 5 0-16,-2 5 0 15,-9 3 0-15,-10 1 0 16,-4 0 0-16,-12-2 0 16,-8-5 0-16,-6-4 0 15,-7-5 0-15,-11-8 0 0,-3-7 0 16,-4-3 0-16,-2-11 0 16,0-5 0-1,-2-6 0-15,6-1 0 16,0-8-3-16,16 4-15 0,0-6-7 15,18 4-5-15,0-2-1 16,0 20-2-16,29-32 1 16,1 17 4-16,6 1 4 15,6 0 7-15,10 3 6 16,4 2 9-16</inkml:trace>
          <inkml:trace contextRef="#ctx0" brushRef="#br0" timeOffset="4859.2346">6239 469 82 0,'9'-23'35'0,"-4"0"-1"15,-14-6 0-15,4 4-1 0,-17-4-5 16,6 9-19-16,-8-2-9 16,5 6 0-16,-3 9 0 15,-3 5 0-15,-1 9 0 16,1 6 0-16,0 10 0 15,1 6 0-15,3 7 0 16,5 7 0-16,3 1 0 16,9 1 0-16,8 0 0 15,10-4 0-15,12-3 0 16,10-8 0-16,9-8 0 16,2-11 0-16,7-6 0 15,-7-10 0-15,5-6-8 16,-10-11-5-16,-5-5 0 0,-9-9 0 15,-7 2 3-15,-8-4 5 16,-8 1 9-16,-3 6 3 16,-6 2 4-16,1 11 2 15,3 18 1-15,0 0-1 16,-16 0-13-16,16 20 0 16,5 7 0-16,6 7 0 15,0 4 0-15,7 3 0 16,3 4 0-16,6-1 0 15,4-7 0-15,7-2 0 16,2-8 0-16,1-13 0 16,11-3-19-16,-5-15-11 15,8-7-1-15,-14-14 0 0,6-5-1 16,-13-17 0-16,1-4 0 16,-12-6 10-16,-7-3 13 15,-3 3 7 1,-4 5 9-16,-4 7 20 0,-10 1 6 15,3 19-1-15,-9 9 1 16,11 16 0-16,-16 5 0 16,11 15-1-16,-3 2-22 15,12 16-10-15,9 7 0 16,5 9 0-16,7 1 0 16,7 3 0-16,6 0 0 15,2-3 0-15,1-8 0 0,1-7 0 16,-1-8 0-16,-4-19-25 15,0-4-5-15,-9-18-3 16,-1-6 0 0,-9-12 0-16,0-7-1 0,-11-11 1 15,2-5 14-15,-4-2 9 16,1-2 6-16</inkml:trace>
          <inkml:trace contextRef="#ctx0" brushRef="#br0" timeOffset="5101.3663">7502 304 112 0,'2'-24'34'0,"-2"24"1"16,0 0-1-16,0 20-3 16,1-2-22-16,10 13-9 0,6 8 0 15,2 10 0-15,7 3 0 16,3 4 0-16,3 0 0 16,-1 0 0-16,-2-2 0 15,-1-8 0-15,-2-6 0 16,-6-10 0-16,-1-4 0 15,-19-26-10-15,27 18-21 16,-27-18-2-16,17-27-2 16,-14-6 0-16,6-3-2 15,-5-9 0-15,9-3 6 16</inkml:trace>
          <inkml:trace contextRef="#ctx0" brushRef="#br0" timeOffset="5691.8632">8247 327 152 0,'-7'-25'36'0,"9"9"-2"16,-4-7-1-16,13 5-33 15,1-2 0-15,5-2 0 16,4 2 0-16,4 1 0 16,3 2 0-16,2 1 0 0,3 5 0 15,3 4 0 1,2 2 0-16,1 5 0 16,1 7 0-16,2 6 0 15,1 6 0-15,-5 8 0 0,-2 8 0 16,-4 4 0-16,-6 6 0 15,-5 2 0-15,-3 1 0 16,-9 3 0-16,-7-3 0 16,-5-1 0-16,-7-2 0 15,-4-3 0-15,-8-5 0 16,-5-1 0-16,-2-3 0 16,2-6 0-16,0-2 0 15,6-4 0-15,3-3 0 16,18-18 0-16,-15 24 0 15,15-24 0-15,20 7 0 16,4-7 0-16,6-4 0 16,6 1 0-16,8-1 0 0,1 2 0 15,5 2 0-15,1 0 0 16,-4 2 0-16,-4 2 0 16,-3-1 0-1,-8 1 0-15,-7 3 0 0,-25-7-26 16,22 6-6-16,-22-6-2 15,-20-2-2-15,-7-5-1 16,-7-6-4-16,-8-5 0 16</inkml:trace>
        </inkml:traceGroup>
      </inkml:traceGroup>
    </inkml:traceGroup>
    <inkml:traceGroup>
      <inkml:annotationXML>
        <emma:emma xmlns:emma="http://www.w3.org/2003/04/emma" version="1.0">
          <emma:interpretation id="{21CC492A-104E-4B7D-87B5-6501713DE452}" emma:medium="tactile" emma:mode="ink">
            <msink:context xmlns:msink="http://schemas.microsoft.com/ink/2010/main" type="paragraph" rotatedBoundingBox="12516,7636 21010,8022 20977,8760 12483,837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54E4183-F05A-422A-B1ED-55A264CDD203}" emma:medium="tactile" emma:mode="ink">
              <msink:context xmlns:msink="http://schemas.microsoft.com/ink/2010/main" type="line" rotatedBoundingBox="12516,7636 21010,8022 20977,8760 12483,8374"/>
            </emma:interpretation>
          </emma:emma>
        </inkml:annotationXML>
        <inkml:traceGroup>
          <inkml:annotationXML>
            <emma:emma xmlns:emma="http://www.w3.org/2003/04/emma" version="1.0">
              <emma:interpretation id="{889C0FBB-8FFF-40C3-926F-28E92D453A41}" emma:medium="tactile" emma:mode="ink">
                <msink:context xmlns:msink="http://schemas.microsoft.com/ink/2010/main" type="inkWord" rotatedBoundingBox="12512,7724 15493,7860 15463,8510 12483,8374">
                  <msink:destinationLink direction="with" ref="{9A8BFE47-20E9-44F1-BFDE-9F66615407BF}"/>
                </msink:context>
              </emma:interpretation>
              <emma:one-of disjunction-type="recognition" id="oneOf3">
                <emma:interpretation id="interp15" emma:lang="en-US" emma:confidence="0">
                  <emma:literal>this</emma:literal>
                </emma:interpretation>
                <emma:interpretation id="interp16" emma:lang="en-US" emma:confidence="0">
                  <emma:literal>This</emma:literal>
                </emma:interpretation>
                <emma:interpretation id="interp17" emma:lang="en-US" emma:confidence="0">
                  <emma:literal>Tunis</emma:literal>
                </emma:interpretation>
                <emma:interpretation id="interp18" emma:lang="en-US" emma:confidence="0">
                  <emma:literal>thus</emma:literal>
                </emma:interpretation>
                <emma:interpretation id="interp19" emma:lang="en-US" emma:confidence="0">
                  <emma:literal>thins</emma:literal>
                </emma:interpretation>
              </emma:one-of>
            </emma:emma>
          </inkml:annotationXML>
          <inkml:trace contextRef="#ctx0" brushRef="#br1" timeOffset="15024.7797">-421 1648 149 0,'0'0'42'0,"36"-9"-1"16,-13-2-18-16,15 8-23 15,16-3 0-15,13 3 0 16,7-1 0-16,5 0 0 15,8 3 0-15,-2 1 0 16,-8 0 0-16,-12 3 0 16,-9 3-7-16,-16-5-8 15,-9 8-6-15,-13-7-5 0,-18-2-5 16,0 0 0-16,0 0-2 16,-27 9 1-16,5-12 1 15,-3 1 4 1,-6-4 27-16</inkml:trace>
          <inkml:trace contextRef="#ctx0" brushRef="#br1" timeOffset="15303.3046">30 1590 151 0,'0'0'40'0,"-29"0"0"16,29 0-16-16,-9 27-24 15,9 0 0-15,7 11 0 0,6 5 0 16,1 11 0 0,2 7 0-16,1 4 0 15,1 0 0-15,-4 0-1 0,2-6 1 16,-1-7-2-16,-3-8-12 16,8-10-7-16,-3-18-6 15,10-7-5-15,-2-16-1 16,4-9-5-16,0-11-1 15,3-13 1-15,2-10 29 16</inkml:trace>
          <inkml:trace contextRef="#ctx0" brushRef="#br1" timeOffset="15747.9043">546 1666 124 0,'5'-27'40'0,"-5"27"-2"15,0 0-9-15,0 0-14 16,11 43-6-16,-4-3-9 0,4 14 0 15,4 3 0-15,4 8 0 16,3-2 0-16,3 0 0 16,2-7 0-16,4-9 0 15,0-8 0-15,-2-12 0 16,-2-5 0-16,-4-15 0 16,-3-7 0-16,-4-9 0 15,-3-7 0-15,-4-11 0 16,-2-6 0-16,2-3 0 15,0-5 0-15,6 0 0 16,1 1 0-16,7 2 0 16,4 8 0-16,4 8 0 15,3 11 0-15,1 9 0 0,1 11 0 16,-4 11 0-16,1 7 0 16,-5 9 0-16,-2 4 0 15,-5 5 0-15,-4-2 0 16,-3 2 0-16,-1-2-1 15,-4-9 1-15,2-5-1 16,1-4-12-16,-12-25-11 16,27 9-7-16,-27-9-1 15,31-28 0-15,-18-7-1 16,5 1-1-16,-4-9 0 16,0-2 15-16</inkml:trace>
          <inkml:trace contextRef="#ctx0" brushRef="#br1" timeOffset="15920.526">1619 2010 158 0,'2'28'34'16,"5"8"-1"-16,-5-3-8 15,7 1-20-15,8 2-5 16,-1-5 0-16,9-3-7 16,-7-13-15-16,9-4-7 15,-9-15-4-15,-18 4-6 16,18-27-1-16,-20-2-2 15,-10-10 2-15</inkml:trace>
          <inkml:trace contextRef="#ctx0" brushRef="#br1" timeOffset="16062.6622">1500 1686 163 0,'0'0'33'0,"0"0"-18"0,0 0-29 16,38 9-24-16,-3-2-1 15,10 2-2-15,5-2-1 16,10 4 6-16</inkml:trace>
          <inkml:trace contextRef="#ctx0" brushRef="#br1" timeOffset="16500.2002">2262 1754 173 0,'-22'-9'40'16,"-9"-2"-4"-16,4 8-30 16,0 5-6-16,0 5 0 0,2 7 0 15,3 4 0-15,6 5 0 16,2 3 0-16,6-1 0 16,8 2 0-16,6-2 0 15,8-2 0-15,8 1 0 16,5-3 0-16,4-3 0 15,7 2 0-15,1-2 0 16,5 0 0-16,3 2 0 16,-1 0 0-16,0 1 0 15,-7 1 0-15,-3 3 0 16,-7 4 0-16,-9 0 0 16,-9 0-3-16,-11-4 2 15,-11-2-1-15,-9-1 2 0,-7-6-2 16,-7-7 3-16,-2-6-2 15,-2-6 1-15,-2-4 0 16,2-4 1-16,4-3 1 16,5 1-11-16,2-7-15 15,27 20-8-15,-23-38 0 16,26 17-4-16,8-4 0 16,13-2-3-16</inkml:trace>
        </inkml:traceGroup>
        <inkml:traceGroup>
          <inkml:annotationXML>
            <emma:emma xmlns:emma="http://www.w3.org/2003/04/emma" version="1.0">
              <emma:interpretation id="{749358A7-655B-48B5-86BF-AFA0EC167FC2}" emma:medium="tactile" emma:mode="ink">
                <msink:context xmlns:msink="http://schemas.microsoft.com/ink/2010/main" type="inkWord" rotatedBoundingBox="16558,7850 17565,7895 17535,8552 16528,8506"/>
              </emma:interpretation>
              <emma:one-of disjunction-type="recognition" id="oneOf4">
                <emma:interpretation id="interp20" emma:lang="en-US" emma:confidence="1">
                  <emma:literal>is</emma:literal>
                </emma:interpretation>
                <emma:interpretation id="interp21" emma:lang="en-US" emma:confidence="0">
                  <emma:literal>ism</emma:literal>
                </emma:interpretation>
                <emma:interpretation id="interp22" emma:lang="en-US" emma:confidence="0">
                  <emma:literal>ifs</emma:literal>
                </emma:interpretation>
                <emma:interpretation id="interp23" emma:lang="en-US" emma:confidence="0">
                  <emma:literal>its</emma:literal>
                </emma:interpretation>
                <emma:interpretation id="interp24" emma:lang="en-US" emma:confidence="0">
                  <emma:literal>ids</emma:literal>
                </emma:interpretation>
              </emma:one-of>
            </emma:emma>
          </inkml:annotationXML>
          <inkml:trace contextRef="#ctx0" brushRef="#br1" timeOffset="17255.5226">3649 1707 137 0,'-21'-12'40'0,"21"12"-1"0,0 0-15 16,0 0-34-16,30 5-17 15,7 2-4-15,0 2-6 16,9 0-3-16,2-1 0 16,6 1-1-16,-1 3 28 15</inkml:trace>
          <inkml:trace contextRef="#ctx0" brushRef="#br1" timeOffset="17099.4174">3662 1905 131 0,'-5'-18'40'0,"-4"2"-2"16,9 16-8-16,0 0-18 15,0 0-8-15,-11 36-4 16,16-2 0-16,2 9 0 16,4 6 0-16,2 5-1 15,1 0-1-15,1-2 2 16,1-5-1-16,0-7 1 15,0-12-1-15,4-6-17 16,-20-22-10-16,29 0-3 16,-20-20-6-16,-3-10-1 15,-10-14-2-15,-1-8-1 16</inkml:trace>
          <inkml:trace contextRef="#ctx0" brushRef="#br1" timeOffset="17667.4826">4265 1839 134 0,'0'0'40'0,"-7"-17"-1"16,-15 7-8-16,6 2-20 16,-4 7-11-16,0 2 0 0,2 7 0 15,-2 1 0-15,2 5 0 16,-2 4 0-16,0 2 0 15,4 1 0-15,3 3 0 16,6-1 0-16,5-1 0 16,8-2 0-16,8 1 0 15,10-1 0-15,8-2 0 16,10 0 0-16,6 0 0 16,5-2 0-16,4 0 0 15,1 2 0-15,0 0 0 16,-4-1 0-16,-7 2-1 15,-9 5 1-15,-15-1-1 16,-12 2 0-16,-11 1 0 0,-12-1 0 16,-14-4 0-16,-8 1 1 15,-6-4-1-15,-1-7 0 16,1-2-7-16,-1-9-7 16,12 0-9-16,2-11-4 15,27 11-3-15,-18-36-1 16,28 14-2-16,12-6 2 15,14-1 6-15</inkml:trace>
        </inkml:traceGroup>
        <inkml:traceGroup>
          <inkml:annotationXML>
            <emma:emma xmlns:emma="http://www.w3.org/2003/04/emma" version="1.0">
              <emma:interpretation id="{773B54FB-FCA4-4394-AF1B-C33386BDE337}" emma:medium="tactile" emma:mode="ink">
                <msink:context xmlns:msink="http://schemas.microsoft.com/ink/2010/main" type="inkWord" rotatedBoundingBox="18149,7892 21010,8022 20978,8723 18117,8593"/>
              </emma:interpretation>
              <emma:one-of disjunction-type="recognition" id="oneOf5">
                <emma:interpretation id="interp25" emma:lang="en-US" emma:confidence="1">
                  <emma:literal>also</emma:literal>
                </emma:interpretation>
                <emma:interpretation id="interp26" emma:lang="en-US" emma:confidence="0">
                  <emma:literal>alto</emma:literal>
                </emma:interpretation>
                <emma:interpretation id="interp27" emma:lang="en-US" emma:confidence="0">
                  <emma:literal>Also</emma:literal>
                </emma:interpretation>
                <emma:interpretation id="interp28" emma:lang="en-US" emma:confidence="0">
                  <emma:literal>Fuso</emma:literal>
                </emma:interpretation>
                <emma:interpretation id="interp29" emma:lang="en-US" emma:confidence="0">
                  <emma:literal>arson</emma:literal>
                </emma:interpretation>
              </emma:one-of>
            </emma:emma>
          </inkml:annotationXML>
          <inkml:trace contextRef="#ctx0" brushRef="#br1" timeOffset="18435.8617">5600 2128 123 0,'0'0'33'15,"14"-21"1"-15,-19-1-3 16,1 4-9-16,-5-7-10 16,4 0-12-16,-4-2 0 15,-2-2 0-15,-3 2 0 16,-8 5 0-16,-1 6 0 16,-6 9 0-16,-6 9 0 15,-2 7 0-15,-5 11 0 16,-1 10 0-16,1 8 0 15,8 7 0-15,7 5-1 0,7 1 0 16,16-1 0-16,13-1 2 16,20-8-1-16,13-5 1 15,14-14 0-15,11-8-1 16,1-14 0-16,4-9 0 16,-7-7-4-16,-11-11 0 15,-10-2 2-15,-14-3 2 16,-10 1 0-16,-11 1 0 15,-9 6 0-15,-5 3 3 16,5 21 2-16,-18-24-3 16,18 24-2-16,-16 4 0 15,16-4 0-15,-6 29 0 16,8-6 0-16,3 4 0 0,6 4-1 16,4 1 0-16,4 2 1 15,5 0 0-15,5-5 2 16,5-4-2-1,4-7 0-15,0-9-15 0,7-3-10 16,-9-14-5-16,2-6-2 16,-9-13-1-16,-4-5 0 15,-11-11-4-15,-3-8 6 16,-5-8 19-16,-10-6 23 16,-1-3 10-16,-10-3 13 15,3 8-1-15,-3 8 0 16,3 13 3-16,-3 12-4 15,15 30-4-15,0 0-12 0,-11 25-12 16,20 16-4-16,8 13 0 16,2 7 0-16,5 8 0 15,5-1 0-15,3 1 0 16,-1-8-1-16,0-4 1 16,-1-10-1-16,-1-13-8 15,5-3-10-15,-1-17-9 16,1-5-4-16,-5-14-2 15,4-8-4-15,-3-10-3 16,3-6 1-16</inkml:trace>
          <inkml:trace contextRef="#ctx0" brushRef="#br1" timeOffset="18796.9505">6699 2080 96 0,'-2'-20'42'15,"-11"2"-8"-15,13 18-3 16,-36-16-8-16,17 19-6 15,-7-1-6-15,6 9-10 0,2 2-1 16,18-13 0-16,-16 30 0 16,22-12 0-16,6 0 0 15,12 0 0-15,10 2 0 16,9-2 0-16,11 2 0 16,8 3 0-16,6 1 0 15,-1 3 0-15,2 3 0 16,-6 2 0-16,-9 1 0 15,-11-1-2-15,-14-1 1 0,-13-2 0 16,-19-4 0 0,-14-5 0-16,-11-8 0 15,-12-5 1-15,-5-5 0 16,-4-7 0-16,0-1-7 0,1-12-9 16,17 0-9-16,7-9-6 15,23-1-1-15,12-8-7 16,19 1-1-16,13-1 0 15,17-1 23-15</inkml:trace>
          <inkml:trace contextRef="#ctx0" brushRef="#br1" timeOffset="19193.2784">7720 2055 141 0,'6'-20'39'0,"-6"2"-2"16,-17-6-11-16,1 8-16 0,-7 2-8 15,-6 5-2-15,-5 7 0 16,-4 7 0-16,-2 8 0 16,0 9 0-16,2 8 0 15,4 10 0-15,5 8 0 16,8 6-1-16,10 2 1 16,13 2-2-16,17-1 2 15,14-3 0-15,16-7 1 16,12-7-1-16,13-13 1 15,11-11 0-15,1-14-1 16,-1-11 0-16,-9-13 0 16,-13-10-1-16,-20-10 0 15,-17-8 1-15,-25-2-1 0,-20 0 1 16,-16 1 0-16,-10 3 1 16,-5 4 0-16,1 5-3 15,13 15-21-15,3 3-8 16,33 21-2-16,-12-24-6 15,30 14-4-15,21 2-3 16,16-2 10-16</inkml:trace>
        </inkml:traceGroup>
      </inkml:traceGroup>
    </inkml:traceGroup>
    <inkml:traceGroup>
      <inkml:annotationXML>
        <emma:emma xmlns:emma="http://www.w3.org/2003/04/emma" version="1.0">
          <emma:interpretation id="{CAE67888-358B-41E2-A279-B7EBC6D9F62A}" emma:medium="tactile" emma:mode="ink">
            <msink:context xmlns:msink="http://schemas.microsoft.com/ink/2010/main" type="paragraph" rotatedBoundingBox="13011,9179 18293,9039 18313,9817 13032,995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A77270D-3322-445A-80EF-EACD040A30D4}" emma:medium="tactile" emma:mode="ink">
              <msink:context xmlns:msink="http://schemas.microsoft.com/ink/2010/main" type="line" rotatedBoundingBox="13011,9179 18293,9039 18313,9817 13032,9958"/>
            </emma:interpretation>
          </emma:emma>
        </inkml:annotationXML>
        <inkml:traceGroup>
          <inkml:annotationXML>
            <emma:emma xmlns:emma="http://www.w3.org/2003/04/emma" version="1.0">
              <emma:interpretation id="{02FBD105-27DC-43C4-BFEA-66D4EC011EC9}" emma:medium="tactile" emma:mode="ink">
                <msink:context xmlns:msink="http://schemas.microsoft.com/ink/2010/main" type="inkWord" rotatedBoundingBox="13011,9179 16018,9099 16039,9878 13032,9958"/>
              </emma:interpretation>
              <emma:one-of disjunction-type="recognition" id="oneOf6">
                <emma:interpretation id="interp30" emma:lang="en-US" emma:confidence="0">
                  <emma:literal>mar</emma:literal>
                </emma:interpretation>
                <emma:interpretation id="interp31" emma:lang="en-US" emma:confidence="0">
                  <emma:literal>mass</emma:literal>
                </emma:interpretation>
                <emma:interpretation id="interp32" emma:lang="en-US" emma:confidence="0">
                  <emma:literal>mos</emma:literal>
                </emma:interpretation>
                <emma:interpretation id="interp33" emma:lang="en-US" emma:confidence="0">
                  <emma:literal>moor</emma:literal>
                </emma:interpretation>
                <emma:interpretation id="interp34" emma:lang="en-US" emma:confidence="0">
                  <emma:literal>misr</emma:literal>
                </emma:interpretation>
              </emma:one-of>
            </emma:emma>
          </inkml:annotationXML>
          <inkml:trace contextRef="#ctx0" brushRef="#br1" timeOffset="20551.1136">145 3188 148 0,'-29'-12'41'16,"29"12"-2"-16,-25 3-17 16,20 13-21-1,8 6-1-15,6 3 0 16,4 8 0-16,1 6 0 0,3 2 0 15,-3 1 0-15,-1-3-1 16,-2-4 1-16,-2-5 0 16,-2-6 0-16,-7-24 0 15,9 16 0-15,-9-16 1 16,12-24-1-16,-6-1 1 16,5-5-1-16,-2-8 0 15,3-5 0-15,1-4 0 16,3 0-1-16,4 4-1 15,2 2 1-15,1 6 0 0,4 10 0 16,2 7 1 0,2 13 0-16,-1 17 0 15,3 10 0-15,-4 10 1 0,1 10-1 16,-1 6 1-16,-2 8-1 16,-1 5-1-16,-5-1 0 15,-1-5 1-15,0-4-1 16,-2-8 1-16,-4-9 0 15,-1-12 0-15,-13-22 0 16,16-2 0-16,-8-20 0 16,-3-12 0-16,-3-9 0 15,-2-9 1-15,2-6-1 16,3 1 0-16,6-3 0 16,3 6-1-16,4 8 1 15,6 10 1-15,5 10 0 16,5 19-1-16,2 11 0 0,0 10 0 15,0 13 0-15,-2 11 1 16,-3 5-1-16,0 9 0 16,-6 2-1-16,-3-2 0 15,-1-1 1-15,-3-6 0 16,0-7 0-16,-3-6-1 16,-1-16-12-16,3-3-12 15,-17-13-5-15,28-24-2 0,-13-6-1 16,1-10-1-1,-1-8 0-15,4-6-1 16</inkml:trace>
          <inkml:trace contextRef="#ctx0" brushRef="#br1" timeOffset="21175.6711">1722 2981 172 0,'0'16'39'0,"-11"10"-5"15,-7 13-33-15,2 8 0 16,5 9 0-16,-1 3-1 16,1 6 1-16,4 1-1 15,5-1-1-15,2-4 0 16,3-10 1-16,5-10 0 16,3-10-1-16,-1-15 1 15,7-14 1-15,-17-2-1 0,28-40 0 16,-13 4 0-16,-4-12 0 15,0-12 1-15,-2-6-3 16,0 1 2-16,-2-2-1 16,2 4 1-16,-2 6-1 15,0 5 1-15,-3 10-1 16,1 13 1-16,1 11 0 16,-6 18 0-16,0 0-1 15,20 4 1-15,-8 16-1 16,4 5 2-16,8 11 0 15,5 5 0-15,9 4-1 16,5 6 1-16,7 1 0 16,5 2-1-16,1 3 1 0,-1-1-2 15,0-2 1-15,-3-3-1 16,-9-5 1-16,-8-2 0 16,-14-10-1-1,-12-7 1-15,-11-7 0 0,2-20-1 16,-43 14 1-16,2-18 0 15,-10-5 0-15,-10-5-1 16,-6 0 1-16,-3-1 0 16,-3 1 0-16,5 3 0 15,8 2 1-15,8 4-2 16,12 3 1-16,15 2 0 16,25 0-10-16,0 0-9 15,22 5-8-15,8-8-3 0,15 1-1 16,2-7-1-1,8-2-1-15,-3-7 0 16</inkml:trace>
          <inkml:trace contextRef="#ctx0" brushRef="#br1" timeOffset="21570.6789">2439 3185 165 0,'0'0'34'0,"0"0"-1"15,0 0-15-15,23 21-18 16,-3 10 0-16,5 7-1 16,8 10 0-16,6 6 1 15,7 4-2-15,-1 1 2 16,0-3 0-16,-2-2 0 16,-1-9 1-16,-5-6-1 15,-2-13 0-15,-6-14 1 0,-4-10-1 16,-9-15 0-16,-1-12 0 15,-5-11 0 1,-4-9 0-16,-1-9 0 0,-5-3 0 16,-3-5 0-16,-3 1 1 15,3 2-2-15,-3 3 1 16,1 9-1-16,1 6 0 16,1 9 0-16,4 5 1 0,3 10-2 15,-4 17-16 1,20-9-12-16,-20 9-1 15,32 15-1-15,-16-4-2 16,6-1-2-16,2 1-1 0,3-4 13 16</inkml:trace>
        </inkml:traceGroup>
        <inkml:traceGroup>
          <inkml:annotationXML>
            <emma:emma xmlns:emma="http://www.w3.org/2003/04/emma" version="1.0">
              <emma:interpretation id="{4721E14D-2F64-4A90-9E19-0E85D390F318}" emma:medium="tactile" emma:mode="ink">
                <msink:context xmlns:msink="http://schemas.microsoft.com/ink/2010/main" type="inkWord" rotatedBoundingBox="17011,9145 18295,9111 18312,9763 17028,9798"/>
              </emma:interpretation>
              <emma:one-of disjunction-type="recognition" id="oneOf7">
                <emma:interpretation id="interp35" emma:lang="en-US" emma:confidence="1">
                  <emma:literal>or</emma:literal>
                </emma:interpretation>
                <emma:interpretation id="interp36" emma:lang="en-US" emma:confidence="0">
                  <emma:literal>Or</emma:literal>
                </emma:interpretation>
                <emma:interpretation id="interp37" emma:lang="en-US" emma:confidence="0">
                  <emma:literal>oar</emma:literal>
                </emma:interpretation>
                <emma:interpretation id="interp38" emma:lang="en-US" emma:confidence="0">
                  <emma:literal>ors</emma:literal>
                </emma:interpretation>
                <emma:interpretation id="interp39" emma:lang="en-US" emma:confidence="0">
                  <emma:literal>ore</emma:literal>
                </emma:interpretation>
              </emma:one-of>
            </emma:emma>
          </inkml:annotationXML>
          <inkml:trace contextRef="#ctx0" brushRef="#br1" timeOffset="22279.1459">4561 3298 122 0,'-6'-32'40'15,"-1"-3"-1"-15,-6-6-11 16,3 7-17-16,-5 0-6 16,1 3-5-16,-8 6-2 15,-1 7 1-15,-8 7 0 16,-3 9 1-16,-6 9 0 15,-3 8 2-15,-2 14-1 16,3 8-1-16,1 10 1 16,6 7 0-16,8 11 0 15,9 1 0-15,16 3 0 16,15-3-1-16,14-12 0 16,15-7 1-16,12-16 0 0,5-15-1 15,6-20 0-15,-2-17 0 16,-5-13 0-16,-13-13 0 15,-12-5 0 1,-17-6-1-16,-14 4 1 0,-10 0 0 16,-8 6-1-16,-4 4-5 15,1 16-11-15,-3-3-8 16,9 13-6-16,4-2 0 16,9 20-1-16,9-21-1 15,11 15 0-15,5 1 6 16,8-1 14-16</inkml:trace>
          <inkml:trace contextRef="#ctx0" brushRef="#br1" timeOffset="22606.864">4747 3068 158 0,'0'0'31'0,"0"0"1"16,0 0-8-16,0 0-22 16,-4 39 0-16,15-6-2 0,5 8 1 15,6 6 0-15,6 3 1 16,3 4-1-16,0 2-1 15,0-6-1-15,-4-7 0 16,-6-7 1-16,-5-7 0 16,-8-11 0-16,-8-18-1 15,0 0 1-15,0 0 0 16,-18-39-1-16,7 8 1 0,-2-5 0 16,4-4 1-1,6-1-1-15,3-6 0 16,5 1 0-16,6-1-1 15,7 0 1-15,7 2-1 16,9 0 1-16,10 7-8 0,-1 0-16 16,11 19-9-16,-3-3 1 15,5 9-1-15,-9 4-2 16,-1 4-2-16</inkml:trace>
        </inkml:traceGroup>
      </inkml:traceGroup>
    </inkml:traceGroup>
    <inkml:traceGroup>
      <inkml:annotationXML>
        <emma:emma xmlns:emma="http://www.w3.org/2003/04/emma" version="1.0">
          <emma:interpretation id="{9D8F092E-2E4D-42A7-BC1D-842027BC0AE2}" emma:medium="tactile" emma:mode="ink">
            <msink:context xmlns:msink="http://schemas.microsoft.com/ink/2010/main" type="paragraph" rotatedBoundingBox="13324,10377 20573,10425 20565,11658 13316,1161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08C3D41-4F66-4C3F-84AA-02A03F8D90A1}" emma:medium="tactile" emma:mode="ink">
              <msink:context xmlns:msink="http://schemas.microsoft.com/ink/2010/main" type="line" rotatedBoundingBox="13324,10377 20573,10425 20565,11658 13316,11611"/>
            </emma:interpretation>
          </emma:emma>
        </inkml:annotationXML>
        <inkml:traceGroup>
          <inkml:annotationXML>
            <emma:emma xmlns:emma="http://www.w3.org/2003/04/emma" version="1.0">
              <emma:interpretation id="{C782816F-C03E-4AAD-B795-0AC2E5AE7BD1}" emma:medium="tactile" emma:mode="ink">
                <msink:context xmlns:msink="http://schemas.microsoft.com/ink/2010/main" type="inkWord" rotatedBoundingBox="13324,10411 18164,10442 18156,11642 13316,11611">
                  <msink:destinationLink direction="with" ref="{DE53A78D-D808-4405-BE75-20E29F169C26}"/>
                </msink:context>
              </emma:interpretation>
              <emma:one-of disjunction-type="recognition" id="oneOf8">
                <emma:interpretation id="interp40" emma:lang="en-US" emma:confidence="0.5">
                  <emma:literal>change</emma:literal>
                </emma:interpretation>
                <emma:interpretation id="interp41" emma:lang="en-US" emma:confidence="0">
                  <emma:literal>Change</emma:literal>
                </emma:interpretation>
                <emma:interpretation id="interp42" emma:lang="en-US" emma:confidence="0">
                  <emma:literal>changer</emma:literal>
                </emma:interpretation>
                <emma:interpretation id="interp43" emma:lang="en-US" emma:confidence="0">
                  <emma:literal>orange</emma:literal>
                </emma:interpretation>
                <emma:interpretation id="interp44" emma:lang="en-US" emma:confidence="0">
                  <emma:literal>changed</emma:literal>
                </emma:interpretation>
              </emma:one-of>
            </emma:emma>
          </inkml:annotationXML>
          <inkml:trace contextRef="#ctx0" brushRef="#br1" timeOffset="23899.2211">1121 4565 112 0,'-21'-26'38'0,"8"7"-6"15,2 2-10-15,-5-6-5 16,5 1-3-16,-9-5-5 16,1 0-9-16,-9 0 0 15,0 4 0-15,-10-2 0 16,-6 5 0-16,-4 6 0 15,-3 5 0-15,-7 9-1 0,1 9 1 16,1 12 0-16,2 13 0 16,5 13 0-1,9 9 0-15,8 7 0 16,8 5 0-16,13 4 1 0,15-3 1 16,12-4-1-16,15-12 1 15,14-8-1-15,11-12 0 16,11-13 0-16,5-13-1 15,7-13-9-15,-8-12-9 16,3-5-6-16,-15-17-1 16,-3-1-1-16,-18-11 1 15,-2 0 0-15,-12-11 6 16,-8-2 14-16,-2 6 16 0,-10-8 12 16,1 15 1-1,-6-2 1-15,2 14-1 16,-8 3-1-16,3 19-4 15,4 18-6-15,0 0-8 0,-19 0-5 16,15 21 0-16,6 15 0 16,0 11 0-16,5 12 0 15,5 8 0-15,1 8 2 16,7 1-1-16,2 3 0 16,5-5 0-16,0-9 0 15,5-10 0-15,-5-13 0 16,-1-12-1-16,-1-13 0 0,-7-12-2 15,-2-10 2 1,-9-12-1-16,-1-10-1 16,-6-10 1-16,0-14 0 15,2-6 0-15,1-6 0 0,3 2 0 16,4 1 0-16,8 10 1 16,4 10 0-16,3 15 0 15,6 20 0-15,2 14 0 16,3 16 0-16,0 11 0 15,0 11 1-15,-2 5 0 16,-3 2 0-16,-1 2 0 16,-4-3 0-16,-6-2-1 15,-1-4-6-15,-6-13-14 0,7-9-9 16,-20-25-2 0,23 16-1-16,-23-16 0 15,17-30-2-15,-10-1-1 16,4-7 10-16</inkml:trace>
          <inkml:trace contextRef="#ctx0" brushRef="#br1" timeOffset="24810.6154">2352 4559 164 0,'-18'-27'32'16,"2"4"-1"-16,-9-4-19 15,1 5-11-15,2 4-1 16,1 7 0-16,-5 10 0 16,-1 8 0-16,-1 9-1 15,-5 11 1-15,1 7 0 0,-1 11 1 16,6 4-1-16,2 5 1 16,10 0 1-16,12 0-2 15,14-7 2 1,12-3-1-16,13-11 0 0,13-6-1 15,5-15 2-15,9-12-6 16,4-7-6-16,-9-13-2 16,-2-3-2-16,-15-15 1 15,-5 1-1-15,-16-8 11 16,-7 3 2-16,-12 4 4 16,-10 4 5-16,0 11 4 15,-7 5 0-15,16 18 1 16,-27 2 0-16,20 14-11 0,3 9-1 15,8 7-1-15,3 6 1 16,9 2 1 0,8 1-1-16,8-1 0 0,8-6 0 15,5-4-1-15,7-8 1 16,1-9-10-16,8-4-9 16,-9-11-7-16,4-5-1 15,-12-11-1-15,-5-2 0 16,-12-13 5-16,-7 3 6 15,-11-2 24-15,-11-8 9 16,-3 4 7-16,-11 0 0 16,1 13 2-16,-4 5-1 15,19 18-2-15,-24-2-9 0,24 2-13 16,-2 39-1-16,11-8 1 16,8 5 0-16,6 4 0 15,2-1 0 1,6 2-1-16,0-3 2 0,-3-4-3 15,1-3 3-15,-5-8-4 16,-4-8 2-16,-20-15-2 16,18 5 2-16,-18-5-1 15,-9-29 1-15,-2-1 0 16,-4-10-2-16,5-7 2 16,1-5-1-16,5-2 1 15,9-1-1-15,10 6 1 16,8 6 0-16,6 12 0 0,7 19 0 15,6 12 0 1,-1 16 1-16,-1 14-1 16,-4 12 1-16,-4 6 0 0,-3 5 0 15,-5 2-2-15,-4 1 2 16,-4-4-1-16,-2-5 1 16,1-7-4-16,5-6-15 15,-8-13-11-15,10-6-1 16,-6-17-1-16,6-7-1 15,-2-13-1-15,5-3-1 16,-2-5 3-16</inkml:trace>
          <inkml:trace contextRef="#ctx0" brushRef="#br1" timeOffset="25368.1181">4057 4804 172 0,'7'-18'32'0,"1"2"-1"15,-12-4-23-15,4 0-9 16,-5 0 1-16,5 20 0 16,-27-25-1-16,5 20 1 15,-7 8-1-15,-2 6 1 16,-7 11 1-16,1 5 0 16,-1 8 0-16,5 5-1 15,6 3 1-15,15 2-1 16,12-2 2-16,10-1-2 15,17-8 0-15,13-5-1 16,7-9 2-16,9-9-1 16,2-9 0-16,-2-7 0 0,-8-7 0 15,-8-10-1-15,-9-4 1 16,-10-5 0-16,-10-3-1 16,-7 2 1-16,-10 0-1 15,-3 3 2-15,0 4-2 16,0 6 1-16,9 21-1 15,-16-18 1-15,16 18 0 16,9 16 1-16,7 6 0 16,4 6-2-16,9 8 2 15,7 7-2-15,6 4 3 16,-1 7-3-16,-3 4 2 16,-4 3-2-16,-5 4 1 15,-7-4 0-15,-11 0 0 0,-13-7 0 16,-9-7 0-16,-9-8 0 15,-9-15 0-15,-3-10 0 16,-6-14 0-16,-2-18-13 16,10-5-12-16,1-17-6 15,9-5 0-15,4-10-2 16,16-3-1-16,3-5-1 16</inkml:trace>
          <inkml:trace contextRef="#ctx0" brushRef="#br1" timeOffset="25763.2035">4523 4910 161 0,'34'0'34'0,"-18"-4"-1"15,10 4-14-15,1-3-19 16,7-1 1-16,7-5-1 16,6-2 0-1,2-1-1-15,-2-6 2 0,-6 0-2 16,-4-4 2-16,-9-1-2 15,-6-2 1-15,-9 1 0 16,-10-3-1-16,-5 2 0 16,-7 4 1-16,-7-1-1 15,-7 6 1-15,-4 3 0 16,-6 10-1-16,-1 8 1 16,-4 8 0-16,-2 12 0 0,6 7 1 15,3 8 0 1,8 7-1-16,10 1 1 15,10 4-1-15,15-3 2 16,12-2-3-16,12-10 2 16,9-4-2-16,7-13 1 0,6-10 0 15,5-2-19-15,-7-17-12 16,2-8-1-16,-11-11-1 16,-2-3-2-16,-9-9-2 15,0 1-1-15</inkml:trace>
        </inkml:traceGroup>
        <inkml:traceGroup>
          <inkml:annotationXML>
            <emma:emma xmlns:emma="http://www.w3.org/2003/04/emma" version="1.0">
              <emma:interpretation id="{EA75CE26-3CE0-46E4-910D-E341BE5174EC}" emma:medium="tactile" emma:mode="ink">
                <msink:context xmlns:msink="http://schemas.microsoft.com/ink/2010/main" type="inkWord" rotatedBoundingBox="18950,10414 20573,10425 20569,11046 18946,11036"/>
              </emma:interpretation>
              <emma:one-of disjunction-type="recognition" id="oneOf9">
                <emma:interpretation id="interp45" emma:lang="en-US" emma:confidence="1">
                  <emma:literal>in</emma:literal>
                </emma:interpretation>
                <emma:interpretation id="interp46" emma:lang="en-US" emma:confidence="0">
                  <emma:literal>Tn</emma:literal>
                </emma:interpretation>
                <emma:interpretation id="interp47" emma:lang="en-US" emma:confidence="0">
                  <emma:literal>an</emma:literal>
                </emma:interpretation>
                <emma:interpretation id="interp48" emma:lang="en-US" emma:confidence="0">
                  <emma:literal>tn</emma:literal>
                </emma:interpretation>
                <emma:interpretation id="interp49" emma:lang="en-US" emma:confidence="0">
                  <emma:literal>on</emma:literal>
                </emma:interpretation>
              </emma:one-of>
            </emma:emma>
          </inkml:annotationXML>
          <inkml:trace contextRef="#ctx0" brushRef="#br1" timeOffset="26267.2513">6019 4473 151 0,'0'0'4'0,"23"-2"-5"16,6 6-27-16,7-6-5 0,13 0 0 15,3-2 0-15</inkml:trace>
          <inkml:trace contextRef="#ctx0" brushRef="#br1" timeOffset="26132.1596">6145 4509 145 0,'0'0'33'0,"0"0"-1"16,-5 20-9-16,1 5-14 15,4 9-8-15,5 9-1 16,6 2 0-16,0 2 0 0,5 0-1 16,2-8 1-16,-1-6-5 15,6-8-19-15,-23-25-8 16,29 16 0-16,-29-16 0 16,3-27-2-16,-10-2 1 15</inkml:trace>
          <inkml:trace contextRef="#ctx0" brushRef="#br1" timeOffset="26711.6018">6547 4383 170 0,'0'0'33'0,"-18"3"-1"16,20 15-23-16,7 11-9 15,7 5 0-15,6 4 0 16,5 5 0-16,4 2 0 15,-1 0-1-15,1-5 1 16,-2-6 0-16,-7-5 0 0,-6-7 0 16,-16-22 0-16,7 19-1 15,-7-19 1-15,-18-7 0 16,4-9 0-16,-3-9-1 16,1-9 1-16,2-11 0 15,5-8 0-15,10-2 0 16,10-7 1-16,11 3-1 15,12 5 1-15,13 7-1 16,13 13 1-16,6 14-1 16,10 15 1-16,5 14-1 15,1 18 0-15,-3 9 0 16,-5 11 1-16,-5 5-1 16,-12 5 0-16,-6-1 0 0,-13 0 0 15,-9-6 1 1,-8-10-1-16,-6-8 0 15,-4-8-14-15,-11-24-16 16,0 0-2-16,0 0-2 0,16-38-3 16,-11-3-2-16,8-15-3 15</inkml:trace>
        </inkml:traceGroup>
      </inkml:traceGroup>
    </inkml:traceGroup>
    <inkml:traceGroup>
      <inkml:annotationXML>
        <emma:emma xmlns:emma="http://www.w3.org/2003/04/emma" version="1.0">
          <emma:interpretation id="{95713437-8FB0-4D1A-9CC0-1874C5EEC756}" emma:medium="tactile" emma:mode="ink">
            <msink:context xmlns:msink="http://schemas.microsoft.com/ink/2010/main" type="paragraph" rotatedBoundingBox="12405,11882 25023,11596 25042,12428 12424,1271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864D4B4-801C-45EC-A298-B83ADB0040A0}" emma:medium="tactile" emma:mode="ink">
              <msink:context xmlns:msink="http://schemas.microsoft.com/ink/2010/main" type="line" rotatedBoundingBox="12405,11882 25023,11596 25042,12428 12424,12714"/>
            </emma:interpretation>
          </emma:emma>
        </inkml:annotationXML>
        <inkml:traceGroup>
          <inkml:annotationXML>
            <emma:emma xmlns:emma="http://www.w3.org/2003/04/emma" version="1.0">
              <emma:interpretation id="{016A98A4-DF70-4357-9F69-8A4D9F467514}" emma:medium="tactile" emma:mode="ink">
                <msink:context xmlns:msink="http://schemas.microsoft.com/ink/2010/main" type="inkWord" rotatedBoundingBox="12406,11944 18339,11809 18357,12579 12424,12714"/>
              </emma:interpretation>
              <emma:one-of disjunction-type="recognition" id="oneOf10">
                <emma:interpretation id="interp50" emma:lang="en-US" emma:confidence="1">
                  <emma:literal>momentum</emma:literal>
                </emma:interpretation>
                <emma:interpretation id="interp51" emma:lang="en-US" emma:confidence="0">
                  <emma:literal>momenxm</emma:literal>
                </emma:interpretation>
                <emma:interpretation id="interp52" emma:lang="en-US" emma:confidence="0">
                  <emma:literal>mementos</emma:literal>
                </emma:interpretation>
                <emma:interpretation id="interp53" emma:lang="en-US" emma:confidence="0">
                  <emma:literal>momentums</emma:literal>
                </emma:interpretation>
                <emma:interpretation id="interp54" emma:lang="en-US" emma:confidence="0">
                  <emma:literal>momentous</emma:literal>
                </emma:interpretation>
              </emma:one-of>
            </emma:emma>
          </inkml:annotationXML>
          <inkml:trace contextRef="#ctx0" brushRef="#br1" timeOffset="28036.3356">-515 5901 175 0,'0'0'39'0,"-6"-23"-8"15,6 23-24-15,0 0-7 16,18 27 0-16,-9 0 0 16,6 9 0-16,-2 7 0 15,1 8 0-15,-1 3 0 16,-1-4 0-16,1-3 0 15,-2-8 0-15,0-6 1 16,-2-17-1-16,-9-16 0 16,16-11 0-16,-9-16 0 15,0-9 0-15,-3-7 0 16,-1-7 0-16,-3-8-1 16,4-1 1-16,0 1 0 0,1 6 1 15,2 7-1-15,6 7 1 16,1 13-1-16,8 11 0 15,5 12 0-15,2 14 0 16,5 14 0-16,1 10-1 16,-1 5 1-16,-2 11-2 15,3 0 2-15,-8 8 1 16,0-3-1-16,-4 1 0 16,-5-10 0-16,-3-6 0 15,-5-10 0-15,-1-10 0 16,-9-22 0-16,0 0 0 15,0 0 0-15,2-45 0 16,-5 5 0-16,1-7-1 16,4-7 1-16,1-1-1 15,8 1 1-15,7 1-1 16,6 8 1-16,4 9 0 16,7 11 1-16,3 15-1 0,0 13 0 15,1 10 0-15,-4 10 1 16,-7 9-1-16,-2 13 0 15,-5 8 0-15,-6 6 0 16,-4-1 0-16,-4-1 0 16,-2-5 0-16,-1-3-7 15,1-18-11-15,4-10-8 16,-9-21-4-16,20-9-1 16,-11-20-1-16,4-7 0 15,-1-9-1-15,5-3 7 16,1 5 11-16,0-1 15 15</inkml:trace>
          <inkml:trace contextRef="#ctx0" brushRef="#br1" timeOffset="29688.2653">813 5905 86 0,'0'0'32'16,"-6"-31"0"-16,6 31-1 15,-30-23-2-15,8 20-12 16,-7 1-4-16,2 7-4 15,-5 6-8-15,5 7-1 16,-4 7 0-16,8 7 0 16,-1 10 1-16,6 5-1 15,9 7 0-15,5-2 1 16,13 2-1-16,9-6 1 0,13-4-1 16,9-10 1-16,9-16-1 15,5-15 0-15,-2-12 0 16,-1-14-1-16,-6-8-3 15,-15-8-3-15,-8-6-1 16,-18-2 0-16,-10 0 1 16,-14 0 2-16,-3 6 5 15,-8 7 1-15,-3 5 2 16,3 4-1-16,4 9-10 16,4 5-7-16,23 11-7 15,0 0-5-15,0 0-4 16,0 0-1-16,39-6 0 15,-8 10 5-15,5 0 10 0,2 1 9 16,-2 4 18-16,-5 0 16 16,-10 0 6-16,-2 5 0 15,-19-14 0-15,12 29 1 16,-15-13-1-16,3 8-1 16,-8 1-11-16,10 11-16 15,2 5-3-15,7 6-1 16,3 4 1-16,4-1-1 15,4-1 0-15,-1-4 0 16,1-8 0-16,-6-8 0 16,0-11 0-16,-16-18 0 15,0 0-1-15,0 0 1 16,8-22 0-16,-19-8-1 0,2-15 1 16,2-7-1-16,1-4 1 15,6-2 0-15,7 3 0 16,6 4 0-16,7 6 0 15,2 13 0-15,6 17 0 16,3 12 0-16,2 12 0 16,-1 11 0-16,-1 14 0 15,-1 11 0-15,-1 9 1 16,-3 5-1-16,-1 4 0 16,-5 0 0-16,0-4-1 15,-4-6 1-15,-4-12 0 16,-1-12-1-16,-11-29 1 15,16 14 0-15,-16-14 1 0,8-38-1 16,-7 1 1-16,-1-12-1 16,2-14 0-16,2-5 0 15,3-1 0 1,6 3-1-16,7 5 1 0,3 8-1 16,8 14 1-16,3 12 0 15,4 16-1-15,0 15 1 16,0 10 0-16,-4 11 0 15,-5 13 0-15,-4 12 0 16,-3 6 1-16,-4 4-1 16,-4 1 1-16,1-2-1 15,-5-3 0-15,3-9 1 16,2-11-1-16,-3-13 1 0,-12-23-1 16,31 14 0-1,-13-21 0-15,0-7 1 16,2-6-1-16,1-7-1 15,1-4 1-15,2-6 0 0,-1-8-1 16,-1 0 0-16,-2-6 1 16,-2 1-1-16,-6-2 1 15,-1 3 0-15,-9 2-1 16,-4 10 1-16,-7 10 0 16,-4 9 0-16,-5 9 0 15,-5 12 0-15,-2 12 0 16,-1 8 0-16,1 17 1 15,2 8 0-15,3 12-1 16,11 1 1-16,9 5-1 16,14-1 1-16,11-7-1 15,12-8 0-15,9-16 0 16,14-14-1-16,12-13-10 0,-7-18-7 16,4-7-4-16,-13-19-1 15,-2-6-1-15,-18-11 4 16,-4-6 9-16,-12 3 12 15,-18-5 9-15,-2 14 8 16,-11-1 3-16,6 17 2 16,-10 7 1-16,15 25-4 15,0 0-9-15,-20 1-11 16,24 17 0-16,3 11 0 16,10 11 0-16,-1 3 0 15,5 9 0-15,3 4 0 16,1 2 1-16,-3-4-1 0,-1-2-1 15,-3-11 1-15,-5-10-1 16,-4-12 0-16,-9-19-5 16,0 0-3-16,0-16 0 15,-9-18 0-15,4-9 0 16,-8-15 0-16,8-3 3 16,3-2 7-16,2-2 5 15,11 8 2-15,3 1 0 16,13 15 1-16,2 12 0 15,13 16 0-15,-5 11-4 16,7 15-5-16,-1 9-1 16,-1 12 1-16,-5 13-1 15,-2 8 1-15,-8 7 0 0,-4-1 0 16,-5-2 0-16,-3-3 0 16,1-2-13-16,-9-20-10 15,4-7-6 1,-11-27-1-16,16 4-1 0,-9-26-1 15,6-9 0-15,-2-21 0 16,3-11 12-16</inkml:trace>
          <inkml:trace contextRef="#ctx0" brushRef="#br1" timeOffset="29896.0822">3424 5777 162 0,'0'0'33'16,"-2"35"-1"-16,6 2-10 0,3 12-22 15,4 7 0-15,7 12 0 16,3 0 0-16,5 1 0 16,1-3 0-16,-2-4-1 15,-7-12-15-15,2-5-11 16,-13-20-3-16,-7-25-1 16,0 0-2-16,-18 0 1 15,-4-25-1-15,1-2 1 16</inkml:trace>
          <inkml:trace contextRef="#ctx0" brushRef="#br1" timeOffset="30962.5161">3377 6112 144 0,'-7'-20'33'0,"5"-5"0"0,15 9-2 16,1-2-23 0,18 2-10-16,12 1-15 0,-1-3-9 15,11 7-5 1,0-1-1-16,-1 6 1 0,-8-3-1 15,-4 8 3-15,-12-1 11 16,-9 2 25-16,-2 3 19 16,-18-3 5-16,0 0-1 15,0 0 1-15,2 20 1 16,-2-20-3-16,-11 31-9 16,9-8-9-16,6 11-10 15,3 10-1-15,4 2 1 0,5 7-1 16,8-1 0-16,1 0 0 15,6-5 1 1,5-6-1-16,2-12 0 16,3-15 0-16,-1-8 0 15,-1-15 0-15,-3-11 0 0,-7-11 0 16,-7-10 0-16,-11-6-1 16,-6-3 1-16,-10-1 0 15,-8 1-1-15,-5 5 1 16,-3 2 0-16,-1 9-1 15,2 8-7-15,9 10-13 16,11 16-6-16,-16-16-4 16,16 16 0-16,0 0-1 15,31 2-1-15,-4 7 1 16,0-4 8-16,2 1 16 16,1-1 8-16,1 0 10 15,0 3 21-15,-13-8 2 0,-18 0-2 16,20 5 2-16,-20-5 0 15,0 0-1-15,5 20-1 16,-5-20-17-16,-2 32-13 16,9-3-1-16,8 7 0 15,1 4 0-15,6 1 1 16,1 2-1-16,-1-5 0 16,-1-2 0-16,-3-9 0 15,-1-9-1-15,-17-18 2 16,18 3-2-16,-18-3 1 15,0-30 0-15,-4 1-1 16,-3-9 1-16,0-7 0 16,-4-5 0-16,2 0 0 0,3-1 0 15,5 3 1-15,4 4-1 16,4 12 1-16,8 9-1 16,8 10 0-16,8 11 0 15,5 9 0-15,4 10 0 16,0 8-1-16,1 7 1 15,-3 10-1-15,-2 4 1 16,-5 1 0-16,-6 0-1 16,-5-7 1-16,-4-4 0 15,-3-11 0-15,-13-25 0 16,16 7 0-16,-12-27 0 16,-1-10 1-16,-1-10-1 15,2-7 0-15,-1-7 0 0,-1 0 0 16,5 2 1-16,4 2-1 15,7 10 0-15,6 6 0 16,4 14 0-16,7 11 0 16,1 13 0-16,3 14-1 15,5 5 1-15,-3 15 0 16,-3 0 0-16,-4 12 0 16,-6-1 0-16,-5-3 0 15,-7-1 0-15,-5-9 0 16,-6-3 0-16,-1-13 0 15,-4-20-12-15,0 0-17 16,0 0-3-16,4-44-2 16,5 1-2-16,2-14-3 0,5-15-2 15</inkml:trace>
        </inkml:traceGroup>
        <inkml:traceGroup>
          <inkml:annotationXML>
            <emma:emma xmlns:emma="http://www.w3.org/2003/04/emma" version="1.0">
              <emma:interpretation id="{C3652017-F288-4B57-91BF-28EB8E38DEDF}" emma:medium="tactile" emma:mode="ink">
                <msink:context xmlns:msink="http://schemas.microsoft.com/ink/2010/main" type="inkWord" rotatedBoundingBox="19242,11727 20931,11689 20950,12517 19261,12555"/>
              </emma:interpretation>
              <emma:one-of disjunction-type="recognition" id="oneOf11">
                <emma:interpretation id="interp55" emma:lang="en-US" emma:confidence="1">
                  <emma:literal>for</emma:literal>
                </emma:interpretation>
                <emma:interpretation id="interp56" emma:lang="en-US" emma:confidence="0">
                  <emma:literal>For</emma:literal>
                </emma:interpretation>
                <emma:interpretation id="interp57" emma:lang="en-US" emma:confidence="0">
                  <emma:literal>four</emma:literal>
                </emma:interpretation>
                <emma:interpretation id="interp58" emma:lang="en-US" emma:confidence="0">
                  <emma:literal>ford</emma:literal>
                </emma:interpretation>
                <emma:interpretation id="interp59" emma:lang="en-US" emma:confidence="0">
                  <emma:literal>fork</emma:literal>
                </emma:interpretation>
              </emma:one-of>
            </emma:emma>
          </inkml:annotationXML>
          <inkml:trace contextRef="#ctx0" brushRef="#br1" timeOffset="31579.449">6542 6396 142 0,'0'0'39'0,"20"-7"-2"0,-18-15-17 15,5-1-15-15,-5-6-1 16,-2-7-4-16,-4-5 0 15,-5-4 0-15,-11-5 0 16,-3-1 0-16,-6-6 0 16,-7-3 0-16,1-1-1 15,1 5 1-15,5 1 0 16,4 4-1-16,12 4 1 16,15 6-1-16,13 5 0 0,15 9 0 15,15 9 1 1,10 4-11-16,17 14-12 15,-4 1-7-15,1 14-2 16,-17 1 1-16,-12 11-2 0,-22 5 1 16,-16 6-2-16</inkml:trace>
          <inkml:trace contextRef="#ctx0" brushRef="#br1" timeOffset="31732.722">6410 5982 182 0,'0'0'34'15,"0"0"-2"-15,20-27-32 16,14 17-11-16,13-7-14 16,20 7-7-16,5-5-6 15,9 4-2-15,-1 1-1 16,-1 2-1-16</inkml:trace>
          <inkml:trace contextRef="#ctx0" brushRef="#br1" timeOffset="32074.79">7186 5759 141 0,'-31'-12'40'16,"-6"5"1"-16,-7-2-16 15,1 12-23-15,1 12-2 16,6 10-1-16,0 5 1 16,4 8 1-16,6 5-1 15,12 4-1-15,14 2 1 16,14-1-1-16,19-5 1 15,10-7 1-15,15-9-1 16,9-10-1-16,7-8-9 0,-7-17-4 16,-6-6-3-16,-16-11 0 15,-11-4 1-15,-21-7 2 16,-13 0 4-16,-16 0 2 16,-11 2 11-16,-6 0 4 15,2 1-4-15,1 1-7 16,8 7-8-16,9 1-5 15,15 6-5-15,9 2-3 16,9 4-7-16,12 4 1 16,5 5 21-16</inkml:trace>
          <inkml:trace contextRef="#ctx0" brushRef="#br1" timeOffset="32375.1621">7482 5792 164 0,'5'23'39'0,"-3"-3"-7"16,9 10-20-16,5 6-11 15,6 2-2 1,7 5 0-16,5 2 2 0,-1 2-1 16,1-2 0-16,-5 0 0 15,-6-7 0-15,-3-7 0 16,-7-10-1-16,-13-21 1 16,0 0-1-16,-15-16 0 15,-1-11 1-15,-2-9 0 16,-2-5-1-16,2-6 1 15,2 0 0-15,9-2 1 0,7 3-1 16,7 2 0-16,13 1 2 16,12 9-14-1,2-2-12-15,15 9-7 0,0 0-1 16,9 7-2 0,-2 2-2-16,1 6 0 0</inkml:trace>
        </inkml:traceGroup>
        <inkml:traceGroup>
          <inkml:annotationXML>
            <emma:emma xmlns:emma="http://www.w3.org/2003/04/emma" version="1.0">
              <emma:interpretation id="{7C2FD48D-2CB7-4293-A1BD-0B4991556DAD}" emma:medium="tactile" emma:mode="ink">
                <msink:context xmlns:msink="http://schemas.microsoft.com/ink/2010/main" type="inkWord" rotatedBoundingBox="21962,11682 25024,11612 25040,12348 21978,12417"/>
              </emma:interpretation>
              <emma:one-of disjunction-type="recognition" id="oneOf12">
                <emma:interpretation id="interp60" emma:lang="en-US" emma:confidence="0">
                  <emma:literal>barn</emma:literal>
                </emma:interpretation>
                <emma:interpretation id="interp61" emma:lang="en-US" emma:confidence="0">
                  <emma:literal>baud</emma:literal>
                </emma:interpretation>
                <emma:interpretation id="interp62" emma:lang="en-US" emma:confidence="0">
                  <emma:literal>ban</emma:literal>
                </emma:interpretation>
                <emma:interpretation id="interp63" emma:lang="en-US" emma:confidence="0">
                  <emma:literal>beau</emma:literal>
                </emma:interpretation>
                <emma:interpretation id="interp64" emma:lang="en-US" emma:confidence="0">
                  <emma:literal>bleu?</emma:literal>
                </emma:interpretation>
              </emma:one-of>
            </emma:emma>
          </inkml:annotationXML>
          <inkml:trace contextRef="#ctx0" brushRef="#br1" timeOffset="33095.9758">9066 5716 161 0,'-11'-25'39'0,"11"25"-7"16,-18-23-20 0,18 23-11-16,0 0 0 15,-1 34 0-15,6-4-1 16,4 8 1-16,5 7-1 0,3 4 1 16,1 1-1-16,0 2-1 15,3-3 1-15,1-8-2 16,-2-7 3-16,-2-10-1 15,-18-24 0-15,25 18 0 16,-25-18 0-16,11-20-1 16,-11-5 1-16,-2-4 0 15,-1-9 0-15,1-7 0 16,2-3 0-16,5-1-1 16,6 2 1-16,7 4 0 15,7 7-1-15,8 7 1 16,7 13 0-16,7 18 1 15,1 18-1-15,3 10 0 0,1 10 1 16,-5 7 0-16,-5 5-1 16,-8 7 1-16,-11 1-1 15,-10-1-2-15,-13-7 2 16,-9-9 0-16,-11-7 0 16,-12-9 0-16,-8-12 0 15,-7-13 0-15,-4-17 0 16,1-8 0-16,3-10-1 15,2-8-13-15,16 3-10 16,6-1-5-16,23 3-2 16,9 3-1-16,21 8-1 15,10 2 0-15,21 8 1 16</inkml:trace>
          <inkml:trace contextRef="#ctx0" brushRef="#br1" timeOffset="34028.45">10088 5878 135 0,'27'-20'34'0,"-6"-1"-2"16,-13-6-2-16,-1 0-16 16,-7 3-13-16,-4 1-2 15,-5 3 1-15,9 20-1 16,-32-20 0-16,6 26 3 16,-6 8-2-16,-6 10 1 15,0 6-1-15,-2 8 0 16,6 5 1-16,3 4 0 15,12 1-1-15,13 3-1 0,17-4 1 16,14-8 0-16,19-6 0 16,8-12 0-1,11-10 0-15,2-9 0 16,0-11 0-16,-9-11 0 0,-9-9 0 16,-13-3 0-16,-10-6 0 15,-10 4 0-15,-14 1 0 16,-4 5 0-16,-3 2 1 15,-5 7-1-15,12 19 0 16,-24-15 0-16,24 15 0 16,-22 15 0-16,17 1-1 15,5 7 1-15,4 6 0 0,6 3 0 16,10 4 0 0,7 4 0-16,9-2 0 0,4-6 0 15,9-7 0 1,1-5 0-16,5-13 0 0,-3-8 0 15,-5-14 0-15,-4-8 0 16,-9-8-1-16,-5-5 1 16,-9-7 0-16,-9-7 0 15,-7-4-1-15,-6 0 1 16,-5 0-1-16,-3 3 1 16,0 8 0-16,-1 5 0 15,0 13 0-15,11 25-1 16,0 0 2-16,0 0 0 15,-7 45 0-15,16-5-1 16,5 8 1-16,4 5-1 16,6 0 1-16,5 3-1 15,3 0 0-15,1-13-1 0,-1-5 1 16,2-16 0-16,1-10 0 16,-3-10 0-16,-3-9-1 15,-4-11 1-15,-1-9 0 16,-3-6 0-16,-3-3 0 15,-1 0 0-15,-5-5 0 16,-3-2-1-16,-3-2 1 16,-6 4-1-16,-2 1 1 15,-4 4-1-15,1 7 1 16,-2 9 0-16,7 20-1 16,0 0 2-16,0 0 0 15,-13 42 0-15,20-8-1 16,4 9 1-16,4 4-1 0,5 3 1 15,1 1-1-15,4 3-1 16,1-6 0-16,1-3 1 16,0-5 0-16,-2-10 0 15,-1-8-1-15,-5-15-15 16,8-1-11-16,-27-6-3 16,33-35-1-16,-26 1-1 15,8-4-1-15,-8-5-1 16,5 0 0-16</inkml:trace>
          <inkml:trace contextRef="#ctx0" brushRef="#br1" timeOffset="34446.6792">11472 5587 148 0,'-20'-29'33'16,"20"29"0"-16,11-33-3 15,14 15-29-15,5 4-1 16,12 1 1-16,3 6-1 16,2 2 1-16,0 5-1 15,0 7 0-15,-9 6 0 16,-8 5 0-16,-8 9-1 16,-9 3 1-16,-10 4 0 15,-4 10 0-15,-5 1 0 16,-5 1 0-16,-3-1 0 0,-1 0 1 15,1-2-1-15,1-1 0 16,2-4 0-16,2-8-1 16,4-5 1-16,3-1 0 15,4-8 0-15,-2-16 0 16,20 18 0-16,-2-14 1 16,5-4-1-16,4-2 0 15,10-4 0-15,-3-3-10 16,11 8-12-16,-9-5-9 15,2 4-1-15,-9-3-2 16,0 1 0-16,-11-3-3 16,-18 7-2-16</inkml:trace>
        </inkml:traceGroup>
      </inkml:traceGroup>
    </inkml:traceGroup>
    <inkml:traceGroup>
      <inkml:annotationXML>
        <emma:emma xmlns:emma="http://www.w3.org/2003/04/emma" version="1.0">
          <emma:interpretation id="{FD642AAD-97C6-4347-A0FE-034546BF9F7F}" emma:medium="tactile" emma:mode="ink">
            <msink:context xmlns:msink="http://schemas.microsoft.com/ink/2010/main" type="paragraph" rotatedBoundingBox="7218,13946 21485,13880 21497,16425 7230,164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95003F7-160A-4CA4-89E4-490A7CFFE474}" emma:medium="tactile" emma:mode="ink">
              <msink:context xmlns:msink="http://schemas.microsoft.com/ink/2010/main" type="line" rotatedBoundingBox="7218,13946 21016,13883 21023,15385 7225,15448"/>
            </emma:interpretation>
          </emma:emma>
        </inkml:annotationXML>
        <inkml:traceGroup>
          <inkml:annotationXML>
            <emma:emma xmlns:emma="http://www.w3.org/2003/04/emma" version="1.0">
              <emma:interpretation id="{696453BA-BE13-43AF-ABCB-A22FDE50D215}" emma:medium="tactile" emma:mode="ink">
                <msink:context xmlns:msink="http://schemas.microsoft.com/ink/2010/main" type="inkWord" rotatedBoundingBox="7218,13946 10291,13932 10298,15427 7225,15441"/>
              </emma:interpretation>
              <emma:one-of disjunction-type="recognition" id="oneOf13">
                <emma:interpretation id="interp65" emma:lang="en-US" emma:confidence="1">
                  <emma:literal>Thos</emma:literal>
                </emma:interpretation>
                <emma:interpretation id="interp66" emma:lang="en-US" emma:confidence="0">
                  <emma:literal>taros</emma:literal>
                </emma:interpretation>
                <emma:interpretation id="interp67" emma:lang="en-US" emma:confidence="0">
                  <emma:literal>Taos</emma:literal>
                </emma:interpretation>
                <emma:interpretation id="interp68" emma:lang="en-US" emma:confidence="0">
                  <emma:literal>Taros</emma:literal>
                </emma:interpretation>
                <emma:interpretation id="interp69" emma:lang="en-US" emma:confidence="0">
                  <emma:literal>Phos</emma:literal>
                </emma:interpretation>
              </emma:one-of>
            </emma:emma>
          </inkml:annotationXML>
          <inkml:trace contextRef="#ctx0" brushRef="#br2" timeOffset="112699.2801">-5696 8136 141 0,'-14'-20'39'15,"14"20"-7"-15,2-36-20 16,18 17-5-16,5-7 1 16,15 1-3-16,3-4-5 15,7-1 0-15,4 1 0 0,2 0 0 16,0 1 0-16,-3 2 0 15,-5 7 1 1,-4 4-1-16,-6 4 0 16,-8 6 0-16,-4 5 0 0,-3 11 0 15,-1 9 1-15,-3 7-1 16,1 5 0-16,2 6 0 16,3 5 0-16,6 2 0 15,3 3-8-15,1-8-10 16,4 0-11-16,-5-12-1 15,3-4-3-15,-10-10-3 16,-4-7-2-16,-23-7-3 16,22-9 29-16</inkml:trace>
          <inkml:trace contextRef="#ctx0" brushRef="#br2" timeOffset="112280.6369">-5333 8212 40 0,'11'43'20'0,"1"0"-8"16,7 9-4-16,0 0-1 15,5 1 2-15,-3-3-2 16,7 2 0-16,-5-3 0 0,4-2-1 15,-2-4-2-15,1-4 1 16,-1-3-3-16,0-5 0 16,-1-4-1-1,-5-5-5-15,-1-4-4 0,-18-18-4 16,20 14-5-16,-20-14 1 16,0 0-1-16,-7-25-2 15,-6 3 1-15,-5-3-5 16,-5-9 21-16</inkml:trace>
          <inkml:trace contextRef="#ctx0" brushRef="#br2" timeOffset="115144.2345">-4324 8566 100 0,'-9'-18'34'0,"9"18"-3"15,0 0-8-15,-15 40-6 16,12-6-1-16,6 15-2 15,-1 3-2-15,5 11-4 16,-5 0-8-16,7 3 0 16,0-5 0-16,0-3 0 15,2-9 0-15,-2-12 0 16,7-2-17-16,-9-16-9 16,6-2-5-16,-13-17 1 15,0 0-1-15,-11-17-1 16,-7-1 1-16,-12-7 8 15,-7-2 7-15,-2 0 9 16,-3 4 5-16,3 1 2 0,1 8 6 16,9 3 19-16,-6 0 3 15,16 8 1-15,-1-5 3 16,20 8 2-16,0 0-1 16,0 0-1-16,7-27-7 15,25 18-23-15,15-7-2 16,13-2 0-16,10 2 0 15,-1-9-9-15,8 7-12 16,-12-11-2-16,0 9-3 16,-16-12 0-16,-7 9 0 15,-17-4 3-15,-7 0 11 16,-7 1 10-16,-8 1 10 16,-1 5 4-16,-5 2 4 0,3 18 2 15,0 0 5-15,0 0 2 16,0 0-2-16,-2 42-6 15,5-4-5-15,8 10-1 16,0 4-8-16,7 8-3 16,-2 1 0-16,2 4 0 15,4-11 0-15,0-2 0 16,-2-5 0-16,1-11 0 16,-3-6 0-16,-2-6 0 15,1-10 0-15,-17-14 0 16,20 0-10-16,-15-20-8 15,6-5 0-15,-8-13 0 16,6-1 1-16,-1-8 3 0,8 5 4 16,0 3 4-16,6 10 4 15,-1 11 7-15,6 9 4 16,4 16 3 0,-2 6 3-16,3 14 3 0,-4 0-1 15,4 11 0-15,-9-1-1 16,3 5-12-16,-8-8-4 15,2 0 0-15,-2-3 0 16,-2-10 0-16,4 1 0 16,-20-22-26-16,34 16-5 15,-34-16 0-15,34-11-1 16,-23-10-2-16,4-3 1 0,-12-8 7 16,4-2 9-16,-1-2 8 15,-3 5 7-15,-1 1 1 16,0 6 15-1,-2 8 7-15,0 16 1 0,0 0 7 16,0 0 4-16,-14 25 1 16,6-9-2-16,12 11 1 15,-4-1-18-15,13 4-10 16,3 1-11-16,2-4-13 16,9 0-10-16,-7-11-3 15,2 0 1-15,-22-16-3 16,18 4 2-16,-18-4 7 15,-15-34 8-15,-3 3 8 16,-7-3 6-16,-6-8 2 0,-1 1 1 16,-3-2 5-1,5 0 6-15,-1 5-1 16,9 9 1-16,8 4-1 0,12 7-3 16,2 18-6-16,31-22-1 15,3 19-5-15,6 5-5 16,9-1 0-16,3 3 0 15,4 1 1-15,-2 1 3 16,-4-3 5-16,-6 3 7 16,-10-6 8-16,-11-2 3 15,-23 2 7-15,17-14 7 16,-17 14 1-16,-18-17 0 0,1 12 0 16,-8-4-8-1,4 13-5-15,-3-3-12 16,6 10-7-16,2 4 0 15,5 1 0-15,6 2 0 0,5 1 0 16,7 3 0-16,7-4 0 16,8-2 0-16,5 0 0 15,9 2 0-15,4 0 0 16,5 0 0-16,-2 0 0 16,-1 0 0-16,-4 2 0 15,-8 4 0-15,-8-3 0 16,-17 1 0-16,-10-2 0 15,-15-1 0-15,-7-2 0 16,-6-5 0-16,-6-5 0 16,3-3 0-16,-4-13-22 15,15 0-9-15,3-11 0 16,17 0-2-16,3-7-1 0,22 4-2 16,10-8 1-16,19-1 8 15,18 5 22-15</inkml:trace>
        </inkml:traceGroup>
        <inkml:traceGroup>
          <inkml:annotationXML>
            <emma:emma xmlns:emma="http://www.w3.org/2003/04/emma" version="1.0">
              <emma:interpretation id="{BD146DF3-BFE8-41B5-ADA7-178E732277BB}" emma:medium="tactile" emma:mode="ink">
                <msink:context xmlns:msink="http://schemas.microsoft.com/ink/2010/main" type="inkWord" rotatedBoundingBox="10882,14917 13504,14905 13506,15419 10884,15431"/>
              </emma:interpretation>
              <emma:one-of disjunction-type="recognition" id="oneOf14">
                <emma:interpretation id="interp70" emma:lang="en-US" emma:confidence="0">
                  <emma:literal>most</emma:literal>
                </emma:interpretation>
                <emma:interpretation id="interp71" emma:lang="en-US" emma:confidence="0">
                  <emma:literal>must</emma:literal>
                </emma:interpretation>
                <emma:interpretation id="interp72" emma:lang="en-US" emma:confidence="0">
                  <emma:literal>miss</emma:literal>
                </emma:interpretation>
                <emma:interpretation id="interp73" emma:lang="en-US" emma:confidence="0">
                  <emma:literal>moss</emma:literal>
                </emma:interpretation>
                <emma:interpretation id="interp74" emma:lang="en-US" emma:confidence="0">
                  <emma:literal>mess</emma:literal>
                </emma:interpretation>
              </emma:one-of>
            </emma:emma>
          </inkml:annotationXML>
          <inkml:trace contextRef="#ctx0" brushRef="#br2" timeOffset="117119.8249">-2006 8806 98 0,'0'0'35'0,"-25"3"-1"15,18 13 0-15,7-16-3 16,-9 40-14-16,11-11-11 15,10 8-6-15,1 1 0 16,5 2 0-16,2-4 0 16,0-6 0-16,0-1 0 15,-2-9 0-15,-18-20 0 16,27 22 0-16,-27-22 0 16,0 0 0-16,18-18 0 15,-17-2 0-15,1-7 0 16,-2-6 0-16,2-3 0 0,2 0 0 15,-1 0 0 1,5 4 0-16,1 2 0 16,7 10 0-16,0 7 0 0,9 11 0 15,2 10 0-15,4 10 0 16,3 7 0-16,4 5 0 16,-2 6 0-16,0 4 0 15,-1-4 0-15,-5 0 0 16,-3-6 0-16,-5-3 0 15,-4-7 0-15,-18-20 0 16,24 22 0-16,-24-22 0 16,0 0 0-16,0 0 0 15,16-29 0-15,-14 4-3 0,3-6-8 16,0-7 0 0,6 2 1-16,0-5 0 15,5 7 1-15,4 2 3 16,2 6 9-16,5 12 3 0,0 7 3 15,2 14 1-15,-2 6 1 16,2 14-1-16,-6-2 0 16,1 7-9-16,-6 0-1 15,-4 3 0-15,-1-5 0 16,-1-5 0-16,1-1 0 16,-13-24 0-16,22 21-19 15,-22-21-7-15,29-5-4 16,-29 5-1-16,30-29 0 15,-19 6 0-15,7-1 4 16,-5-1 9-16,-1 0 6 16,1-2 9-16,-4 4 12 15,-4 3 6-15,-3 0 7 0,-2 20 7 16,-3-20 3-16,3 20 0 16,0 0-1-16,0 0-2 15,-17 31-8-15,21-4-13 16,3 2-8-16,6 3 0 15,12 2 0-15,2 0 0 16,9-1 0-16,4-4 0 16,3-8 0-16,1-8 0 15,1-8 0-15,-4-7 0 16,-3-3 0-16,-9-15-6 16,-4 0-10-16,-12-16 0 15,-6 4 0-15,-12-9 0 16,-4 5 1-16,-11-6 1 0,0 8 8 15,-5 4 4-15,5 6 3 16,2 6-2-16,18 18-8 16,0 0-6-16,0 0-1 15,0 0-2-15,32 11-1 16,1 0-1-16,6 0 1 16,5-1 1-16,1-2 10 15,4-3 6-15,-4 0 4 16,-4-5 13-16,-10-7 7 15,-6 2 7-15,-14-11 6 16,-11 16-1-16,-2-35 1 16,2 35-2-16,-29-32-2 0,11 27-16 15,-5 1-15-15,5 8 0 16,0 6 0-16,18-10 0 16,-26 33 0-16,19-12 0 15,4 5 0-15,8-3 0 16,8-2 0-16,5 1 0 15,7-2 0-15,9 1 0 16,6-3 0-16,1 0 0 16,1 0 0-16,-4 0 0 15,-7 0 0-15,-8 0 0 16,-9 0 0-16,-15 4 0 16,-10-4 0-16,-5-2 0 15,-8-3 0-15,-1-4 0 0,0-4 0 16,-3-7 0-16,7-1 0 15,21 3 0-15,-16-29-6 16,16 4-16-16,16 7-6 16,2-13-4-16,16 6 0 15,-3-9 1-15,12 3-1 16,-5-5 7-16,2 4 8 16,-6 0 11-16,-5-1 15 15,-7 6 11-15,-12-5 12 16,3 12 0-16,-15-3 1 15,2 23 0-15,-5-17 0 16,5 17-4-16,-7 24-19 16,10 5-10-16,3 8 0 0,4 10 0 15,5 3 0-15,5 4 0 16,1 2 0-16,3-5 0 16,-1-5 0-1,-1-6 0-15,-2-2 0 0,-8-17-24 16,1-1-8-16,-13-20 0 15,0 0-1-15,-25-5 0 16,9-10-1-16,-13-10 2 16,2-2 14-16,-6-2 13 15,4 4 10-15,0-4 13 16,4 2 7-16,9 11 8 16,-2-5 1-16,18 21-1 15,-7-31 0-15,7 31-2 0,28-25-5 16,1 21-21-1,7 1-5-15,-1-5-14 16,15 10-15-16,-5-4-2 16,4 6-1-16,-7-8-2 0,3 6 0 15,-7-9 0-15,3 2 8 16,2-4 10-16,1-2 12 16</inkml:trace>
        </inkml:traceGroup>
        <inkml:traceGroup>
          <inkml:annotationXML>
            <emma:emma xmlns:emma="http://www.w3.org/2003/04/emma" version="1.0">
              <emma:interpretation id="{4A836B12-A8FA-44DC-8940-584DEB8CAA14}" emma:medium="tactile" emma:mode="ink">
                <msink:context xmlns:msink="http://schemas.microsoft.com/ink/2010/main" type="inkWord" rotatedBoundingBox="13746,14860 15049,14853 15052,15401 13748,15407"/>
              </emma:interpretation>
              <emma:one-of disjunction-type="recognition" id="oneOf15">
                <emma:interpretation id="interp75" emma:lang="en-US" emma:confidence="1">
                  <emma:literal>be</emma:literal>
                </emma:interpretation>
                <emma:interpretation id="interp76" emma:lang="en-US" emma:confidence="0">
                  <emma:literal>Be</emma:literal>
                </emma:interpretation>
                <emma:interpretation id="interp77" emma:lang="en-US" emma:confidence="0">
                  <emma:literal>bye</emma:literal>
                </emma:interpretation>
                <emma:interpretation id="interp78" emma:lang="en-US" emma:confidence="0">
                  <emma:literal>bee</emma:literal>
                </emma:interpretation>
                <emma:interpretation id="interp79" emma:lang="en-US" emma:confidence="0">
                  <emma:literal>bey</emma:literal>
                </emma:interpretation>
              </emma:one-of>
            </emma:emma>
          </inkml:annotationXML>
          <inkml:trace contextRef="#ctx0" brushRef="#br2" timeOffset="117914.7095">822 8771 98 0,'5'-19'36'0,"-10"-7"-1"16,5 26-1-16,-6-21-1 15,6 21-14-15,11 21-19 16,4 3 0-16,6 8 0 16,3 8 0-16,3 5 0 15,2 0 0-15,-2 0 0 0,0-4 0 16,-4-3 0-16,-3-8 0 15,-2-4 0-15,-3-8 0 16,-15-18 0-16,25 12 0 16,-25-12 0-16,16-16 0 15,-9-2 0-15,1-5 0 16,-1-3 0-16,2-2 0 16,4 1 0-16,1 1 0 15,4 7 0-15,4 6 0 16,5 8 0-16,-2 6 0 15,4 12 0-15,0 7 0 16,-6 5 0-16,1 9 0 16,-8 0 0-16,-2 4 0 0,-8-2 0 15,-4-2 0-15,-8-3 0 16,-3-6 0-16,-5-5 0 16,-4-7 0-16,-6-8 0 15,-5-9 0-15,2-1 0 16,-5-15-2-16,8 2-19 15,-5-12-7-15,15 3-4 16,1-8 1-16,17 7-2 16,3-1 0-16,15 5 6 15,7 6 8-15,5 8 7 16,7 4 8-16,5 6 4 16,-5 4 12-16,-3 1 10 0,2 4 12 15,-10-5-1-15,8 3 1 16,-11-7-1-16,9 4 0 15,-9-12-3 1,13 7-19-16,0-8-11 0,3-2 0 16,-1-2 0-16,-3-1 0 15,-3-6 0-15,-7-2 0 16,-5-3 0-16,-10-2 0 16,-8 2 0-16,-10 2 0 15,-7 3 0-15,-7 6 0 16,-9 5 0-16,-2 9 0 15,-5 7 0-15,1 11 0 16,3 5 0-16,6 4 0 0,4 6 0 16,11 1 0-16,11 0 0 15,11-2 0-15,14-5 0 16,7-7 0-16,13 0-16 16,-4-11-17-16,13-6-1 15,-5-10-3-15,3-5-2 16,-7-12-3-16,-2-5-1 15</inkml:trace>
        </inkml:traceGroup>
        <inkml:traceGroup>
          <inkml:annotationXML>
            <emma:emma xmlns:emma="http://www.w3.org/2003/04/emma" version="1.0">
              <emma:interpretation id="{F56C2CF4-306F-4CF3-8D29-471C9FE320CE}" emma:medium="tactile" emma:mode="ink">
                <msink:context xmlns:msink="http://schemas.microsoft.com/ink/2010/main" type="inkWord" rotatedBoundingBox="15729,14692 17757,14682 17760,15282 15732,15292"/>
              </emma:interpretation>
              <emma:one-of disjunction-type="recognition" id="oneOf16">
                <emma:interpretation id="interp80" emma:lang="en-US" emma:confidence="1">
                  <emma:literal>the</emma:literal>
                </emma:interpretation>
                <emma:interpretation id="interp81" emma:lang="en-US" emma:confidence="0">
                  <emma:literal>tire</emma:literal>
                </emma:interpretation>
                <emma:interpretation id="interp82" emma:lang="en-US" emma:confidence="0">
                  <emma:literal>tore</emma:literal>
                </emma:interpretation>
                <emma:interpretation id="interp83" emma:lang="en-US" emma:confidence="0">
                  <emma:literal>one</emma:literal>
                </emma:interpretation>
                <emma:interpretation id="interp84" emma:lang="en-US" emma:confidence="0">
                  <emma:literal>fire</emma:literal>
                </emma:interpretation>
              </emma:one-of>
            </emma:emma>
          </inkml:annotationXML>
          <inkml:trace contextRef="#ctx0" brushRef="#br2" timeOffset="119192.0912">2812 8874 128 0,'-11'-22'40'0,"31"13"0"15,7-9-7-15,22 8-19 16,7-3-14-16,9-3 0 15,11 7-16-15,-8-9-9 0,6 5-2 16,-14-5-2 0,-4 4 1-16,-15-8 2 15,-1 1 5-15,-17-1 17 16,-8-5 13-16,-6 7 15 0,-15-5 3 16,6 25 1-16,-5-34 0 15,5 34-2-15,0 0-3 16,0 0-12-16,7 20-11 15,11 7 0-15,6 12 0 16,1 8 0-16,6 9 0 16,1 0 0-16,2 1 0 15,-3 1 0-15,-2-4 0 16,-2-11 0-16,-7-7 0 16,-6-13 0-16,3-3-6 15,-17-20-10-15,0 0-1 16,0 0-2-16,14-32-2 15,-19-8-2-15,8-1 3 0,-1-12 7 16,12 1 5-16,3 2 4 16,8 5 2-16,6 9 6 15,1 13 3-15,6 17 5 16,-4 13 3-16,6 20 6 16,-17 4 2-16,8 12-2 15,-11 2-4-15,0 6-2 16,-2-5-1-16,2 3-14 15,-2-11 0-15,-2-4 0 16,6-7 0-16,-1-13 0 16,5-1 0-16,-3-15-16 15,8-2-5-15,-10-12-3 16,10 0-3-16,-6-11 0 0,6 2 0 16,-11-11 4-16,3-6 9 15,-5 1 5-15,-5-2 6 16,-8 2 5-1,-5 3 7-15,-3 7 5 0,-14 6 7 16,17 25 7-16,-45-9-1 16,20 27 0-16,-9 4-2 15,10 15-3-15,-5 1-6 16,13 9-16-16,9-2 0 16,14 3 0-16,17-6 0 15,14-8 0-15,16 0-11 16,3-14-23-16,14-6-1 15,-4-15-2-15,5-8-1 16,-2-17-3-16,1-6-1 16</inkml:trace>
          <inkml:trace contextRef="#ctx0" brushRef="#br2" timeOffset="118431.0567">3070 8536 129 0,'-34'16'37'15,"25"4"-2"-15,-4-1-1 16,13 16-14-16,0 2-20 16,11 10 0-16,5 2 0 15,6-1 0-15,3 3 0 16,2-4 0-16,0-4 0 16,-7-11 0-16,4 0-6 0,-13-15-24 15,-11-17-2 1,7 18-6-16,-7-18 0 15,-31-13-2-15,2-3 0 16,-7-4 10-16</inkml:trace>
        </inkml:traceGroup>
        <inkml:traceGroup>
          <inkml:annotationXML>
            <emma:emma xmlns:emma="http://www.w3.org/2003/04/emma" version="1.0">
              <emma:interpretation id="{CE02E64D-3FFB-4DEC-8D76-151E278E60B1}" emma:medium="tactile" emma:mode="ink">
                <msink:context xmlns:msink="http://schemas.microsoft.com/ink/2010/main" type="inkWord" rotatedBoundingBox="18162,14073 21017,14060 21022,15179 18167,15192"/>
              </emma:interpretation>
              <emma:one-of disjunction-type="recognition" id="oneOf17">
                <emma:interpretation id="interp85" emma:lang="en-US" emma:confidence="0">
                  <emma:literal>same</emma:literal>
                </emma:interpretation>
                <emma:interpretation id="interp86" emma:lang="en-US" emma:confidence="0.5">
                  <emma:literal>s ane</emma:literal>
                </emma:interpretation>
                <emma:interpretation id="interp87" emma:lang="en-US" emma:confidence="0">
                  <emma:literal>Same</emma:literal>
                </emma:interpretation>
                <emma:interpretation id="interp88" emma:lang="en-US" emma:confidence="0">
                  <emma:literal>sane</emma:literal>
                </emma:interpretation>
                <emma:interpretation id="interp89" emma:lang="en-US" emma:confidence="0">
                  <emma:literal>save</emma:literal>
                </emma:interpretation>
              </emma:one-of>
            </emma:emma>
          </inkml:annotationXML>
          <inkml:trace contextRef="#ctx0" brushRef="#br2" timeOffset="119799.6839">5499 8647 85 0,'-14'-25'36'16,"-1"7"0"-16,-12 0-2 16,4 9 0-16,-14 0-12 15,9 13-14-15,-7-1-8 16,10 6 0-16,2 6 0 15,5 1 0-15,5 0 0 16,8 0 0-16,8 0 0 16,-3-16 0-16,38 29 0 15,-6-14 0-15,10-5 0 0,3 3 0 16,9-2 0-16,2 3 0 16,2 4 0-16,-4 4 0 15,-7-1 0-15,-7 5 0 16,-11 1 0-16,-13 1 0 15,-14 3 0-15,-10-4 0 16,-10-4 0-16,-9-3 0 16,-7-4 0-16,-2-5 0 15,-2-2 0-15,-2-9 0 16,11 2-17-16,-5-11-9 16,18 0-6-16,0-9-1 15,16 0-1-15,9-7-1 16,14 3 4-16,13-3 6 0,13 2 8 15,16 1 13-15</inkml:trace>
          <inkml:trace contextRef="#ctx0" brushRef="#br2" timeOffset="121091.0808">6331 8755 107 0,'-9'-27'35'16,"-2"2"-1"-16,-7-6-3 15,3 3-8-15,-3 1-19 16,-3 1-6-16,-3 7-3 16,-8 1-4-16,-2 9-1 15,-12 1-1-15,0 12 3 0,-9 3 2 16,1 8 6-16,4 8 6 16,-1 4 4-16,10 13 2 15,3-1 0-15,20 10 1 16,7-2-1-16,24 3-5 15,14-7-7-15,14-2 0 16,15-6 0-16,2-16-2 16,12-2-15-16,-7-19-3 15,2-4 0-15,-20-13 0 16,-3-3 0-16,-22-10 1 16,-4-2 11-16,-11-2 9 15,-10-4 10-15,0 11 9 16,-10-1 0-16,6 12 0 0,-7 1 1 15,16 17-1-15,-24 8-7 16,21 10-13 0,-1 5 0-16,4 8 0 0,11 3 0 15,5 2 0-15,10-2 0 16,8-5 0-16,9-1 0 16,0-10-15-16,8-1-8 15,-6-17 0-15,0 0 0 16,-11-17-1-16,-1 3 1 15,-17-17 2-15,-5-1 11 16,-11-4 9-16,-5-2 9 16,-1 2 4-16,-5 0 5 15,2 11 3-15,-3 0 3 0,12 25 0 16,-17-16-1-16,17 16-5 16,-7 21-3-1,9 6-7-15,2 2-7 16,5 7 0-16,2 4 0 0,-1-1 0 15,5-1 0-15,1-4 0 16,0-5 0-16,-3-7 0 16,-13-22 0-16,16 14 0 15,-16-14 0-15,7-22-3 16,-7 3-4-16,-5-12 0 16,0-10 0-16,-3-8 0 15,6 1 0-15,-1-6 3 0,-1 3 2 16,6 6 4-1,3 4 5-15,6 12 0 16,4 9 0-16,6 15 0 16,5 8 0-16,4 15-1 15,3 6-5-15,5 10-1 0,-2 9 0 16,0 2 0-16,2 4 0 16,-4-1 0-16,-5-1 0 15,-2-7 0-15,-7-6 0 16,-4-9 0-16,-3-9 0 15,-13-16 0-15,0 0 0 16,0 0 0-16,3-34 0 16,-8 2 0-16,3-6 0 15,0-7-3-15,8-2-6 16,1 0 1-16,9 2-1 16,-1 2 1-16,8 11 0 15,-1 7 3-15,3 8 10 0,4 12 2 16,-6 9 2-16,8 12-1 15,-9 2 1-15,5 11-1 16,-4 3-4-16,4 8-4 16,-3 3 0-16,5-4 0 15,1-1 0-15,1-5 0 16,5-8 0-16,2-9 0 16,5-11 0-16,-1-10 0 15,1-13 0-15,-5-9 0 0,-4-7-3 16,-9-8-4-1,-3-3 1-15,-13-5-2 16,-5 1 2-16,-10 4 0 16,-8 8 4-16,-2 8 5 0,-13 7 4 15,0 13 2-15,-5 11 0 16,5 16 0-16,0 7-8 16,9 13-1-16,9 7 0 15,33 16 0 1,21-1 0-1,11-6 0-15,20-2-26 16,-2-14-11-16,11-6-3 16,-10-18-2-16,-3-10-3 15,-32-29 2-15</inkml:trace>
          <inkml:trace contextRef="#ctx0" brushRef="#br3" timeOffset="54352.1592">7130 7965 87 0,'6'-21'5'16,"-6"21"-5"-16,36-24-9 16,-11 17-11-1,6 5 0-15,3 0 1 0,2 6 0 16</inkml:trace>
        </inkml:traceGroup>
      </inkml:traceGroup>
      <inkml:traceGroup>
        <inkml:annotationXML>
          <emma:emma xmlns:emma="http://www.w3.org/2003/04/emma" version="1.0">
            <emma:interpretation id="{83316B45-03B2-43A9-8B8F-15E8438BA222}" emma:medium="tactile" emma:mode="ink">
              <msink:context xmlns:msink="http://schemas.microsoft.com/ink/2010/main" type="line" rotatedBoundingBox="8618,15769 21473,15375 21500,16235 8645,16629"/>
            </emma:interpretation>
          </emma:emma>
        </inkml:annotationXML>
        <inkml:traceGroup>
          <inkml:annotationXML>
            <emma:emma xmlns:emma="http://www.w3.org/2003/04/emma" version="1.0">
              <emma:interpretation id="{C4792B0F-A5DC-4B11-99C8-85E24F4BFC06}" emma:medium="tactile" emma:mode="ink">
                <msink:context xmlns:msink="http://schemas.microsoft.com/ink/2010/main" type="inkWord" rotatedBoundingBox="8618,15769 11117,15692 11141,16461 8642,16538"/>
              </emma:interpretation>
              <emma:one-of disjunction-type="recognition" id="oneOf18">
                <emma:interpretation id="interp90" emma:lang="en-US" emma:confidence="0">
                  <emma:literal>from</emma:literal>
                </emma:interpretation>
                <emma:interpretation id="interp91" emma:lang="en-US" emma:confidence="0">
                  <emma:literal>Room</emma:literal>
                </emma:interpretation>
                <emma:interpretation id="interp92" emma:lang="en-US" emma:confidence="0">
                  <emma:literal>Boom</emma:literal>
                </emma:interpretation>
                <emma:interpretation id="interp93" emma:lang="en-US" emma:confidence="0">
                  <emma:literal>Born</emma:literal>
                </emma:interpretation>
                <emma:interpretation id="interp94" emma:lang="en-US" emma:confidence="0">
                  <emma:literal>Tom</emma:literal>
                </emma:interpretation>
              </emma:one-of>
            </emma:emma>
          </inkml:annotationXML>
          <inkml:trace contextRef="#ctx0" brushRef="#br2" timeOffset="123504.3027">-3958 10198 122 0,'-18'16'37'0,"18"-16"-2"15,0 0-1-15,-22-16-14 16,22 16-13-16,0-18-7 15,0 18 0-15,2-34 0 16,-6 14 0-16,-3-9 0 16,-4-3 0-16,-7-4 0 15,-1-5 0-15,-5-1 0 16,1-3 0-16,1-1 0 16,6-1 0-16,9 2 0 15,7 0 0-15,12 5 0 16,10 6 0-16,8 12 0 15,3 6 0-15,8 18-16 16,-4 5-6-16,2 18-4 0,-12 6-4 16,-5 14-2-16,-13-4 0 15,-7 8 5-15,-15-4 5 16,-8-2 4-16,-14-3 7 16,-4-4 4-16,-8-4 5 15,0-3 1-15,-4-6 11 16,2-7 10-16,4-3 4 15,7-9 2-15,15-3 1 16,7-10 1-16,16 9 0 16,12-28-1-16,17 11-10 15,9 1-11-15,11 0-13 16,9 5-10-16,3 0-8 16,0 6-2-16,-3-2-2 0,-4 5 0 15,-9-2-1-15,0 4 2 16,-7 0 8-16,-9-1 11 15,-7 2 9-15,-22-1 0 16,21 4 14-16,-21-4 11 16,0 0 7-16,-21 4 3 15,21-4 1-15,-34 12-1 16,34-12 0-16,-31 25-2 16,25-1-24-16,8-3-9 15,5 8 0-15,10 4 0 16,3-1 0-16,3 0 0 15,2-3 0-15,1-4 0 16,-3-3 0-16,-5-6 0 0,-18-16-2 16,20 13-15-16,-20-13-2 15,-9-16-2-15,-7-4 0 16,1-2 0-16,-10-14 2 16,1 2 11-16,1-2 10 15,1-2 5-15,8 2 5 16,1 2 1-16,12 5 0 15,6 4 0-15,15 11-3 16,10 5-11-16,10 3-12 16,11 8-8-16,1 3-3 15,8 8-1-15,-5-2 0 16,1 7-1-16,-9-2 2 16,-5 2 6-16,-6-2 9 0,-7-1 5 15,-4-6 4-15,-7 0 1 16,-18-9 9-16,25 0 7 15,-25 0 3 1,2-22 6-16,-2 22 3 0,-18-34 3 16,7 18-1-16,-7-8 1 15,2 12-10-15,-7-5-5 16,6 14-6-16,-10 3-11 16,4 7 0-16,-4 7 0 15,0 10 0-15,-2 3 0 16,4 5 0-16,5 2 0 15,7 4 0-15,11 0 0 0,13-4 0 16,13-3 0-16,10-6 0 16,13-3 0-16,3-8 0 15,4-7 0 1,-1-9 0-16,-5-3 0 16,-11-11 0-16,-12 0 0 0,-14-10-8 15,-13-1-2-15,-18-7 0 16,-5 7 0-16,-10-5 0 15,1 7 1-15,-6 1 2 16,8 4-1-16,5 4-3 16,27 16-5-16,-18-12-4 15,18 12-1-15,31-4-1 16,5 9 0-16,5-3 0 0,6 5 9 16,4-3 9-1,-8 1 11-15,-2-1 11 16,-14-6 12-16,0 8 3 15,-27-6-1-15,20 3 1 0,-20-3-2 16,0 0-5-16,-1 16-13 16,2 2-13-16,7 0 0 15,1 6 0-15,5 3 0 16,4 2 0-16,4-1 0 16,1 1 0-16,1-2 0 15,1-5 0-15,-2-2 0 16,-6-8 0-16,-17-12-1 15,18 13-11-15,-18-13-1 16,0 0 1-16,-20-29 0 16,4 7 0-16,-1-5 1 15,3-5 8-15,1-2 3 16,10-2 2-16,4 3 1 0,7 5 1 16,6 4 0-16,10 8 3 15,3 7 4-15,7 14-1 16,2 4 1-16,5 9-1 15,-1 4-2-15,5 7-2 16,-5 0-6-16,0 3 0 16,-6-1 0-16,-3-4 0 15,-6-2 0-15,-5-5 0 16,-6-4 0-16,-14-16 0 16,0 0 0-16,0 0 0 15,0 0 0-15,0 0 0 16,-16-25 0-16,5-2-4 15,4 0-6-15,1-8 1 0,10 3-1 16,1-4 1-16,12 7 1 16,3 2 5-1,5 7 7-15,9 11 5 0,-1 6 0 16,8 14 1-16,-7 5 0 16,6 11 0-16,-9 3-9 15,3 8-1-15,-9-2 0 16,-1 0 0-16,-8-3 0 15,-2-3 0-15,-5-6 0 16,-3-6 0-16,-6-18 0 16,0 0-9-16,0 0-24 15,0 0-2-15,25-24-3 16,-10-10-3-16,15-6-2 0,10-10-2 16,19-6 35-16</inkml:trace>
        </inkml:traceGroup>
        <inkml:traceGroup>
          <inkml:annotationXML>
            <emma:emma xmlns:emma="http://www.w3.org/2003/04/emma" version="1.0">
              <emma:interpretation id="{29E0BE1C-3EA0-4F21-95CD-23AEF1836B47}" emma:medium="tactile" emma:mode="ink">
                <msink:context xmlns:msink="http://schemas.microsoft.com/ink/2010/main" type="inkWord" rotatedBoundingBox="12208,15932 16532,15800 16549,16347 12225,16479"/>
              </emma:interpretation>
              <emma:one-of disjunction-type="recognition" id="oneOf19">
                <emma:interpretation id="interp95" emma:lang="en-US" emma:confidence="0">
                  <emma:literal>Newton's</emma:literal>
                </emma:interpretation>
                <emma:interpretation id="interp96" emma:lang="en-US" emma:confidence="0">
                  <emma:literal>newborns</emma:literal>
                </emma:interpretation>
                <emma:interpretation id="interp97" emma:lang="en-US" emma:confidence="0">
                  <emma:literal>overtones</emma:literal>
                </emma:interpretation>
                <emma:interpretation id="interp98" emma:lang="en-US" emma:confidence="0">
                  <emma:literal>Newsome</emma:literal>
                </emma:interpretation>
                <emma:interpretation id="interp99" emma:lang="en-US" emma:confidence="0">
                  <emma:literal>Neuters</emma:literal>
                </emma:interpretation>
              </emma:one-of>
            </emma:emma>
          </inkml:annotationXML>
          <inkml:trace contextRef="#ctx0" brushRef="#br2" timeOffset="126380.5601">-578 9984 108 0,'-31'-29'37'15,"31"29"-1"-15,-31-12-2 0,31 12-1 16,-16 16-26-16,20 7-7 16,1 6 0-1,10 7 0-15,1 4 0 16,2 1 0-16,2 2 0 0,0-3 0 15,-2-6 0-15,-4-3 0 16,-1-12 0-16,-13-19 0 16,9 17 0-16,-9-17-2 15,-8-24-11-15,-2-1-3 16,1-6-2-16,-13-14 0 16,6 0 0-16,-11-9 1 15,5 4 10-15,-1 0 8 16,-3 3 9-16,6 9 2 15,1 6 6-15,19 32 0 16,-13-20 0-16,13 20 0 16,25 34-4-16,6 2-14 15,7 4 0-15,10 6 0 0,10 3 0 16,4 1 0-16,6-3 0 16,3-7 0-16,-3-4 0 15,-7-11 0-15,-5-11 0 16,-7-10 0-16,-11-9 0 15,-13-12 0-15,-12-8 0 16,-15-13 0-16,-11-7-5 16,-14-10-5-16,-9-1 0 15,-7-2-2-15,-2 8 0 16,-6 0 0-16,6 14-1 16,6 5 4-16,8 17-3 15,13 10-5-15,18 4-4 16,5 22 1-16,19-1-2 0,8 4 0 15,17 6 2-15,3 3 2 16,10 2 5-16,-1-2 8 16,2 2 12-16,-9-2 11 15,-9-8 6-15,-1 1 10 16,-21-15 0-16,2-1 0 16,-25-11-1-16,31-9-1 15,-24-9-9-15,13 0-9 16,-4-9-14-16,6-2 0 15,0-1 0-15,-1-1 0 16,-6 0 0-16,-8 3 0 16,-5 3 0-16,-11 3 0 15,-8 9-1-15,-8 8-1 0,-9 9 3 16,-2 10 0-16,-4 8 0 16,0 8-1-16,3 10 0 15,8 3 0-15,9 0 0 16,14 6 0-16,17-4 0 15,15-4 0-15,11-3 0 16,14-9 0-16,7-8 0 16,1-6 0-16,6-8 0 15,-11-13-13-15,-1-3-6 16,-14-12-2-16,-3-4-2 16,-12-13 0-16,-4 5 1 15,-11-10 4-15,-4 5 15 16,-3 4 13-16,-11-2 9 0,4 15 4 15,-10 1 1-15,15 20-1 16,-20-4 1-16,20 4-5 16,-14 33-19-1,14-6 0-15,5 7 0 0,8 2 0 16,5 2 0-16,9-2 0 16,5-2 0-16,10-4 0 15,5-6 0-15,2-10 0 16,-1-7 0-16,-1-8 0 15,-2-8 0-15,-9-8 0 16,-7-4 0-16,-9-8 0 16,-7-3 0-16,-10-3 0 0,-6 1 0 15,-4 5 0-15,-8 4 0 16,-1 4 0-16,0 6 0 16,-1 8 0-1,17 7 0-15,-21 14 0 16,19 4 0-16,7 4 0 0,12 5 0 15,10 2 0-15,9 3 0 16,7-3 0-16,6 0 0 16,5-8 0-16,0-4 0 15,-3-8 0-15,-3-8 0 16,-10-8 0-16,-9-7 0 16,-9-8 0-16,-11-7 0 15,-11-5 0-15,-9-5 0 0,-7-1 0 16,-9-1 0-1,0 1 0-15,-4 4 0 16,1 2 0-16,10 12 0 16,0-3-24-16,20 25-8 0,-7-25-1 15,7 25 0-15,23-11-2 16,4 9 1-16,-3-1 7 16,1-3 10-16,0-1 9 15,-5-4 24-15,-20 11 12 16,18-30 4-16,-18 30 2 15,0-36 1-15,0 36-1 16,-11-22-1-16,11 22-3 16,0 0-29-16,13 40-1 15,3-2 0-15,8 7 0 16,5 9 0-16,5-1 0 16,4 1 0-16,-2-5 0 15,-5-6 0-15,-8-7 0 0,4-2-22 16,-20-16-10-16,-3-1-2 15,-20-16 0-15,-4 1-2 16,-11-14 0-16,-1-3 0 16,-4-10 14-16,-6-2 20 15,6-4 2-15,3 4 15 16,10 0 20-16,-6-1 0 16,13 8 1-16,0 2-2 15,16 18 1-15,5-22-2 16,19 19-2-16,1 1-31 15,15 0-5-15,21 11-18 16,0-5-4-16,13 3-2 16,-7-7-1-16,5 5 0 0,-14-10 1 15,3-1 7-15,-19-4 14 16,-10-5 13-16,-8-3 10 16,-15-3 6-16,-4 3 4 15,-14-7 3-15,9 25 1 16,-31-35-3-16,13 30-2 15,-14-2-5-15,3 12-8 16,-9 4-11-16,6 11 0 16,-3 7 0-16,5 7 0 15,6 2 0-15,8 5 0 16,16 1 0-16,11-3 0 16,19 1 0-16,12-6 0 15,16-7 0-15,8-5 0 0,7-10 0 16,-1-6 0-16,-2-6 0 15,-12-13-5-15,-13-3-4 16,-16-11 0 0,-18-5 4-16,-17-4 6 0,-15-2-1 15,-10 0 1-15,-7-2 6 16,0 8 0-16,2 5-6 16,5 6-7-16,13 10-9 15,18 11-13-15,0 0-4 16,17-15 0-16,13 24 1 15,3-5 0-15,8 5 8 16,3-2 14-16,-10-1 16 0,2 3 18 16,-18-11 6-16,0 7 2 15,-18-5-1 1,16 2 0-16,-16-2 0 16,0 0-9-16,0 0-20 0,8 23-3 15,1-7 0-15,5 4 0 16,2 4 0-16,4 1 0 15,2 0 0-15,-2 0 0 16,-1-1 0-16,1-6 0 16,-3-2 0-16,-17-16 0 15,18 14 0-15,-18-14 0 16,0 0 0-16,-6-23 0 16,-1 5 0-16,-4-7 0 0,0-4 0 15,4-4 0 1,5-3 0-16,8 0 0 0,8 2 0 15,8 7 0 1,10 6 0-16,6 10 0 0,7 9 0 16,2 11 0-16,2 7 0 15,-2 8 0-15,-8 5 0 16,-2 1 0-16,-10-1 0 16,-4-2 0-16,-5-6 0 15,-5-1 0-15,-13-20 0 16,12 18 0-16,-12-18-25 15,0 0-7-15,20-11-1 16,-23-8 0-16,6-1-1 16,-3-13-1-16,4 1 0 15,-2-4 13-15,-2 0 17 16,1 2 5-16,1 7 0 16,0 4 11-16,-9 1 23 0,7 22 1 15,0 0 1-15,0 0-1 16,0 0 0-16,-9 18-1 15,9-18-2-15,16 38-30 16,4-13-2-16,0-3 0 16,12 3-26-16,-6-9-6 15,4-2-1-15,-8-14-1 16,3 0-1-16,-5-12-2 16,3-1 1-16,-1-5 15 15</inkml:trace>
          <inkml:trace contextRef="#ctx0" brushRef="#br2" timeOffset="126719.2617">3319 9685 159 0,'-21'-9'36'0,"-10"-3"-2"16,7 12-8-16,-4 2-26 16,10 7 0-16,18-9 0 15,-17 34 0-15,19-11 0 16,5 2 0-16,10 1 0 15,8-3 0-15,9 2 0 16,8 0 0-16,4 2 0 16,3-1 0-16,2-1 0 15,-3 0 0-15,-4 0 0 16,-10 0 0-16,-10-3 0 16,-12-1 0-16,-14-4 0 0,2-17 0 15,-29 23 0-15,6-18 0 16,-6-5 0-16,-5-9-2 15,10 2-27-15,1-13-4 16,16-1-1-16,1-10-3 16,28-1 0-16,10-8-2 15,35 3 1-15</inkml:trace>
        </inkml:traceGroup>
        <inkml:traceGroup>
          <inkml:annotationXML>
            <emma:emma xmlns:emma="http://www.w3.org/2003/04/emma" version="1.0">
              <emma:interpretation id="{86CC1E51-BFBE-4BE0-BD81-6EBD6894E257}" emma:medium="tactile" emma:mode="ink">
                <msink:context xmlns:msink="http://schemas.microsoft.com/ink/2010/main" type="inkWord" rotatedBoundingBox="17180,15582 19180,15475 19213,16101 17214,16208"/>
              </emma:interpretation>
              <emma:one-of disjunction-type="recognition" id="oneOf20">
                <emma:interpretation id="interp100" emma:lang="en-US" emma:confidence="0">
                  <emma:literal>3rd</emma:literal>
                </emma:interpretation>
                <emma:interpretation id="interp101" emma:lang="en-US" emma:confidence="0">
                  <emma:literal>Bra</emma:literal>
                </emma:interpretation>
                <emma:interpretation id="interp102" emma:lang="en-US" emma:confidence="0">
                  <emma:literal>Bree</emma:literal>
                </emma:interpretation>
                <emma:interpretation id="interp103" emma:lang="en-US" emma:confidence="0">
                  <emma:literal>sna</emma:literal>
                </emma:interpretation>
                <emma:interpretation id="interp104" emma:lang="en-US" emma:confidence="0">
                  <emma:literal>2nd</emma:literal>
                </emma:interpretation>
              </emma:one-of>
            </emma:emma>
          </inkml:annotationXML>
          <inkml:trace contextRef="#ctx0" brushRef="#br2" timeOffset="128319.2668">4272 9595 130 0,'0'0'35'15,"-14"-36"-2"-15,23 18-1 16,1-5-12-16,21 7-15 16,3 1-5-16,11 3 0 15,6 3 0-15,-1 2 0 16,-1 5 0-16,-5 2 0 15,-8 3 0-15,-9 8 0 0,-11 2 0 16,-11 5 0-16,-12 2 0 16,-9 5 0-1,-11 2 0-15,-7 2 0 16,-6 1 0-16,-4-1 0 0,5-2 0 16,3-5 0-16,10-4 0 15,10-2 0-15,16-16 0 16,0 0 0-16,31 16 0 15,5-14 0-15,7-2 0 16,6 2 0-16,5 1 0 16,0 6 0-16,-3 4 0 15,-4 5 0-15,-8 3 0 16,-6 5 0-16,-11 1 0 0,-13 1 0 16,-8-1 0-1,-10 0 0-15,-7-5 0 16,-7-2 0-16,-8-8 0 15,0-3 0-15,-1-5 0 0,1-6 0 16,4-5 0-16,4-8 0 16,23 15-12-16,-15-39-17 15,28 14-3-15,3-13-1 16,15 4 0-16,1-9-2 16,12 5 2-16,-1-5 11 15,-2 1 11-15,3 4 21 16,-16-1 21-16,0 8 2 15,-14 1 1-15,0 8 1 16,-10 0-1-16,-4 22 0 16,5-23-5-16,-5 23-29 15,0 0 0-15,17 20 0 16,-3 3 0-16,2 8 0 0,6 5 0 16,0 3 0-16,1 3 0 15,1 1 0-15,-3-3 0 16,-6-6 0-16,-1-7 0 15,-5-9 0-15,-9-18 0 16,0 0 0-16,0 0 0 16,-14-31 0-16,6-3 0 15,1-7 0-15,-2-6 0 16,6-4 0-16,4 3 0 16,10 1 0-16,6 7 0 15,8 8 0-15,7 7 0 16,6 9 0-16,11 12 0 15,-6 6-16-15,9 9-12 0,-6 1-4 16,1 10 0-16,-8-2-1 16,3 10 1-16,-10-6 0 15,-1 1 11-15,0-4 12 16,-3-1 15-16,-4-9 10 16,-4-4 6-16,1-1 11 15,-21-6-1-15,27-15 1 16,-18-1-1-16,-9 16-2 15,20-34-9-15,-9 18-11 16,-4-2-10-16,-3 0 0 16,-4 18 0-16,-2-29 0 15,2 29 0-15,-32-16 0 0,6 12 0 16,-8 6 0-16,-6 7 0 16,-3 7 0-16,2 6 0 15,1 8 0-15,11 8 0 16,7 2 0-16,13 1 0 15,13 2 0-15,14-3 0 16,15-8 0-16,10-7 0 16,7-8 0-16,4-12 0 15,-1-10 0-15,-3-8 0 16,-8-12 0-16,-4-9-7 16,-17-15-3-16,-4-3 0 15,-14-6 1-15,-10-1 10 16,-4 3 1-16,-3 4 4 0,-2 9 2 15,-1 9 1-15,3 17 1 16,-2 14-10-16,16 3 0 16,-8 38 0-16,14-4 0 15,1 12 0-15,11 7 0 16,2 4 0-16,7-1 0 16,7-2 0-16,-1-5 0 15,8-1 0-15,-6-15-23 16,6-6-11-16,-9-17-1 15,6-2-1-15,-7-14-2 16,7-3-1-16,2-12 0 16</inkml:trace>
        </inkml:traceGroup>
        <inkml:traceGroup>
          <inkml:annotationXML>
            <emma:emma xmlns:emma="http://www.w3.org/2003/04/emma" version="1.0">
              <emma:interpretation id="{E8F413FA-790C-46C3-BBB5-5D8959EF3D92}" emma:medium="tactile" emma:mode="ink">
                <msink:context xmlns:msink="http://schemas.microsoft.com/ink/2010/main" type="inkWord" rotatedBoundingBox="19510,15590 21522,15733 21479,16341 19466,16197"/>
              </emma:interpretation>
              <emma:one-of disjunction-type="recognition" id="oneOf21">
                <emma:interpretation id="interp105" emma:lang="en-US" emma:confidence="0">
                  <emma:literal>law</emma:literal>
                </emma:interpretation>
                <emma:interpretation id="interp106" emma:lang="en-US" emma:confidence="0">
                  <emma:literal>Law</emma:literal>
                </emma:interpretation>
                <emma:interpretation id="interp107" emma:lang="en-US" emma:confidence="0">
                  <emma:literal>raw</emma:literal>
                </emma:interpretation>
                <emma:interpretation id="interp108" emma:lang="en-US" emma:confidence="0">
                  <emma:literal>haw</emma:literal>
                </emma:interpretation>
                <emma:interpretation id="interp109" emma:lang="en-US" emma:confidence="0">
                  <emma:literal>caw</emma:literal>
                </emma:interpretation>
              </emma:one-of>
            </emma:emma>
          </inkml:annotationXML>
          <inkml:trace contextRef="#ctx0" brushRef="#br2" timeOffset="128634.4809">6585 9451 129 0,'0'0'35'0,"-5"-16"-1"15,5 16-2-15,0 0-14 16,27 29-11-16,-15 2-7 16,5 10 0-16,-1 9 0 15,2 10 0-15,0 1 0 16,2 2 0-16,2 0 0 0,-1-4 0 15,3-7 0 1,-3-8 0-16,1-10 0 16,-6-13-2-16,9-1-29 15,-5-16-3-15,2-6 0 0,-8-16-2 16,6-2 1-16,-5-12-1 16,8 3 1-16,-1-5 24 15</inkml:trace>
          <inkml:trace contextRef="#ctx0" brushRef="#br2" timeOffset="129588.1409">7217 9714 138 0,'5'-27'34'0,"2"4"1"16,-10-6-2-16,1 7-18 16,-11-1-15-16,-1 7 0 15,-8 5 0-15,-3 7 0 16,-6 10 0-16,-3 5 0 0,-2 8 0 15,0 10 0-15,2 5 0 16,5 2 0-16,7 6 0 16,13-3 0-16,13-1 0 15,12-2 0-15,13-5 0 16,10-6 0-16,8-5 0 16,4-8 0-16,1-8 0 15,-5-8 0-15,-5-8 0 16,-8-6 0-16,-12-6 0 15,-6-1 0-15,-11-2 0 16,-5 4 0-16,-9 1 0 16,0 6 0-16,9 16 0 15,-27-11 0-15,27 11 0 0,-25 20 0 16,19-2 0-16,5 7 0 16,6 4 0-16,8 0 0 15,7 3 0-15,8-3 0 16,8-2 0-16,2-6 0 15,4-3 0-15,3-5 0 16,0-9 0-16,-2-10 0 16,-3-5 0-16,-7-5 0 15,-5-9 0-15,-8-6 0 16,-5-3-2-16,-6-2 1 16,-7 0 2-16,-6 4-1 15,-3 3 1-15,-4 6 0 0,11 23-1 16,-24-20 0-16,24 20 0 15,0 0 0 1,-14 32 0-16,18-6 0 0,6 4 0 16,8 1 0-16,10 3 0 15,2-2 0-15,8-3 0 16,0-4 0-16,4-5 0 16,-1-6 0-16,-1-8 0 15,-2-6 0-15,-4-7 0 16,-5-6 0-16,-6-9 0 15,-7-3 0-15,-3-5 0 16,-7-3 0-16,-8 1 0 16,-4 0 0-16,-3 5 0 0,-2 1 0 15,-1 10 0-15,12 16 0 16,-22-2 0-16,22 2 0 16,-3 38 0-1,12-7 0-15,9 7 0 0,7 5 0 16,11 2 0-16,7-4 0 15,10-3 0-15,3-6 0 16,1-10 0-16,1-8 0 16,-6-10 0-16,-5-11 0 15,-11-11 0-15,-9-9 0 16,-12-11 0-16,-12-7 0 16,-10-5 0-16,-7-4 0 15,-11 0 0-15,-3 1 0 0,-4 8 0 16,0 6 0-16,6 17-8 15,-4 4-24 1,10 16-1-16,3 4-4 16,17-2-1-16,-1 24-2 0,19-6-1 15</inkml:trace>
        </inkml:traceGroup>
      </inkml:traceGroup>
    </inkml:traceGroup>
    <inkml:traceGroup>
      <inkml:annotationXML>
        <emma:emma xmlns:emma="http://www.w3.org/2003/04/emma" version="1.0">
          <emma:interpretation id="{FA91557F-1196-401B-BC21-87FCA3B748E3}" emma:medium="tactile" emma:mode="ink">
            <msink:context xmlns:msink="http://schemas.microsoft.com/ink/2010/main" type="paragraph" rotatedBoundingBox="7260,16756 22214,16741 22216,18917 7262,189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1D22AE3-CA49-4011-94BA-5F56869F07BB}" emma:medium="tactile" emma:mode="ink">
              <msink:context xmlns:msink="http://schemas.microsoft.com/ink/2010/main" type="line" rotatedBoundingBox="7260,16756 22214,16741 22215,17996 7261,18011"/>
            </emma:interpretation>
          </emma:emma>
        </inkml:annotationXML>
        <inkml:traceGroup>
          <inkml:annotationXML>
            <emma:emma xmlns:emma="http://www.w3.org/2003/04/emma" version="1.0">
              <emma:interpretation id="{75D2C3BC-ABE0-4CC1-BAEA-B9E031277430}" emma:medium="tactile" emma:mode="ink">
                <msink:context xmlns:msink="http://schemas.microsoft.com/ink/2010/main" type="inkWord" rotatedBoundingBox="7323,16741 9238,17051 9103,17885 7188,17576"/>
              </emma:interpretation>
              <emma:one-of disjunction-type="recognition" id="oneOf22">
                <emma:interpretation id="interp110" emma:lang="en-US" emma:confidence="0">
                  <emma:literal>(for</emma:literal>
                </emma:interpretation>
                <emma:interpretation id="interp111" emma:lang="en-US" emma:confidence="0">
                  <emma:literal>(por</emma:literal>
                </emma:interpretation>
                <emma:interpretation id="interp112" emma:lang="en-US" emma:confidence="0">
                  <emma:literal>(For</emma:literal>
                </emma:interpretation>
                <emma:interpretation id="interp113" emma:lang="en-US" emma:confidence="0">
                  <emma:literal>(Par</emma:literal>
                </emma:interpretation>
                <emma:interpretation id="interp114" emma:lang="en-US" emma:confidence="0">
                  <emma:literal>(Per</emma:literal>
                </emma:interpretation>
              </emma:one-of>
            </emma:emma>
          </inkml:annotationXML>
          <inkml:trace contextRef="#ctx0" brushRef="#br2" timeOffset="130956.7846">-5459 10691 82 0,'-9'-16'30'16,"-6"-6"1"-16,15 22 3 0,-21-30-4 15,21 30-11-15,-13-22-4 16,13 22-1-16,0 0-14 15,-16 0 0-15,16 0 0 16,-22 31 0-16,6-1 0 16,-4 14 0-16,-2 4 0 15,1 10 0-15,3 10 0 16,5 2 0-16,9 8 0 16,10 3 0-16,8-6 0 0,15-3 0 15,5-7 0 1,12-9 0-16,11-8 0 15,-6-17-17-15,10-6-20 16,-12-20-5-16,1-5-2 0,-12-12-1 16,-2-1-2-16</inkml:trace>
          <inkml:trace contextRef="#ctx0" brushRef="#br2" timeOffset="131452.2408">-4880 11540 180 0,'-16'13'44'16,"16"-13"-13"-16,0 0-31 16,-9-23 0-16,7 1 0 0,-4-3 0 15,-1-9 0-15,-7-9 0 16,-8-8 0-16,-5-6 0 15,-5-5 0-15,-3-1 0 16,5 4 0-16,3 1 0 16,7 3 0-16,11 6 0 15,12 6 0-15,14 9 0 16,11 9 0-16,10 16 0 16,-2-2 0-16,11 18-24 15,-7 4-9-15,2 16 1 16,-19 2-3-16,-5 14 1 15,-16-7-1-15,-9 7 12 0,-11-2 7 16,-8 1 10-16,-10-8 13 16,-2-5 12-16,-1-2 6 15,-8-18 9-15,14 5 0 16,1-14 0 0,16 2-1-16,16-2 0 0,0 0-14 15,14-24-19-15,20 10 0 16,20 14-26-16,1-11-7 15,8 6-7-15,0-2-1 16,2 7-1-16,-7-2 0 16,-1 4 12-16</inkml:trace>
          <inkml:trace contextRef="#ctx0" brushRef="#br2" timeOffset="132111.153">-4469 11119 170 0,'-27'-28'41'16,"11"19"-4"-16,-11-6-30 15,5 13-7-15,1 6 0 16,-1 5 0-16,-1 7 0 16,-1 8 0-16,2 8 0 15,3 4 0-15,2 7 0 16,10 2 0-16,9 2 0 16,9-2 0-16,12-5 0 15,12-4 0-15,10-11 0 16,5-9 0-16,1-11 0 15,-3-8 0-15,-6-14 0 0,-11-8 0 16,-12-7 0 0,-13-6 0-16,-15-3 0 15,-9 1 0-15,-7 2 0 16,-4 2 0-16,3 9 0 0,-1-1-13 16,13 11-12-16,14 17-5 15,-7-21-1-15,7 21-1 16,34-11 0-16,-11 4 2 15,13 7 10-15,-1-2 13 16,-3-2 19-16,-3 8 17 16,-13-9 3-16,-16 5 0 15,0 0 2-15,18 5-2 16,-18-5 1-16,-3 20-17 16,1-4-16-16,11 7 0 0,4 10 0 15,6 6 0 1,5 5 0-16,3-1 0 15,0-4 0-15,-3-3 0 0,-5-3 0 16,-2-12 0-16,-17-21 0 16,0 0 0-16,0 0 0 15,0-19 0-15,-15-16 0 16,-5-2 0-16,0-7 0 16,2-2 0-16,4 1 0 15,7 1 0-15,12 5 0 16,10 6 0-16,12 10 0 15,9 3 0-15,13 11 0 0,-4 0-28 16,9 9-4 0,-7-2-2-16,1 10-3 15,-10-7-1-15,4 8-1 16,-6-5 1-16,7 1 30 0</inkml:trace>
        </inkml:traceGroup>
        <inkml:traceGroup>
          <inkml:annotationXML>
            <emma:emma xmlns:emma="http://www.w3.org/2003/04/emma" version="1.0">
              <emma:interpretation id="{5A111052-84A9-4BAF-ACA2-DA8FA448CA33}" emma:medium="tactile" emma:mode="ink">
                <msink:context xmlns:msink="http://schemas.microsoft.com/ink/2010/main" type="inkWord" rotatedBoundingBox="9608,17053 12211,17280 12155,17926 9551,17699"/>
              </emma:interpretation>
              <emma:one-of disjunction-type="recognition" id="oneOf23">
                <emma:interpretation id="interp115" emma:lang="en-US" emma:confidence="1">
                  <emma:literal>every</emma:literal>
                </emma:interpretation>
                <emma:interpretation id="interp116" emma:lang="en-US" emma:confidence="0">
                  <emma:literal>evens</emma:literal>
                </emma:interpretation>
                <emma:interpretation id="interp117" emma:lang="en-US" emma:confidence="0">
                  <emma:literal>evenf</emma:literal>
                </emma:interpretation>
                <emma:interpretation id="interp118" emma:lang="en-US" emma:confidence="0">
                  <emma:literal>wens</emma:literal>
                </emma:interpretation>
                <emma:interpretation id="interp119" emma:lang="en-US" emma:confidence="0">
                  <emma:literal>ovens</emma:literal>
                </emma:interpretation>
              </emma:one-of>
            </emma:emma>
          </inkml:annotationXML>
          <inkml:trace contextRef="#ctx0" brushRef="#br2" timeOffset="134015.9173">-3298 11202 148 0,'0'0'40'0,"-27"0"-5"15,27 0-5-15,0 0-28 16,0 0-2-16,36 2 0 15,-7-6 0-15,4 1 0 16,5-3 0-16,0-3 0 16,-2-3 0-16,-4-3 0 15,-5-1 0-15,-5 0 0 0,-8-2 0 16,-6-2 0-16,-10 2 0 16,-7 2 0-16,-9 5 0 15,-9 6 0-15,-6 3 0 16,-7 7 0-16,-3 6 0 15,-2 9 0-15,3 5 0 16,6 6 0-16,9 3 0 16,13 6 0-16,14 1 0 15,14 0 0-15,15-1 0 16,11-6 0-16,9-3 0 16,3-10 0-16,0-12 0 15,6 0-18-15,-13-18-8 16,2 0-2-16,-14-16 0 0,-1 2 0 15,-14-13 3-15,2 3 7 16,-11-3 19-16,-5-9 21 16,-3 13 5-16,-6-6 1 15,5 13 0-15,-9-2 0 16,9 27-3-16,-9-23-13 16,9 23-12-16,5 18 0 15,6 0 0-15,0 7 0 16,5 9 0-16,4 6 0 15,5 5 0-15,6 0 0 16,1-4 0-16,3-1 0 16,-5-4 0-16,3-9 0 15,-6-11 0-15,-5-13 0 0,-6-8 0 16,-7-13 0-16,-6-5 0 16,-4-12 0-1,-7-4 0-15,1-3 0 16,-2 1 0-16,0 0 0 0,2 3 0 15,3 7 0-15,6 4 0 16,5 7 0-16,-7 20 0 16,31-18 0-16,-13 15 0 15,9 14-21-15,-7-6-2 16,9 13-1-16,-11-4 0 16,7 8 1-16,-25-22 6 15,34 32 14-15,-14-15 15 16,-20-17 9-16,35 18 2 15,-35-18 0-15,36 5 1 16,-36-5-2-16,36-11-12 16,-20-1-10-16,6-3 0 15,-4-1 0-15,-4-2 0 0,1-4 0 16,-8 3 0-16,-4-1 0 16,-3 20 0-16,-14-27 0 15,-6 21 0-15,-5 6 0 16,-6 8 0-16,-5 4 0 15,2 12 0-15,0 3 0 16,6 10 0-16,9 3 0 16,10 3 0-16,12 2 0 15,15 0 0-15,13-2 0 16,12-7 0-16,6-5 0 16,7-10 0-16,0-8 0 15,0-13 0-15,-6-4 0 16,-8-17-5-16,1-1-13 0,-16-15-2 15,-2 2-1-15,-14-11 3 16,0 2 7-16,-11 5 10 16,-4-4 9-16,3 12 6 15,-12-3 5-15,6 18 1 16,-4-2 1-16,11 18-9 16,0 0-12-16,0 0 0 15,9 32 0-15,4-9 0 16,3 6 0-16,4 9 0 15,1 0 0-15,5 1 0 16,1 1 0-16,-6-4 0 16,1-4 0-16,-2-3 0 0,-6-9 0 15,-14-20 0-15,0 0 0 16,0 0 0-16,-2-38 0 16,-10 4 0-16,-4-4 0 15,1-3 0 1,3-4 0-16,4 3 0 0,12 5 0 15,9 2 0-15,10 8 0 16,8 4 0-16,10 7 0 16,4 7 0-16,0 7 0 15,-1 6 0-15,-5 6 0 16,-8 7 0-16,-7 4 0 16,-6 3 0-16,-9 6 0 15,-2 3 0-15,-4 1 0 0,1 2 0 16,3 2 0-16,2-2 0 15,4 0 0-15,1-2 0 16,8-9 0-16,3-5 0 16,2-6 0-16,4-12 0 15,0-6 0-15,-1-7 0 16,-1-8 0-16,0-6 0 16,-5-6 0-16,-3-5 0 15,-6-2 0-15,-3-3 0 16,-6 1 0-16,-3 4 0 15,-3 6 0-15,-1 4 0 16,1 26 0-16,-6-19 0 16,6 19 0-16,9 32 0 0,2 8 0 15,5 10 0-15,6 13 0 16,5 7 0-16,2 6 0 16,3-3 0-1,-1-2 0-15,-4-7 0 0,-2-11 0 16,-3-12 0-16,-4-12 0 15,-18-29-23-15,0 0-9 16,0 0-3-16,13-42-2 16,-19-8-3-16,8-6-1 15,0-16-2-15</inkml:trace>
        </inkml:traceGroup>
        <inkml:traceGroup>
          <inkml:annotationXML>
            <emma:emma xmlns:emma="http://www.w3.org/2003/04/emma" version="1.0">
              <emma:interpretation id="{433F48A1-16F3-48D6-B0EC-808FF5FC5942}" emma:medium="tactile" emma:mode="ink">
                <msink:context xmlns:msink="http://schemas.microsoft.com/ink/2010/main" type="inkWord" rotatedBoundingBox="12834,17154 16317,17151 16318,17838 12835,17842"/>
              </emma:interpretation>
              <emma:one-of disjunction-type="recognition" id="oneOf24">
                <emma:interpretation id="interp120" emma:lang="en-US" emma:confidence="1">
                  <emma:literal>astron</emma:literal>
                </emma:interpretation>
                <emma:interpretation id="interp121" emma:lang="en-US" emma:confidence="0">
                  <emma:literal>actor</emma:literal>
                </emma:interpretation>
                <emma:interpretation id="interp122" emma:lang="en-US" emma:confidence="0">
                  <emma:literal>action</emma:literal>
                </emma:interpretation>
                <emma:interpretation id="interp123" emma:lang="en-US" emma:confidence="0">
                  <emma:literal>apron</emma:literal>
                </emma:interpretation>
                <emma:interpretation id="interp124" emma:lang="en-US" emma:confidence="0">
                  <emma:literal>actors</emma:literal>
                </emma:interpretation>
              </emma:one-of>
            </emma:emma>
          </inkml:annotationXML>
          <inkml:trace contextRef="#ctx0" brushRef="#br2" timeOffset="134718.3903">293 11456 87 0,'-7'-25'35'16,"9"7"-1"-16,-9-15 0 15,8 12-1-15,-4-12-6 16,5 12-22-16,-4-8-5 16,4 4 0-16,-4-2 0 15,-2 0 0-15,-3 2 0 16,-6 1 0-16,-3 1 0 16,-7 7 0-16,-6 5 0 0,-7 9 0 15,-4 9 0 1,-2 8 0-16,-1 10 0 15,3 7 0-15,4 8 0 16,9 5 0-16,13 2 0 0,10-2 0 16,13-2 0-16,13-2 0 15,7-9 0-15,7-8 0 16,5-12 0-16,1-10 0 16,-2-13 0-16,-3-8 0 15,-6-10 0-15,-6-11 0 16,-3-3 0-16,-7 0 0 15,-6 2 0-15,-6 3 0 16,-1 9 0-16,-6 7 0 16,4 22 0-16,0 0 0 15,0 0 0-15,-7 17 0 16,11 11 0-16,1 8 0 16,6 6 0-16,7 5 0 0,2-2 0 15,5 1 0-15,4-4 0 16,3-14 0-16,10 1-11 15,-4-18-21-15,5-2 0 16,-5-20-2-16,9 0-1 16,-9-16-1-16,12 4 0 15,-10-8 3-15</inkml:trace>
          <inkml:trace contextRef="#ctx0" brushRef="#br2" timeOffset="136583.4682">993 11188 155 0,'-14'-33'35'16,"5"14"-1"-16,-13-8-3 0,4 12-31 16,-2 8 0-16,-3 5 0 15,-2 8 0-15,1 6 0 16,-1 8 0-16,0 2 0 16,-2 8 0-16,5 8 0 15,6 2 0-15,5 3 0 16,13 2 0-16,7-2 0 15,16 0 0-15,13-5 0 16,14-9 0-16,8-11 0 16,5-6 0-16,-2-17-10 15,-2-1-9-15,-10-19-2 16,-4 0-1-16,-17-18-2 16,-4 0 2-16,-17-13 4 0,-6-3 20 15,1 5 13-15,-11-6 3 16,5 15 4-16,-11-2 0 15,10 19 2 1,-7 6-1-16,10 22-13 0,0 0-10 16,-7 22 0-16,11 6 0 15,5 12 0-15,4 10 0 16,-3 6 0-16,7 5 0 16,2 2 0-16,1-1 0 15,0-8 0-15,-2-6 0 16,-3-10 0-16,3-6-29 15,-18-32-3-15,0 0-1 16,0 0-1-16,-2-18 0 0,-22-12 0 16,5 3 1-1,-7-9 15-15,-4 2 19 16,1 7 28-16,-4-9 4 16,8 12 1-16,0-3 0 0,14 11 0 15,-2-7 0-15,13 23-1 16,18-31-18-16,11 15-15 15,15 10 0-15,1-8-20 16,16 10-11-16,-1-12-1 16,6 11-1-16,-10-10 0 15,4 8 1-15,-15-7 0 16,-4 3 20-16,-8 2 25 0,-17-7 18 16,0 12 1-1,-16 4 1-15,0 0 0 16,0 0 0-16,0 0-1 15,-12 27-14-15,17 4-18 16,-1 7 0-16,7 7 0 0,5 3 0 16,4 1 0-16,3-1 0 15,-1-3 0-15,1 4-2 16,-10-20-29-16,1-6-1 16,-14-23-2-16,0 0 1 15,0 0-2-15,-18-38 0 16,-3-1 1-16,3-10 17 15,-2-3 16-15,0 2 1 16,4-1 0-16,-1 4 12 16,7 6 9-16,-3 3 0 15,7 13 0-15,3 7 0 16,3 18-9-16,18-9-9 0,4 13-4 16,5 5-12-16,7 1-8 15,15 8 0-15,1-1-1 16,6 1 0-16,2-4 11 15,-4 0 11-15,-2-3 0 16,-7-5 0-16,-5-3 6 16,-13-8 19-16,-3 3 10 15,-15-16 0-15,-9 18 0 16,7-36-1-16,-7 18-1 16,-7-9 0-16,7 11-15 15,-9-4-18-15,9 20 0 16,-17-23 0-16,17 23 0 15,-30 3 0-15,6 6 0 0,-3 11 0 16,-3 5 0-16,1 8 0 16,0 8 0-16,7 6 0 15,9 5 0-15,12 0 0 16,12 0 0-16,14-5 0 16,9-4 0-16,9-7 0 15,6-14 0-15,3-13 0 16,-5-11 0-16,-5-12 0 15,-13-13 0-15,-9-13 0 16,-15-7 0-16,-12-5 0 16,-9 0 0-16,-10 2 0 15,-1 1 0-15,-5 8 0 16,1 5 0-16,9 18-12 0,1 0-14 16,21 18-5-16,0 0 0 15,0 0-2-15,0 0 1 16,39 1 0-1,-15 3 15-15,1-2 25 0,4 1 18 16,-29-3 5-16,34-5 1 16,-34 5 1-16,17-9-1 15,-17 9 1-15,0 0-14 16,0 0-19-16,0 0 0 16,19 22 0-16,-2-1 0 15,2 8 0-15,7 7 0 16,-1 4 0-16,6 1 0 15,-2-3 0-15,-2 0 0 16,-4-8 0-16,-3-5 0 0,-4-10 0 16,-16-15 0-1,16 3 0-15,-19-21-5 16,5-3-9-16,-11-12-1 0,7-1 0 16,-5-13 0-16,8 2 1 15,1-3 3-15,11-1 11 16,8 11 12-16,3 2 2 15,12 13 1-15,0 5 0 16,11 20 0-16,-4 5-1 16,4 18-10-16,-9 4-4 15,-4 7 0-15,-5 7 0 16,-2 4 0-16,-7 2 0 0,-4-6 0 16,-3-5 0-16,0-15 0 15,5 8-22 1,-18-31-10-16,29 25-1 15,-29-25-1-15,36-15-1 0,-18-3 0 16,9 8 1-16,-6-5 8 16,5 6 23-16,-1 6 24 15,-9-5 12-15,2 19 1 16,-18-11 1-16,15 40 0 16,-19-13 0-16,4 14-2 15,-9-7-5-15,7 8-28 16,4 4 0-16,-4-8-6 0,13 4-27 15,-6-17 0 1,8-5-4-16,-13-20-2 16,20 1-2-16,-9-22-2 15</inkml:trace>
        </inkml:traceGroup>
        <inkml:traceGroup>
          <inkml:annotationXML>
            <emma:emma xmlns:emma="http://www.w3.org/2003/04/emma" version="1.0">
              <emma:interpretation id="{B65A8B5B-155C-4058-9C52-C938B991FC6A}" emma:medium="tactile" emma:mode="ink">
                <msink:context xmlns:msink="http://schemas.microsoft.com/ink/2010/main" type="inkWord" rotatedBoundingBox="16636,17020 19643,17073 19626,18033 16619,17981"/>
              </emma:interpretation>
              <emma:one-of disjunction-type="recognition" id="oneOf25">
                <emma:interpretation id="interp125" emma:lang="en-US" emma:confidence="1">
                  <emma:literal>equal</emma:literal>
                </emma:interpretation>
                <emma:interpretation id="interp126" emma:lang="en-US" emma:confidence="0">
                  <emma:literal>equat</emma:literal>
                </emma:interpretation>
                <emma:interpretation id="interp127" emma:lang="en-US" emma:confidence="0">
                  <emma:literal>equab</emma:literal>
                </emma:interpretation>
                <emma:interpretation id="interp128" emma:lang="en-US" emma:confidence="0">
                  <emma:literal>Equal</emma:literal>
                </emma:interpretation>
                <emma:interpretation id="interp129" emma:lang="en-US" emma:confidence="0">
                  <emma:literal>aqual</emma:literal>
                </emma:interpretation>
              </emma:one-of>
            </emma:emma>
          </inkml:annotationXML>
          <inkml:trace contextRef="#ctx0" brushRef="#br2" timeOffset="137806.2924">3741 11121 124 0,'-19'-5'37'0,"19"5"-2"15,-20-2-1-15,20 2-9 16,18 0-25-16,5 0 0 16,8-2 0-16,7 0 0 15,3-1 0-15,3-3 0 0,-5-3 0 16,-1-1 0-16,-7-3 0 16,-8-3 0-16,-5 0 0 15,-5-4 0-15,-11 0 0 16,-8 2 0-16,-4 2 0 15,-8 1 0-15,-6 6 0 16,-7 8 0-16,-6 4 0 16,-5 10 0-16,2 5 0 15,-1 9 0-15,5 5 0 16,5 6 0-16,9 3 0 16,17 4 0-16,14-1 0 15,14-3 0-15,19-3 0 16,12-8 0-16,15-3-3 0,3-19-24 15,11-1-5-15,-6-18 0 16,6-3 0-16,-14-13-1 16,3 0 0-1,-16-8 1-15,0-1 16 0,-7 4 12 16,-8-2 14-16,-5 3 7 16,-10 1 3-16,-3 6 7 15,-14-5 5-15,2 10 1 16,-15-5-1-16,4 24-1 15,-14-29-11-15,14 29-4 16,-31-7-10-16,10 11-6 16,-5 7 0-16,-4 3 0 15,-3 6 0-15,-3 5 0 0,0 2 0 16,2 4 0-16,5 3 0 16,7-2 0-16,11-1 0 15,13-1 0-15,11-3 0 16,12-5 0-16,9-8 0 15,8-5 0-15,3-10 0 16,0-7 0-16,-2-6 0 16,-5-6 0-16,-9-3 0 15,-5-1 0-15,-10 5 0 16,-7 1 0-16,-7 18 0 16,-9-17 0-16,9 17 0 15,-32 15 0-15,8 5 0 0,-6 12 0 16,1 11 0-16,-2 8 0 15,0 10 0-15,6 4 0 16,9 3 0 0,16 0 0-16,5 1 0 15,17-8 0-15,12-7 0 0,11-11 0 16,13-11 0-16,7-10 0 16,0-9 0-16,-9-12 0 15,-4-10 0-15,2-7 0 16,-14-11 0-16,-15-7 0 15,-12-6 0-15,-13-5 0 16,-9-1 0-16,-11-3 0 16,-5-3 0-16,-17 1 0 0,-6 7 0 15,-1 4 0-15,2 11 0 16,-4 0-10 0,17 15-14-16,-2 0-6 15,36 14-1-15,-18-9-2 0,34 9 0 16,2-6-2-16,22 4 6 15,3 1 8-15,6-5 13 16</inkml:trace>
          <inkml:trace contextRef="#ctx0" brushRef="#br2" timeOffset="138152.8859">5010 11172 122 0,'-4'-18'35'0,"-14"-6"-1"15,9 6-2-15,-5 0 0 16,14 18-32-16,0 0 0 15,0 0 0-15,5 27 0 16,8 0 0-16,5 9 0 16,7 7 0-16,6 2 0 0,7 0 0 15,9 0 0-15,3-3 0 16,4-10 0-16,-1-9 0 16,-3-14 0-16,-7-12 0 15,-5-10 0-15,-18-17-3 16,-4-3-10-16,-17-12 0 15,-7-1-1-15,-11-5 1 16,-3 4 1-16,-12 4-1 16,3 7 3-16,0 9 2 15,6 7-4-15,5 10-5 16,20 10-2-16,0 0-1 16,0 0-1-16,36 25 0 15,2-7-1-15,15 2 5 0,6 3 11 16</inkml:trace>
          <inkml:trace contextRef="#ctx0" brushRef="#br2" timeOffset="138803.6433">5820 11224 137 0,'13'-18'34'15,"-13"18"0"-15,5-42-2 16,-3 23-14-16,-9-5-18 16,0 3 0-16,-8 1 0 15,-3 5 0-15,-4 5 0 16,-8 6 0-16,-8 6 0 15,-4 5 0-15,-3 6 0 16,2 8 0-16,7 4 0 16,9 6 0-16,9 7 0 0,12 1 0 15,17 1 0-15,13 1 0 16,13-3 0-16,12-7 0 16,5-8 0-16,2-10 0 15,2-11 0-15,-2-11 0 16,-4-11 0-16,-10-7 0 15,-10-7 0-15,-10-4 0 16,-11-4 0-16,-9 5 0 16,-11-1 0-16,-6 4 0 15,-7 8 0-15,1 7 0 16,-3 8 0-16,4 7 0 16,4 11 0-16,5 10 0 15,10 6 0-15,4 8 0 0,15 3 0 16,8 5 0-1,10 3 0-15,7-3 0 16,7-4 0-16,6-5 0 16,6-10 0-16,-1-9 0 0,-7-13 0 15,-5-14 0-15,-9-6 0 16,-6-10 0-16,-12-6 0 16,-8-7 0-16,-10-2 0 15,-8-3 0-15,-9-4 0 16,-3 3 0-16,-4 6 0 15,-1 6 0-15,-1 8 0 16,2 10 0-16,20 21 0 0,-22 5 0 16,21 22 0-1,6 11 0-15,10 5 0 16,4 9 0-16,10 6 0 16,6-1 0-16,2-4 0 0,3-10-1 15,7 2-30-15,-5-18-2 16,-1-9-2-16,-5-22-2 15,4-8-2-15,-6-14-2 16</inkml:trace>
        </inkml:traceGroup>
        <inkml:traceGroup>
          <inkml:annotationXML>
            <emma:emma xmlns:emma="http://www.w3.org/2003/04/emma" version="1.0">
              <emma:interpretation id="{8C7AB43F-9A99-4178-A36B-7B763759CCEF}" emma:medium="tactile" emma:mode="ink">
                <msink:context xmlns:msink="http://schemas.microsoft.com/ink/2010/main" type="inkWord" rotatedBoundingBox="20280,16932 22202,16891 22216,17533 20293,17574"/>
              </emma:interpretation>
              <emma:one-of disjunction-type="recognition" id="oneOf26">
                <emma:interpretation id="interp130" emma:lang="en-US" emma:confidence="1">
                  <emma:literal>and</emma:literal>
                </emma:interpretation>
                <emma:interpretation id="interp131" emma:lang="en-US" emma:confidence="0">
                  <emma:literal>ands</emma:literal>
                </emma:interpretation>
                <emma:interpretation id="interp132" emma:lang="en-US" emma:confidence="0">
                  <emma:literal>And</emma:literal>
                </emma:interpretation>
                <emma:interpretation id="interp133" emma:lang="en-US" emma:confidence="0">
                  <emma:literal>anal</emma:literal>
                </emma:interpretation>
                <emma:interpretation id="interp134" emma:lang="en-US" emma:confidence="0">
                  <emma:literal>an</emma:literal>
                </emma:interpretation>
              </emma:one-of>
            </emma:emma>
          </inkml:annotationXML>
          <inkml:trace contextRef="#ctx0" brushRef="#br2" timeOffset="139886.3674">7774 11227 76 0,'-11'-25'34'16,"8"9"-2"-16,-4-9 1 16,7 7-4-16,-6-4-8 15,6 4-3-15,-5-2-6 16,1 1-12-16,-5 1 0 16,-5 0 0-16,-4 1 0 0,-6 1 0 15,-5 5 0-15,-5 4 0 16,-6 7 0-16,-3 6 0 15,2 6 0-15,1 10 0 16,4 3 0-16,7 7 0 16,11 4 0-16,13 2 0 15,14 2 0-15,14-2 0 16,11-6 0-16,8-9 0 16,8-8 0-16,1-8 0 15,-1-7-5-15,-8-13-6 16,-2-5-2-16,-17-12 0 15,-1 1 0-15,-15-7 2 16,-9 4 10-16,-5 1 3 0,-8 0 6 16,3 12 3-16,-6 2 2 15,18 17 0-15,-31-3 1 16,31 3-8-16,-7 34-6 16,12-9 0-16,10 6 0 15,6 3 0-15,14 4 0 16,6 0 0-16,6-2 0 15,4-4 0-15,3-7 0 16,0-9 0-16,-2-1-4 16,-9-21-12-16,-3-1-2 15,-16-16 0-15,-1-2 0 16,-16-13 2-16,-3 2 7 16,-8-2 10-16,-10-5 9 0,-1 14 6 15,-4-3 2-15,4 14 0 16,-1 0 0-16,16 18-2 15,0 0-14-15,-13 18-2 16,24 3 0-16,5 6 0 16,8 6 0-16,1 4 0 15,4 5 0-15,2-3 0 16,-4-1 0-16,-4-5 0 16,-3-5 0-16,-4-10 0 15,-16-18 0-15,0 0-3 16,0 0-8-16,0-27-2 15,-9 0-1-15,-7-14 1 0,5-2 0 16,-2-6 1-16,6 4 2 16,5-2 8-16,8 6 9 15,12 10 6-15,0 6 0 16,13 14 0-16,1 10 0 16,10 11 0-16,-3 10-2 15,1 14-3-15,-6 1-8 16,-1 2 0-16,-6 5 0 15,-4 1 0-15,-5-2 0 16,-1-3 0-16,-3-4 0 16,-3-12-5-16,9 3-19 15,-20-25-7-15,36 9 0 16,-20-25-2-16,9 0 0 0,-5-13-1 16,11 4 0-16,-6-8 10 15</inkml:trace>
          <inkml:trace contextRef="#ctx0" brushRef="#br2" timeOffset="140330.6666">9036 11069 148 0,'-2'-29'32'0,"-5"6"1"15,-8-6-7-15,-3 15-13 16,-11 1-10-16,-5 9-3 16,-6 10 0-16,-3 5 0 15,-4 5 0-15,0 11 0 16,-2 3 0-16,6 3 0 15,9 3 0-15,14 3 0 16,18 5 0-16,17-1 0 16,17-4 0-16,15-4 0 15,16-8 0-15,8-11 0 16,1-9 0-16,-7-16-1 0,-9-5-9 16,-15-19-2-16,-10-5 0 15,-17-12-1-15,-12-8 0 16,-9-8 3-16,-2-4 9 15,-4 3 6-15,-1 1 4 16,1 10 3-16,-1 7 1 16,6 17 0-16,-1 16 0 15,9 16-6-15,-5 30-7 16,10 8 0-16,1 9 0 16,5 12 0-16,7 4 0 15,5 4 0-15,4-1 0 16,2-1 0-16,0-4 0 15,-4-16-29-15,6-5-4 0,-8-22-2 16,-3-9-3-16,-20-9-3 16,15-25-1-16</inkml:trace>
        </inkml:traceGroup>
      </inkml:traceGroup>
      <inkml:traceGroup>
        <inkml:annotationXML>
          <emma:emma xmlns:emma="http://www.w3.org/2003/04/emma" version="1.0">
            <emma:interpretation id="{3ADC9547-1657-48BF-973B-4D9055270878}" emma:medium="tactile" emma:mode="ink">
              <msink:context xmlns:msink="http://schemas.microsoft.com/ink/2010/main" type="line" rotatedBoundingBox="7986,17876 17115,17811 17123,18922 7994,18987"/>
            </emma:interpretation>
          </emma:emma>
        </inkml:annotationXML>
        <inkml:traceGroup>
          <inkml:annotationXML>
            <emma:emma xmlns:emma="http://www.w3.org/2003/04/emma" version="1.0">
              <emma:interpretation id="{280CC6E7-0D15-4C8C-AB0D-1619BEEC8851}" emma:medium="tactile" emma:mode="ink">
                <msink:context xmlns:msink="http://schemas.microsoft.com/ink/2010/main" type="inkWord" rotatedBoundingBox="7987,18092 11558,18067 11564,18905 7993,18931"/>
              </emma:interpretation>
              <emma:one-of disjunction-type="recognition" id="oneOf27">
                <emma:interpretation id="interp135" emma:lang="en-US" emma:confidence="1">
                  <emma:literal>opposite</emma:literal>
                </emma:interpretation>
                <emma:interpretation id="interp136" emma:lang="en-US" emma:confidence="0">
                  <emma:literal>Opposite</emma:literal>
                </emma:interpretation>
                <emma:interpretation id="interp137" emma:lang="en-US" emma:confidence="0">
                  <emma:literal>opposites</emma:literal>
                </emma:interpretation>
                <emma:interpretation id="interp138" emma:lang="en-US" emma:confidence="0">
                  <emma:literal>apposite</emma:literal>
                </emma:interpretation>
                <emma:interpretation id="interp139" emma:lang="en-US" emma:confidence="0">
                  <emma:literal>Opposites</emma:literal>
                </emma:interpretation>
              </emma:one-of>
            </emma:emma>
          </inkml:annotationXML>
          <inkml:trace contextRef="#ctx0" brushRef="#br2" timeOffset="141415.8247">-4618 12158 160 0,'-18'-31'36'16,"14"15"-2"-16,-5-9-9 15,3 7-25-15,1 0 0 16,0-2 0-16,-3 4 0 16,8 16 0-16,-25-20 0 15,5 16 0-15,-7 8 0 0,-3 5 0 16,-3 7 0-16,1 7 0 16,-1 8 0-16,4 7 0 15,6 5 0-15,8 2 0 16,15 2 0-16,11 0 0 15,13-4 0-15,10-7 0 16,11-9 0-16,7-7 0 16,3-13 0-16,0-7 0 15,-4-13 0-15,-10-7 0 16,-6-8 0-16,-14-5 0 16,-10-5 0-16,-14-5 0 15,-6 5-4-15,-13-1-2 16,0 6-1-16,-8 1 0 0,3 14-2 15,-4-2-6-15,9 15-4 16,4 1-4-16,18 4-3 16,0 0-1-16,4 16-1 15,12-10 0-15,11-3 1 16,6 1 7-16</inkml:trace>
          <inkml:trace contextRef="#ctx0" brushRef="#br2" timeOffset="141607.9541">-4411 12080 123 0,'-16'-16'36'16,"16"16"-1"-16,-31 4-1 16,31-4-7-16,-21 34-27 15,21-2 0-15,12 10 0 0,8 6 0 16,3 10 0-16,6 5 0 16,2 2 0-1,3 1 0-15,-1-3 0 0,-3-2 0 16,-1-9 0-16,-3-8 0 15,-3-3 0-15,-12-21-29 16,5-6-4-16,-16-14-2 16,-2-20 1-16,-14-14-3 15,0-5 1-15,-11-15 0 16</inkml:trace>
          <inkml:trace contextRef="#ctx0" brushRef="#br2" timeOffset="142418.5013">-4431 12102 158 0,'11'-31'36'0,"5"-1"-2"16,22 16-7-16,6 7-27 16,13 9 0-16,12 12 0 15,-2 10 0-15,-6 8 0 16,-9 6 0-16,-12 8 0 16,-20-1 0-16,-17 0 0 15,-15-2 0-15,-15-3 0 16,-11-7 0-16,-7-4 0 15,-4-7 0-15,0-8 0 16,4-5 0-16,11-3-4 16,3-15-15-16,31 11-8 0,-9-25-4 15,27 5-1-15,4-7-1 16,19 2-1-16,4-6 3 16,10 3 8-16,4 2 8 15,-5 1 10-15,0 4 5 16,-5 3 0-16,-6 1 14 15,-15-1 17-15,-3 9 4 16,-25 9-1-16,20-21 1 16,-20 21 0-16,0 0-2 15,0 0-1-15,-6 21-27 16,8 3-5-16,3 10 0 16,3 9 0-16,6 6 0 15,2 5 0-15,2 2 0 0,0-1 0 16,4-3 0-16,2-5 0 15,-3-7 0-15,1-8 0 16,-4-8 0 0,0-6-15-16,-18-18-13 0,0 0-4 15,0 0-1-15,-5-33 0 16,-15-1 0-16,0 0 1 16,-11-15 6-16,-1-3 27 15,3-4 17-15,-7-5 12 16,9 7 3-16,1-3 0 15,12 13 0-15,3-1 0 16,17 17-1-16,6-5-13 16,17 17-19-16,11 7 0 0,7 7 0 15,7 11 0 1,4 6 0-16,-3 8 0 16,-6 2 0-16,-6 9 0 15,-10 2 0-15,-13 0 0 0,-11 0 0 16,-13-3 0-16,-10-6 0 15,-10-2 0-15,-6-5 0 16,-10-8 0-16,2-3 0 16,-3-5 0-16,1-2 0 15,4-2 0-15,0-7-11 16,14 7-14-16,4-6-5 16,18 6-3-16,0 0 0 15,0 0-1-15,34-27 0 16,10 15 5-16,6-1 9 15,13-3 15-15</inkml:trace>
          <inkml:trace contextRef="#ctx0" brushRef="#br2" timeOffset="142806.7605">-3043 12136 142 0,'-6'-25'34'16,"-3"9"0"-16,-12-6-1 15,1 11-21-15,-9 2-12 16,-2 6 0-16,-3 6 0 15,-2 4 0-15,-4 6 0 16,-1 1 0-16,1 12 0 16,0 2 0-16,8 8 0 15,5 2 0-15,11 2 0 16,10 1 0-16,21-3 0 16,13 2 0-16,16-10 0 15,14-3 0-15,7-7 0 0,8-8 0 16,-2-6 0-16,-1-10 0 15,-14-6 0-15,-13-10 0 16,-12-4 0-16,-16-6 0 16,-15-8-3-16,-13-2-2 15,-9 3 1-15,-7-3 0 16,1 9-4-16,-5 1-6 16,10 8-6-16,-1 1-5 15,24 21-2-15,-18-24-1 16,18 24-2-16,22-9 1 15,5 7 1-15,9 1 9 16,5-3 9-16</inkml:trace>
          <inkml:trace contextRef="#ctx0" brushRef="#br2" timeOffset="143437.7842">-2747 12060 132 0,'0'0'35'0,"-24"-23"-1"15,-1 9-1-15,3 6-12 0,-5 3-21 16,2 3 0-16,3 6 0 15,3 1 0-15,2 6 0 16,17-11 0-16,-20 25 0 16,17-7 0-16,6 2 0 15,8-2 0-15,9 4 0 16,7-3 0-16,11 3 0 16,5 0 0-16,6-1 0 0,3-3 0 15,1 2 0-15,-3 0 0 16,-3 0 0-16,-9-1 0 15,-13 5 0-15,-10-3 0 16,-13 3 0-16,-10 1 0 16,-10-3 0-16,-7-3 0 15,-7-1 0-15,-3-2 0 16,-1-5 0-16,4-5 0 16,1-1-1-16,0-12-22 15,31 7-9-15,-28-29 1 16,29 8-3-16,3-15 0 15,18 1 0-15,1-4 0 16,15-3 11-16,2 1 15 16,5 5 8-16,-4 4 7 0,-12 1 27 15,5 17 0 1,-14-3 1-16,4 19 1 16,-24-2-2-16,25 22 0 0,-18-2-2 15,9 16-24-15,6 1-8 16,-2 1 0-16,2 5 0 15,-1-5 0-15,3 4 0 16,-6-15-25-16,2-4-7 16,-20-23 0-16,18 11-2 15,-18-11 0-15,1-27-1 16,-10-4 1-16,4-8 10 16</inkml:trace>
          <inkml:trace contextRef="#ctx0" brushRef="#br2" timeOffset="143694.9011">-2329 12017 144 0,'0'-25'32'0,"6"3"-16"0,5 5-11 16,8 2-14-16,3 1-23 15,12 14-1-15,-5-6 0 16,9 10-1-16,-9-2 4 16,-4 0 15-16,-7 1 12 15,-18-3 23-15,24 6 13 16,-24-6 0-16,0 0 1 15,-16-8 0-15,16 8 0 16,0 0-1-16,-15 24-7 16,13-3-26-16,8 12 0 15,8 10 0-15,4 7 0 16,4 10 0-16,5-1 0 16,-2 2 0-16,0-3 0 0,-1-8 0 15,-4-12 0-15,1 1-28 16,-13-21-5-16,-3-1 0 15,-5-17-2-15,0 0 0 16,-32-35-1-16,15 12 0 16</inkml:trace>
          <inkml:trace contextRef="#ctx0" brushRef="#br2" timeOffset="144027.1249">-2094 12210 141 0,'4'-24'36'16,"15"17"-2"-16,1-9-1 15,18 11-22-15,11-1-11 16,3-5 0-16,4 2 0 0,2-5 0 16,-2 1 0-16,-11 1 0 15,-7-3 0-15,-13-3 0 16,-12-1 0-16,-13 2 0 16,0 17 0-16,-36-25 0 15,1 22 0-15,-4 4 0 16,-6 7 0-16,-1 8 0 15,3 9 0-15,5 7 0 16,9 8 0-16,13 5 0 16,14-2 0-16,17 0 0 15,17 1 0-15,13-10 0 16,20-4-14-16,-3-13-19 0,12-10-3 16,-4-16-1-16,4-4-3 15,-4-14-2-15,4-3-1 16</inkml:trace>
        </inkml:traceGroup>
        <inkml:traceGroup>
          <inkml:annotationXML>
            <emma:emma xmlns:emma="http://www.w3.org/2003/04/emma" version="1.0">
              <emma:interpretation id="{A2A469F3-C17E-4E06-AF18-AAF767627848}" emma:medium="tactile" emma:mode="ink">
                <msink:context xmlns:msink="http://schemas.microsoft.com/ink/2010/main" type="inkWord" rotatedBoundingBox="12461,17844 17115,17811 17123,18922 12469,18955"/>
              </emma:interpretation>
              <emma:one-of disjunction-type="recognition" id="oneOf28">
                <emma:interpretation id="interp140" emma:lang="en-US" emma:confidence="1">
                  <emma:literal>reaction)</emma:literal>
                </emma:interpretation>
                <emma:interpretation id="interp141" emma:lang="en-US" emma:confidence="0">
                  <emma:literal>reaction]</emma:literal>
                </emma:interpretation>
                <emma:interpretation id="interp142" emma:lang="en-US" emma:confidence="0">
                  <emma:literal>reaction}</emma:literal>
                </emma:interpretation>
                <emma:interpretation id="interp143" emma:lang="en-US" emma:confidence="0">
                  <emma:literal>reactions</emma:literal>
                </emma:interpretation>
                <emma:interpretation id="interp144" emma:lang="en-US" emma:confidence="0">
                  <emma:literal>resection)</emma:literal>
                </emma:interpretation>
              </emma:one-of>
            </emma:emma>
          </inkml:annotationXML>
          <inkml:trace contextRef="#ctx0" brushRef="#br2" timeOffset="144986.77">-456 12089 157 0,'0'0'36'0,"0"0"-2"16,0 0-6-16,-9 20-28 16,15 2 0-16,5 8 0 15,5 4 0-15,4 8 0 16,0 1 0-16,3 0 0 16,-1-3 0-16,-1-4 0 15,-3-4 0-15,-3-12 0 16,-15-20 0-16,0 0 0 15,0 0 0-15,3-22 0 16,-17-8-3-16,-6-12 0 16,-2-6 4-16,-1-3 0 15,1 3-1-15,4 1 1 16,11 4 2-16,5 3-3 0,11 11 0 16,11 8 0-16,9 6-1 15,18 17-24-15,-4-2-7 16,13 16 0-16,-7 1-2 15,5 11 1-15,-16-1-1 16,3 9 6-16,-12-3 23 16,-11-6 19-16,0 3 17 15,-14-12 1-15,3 2 1 16,-7-20 0-16,0 0 0 16,20 7-5-16,2-10-12 15,-2-10-12-15,7-3-4 16,5-4 0-16,1-3 0 15,-3-2 0-15,-4-2 0 0,-8 0 0 16,-9 3 0-16,-9 1 0 16,-9 5 0-16,-11 5 0 15,-6 6 0-15,-6 7 0 16,-4 7 0-16,-4 9 0 16,0 8 0-16,4 6 0 15,6 8 0-15,6 2 0 16,13 5 0-16,17 3 0 15,14-3 0-15,18 0 0 16,12-5 0-16,15-2-18 16,2-20-11-16,16 0-4 15,-9-18-1-15,5-2 0 0,-8-13-1 16,3-4 0-16</inkml:trace>
          <inkml:trace contextRef="#ctx0" brushRef="#br2" timeOffset="145439.0747">970 12091 170 0,'-7'-25'34'16,"-20"-2"-1"-16,3 14-15 15,-10 8-18-15,-4 7 0 16,-2 5 0-16,1 11 0 16,-1 9 0-16,2 7 0 15,2 6 0-15,5 3 0 16,10 4 0-16,8-1 0 0,11-1 0 15,13-1 0-15,14-8 0 16,11-9 0-16,9-8 0 16,8-8 0-1,1-11 0-15,-4-7 0 0,-6-11 0 16,-8-7 0-16,-11-8 0 16,-12-6 0-16,-12-8 0 15,-10 4 0-15,-5-2 0 16,-4 5 0-16,-4 4 0 15,2 11 0-15,1 9 0 16,19 16 0-16,-26 5 0 16,25 11 0-16,4 8 0 15,10 6 0-15,7 6 0 0,5 2 0 16,11-2 0-16,2-2 0 16,9-1 0-16,0-10 0 15,9 2-20-15,-8-16-8 16,7-1-5-16,-9-17 0 15,5-2-1-15,-8-11-1 16,2-1 1-16</inkml:trace>
          <inkml:trace contextRef="#ctx0" brushRef="#br2" timeOffset="145882.8943">1578 12059 122 0,'-31'-24'34'0,"1"13"-1"16,-16-3-7-16,9 18-10 0,-9 1-1 15,10 13-6 1,0 7-9-16,9 4 0 16,9 9 0-16,9 0 0 15,15 7 0-15,10-2 0 0,13-2 0 16,9-3 0-16,12-7 0 16,6-6 0-16,2-9 0 15,1-9 0-15,-3-12 0 16,-11-10-8-16,0-1-8 15,-19-18-5-15,-3 2-2 16,-17-19-2-16,-1 3 4 16,-16-12 8-16,-3 1 12 15,-2 5 10-15,-12-2 8 16,10 17 4-16,-7 1 4 16,13 22 1-16,-5 7-4 15,17 9-14-15,0 32-8 16,11-1 0-16,9 8 0 0,3 6 0 15,10 4 0-15,-2-1 0 16,3 1 0-16,-2-6 0 16,-3-7 0-16,-7-11-12 15,1-1-20-15,-23-24-1 16,0 0-2-16,0 0 0 16,0 0 0-16,-34-40 0 15</inkml:trace>
          <inkml:trace contextRef="#ctx0" brushRef="#br2" timeOffset="146183.9171">1665 12109 173 0,'-20'-32'34'0,"20"32"0"0,29-26-20 15,5 17-14-15,20 6-10 16,-2-8-17-16,17 7-6 16,-4-6 1-16,0 4-2 15,-13-6 0-15,-5 10 1 16,-18-9 6-16,-11 4 30 15,-18 7 23-15,0 0 6 16,0 0 1-16,0 0 0 16,-22 27 0-16,8-9 0 15,12 12-7-15,-2-1-15 16,13 7-11-16,4 6 0 16,9-1 0-16,3 0 0 15,-2-8-16-15,8 1-15 0,-9-14-3 16,-1-4 0-16,-21-16-2 15,19-9 0-15,-25-11-1 16</inkml:trace>
          <inkml:trace contextRef="#ctx0" brushRef="#br2" timeOffset="146670.2931">2711 12026 149 0,'-9'-25'35'0,"-14"-7"-2"15,3 12-8-15,-14-2-15 16,-1 12-7-16,-4 10-3 16,-5 12 0-16,1 10 0 15,1 8 0-15,3 12 0 16,4 4 0-16,14 7 0 16,8 1 0-16,17-2 0 15,16-2 0-15,18-3 0 0,12-9-1 16,15-9 1-16,7-10 0 15,6-13-5-15,-6-13-7 16,-4-4-3 0,-19-18-2-16,-16-2 1 0,-24-14 0 15,-13 4 2-15,-21-4 1 16,-8 7 5-16,-10 0 6 16,0 11-4-16,1 2-7 15,13 7-3-15,11 7-1 16,18 11-4-16,0 0-1 15,26-7-2-15</inkml:trace>
          <inkml:trace contextRef="#ctx0" brushRef="#br2" timeOffset="147114.5929">2985 12028 154 0,'-18'-14'36'0,"18"14"-1"0,0 0-5 16,-7 28-30-16,22-1 0 15,6 8 0-15,10 8 0 16,0 2 0-16,3 0 0 16,-2 0 0-16,-1-6-1 15,-6-4 1-15,-3-10-1 16,-8-9 0-16,-14-16-3 16,0 0-7-16,0 0-4 0,-7-34-3 15,-2 12-6 1,-7-17-3-16,1-1-4 15,-1-10 0-15,7 5 4 16,2-2 13-16,5 2 8 16,8 5 8-16,6 6 12 0,13 16 13 15,4 4 4-15,16 19 1 16,-1 2-2-16,13 18-5 16,-2 2-4-16,8 15-4 15,-7-1-8-15,-2 4-9 16,0 4-1-16,-7-1 1 15,-4-4-1-15,-10-7 1 16,-4-8-1-16,-8-4 0 16,1-5-22-16,-22-20-9 15,0 0-2-15,0 0-1 16,-20-32-1-16,-5-2-1 16</inkml:trace>
          <inkml:trace contextRef="#ctx0" brushRef="#br2" timeOffset="147366.7622">3556 11661 162 0,'39'36'36'0,"6"7"-4"16,20 24-7-16,2 12-25 15,7 11 0-15,2 7 0 16,-6 4-1-16,-3 1-2 15,-15-6 1-15,-14-6 1 16,-12-11-1-16,-10-7 0 0,-14-15-1 16,-13-6-28-16,-16-21-5 15,-9-15-9-15,-6-13-3 16,-5-26 1-16,6-10 14 16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1-14T17:47:49.41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58 0,'157'21'20'0,"-4"3"0"16,-3 1-7-16,0 0-11 0,-9-2-2 15,-3 4 0 1,7-3-1-16,-6 1 0 0,0-2-1 16,0 4-1-16,-6 2-2 15,-5 2 1-15,-3 3 0 16,-8 4 0-16,-5 3 1 15,-6 0 0-15,-3 6 4 16,-2-2 3-16,-1 2 7 16,-3-2 2-16,-1 4 2 15,-1-6 1-15,3 7 1 16,-6-1-1-16,0 3-1 16,-6-2-4-16,6 2-5 15,-3 1-3-15,5-3-1 0,-2 0-1 16,-2 1-1-1,4-3 0-15,0 3 0 16,-4 1 0-16,-4 6 0 16,-4-1-1-16,-7 8 1 0,-4 5-1 15,-1 9 0-15,-5 8 0 16,-4 4 0-16,1 5-1 16,-6 3 1-16,-2 7-2 15,0 2-3-15,-2 7-1 16,-3 0 1-16,2 7-3 15,-6-3-1-15,2 7 0 16,-4 2 0-16,0 9 0 0,-5 3 3 16,-2 8 2-16,-7-1-1 15,-9 6 1 1,-6 2 1-16,-10-2 1 16,-10 0 2-16,-10-4-1 0,-9-7 3 15,-9-7 2-15,-13-4 0 16,-7-10 3-16,-13-1-1 15,-5-4 1-15,-11-3-1 16,-9-1 0-16,-4-3-1 16,-7 1-2-16,-1 2 0 15,-3-3-2-15,-1-1 1 16,-2 0-2-16,1 0-1 16,5-2 0-16,1-1-1 15,4-3-1-15,1-8 0 16,8-1-3-16,2-4 0 15,6-8 2-15,3-9 0 16,3-9 3-16,0-6 0 0,3-12 3 16,-3-2 0-16,2-12 2 15,7-8-1-15,4-8-8 16,9-5-6-16,5-6-1 16,15-8-4-16,8-6-1 15,16-8-3-15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1-14T17:49:58.017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E3AB460-4197-4059-9C5B-4261824DEA4D}" emma:medium="tactile" emma:mode="ink">
          <msink:context xmlns:msink="http://schemas.microsoft.com/ink/2010/main" type="writingRegion" rotatedBoundingBox="1214,15008 3397,14730 3563,16033 1379,16311"/>
        </emma:interpretation>
      </emma:emma>
    </inkml:annotationXML>
    <inkml:traceGroup>
      <inkml:annotationXML>
        <emma:emma xmlns:emma="http://www.w3.org/2003/04/emma" version="1.0">
          <emma:interpretation id="{D6501D78-EBE7-4EA0-9BD7-E367CAB79CA0}" emma:medium="tactile" emma:mode="ink">
            <msink:context xmlns:msink="http://schemas.microsoft.com/ink/2010/main" type="paragraph" rotatedBoundingBox="1214,15008 3397,14730 3563,16033 1379,163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79411D7-8F3B-40C6-BEBB-6824EBA6ED38}" emma:medium="tactile" emma:mode="ink">
              <msink:context xmlns:msink="http://schemas.microsoft.com/ink/2010/main" type="line" rotatedBoundingBox="1214,15008 3397,14730 3563,16033 1379,16311"/>
            </emma:interpretation>
          </emma:emma>
        </inkml:annotationXML>
        <inkml:traceGroup>
          <inkml:annotationXML>
            <emma:emma xmlns:emma="http://www.w3.org/2003/04/emma" version="1.0">
              <emma:interpretation id="{5FD5A283-3E65-4570-9F09-D0808263D45E}" emma:medium="tactile" emma:mode="ink">
                <msink:context xmlns:msink="http://schemas.microsoft.com/ink/2010/main" type="inkWord" rotatedBoundingBox="1214,15008 3397,14730 3563,16033 1379,16311">
                  <msink:destinationLink direction="from" ref="{D36B1545-A89A-477E-842B-BA631CFFBC92}"/>
                </msink:context>
              </emma:interpretation>
              <emma:one-of disjunction-type="recognition" id="oneOf0">
                <emma:interpretation id="interp0" emma:lang="en-US" emma:confidence="0">
                  <emma:literal>"Enviers</emma:literal>
                </emma:interpretation>
                <emma:interpretation id="interp1" emma:lang="en-US" emma:confidence="0">
                  <emma:literal>"Emirs</emma:literal>
                </emma:interpretation>
                <emma:interpretation id="interp2" emma:lang="en-US" emma:confidence="0">
                  <emma:literal>"Firs</emma:literal>
                </emma:interpretation>
                <emma:interpretation id="interp3" emma:lang="en-US" emma:confidence="0">
                  <emma:literal>"kiers</emma:literal>
                </emma:interpretation>
                <emma:interpretation id="interp4" emma:lang="en-US" emma:confidence="0">
                  <emma:literal>"sirs</emma:literal>
                </emma:interpretation>
              </emma:one-of>
            </emma:emma>
          </inkml:annotationXML>
          <inkml:trace contextRef="#ctx0" brushRef="#br0">-11614 8940 87 0,'0'0'35'16,"-34"-16"0"-16,34 16-3 15,-31 9-11-15,24 9-4 16,-1 2-5-16,8 12-1 16,2 6-6-16,7 7-5 0,4 6 0 15,1-1 0-15,8 0 0 16,0-1 0-16,1-4 0 15,4-7 0-15,6-6-4 16,-3-10-10-16,14-6-10 16,-6-14-6-16,3-8-4 15,-5-8 0-15,2-6-2 16,-7-10 0-16,-1-1 4 16</inkml:trace>
          <inkml:trace contextRef="#ctx0" brushRef="#br0" timeOffset="180.1144">-11140 9196 145 0,'0'0'36'0,"2"34"-1"16,-4-12-22-16,15 5-4 15,3-6-1-15,8 1-1 16,3 0-8-16,2-6-8 16,7 0-9-16,-7-11-7 15,5 4-4-15,-11-12-4 16,-1-1-3-16,-22 4 0 15,14-29 0-15,-17 6 8 16</inkml:trace>
          <inkml:trace contextRef="#ctx0" brushRef="#br0" timeOffset="334.5906">-11085 9011 86 0,'-11'-22'17'15,"2"-1"-5"-15,11 1-17 16,8 0-10-16,14 3-5 15,6-1-2 1,3 0 1-16,5-1-1 0,-2 1 13 16</inkml:trace>
          <inkml:trace contextRef="#ctx0" brushRef="#br0" timeOffset="527.7207">-10833 8741 122 0,'0'0'36'0,"-21"21"-2"16,17 3-8-16,0 3-13 15,15 11-4-15,5-2-3 16,8 5-5-16,6 2-1 0,5-3 0 16,3 1-1-16,-2-9-11 15,7 6-12-15,-12-11-4 16,-2 0-2 0,-15-11-6-16,-14-16-1 0,11 17-1 15,-11-17 0-15,0 0 36 16</inkml:trace>
          <inkml:trace contextRef="#ctx0" brushRef="#br0" timeOffset="724.814">-10656 9050 142 0,'-5'-16'38'0,"1"-13"-4"16,15 0-4-16,12-7-26 15,15-3-4 1,11-1 0-16,5-1-4 15,6 9-8-15,-6-3-8 0,0 17-7 16,-18 4-5-16,-13 14-3 16,-23 0-2-16,-9 22-1 15,-20-1 4-15</inkml:trace>
          <inkml:trace contextRef="#ctx0" brushRef="#br0" timeOffset="1752.3431">-11158 9628 144 0,'-19'3'35'16,"-9"-3"-2"-16,18 18-2 16,1 0-21-16,16 11-9 15,13 5-1-15,10 4 1 16,8 5-1-16,7-1 0 15,2-3 0-15,-2-3-1 16,-1 2-10-16,-12-13-8 16,-1 4-11-16,-15-9-1 15,-9-2-1-15,-7-18-2 16,-27 14-1-16,-2-16 1 16,-3-3 8-16</inkml:trace>
          <inkml:trace contextRef="#ctx0" brushRef="#br0" timeOffset="1025.9815">-10609 8994 86 0,'0'0'30'0,"-4"17"-1"15,4-17-4-15,24 9-13 16,1 0-3-16,4-4-1 0,7 6-1 16,5-4-2-16,1 0-3 15,-1 2-11-15,-6-7-11 16,1 0-4-16,-18-8-2 15,2 3-2-15,-20 3-2 16,11-20 0-16,-13 4 0 16,2 16 15-16</inkml:trace>
          <inkml:trace contextRef="#ctx0" brushRef="#br0" timeOffset="1341.0712">-10194 8951 118 0,'0'0'32'0,"20"-9"-1"0,-20 9-3 16,20-18-15-16,1 7-6 16,10 3 0-16,-2-7-3 15,5-1-3-15,0 2-8 16,-5-6-3-16,-2 4-5 16,-9-6-1-16,-5 6-2 15,-13-6-1-15,0 22 2 16,-22-25 1-16,-1 20 7 15,-10 1 6-15,-3 6 6 16,-2 9 5-16,-3 3 4 16,3 9 5-16,0-1 1 15,13 10 1-15,3-5-2 16,19 9-2-16,6-7-3 0,15 3-3 16,9-6-2-16,17-5-4 15,6-1-3-15,4-9-5 16,11 0-14-16,-9-11-10 15,6 1-1-15,-16-10-2 16,-4 4-2-16,-17-11-2 16,-5 5 0-16,-15-7 7 15</inkml:trace>
          <inkml:trace contextRef="#ctx0" brushRef="#br0" timeOffset="2353.5635">-11331 10009 153 0,'0'0'35'15,"-25"-23"-3"-15,38 7-2 0,12-8-27 16,18-4-5-16,18-1-8 16,8-9-6-16,9 7-5 15,-10-6-3-15,3 10-1 16,-16-9 1-16,-8 12 2 15,-16-6 4-15,-11 3 14 16,-11 3 9-16,-13-5 14 16,1 11 4-16,-10-7 2 15,13 25 0-15,-22-30-3 0,22 30-2 16,0 0-5 0,0 0-5-16,-3 25-7 15,17 0-2-15,4 11-1 16,8 2 0-16,2 3 0 0,9 1 0 15,-1-1 0-15,1-5 0 16,1-4 0-16,-2-6 0 16,-5-8 0-16,-4-9-1 15,-7-6-1-15,-20-3-4 16,20-12-3-16,-22-6-1 16,0-2-1-16,-9-11 0 15,6 1 1-15,-6-8-1 16,8 0 3-16,3-2 3 0,7 4 4 15,5 4 2 1,5 3 3-16,8 11 4 16,0 2 3-16,10 16 0 15,-3 4 0-15,6 14 0 0,-7 1-1 16,5 10-1-16,-7 0-2 16,1 2-5-16,-3-3-2 15,-3-1 0-15,-4-1-9 16,-20-26-13-16,30 25-7 15,-30-25 0-15,0 0-2 16,11-29-1-16,-9 4-1 16,-9-11 0-16,3-4 7 15,0-3 16-15,1 3 10 16</inkml:trace>
          <inkml:trace contextRef="#ctx0" brushRef="#br0" timeOffset="2633.7841">-10068 9437 135 0,'-23'4'34'0,"23"-4"-1"15,-7 23-2-15,14-5-13 16,11 0-19-16,5-4-10 16,13 4-11-16,-3-10-8 15,1 4 0-15,-9-14-1 16,-3 4-1-16,-22-2 0 16,7-16 3-16,-23 0 9 15,-7-4 10-15,-12-2 8 16,-1 1 2-16,-4-1 0 15,4 2 2-15,2 1 8 16,5-1 0-16,6 4-2 16,12 0-6-16,11 16 0 0,4-26-2 15,12 12-2-15,11 1-3 16,11 1-7 0,5 1-1-16,6-2 11 0</inkml:trace>
          <inkml:trace contextRef="#ctx0" brushRef="#br0" timeOffset="3012.1991">-9747 9178 81 0,'-32'-7'31'15,"1"9"4"-15,-10-8-4 16,8 10-1-16,-1 1-15 16,12 8-3-16,3-2-2 15,19-11-2-15,-10 30-6 0,18-14-2 16,-8-16 0-16,38 31 0 15,-10-20 0-15,10 0 0 16,7-2 0 0,6-2 0-16,3 2 0 0,2-2 0 15,-4 2 0-15,-1 2 0 16,-6 1 0-16,-9 3 0 16,-11 1 0-16,-10 2 0 15,-12-2 0-15,-8 0 0 16,-8 0 0-16,-6-3 0 15,-9-2 0-15,-4-6 0 16,-6-1 0-16,2-4 0 16,4 0-2-16,1-4-18 0,31 4-9 15,-27-18-2-15,27 18-3 16,23-30-2-16,13 8-5 16,8-7 0-1,13-5 21-15</inkml:trace>
        </inkml:traceGroup>
      </inkml:traceGroup>
    </inkml:traceGroup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1-14T17:48:31.55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9F6C3E6-3908-401D-AD9B-B16C889A3DB0}" emma:medium="tactile" emma:mode="ink">
          <msink:context xmlns:msink="http://schemas.microsoft.com/ink/2010/main" type="inkDrawing" rotatedBoundingBox="6399,11313 6751,11998 6432,12162 6080,11477" semanticType="callout" shapeName="Other">
            <msink:sourceLink direction="from" ref="{B54A24A4-BE90-44A1-896F-666B7741AF45}"/>
            <msink:sourceLink direction="to" ref="{B54A24A4-BE90-44A1-896F-666B7741AF45}"/>
          </msink:context>
        </emma:interpretation>
      </emma:emma>
    </inkml:annotationXML>
    <inkml:trace contextRef="#ctx0" brushRef="#br0">851 273 174 0,'-16'-3'36'0,"16"3"-3"15,0 0-33-15,32-11 0 16,-5 2-4-16,2-4-12 16,13 8-10-16,-1-6-7 15,6 2-2-15,-5-7-1 16,1 1-2-16,-7-4-1 15</inkml:trace>
    <inkml:trace contextRef="#ctx0" brushRef="#br0" timeOffset="-190.579">1015 3 62 0,'-5'-18'28'0,"5"18"-2"16,-9-21-4-16,9 21 0 16,0 0-2-16,0 0-2 15,0 0-4-15,0 0-2 16,-15 21-4-16,14 3-3 0,-3 5-2 16,0 7-3-16,-1 7 0 15,1 3 0 1,-1 8 0-16,1 2 2 15,2 2-2-15,4-2 1 0,2-1 0 16,7-4-1-16,1-4 1 16,8-6 0-16,2-7 0 15,5-3-2-15,4-8 2 16,3-7-1-16,-2-5 0 16,3-6 1-16,1-6-1 15,-2-7 0-15,-2-2 0 16,-4-5-1-16,0-1-13 15,-13-11-10-15,-1 0-9 16,-12-5-1-16,-4 3-1 16,-16-9-2-16,-3 8 1 15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1-14T17:48:29.49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F6014C0-2D95-45D3-9106-BFEF00B52DF3}" emma:medium="tactile" emma:mode="ink">
          <msink:context xmlns:msink="http://schemas.microsoft.com/ink/2010/main" type="inkDrawing" rotatedBoundingBox="2982,5047 10052,9956 7495,13638 425,8729" semanticType="callout" shapeName="Other">
            <msink:sourceLink direction="with" ref="{83A83B86-CAE8-438E-BBB2-48336171D7C1}"/>
          </msink:context>
        </emma:interpretation>
      </emma:emma>
    </inkml:annotationXML>
    <inkml:trace contextRef="#ctx0" brushRef="#br0">185 0 114 0,'0'0'43'0,"0"0"-6"15,0 0-16-15,0 0-6 16,-22 18 0-16,22 7-5 16,-2 4-10-16,0 9 0 15,0 5 0-15,2 9 0 16,-1 4 0-16,1 1 0 0,0 6 0 15,-2 2-1-15,2 2 0 16,-2 1 0-16,2 0 1 16,-4 1-1-16,3 1 0 15,-1-2 1-15,-2 2-1 16,2 4 1-16,-1 2-2 16,1-1 2-16,-2 1-2 15,3-2 2-15,-1 3-1 16,0 0 0-16,0-1 1 15,2-2 0-15,0-2-1 16,2-2 2-16,0 7-2 16,0 2 1-16,1 4-1 15,1 0 1-15,-2 2 1 0,1 3-1 16,-3 2 0-16,0 0 0 16,0-2 0-16,0-2 0 15,0 2 1 1,0 2-1-16,2 2 0 0,-2-2-1 15,2 2-1-15,0 1 2 16,-1-3-2-16,1 0 1 16,0-5 0-16,-4-2 0 15,2-4 0-15,0-2 1 16,-2-1 0-16,2-6 0 16,-1 0 0-16,-1-3 0 15,2 1 0-15,-2-3 0 16,0-4-1-16,2 0 1 0,-2-1 0 15,1-3 0-15,-1-1 0 16,0-2 0 0,-2 0 0-16,3 0 0 0,-1-2 1 15,0-2-1-15,-2 3 0 16,3-5 0-16,-1 1 0 16,2-2 0-16,-2-4 0 15,0 0 0-15,0-2 0 16,1-1 0-16,-3-2 0 15,2-2 0-15,0-2 0 16,1-2 0-16,1 1-1 16,-2-3 2-16,2-5-2 0,0 2 1 15,2-5 0-15,-2 1 1 16,0-3-1 0,3-2 0-16,-3-18 0 15,2 27 0-15,-2-27 0 16,4 22 0-16,-4-22 0 0,0 0 0 15,1 20 0-15,-1-20 0 16,0 0 0-16,0 0 0 16,0 0 1-16,6 18-1 15,-6-18 0-15,0 0 0 16,0 0 1-16,0 0-1 16,0 0 1-16,20 16-1 15,-20-16 1-15,0 0-1 16,23 11 0-16,-23-11 1 15,27 7-1-15,-11-4 0 16,2 3 0-16,4-1 0 16,2-1 0-16,1 1 0 0,4 2 0 15,3 2 0-15,6-2 0 16,2 2 0-16,5 0-1 16,4-1 1-16,3-1 0 15,4-4 0-15,2 1 0 16,1-2 0-16,2-2 0 15,6-2 0-15,-2 0 0 16,2 4 0-16,5-2 0 16,2 2 0-16,6 0 1 15,1 1-2-15,4-1 2 16,-1 2-1-16,7-3 0 16,1-1 0-16,-2 2 0 15,-2-2 0-15,4-2 0 0,0 2 0 16,2-1 1-16,0 1-1 15,0-4 0-15,0 4 0 16,-1-4 1-16,3 1-1 16,-6 1 0-16,2-3 1 15,2 1-1-15,-2 2 1 16,0 2-1-16,-2-2 0 16,4 2 1-16,-4 2-1 15,1 0 1-15,-5 0 0 16,-3 3 0-16,4 1-1 15,1-1 1-15,3 0 0 16,-1 4-1-16,0 0 1 16,4-1-1-16,-2 1 1 0,2-2-1 15,-4 0 1-15,0 0-1 16,4 0 1-16,3 1-1 16,1-1 1-16,3-2 0 15,0 2-1-15,4 1 0 16,-3-3 0-16,3 0 0 15,-2-1 0-15,-2 0 0 16,0-1 0-16,-4 1 0 16,-5-2 0-16,-1-1 0 15,-5 1 0-15,-6 0 0 16,-6 0 0-16,-9-2 0 16,-2 2 0-16,-4-2 0 15,-1 1 0-15,-6 1 0 0,1 0 0 16,-3 0 0-16,-5 0 0 15,-1 1 0-15,-10-5-11 16,2 6-21-16,-16-6-2 16,-20 2-1-16,0 0-2 15,0 0-2-15,-31 4-3 16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1-14T17:48:38.37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92C47B0-C0D5-4AB5-A03D-2462F36310D7}" emma:medium="tactile" emma:mode="ink">
          <msink:context xmlns:msink="http://schemas.microsoft.com/ink/2010/main" type="inkDrawing"/>
        </emma:interpretation>
      </emma:emma>
    </inkml:annotationXML>
    <inkml:trace contextRef="#ctx0" brushRef="#br0">0 1702 105 0,'25'-25'33'16,"-2"14"-1"-16,6-12-16 15,18-1-1-15,9-12-1 0,18 0 0 16,11-12-5-16,12-5-2 16,11-2-4-16,10-8-1 15,10-4-1-15,9-7 1 16,7-3-1-16,10-4 0 16,8 2-1-16,11 1 0 15,8 1 0-15,-1 3 0 16,-1 2 0-16,5 6 0 15,2 5 0-15,0 3 0 16,-8 2 0-16,-1 2 0 16,4 4 0-16,1 1 0 15,4 4 0-15,-10 6 0 16,-8 3 0-16,0 7 0 0,-2 2 0 16,-11 5 0-16,-14 6 0 15,-15 4 0-15,-14 6 0 16,-16-3 0-1,-10 11-2-15,-26-6-24 0,-13 8-6 16,-24-6 0-16,-23 2-3 16,0 0-1-16,0 0-2 15,-27-9 4-15,0-2 15 16,2 4 19-16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1-14T17:48:32.63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0FCADED-62B4-4E19-8B9D-F001EBC6B323}" emma:medium="tactile" emma:mode="ink">
          <msink:context xmlns:msink="http://schemas.microsoft.com/ink/2010/main" type="inkDrawing"/>
        </emma:interpretation>
      </emma:emma>
    </inkml:annotationXML>
    <inkml:trace contextRef="#ctx0" brushRef="#br0">-4129-3842 179 0,'-16'-21'35'15,"16"21"-4"-15,18-18-33 16,10 7 2-16,14 0-2 0,12 0 0 15,11 2-5-15,2-5-8 16,10 7-7-16,-8-6-5 16,3 10-3-16,-16-5-5 15,-7 10 1-15,-19 0 0 16,-11 3 5-16</inkml:trace>
    <inkml:trace contextRef="#ctx0" brushRef="#br0" timeOffset="-239.1782">-4062-3734 130 0,'-20'4'43'16,"20"-4"-4"-16,-20 27-18 15,11-6-13-15,5 10-8 16,6 9-1-16,3 10 1 16,3 9 0-16,-1 6 0 15,0 5-1-15,-1 0 0 16,-3 1 0-16,1-1 1 0,-2-7 0 15,-1-11 0 1,1-11 0-16,0-12-2 16,5-13-15-16,-7-16-11 15,11-18-5-15,-7-12-2 0,-1-13-1 16,-6-17-1-16,1-5-1 16</inkml:trace>
    <inkml:trace contextRef="#ctx0" brushRef="#br0" timeOffset="241.0096">-4046-3385 126 0,'21'25'42'0,"-4"-28"-11"16,10 3-15-16,5-11-3 15,13-2-1-15,0 3-15 16,2-10-21-16,4 7-10 16,-6-5-2-16,-5 8-1 15,-13-1-1-15,-4 2-2 16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1-14T17:49:52.61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3A83B86-CAE8-438E-BBB2-48336171D7C1}" emma:medium="tactile" emma:mode="ink">
          <msink:context xmlns:msink="http://schemas.microsoft.com/ink/2010/main" type="inkDrawing" rotatedBoundingBox="2345,7547 9772,6311 10880,12968 3452,14203" semanticType="9" shapeName="Other">
            <msink:destinationLink direction="with" ref="{BF6014C0-2D95-45D3-9106-BFEF00B52DF3}"/>
            <msink:destinationLink direction="to" ref="{522AF144-B379-468E-9DB7-E0AA85BEEE85}"/>
            <msink:destinationLink direction="from" ref="{522AF144-B379-468E-9DB7-E0AA85BEEE85}"/>
          </msink:context>
        </emma:interpretation>
      </emma:emma>
    </inkml:annotationXML>
    <inkml:trace contextRef="#ctx0" brushRef="#br0">0 457 23 0,'0'0'18'15,"0"0"-4"-15,5-20-6 16,-5 20-3-16,22-21-1 15,-4 10 0-15,0 0 1 16,5-2-1-16,4-1 0 0,-2 3 0 16,6 0 0-1,0 2 1-15,5 0-1 16,-2 2 1-16,2 2 0 16,2-1 0-16,-2 3 0 0,2 1 0 15,-4-2 0-15,3 1 0 16,-5-1-2-16,2 2 1 15,-1-1-2-15,-1-1 1 16,1 2-1-16,-1 1-1 16,2 1 0-16,1 3 0 15,-3 1-1-15,3 3 1 16,-3 2 0-16,0 4-1 16,1 3 1-16,-1 0 0 15,-1 2-1-15,-2 2 0 16,2 0 1-16,-2 1-1 15,1 1 1-15,-1-1 0 0,0 1-1 16,0 1 2-16,-2 1-2 16,-2-1 1-16,0 1 0 15,-1-1-1-15,-2 2 1 16,1-1 0-16,-3-1-1 16,0 2 0-16,1 0 1 15,-1 0-1-15,0 1 0 16,-4-1 0-16,2 0 1 15,-3 2-2-15,1-2 1 16,0 0 1-16,-1 2-1 16,-1 0 1-16,1 0 0 15,1 0 0-15,0 4-1 16,0 0 2-16,2 3-1 0,2 2 1 16,-4 0 1-16,4 1-1 15,-2 3 1-15,2-2 0 16,0 1 0-1,-2 1 0-15,-2-4-1 0,2 0 0 16,-1 0-1-16,1-2 1 16,-2 2-1-16,-2-2 0 15,1 1 0-15,1-3-1 16,-3-1 0-16,1-1 1 16,-1 1-1-16,1-3 0 15,0-1 0-15,5 0 1 16,-1 0-1-16,3 2 1 15,1 4-1-15,0 1 1 0,1 0-1 16,2 2 1-16,-1 0 0 16,1 2 0-1,0-2-1-15,-3 0 1 16,1-4 0-16,1 0 0 0,-1-1 0 16,1-2 0-16,-1 0 1 15,1-2-1-15,-3 0 1 16,3 0-1-16,1-2 1 15,0 0-1-15,1 2 1 16,-1 0-1-16,2 0 0 16,0 0 0-16,0 0 1 15,2 2-1-15,2-4 0 16,1 0 1-16,-1 0 0 0,5 1-1 16,3-1 1-1,3 2 0-15,3 0 0 16,2 3-1-16,4 3 0 15,-1-1 1-15,2 2-1 0,1-3 0 16,-3 1-1-16,-1 1 0 16,1-1 0-16,-1-5 0 15,-2-4 0-15,0 1 0 16,-2-6 0-16,4 0 0 16,0-6 0-16,7-1 0 15,1-4 0-15,5 1 0 16,4-3 0-16,5-3 0 15,1 1 0-15,2 1 0 16,3-2 0-16,-3 0 0 16,-1-2 0-16,-3 0 0 15,2-4 0-15,4 4 0 16,3-5 0-16,3-1 0 0,-1-1 0 16,0 0 0-16,2-6 0 15,-2 1 0-15,-1-3 0 16,-8-5 0-16,-4-1 0 15,-1-4 0-15,-2-4 0 16,0-4 0-16,-2-1 0 16,2-2 0-16,2-2 0 15,-4 1 0-15,2-3 0 16,-4 2 0-16,-3-5 0 16,-4 2 0-16,0-2 0 15,-5-4 0-15,-4 0 0 16,-2 0 0-16,-5-3 0 15,-2-1 0-15,-1-3 0 0,-5-1 0 16,-3-5 0-16,1-3 0 16,-9-1 0-16,5-1 0 15,-2 4 0-15,-1-1 0 16,1 7 0-16,-1 1 0 16,-2 1 0-16,0 7 0 15,1-1 0-15,-2 0 0 16,-2 0 0-16,-1 1 0 15,-2-5 0-15,-3 1 0 16,3 1 0-16,-2-5 0 16,-4-2 0-16,2 1 0 15,-2-1 0-15,1 0 0 0,-3 4 0 16,0 2 0-16,-3 1 0 16,-2 4 0-16,0 2 0 15,-3 3 0-15,-1 1 0 16,-1 1 0-16,-1-2 0 15,-1 1 0-15,1-3 0 16,1 3 0-16,3-3 0 16,0 1 0-16,4 0 0 15,5-1 0-15,4 1 0 16,4-1 0-16,5 5 0 16,3 1 0-16,4 3 0 15,6 1 0-15,-1 5 0 16,6 4 0-16,2 3 0 0,-1 4 0 15,1 1 0-15,0 3 0 16,-4 1 0-16,-2 4 0 16,-3-1 0-16,-8 3 0 15,-1 3 0-15,-6-1 0 16,-16 3 0-16,20-2 0 16,-20 2 0-16,0 0 0 15,0 0 0-15,0 0 0 16,0 0-13-16,0 0-17 15,16 16-2-15,-16-16-3 16,0 0-3-16,18-23-1 16,4 6 1-16,3-2 9 15,9-12 29-15</inkml:trace>
    <inkml:trace contextRef="#ctx0" brushRef="#br1" timeOffset="-76719.1738">-127 250 20 0,'0'0'19'0,"0"0"-4"16,20 13-3-16,-20-13 0 15,25 9 1-15,-3-2-1 16,-2-2-1-16,5 1-2 16,-1-1-2-16,3 2-1 15,0-1-2-15,2-3 0 16,3-1-2-16,0-2 0 16,5-2 0-16,2 0-1 0,1-3 0 15,1 0 0-15,3-4 0 16,-1 0-1-16,2-2 1 15,0 2-1-15,-1-7 1 16,-1 1 0 0,2-1 0-16,0 0 0 0,2-2 0 15,0-2 0-15,0-1 0 16,2-5 0-16,-2 3 0 16,1-2 0-16,5-4-1 15,-3 0 1-15,6-1-1 16,-2-5-1-16,2 1 1 15,-4 2 1-15,4-2 0 16,-5-2-1-16,-2 1 1 0,-4 1-1 16,-4 0 1-16,-1 0 1 15,-4 2-1-15,0-1 0 16,-5-1-1 0,1 0 1-16,-5-4 0 0,4-2-1 15,-2 1 1-15,-2 1 0 16,0-3-1-16,2-1 1 15,0 3 0-15,0-5 0 16,5 3-1-16,0-2 1 16,2-2 1-16,0-2-1 15,4 0 1-15,-2-1-1 16,0 1 1-16,0 4 1 16,-6-2 1-16,1 3 0 0,-6 1 0 15,0 3 0 1,-4-3 1-16,-1 1-1 15,0-3 0-15,-1 5-2 16,-1-5 1-16,0 4-2 0,0-5 0 16,1 5 0-16,1-3-1 15,0 3 1-15,-4-3-1 16,0-3 1-16,2 4-1 16,-2-2 1-16,-2 0 0 15,0 0 0-15,0-2 0 16,1 1 0-16,-1-1 1 15,2 0-2-15,0-1 2 16,0-1-2-16,2 0 0 0,0 2 0 16,3 0 1-1,-1 4-1-15,1 1 0 16,1 4 1-16,1 0-1 16,0-2 0-16,-1 2-1 0,1-1 3 15,0 1-4-15,1-4 3 16,-3 0-1-16,2 1 1 15,-1-1-2-15,1 1 2 16,2-1-1-16,-2 1 0 16,2-3 1-16,2 1-1 15,0 1 1-15,0 1-1 16,2 1 1-16,-1 0-1 16,3 2 0-16,-1 4 1 0,1 1-1 15,1 2 0 1,0 4 0-16,4 0 1 15,0 3-1-15,4 3 0 16,1 1 1-16,4 0-1 0,0 3 0 16,3 1 0-16,1 3 1 15,-2 2-1-15,-1 0 1 16,-1 4-1-16,-4 1 0 16,1 0 0-16,-5 6 1 15,1 0-1-15,-6 0 1 16,1 1-1-16,-5 3 0 15,3-1 1-15,-1 2-1 16,-1 1 0-16,2-1 0 16,-3 0 0-16,6 2 1 15,4 0-1-15,0 2 0 16,1 0 0-16,2-1 0 16,-1 3 0-16,-1 3 0 0,1 0 0 15,-2 1 0-15,-2 0 0 16,-4 1-1-16,-3 6 1 15,-1-1-1 1,-1 1 1-16,0 4-1 0,-2 1 1 16,-2 2-1-16,-3 1 1 15,1 4 0-15,-3-2 0 16,0 2 0-16,-2 0 0 16,-2 2-1-16,1-2 1 15,-1 2-1-15,-2 1 2 16,1 3-1-16,-1-3-1 15,-1 5 2-15,1-5-2 0,1 1 2 16,-3 3-2-16,1-2 2 16,1 1-2-16,-1 3 0 15,3 0 1 1,-1 3 0-16,-1 3-1 0,1 4 1 16,1-1 0-16,0 2-1 15,2-2 2-15,0 0-1 16,0-2 0-16,2-1 0 15,2-3 1-15,-1-1-2 16,-1 2 1-16,2-4 0 16,-1 1 0-16,1 1 0 15,-2 0-1-15,-2 2 1 16,0-3 0-16,0 5 0 0,-2-1 0 16,1 1 0-16,-1-1 0 15,0 0-1 1,0-1 1-16,-1-2 1 15,1-2-1-15,-2-4 0 0,4 0 0 16,-3 1 1-16,-2-3-1 16,-1-1 1-16,3-2-1 15,-3 0-1-15,-1 2 2 16,3-6-2-16,-5 4 1 16,4 2 0-16,0-2 0 15,-2 4 0-15,1-1 0 16,1 1 0-16,-2 1 0 15,1 1 0-15,1-5 0 16,1 1 0-16,-1-2 1 16,1 0-1-16,1-2 0 15,1-3 1-15,0-1 0 16,2 1 0-16,-1 0 0 0,2-1 0 16,5-3 1-16,-2-2-2 15,1 2 0-15,4-1 0 16,2-3 0-16,0-1 0 15,3-3 0-15,3 1 0 16,-5 2 0-16,5-4 0 16,-3 0 0-16,1 0 0 15,-1-2 0-15,2 0 0 16,-1-1 0-16,1-1 0 16,2 2 0-16,-2-2 0 15,1 1 0-15,-1 5 0 16,0-4 0-16,1 4 0 15,-1-2 0-15,-2 0 0 0,-1 0 0 16,1 0 0-16,3 0 0 16,-1-6 0-16,2 3 0 15,4-3 0-15,-2 1 0 16,1-2 0-16,1-2 0 16,-2 0 0-16,-2 0 0 15,-2 0 0-15,-3 0 0 16,-2 0 0-16,-4-2 0 15,-1-2 0-15,-6-1-6 16,-2 5-14-16,-16-9-9 16,18 5-3-16,-18-5 0 15,0 0-1-15,0 0-3 16,0 0 1-16,-25-18 5 0,25 18 29 16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1-14T17:48:30.73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9B7F7C1-52F9-4131-8945-00997B92436B}" emma:medium="tactile" emma:mode="ink">
          <msink:context xmlns:msink="http://schemas.microsoft.com/ink/2010/main" type="inkDrawing" rotatedBoundingBox="5172,11785 5724,11373 6107,11886 5555,12298" hotPoints="5460,12011 5724,11372 6176,11980" semanticType="9" shapeName="Triangle">
            <msink:destinationLink direction="from" ref="{17793E2D-C502-4F62-BA46-F6836EC42CB9}"/>
            <msink:destinationLink direction="to" ref="{17793E2D-C502-4F62-BA46-F6836EC42CB9}"/>
          </msink:context>
        </emma:interpretation>
      </emma:emma>
    </inkml:annotationXML>
    <inkml:trace contextRef="#ctx0" brushRef="#br0">407 99 126 0,'-27'-2'42'16,"27"2"-3"-16,-34 20-16 16,19 3-15-16,-1 4-6 15,2 7-2-15,-1 6 0 16,1 8 1-16,-4-1-1 16,0 4 1-16,-2-3-1 15,2-1 1-15,0-6-1 16,3-8-3-1,4-13-1 1,11-20 0-16,0 0 0 0,0 0-1 16,9-42 1-16,8 6 0 15,1-7 0-15,3-7 3 16,-1-1 1-16,2 1 0 16,-4 3 0-16,-2 0 0 15,-1 6 0-15,-3 1-1 16,-1 4 1-16,-2 8 0 15,0 1-1-15,0 9 6 32,-9 18 0-32,18-20-1 15,-18 20 1-15,22 5-1 16,-22-5 1-16,23 31 0 16,-10-8 0-16,-2 4-5 0,3 2 0 15,2 0 0-15,4 1 0 16,0 3 0-16,5-5 0 15,-1 3 1 1,3-2-1-16,2 1 0 0,-2-3 0 16,-4-1 0-16,-1-1 0 15,-4-4 1-15,-5-1-1 16,-3 0 1-16,-4-4-1 16,-6 4 1-16,-6-4-2 15,-3 0 1-15,9-16-1 16,-32 31 0-16,7-18 1 15,-4-3-2-15,-5-1 2 16,-4-5-2-16,-4-2 2 0,-3 0 0 16,-2-4-1-16,-2 4 1 15,1-2-1-15,-3 0 1 16,2 1 0 0,3 3-1-16,2 0 1 0,3-1 0 15,5 1-1-15,5-4 1 16,8 2-2-16,4-6-10 15,19 4-7-15,0 0-7 16,4-23-7-16,7 5 0 16,11 1-2-16,-4-10 0 15,5 0-1-15</inkml:trace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1-14T17:49:57.00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22AF144-B379-468E-9DB7-E0AA85BEEE85}" emma:medium="tactile" emma:mode="ink">
          <msink:context xmlns:msink="http://schemas.microsoft.com/ink/2010/main" type="inkDrawing" rotatedBoundingBox="2542,14313 4388,12212 5092,12830 3246,14932" semanticType="callout" shapeName="Other">
            <msink:sourceLink direction="to" ref="{83A83B86-CAE8-438E-BBB2-48336171D7C1}"/>
            <msink:sourceLink direction="from" ref="{83A83B86-CAE8-438E-BBB2-48336171D7C1}"/>
          </msink:context>
        </emma:interpretation>
      </emma:emma>
    </inkml:annotationXML>
    <inkml:trace contextRef="#ctx0" brushRef="#br0">1991-11 46 0,'-16'5'27'16,"16"-5"-3"-16,0 0-8 15,0 0-2-15,0 0 2 16,0 0 1-16,0 0 2 16,-20 22-2-16,20-22-4 0,-20 29-1 15,7-10-2-15,-6 3-1 16,-7 7-3-16,-8 1-2 16,-6 8-3-16,-7 5-1 15,-12 10 0-15,-11 11 0 16,-13 10 0-16,-8 7 0 15,-2 5 0-15,-3 6 0 16,-3 2 1-16,-1 1-1 16,5 2 0-16,1-5 0 15,4 2 0-15,1-6 0 16,1 2 0-16,3-2-1 16,4-2 1-16,1-3 0 15,6-4 0-15,6-7 0 0,7-9 0 16,8-7-1-16,8-11-1 15,11-6-11-15,1-17-8 16,33-22-8 0,0 0-2-16,0 0-1 0,24-40-3 15,14-8-2-15,5-20 1 16,15-15 23-16</inkml:trace>
    <inkml:trace contextRef="#ctx0" brushRef="#br0" timeOffset="419.117">999 81 89 0,'7'-20'26'0,"7"-2"-1"16,10 1-12-16,10 1-8 16,13-2 0-16,9-3-1 15,5 3 1-15,1 3-3 16,-1 1-1-16,-3 5 0 16,-6 4-1-16,-11 4 0 15,-10 8 0-15,-9 8 1 0,-4 7-1 16,-7 4 3-16,0 8 3 15,-1 1 3-15,3 10 0 16,0 2-1 0,6 6 0-16,0-2 0 0,6 1 0 15,-4-1-3-15,6 0-6 16,2 3-19-16,-5-10-9 16,-1-1-2-16,-8-10-6 15,-6-5-3-15,-9-24-2 16,-2 25 2-16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1-14T17:48:39.146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3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45FF43EB-4858-4789-A8E3-D53BA645CA2C}" emma:medium="tactile" emma:mode="ink">
          <msink:context xmlns:msink="http://schemas.microsoft.com/ink/2010/main" type="inkDrawing" rotatedBoundingBox="23908,4505 25839,17627 9198,20076 7267,6954" rotationAngle="1580804572"/>
        </emma:interpretation>
      </emma:emma>
    </inkml:annotationXML>
    <inkml:trace contextRef="#ctx0" brushRef="#br0">32 16 91 0,'0'0'35'0,"0"0"0"16,-20-20 0-16,20 20-2 15,0 0-8-15,-13 18-24 16,11 0-1-16,8 9 0 16,1 9 0-16,0 6 0 15,4 4 0-15,-2 7 0 16,2 0 0-16,-2 0 0 16,0-1 0-16,-4-5 0 15,2-8 0-15,-1-3 0 16,-4-9 0-16,1-5 0 0,-3-22 0 15,0 0 0-15,0 0-25 16,0 0-8-16,15-27 1 16,-17-11-2-16,2 0 0 15,-5-9-2-15,5-1 4 16,-6-3 12-16,1 3 12 16,1 3 8-16</inkml:trace>
    <inkml:trace contextRef="#ctx0" brushRef="#br0" timeOffset="411.7838">32 14 152 0,'-22'-16'42'15,"22"16"0"-15,-7-18-23 0,7 18-19 16,32-13 0-16,-3 4 0 16,11 2 0-16,7 0 0 15,7 3 0-15,-4-3 0 16,6 9-14-16,-11-6-13 15,0 12-3-15,-16-7-3 16,-7 10 0-16,-22-11-1 16,-2 22 6-16,-16-13 8 15,-9 9 5-15,-9 0 6 16,-6 5 5-16,-6-1 1 16,1 5 3-16,2 0 1 15,5 2 19-15,0 3 6 16,1-7 4-16,12 6 4 0,0-10 1 15,16 4-1-15,11-25 0 16,-2 33-1 0,2-33-30-16,38 14-3 15,0-12 0-15,0-9-4 0,16 3-23 16,-6-8-6-16,7 3 0 16,-14-9-2-16,2 7 0 15,-10-9-2-15,-1 4 9 16,-1 0 9-16,-4-2 16 15</inkml:trace>
    <inkml:trace contextRef="#ctx0" brushRef="#br0" timeOffset="1189.0829">997 5 171 0,'-33'15'42'0,"14"4"-5"16,-12 5-32-16,7 10-5 16,-3 9 0-16,4 8 0 15,1 4 0-15,2 1 0 16,4 2 0-16,2-6 0 16,3-7 0-16,2-7 0 15,5-8 0-15,1-12 0 0,3-18 0 16,0 0 0-1,0 0 0-15,23-30 0 16,-5 1-3-16,-2-13-10 16,10-1-1-16,-5-11 0 0,6 4 1 15,-1-8 0-15,1 6 3 16,-2 2 5-16,-2 5 3 16,-1 3 3-16,0 8 3 15,-2 7 1-15,-2 6 2 16,-2 10 1-16,-16 11 5 15,27-7 1-15,-27 7 0 16,18 18-2-16,-13-2-3 16,4 9-9-16,-3 4 0 15,5 5 0-15,0 4 0 16,3 3 0-16,2 4 0 16,4 0 0-16,2-2 0 15,7-1 0-15,-1-1 0 0,5-3 0 16,1-4 0-16,0 0 0 15,-1-5 0-15,-4-2 0 16,-2-2 0-16,-9-3 0 16,-9-2 0-16,-7-4 0 15,-2-16 0-15,-20 27 0 16,-2-18 0-16,-7-4 0 16,-10-1 0-16,-3-2 0 15,-5-2 0-15,-1-2 0 16,-5 0 0-16,-1-2 0 15,0 1 0-15,0-1 0 16,5-1 0-16,4 1 0 16,5 1 0-16,8-1 0 0,8 2 0 15,6-1 0-15,18 3 0 16,0 0 0-16,0 0-21 16,18-20-8-16,8 16-2 15,-3-10-2-15,10 1-1 16,-5-7 0-16,10-1 5 15,2-3 6-15,0-6 10 16,5-1 6-16</inkml:trace>
    <inkml:trace contextRef="#ctx0" brushRef="#br0" timeOffset="1561.3147">1648 7 112 0,'-3'-18'36'0,"3"18"0"16,0 0-2 0,-24-11-1-16,6 22-29 0,6 9-4 15,4 10 0-15,3 8 0 16,1 11 0-16,4 7 0 16,2 5 0-16,5 2 0 15,4 0 0-15,4-2 0 16,3-4 0-16,3-6 0 15,6-6 0-15,4-7 0 16,7-6 0-16,2-9 0 16,5-6 0-16,2-10 0 0,0-5 0 15,-2-10 0-15,2-1-10 16,-9-10-17 0,-2-3-5-16,-13-5 0 0,-1 2 0 15,-15-8-1-15,-7 3 0 16,-11-1 10-16,-11 1 8 15,-8-1 5-15,-12 2 6 16,-3 2 1-16</inkml:trace>
    <inkml:trace contextRef="#ctx0" brushRef="#br0" timeOffset="1754.8007">1578 302 103 0,'-16'5'36'15,"16"-5"-1"1,0 0 0-16,0 0-1 0,30-10-22 15,3 10-12 1,10-9-1-16,17 7-30 0,-4-5-2 16,9 3-1-16,-11-8-2 15,-2 3-2-15,-12-6-2 16,-2 1 5-16,-4-4 29 16</inkml:trace>
    <inkml:trace contextRef="#ctx0" brushRef="#br0" timeOffset="2561.121">3215 739 158 0,'-13'-18'41'0,"13"18"-6"16,-22-25-14-16,22 25-21 15,-14-30 0-15,3 10 0 16,0-2 0-16,-1-7 0 16,-1-3 0-16,-3-8 0 15,-6-5 0-15,0-3 0 16,-1-8 0-16,1 0 0 16,4-3 0-16,6 0 0 0,8 5 0 15,8 3 0-15,14 8 0 16,7 5 0-16,9 13 0 15,8 5 0-15,10 17-1 16,-3 3-24-16,3 14-6 16,-12 2-1-16,-8 13-1 15,-17-2-1-15,-12 7 0 16,-15-1 5-16,-17-3 11 16,-11 1 7-16,-9-2 6 15,-3-2 4-15,-4-2 1 16,0-2 0-16,6 0 0 15,-1-1 5-15,1-6 30 16,12 6 0-16,0-10 1 0,13 3-1 16,3-12 0-16,22-3 0 15,0 0-2-15,0 0-28 16,34-1-5 0,-1-8 0-16,14 5-22 0,1-5-8 15,14 5-2-15,-6-3-2 16,10 5 0-16,-6-5-8 15,1 2 3-15,1 1 18 16,-5-5 21-16</inkml:trace>
    <inkml:trace contextRef="#ctx0" brushRef="#br0" timeOffset="3328.529">3702 271 131 0,'-24'-23'41'16,"6"16"-2"-16,-12-7-8 15,8 10-18 1,-7 0-13-16,6 8 0 0,-3 7 0 16,1 3 0-16,3 6 0 15,3 7 0-15,1 7 0 16,1 4 0-16,5 5 0 16,4 4 0-16,8-2 0 15,8 2 0-15,8-6 0 16,9-5 0-16,11-9 0 15,8-9 0-15,2-9 0 0,3-13 0 16,0-5 0-16,-9-10 0 16,-6-5-9-16,-14-10-4 15,-8 2 0 1,-15-6 0-16,-4 4 0 0,-15-4 1 16,0 7 5-16,-8 2 2 15,4 6 0-15,-1 5-3 16,7 5-4-16,4 4-2 15,16 9-5-15,0 0 1 16,0 0 0-16,22-16 1 16,1 16 2-16,8 0 4 15,-2 2 4-15,5 0 3 16,-5 1 9-16,-2-1 8 16,-7 2 7-16,2 3 12 15,-22-7 0-15,0 0 0 16,14 18 0-16,-14-18 0 15,-2 27-6-15,8-4-17 0,-3 1-9 16,6 6 0-16,2 3 0 16,5 5 0-16,4-2 0 15,0 0 0-15,3-4 0 16,-5-3 0-16,2-8 0 16,-3-6 0-16,-17-15 0 15,21 7 0-15,-21-7-2 16,0-20-10-16,-5 4-1 15,-8-11 1-15,1 2 0 16,-8-6 4-16,2 1 3 16,1-3 7-16,3 1 4 15,9 3 1-15,1-2 1 16,13 6 0-16,5-2 0 0,13 2-10 16,15 5-12-16,5-1-9 15,12 4-3-15,-1-2-1 16,9 3-1-16,-8-2-2 15,5 3 0-15,-12 3 5 16,-7-1 10-16,-3 4 6 16,-12 0 9-16</inkml:trace>
    <inkml:trace contextRef="#ctx0" brushRef="#br0" timeOffset="4108.6681">5075 81 97 0,'-16'-20'36'0,"16"20"0"16,-31-16-1-16,31 16-1 15,-27 21-17-15,22 10-17 16,6 7 0-16,8 9 0 16,6 7 0-16,3 1 0 15,9 5 0-15,0-5 0 16,2-2 0-16,-2-8 0 16,-4-6 0-16,-1-10 0 15,-6-7 0-15,-16-22 0 16,20 18 0-16,-20-18 0 0,0 0 0 15,2-33 0-15,-2 6 0 16,-2-5 0-16,4-4 0 16,2 0 0-1,5 2 0-15,3 1 0 0,8 8 0 16,5 7 0-16,8 13 0 16,3 6 0-16,4 14 0 15,3 6 0-15,0 10 0 16,-3 5 0-16,-2 5 0 15,-9 3 0-15,-10 1 0 16,-4 0 0-16,-12-2 0 16,-8-5 0-16,-6-4 0 15,-7-5 0-15,-11-8 0 0,-3-7 0 16,-4-3 0-16,-2-11 0 16,0-5 0-1,-2-6 0-15,6-1 0 16,0-8-3-16,16 4-15 0,0-6-7 15,18 4-5-15,0-2-1 16,0 20-2-16,29-32 1 16,1 17 4-16,6 1 4 15,6 0 7-15,10 3 6 16,4 2 9-16</inkml:trace>
    <inkml:trace contextRef="#ctx0" brushRef="#br0" timeOffset="4859.2346">6239 469 82 0,'9'-23'35'0,"-4"0"-1"15,-14-6 0-15,4 4-1 0,-17-4-5 16,6 9-19-16,-8-2-9 16,5 6 0-16,-3 9 0 15,-3 5 0-15,-1 9 0 16,1 6 0-16,0 10 0 15,1 6 0-15,3 7 0 16,5 7 0-16,3 1 0 16,9 1 0-16,8 0 0 15,10-4 0-15,12-3 0 16,10-8 0-16,9-8 0 16,2-11 0-16,7-6 0 15,-7-10 0-15,5-6-8 16,-10-11-5-16,-5-5 0 0,-9-9 0 15,-7 2 3-15,-8-4 5 16,-8 1 9-16,-3 6 3 16,-6 2 4-16,1 11 2 15,3 18 1-15,0 0-1 16,-16 0-13-16,16 20 0 16,5 7 0-16,6 7 0 15,0 4 0-15,7 3 0 16,3 4 0-16,6-1 0 15,4-7 0-15,7-2 0 16,2-8 0-16,1-13 0 16,11-3-19-16,-5-15-11 15,8-7-1-15,-14-14 0 0,6-5-1 16,-13-17 0-16,1-4 0 16,-12-6 10-16,-7-3 13 15,-3 3 7 1,-4 5 9-16,-4 7 20 0,-10 1 6 15,3 19-1-15,-9 9 1 16,11 16 0-16,-16 5 0 16,11 15-1-16,-3 2-22 15,12 16-10-15,9 7 0 16,5 9 0-16,7 1 0 16,7 3 0-16,6 0 0 15,2-3 0-15,1-8 0 0,1-7 0 16,-1-8 0-16,-4-19-25 15,0-4-5-15,-9-18-3 16,-1-6 0 0,-9-12 0-16,0-7-1 0,-11-11 1 15,2-5 14-15,-4-2 9 16,1-2 6-16</inkml:trace>
    <inkml:trace contextRef="#ctx0" brushRef="#br0" timeOffset="5101.3663">7502 304 112 0,'2'-24'34'0,"-2"24"1"16,0 0-1-16,0 20-3 16,1-2-22-16,10 13-9 0,6 8 0 15,2 10 0-15,7 3 0 16,3 4 0-16,3 0 0 16,-1 0 0-16,-2-2 0 15,-1-8 0-15,-2-6 0 16,-6-10 0-16,-1-4 0 15,-19-26-10-15,27 18-21 16,-27-18-2-16,17-27-2 16,-14-6 0-16,6-3-2 15,-5-9 0-15,9-3 6 16</inkml:trace>
    <inkml:trace contextRef="#ctx0" brushRef="#br0" timeOffset="5691.8632">8247 327 152 0,'-7'-25'36'0,"9"9"-2"16,-4-7-1-16,13 5-33 15,1-2 0-15,5-2 0 16,4 2 0-16,4 1 0 16,3 2 0-16,2 1 0 0,3 5 0 15,3 4 0 1,2 2 0-16,1 5 0 16,1 7 0-16,2 6 0 15,1 6 0-15,-5 8 0 0,-2 8 0 16,-4 4 0-16,-6 6 0 15,-5 2 0-15,-3 1 0 16,-9 3 0-16,-7-3 0 16,-5-1 0-16,-7-2 0 15,-4-3 0-15,-8-5 0 16,-5-1 0-16,-2-3 0 16,2-6 0-16,0-2 0 15,6-4 0-15,3-3 0 16,18-18 0-16,-15 24 0 15,15-24 0-15,20 7 0 16,4-7 0-16,6-4 0 16,6 1 0-16,8-1 0 0,1 2 0 15,5 2 0-15,1 0 0 16,-4 2 0-16,-4 2 0 16,-3-1 0-1,-8 1 0-15,-7 3 0 0,-25-7-26 16,22 6-6-16,-22-6-2 15,-20-2-2-15,-7-5-1 16,-7-6-4-16,-8-5 0 16</inkml:trace>
    <inkml:trace contextRef="#ctx0" brushRef="#br1" timeOffset="15024.7797">-421 1648 149 0,'0'0'42'0,"36"-9"-1"16,-13-2-18-16,15 8-23 15,16-3 0-15,13 3 0 16,7-1 0-16,5 0 0 15,8 3 0-15,-2 1 0 16,-8 0 0-16,-12 3 0 16,-9 3-7-16,-16-5-8 15,-9 8-6-15,-13-7-5 0,-18-2-5 16,0 0 0-16,0 0-2 16,-27 9 1-16,5-12 1 15,-3 1 4 1,-6-4 27-16</inkml:trace>
    <inkml:trace contextRef="#ctx0" brushRef="#br1" timeOffset="15303.3046">30 1590 151 0,'0'0'40'0,"-29"0"0"16,29 0-16-16,-9 27-24 15,9 0 0-15,7 11 0 0,6 5 0 16,1 11 0 0,2 7 0-16,1 4 0 15,1 0 0-15,-4 0-1 0,2-6 1 16,-1-7-2-16,-3-8-12 16,8-10-7-16,-3-18-6 15,10-7-5-15,-2-16-1 16,4-9-5-16,0-11-1 15,3-13 1-15,2-10 29 16</inkml:trace>
    <inkml:trace contextRef="#ctx0" brushRef="#br1" timeOffset="15747.9043">546 1666 124 0,'5'-27'40'0,"-5"27"-2"15,0 0-9-15,0 0-14 16,11 43-6-16,-4-3-9 0,4 14 0 15,4 3 0-15,4 8 0 16,3-2 0-16,3 0 0 16,2-7 0-16,4-9 0 15,0-8 0-15,-2-12 0 16,-2-5 0-16,-4-15 0 16,-3-7 0-16,-4-9 0 15,-3-7 0-15,-4-11 0 16,-2-6 0-16,2-3 0 15,0-5 0-15,6 0 0 16,1 1 0-16,7 2 0 16,4 8 0-16,4 8 0 15,3 11 0-15,1 9 0 0,1 11 0 16,-4 11 0-16,1 7 0 16,-5 9 0-16,-2 4 0 15,-5 5 0-15,-4-2 0 16,-3 2 0-16,-1-2-1 15,-4-9 1-15,2-5-1 16,1-4-12-16,-12-25-11 16,27 9-7-16,-27-9-1 15,31-28 0-15,-18-7-1 16,5 1-1-16,-4-9 0 16,0-2 15-16</inkml:trace>
    <inkml:trace contextRef="#ctx0" brushRef="#br1" timeOffset="15920.526">1619 2010 158 0,'2'28'34'16,"5"8"-1"-16,-5-3-8 15,7 1-20-15,8 2-5 16,-1-5 0-16,9-3-7 16,-7-13-15-16,9-4-7 15,-9-15-4-15,-18 4-6 16,18-27-1-16,-20-2-2 15,-10-10 2-15</inkml:trace>
    <inkml:trace contextRef="#ctx0" brushRef="#br1" timeOffset="16062.6622">1500 1686 163 0,'0'0'33'0,"0"0"-18"0,0 0-29 16,38 9-24-16,-3-2-1 15,10 2-2-15,5-2-1 16,10 4 6-16</inkml:trace>
    <inkml:trace contextRef="#ctx0" brushRef="#br1" timeOffset="16500.2002">2262 1754 173 0,'-22'-9'40'16,"-9"-2"-4"-16,4 8-30 16,0 5-6-16,0 5 0 0,2 7 0 15,3 4 0-15,6 5 0 16,2 3 0-16,6-1 0 16,8 2 0-16,6-2 0 15,8-2 0-15,8 1 0 16,5-3 0-16,4-3 0 15,7 2 0-15,1-2 0 16,5 0 0-16,3 2 0 16,-1 0 0-16,0 1 0 15,-7 1 0-15,-3 3 0 16,-7 4 0-16,-9 0 0 16,-9 0-3-16,-11-4 2 15,-11-2-1-15,-9-1 2 0,-7-6-2 16,-7-7 3-16,-2-6-2 15,-2-6 1-15,-2-4 0 16,2-4 1-16,4-3 1 16,5 1-11-16,2-7-15 15,27 20-8-15,-23-38 0 16,26 17-4-16,8-4 0 16,13-2-3-16</inkml:trace>
    <inkml:trace contextRef="#ctx0" brushRef="#br1" timeOffset="17255.5226">3649 1707 137 0,'-21'-12'40'0,"21"12"-1"0,0 0-15 16,0 0-34-16,30 5-17 15,7 2-4-15,0 2-6 16,9 0-3-16,2-1 0 16,6 1-1-16,-1 3 28 15</inkml:trace>
    <inkml:trace contextRef="#ctx0" brushRef="#br1" timeOffset="17099.4174">3662 1905 131 0,'-5'-18'40'0,"-4"2"-2"16,9 16-8-16,0 0-18 15,0 0-8-15,-11 36-4 16,16-2 0-16,2 9 0 16,4 6 0-16,2 5-1 15,1 0-1-15,1-2 2 16,1-5-1-16,0-7 1 15,0-12-1-15,4-6-17 16,-20-22-10-16,29 0-3 16,-20-20-6-16,-3-10-1 15,-10-14-2-15,-1-8-1 16</inkml:trace>
    <inkml:trace contextRef="#ctx0" brushRef="#br1" timeOffset="17667.4826">4265 1839 134 0,'0'0'40'0,"-7"-17"-1"16,-15 7-8-16,6 2-20 16,-4 7-11-16,0 2 0 0,2 7 0 15,-2 1 0-15,2 5 0 16,-2 4 0-16,0 2 0 15,4 1 0-15,3 3 0 16,6-1 0-16,5-1 0 16,8-2 0-16,8 1 0 15,10-1 0-15,8-2 0 16,10 0 0-16,6 0 0 16,5-2 0-16,4 0 0 15,1 2 0-15,0 0 0 16,-4-1 0-16,-7 2-1 15,-9 5 1-15,-15-1-1 16,-12 2 0-16,-11 1 0 0,-12-1 0 16,-14-4 0-16,-8 1 1 15,-6-4-1-15,-1-7 0 16,1-2-7-16,-1-9-7 16,12 0-9-16,2-11-4 15,27 11-3-15,-18-36-1 16,28 14-2-16,12-6 2 15,14-1 6-15</inkml:trace>
    <inkml:trace contextRef="#ctx0" brushRef="#br1" timeOffset="20551.1136">145 3188 148 0,'-29'-12'41'16,"29"12"-2"-16,-25 3-17 16,20 13-21-1,8 6-1-15,6 3 0 16,4 8 0-16,1 6 0 0,3 2 0 15,-3 1 0-15,-1-3-1 16,-2-4 1-16,-2-5 0 16,-2-6 0-16,-7-24 0 15,9 16 0-15,-9-16 1 16,12-24-1-16,-6-1 1 16,5-5-1-16,-2-8 0 15,3-5 0-15,1-4 0 16,3 0-1-16,4 4-1 15,2 2 1-15,1 6 0 0,4 10 0 16,2 7 1 0,2 13 0-16,-1 17 0 15,3 10 0-15,-4 10 1 0,1 10-1 16,-1 6 1-16,-2 8-1 16,-1 5-1-16,-5-1 0 15,-1-5 1-15,0-4-1 16,-2-8 1-16,-4-9 0 15,-1-12 0-15,-13-22 0 16,16-2 0-16,-8-20 0 16,-3-12 0-16,-3-9 0 15,-2-9 1-15,2-6-1 16,3 1 0-16,6-3 0 16,3 6-1-16,4 8 1 15,6 10 1-15,5 10 0 16,5 19-1-16,2 11 0 0,0 10 0 15,0 13 0-15,-2 11 1 16,-3 5-1-16,0 9 0 16,-6 2-1-16,-3-2 0 15,-1-1 1-15,-3-6 0 16,0-7 0-16,-3-6-1 16,-1-16-12-16,3-3-12 15,-17-13-5-15,28-24-2 0,-13-6-1 16,1-10-1-1,-1-8 0-15,4-6-1 16</inkml:trace>
    <inkml:trace contextRef="#ctx0" brushRef="#br1" timeOffset="22606.864">4747 3068 158 0,'0'0'31'0,"0"0"1"16,0 0-8-16,0 0-22 16,-4 39 0-16,15-6-2 0,5 8 1 15,6 6 0-15,6 3 1 16,3 4-1-16,0 2-1 15,0-6-1-15,-4-7 0 16,-6-7 1-16,-5-7 0 16,-8-11 0-16,-8-18-1 15,0 0 1-15,0 0 0 16,-18-39-1-16,7 8 1 0,-2-5 0 16,4-4 1-1,6-1-1-15,3-6 0 16,5 1 0-16,6-1-1 15,7 0 1-15,7 2-1 16,9 0 1-16,10 7-8 0,-1 0-16 16,11 19-9-16,-3-3 1 15,5 9-1-15,-9 4-2 16,-1 4-2-16</inkml:trace>
    <inkml:trace contextRef="#ctx0" brushRef="#br1" timeOffset="23899.2211">1121 4565 112 0,'-21'-26'38'0,"8"7"-6"15,2 2-10-15,-5-6-5 16,5 1-3-16,-9-5-5 16,1 0-9-16,-9 0 0 15,0 4 0-15,-10-2 0 16,-6 5 0-16,-4 6 0 15,-3 5 0-15,-7 9-1 0,1 9 1 16,1 12 0-16,2 13 0 16,5 13 0-1,9 9 0-15,8 7 0 16,8 5 0-16,13 4 1 0,15-3 1 16,12-4-1-16,15-12 1 15,14-8-1-15,11-12 0 16,11-13 0-16,5-13-1 15,7-13-9-15,-8-12-9 16,3-5-6-16,-15-17-1 16,-3-1-1-16,-18-11 1 15,-2 0 0-15,-12-11 6 16,-8-2 14-16,-2 6 16 0,-10-8 12 16,1 15 1-1,-6-2 1-15,2 14-1 16,-8 3-1-16,3 19-4 15,4 18-6-15,0 0-8 0,-19 0-5 16,15 21 0-16,6 15 0 16,0 11 0-16,5 12 0 15,5 8 0-15,1 8 2 16,7 1-1-16,2 3 0 16,5-5 0-16,0-9 0 15,5-10 0-15,-5-13 0 16,-1-12-1-16,-1-13 0 0,-7-12-2 15,-2-10 2 1,-9-12-1-16,-1-10-1 16,-6-10 1-16,0-14 0 15,2-6 0-15,1-6 0 0,3 2 0 16,4 1 0-16,8 10 1 16,4 10 0-16,3 15 0 15,6 20 0-15,2 14 0 16,3 16 0-16,0 11 0 15,0 11 1-15,-2 5 0 16,-3 2 0-16,-1 2 0 16,-4-3 0-16,-6-2-1 15,-1-4-6-15,-6-13-14 0,7-9-9 16,-20-25-2 0,23 16-1-16,-23-16 0 15,17-30-2-15,-10-1-1 16,4-7 10-16</inkml:trace>
    <inkml:trace contextRef="#ctx0" brushRef="#br1" timeOffset="24810.6154">2352 4559 164 0,'-18'-27'32'16,"2"4"-1"-16,-9-4-19 15,1 5-11-15,2 4-1 16,1 7 0-16,-5 10 0 16,-1 8 0-16,-1 9-1 15,-5 11 1-15,1 7 0 0,-1 11 1 16,6 4-1-16,2 5 1 16,10 0 1-16,12 0-2 15,14-7 2 1,12-3-1-16,13-11 0 0,13-6-1 15,5-15 2-15,9-12-6 16,4-7-6-16,-9-13-2 16,-2-3-2-16,-15-15 1 15,-5 1-1-15,-16-8 11 16,-7 3 2-16,-12 4 4 16,-10 4 5-16,0 11 4 15,-7 5 0-15,16 18 1 16,-27 2 0-16,20 14-11 0,3 9-1 15,8 7-1-15,3 6 1 16,9 2 1 0,8 1-1-16,8-1 0 0,8-6 0 15,5-4-1-15,7-8 1 16,1-9-10-16,8-4-9 16,-9-11-7-16,4-5-1 15,-12-11-1-15,-5-2 0 16,-12-13 5-16,-7 3 6 15,-11-2 24-15,-11-8 9 16,-3 4 7-16,-11 0 0 16,1 13 2-16,-4 5-1 15,19 18-2-15,-24-2-9 0,24 2-13 16,-2 39-1-16,11-8 1 16,8 5 0-16,6 4 0 15,2-1 0 1,6 2-1-16,0-3 2 0,-3-4-3 15,1-3 3-15,-5-8-4 16,-4-8 2-16,-20-15-2 16,18 5 2-16,-18-5-1 15,-9-29 1-15,-2-1 0 16,-4-10-2-16,5-7 2 16,1-5-1-16,5-2 1 15,9-1-1-15,10 6 1 16,8 6 0-16,6 12 0 0,7 19 0 15,6 12 0 1,-1 16 1-16,-1 14-1 16,-4 12 1-16,-4 6 0 0,-3 5 0 15,-5 2-2-15,-4 1 2 16,-4-4-1-16,-2-5 1 16,1-7-4-16,5-6-15 15,-8-13-11-15,10-6-1 16,-6-17-1-16,6-7-1 15,-2-13-1-15,5-3-1 16,-2-5 3-16</inkml:trace>
    <inkml:trace contextRef="#ctx0" brushRef="#br1" timeOffset="25368.1181">4057 4804 172 0,'7'-18'32'0,"1"2"-1"15,-12-4-23-15,4 0-9 16,-5 0 1-16,5 20 0 16,-27-25-1-16,5 20 1 15,-7 8-1-15,-2 6 1 16,-7 11 1-16,1 5 0 16,-1 8 0-16,5 5-1 15,6 3 1-15,15 2-1 16,12-2 2-16,10-1-2 15,17-8 0-15,13-5-1 16,7-9 2-16,9-9-1 16,2-9 0-16,-2-7 0 0,-8-7 0 15,-8-10-1-15,-9-4 1 16,-10-5 0-16,-10-3-1 16,-7 2 1-16,-10 0-1 15,-3 3 2-15,0 4-2 16,0 6 1-16,9 21-1 15,-16-18 1-15,16 18 0 16,9 16 1-16,7 6 0 16,4 6-2-16,9 8 2 15,7 7-2-15,6 4 3 16,-1 7-3-16,-3 4 2 16,-4 3-2-16,-5 4 1 15,-7-4 0-15,-11 0 0 0,-13-7 0 16,-9-7 0-16,-9-8 0 15,-9-15 0-15,-3-10 0 16,-6-14 0-16,-2-18-13 16,10-5-12-16,1-17-6 15,9-5 0-15,4-10-2 16,16-3-1-16,3-5-1 16</inkml:trace>
    <inkml:trace contextRef="#ctx0" brushRef="#br1" timeOffset="25763.2035">4523 4910 161 0,'34'0'34'0,"-18"-4"-1"15,10 4-14-15,1-3-19 16,7-1 1-16,7-5-1 16,6-2 0-1,2-1-1-15,-2-6 2 0,-6 0-2 16,-4-4 2-16,-9-1-2 15,-6-2 1-15,-9 1 0 16,-10-3-1-16,-5 2 0 16,-7 4 1-16,-7-1-1 15,-7 6 1-15,-4 3 0 16,-6 10-1-16,-1 8 1 16,-4 8 0-16,-2 12 0 0,6 7 1 15,3 8 0 1,8 7-1-16,10 1 1 15,10 4-1-15,15-3 2 16,12-2-3-16,12-10 2 16,9-4-2-16,7-13 1 0,6-10 0 15,5-2-19-15,-7-17-12 16,2-8-1-16,-11-11-1 16,-2-3-2-16,-9-9-2 15,0 1-1-15</inkml:trace>
    <inkml:trace contextRef="#ctx0" brushRef="#br1" timeOffset="26267.2513">6019 4473 151 0,'0'0'4'0,"23"-2"-5"16,6 6-27-16,7-6-5 0,13 0 0 15,3-2 0-15</inkml:trace>
    <inkml:trace contextRef="#ctx0" brushRef="#br1" timeOffset="26132.1596">6145 4509 145 0,'0'0'33'0,"0"0"-1"16,-5 20-9-16,1 5-14 15,4 9-8-15,5 9-1 16,6 2 0-16,0 2 0 0,5 0-1 16,2-8 1-16,-1-6-5 15,6-8-19-15,-23-25-8 16,29 16 0-16,-29-16 0 16,3-27-2-16,-10-2 1 15</inkml:trace>
    <inkml:trace contextRef="#ctx0" brushRef="#br1" timeOffset="26711.6018">6547 4383 170 0,'0'0'33'0,"-18"3"-1"16,20 15-23-16,7 11-9 15,7 5 0-15,6 4 0 16,5 5 0-16,4 2 0 15,-1 0-1-15,1-5 1 16,-2-6 0-16,-7-5 0 0,-6-7 0 16,-16-22 0-16,7 19-1 15,-7-19 1-15,-18-7 0 16,4-9 0-16,-3-9-1 16,1-9 1-16,2-11 0 15,5-8 0-15,10-2 0 16,10-7 1-16,11 3-1 15,12 5 1-15,13 7-1 16,13 13 1-16,6 14-1 16,10 15 1-16,5 14-1 15,1 18 0-15,-3 9 0 16,-5 11 1-16,-5 5-1 16,-12 5 0-16,-6-1 0 0,-13 0 0 15,-9-6 1 1,-8-10-1-16,-6-8 0 15,-4-8-14-15,-11-24-16 16,0 0-2-16,0 0-2 0,16-38-3 16,-11-3-2-16,8-15-3 15</inkml:trace>
    <inkml:trace contextRef="#ctx0" brushRef="#br1" timeOffset="31579.449">6542 6396 142 0,'0'0'39'0,"20"-7"-2"0,-18-15-17 15,5-1-15-15,-5-6-1 16,-2-7-4-16,-4-5 0 15,-5-4 0-15,-11-5 0 16,-3-1 0-16,-6-6 0 16,-7-3 0-16,1-1-1 15,1 5 1-15,5 1 0 16,4 4-1-16,12 4 1 16,15 6-1-16,13 5 0 0,15 9 0 15,15 9 1 1,10 4-11-16,17 14-12 15,-4 1-7-15,1 14-2 16,-17 1 1-16,-12 11-2 0,-22 5 1 16,-16 6-2-16</inkml:trace>
    <inkml:trace contextRef="#ctx0" brushRef="#br1" timeOffset="31732.722">6410 5982 182 0,'0'0'34'15,"0"0"-2"-15,20-27-32 16,14 17-11-16,13-7-14 16,20 7-7-16,5-5-6 15,9 4-2-15,-1 1-1 16,-1 2-1-16</inkml:trace>
    <inkml:trace contextRef="#ctx0" brushRef="#br1" timeOffset="32375.1621">7482 5792 164 0,'5'23'39'0,"-3"-3"-7"16,9 10-20-16,5 6-11 15,6 2-2 1,7 5 0-16,5 2 2 0,-1 2-1 16,1-2 0-16,-5 0 0 15,-6-7 0-15,-3-7 0 16,-7-10-1-16,-13-21 1 16,0 0-1-16,-15-16 0 15,-1-11 1-15,-2-9 0 16,-2-5-1-16,2-6 1 15,2 0 0-15,9-2 1 0,7 3-1 16,7 2 0-16,13 1 2 16,12 9-14-1,2-2-12-15,15 9-7 0,0 0-1 16,9 7-2 0,-2 2-2-16,1 6 0 0</inkml:trace>
    <inkml:trace contextRef="#ctx0" brushRef="#br1" timeOffset="33095.9758">9066 5716 161 0,'-11'-25'39'0,"11"25"-7"16,-18-23-20 0,18 23-11-16,0 0 0 15,-1 34 0-15,6-4-1 16,4 8 1-16,5 7-1 0,3 4 1 16,1 1-1-16,0 2-1 15,3-3 1-15,1-8-2 16,-2-7 3-16,-2-10-1 15,-18-24 0-15,25 18 0 16,-25-18 0-16,11-20-1 16,-11-5 1-16,-2-4 0 15,-1-9 0-15,1-7 0 16,2-3 0-16,5-1-1 16,6 2 1-16,7 4 0 15,7 7-1-15,8 7 1 16,7 13 0-16,7 18 1 15,1 18-1-15,3 10 0 0,1 10 1 16,-5 7 0-16,-5 5-1 16,-8 7 1-16,-11 1-1 15,-10-1-2-15,-13-7 2 16,-9-9 0-16,-11-7 0 16,-12-9 0-16,-8-12 0 15,-7-13 0-15,-4-17 0 16,1-8 0-16,3-10-1 15,2-8-13-15,16 3-10 16,6-1-5-16,23 3-2 16,9 3-1-16,21 8-1 15,10 2 0-15,21 8 1 16</inkml:trace>
    <inkml:trace contextRef="#ctx0" brushRef="#br1" timeOffset="34028.45">10088 5878 135 0,'27'-20'34'0,"-6"-1"-2"16,-13-6-2-16,-1 0-16 16,-7 3-13-16,-4 1-2 15,-5 3 1-15,9 20-1 16,-32-20 0-16,6 26 3 16,-6 8-2-16,-6 10 1 15,0 6-1-15,-2 8 0 16,6 5 1-16,3 4 0 15,12 1-1-15,13 3-1 0,17-4 1 16,14-8 0-16,19-6 0 16,8-12 0-1,11-10 0-15,2-9 0 16,0-11 0-16,-9-11 0 0,-9-9 0 16,-13-3 0-16,-10-6 0 15,-10 4 0-15,-14 1 0 16,-4 5 0-16,-3 2 1 15,-5 7-1-15,12 19 0 16,-24-15 0-16,24 15 0 16,-22 15 0-16,17 1-1 15,5 7 1-15,4 6 0 0,6 3 0 16,10 4 0 0,7 4 0-16,9-2 0 0,4-6 0 15,9-7 0 1,1-5 0-16,5-13 0 0,-3-8 0 15,-5-14 0-15,-4-8 0 16,-9-8-1-16,-5-5 1 16,-9-7 0-16,-9-7 0 15,-7-4-1-15,-6 0 1 16,-5 0-1-16,-3 3 1 16,0 8 0-16,-1 5 0 15,0 13 0-15,11 25-1 16,0 0 2-16,0 0 0 15,-7 45 0-15,16-5-1 16,5 8 1-16,4 5-1 16,6 0 1-16,5 3-1 15,3 0 0-15,1-13-1 0,-1-5 1 16,2-16 0-16,1-10 0 16,-3-10 0-16,-3-9-1 15,-4-11 1-15,-1-9 0 16,-3-6 0-16,-3-3 0 15,-1 0 0-15,-5-5 0 16,-3-2-1-16,-3-2 1 16,-6 4-1-16,-2 1 1 15,-4 4-1-15,1 7 1 16,-2 9 0-16,7 20-1 16,0 0 2-16,0 0 0 15,-13 42 0-15,20-8-1 16,4 9 1-16,4 4-1 0,5 3 1 15,1 1-1-15,4 3-1 16,1-6 0-16,1-3 1 16,0-5 0-16,-2-10 0 15,-1-8-1-15,-5-15-15 16,8-1-11-16,-27-6-3 16,33-35-1-16,-26 1-1 15,8-4-1-15,-8-5-1 16,5 0 0-16</inkml:trace>
    <inkml:trace contextRef="#ctx0" brushRef="#br1" timeOffset="34446.6792">11472 5587 148 0,'-20'-29'33'16,"20"29"0"-16,11-33-3 15,14 15-29-15,5 4-1 16,12 1 1-16,3 6-1 16,2 2 1-16,0 5-1 15,0 7 0-15,-9 6 0 16,-8 5 0-16,-8 9-1 16,-9 3 1-16,-10 4 0 15,-4 10 0-15,-5 1 0 16,-5 1 0-16,-3-1 0 0,-1 0 1 15,1-2-1-15,1-1 0 16,2-4 0-16,2-8-1 16,4-5 1-16,3-1 0 15,4-8 0-15,-2-16 0 16,20 18 0-16,-2-14 1 16,5-4-1-16,4-2 0 15,10-4 0-15,-3-3-10 16,11 8-12-16,-9-5-9 15,2 4-1-15,-9-3-2 16,0 1 0-16,-11-3-3 16,-18 7-2-16</inkml:trace>
    <inkml:trace contextRef="#ctx0" brushRef="#br2" timeOffset="54352.1592">7130 7965 87 0,'6'-21'5'16,"-6"21"-5"-16,36-24-9 16,-11 17-11-1,6 5 0-15,3 0 1 0,2 6 0 16</inkml:trace>
    <inkml:trace contextRef="#ctx0" brushRef="#br3" timeOffset="119799.6839">5499 8647 85 0,'-14'-25'36'16,"-1"7"0"-16,-12 0-2 16,4 9 0-16,-14 0-12 15,9 13-14-15,-7-1-8 16,10 6 0-16,2 6 0 15,5 1 0-15,5 0 0 16,8 0 0-16,8 0 0 16,-3-16 0-16,38 29 0 15,-6-14 0-15,10-5 0 0,3 3 0 16,9-2 0-16,2 3 0 16,2 4 0-16,-4 4 0 15,-7-1 0-15,-7 5 0 16,-11 1 0-16,-13 1 0 15,-14 3 0-15,-10-4 0 16,-10-4 0-16,-9-3 0 16,-7-4 0-16,-2-5 0 15,-2-2 0-15,-2-9 0 16,11 2-17-16,-5-11-9 16,18 0-6-16,0-9-1 15,16 0-1-15,9-7-1 16,14 3 4-16,13-3 6 0,13 2 8 15,16 1 13-15</inkml:trace>
    <inkml:trace contextRef="#ctx0" brushRef="#br3" timeOffset="121091.0808">6331 8755 107 0,'-9'-27'35'16,"-2"2"-1"-16,-7-6-3 15,3 3-8-15,-3 1-19 16,-3 1-6-16,-3 7-3 16,-8 1-4-16,-2 9-1 15,-12 1-1-15,0 12 3 0,-9 3 2 16,1 8 6-16,4 8 6 16,-1 4 4-16,10 13 2 15,3-1 0-15,20 10 1 16,7-2-1-16,24 3-5 15,14-7-7-15,14-2 0 16,15-6 0-16,2-16-2 16,12-2-15-16,-7-19-3 15,2-4 0-15,-20-13 0 16,-3-3 0-16,-22-10 1 16,-4-2 11-16,-11-2 9 15,-10-4 10-15,0 11 9 16,-10-1 0-16,6 12 0 0,-7 1 1 15,16 17-1-15,-24 8-7 16,21 10-13 0,-1 5 0-16,4 8 0 0,11 3 0 15,5 2 0-15,10-2 0 16,8-5 0-16,9-1 0 16,0-10-15-16,8-1-8 15,-6-17 0-15,0 0 0 16,-11-17-1-16,-1 3 1 15,-17-17 2-15,-5-1 11 16,-11-4 9-16,-5-2 9 16,-1 2 4-16,-5 0 5 15,2 11 3-15,-3 0 3 0,12 25 0 16,-17-16-1-16,17 16-5 16,-7 21-3-1,9 6-7-15,2 2-7 16,5 7 0-16,2 4 0 0,-1-1 0 15,5-1 0-15,1-4 0 16,0-5 0-16,-3-7 0 16,-13-22 0-16,16 14 0 15,-16-14 0-15,7-22-3 16,-7 3-4-16,-5-12 0 16,0-10 0-16,-3-8 0 15,6 1 0-15,-1-6 3 0,-1 3 2 16,6 6 4-1,3 4 5-15,6 12 0 16,4 9 0-16,6 15 0 16,5 8 0-16,4 15-1 15,3 6-5-15,5 10-1 0,-2 9 0 16,0 2 0-16,2 4 0 16,-4-1 0-16,-5-1 0 15,-2-7 0-15,-7-6 0 16,-4-9 0-16,-3-9 0 15,-13-16 0-15,0 0 0 16,0 0 0-16,3-34 0 16,-8 2 0-16,3-6 0 15,0-7-3-15,8-2-6 16,1 0 1-16,9 2-1 16,-1 2 1-16,8 11 0 15,-1 7 3-15,3 8 10 0,4 12 2 16,-6 9 2-16,8 12-1 15,-9 2 1-15,5 11-1 16,-4 3-4-16,4 8-4 16,-3 3 0-16,5-4 0 15,1-1 0-15,1-5 0 16,5-8 0-16,2-9 0 16,5-11 0-16,-1-10 0 15,1-13 0-15,-5-9 0 0,-4-7-3 16,-9-8-4-1,-3-3 1-15,-13-5-2 16,-5 1 2-16,-10 4 0 16,-8 8 4-16,-2 8 5 0,-13 7 4 15,0 13 2-15,-5 11 0 16,5 16 0-16,0 7-8 16,9 13-1-16,9 7 0 15,33 16 0 1,21-1 0-1,11-6 0-15,20-2-26 16,-2-14-11-16,11-6-3 16,-10-18-2-16,-3-10-3 15,-32-29 2-15</inkml:trace>
    <inkml:trace contextRef="#ctx0" brushRef="#br3" timeOffset="123504.3027">-3958 10198 122 0,'-18'16'37'0,"18"-16"-2"15,0 0-1-15,-22-16-14 16,22 16-13-16,0-18-7 15,0 18 0-15,2-34 0 16,-6 14 0-16,-3-9 0 16,-4-3 0-16,-7-4 0 15,-1-5 0-15,-5-1 0 16,1-3 0-16,1-1 0 16,6-1 0-16,9 2 0 15,7 0 0-15,12 5 0 16,10 6 0-16,8 12 0 15,3 6 0-15,8 18-16 16,-4 5-6-16,2 18-4 0,-12 6-4 16,-5 14-2-16,-13-4 0 15,-7 8 5-15,-15-4 5 16,-8-2 4-16,-14-3 7 16,-4-4 4-16,-8-4 5 15,0-3 1-15,-4-6 11 16,2-7 10-16,4-3 4 15,7-9 2-15,15-3 1 16,7-10 1-16,16 9 0 16,12-28-1-16,17 11-10 15,9 1-11-15,11 0-13 16,9 5-10-16,3 0-8 16,0 6-2-16,-3-2-2 0,-4 5 0 15,-9-2-1-15,0 4 2 16,-7 0 8-16,-9-1 11 15,-7 2 9-15,-22-1 0 16,21 4 14-16,-21-4 11 16,0 0 7-16,-21 4 3 15,21-4 1-15,-34 12-1 16,34-12 0-16,-31 25-2 16,25-1-24-16,8-3-9 15,5 8 0-15,10 4 0 16,3-1 0-16,3 0 0 15,2-3 0-15,1-4 0 16,-3-3 0-16,-5-6 0 0,-18-16-2 16,20 13-15-16,-20-13-2 15,-9-16-2-15,-7-4 0 16,1-2 0-16,-10-14 2 16,1 2 11-16,1-2 10 15,1-2 5-15,8 2 5 16,1 2 1-16,12 5 0 15,6 4 0-15,15 11-3 16,10 5-11-16,10 3-12 16,11 8-8-16,1 3-3 15,8 8-1-15,-5-2 0 16,1 7-1-16,-9-2 2 16,-5 2 6-16,-6-2 9 0,-7-1 5 15,-4-6 4-15,-7 0 1 16,-18-9 9-16,25 0 7 15,-25 0 3 1,2-22 6-16,-2 22 3 0,-18-34 3 16,7 18-1-16,-7-8 1 15,2 12-10-15,-7-5-5 16,6 14-6-16,-10 3-11 16,4 7 0-16,-4 7 0 15,0 10 0-15,-2 3 0 16,4 5 0-16,5 2 0 15,7 4 0-15,11 0 0 0,13-4 0 16,13-3 0-16,10-6 0 16,13-3 0-16,3-8 0 15,4-7 0 1,-1-9 0-16,-5-3 0 16,-11-11 0-16,-12 0 0 0,-14-10-8 15,-13-1-2-15,-18-7 0 16,-5 7 0-16,-10-5 0 15,1 7 1-15,-6 1 2 16,8 4-1-16,5 4-3 16,27 16-5-16,-18-12-4 15,18 12-1-15,31-4-1 16,5 9 0-16,5-3 0 0,6 5 9 16,4-3 9-1,-8 1 11-15,-2-1 11 16,-14-6 12-16,0 8 3 15,-27-6-1-15,20 3 1 0,-20-3-2 16,0 0-5-16,-1 16-13 16,2 2-13-16,7 0 0 15,1 6 0-15,5 3 0 16,4 2 0-16,4-1 0 16,1 1 0-16,1-2 0 15,1-5 0-15,-2-2 0 16,-6-8 0-16,-17-12-1 15,18 13-11-15,-18-13-1 16,0 0 1-16,-20-29 0 16,4 7 0-16,-1-5 1 15,3-5 8-15,1-2 3 16,10-2 2-16,4 3 1 0,7 5 1 16,6 4 0-16,10 8 3 15,3 7 4-15,7 14-1 16,2 4 1-16,5 9-1 15,-1 4-2-15,5 7-2 16,-5 0-6-16,0 3 0 16,-6-1 0-16,-3-4 0 15,-6-2 0-15,-5-5 0 16,-6-4 0-16,-14-16 0 16,0 0 0-16,0 0 0 15,0 0 0-15,0 0 0 16,-16-25 0-16,5-2-4 15,4 0-6-15,1-8 1 0,10 3-1 16,1-4 1-16,12 7 1 16,3 2 5-1,5 7 7-15,9 11 5 0,-1 6 0 16,8 14 1-16,-7 5 0 16,6 11 0-16,-9 3-9 15,3 8-1-15,-9-2 0 16,-1 0 0-16,-8-3 0 15,-2-3 0-15,-5-6 0 16,-3-6 0-16,-6-18 0 16,0 0-9-16,0 0-24 15,0 0-2-15,25-24-3 16,-10-10-3-16,15-6-2 0,10-10-2 16,19-6 35-16</inkml:trace>
    <inkml:trace contextRef="#ctx0" brushRef="#br3" timeOffset="126380.5601">-578 9984 108 0,'-31'-29'37'15,"31"29"-1"-15,-31-12-2 0,31 12-1 16,-16 16-26-16,20 7-7 16,1 6 0-1,10 7 0-15,1 4 0 16,2 1 0-16,2 2 0 0,0-3 0 15,-2-6 0-15,-4-3 0 16,-1-12 0-16,-13-19 0 16,9 17 0-16,-9-17-2 15,-8-24-11-15,-2-1-3 16,1-6-2-16,-13-14 0 16,6 0 0-16,-11-9 1 15,5 4 10-15,-1 0 8 16,-3 3 9-16,6 9 2 15,1 6 6-15,19 32 0 16,-13-20 0-16,13 20 0 16,25 34-4-16,6 2-14 15,7 4 0-15,10 6 0 0,10 3 0 16,4 1 0-16,6-3 0 16,3-7 0-16,-3-4 0 15,-7-11 0-15,-5-11 0 16,-7-10 0-16,-11-9 0 15,-13-12 0-15,-12-8 0 16,-15-13 0-16,-11-7-5 16,-14-10-5-16,-9-1 0 15,-7-2-2-15,-2 8 0 16,-6 0 0-16,6 14-1 16,6 5 4-16,8 17-3 15,13 10-5-15,18 4-4 16,5 22 1-16,19-1-2 0,8 4 0 15,17 6 2-15,3 3 2 16,10 2 5-16,-1-2 8 16,2 2 12-16,-9-2 11 15,-9-8 6-15,-1 1 10 16,-21-15 0-16,2-1 0 16,-25-11-1-16,31-9-1 15,-24-9-9-15,13 0-9 16,-4-9-14-16,6-2 0 15,0-1 0-15,-1-1 0 16,-6 0 0-16,-8 3 0 16,-5 3 0-16,-11 3 0 15,-8 9-1-15,-8 8-1 0,-9 9 3 16,-2 10 0-16,-4 8 0 16,0 8-1-16,3 10 0 15,8 3 0-15,9 0 0 16,14 6 0-16,17-4 0 15,15-4 0-15,11-3 0 16,14-9 0-16,7-8 0 16,1-6 0-16,6-8 0 15,-11-13-13-15,-1-3-6 16,-14-12-2-16,-3-4-2 16,-12-13 0-16,-4 5 1 15,-11-10 4-15,-4 5 15 16,-3 4 13-16,-11-2 9 0,4 15 4 15,-10 1 1-15,15 20-1 16,-20-4 1-16,20 4-5 16,-14 33-19-1,14-6 0-15,5 7 0 0,8 2 0 16,5 2 0-16,9-2 0 16,5-2 0-16,10-4 0 15,5-6 0-15,2-10 0 16,-1-7 0-16,-1-8 0 15,-2-8 0-15,-9-8 0 16,-7-4 0-16,-9-8 0 16,-7-3 0-16,-10-3 0 0,-6 1 0 15,-4 5 0-15,-8 4 0 16,-1 4 0-16,0 6 0 16,-1 8 0-1,17 7 0-15,-21 14 0 16,19 4 0-16,7 4 0 0,12 5 0 15,10 2 0-15,9 3 0 16,7-3 0-16,6 0 0 16,5-8 0-16,0-4 0 15,-3-8 0-15,-3-8 0 16,-10-8 0-16,-9-7 0 16,-9-8 0-16,-11-7 0 15,-11-5 0-15,-9-5 0 0,-7-1 0 16,-9-1 0-1,0 1 0-15,-4 4 0 16,1 2 0-16,10 12 0 16,0-3-24-16,20 25-8 0,-7-25-1 15,7 25 0-15,23-11-2 16,4 9 1-16,-3-1 7 16,1-3 10-16,0-1 9 15,-5-4 24-15,-20 11 12 16,18-30 4-16,-18 30 2 15,0-36 1-15,0 36-1 16,-11-22-1-16,11 22-3 16,0 0-29-16,13 40-1 15,3-2 0-15,8 7 0 16,5 9 0-16,5-1 0 16,4 1 0-16,-2-5 0 15,-5-6 0-15,-8-7 0 0,4-2-22 16,-20-16-10-16,-3-1-2 15,-20-16 0-15,-4 1-2 16,-11-14 0-16,-1-3 0 16,-4-10 14-16,-6-2 20 15,6-4 2-15,3 4 15 16,10 0 20-16,-6-1 0 16,13 8 1-16,0 2-2 15,16 18 1-15,5-22-2 16,19 19-2-16,1 1-31 15,15 0-5-15,21 11-18 16,0-5-4-16,13 3-2 16,-7-7-1-16,5 5 0 0,-14-10 1 15,3-1 7-15,-19-4 14 16,-10-5 13-16,-8-3 10 16,-15-3 6-16,-4 3 4 15,-14-7 3-15,9 25 1 16,-31-35-3-16,13 30-2 15,-14-2-5-15,3 12-8 16,-9 4-11-16,6 11 0 16,-3 7 0-16,5 7 0 15,6 2 0-15,8 5 0 16,16 1 0-16,11-3 0 16,19 1 0-16,12-6 0 15,16-7 0-15,8-5 0 0,7-10 0 16,-1-6 0-16,-2-6 0 15,-12-13-5-15,-13-3-4 16,-16-11 0 0,-18-5 4-16,-17-4 6 0,-15-2-1 15,-10 0 1-15,-7-2 6 16,0 8 0-16,2 5-6 16,5 6-7-16,13 10-9 15,18 11-13-15,0 0-4 16,17-15 0-16,13 24 1 15,3-5 0-15,8 5 8 16,3-2 14-16,-10-1 16 0,2 3 18 16,-18-11 6-16,0 7 2 15,-18-5-1 1,16 2 0-16,-16-2 0 16,0 0-9-16,0 0-20 0,8 23-3 15,1-7 0-15,5 4 0 16,2 4 0-16,4 1 0 15,2 0 0-15,-2 0 0 16,-1-1 0-16,1-6 0 16,-3-2 0-16,-17-16 0 15,18 14 0-15,-18-14 0 16,0 0 0-16,-6-23 0 16,-1 5 0-16,-4-7 0 0,0-4 0 15,4-4 0 1,5-3 0-16,8 0 0 0,8 2 0 15,8 7 0 1,10 6 0-16,6 10 0 0,7 9 0 16,2 11 0-16,2 7 0 15,-2 8 0-15,-8 5 0 16,-2 1 0-16,-10-1 0 16,-4-2 0-16,-5-6 0 15,-5-1 0-15,-13-20 0 16,12 18 0-16,-12-18-25 15,0 0-7-15,20-11-1 16,-23-8 0-16,6-1-1 16,-3-13-1-16,4 1 0 15,-2-4 13-15,-2 0 17 16,1 2 5-16,1 7 0 16,0 4 11-16,-9 1 23 0,7 22 1 15,0 0 1-15,0 0-1 16,0 0 0-16,-9 18-1 15,9-18-2-15,16 38-30 16,4-13-2-16,0-3 0 16,12 3-26-16,-6-9-6 15,4-2-1-15,-8-14-1 16,3 0-1-16,-5-12-2 16,3-1 1-16,-1-5 15 15</inkml:trace>
    <inkml:trace contextRef="#ctx0" brushRef="#br3" timeOffset="126719.2617">3319 9685 159 0,'-21'-9'36'0,"-10"-3"-2"16,7 12-8-16,-4 2-26 16,10 7 0-16,18-9 0 15,-17 34 0-15,19-11 0 16,5 2 0-16,10 1 0 15,8-3 0-15,9 2 0 16,8 0 0-16,4 2 0 16,3-1 0-16,2-1 0 15,-3 0 0-15,-4 0 0 16,-10 0 0-16,-10-3 0 16,-12-1 0-16,-14-4 0 0,2-17 0 15,-29 23 0-15,6-18 0 16,-6-5 0-16,-5-9-2 15,10 2-27-15,1-13-4 16,16-1-1-16,1-10-3 16,28-1 0-16,10-8-2 15,35 3 1-15</inkml:trace>
    <inkml:trace contextRef="#ctx0" brushRef="#br3" timeOffset="128319.2668">4272 9595 130 0,'0'0'35'15,"-14"-36"-2"-15,23 18-1 16,1-5-12-16,21 7-15 16,3 1-5-16,11 3 0 15,6 3 0-15,-1 2 0 16,-1 5 0-16,-5 2 0 15,-8 3 0-15,-9 8 0 0,-11 2 0 16,-11 5 0-16,-12 2 0 16,-9 5 0-1,-11 2 0-15,-7 2 0 16,-6 1 0-16,-4-1 0 0,5-2 0 16,3-5 0-16,10-4 0 15,10-2 0-15,16-16 0 16,0 0 0-16,31 16 0 15,5-14 0-15,7-2 0 16,6 2 0-16,5 1 0 16,0 6 0-16,-3 4 0 15,-4 5 0-15,-8 3 0 16,-6 5 0-16,-11 1 0 0,-13 1 0 16,-8-1 0-1,-10 0 0-15,-7-5 0 16,-7-2 0-16,-8-8 0 15,0-3 0-15,-1-5 0 0,1-6 0 16,4-5 0-16,4-8 0 16,23 15-12-16,-15-39-17 15,28 14-3-15,3-13-1 16,15 4 0-16,1-9-2 16,12 5 2-16,-1-5 11 15,-2 1 11-15,3 4 21 16,-16-1 21-16,0 8 2 15,-14 1 1-15,0 8 1 16,-10 0-1-16,-4 22 0 16,5-23-5-16,-5 23-29 15,0 0 0-15,17 20 0 16,-3 3 0-16,2 8 0 0,6 5 0 16,0 3 0-16,1 3 0 15,1 1 0-15,-3-3 0 16,-6-6 0-16,-1-7 0 15,-5-9 0-15,-9-18 0 16,0 0 0-16,0 0 0 16,-14-31 0-16,6-3 0 15,1-7 0-15,-2-6 0 16,6-4 0-16,4 3 0 16,10 1 0-16,6 7 0 15,8 8 0-15,7 7 0 16,6 9 0-16,11 12 0 15,-6 6-16-15,9 9-12 0,-6 1-4 16,1 10 0-16,-8-2-1 16,3 10 1-16,-10-6 0 15,-1 1 11-15,0-4 12 16,-3-1 15-16,-4-9 10 16,-4-4 6-16,1-1 11 15,-21-6-1-15,27-15 1 16,-18-1-1-16,-9 16-2 15,20-34-9-15,-9 18-11 16,-4-2-10-16,-3 0 0 16,-4 18 0-16,-2-29 0 15,2 29 0-15,-32-16 0 0,6 12 0 16,-8 6 0-16,-6 7 0 16,-3 7 0-16,2 6 0 15,1 8 0-15,11 8 0 16,7 2 0-16,13 1 0 15,13 2 0-15,14-3 0 16,15-8 0-16,10-7 0 16,7-8 0-16,4-12 0 15,-1-10 0-15,-3-8 0 16,-8-12 0-16,-4-9-7 16,-17-15-3-16,-4-3 0 15,-14-6 1-15,-10-1 10 16,-4 3 1-16,-3 4 4 0,-2 9 2 15,-1 9 1-15,3 17 1 16,-2 14-10-16,16 3 0 16,-8 38 0-16,14-4 0 15,1 12 0-15,11 7 0 16,2 4 0-16,7-1 0 16,7-2 0-16,-1-5 0 15,8-1 0-15,-6-15-23 16,6-6-11-16,-9-17-1 15,6-2-1-15,-7-14-2 16,7-3-1-16,2-12 0 16</inkml:trace>
    <inkml:trace contextRef="#ctx0" brushRef="#br3" timeOffset="128634.4809">6585 9451 129 0,'0'0'35'0,"-5"-16"-1"15,5 16-2-15,0 0-14 16,27 29-11-16,-15 2-7 16,5 10 0-16,-1 9 0 15,2 10 0-15,0 1 0 16,2 2 0-16,2 0 0 0,-1-4 0 15,3-7 0 1,-3-8 0-16,1-10 0 16,-6-13-2-16,9-1-29 15,-5-16-3-15,2-6 0 0,-8-16-2 16,6-2 1-16,-5-12-1 16,8 3 1-16,-1-5 24 15</inkml:trace>
    <inkml:trace contextRef="#ctx0" brushRef="#br3" timeOffset="129588.1409">7217 9714 138 0,'5'-27'34'0,"2"4"1"16,-10-6-2-16,1 7-18 16,-11-1-15-16,-1 7 0 15,-8 5 0-15,-3 7 0 16,-6 10 0-16,-3 5 0 0,-2 8 0 15,0 10 0-15,2 5 0 16,5 2 0-16,7 6 0 16,13-3 0-16,13-1 0 15,12-2 0-15,13-5 0 16,10-6 0-16,8-5 0 16,4-8 0-16,1-8 0 15,-5-8 0-15,-5-8 0 16,-8-6 0-16,-12-6 0 15,-6-1 0-15,-11-2 0 16,-5 4 0-16,-9 1 0 16,0 6 0-16,9 16 0 15,-27-11 0-15,27 11 0 0,-25 20 0 16,19-2 0-16,5 7 0 16,6 4 0-16,8 0 0 15,7 3 0-15,8-3 0 16,8-2 0-16,2-6 0 15,4-3 0-15,3-5 0 16,0-9 0-16,-2-10 0 16,-3-5 0-16,-7-5 0 15,-5-9 0-15,-8-6 0 16,-5-3-2-16,-6-2 1 16,-7 0 2-16,-6 4-1 15,-3 3 1-15,-4 6 0 0,11 23-1 16,-24-20 0-16,24 20 0 15,0 0 0 1,-14 32 0-16,18-6 0 0,6 4 0 16,8 1 0-16,10 3 0 15,2-2 0-15,8-3 0 16,0-4 0-16,4-5 0 16,-1-6 0-16,-1-8 0 15,-2-6 0-15,-4-7 0 16,-5-6 0-16,-6-9 0 15,-7-3 0-15,-3-5 0 16,-7-3 0-16,-8 1 0 16,-4 0 0-16,-3 5 0 0,-2 1 0 15,-1 10 0-15,12 16 0 16,-22-2 0-16,22 2 0 16,-3 38 0-1,12-7 0-15,9 7 0 0,7 5 0 16,11 2 0-16,7-4 0 15,10-3 0-15,3-6 0 16,1-10 0-16,1-8 0 16,-6-10 0-16,-5-11 0 15,-11-11 0-15,-9-9 0 16,-12-11 0-16,-12-7 0 16,-10-5 0-16,-7-4 0 15,-11 0 0-15,-3 1 0 0,-4 8 0 16,0 6 0-16,6 17-8 15,-4 4-24 1,10 16-1-16,3 4-4 16,17-2-1-16,-1 24-2 0,19-6-1 15</inkml:trace>
    <inkml:trace contextRef="#ctx0" brushRef="#br3" timeOffset="137806.2924">3741 11121 124 0,'-19'-5'37'0,"19"5"-2"15,-20-2-1-15,20 2-9 16,18 0-25-16,5 0 0 16,8-2 0-16,7 0 0 15,3-1 0-15,3-3 0 0,-5-3 0 16,-1-1 0-16,-7-3 0 16,-8-3 0-16,-5 0 0 15,-5-4 0-15,-11 0 0 16,-8 2 0-16,-4 2 0 15,-8 1 0-15,-6 6 0 16,-7 8 0-16,-6 4 0 16,-5 10 0-16,2 5 0 15,-1 9 0-15,5 5 0 16,5 6 0-16,9 3 0 16,17 4 0-16,14-1 0 15,14-3 0-15,19-3 0 16,12-8 0-16,15-3-3 0,3-19-24 15,11-1-5-15,-6-18 0 16,6-3 0-16,-14-13-1 16,3 0 0-1,-16-8 1-15,0-1 16 0,-7 4 12 16,-8-2 14-16,-5 3 7 16,-10 1 3-16,-3 6 7 15,-14-5 5-15,2 10 1 16,-15-5-1-16,4 24-1 15,-14-29-11-15,14 29-4 16,-31-7-10-16,10 11-6 16,-5 7 0-16,-4 3 0 15,-3 6 0-15,-3 5 0 0,0 2 0 16,2 4 0-16,5 3 0 16,7-2 0-16,11-1 0 15,13-1 0-15,11-3 0 16,12-5 0-16,9-8 0 15,8-5 0-15,3-10 0 16,0-7 0-16,-2-6 0 16,-5-6 0-16,-9-3 0 15,-5-1 0-15,-10 5 0 16,-7 1 0-16,-7 18 0 16,-9-17 0-16,9 17 0 15,-32 15 0-15,8 5 0 0,-6 12 0 16,1 11 0-16,-2 8 0 15,0 10 0-15,6 4 0 16,9 3 0 0,16 0 0-16,5 1 0 15,17-8 0-15,12-7 0 0,11-11 0 16,13-11 0-16,7-10 0 16,0-9 0-16,-9-12 0 15,-4-10 0-15,2-7 0 16,-14-11 0-16,-15-7 0 15,-12-6 0-15,-13-5 0 16,-9-1 0-16,-11-3 0 16,-5-3 0-16,-17 1 0 0,-6 7 0 15,-1 4 0-15,2 11 0 16,-4 0-10 0,17 15-14-16,-2 0-6 15,36 14-1-15,-18-9-2 0,34 9 0 16,2-6-2-16,22 4 6 15,3 1 8-15,6-5 13 16</inkml:trace>
    <inkml:trace contextRef="#ctx0" brushRef="#br3" timeOffset="138152.8859">5010 11172 122 0,'-4'-18'35'0,"-14"-6"-1"15,9 6-2-15,-5 0 0 16,14 18-32-16,0 0 0 15,0 0 0-15,5 27 0 16,8 0 0-16,5 9 0 16,7 7 0-16,6 2 0 0,7 0 0 15,9 0 0-15,3-3 0 16,4-10 0-16,-1-9 0 16,-3-14 0-16,-7-12 0 15,-5-10 0-15,-18-17-3 16,-4-3-10-16,-17-12 0 15,-7-1-1-15,-11-5 1 16,-3 4 1-16,-12 4-1 16,3 7 3-16,0 9 2 15,6 7-4-15,5 10-5 16,20 10-2-16,0 0-1 16,0 0-1-16,36 25 0 15,2-7-1-15,15 2 5 0,6 3 11 16</inkml:trace>
    <inkml:trace contextRef="#ctx0" brushRef="#br3" timeOffset="138803.6433">5820 11224 137 0,'13'-18'34'15,"-13"18"0"-15,5-42-2 16,-3 23-14-16,-9-5-18 16,0 3 0-16,-8 1 0 15,-3 5 0-15,-4 5 0 16,-8 6 0-16,-8 6 0 15,-4 5 0-15,-3 6 0 16,2 8 0-16,7 4 0 16,9 6 0-16,9 7 0 0,12 1 0 15,17 1 0-15,13 1 0 16,13-3 0-16,12-7 0 16,5-8 0-16,2-10 0 15,2-11 0-15,-2-11 0 16,-4-11 0-16,-10-7 0 15,-10-7 0-15,-10-4 0 16,-11-4 0-16,-9 5 0 16,-11-1 0-16,-6 4 0 15,-7 8 0-15,1 7 0 16,-3 8 0-16,4 7 0 16,4 11 0-16,5 10 0 15,10 6 0-15,4 8 0 0,15 3 0 16,8 5 0-1,10 3 0-15,7-3 0 16,7-4 0-16,6-5 0 16,6-10 0-16,-1-9 0 0,-7-13 0 15,-5-14 0-15,-9-6 0 16,-6-10 0-16,-12-6 0 16,-8-7 0-16,-10-2 0 15,-8-3 0-15,-9-4 0 16,-3 3 0-16,-4 6 0 15,-1 6 0-15,-1 8 0 16,2 10 0-16,20 21 0 0,-22 5 0 16,21 22 0-1,6 11 0-15,10 5 0 16,4 9 0-16,10 6 0 16,6-1 0-16,2-4 0 0,3-10-1 15,7 2-30-15,-5-18-2 16,-1-9-2-16,-5-22-2 15,4-8-2-15,-6-14-2 16</inkml:trace>
    <inkml:trace contextRef="#ctx0" brushRef="#br3" timeOffset="139886.3674">7774 11227 76 0,'-11'-25'34'16,"8"9"-2"-16,-4-9 1 16,7 7-4-16,-6-4-8 15,6 4-3-15,-5-2-6 16,1 1-12-16,-5 1 0 16,-5 0 0-16,-4 1 0 0,-6 1 0 15,-5 5 0-15,-5 4 0 16,-6 7 0-16,-3 6 0 15,2 6 0-15,1 10 0 16,4 3 0-16,7 7 0 16,11 4 0-16,13 2 0 15,14 2 0-15,14-2 0 16,11-6 0-16,8-9 0 16,8-8 0-16,1-8 0 15,-1-7-5-15,-8-13-6 16,-2-5-2-16,-17-12 0 15,-1 1 0-15,-15-7 2 16,-9 4 10-16,-5 1 3 0,-8 0 6 16,3 12 3-16,-6 2 2 15,18 17 0-15,-31-3 1 16,31 3-8-16,-7 34-6 16,12-9 0-16,10 6 0 15,6 3 0-15,14 4 0 16,6 0 0-16,6-2 0 15,4-4 0-15,3-7 0 16,0-9 0-16,-2-1-4 16,-9-21-12-16,-3-1-2 15,-16-16 0-15,-1-2 0 16,-16-13 2-16,-3 2 7 16,-8-2 10-16,-10-5 9 0,-1 14 6 15,-4-3 2-15,4 14 0 16,-1 0 0-16,16 18-2 15,0 0-14-15,-13 18-2 16,24 3 0-16,5 6 0 16,8 6 0-16,1 4 0 15,4 5 0-15,2-3 0 16,-4-1 0-16,-4-5 0 16,-3-5 0-16,-4-10 0 15,-16-18 0-15,0 0-3 16,0 0-8-16,0-27-2 15,-9 0-1-15,-7-14 1 0,5-2 0 16,-2-6 1-16,6 4 2 16,5-2 8-16,8 6 9 15,12 10 6-15,0 6 0 16,13 14 0-16,1 10 0 16,10 11 0-16,-3 10-2 15,1 14-3-15,-6 1-8 16,-1 2 0-16,-6 5 0 15,-4 1 0-15,-5-2 0 16,-1-3 0-16,-3-4 0 16,-3-12-5-16,9 3-19 15,-20-25-7-15,36 9 0 16,-20-25-2-16,9 0 0 0,-5-13-1 16,11 4 0-16,-6-8 10 15</inkml:trace>
    <inkml:trace contextRef="#ctx0" brushRef="#br3" timeOffset="140330.6666">9036 11069 148 0,'-2'-29'32'0,"-5"6"1"15,-8-6-7-15,-3 15-13 16,-11 1-10-16,-5 9-3 16,-6 10 0-16,-3 5 0 15,-4 5 0-15,0 11 0 16,-2 3 0-16,6 3 0 15,9 3 0-15,14 3 0 16,18 5 0-16,17-1 0 16,17-4 0-16,15-4 0 15,16-8 0-15,8-11 0 16,1-9 0-16,-7-16-1 0,-9-5-9 16,-15-19-2-16,-10-5 0 15,-17-12-1-15,-12-8 0 16,-9-8 3-16,-2-4 9 15,-4 3 6-15,-1 1 4 16,1 10 3-16,-1 7 1 16,6 17 0-16,-1 16 0 15,9 16-6-15,-5 30-7 16,10 8 0-16,1 9 0 16,5 12 0-16,7 4 0 15,5 4 0-15,4-1 0 16,2-1 0-16,0-4 0 15,-4-16-29-15,6-5-4 0,-8-22-2 16,-3-9-3-16,-20-9-3 16,15-25-1-16</inkml:trace>
    <inkml:trace contextRef="#ctx0" brushRef="#br3" timeOffset="147366.7622">3556 11661 162 0,'39'36'36'0,"6"7"-4"16,20 24-7-16,2 12-25 15,7 11 0-15,2 7 0 16,-6 4-1-16,-3 1-2 15,-15-6 1-15,-14-6 1 16,-12-11-1-16,-10-7 0 0,-14-15-1 16,-13-6-28-16,-16-21-5 15,-9-15-9-15,-6-13-3 16,-5-26 1-16,6-10 14 16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1-14T17:49:58.017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7AEECA9-6134-495A-BF5C-BFE06DCA1891}" emma:medium="tactile" emma:mode="ink">
          <msink:context xmlns:msink="http://schemas.microsoft.com/ink/2010/main" type="inkDrawing"/>
        </emma:interpretation>
      </emma:emma>
    </inkml:annotationXML>
    <inkml:trace contextRef="#ctx0" brushRef="#br0">-11614 8940 87 0,'0'0'35'16,"-34"-16"0"-16,34 16-3 15,-31 9-11-15,24 9-4 16,-1 2-5-16,8 12-1 16,2 6-6-16,7 7-5 0,4 6 0 15,1-1 0-15,8 0 0 16,0-1 0-16,1-4 0 15,4-7 0-15,6-6-4 16,-3-10-10-16,14-6-10 16,-6-14-6-16,3-8-4 15,-5-8 0-15,2-6-2 16,-7-10 0-16,-1-1 4 16</inkml:trace>
    <inkml:trace contextRef="#ctx0" brushRef="#br0" timeOffset="180.1144">-11140 9196 145 0,'0'0'36'0,"2"34"-1"16,-4-12-22-16,15 5-4 15,3-6-1-15,8 1-1 16,3 0-8-16,2-6-8 16,7 0-9-16,-7-11-7 15,5 4-4-15,-11-12-4 16,-1-1-3-16,-22 4 0 15,14-29 0-15,-17 6 8 16</inkml:trace>
    <inkml:trace contextRef="#ctx0" brushRef="#br0" timeOffset="334.5906">-11085 9011 86 0,'-11'-22'17'15,"2"-1"-5"-15,11 1-17 16,8 0-10-16,14 3-5 15,6-1-2 1,3 0 1-16,5-1-1 0,-2 1 13 16</inkml:trace>
    <inkml:trace contextRef="#ctx0" brushRef="#br0" timeOffset="527.7207">-10833 8741 122 0,'0'0'36'0,"-21"21"-2"16,17 3-8-16,0 3-13 15,15 11-4-15,5-2-3 16,8 5-5-16,6 2-1 0,5-3 0 16,3 1-1-16,-2-9-11 15,7 6-12-15,-12-11-4 16,-2 0-2 0,-15-11-6-16,-14-16-1 0,11 17-1 15,-11-17 0-15,0 0 36 16</inkml:trace>
    <inkml:trace contextRef="#ctx0" brushRef="#br0" timeOffset="724.814">-10656 9050 142 0,'-5'-16'38'0,"1"-13"-4"16,15 0-4-16,12-7-26 15,15-3-4 1,11-1 0-16,5-1-4 15,6 9-8-15,-6-3-8 0,0 17-7 16,-18 4-5-16,-13 14-3 16,-23 0-2-16,-9 22-1 15,-20-1 4-15</inkml:trace>
    <inkml:trace contextRef="#ctx0" brushRef="#br0" timeOffset="1752.3431">-11158 9628 144 0,'-19'3'35'16,"-9"-3"-2"-16,18 18-2 16,1 0-21-16,16 11-9 15,13 5-1-15,10 4 1 16,8 5-1-16,7-1 0 15,2-3 0-15,-2-3-1 16,-1 2-10-16,-12-13-8 16,-1 4-11-16,-15-9-1 15,-9-2-1-15,-7-18-2 16,-27 14-1-16,-2-16 1 16,-3-3 8-16</inkml:trace>
    <inkml:trace contextRef="#ctx0" brushRef="#br0" timeOffset="1025.9815">-10609 8994 86 0,'0'0'30'0,"-4"17"-1"15,4-17-4-15,24 9-13 16,1 0-3-16,4-4-1 0,7 6-1 16,5-4-2-16,1 0-3 15,-1 2-11-15,-6-7-11 16,1 0-4-16,-18-8-2 15,2 3-2-15,-20 3-2 16,11-20 0-16,-13 4 0 16,2 16 15-16</inkml:trace>
    <inkml:trace contextRef="#ctx0" brushRef="#br0" timeOffset="1341.0712">-10194 8951 118 0,'0'0'32'0,"20"-9"-1"0,-20 9-3 16,20-18-15-16,1 7-6 16,10 3 0-16,-2-7-3 15,5-1-3-15,0 2-8 16,-5-6-3-16,-2 4-5 16,-9-6-1-16,-5 6-2 15,-13-6-1-15,0 22 2 16,-22-25 1-16,-1 20 7 15,-10 1 6-15,-3 6 6 16,-2 9 5-16,-3 3 4 16,3 9 5-16,0-1 1 15,13 10 1-15,3-5-2 16,19 9-2-16,6-7-3 0,15 3-3 16,9-6-2-16,17-5-4 15,6-1-3-15,4-9-5 16,11 0-14-16,-9-11-10 15,6 1-1-15,-16-10-2 16,-4 4-2-16,-17-11-2 16,-5 5 0-16,-15-7 7 15</inkml:trace>
    <inkml:trace contextRef="#ctx0" brushRef="#br0" timeOffset="2353.5635">-11331 10009 153 0,'0'0'35'15,"-25"-23"-3"-15,38 7-2 0,12-8-27 16,18-4-5-16,18-1-8 16,8-9-6-16,9 7-5 15,-10-6-3-15,3 10-1 16,-16-9 1-16,-8 12 2 15,-16-6 4-15,-11 3 14 16,-11 3 9-16,-13-5 14 16,1 11 4-16,-10-7 2 15,13 25 0-15,-22-30-3 0,22 30-2 16,0 0-5 0,0 0-5-16,-3 25-7 15,17 0-2-15,4 11-1 16,8 2 0-16,2 3 0 0,9 1 0 15,-1-1 0-15,1-5 0 16,1-4 0-16,-2-6 0 16,-5-8 0-16,-4-9-1 15,-7-6-1-15,-20-3-4 16,20-12-3-16,-22-6-1 16,0-2-1-16,-9-11 0 15,6 1 1-15,-6-8-1 16,8 0 3-16,3-2 3 0,7 4 4 15,5 4 2 1,5 3 3-16,8 11 4 16,0 2 3-16,10 16 0 15,-3 4 0-15,6 14 0 0,-7 1-1 16,5 10-1-16,-7 0-2 16,1 2-5-16,-3-3-2 15,-3-1 0-15,-4-1-9 16,-20-26-13-16,30 25-7 15,-30-25 0-15,0 0-2 16,11-29-1-16,-9 4-1 16,-9-11 0-16,3-4 7 15,0-3 16-15,1 3 10 16</inkml:trace>
    <inkml:trace contextRef="#ctx0" brushRef="#br0" timeOffset="2633.7841">-10068 9437 135 0,'-23'4'34'0,"23"-4"-1"15,-7 23-2-15,14-5-13 16,11 0-19-16,5-4-10 16,13 4-11-16,-3-10-8 15,1 4 0-15,-9-14-1 16,-3 4-1-16,-22-2 0 16,7-16 3-16,-23 0 9 15,-7-4 10-15,-12-2 8 16,-1 1 2-16,-4-1 0 15,4 2 2-15,2 1 8 16,5-1 0-16,6 4-2 16,12 0-6-16,11 16 0 0,4-26-2 15,12 12-2-15,11 1-3 16,11 1-7 0,5 1-1-16,6-2 11 0</inkml:trace>
    <inkml:trace contextRef="#ctx0" brushRef="#br0" timeOffset="3012.1991">-9747 9178 81 0,'-32'-7'31'15,"1"9"4"-15,-10-8-4 16,8 10-1-16,-1 1-15 16,12 8-3-16,3-2-2 15,19-11-2-15,-10 30-6 0,18-14-2 16,-8-16 0-16,38 31 0 15,-10-20 0-15,10 0 0 16,7-2 0 0,6-2 0-16,3 2 0 0,2-2 0 15,-4 2 0-15,-1 2 0 16,-6 1 0-16,-9 3 0 16,-11 1 0-16,-10 2 0 15,-12-2 0-15,-8 0 0 16,-8 0 0-16,-6-3 0 15,-9-2 0-15,-4-6 0 16,-6-1 0-16,2-4 0 16,4 0-2-16,1-4-18 0,31 4-9 15,-27-18-2-15,27 18-3 16,23-30-2-16,13 8-5 16,8-7 0-1,13-5 21-15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1-14T17:47:48.63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A17898D-5A52-4B64-8544-E47E33C149AB}" emma:medium="tactile" emma:mode="ink">
          <msink:context xmlns:msink="http://schemas.microsoft.com/ink/2010/main" type="inkDrawing" rotatedBoundingBox="8739,5777 10582,5854 10581,5871 8738,5793" shapeName="Other"/>
        </emma:interpretation>
      </emma:emma>
    </inkml:annotationXML>
    <inkml:trace contextRef="#ctx0" brushRef="#br0">0 0 34 0,'143'11'22'0,"-1"0"-4"15,1-1-8-15,-4-4-10 16,11 3-3-16,-2-6-4 16,10 3-2-16,7-4-3 15,-1 3-4-15,-4-1-3 16,6 6 2-16,-1 1 17 16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1-14T17:48:31.55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7793E2D-C502-4F62-BA46-F6836EC42CB9}" emma:medium="tactile" emma:mode="ink">
          <msink:context xmlns:msink="http://schemas.microsoft.com/ink/2010/main" type="inkDrawing" rotatedBoundingBox="6399,11313 6751,11998 6432,12162 6080,11477" semanticType="callout" shapeName="Other">
            <msink:sourceLink direction="from" ref="{19B7F7C1-52F9-4131-8945-00997B92436B}"/>
            <msink:sourceLink direction="to" ref="{19B7F7C1-52F9-4131-8945-00997B92436B}"/>
          </msink:context>
        </emma:interpretation>
      </emma:emma>
    </inkml:annotationXML>
    <inkml:trace contextRef="#ctx0" brushRef="#br0">851 273 174 0,'-16'-3'36'0,"16"3"-3"15,0 0-33-15,32-11 0 16,-5 2-4-16,2-4-12 16,13 8-10-16,-1-6-7 15,6 2-2-15,-5-7-1 16,1 1-2-16,-7-4-1 15</inkml:trace>
    <inkml:trace contextRef="#ctx0" brushRef="#br0" timeOffset="-190.579">1015 3 62 0,'-5'-18'28'0,"5"18"-2"16,-9-21-4-16,9 21 0 16,0 0-2-16,0 0-2 15,0 0-4-15,0 0-2 16,-15 21-4-16,14 3-3 0,-3 5-2 16,0 7-3-16,-1 7 0 15,1 3 0 1,-1 8 0-16,1 2 2 15,2 2-2-15,4-2 1 0,2-1 0 16,7-4-1-16,1-4 1 16,8-6 0-16,2-7 0 15,5-3-2-15,4-8 2 16,3-7-1-16,-2-5 0 16,3-6 1-16,1-6-1 15,-2-7 0-15,-2-2 0 16,-4-5-1-16,0-1-13 15,-13-11-10-15,-1 0-9 16,-12-5-1-16,-4 3-1 16,-16-9-2-16,-3 8 1 15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1-14T17:49:07.18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07FA4F2-5E8C-4442-A121-6F28F6BE2125}" emma:medium="tactile" emma:mode="ink">
          <msink:context xmlns:msink="http://schemas.microsoft.com/ink/2010/main" type="writingRegion" rotatedBoundingBox="7283,11707 18352,11981 18262,15643 7192,15369"/>
        </emma:interpretation>
      </emma:emma>
    </inkml:annotationXML>
    <inkml:traceGroup>
      <inkml:annotationXML>
        <emma:emma xmlns:emma="http://www.w3.org/2003/04/emma" version="1.0">
          <emma:interpretation id="{65B04F27-40FA-45DB-9FF8-325C6D5AB3FF}" emma:medium="tactile" emma:mode="ink">
            <msink:context xmlns:msink="http://schemas.microsoft.com/ink/2010/main" type="paragraph" rotatedBoundingBox="12409,11903 18349,11946 18344,12696 12404,1265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63035DF9-5954-4310-92C0-38AD383D29B3}" emma:medium="tactile" emma:mode="ink">
              <msink:context xmlns:msink="http://schemas.microsoft.com/ink/2010/main" type="line" rotatedBoundingBox="12409,11903 18349,11946 18344,12696 12404,12652"/>
            </emma:interpretation>
          </emma:emma>
        </inkml:annotationXML>
        <inkml:traceGroup>
          <inkml:annotationXML>
            <emma:emma xmlns:emma="http://www.w3.org/2003/04/emma" version="1.0">
              <emma:interpretation id="{6911BCBF-C870-441D-9ED3-DF7B3523FB04}" emma:medium="tactile" emma:mode="ink">
                <msink:context xmlns:msink="http://schemas.microsoft.com/ink/2010/main" type="inkWord" rotatedBoundingBox="12409,11903 18349,11946 18344,12696 12404,12652"/>
              </emma:interpretation>
              <emma:one-of disjunction-type="recognition" id="oneOf0">
                <emma:interpretation id="interp0" emma:lang="en-US" emma:confidence="1">
                  <emma:literal>momentum</emma:literal>
                </emma:interpretation>
                <emma:interpretation id="interp1" emma:lang="en-US" emma:confidence="0">
                  <emma:literal>moment won</emma:literal>
                </emma:interpretation>
                <emma:interpretation id="interp2" emma:lang="en-US" emma:confidence="0">
                  <emma:literal>moment m</emma:literal>
                </emma:interpretation>
                <emma:interpretation id="interp3" emma:lang="en-US" emma:confidence="0">
                  <emma:literal>moment von</emma:literal>
                </emma:interpretation>
                <emma:interpretation id="interp4" emma:lang="en-US" emma:confidence="0">
                  <emma:literal>moment urn</emma:literal>
                </emma:interpretation>
              </emma:one-of>
            </emma:emma>
          </inkml:annotationXML>
          <inkml:trace contextRef="#ctx0" brushRef="#br0">3252-963 175 0,'0'0'39'0,"-6"-24"-8"15,6 24-24-15,0 0-7 16,18 27 0-16,-9 0 0 16,6 9 0-16,-2 7 0 15,1 8 0-15,-1 3 0 16,-1-4 0-16,1-3 0 15,-2-7 0-15,0-8 1 16,-2-16-1-16,-9-16 0 16,16-11 0-16,-9-16 0 15,0-9 0-15,-3-7 0 16,-1-7 0-16,-3-8-1 16,4-1 1-16,0 1 0 0,1 6 1 15,2 7-1-15,6 7 1 16,1 13-1-16,8 11 0 15,5 12 0-15,2 14 0 16,5 14 0-16,1 10-1 16,-1 5 1-16,-2 11-2 15,3 0 2-15,-8 8 1 16,0-3-1-16,-4 1 0 16,-5-9 0-16,-3-8 0 15,-5-9 0-15,-1-10 0 16,-9-22 0-16,0 0 0 15,0 0 0-15,2-45 0 16,-5 5 0-16,1-6-1 16,4-8 1-16,1-2-1 15,8 2 1-15,7 2-1 16,6 7 1-16,4 9 0 16,7 10 1-16,3 16-1 0,0 13 0 15,1 10 0-15,-4 10 1 16,-7 10-1-16,-2 12 0 15,-5 7 0-15,-6 7 0 16,-4-1 0-16,-4-1 0 16,-2-4 0-16,-1-5-7 15,1-17-11-15,4-10-8 16,-9-21-4-16,20-9-1 16,-11-19-1-16,4-8 0 15,-1-9-1-15,5-4 7 16,1 6 11-16,0 0 15 15</inkml:trace>
          <inkml:trace contextRef="#ctx0" brushRef="#br0" timeOffset="1651.9297">4580-960 86 0,'0'0'32'16,"-6"-30"0"-16,6 30-1 15,-30-24-2-15,8 21-12 16,-7 1-4-16,2 7-4 15,-5 6-8-15,5 7-1 16,-4 7 0-16,8 8 0 16,-1 8 1-16,6 6-1 15,9 7 0-15,5-2 1 16,13 2-1-16,9-5 1 0,13-6-1 16,9-9 1-16,9-16-1 15,5-14 0-15,-2-13 0 16,-1-15-1-16,-6-6-3 15,-15-10-3-15,-8-5-1 16,-18-2 0-16,-10 0 1 16,-14 1 2-16,-3 4 5 15,-8 8 1-15,-3 5 2 16,3 4-1-16,4 9-10 16,4 5-7-16,23 11-7 15,0 0-5-15,0 0-4 16,0 0-1-16,39-5 0 15,-8 8 5-15,5 1 10 0,2 1 9 16,-2 4 18-16,-5 0 16 16,-10 0 6-16,-2 6 0 15,-19-15 0-15,12 28 1 16,-15-11-1-16,3 6-1 16,-8 2-11-16,10 11-16 15,2 6-3-15,7 4-1 16,3 5 1-16,4-1-1 15,4-1 0-15,-1-4 0 16,1-7 0-16,-6-10 0 16,0-10 0-16,-16-18 0 15,0 0-1-15,0 0 1 16,8-21 0-16,-19-10-1 0,2-14 1 16,2-7-1-16,1-4 1 15,6-1 0-15,7 1 0 16,6 5 0-16,7 6 0 15,2 13 0-15,6 18 0 16,3 10 0-16,2 13 0 16,-1 11 0-16,-1 14 0 15,-1 11 0-15,-1 9 1 16,-3 5-1-16,-1 4 0 16,-5 0 0-16,0-3-1 15,-4-8 1-15,-4-11 0 16,-1-12-1-16,-11-29 1 15,16 15 0-15,-16-15 1 0,8-38-1 16,-7 0 1-16,-1-11-1 16,2-14 0-16,2-5 0 15,3 0 0 1,6 1-1-16,7 6 1 0,3 9-1 16,8 12 1-16,3 13 0 15,4 16-1-15,0 15 1 16,0 10 0-16,-4 11 0 15,-5 13 0-15,-4 13 0 16,-3 4 1-16,-4 5-1 16,-4 1 1-16,1-2-1 15,-5-3 0-15,3-9 1 16,2-11-1-16,-3-13 1 0,-12-23-1 16,31 15 0-1,-13-22 0-15,0-8 1 16,2-5-1-16,1-7-1 15,1-3 1-15,2-8 0 0,-1-7-1 16,-1 0 0-16,-2-5 1 16,-2-1-1-16,-6-1 1 15,-1 3 0-15,-9 3-1 16,-4 8 1-16,-7 11 0 16,-4 9 0-16,-5 9 0 15,-5 12 0-15,-2 12 0 16,-1 8 0-16,1 17 1 15,2 8 0-15,3 12-1 16,11 1 1-16,9 6-1 16,14-3 1-16,11-6-1 15,12-8 0-15,9-15 0 16,14-16-1-16,12-11-10 0,-7-19-7 16,4-7-4-16,-13-20-1 15,-2-5-1-15,-18-11 4 16,-4-6 9-16,-12 3 12 15,-18-4 9-15,-2 12 8 16,-11 0 3-16,6 17 2 16,-10 7 1-16,15 25-4 15,0 0-9-15,-20 2-11 16,24 16 0-16,3 10 0 16,10 12 0-16,-1 3 0 15,5 9 0-15,3 4 0 16,1 2 1-16,-3-4-1 0,-1-2-1 15,-3-11 1-15,-5-10-1 16,-4-11 0-16,-9-20-5 16,0 0-3-16,0-16 0 15,-9-19 0-15,4-8 0 16,-8-14 0-16,8-5 3 16,3-1 7-16,2-1 5 15,11 6 2-15,3 2 0 16,13 15 1-16,2 12 0 15,13 16 0-15,-5 12-4 16,7 13-5-16,-1 10-1 16,-1 12 1-16,-5 13-1 15,-2 9 1-15,-8 5 0 0,-4 0 0 16,-5-2 0-16,-3-3 0 16,1-2-13-16,-9-20-10 15,4-7-6 1,-11-27-1-16,16 4-1 0,-9-26-1 15,6-8 0-15,-2-22 0 16,3-11 12-16</inkml:trace>
          <inkml:trace contextRef="#ctx0" brushRef="#br0" timeOffset="1859.7466">7191-1088 162 0,'0'0'33'16,"-2"35"-1"-16,6 2-10 0,3 12-22 15,4 7 0-15,7 12 0 16,3 1 0-16,5-1 0 16,1-1 0-16,-2-6-1 15,-7-11-15-15,2-5-11 16,-13-20-3-16,-7-25-1 16,0 0-2-16,-18 0 1 15,-4-25-1-15,1-2 1 16</inkml:trace>
          <inkml:trace contextRef="#ctx0" brushRef="#br0" timeOffset="2926.1805">7144-753 144 0,'-7'-20'33'0,"5"-5"0"0,15 9-2 16,1-2-23 0,18 2-10-16,12 1-15 0,-1-3-9 15,11 8-5 1,0-3-1-16,-1 8 1 0,-8-4-1 15,-4 7 3-15,-12 0 11 16,-9 2 25-16,-2 4 19 16,-18-4 5-16,0 0-1 15,0 0 1-15,2 19 1 16,-2-19-3-16,-11 31-9 16,9-8-9-16,6 12-10 15,3 8-1-15,4 4 1 0,5 5-1 16,8 0 0-16,1 0 0 15,6-5 1 1,5-6-1-16,2-12 0 16,3-14 0-16,-1-10 0 15,-1-14 0-15,-3-11 0 0,-7-10 0 16,-7-12 0-16,-11-5-1 16,-6-3 1-16,-10 0 0 15,-8-1-1-15,-5 6 1 16,-3 2 0-16,-1 9-1 15,2 9-7-15,9 8-13 16,11 17-6-16,-16-16-4 16,16 16 0-16,0 0-1 15,31 2-1-15,-4 7 1 16,0-4 8-16,2 1 16 16,1-1 8-16,1 1 10 15,0 1 21-15,-13-7 2 0,-18 0-2 16,20 5 2-16,-20-5 0 15,0 0-1-15,5 20-1 16,-5-20-17-16,-2 32-13 16,9-3-1-16,8 7 0 15,1 4 0-15,6 1 1 16,1 2-1-16,-1-5 0 16,-1-2 0-16,-3-9 0 15,-1-9-1-15,-17-18 2 16,18 4-2-16,-18-4 1 15,0-31 0-15,-4 2-1 16,-3-8 1-16,0-8 0 16,-4-6 0-16,2 1 0 0,3-1 0 15,5 3 1-15,4 5-1 16,4 10 1-16,8 10-1 16,8 10 0-16,8 11 0 15,5 10 0-15,4 8 0 16,0 9-1-16,1 7 1 15,-3 10-1-15,-2 5 1 16,-5-1 0-16,-6 1-1 16,-5-7 1-16,-4-4 0 15,-3-11 0-15,-13-25 0 16,16 7 0-16,-12-27 0 16,-1-10 1-16,-1-10-1 15,2-7 0-15,-1-7 0 0,-1 0 0 16,5 2 1-16,4 2-1 15,7 10 0-15,6 6 0 16,4 14 0-16,7 11 0 16,1 13 0-16,3 14-1 15,5 5 1-15,-3 15 0 16,-3 0 0-16,-4 12 0 16,-6-1 0-16,-5-2 0 15,-7-2 0-15,-5-9 0 16,-6-4 0-16,-1-12 0 15,-4-20-12-15,0 0-17 16,0 0-3-16,4-43-2 16,5-1-2-16,2-13-3 0,5-15-2 15</inkml:trace>
        </inkml:traceGroup>
      </inkml:traceGroup>
    </inkml:traceGroup>
    <inkml:traceGroup>
      <inkml:annotationXML>
        <emma:emma xmlns:emma="http://www.w3.org/2003/04/emma" version="1.0">
          <emma:interpretation id="{689B4172-B2CF-4C98-99E3-8BA85565DE18}" emma:medium="tactile" emma:mode="ink">
            <msink:context xmlns:msink="http://schemas.microsoft.com/ink/2010/main" type="paragraph" rotatedBoundingBox="9153,13015 16228,13363 16190,14150 9114,1380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D5E6855-84F5-4361-9F8C-84BC9E3F606E}" emma:medium="tactile" emma:mode="ink">
              <msink:context xmlns:msink="http://schemas.microsoft.com/ink/2010/main" type="line" rotatedBoundingBox="9153,13015 16228,13363 16190,14150 9114,13802"/>
            </emma:interpretation>
          </emma:emma>
        </inkml:annotationXML>
        <inkml:traceGroup>
          <inkml:annotationXML>
            <emma:emma xmlns:emma="http://www.w3.org/2003/04/emma" version="1.0">
              <emma:interpretation id="{C0E9FE93-1887-4F8C-BA43-2377C51F8BB8}" emma:medium="tactile" emma:mode="ink">
                <msink:context xmlns:msink="http://schemas.microsoft.com/ink/2010/main" type="inkWord" rotatedBoundingBox="13067,13319 16223,13475 16195,14040 13039,13885"/>
              </emma:interpretation>
              <emma:one-of disjunction-type="recognition" id="oneOf1">
                <emma:interpretation id="interp5" emma:lang="en-US" emma:confidence="0">
                  <emma:literal>~so-FDE=</emma:literal>
                </emma:interpretation>
                <emma:interpretation id="interp6" emma:lang="en-US" emma:confidence="0">
                  <emma:literal>-so-Fiat +</emma:literal>
                </emma:interpretation>
                <emma:interpretation id="interp7" emma:lang="en-US" emma:confidence="0">
                  <emma:literal>'so-Fiat +</emma:literal>
                </emma:interpretation>
                <emma:interpretation id="interp8" emma:lang="en-US" emma:confidence="0">
                  <emma:literal>~so-FAE=</emma:literal>
                </emma:interpretation>
                <emma:interpretation id="interp9" emma:lang="en-US" emma:confidence="0">
                  <emma:literal>-so-Fata +</emma:literal>
                </emma:interpretation>
              </emma:one-of>
            </emma:emma>
          </inkml:annotationXML>
          <inkml:trace contextRef="#ctx0" brushRef="#br0" timeOffset="128805.3441">3943 374 178 0,'-25'-9'40'0,"25"9"-4"0,-18 29-35 16,18-2-1-16,7 7 0 16,4 9 0-16,1 4 0 15,5 4 0 1,2-1 0-16,3-3 0 0,0-4 0 16,-2-5 0-16,-2-8 0 15,-2-8 0-15,2-6-20 16,-18-16-9-16,0 0-3 15,0 0-2-15,5-30-3 16,-14-1-4-16,2-5-2 16</inkml:trace>
          <inkml:trace contextRef="#ctx0" brushRef="#br0" timeOffset="128978.4613">3938 383 179 0,'-8'-34'40'0,"8"34"-8"16,29-23-28-16,5 14-4 16,13 7-7-16,4-4-10 15,7 12-8-15,-4-4-5 16,0 8-2-16,-11-6-8 16,-12 7 1-16,-13 0-2 15,-18-11 18-15</inkml:trace>
          <inkml:trace contextRef="#ctx0" brushRef="#br0" timeOffset="129193.6078">4013 574 138 0,'0'0'37'15,"27"9"-6"-15,2-14-31 16,13-1-19-16,8 3-5 15,6-3-8-15,0-1-4 16,4-2-3-16,-6 0 1 16,-2 0 21-16</inkml:trace>
          <inkml:trace contextRef="#ctx0" brushRef="#br0" timeOffset="129843.181">4744 434 137 0,'0'0'41'16,"-27"9"-3"-16,20 10-13 15,-9 3-17-15,1 7-2 16,-1 5-6-16,-2 4 0 16,0 3 0-16,2 1 0 15,1-5 0-15,1-1 0 16,5-3 0-16,5-4 0 15,0-6 0-15,4-23 0 16,2 23 0-16,-2-23 0 16,0 0 0-16,18-14 0 15,-9-4 0-15,0-9 0 16,2-2 0-16,0-3 0 0,2-4 0 16,-3 0 0-16,3-2 0 15,2 2 0-15,-5 2 0 16,1 3 0-16,0 8 0 15,-2-1 0-15,2 8 0 16,-11 16 0-16,16-9 0 16,-16 9 0-16,24 13 0 15,-24-13 0-15,32 32 0 16,-12-8 0-16,5 3 0 16,4 0 0-16,3 1 0 15,-1 5 0-15,0-3 0 16,-2 1 0-16,-2-2 0 0,-4-2 0 15,-5-2 0-15,-5-2 0 16,-6-1 0 0,-5-6 0-16,-2-16 0 0,-13 27 0 15,-3-18 0-15,-9-2 0 16,-9-3 0-16,-8 0 0 16,-9-6 0-16,-4 2 0 15,-5-2 0-15,-1-2 0 16,-1 3 0-16,8-3 0 15,7 2 0-15,9 0 0 16,17 4-5-16,21-2-9 16,0 0-11-16,18-7-6 15,20 3-1-15,1-5-1 0,15-1-1 16,4-7 0-16,4-2 5 16,1-5 12-16</inkml:trace>
          <inkml:trace contextRef="#ctx0" brushRef="#br0" timeOffset="130330.95">5105 614 154 0,'-23'-9'41'15,"23"9"0"-15,0 0-22 16,36-22-19-16,0 20-17 16,0-7-16-16,14 4-3 15,-3-2-8-15,4 0 0 16,-1-2-2-16,1-4 12 16</inkml:trace>
          <inkml:trace contextRef="#ctx0" brushRef="#br0" timeOffset="130180.8459">5240 410 162 0,'-38'0'34'15,"19"18"-1"-15,-7-1-7 16,8 11-26-16,6 8 0 0,6 9 0 15,4 4 0 1,6 1 0-16,7 1 0 16,9-1 0-16,5-3 0 15,11-2 0-15,2-7 0 0,5-9 0 16,8-10 0-16,-3-8 0 16,3-9 0-16,-4-13-8 15,-2-1-14-15,-16-14-5 16,-2-1-5-16,-18-7 0 15,-9 5-1-15,-14-7 0 16,-8 8 0-16,-11-3 11 16,-6 6 10-16</inkml:trace>
          <inkml:trace contextRef="#ctx0" brushRef="#br0" timeOffset="130820.7487">5843 500 185 0,'0'0'41'0,"9"-19"-12"16,18 13-29-16,11 6 0 15,5 0-7-15,13 9-16 16,-5-5-7-16,3 7-2 16,-13-4-2-16,-5 4 0 0,-18-6-1 15,-18-5 0-15,6 16 11 16</inkml:trace>
          <inkml:trace contextRef="#ctx0" brushRef="#br0" timeOffset="131014.8784">5892 625 134 0,'0'0'34'0,"0"0"1"15,21 12-11-15,10-10-11 16,5 0-3-16,6-2-17 16,10 5-18-16,-5-3-7 15,2 0 0-15,-10 0-7 0,-1-2-3 16,-5-4 0-1,-6-1 12-15,-2-1 30 0</inkml:trace>
          <inkml:trace contextRef="#ctx0" brushRef="#br0" timeOffset="131404.0129">6612 562 184 0,'-17'-6'41'0,"17"6"-11"16,0 0-30-16,44 4 0 15,-5-1 0-15,8 1 0 16,4 0 0-16,1-3 0 16,4 8-12-16,-13-10-12 15,-1 4-7-15,-13-5-1 16,-6 1 0-16,-23 1-3 15,24-11 0-15,-24 11 5 16,11-20 9-16,-11 20 19 16</inkml:trace>
          <inkml:trace contextRef="#ctx0" brushRef="#br0" timeOffset="126718.9315">-12 39 56 0,'0'0'24'15,"3"-16"3"-15,-3 16 1 16,0 0-2-16,18-21 0 16,0 19-3-16,-18 2-3 15,35 0-4-15,-14 3-7 0,10 8-9 16,7 2 0-1,2 5 0-15,6 0 0 16,7 2 0-16,6 1 0 16,10 3 0-16,-1-1 0 0,5-1 0 15,-1-3 0-15,0 1 0 16,-3 0 0-16,-3-2 0 16,-3-2 0-16,-7-3 0 15,-5-1 0-15,-4-1 0 16,-4 0 0-16,-5 0 0 15,-4-2 0-15,-7-2 0 16,2 6-7-16,-11-8-15 16,4 8-6-16,-22-13-4 0,22 12-1 15,-22-12-1 1,0 0-2-16,0 0 1 16,-8-21 11-16,8 21 21 15</inkml:trace>
          <inkml:trace contextRef="#ctx0" brushRef="#br0" timeOffset="128003.8066">1834 399 95 0,'-20'-28'38'15,"20"28"-3"-15,-36-29-10 16,14 22-5-16,-5-6-2 15,3 11-2-15,-4 0-8 16,1 8-8-16,-4 3 0 16,2 5 0-16,0 4 0 0,6 4 0 15,1-1 0-15,8 5 0 16,6-3 0-16,10-1 0 16,9-4 0-16,12-2 0 15,8 0 0-15,7-3 0 16,9-1 0-16,5-5 0 15,6 2 0-15,-2 4 0 16,-2 0 0-16,-3 1 0 16,-10 4 0-16,-7 2 0 15,-12 1 0-15,-11 6 0 16,-17-1 0-16,-10 1 0 16,-13 0 0-16,-5-2 0 0,-7-4 0 15,-5-3 0 1,1-3 0-16,6-4 0 0,4-6 0 15,8-9 0 1,27 4 0-16,-14-19-7 16,32 6-14-16,7-9-6 0,22 3-5 15,4-7-1-15,15 5 1 16,-1-3 0-16,9 3 1 16,-7-1 9-16,0 2 9 15,-8 2 9-15,-8 0 4 16,-8 0 0-16,-5 2 0 15,-7-4 12-15,-10 4 4 16,-1-2 4-16,-13 0 4 16,-3 2 4-16,-11-2 2 15,7 18 2-15,-24-27-6 16,8 23-5-16,-9-1-2 16,3 9-4-16,-8-1-5 0,-1 12-9 15,-5 1-1-15,0 5 0 16,0 3 0-16,0 5 0 15,5 1 0-15,6 4 0 16,7 1 0-16,9-1 0 16,14 0 0-16,13 0 0 15,13-1 0-15,14-8 0 16,11-4 0-16,10-6 0 16,7-8 0-16,-1-7 0 0,-5-7 0 15,-8-9 0 1,-12-6 0-16,-14-3 0 15,-17-8 0-15,-14-1 0 16,-13-2 0-16,-13-2 0 0,-8 1 0 16,-6 2 0-16,0 7 0 15,-2 2 0-15,2 8 0 16,-1 4-5-16,13 12-22 16,5-1-6-16,21 3-1 15,0 0-3-15,0 0-1 16,0 0-3-16,45 3 2 15</inkml:trace>
          <inkml:trace contextRef="#ctx0" brushRef="#br0" timeOffset="128499.1385">3043 585 145 0,'0'0'41'0,"0"0"-1"15,0 0-11-15,0 0-29 16,37 14 0-16,7-10 0 16,4 1 0-16,5 1 0 15,3-3 0-15,1 4-8 16,-8-5-15-16,0 5-6 16,-15-7-4-16,-5 4-1 0,-11-6-6 15,-18 2-1-15,22-9 0 16,-22 9 36-16</inkml:trace>
        </inkml:traceGroup>
      </inkml:traceGroup>
    </inkml:traceGroup>
    <inkml:traceGroup>
      <inkml:annotationXML>
        <emma:emma xmlns:emma="http://www.w3.org/2003/04/emma" version="1.0">
          <emma:interpretation id="{6B38E57A-C34A-4A9A-B0E1-166FEE8B7FBC}" emma:medium="tactile" emma:mode="ink">
            <msink:context xmlns:msink="http://schemas.microsoft.com/ink/2010/main" type="paragraph" rotatedBoundingBox="7228,13929 17785,14191 17749,15630 7192,153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CA043FA-8663-4C9F-9640-4997EEB86FA3}" emma:medium="tactile" emma:mode="ink">
              <msink:context xmlns:msink="http://schemas.microsoft.com/ink/2010/main" type="line" rotatedBoundingBox="7228,13929 17785,14191 17749,15630 7192,15369"/>
            </emma:interpretation>
          </emma:emma>
        </inkml:annotationXML>
        <inkml:traceGroup>
          <inkml:annotationXML>
            <emma:emma xmlns:emma="http://www.w3.org/2003/04/emma" version="1.0">
              <emma:interpretation id="{882B6739-102C-4F5A-84F6-1C0E0A088DAE}" emma:medium="tactile" emma:mode="ink">
                <msink:context xmlns:msink="http://schemas.microsoft.com/ink/2010/main" type="inkWord" rotatedBoundingBox="7228,13929 10330,14006 10295,15445 7192,15369"/>
              </emma:interpretation>
              <emma:one-of disjunction-type="recognition" id="oneOf2">
                <emma:interpretation id="interp10" emma:lang="en-US" emma:confidence="1">
                  <emma:literal>Thos</emma:literal>
                </emma:interpretation>
                <emma:interpretation id="interp11" emma:lang="en-US" emma:confidence="0">
                  <emma:literal>Afros</emma:literal>
                </emma:interpretation>
                <emma:interpretation id="interp12" emma:lang="en-US" emma:confidence="0">
                  <emma:literal>'this</emma:literal>
                </emma:interpretation>
                <emma:interpretation id="interp13" emma:lang="en-US" emma:confidence="0">
                  <emma:literal>'thos</emma:literal>
                </emma:interpretation>
                <emma:interpretation id="interp14" emma:lang="en-US" emma:confidence="0">
                  <emma:literal>faros</emma:literal>
                </emma:interpretation>
              </emma:one-of>
            </emma:emma>
          </inkml:annotationXML>
          <inkml:trace contextRef="#ctx0" brushRef="#br1" timeOffset="84662.9444">-1929 1273 141 0,'-14'-20'39'15,"14"20"-7"-15,2-36-20 16,18 16-5-16,5-5 1 16,15 0-3-16,3-4-5 15,7-2 0-15,4 2 0 0,2 1 0 16,0-1 0-16,-3 3 0 15,-5 7 1 1,-4 4-1-16,-6 4 0 16,-8 6 0-16,-4 5 0 0,-3 11 0 15,-1 9 1-15,-3 7-1 16,1 5 0-16,2 6 0 16,3 5 0-16,6 2 0 15,3 4-8-15,1-10-10 16,4 1-11-16,-5-11-1 15,3-6-3-15,-10-8-3 16,-4-8-2-16,-23-7-3 16,22-9 29-16</inkml:trace>
          <inkml:trace contextRef="#ctx0" brushRef="#br1" timeOffset="84244.3013">-1566 1348 40 0,'11'43'20'0,"1"1"-8"16,7 8-4-16,0 0-1 15,5 0 2-15,-3-1-2 16,7 1 0-16,-5-4 0 0,4-1-1 15,-2-4-2-15,1-3 1 16,-1-4-3-16,0-5 0 16,-1-4-1-1,-5-6-5-15,-1-3-4 0,-18-18-4 16,20 15-5-16,-20-15 1 16,0 0-1-16,-7-26-2 15,-6 5 1-15,-5-4-5 16,-5-10 21-16</inkml:trace>
          <inkml:trace contextRef="#ctx0" brushRef="#br1" timeOffset="87107.8989">-557 1703 100 0,'-9'-18'34'0,"9"18"-3"15,0 0-8-15,-15 39-6 16,12-4-1-16,6 13-2 15,-1 4-2-15,5 11-4 16,-5 0-8-16,7 4 0 16,0-6 0-16,0-3 0 15,2-9 0-15,-2-12 0 16,7-2-17-16,-9-16-9 16,6-2-5-16,-13-17 1 15,0 0-1-15,-11-17-1 16,-7-1 1-16,-12-7 8 15,-7-2 7-15,-2 0 9 16,-3 4 5-16,3 1 2 0,1 8 6 16,9 3 19-16,-6 0 3 15,16 8 1-15,-1-5 3 16,20 8 2-16,0 0-1 16,0 0-1-16,7-27-7 15,25 18-23-15,15-7-2 16,13-2 0-16,10 2 0 15,-1-9-9-15,8 7-12 16,-12-11-2-16,0 9-3 16,-16-12 0-16,-7 8 0 15,-17-3 3-15,-7 0 11 16,-7 2 10-16,-8 0 10 16,-1 5 4-16,-5 2 4 0,3 18 2 15,0 0 5-15,0 0 2 16,0 0-2-16,-2 41-6 15,5-3-5-15,8 11-1 16,0 3-8-16,7 7-3 16,-2 3 0-16,2 3 0 15,4-11 0-15,0-2 0 16,-2-5 0-16,1-11 0 16,-3-6 0-16,-2-6 0 15,1-10 0-15,-17-14 0 16,20 0-10-16,-15-20-8 15,6-5 0-15,-8-13 0 16,6-1 1-16,-1-8 3 0,8 5 4 16,0 3 4-16,6 10 4 15,-1 11 7-15,6 9 4 16,4 16 3 0,-2 6 3-16,3 14 3 0,-4 0-1 15,4 11 0-15,-9-1-1 16,3 5-12-16,-8-8-4 15,2 0 0-15,-2-3 0 16,-2-10 0-16,4 1 0 16,-20-22-26-16,34 16-5 15,-34-16 0-15,34-11-1 16,-23-10-2-16,4-3 1 0,-12-8 7 16,4-2 9-16,-1-2 8 15,-3 5 7-15,-1 1 1 16,0 6 15-1,-2 8 7-15,0 16 1 0,0 0 7 16,0 0 4-16,-14 25 1 16,6-9-2-16,12 11 1 15,-4-1-18-15,13 4-10 16,3 1-11-16,2-4-13 16,9 0-10-16,-7-11-3 15,2 0 1-15,-22-16-3 16,18 4 2-16,-18-4 7 15,-15-34 8-15,-3 3 8 16,-7-3 6-16,-6-8 2 0,-1 1 1 16,-3-2 5-1,5 0 6-15,-1 5-1 16,9 9 1-16,8 4-1 0,12 7-3 16,2 18-6-16,31-22-1 15,3 18-5-15,6 6-5 16,9 0 0-16,3 2 0 15,4 1 1-15,-2 0 3 16,-4-1 5-16,-6 1 7 16,-10-5 8-16,-11-1 3 15,-23 1 7-15,17-15 7 16,-17 15 1-16,-18-16 0 0,1 11 0 16,-8-4-8-1,4 12-5-15,-3-1-12 16,6 9-7-16,2 3 0 15,5 2 0-15,6 2 0 0,5 2 0 16,7 2 0-16,7-4 0 16,8-2 0-16,5 0 0 15,9 2 0-15,4 0 0 16,5 0 0-16,-2 0 0 16,-1 0 0-16,-4 2 0 15,-8 4 0-15,-8-3 0 16,-17 1 0-16,-10-2 0 15,-15-1 0-15,-7-2 0 16,-6-5 0-16,-6-5 0 16,3-3 0-16,-4-13-22 15,15 0-9-15,3-11 0 16,17 0-2-16,3-7-1 0,22 4-2 16,10-8 1-16,19-1 8 15,18 5 22-15</inkml:trace>
        </inkml:traceGroup>
        <inkml:traceGroup>
          <inkml:annotationXML>
            <emma:emma xmlns:emma="http://www.w3.org/2003/04/emma" version="1.0">
              <emma:interpretation id="{A586A223-D404-41E8-8D8C-9F9F91EC2E5F}" emma:medium="tactile" emma:mode="ink">
                <msink:context xmlns:msink="http://schemas.microsoft.com/ink/2010/main" type="inkWord" rotatedBoundingBox="10886,14864 13508,14917 13498,15426 10875,15373"/>
              </emma:interpretation>
              <emma:one-of disjunction-type="recognition" id="oneOf3">
                <emma:interpretation id="interp15" emma:lang="en-US" emma:confidence="1">
                  <emma:literal>most</emma:literal>
                </emma:interpretation>
                <emma:interpretation id="interp16" emma:lang="en-US" emma:confidence="0">
                  <emma:literal>awes</emma:literal>
                </emma:interpretation>
                <emma:interpretation id="interp17" emma:lang="en-US" emma:confidence="0">
                  <emma:literal>must</emma:literal>
                </emma:interpretation>
                <emma:interpretation id="interp18" emma:lang="en-US" emma:confidence="0">
                  <emma:literal>moss</emma:literal>
                </emma:interpretation>
                <emma:interpretation id="interp19" emma:lang="en-US" emma:confidence="0">
                  <emma:literal>mot</emma:literal>
                </emma:interpretation>
              </emma:one-of>
            </emma:emma>
          </inkml:annotationXML>
          <inkml:trace contextRef="#ctx0" brushRef="#br1" timeOffset="89083.4893">1761 1942 98 0,'0'0'35'0,"-25"4"-1"15,18 12 0-15,7-16-3 16,-9 40-14-16,11-12-11 15,10 10-6-15,1 0 0 16,5 2 0-16,2-4 0 16,0-6 0-16,0-1 0 15,-2-9 0-15,-18-20 0 16,27 22 0-16,-27-22 0 16,0 0 0-16,18-18 0 15,-17-2 0-15,1-7 0 16,-2-6 0-16,2-3 0 0,2 0 0 15,-1 0 0 1,5 4 0-16,1 1 0 16,7 11 0-16,0 8 0 0,9 10 0 15,2 9 0-15,4 11 0 16,3 7 0-16,4 6 0 16,-2 5 0-16,0 4 0 15,-1-4 0-15,-5 0 0 16,-3-6 0-16,-5-3 0 15,-4-7 0-15,-18-20 0 16,24 22 0-16,-24-22 0 16,0 0 0-16,0 0 0 15,16-29 0-15,-14 4-3 0,3-6-8 16,0-7 0 0,6 2 1-16,0-5 0 15,5 7 1-15,4 1 3 16,2 8 9-16,5 11 3 0,0 6 3 15,2 16 1-15,-2 4 1 16,2 15-1-16,-6-2 0 16,1 8-9-16,-6-1-1 15,-4 3 0-15,-1-5 0 16,-1-5 0-16,1-1 0 16,-13-24 0-16,22 21-19 15,-22-21-7-15,29-5-4 16,-29 5-1-16,30-29 0 15,-19 6 0-15,7-1 4 16,-5-1 9-16,-1 0 6 16,1-2 9-16,-4 3 12 15,-4 5 6-15,-3-1 7 0,-2 20 7 16,-3-20 3-16,3 20 0 16,0 0-1-16,0 0-2 15,-17 31-8-15,21-4-13 16,3 2-8-16,6 3 0 15,12 2 0-15,2 0 0 16,9-1 0-16,4-4 0 16,3-8 0-16,1-8 0 15,1-8 0-15,-4-7 0 16,-3-3 0-16,-9-15-6 16,-4 0-10-16,-12-16 0 15,-6 4 0-15,-12-9 0 16,-4 5 1-16,-11-6 1 0,0 8 8 15,-5 3 4-15,5 8 3 16,2 5-2-16,18 18-8 16,0 0-6-16,0 0-1 15,0 0-2-15,32 11-1 16,1-1-1-16,6 1 1 16,5 0 1-16,1-4 10 15,4-1 6-15,-4-1 4 16,-4-5 13-16,-10-7 7 15,-6 1 7-15,-14-10 6 16,-11 16-1-16,-2-34 1 16,2 34-2-16,-29-32-2 0,11 26-16 15,-5 3-15-15,5 6 0 16,0 8 0-16,18-11 0 16,-26 32 0-16,19-10 0 15,4 3 0-15,8-1 0 16,8-3 0-16,5 1 0 15,7-2 0-15,9 1 0 16,6-3 0-16,1 0 0 16,1 0 0-16,-4 0 0 15,-7 0 0-15,-8 0 0 16,-9 0 0-16,-15 4 0 16,-10-4 0-16,-5-2 0 15,-8-3 0-15,-1-4 0 0,0-4 0 16,-3-7 0-16,7-1 0 15,21 3 0-15,-16-29-6 16,16 4-16-16,16 7-6 16,2-13-4-16,16 6 0 15,-3-9 1-15,12 3-1 16,-5-5 7-16,2 4 8 16,-6-1 11-16,-5 1 15 15,-7 5 11-15,-12-6 12 16,3 14 0-16,-15-5 1 15,2 24 0-15,-5-16 0 16,5 16-4-16,-7 23-19 16,10 6-10-16,3 9 0 0,4 9 0 15,5 3 0-15,5 4 0 16,1 2 0-16,3-5 0 16,-1-5 0-1,-1-6 0-15,-2-2 0 0,-8-17-24 16,1-1-8-16,-13-20 0 15,0 0-1-15,-25-5 0 16,9-10-1-16,-13-10 2 16,2-2 14-16,-6-2 13 15,4 4 10-15,0-4 13 16,4 2 7-16,9 11 8 16,-2-5 1-16,18 21-1 15,-7-31 0-15,7 31-2 0,28-25-5 16,1 21-21-1,7 1-5-15,-1-5-14 16,15 10-15-16,-5-4-2 16,4 6-1-16,-7-8-2 0,3 6 0 15,-7-9 0-15,3 1 8 16,2-3 10-16,1-1 12 16</inkml:trace>
        </inkml:traceGroup>
        <inkml:traceGroup>
          <inkml:annotationXML>
            <emma:emma xmlns:emma="http://www.w3.org/2003/04/emma" version="1.0">
              <emma:interpretation id="{FDD47A96-8463-4750-A650-265C27AD5369}" emma:medium="tactile" emma:mode="ink">
                <msink:context xmlns:msink="http://schemas.microsoft.com/ink/2010/main" type="inkWord" rotatedBoundingBox="13746,14859 15050,14857 15051,15403 13747,15405"/>
              </emma:interpretation>
              <emma:one-of disjunction-type="recognition" id="oneOf4">
                <emma:interpretation id="interp20" emma:lang="en-US" emma:confidence="1">
                  <emma:literal>be</emma:literal>
                </emma:interpretation>
                <emma:interpretation id="interp21" emma:lang="en-US" emma:confidence="0">
                  <emma:literal>hoe</emma:literal>
                </emma:interpretation>
                <emma:interpretation id="interp22" emma:lang="en-US" emma:confidence="0">
                  <emma:literal>toe</emma:literal>
                </emma:interpretation>
                <emma:interpretation id="interp23" emma:lang="en-US" emma:confidence="0">
                  <emma:literal>se</emma:literal>
                </emma:interpretation>
                <emma:interpretation id="interp24" emma:lang="en-US" emma:confidence="0">
                  <emma:literal>te</emma:literal>
                </emma:interpretation>
              </emma:one-of>
            </emma:emma>
          </inkml:annotationXML>
          <inkml:trace contextRef="#ctx0" brushRef="#br1" timeOffset="89878.3739">4589 1908 98 0,'5'-20'36'0,"-10"-5"-1"16,5 25-1-16,-6-22-1 15,6 22-14-15,11 22-19 16,4 1 0-16,6 10 0 16,3 6 0-16,3 6 0 15,2 0 0-15,-2 0 0 0,0-3 0 16,-4-4 0-16,-3-8 0 15,-2-4 0-15,-3-8 0 16,-15-18 0-16,25 12 0 16,-25-12 0-16,16-16 0 15,-9-2 0-15,1-5 0 16,-1-3 0-16,2-2 0 16,4 1 0-16,1 1 0 15,4 6 0-15,4 8 0 16,5 6 0-16,-2 8 0 15,4 11 0-15,0 7 0 16,-6 5 0-16,1 9 0 16,-8 0 0-16,-2 4 0 0,-8-2 0 15,-4-2 0-15,-8-3 0 16,-3-6 0-16,-5-5 0 16,-4-7 0-16,-6-8 0 15,-5-9 0-15,2-1 0 16,-5-15-2-16,8 2-19 15,-5-12-7-15,15 3-4 16,1-8 1-16,17 7-2 16,3-1 0-16,15 5 6 15,7 6 8-15,5 8 7 16,7 4 8-16,5 6 4 16,-5 4 12-16,-3 1 10 0,2 4 12 15,-10-5-1-15,8 3 1 16,-11-7-1-16,9 4 0 15,-9-12-3 1,13 7-19-16,0-8-11 0,3-2 0 16,-1-2 0-16,-3-1 0 15,-3-6 0-15,-7-2 0 16,-5-3 0-16,-10-2 0 16,-8 2 0-16,-10 1 0 15,-7 5 0-15,-7 4 0 16,-9 6 0-16,-2 9 0 15,-5 7 0-15,1 11 0 16,3 6 0-16,6 3 0 0,4 5 0 16,11 2 0-16,11 1 0 15,11-3 0-15,14-5 0 16,7-7 0-16,13 0-16 16,-4-11-17-16,13-6-1 15,-5-10-3-15,3-5-2 16,-7-12-3-16,-2-5-1 15</inkml:trace>
        </inkml:traceGroup>
        <inkml:traceGroup>
          <inkml:annotationXML>
            <emma:emma xmlns:emma="http://www.w3.org/2003/04/emma" version="1.0">
              <emma:interpretation id="{26483694-F2E9-47A0-88CF-300E01DA07DE}" emma:medium="tactile" emma:mode="ink">
                <msink:context xmlns:msink="http://schemas.microsoft.com/ink/2010/main" type="inkWord" rotatedBoundingBox="15739,14681 17771,14732 17758,15295 15725,15244"/>
              </emma:interpretation>
              <emma:one-of disjunction-type="recognition" id="oneOf5">
                <emma:interpretation id="interp25" emma:lang="en-US" emma:confidence="0">
                  <emma:literal>the</emma:literal>
                </emma:interpretation>
                <emma:interpretation id="interp26" emma:lang="en-US" emma:confidence="0">
                  <emma:literal>The</emma:literal>
                </emma:interpretation>
                <emma:interpretation id="interp27" emma:lang="en-US" emma:confidence="0">
                  <emma:literal>she</emma:literal>
                </emma:interpretation>
                <emma:interpretation id="interp28" emma:lang="en-US" emma:confidence="0">
                  <emma:literal>She</emma:literal>
                </emma:interpretation>
                <emma:interpretation id="interp29" emma:lang="en-US" emma:confidence="0">
                  <emma:literal>me</emma:literal>
                </emma:interpretation>
              </emma:one-of>
            </emma:emma>
          </inkml:annotationXML>
          <inkml:trace contextRef="#ctx0" brushRef="#br1" timeOffset="91155.7556">6579 2011 128 0,'-11'-22'40'0,"31"13"0"15,7-9-7-15,22 7-19 16,7-1-14-16,9-5 0 15,11 8-16-15,-8-9-9 0,6 6-2 16,-14-6-2 0,-4 3 1-16,-15-6 2 15,-1-1 5-15,-17 1 17 16,-8-6 13-16,-6 7 15 0,-15-5 3 16,6 25 1-16,-5-35 0 15,5 35-2-15,0 0-3 16,0 0-12-16,7 20-11 15,11 7 0-15,6 13 0 16,1 7 0-16,6 8 0 16,1 1 0-16,2 2 0 15,-3-1 0-15,-2-3 0 16,-2-10 0-16,-7-8 0 16,-6-13 0-16,3-3-6 15,-17-20-10-15,0 0-1 16,0 0-2-16,14-32-2 15,-19-8-2-15,8-2 3 0,-1-10 7 16,12 0 5-16,3 2 4 16,8 5 2-16,6 9 6 15,1 12 3-15,6 19 5 16,-4 12 3-16,6 20 6 16,-17 4 2-16,8 12-2 15,-11 2-4-15,0 5-2 16,-2-3-1-16,2 2-14 15,-2-11 0-15,-2-4 0 16,6-7 0-16,-1-13 0 16,5-1 0-16,-3-15-16 15,8-2-5-15,-10-12-3 16,10 0-3-16,-6-11 0 0,6 2 0 16,-11-11 4-16,3-6 9 15,-5 1 5-15,-5-2 6 16,-8 1 5-1,-5 4 7-15,-3 8 5 0,-14 5 7 16,17 25 7-16,-45-9-1 16,20 27 0-16,-9 3-2 15,10 17-3-15,-5 0-6 16,13 9-16-16,9-2 0 16,14 3 0-16,17-6 0 15,14-8 0-15,16 0-11 16,3-14-23-16,14-6-1 15,-4-15-2-15,5-8-1 16,-2-17-3-16,1-6-1 16</inkml:trace>
          <inkml:trace contextRef="#ctx0" brushRef="#br1" timeOffset="90394.7211">6837 1674 129 0,'-34'16'37'15,"25"4"-2"-15,-4 0-1 16,13 14-14-16,0 4-20 16,11 9 0-16,5 1 0 15,6 1 0-15,3 1 0 16,2-3 0-16,0-4 0 16,-7-10 0-16,4-1-6 0,-13-15-24 15,-11-17-2 1,7 18-6-16,-7-18 0 15,-31-13-2-15,2-3 0 16,-7-4 10-16</inkml:trace>
        </inkml:traceGroup>
      </inkml:traceGroup>
    </inkml:traceGroup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1-14T17:48:57.58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D71B808-FEC0-4160-9791-530A50E84C2F}" emma:medium="tactile" emma:mode="ink">
          <msink:context xmlns:msink="http://schemas.microsoft.com/ink/2010/main" type="inkDrawing" rotatedBoundingBox="18212,7803 20203,8130 20094,8790 18104,8463" semanticType="10" shapeName="Other">
            <msink:sourceLink direction="with" ref="{1DD4C3EA-D5ED-4822-9D7A-D58943BD8C10}"/>
            <msink:sourceLink direction="with" ref="{F460EBFA-7FC3-4EBF-A388-87F7E402AEA0}"/>
          </msink:context>
        </emma:interpretation>
      </emma:emma>
    </inkml:annotationXML>
    <inkml:trace contextRef="#ctx0" brushRef="#br0">5600 2128 123 0,'0'0'33'15,"14"-21"1"-15,-19-1-3 16,1 4-9-16,-5-7-10 16,4 0-12-16,-4-2 0 15,-2-2 0-15,-3 2 0 16,-8 5 0-16,-1 6 0 16,-6 9 0-16,-6 9 0 15,-2 7 0-15,-5 11 0 16,-1 10 0-16,1 8 0 15,8 7 0-15,7 5-1 0,7 1 0 16,16-1 0-16,13-1 2 16,20-8-1-16,13-5 1 15,14-14 0-15,11-8-1 16,1-14 0-16,4-9 0 16,-7-7-4-16,-11-11 0 15,-10-2 2-15,-14-3 2 16,-10 1 0-16,-11 1 0 15,-9 6 0-15,-5 3 3 16,5 21 2-16,-18-24-3 16,18 24-2-16,-16 4 0 15,16-4 0-15,-6 29 0 16,8-6 0-16,3 4 0 0,6 4-1 16,4 1 0-16,4 2 1 15,5 0 0-15,5-5 2 16,5-4-2-1,4-7 0-15,0-9-15 0,7-3-10 16,-9-14-5-16,2-6-2 16,-9-13-1-16,-4-5 0 15,-11-11-4-15,-3-8 6 16,-5-8 19-16,-10-6 23 16,-1-3 10-16,-10-3 13 15,3 8-1-15,-3 8 0 16,3 13 3-16,-3 12-4 15,15 30-4-15,0 0-12 0,-11 25-12 16,20 16-4-16,8 13 0 16,2 7 0-16,5 8 0 15,5-1 0-15,3 1 0 16,-1-8-1-16,0-4 1 16,-1-10-1-16,-1-13-8 15,5-3-10-15,-1-17-9 16,1-5-4-16,-5-14-2 15,4-8-4-15,-3-10-3 16,3-6 1-16</inkml:trace>
    <inkml:trace contextRef="#ctx0" brushRef="#br0" timeOffset="361.0888">6699 2080 96 0,'-2'-20'42'15,"-11"2"-8"-15,13 18-3 16,-36-16-8-16,17 19-6 15,-7-1-6-15,6 9-10 0,2 2-1 16,18-13 0-16,-16 30 0 16,22-12 0-16,6 0 0 15,12 0 0-15,10 2 0 16,9-2 0-16,11 2 0 16,8 3 0-16,6 1 0 15,-1 3 0-15,2 3 0 16,-6 2 0-16,-9 1 0 15,-11-1-2-15,-14-1 1 0,-13-2 0 16,-19-4 0 0,-14-5 0-16,-11-8 0 15,-12-5 1-15,-5-5 0 16,-4-7 0-16,0-1-7 0,1-12-9 16,17 0-9-16,7-9-6 15,23-1-1-15,12-8-7 16,19 1-1-16,13-1 0 15,17-1 23-15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1-14T17:48:58.33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DD4C3EA-D5ED-4822-9D7A-D58943BD8C10}" emma:medium="tactile" emma:mode="ink">
          <msink:context xmlns:msink="http://schemas.microsoft.com/ink/2010/main" type="inkDrawing" rotatedBoundingBox="20465,7963 21107,8277 20840,8822 20199,8508" hotPoints="20894,8411 20577,8728 20259,8411 20577,8093" semanticType="9" shapeName="Circle">
            <msink:destinationLink direction="with" ref="{9D71B808-FEC0-4160-9791-530A50E84C2F}"/>
          </msink:context>
        </emma:interpretation>
      </emma:emma>
    </inkml:annotationXML>
    <inkml:trace contextRef="#ctx0" brushRef="#br0">7720 2055 141 0,'6'-20'39'0,"-6"2"-2"16,-17-6-11-16,1 8-16 0,-7 2-8 15,-6 5-2-15,-5 7 0 16,-4 7 0-16,-2 8 0 16,0 9 0-16,2 8 0 15,4 10 0-15,5 8 0 16,8 6-1-16,10 2 1 16,13 2-2-16,17-1 2 15,14-3 0-15,16-7 1 16,12-7-1-16,13-13 1 15,11-11 0-15,1-14-1 16,-1-11 0-16,-9-13 0 16,-13-10-1-16,-20-10 0 15,-17-8 1-15,-25-2-1 0,-20 0 1 16,-16 1 0-16,-10 3 1 16,-5 4 0-16,1 5-3 15,13 15-21-15,3 3-8 16,33 21-2-16,-12-24-6 15,30 14-4-15,21 2-3 16,16-2 10-16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1-14T17:49:00.32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6B7D71D-E934-450D-927F-7402FBCFD7C2}" emma:medium="tactile" emma:mode="ink">
          <msink:context xmlns:msink="http://schemas.microsoft.com/ink/2010/main" type="inkDrawing" rotatedBoundingBox="14708,9082 15397,9807 14992,10192 14303,9467" hotPoints="14735,9132 15393,9866 14649,9762" semanticType="9" shapeName="Triangle">
            <msink:destinationLink direction="with" ref="{8E4877A1-8E37-48D9-A868-B22E6C9A5D64}"/>
          </msink:context>
        </emma:interpretation>
      </emma:emma>
    </inkml:annotationXML>
    <inkml:trace contextRef="#ctx0" brushRef="#br0">1722 2981 172 0,'0'16'39'0,"-11"10"-5"15,-7 13-33-15,2 8 0 16,5 9 0-16,-1 3-1 16,1 6 1-16,4 1-1 15,5-1-1-15,2-4 0 16,3-10 1-16,5-10 0 16,3-10-1-16,-1-15 1 15,7-14 1-15,-17-2-1 0,28-40 0 16,-13 4 0-16,-4-12 0 15,0-12 1-15,-2-6-3 16,0 1 2-16,-2-2-1 16,2 4 1-16,-2 6-1 15,0 5 1-15,-3 10-1 16,1 13 1-16,1 11 0 16,-6 18 0-16,0 0-1 15,20 4 1-15,-8 16-1 16,4 5 2-16,8 11 0 15,5 5 0-15,9 4-1 16,5 6 1-16,7 1 0 16,5 2-1-16,1 3 1 0,-1-1-2 15,0-2 1-15,-3-3-1 16,-9-5 1-16,-8-2 0 16,-14-10-1-1,-12-7 1-15,-11-7 0 0,2-20-1 16,-43 14 1-16,2-18 0 15,-10-5 0-15,-10-5-1 16,-6 0 1-16,-3-1 0 16,-3 1 0-16,5 3 0 15,8 2 1-15,8 4-2 16,12 3 1-16,15 2 0 16,25 0-10-16,0 0-9 15,22 5-8-15,8-8-3 0,15 1-1 16,2-7-1-1,8-2-1-15,-3-7 0 16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1-14T17:49:00.71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E4877A1-8E37-48D9-A868-B22E6C9A5D64}" emma:medium="tactile" emma:mode="ink">
          <msink:context xmlns:msink="http://schemas.microsoft.com/ink/2010/main" type="inkDrawing" rotatedBoundingBox="15329,9841 15380,9200 16027,9251 15976,9892" semanticType="10" shapeName="Other">
            <msink:sourceLink direction="with" ref="{76B7D71D-E934-450D-927F-7402FBCFD7C2}"/>
            <msink:sourceLink direction="with" ref="{F460EBFA-7FC3-4EBF-A388-87F7E402AEA0}"/>
          </msink:context>
        </emma:interpretation>
      </emma:emma>
    </inkml:annotationXML>
    <inkml:trace contextRef="#ctx0" brushRef="#br0">2439 3185 165 0,'0'0'34'0,"0"0"-1"15,0 0-15-15,23 21-18 16,-3 10 0-16,5 7-1 16,8 10 0-16,6 6 1 15,7 4-2-15,-1 1 2 16,0-3 0-16,-2-2 0 16,-1-9 1-16,-5-6-1 15,-2-13 0-15,-6-14 1 0,-4-10-1 16,-9-15 0-16,-1-12 0 15,-5-11 0 1,-4-9 0-16,-1-9 0 0,-5-3 0 16,-3-5 0-16,-3 1 1 15,3 2-2-15,-3 3 1 16,1 9-1-16,1 6 0 16,1 9 0-16,4 5 1 0,3 10-2 15,-4 17-16 1,20-9-12-16,-20 9-1 15,32 15-1-15,-16-4-2 16,6-1-2-16,2 1-1 0,3-4 13 16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1-14T17:49:01.42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460EBFA-7FC3-4EBF-A388-87F7E402AEA0}" emma:medium="tactile" emma:mode="ink">
          <msink:context xmlns:msink="http://schemas.microsoft.com/ink/2010/main" type="inkDrawing" rotatedBoundingBox="16929,9664 17203,9106 17636,9318 17363,9877" hotPoints="17519,9494 17247,9767 16974,9494 17247,9221" semanticType="9" shapeName="Circle">
            <msink:destinationLink direction="with" ref="{8E4877A1-8E37-48D9-A868-B22E6C9A5D64}"/>
            <msink:destinationLink direction="with" ref="{9D71B808-FEC0-4160-9791-530A50E84C2F}"/>
          </msink:context>
        </emma:interpretation>
      </emma:emma>
    </inkml:annotationXML>
    <inkml:trace contextRef="#ctx0" brushRef="#br0">4561 3298 122 0,'-6'-32'40'15,"-1"-3"-1"-15,-6-6-11 16,3 7-17-16,-5 0-6 16,1 3-5-16,-8 6-2 15,-1 7 1-15,-8 7 0 16,-3 9 1-16,-6 9 0 15,-3 8 2-15,-2 14-1 16,3 8-1-16,1 10 1 16,6 7 0-16,8 11 0 15,9 1 0-15,16 3 0 16,15-3-1-16,14-12 0 16,15-7 1-16,12-16 0 0,5-15-1 15,6-20 0-15,-2-17 0 16,-5-13 0-16,-13-13 0 15,-12-5 0 1,-17-6-1-16,-14 4 1 0,-10 0 0 16,-8 6-1-16,-4 4-5 15,1 16-11-15,-3-3-8 16,9 13-6-16,4-2 0 16,9 20-1-16,9-21-1 15,11 15 0-15,5 1 6 16,8-1 14-16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1-14T17:49:11.22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FE3F64E-F712-4512-B419-18B09E100D99}" emma:medium="tactile" emma:mode="ink">
          <msink:context xmlns:msink="http://schemas.microsoft.com/ink/2010/main" type="inkDrawing" rotatedBoundingBox="19815,11830 20329,11911 20261,12349 19746,12268" hotPoints="20228,12126 19992,12363 19756,12126 19992,11890" semanticType="9" shapeName="Circle"/>
        </emma:interpretation>
      </emma:emma>
    </inkml:annotationXML>
    <inkml:trace contextRef="#ctx0" brushRef="#br0">7186 5759 141 0,'-31'-12'40'16,"-6"5"1"-16,-7-2-16 15,1 12-23-15,1 12-2 16,6 10-1-16,0 5 1 16,4 8 1-16,6 5-1 15,12 4-1-15,14 2 1 16,14-1-1-16,19-5 1 15,10-7 1-15,15-9-1 16,9-10-1-16,7-8-9 0,-7-17-4 16,-6-6-3-16,-16-11 0 15,-11-4 1-15,-21-7 2 16,-13 0 4-16,-16 0 2 16,-11 2 11-16,-6 0 4 15,2 1-4-15,1 1-7 16,8 7-8-16,9 1-5 15,15 6-5-15,9 2-3 16,9 4-7-16,12 4 1 16,5 5 21-16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1-14T17:50:50.103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729DAA4B-1195-4908-A9C0-9EB69224283E}" emma:medium="tactile" emma:mode="ink">
          <msink:context xmlns:msink="http://schemas.microsoft.com/ink/2010/main" type="inkDrawing" rotatedBoundingBox="8104,16077 10065,18120 8966,19174 7005,17131" semanticType="10" shapeName="Other">
            <msink:sourceLink direction="with" ref="{A6E815EC-7F36-4301-84B0-CC5AE6713772}"/>
            <msink:sourceLink direction="with" ref="{236EAE59-C220-48DE-AA60-2B76DEDFDD14}"/>
            <msink:sourceLink direction="with" ref="{53114FED-0091-4ED5-B151-81759EEE184C}"/>
          </msink:context>
        </emma:interpretation>
      </emma:emma>
    </inkml:annotationXML>
    <inkml:trace contextRef="#ctx0" brushRef="#br0">-5459 10691 82 0,'-9'-16'30'16,"-6"-6"1"-16,15 22 3 0,-21-30-4 15,21 30-11-15,-13-22-4 16,13 22-1-16,0 0-14 15,-16 0 0-15,16 0 0 16,-22 31 0-16,6-1 0 16,-4 14 0-16,-2 4 0 15,1 10 0-15,3 10 0 16,5 2 0-16,9 8 0 16,10 3 0-16,8-6 0 0,15-3 0 15,5-7 0 1,12-9 0-16,11-8 0 15,-6-17-17-15,10-6-20 16,-12-20-5-16,1-5-2 0,-12-12-1 16,-2-1-2-16</inkml:trace>
    <inkml:trace contextRef="#ctx0" brushRef="#br0" timeOffset="495.4562">-4880 11540 180 0,'-16'13'44'16,"16"-13"-13"-16,0 0-31 16,-9-23 0-16,7 1 0 0,-4-3 0 15,-1-9 0-15,-7-9 0 16,-8-8 0-16,-5-6 0 15,-5-5 0-15,-3-1 0 16,5 4 0-16,3 1 0 16,7 3 0-16,11 6 0 15,12 6 0-15,14 9 0 16,11 9 0-16,10 16 0 16,-2-2 0-16,11 18-24 15,-7 4-9-15,2 16 1 16,-19 2-3-16,-5 14 1 15,-16-7-1-15,-9 7 12 0,-11-2 7 16,-8 1 10-16,-10-8 13 16,-2-5 12-16,-1-2 6 15,-8-18 9-15,14 5 0 16,1-14 0 0,16 2-1-16,16-2 0 0,0 0-14 15,14-24-19-15,20 10 0 16,20 14-26-16,1-11-7 15,8 6-7-15,0-2-1 16,2 7-1-16,-7-2 0 16,-1 4 12-16</inkml:trace>
    <inkml:trace contextRef="#ctx0" brushRef="#br0" timeOffset="1154.3683">-4469 11119 170 0,'-27'-28'41'16,"11"19"-4"-16,-11-6-30 15,5 13-7-15,1 6 0 16,-1 5 0-16,-1 7 0 16,-1 8 0-16,2 8 0 15,3 4 0-15,2 7 0 16,10 2 0-16,9 2 0 16,9-2 0-16,12-5 0 15,12-4 0-15,10-11 0 16,5-9 0-16,1-11 0 15,-3-8 0-15,-6-14 0 0,-11-8 0 16,-12-7 0 0,-13-6 0-16,-15-3 0 15,-9 1 0-15,-7 2 0 16,-4 2 0-16,3 9 0 0,-1-1-13 16,13 11-12-16,14 17-5 15,-7-21-1-15,7 21-1 16,34-11 0-16,-11 4 2 15,13 7 10-15,-1-2 13 16,-3-2 19-16,-3 8 17 16,-13-9 3-16,-16 5 0 15,0 0 2-15,18 5-2 16,-18-5 1-16,-3 20-17 16,1-4-16-16,11 7 0 0,4 10 0 15,6 6 0 1,5 5 0-16,3-1 0 15,0-4 0-15,-3-3 0 0,-5-3 0 16,-2-12 0-16,-17-21 0 16,0 0 0-16,0 0 0 15,0-19 0-15,-15-16 0 16,-5-2 0-16,0-7 0 16,2-2 0-16,4 1 0 15,7 1 0-15,12 5 0 16,10 6 0-16,12 10 0 15,9 3 0-15,13 11 0 0,-4 0-28 16,9 9-4 0,-7-2-2-16,1 10-3 15,-10-7-1-15,4 8-1 16,-6-5 1-16,7 1 30 0</inkml:trace>
    <inkml:trace contextRef="#ctx0" brushRef="#br0" timeOffset="10651.1696">-4411 12080 123 0,'-16'-16'36'16,"16"16"-1"-16,-31 4-1 16,31-4-7-16,-21 34-27 15,21-2 0-15,12 10 0 0,8 6 0 16,3 10 0-16,6 5 0 16,2 2 0-1,3 1 0-15,-1-3 0 0,-3-2 0 16,-1-9 0-16,-3-8 0 15,-3-3 0-15,-12-21-29 16,5-6-4-16,-16-14-2 16,-2-20 1-16,-14-14-3 15,0-5 1-15,-11-15 0 16</inkml:trace>
    <inkml:trace contextRef="#ctx0" brushRef="#br0" timeOffset="11461.7167">-4431 12102 158 0,'11'-31'36'0,"5"-1"-2"16,22 16-7-16,6 7-27 16,13 9 0-16,12 12 0 15,-2 10 0-15,-6 8 0 16,-9 6 0-16,-12 8 0 16,-20-1 0-16,-17 0 0 15,-15-2 0-15,-15-3 0 16,-11-7 0-16,-7-4 0 15,-4-7 0-15,0-8 0 16,4-5 0-16,11-3-4 16,3-15-15-16,31 11-8 0,-9-25-4 15,27 5-1-15,4-7-1 16,19 2-1-16,4-6 3 16,10 3 8-16,4 2 8 15,-5 1 10-15,0 4 5 16,-5 3 0-16,-6 1 14 15,-15-1 17-15,-3 9 4 16,-25 9-1-16,20-21 1 16,-20 21 0-16,0 0-2 15,0 0-1-15,-6 21-27 16,8 3-5-16,3 10 0 16,3 9 0-16,6 6 0 15,2 5 0-15,2 2 0 0,0-1 0 16,4-3 0-16,2-5 0 15,-3-7 0-15,1-8 0 16,-4-8 0 0,0-6-15-16,-18-18-13 0,0 0-4 15,0 0-1-15,-5-33 0 16,-15-1 0-16,0 0 1 16,-11-15 6-16,-1-3 27 15,3-4 17-15,-7-5 12 16,9 7 3-16,1-3 0 15,12 13 0-15,3-1 0 16,17 17-1-16,6-5-13 16,17 17-19-16,11 7 0 0,7 7 0 15,7 11 0 1,4 6 0-16,-3 8 0 16,-6 2 0-16,-6 9 0 15,-10 2 0-15,-13 0 0 0,-11 0 0 16,-13-3 0-16,-10-6 0 15,-10-2 0-15,-6-5 0 16,-10-8 0-16,2-3 0 16,-3-5 0-16,1-2 0 15,4-2 0-15,0-7-11 16,14 7-14-16,4-6-5 16,18 6-3-16,0 0 0 15,0 0-1-15,34-27 0 16,10 15 5-16,6-1 9 15,13-3 15-15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1-14T17:50:53.162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A6E815EC-7F36-4301-84B0-CC5AE6713772}" emma:medium="tactile" emma:mode="ink">
          <msink:context xmlns:msink="http://schemas.microsoft.com/ink/2010/main" type="inkDrawing" rotatedBoundingBox="9768,16680 12298,17380 11881,18886 9351,18186" hotPoints="9499,17269 11804,17394 12101,17955 11155,18575" semanticType="9" shapeName="Quadrilateral">
            <msink:destinationLink direction="with" ref="{729DAA4B-1195-4908-A9C0-9EB69224283E}"/>
            <msink:destinationLink direction="with" ref="{FCED1775-C3D9-4883-A725-4C9AB054ECEE}"/>
            <msink:destinationLink direction="with" ref="{75C99896-158E-4C8F-BAFC-BB19F009E4B3}"/>
          </msink:context>
        </emma:interpretation>
      </emma:emma>
    </inkml:annotationXML>
    <inkml:trace contextRef="#ctx0" brushRef="#br0">-3298 11202 148 0,'0'0'40'0,"-27"0"-5"15,27 0-5-15,0 0-28 16,0 0-2-16,36 2 0 15,-7-6 0-15,4 1 0 16,5-3 0-16,0-3 0 16,-2-3 0-16,-4-3 0 15,-5-1 0-15,-5 0 0 0,-8-2 0 16,-6-2 0-16,-10 2 0 16,-7 2 0-16,-9 5 0 15,-9 6 0-15,-6 3 0 16,-7 7 0-16,-3 6 0 15,-2 9 0-15,3 5 0 16,6 6 0-16,9 3 0 16,13 6 0-16,14 1 0 15,14 0 0-15,15-1 0 16,11-6 0-16,9-3 0 16,3-10 0-16,0-12 0 15,6 0-18-15,-13-18-8 16,2 0-2-16,-14-16 0 0,-1 2 0 15,-14-13 3-15,2 3 7 16,-11-3 19-16,-5-9 21 16,-3 13 5-16,-6-6 1 15,5 13 0-15,-9-2 0 16,9 27-3-16,-9-23-13 16,9 23-12-16,5 18 0 15,6 0 0-15,0 7 0 16,5 9 0-16,4 6 0 15,5 5 0-15,6 0 0 16,1-4 0-16,3-1 0 16,-5-4 0-16,3-9 0 15,-6-11 0-15,-5-13 0 0,-6-8 0 16,-7-13 0-16,-6-5 0 16,-4-12 0-1,-7-4 0-15,1-3 0 16,-2 1 0-16,0 0 0 0,2 3 0 15,3 7 0-15,6 4 0 16,5 7 0-16,-7 20 0 16,31-18 0-16,-13 15 0 15,9 14-21-15,-7-6-2 16,9 13-1-16,-11-4 0 16,7 8 1-16,-25-22 6 15,34 32 14-15,-14-15 15 16,-20-17 9-16,35 18 2 15,-35-18 0-15,36 5 1 16,-36-5-2-16,36-11-12 16,-20-1-10-16,6-3 0 15,-4-1 0-15,-4-2 0 0,1-4 0 16,-8 3 0-16,-4-1 0 16,-3 20 0-16,-14-27 0 15,-6 21 0-15,-5 6 0 16,-6 8 0-16,-5 4 0 15,2 12 0-15,0 3 0 16,6 10 0-16,9 3 0 16,10 3 0-16,12 2 0 15,15 0 0-15,13-2 0 16,12-7 0-16,6-5 0 16,7-10 0-16,0-8 0 15,0-13 0-15,-6-4 0 16,-8-17-5-16,1-1-13 0,-16-15-2 15,-2 2-1-15,-14-11 3 16,0 2 7-16,-11 5 10 16,-4-4 9-16,3 12 6 15,-12-3 5-15,6 18 1 16,-4-2 1-16,11 18-9 16,0 0-12-16,0 0 0 15,9 32 0-15,4-9 0 16,3 6 0-16,4 9 0 15,1 0 0-15,5 1 0 16,1 1 0-16,-6-4 0 16,1-4 0-16,-2-3 0 0,-6-9 0 15,-14-20 0-15,0 0 0 16,0 0 0-16,-2-38 0 16,-10 4 0-16,-4-4 0 15,1-3 0 1,3-4 0-16,4 3 0 0,12 5 0 15,9 2 0-15,10 8 0 16,8 4 0-16,10 7 0 16,4 7 0-16,0 7 0 15,-1 6 0-15,-5 6 0 16,-8 7 0-16,-7 4 0 16,-6 3 0-16,-9 6 0 15,-2 3 0-15,-4 1 0 0,1 2 0 16,3 2 0-16,2-2 0 15,4 0 0-15,1-2 0 16,8-9 0-16,3-5 0 16,2-6 0-16,4-12 0 15,0-6 0-15,-1-7 0 16,-1-8 0-16,0-6 0 16,-5-6 0-16,-3-5 0 15,-6-2 0-15,-3-3 0 16,-6 1 0-16,-3 4 0 15,-3 6 0-15,-1 4 0 16,1 26 0-16,-6-19 0 16,6 19 0-16,9 32 0 0,2 8 0 15,5 10 0-15,6 13 0 16,5 7 0-16,2 6 0 16,3-3 0-1,-1-2 0-15,-4-7 0 0,-2-11 0 16,-3-12 0-16,-4-12 0 15,-18-29-23-15,0 0-9 16,0 0-3-16,13-42-2 16,-19-8-3-16,8-6-1 15,0-16-2-15</inkml:trace>
    <inkml:trace contextRef="#ctx0" brushRef="#br0" timeOffset="9678.9838">-2329 12017 144 0,'0'-25'32'0,"6"3"-16"0,5 5-11 16,8 2-14-16,3 1-23 15,12 14-1-15,-5-6 0 16,9 10-1-16,-9-2 4 16,-4 0 15-16,-7 1 12 15,-18-3 23-15,24 6 13 16,-24-6 0-16,0 0 1 15,-16-8 0-15,16 8 0 16,0 0-1-16,-15 24-7 16,13-3-26-16,8 12 0 15,8 10 0-15,4 7 0 16,4 10 0-16,5-1 0 16,-2 2 0-16,0-3 0 0,-1-8 0 15,-4-12 0-15,1 1-28 16,-13-21-5-16,-3-1 0 15,-5-17-2-15,0 0 0 16,-32-35-1-16,15 12 0 16</inkml:trace>
    <inkml:trace contextRef="#ctx0" brushRef="#br0" timeOffset="10011.2076">-2094 12210 141 0,'4'-24'36'16,"15"17"-2"-16,1-9-1 15,18 11-22-15,11-1-11 16,3-5 0-16,4 2 0 0,2-5 0 16,-2 1 0-16,-11 1 0 15,-7-3 0-15,-13-3 0 16,-12-1 0-16,-13 2 0 16,0 17 0-16,-36-25 0 15,1 22 0-15,-4 4 0 16,-6 7 0-16,-1 8 0 15,3 9 0-15,5 7 0 16,9 8 0-16,13 5 0 16,14-2 0-16,17 0 0 15,17 1 0-15,13-10 0 16,20-4-14-16,-3-13-19 0,12-10-3 16,-4-16-1-16,4-4-3 15,-4-14-2-15,4-3-1 16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59.96094" units="1/cm"/>
          <inkml:channelProperty channel="Y" name="resolution" value="284.375" units="1/cm"/>
          <inkml:channelProperty channel="T" name="resolution" value="1" units="1/dev"/>
        </inkml:channelProperties>
      </inkml:inkSource>
      <inkml:timestamp xml:id="ts0" timeString="2013-11-14T17:47:59.50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E8976F7-DDE8-43CA-A2F4-F169762A2241}" emma:medium="tactile" emma:mode="ink">
          <msink:context xmlns:msink="http://schemas.microsoft.com/ink/2010/main" type="writingRegion" rotatedBoundingBox="13344,18117 13359,18117 13359,18132 13344,18132"/>
        </emma:interpretation>
      </emma:emma>
    </inkml:annotationXML>
    <inkml:traceGroup>
      <inkml:annotationXML>
        <emma:emma xmlns:emma="http://www.w3.org/2003/04/emma" version="1.0">
          <emma:interpretation id="{F82CFB02-5B6A-4765-98AC-FAC52B74095C}" emma:medium="tactile" emma:mode="ink">
            <msink:context xmlns:msink="http://schemas.microsoft.com/ink/2010/main" type="paragraph" rotatedBoundingBox="13344,18117 13359,18117 13359,18132 13344,181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C78B684-A0FC-43D7-812D-5ABB29D02FF0}" emma:medium="tactile" emma:mode="ink">
              <msink:context xmlns:msink="http://schemas.microsoft.com/ink/2010/main" type="line" rotatedBoundingBox="13344,18117 13359,18117 13359,18132 13344,18132"/>
            </emma:interpretation>
          </emma:emma>
        </inkml:annotationXML>
        <inkml:traceGroup>
          <inkml:annotationXML>
            <emma:emma xmlns:emma="http://www.w3.org/2003/04/emma" version="1.0">
              <emma:interpretation id="{55BA5789-92C9-42A4-9105-F3579FA1ED2F}" emma:medium="tactile" emma:mode="ink">
                <msink:context xmlns:msink="http://schemas.microsoft.com/ink/2010/main" type="inkWord" rotatedBoundingBox="13344,18117 13359,18117 13359,18132 13344,18132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0 0 0,'0'0'0,"0"0"16,0 0-16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1-14T17:50:53.86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FCED1775-C3D9-4883-A725-4C9AB054ECEE}" emma:medium="tactile" emma:mode="ink">
          <msink:context xmlns:msink="http://schemas.microsoft.com/ink/2010/main" type="inkDrawing" rotatedBoundingBox="12660,17171 15380,17658 15130,19053 12410,18565" semanticType="10" shapeName="Other">
            <msink:sourceLink direction="with" ref="{A6E815EC-7F36-4301-84B0-CC5AE6713772}"/>
            <msink:sourceLink direction="with" ref="{CAEDDB35-60D1-452E-AAD1-98383163E465}"/>
          </msink:context>
        </emma:interpretation>
      </emma:emma>
    </inkml:annotationXML>
    <inkml:trace contextRef="#ctx0" brushRef="#br0">293 11456 87 0,'-7'-25'35'16,"9"7"-1"-16,-9-15 0 15,8 12-1-15,-4-12-6 16,5 12-22-16,-4-8-5 16,4 4 0-16,-4-2 0 15,-2 0 0-15,-3 2 0 16,-6 1 0-16,-3 1 0 16,-7 7 0-16,-6 5 0 0,-7 9 0 15,-4 9 0 1,-2 8 0-16,-1 10 0 15,3 7 0-15,4 8 0 16,9 5 0-16,13 2 0 0,10-2 0 16,13-2 0-16,13-2 0 15,7-9 0-15,7-8 0 16,5-12 0-16,1-10 0 16,-2-13 0-16,-3-8 0 15,-6-10 0-15,-6-11 0 16,-3-3 0-16,-7 0 0 15,-6 2 0-15,-6 3 0 16,-1 9 0-16,-6 7 0 16,4 22 0-16,0 0 0 15,0 0 0-15,-7 17 0 16,11 11 0-16,1 8 0 16,6 6 0-16,7 5 0 0,2-2 0 15,5 1 0-15,4-4 0 16,3-14 0-16,10 1-11 15,-4-18-21-15,5-2 0 16,-5-20-2-16,9 0-1 16,-9-16-1-16,12 4 0 15,-10-8 3-15</inkml:trace>
    <inkml:trace contextRef="#ctx0" brushRef="#br0" timeOffset="10268.3795">-456 12089 157 0,'0'0'36'0,"0"0"-2"16,0 0-6-16,-9 20-28 16,15 2 0-16,5 8 0 15,5 4 0-15,4 8 0 16,0 1 0-16,3 0 0 16,-1-3 0-16,-1-4 0 15,-3-4 0-15,-3-12 0 16,-15-20 0-16,0 0 0 15,0 0 0-15,3-22 0 16,-17-8-3-16,-6-12 0 16,-2-6 4-16,-1-3 0 15,1 3-1-15,4 1 1 16,11 4 2-16,5 3-3 0,11 11 0 16,11 8 0-16,9 6-1 15,18 17-24-15,-4-2-7 16,13 16 0-16,-7 1-2 15,5 11 1-15,-16-1-1 16,3 9 6-16,-12-3 23 16,-11-6 19-16,0 3 17 15,-14-12 1-15,3 2 1 16,-7-20 0-16,0 0 0 16,20 7-5-16,2-10-12 15,-2-10-12-15,7-3-4 16,5-4 0-16,1-3 0 15,-3-2 0-15,-4-2 0 0,-8 0 0 16,-9 3 0-16,-9 1 0 16,-9 5 0-16,-11 5 0 15,-6 6 0-15,-6 7 0 16,-4 7 0-16,-4 9 0 16,0 8 0-16,4 6 0 15,6 8 0-15,6 2 0 16,13 5 0-16,17 3 0 15,14-3 0-15,18 0 0 16,12-5 0-16,15-2-18 16,2-20-11-16,16 0-4 15,-9-18-1-15,5-2 0 0,-8-13-1 16,3-4 0-16</inkml:trace>
    <inkml:trace contextRef="#ctx0" brushRef="#br0" timeOffset="10720.6843">970 12091 170 0,'-7'-25'34'16,"-20"-2"-1"-16,3 14-15 15,-10 8-18-15,-4 7 0 16,-2 5 0-16,1 11 0 16,-1 9 0-16,2 7 0 15,2 6 0-15,5 3 0 16,10 4 0-16,8-1 0 0,11-1 0 15,13-1 0-15,14-8 0 16,11-9 0-16,9-8 0 16,8-8 0-1,1-11 0-15,-4-7 0 0,-6-11 0 16,-8-7 0-16,-11-8 0 16,-12-6 0-16,-12-8 0 15,-10 4 0-15,-5-2 0 16,-4 5 0-16,-4 4 0 15,2 11 0-15,1 9 0 16,19 16 0-16,-26 5 0 16,25 11 0-16,4 8 0 15,10 6 0-15,7 6 0 0,5 2 0 16,11-2 0-16,2-2 0 16,9-1 0-16,0-10 0 15,9 2-20-15,-8-16-8 16,7-1-5-16,-9-17 0 15,5-2-1-15,-8-11-1 16,2-1 1-16</inkml:trace>
    <inkml:trace contextRef="#ctx0" brushRef="#br0" timeOffset="11164.504">1578 12059 122 0,'-31'-24'34'0,"1"13"-1"16,-16-3-7-16,9 18-10 0,-9 1-1 15,10 13-6 1,0 7-9-16,9 4 0 16,9 9 0-16,9 0 0 15,15 7 0-15,10-2 0 0,13-2 0 16,9-3 0-16,12-7 0 16,6-6 0-16,2-9 0 15,1-9 0-15,-3-12 0 16,-11-10-8-16,0-1-8 15,-19-18-5-15,-3 2-2 16,-17-19-2-16,-1 3 4 16,-16-12 8-16,-3 1 12 15,-2 5 10-15,-12-2 8 16,10 17 4-16,-7 1 4 16,13 22 1-16,-5 7-4 15,17 9-14-15,0 32-8 16,11-1 0-16,9 8 0 0,3 6 0 15,10 4 0-15,-2-1 0 16,3 1 0-16,-2-6 0 16,-3-7 0-16,-7-11-12 15,1-1-20-15,-23-24-1 16,0 0-2-16,0 0 0 16,0 0 0-16,-34-40 0 15</inkml:trace>
    <inkml:trace contextRef="#ctx0" brushRef="#br0" timeOffset="11465.5267">1665 12109 173 0,'-20'-32'34'0,"20"32"0"0,29-26-20 15,5 17-14-15,20 6-10 16,-2-8-17-16,17 7-6 16,-4-6 1-16,0 4-2 15,-13-6 0-15,-5 10 1 16,-18-9 6-16,-11 4 30 15,-18 7 23-15,0 0 6 16,0 0 1-16,0 0 0 16,-22 27 0-16,8-9 0 15,12 12-7-15,-2-1-15 16,13 7-11-16,4 6 0 16,9-1 0-16,3 0 0 15,-2-8-16-15,8 1-15 0,-9-14-3 16,-1-4 0-16,-21-16-2 15,19-9 0-15,-25-11-1 16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1-14T17:50:55.729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AEDDB35-60D1-452E-AAD1-98383163E465}" emma:medium="tactile" emma:mode="ink">
          <msink:context xmlns:msink="http://schemas.microsoft.com/ink/2010/main" type="inkDrawing" rotatedBoundingBox="13982,16503 17098,17638 16609,18980 13493,17844" hotPoints="16025,17963 14407,18198 13096,17222 14714,16988" semanticType="9" shapeName="Ellipse">
            <msink:destinationLink direction="with" ref="{FCED1775-C3D9-4883-A725-4C9AB054ECEE}"/>
          </msink:context>
        </emma:interpretation>
      </emma:emma>
    </inkml:annotationXML>
    <inkml:trace contextRef="#ctx0" brushRef="#br0">993 11188 155 0,'-14'-33'35'16,"5"14"-1"-16,-13-8-3 0,4 12-31 16,-2 8 0-16,-3 5 0 15,-2 8 0-15,1 6 0 16,-1 8 0-16,0 2 0 16,-2 8 0-16,5 8 0 15,6 2 0-15,5 3 0 16,13 2 0-16,7-2 0 15,16 0 0-15,13-5 0 16,14-9 0-16,8-11 0 16,5-6 0-16,-2-17-10 15,-2-1-9-15,-10-19-2 16,-4 0-1-16,-17-18-2 16,-4 0 2-16,-17-13 4 0,-6-3 20 15,1 5 13-15,-11-6 3 16,5 15 4-16,-11-2 0 15,10 19 2 1,-7 6-1-16,10 22-13 0,0 0-10 16,-7 22 0-16,11 6 0 15,5 12 0-15,4 10 0 16,-3 6 0-16,7 5 0 16,2 2 0-16,1-1 0 15,0-8 0-15,-2-6 0 16,-3-10 0-16,3-6-29 15,-18-32-3-15,0 0-1 16,0 0-1-16,-2-18 0 0,-22-12 0 16,5 3 1-1,-7-9 15-15,-4 2 19 16,1 7 28-16,-4-9 4 16,8 12 1-16,0-3 0 0,14 11 0 15,-2-7 0-15,13 23-1 16,18-31-18-16,11 15-15 15,15 10 0-15,1-8-20 16,16 10-11-16,-1-12-1 16,6 11-1-16,-10-10 0 15,4 8 1-15,-15-7 0 16,-4 3 20-16,-8 2 25 0,-17-7 18 16,0 12 1-1,-16 4 1-15,0 0 0 16,0 0 0-16,0 0-1 15,-12 27-14-15,17 4-18 16,-1 7 0-16,7 7 0 0,5 3 0 16,4 1 0-16,3-1 0 15,-1-3 0-15,1 4-2 16,-10-20-29-16,1-6-1 16,-14-23-2-16,0 0 1 15,0 0-2-15,-18-38 0 16,-3-1 1-16,3-10 17 15,-2-3 16-15,0 2 1 16,4-1 0-16,-1 4 12 16,7 6 9-16,-3 3 0 15,7 13 0-15,3 7 0 16,3 18-9-16,18-9-9 0,4 13-4 16,5 5-12-16,7 1-8 15,15 8 0-15,1-1-1 16,6 1 0-16,2-4 11 15,-4 0 11-15,-2-3 0 16,-7-5 0-16,-5-3 6 16,-13-8 19-16,-3 3 10 15,-15-16 0-15,-9 18 0 16,7-36-1-16,-7 18-1 16,-7-9 0-16,7 11-15 15,-9-4-18-15,9 20 0 16,-17-23 0-16,17 23 0 15,-30 3 0-15,6 6 0 0,-3 11 0 16,-3 5 0-16,1 8 0 16,0 8 0-16,7 6 0 15,9 5 0-15,12 0 0 16,12 0 0-16,14-5 0 16,9-4 0-16,9-7 0 15,6-14 0-15,3-13 0 16,-5-11 0-16,-5-12 0 15,-13-13 0-15,-9-13 0 16,-15-7 0-16,-12-5 0 16,-9 0 0-16,-10 2 0 15,-1 1 0-15,-5 8 0 16,1 5 0-16,9 18-12 0,1 0-14 16,21 18-5-16,0 0 0 15,0 0-2-15,0 0 1 16,39 1 0-1,-15 3 15-15,1-2 25 0,4 1 18 16,-29-3 5-16,34-5 1 16,-34 5 1-16,17-9-1 15,-17 9 1-15,0 0-14 16,0 0-19-16,0 0 0 16,19 22 0-16,-2-1 0 15,2 8 0-15,7 7 0 16,-1 4 0-16,6 1 0 15,-2-3 0-15,-2 0 0 16,-4-8 0-16,-3-5 0 0,-4-10 0 16,-16-15 0-1,16 3 0-15,-19-21-5 16,5-3-9-16,-11-12-1 0,7-1 0 16,-5-13 0-16,8 2 1 15,1-3 3-15,11-1 11 16,8 11 12-16,3 2 2 15,12 13 1-15,0 5 0 16,11 20 0-16,-4 5-1 16,4 18-10-16,-9 4-4 15,-4 7 0-15,-5 7 0 16,-2 4 0-16,-7 2 0 0,-4-6 0 16,-3-5 0-16,0-15 0 15,5 8-22 1,-18-31-10-16,29 25-1 15,-29-25-1-15,36-15-1 0,-18-3 0 16,9 8 1-16,-6-5 8 16,5 6 23-16,-1 6 24 15,-9-5 12-15,2 19 1 16,-18-11 1-16,15 40 0 16,-19-13 0-16,4 14-2 15,-9-7-5-15,7 8-28 16,4 4 0-16,-4-8-6 0,13 4-27 15,-6-17 0 1,8-5-4-16,-13-20-2 16,20 1-2-16,-9-22-2 15</inkml:trace>
    <inkml:trace contextRef="#ctx0" brushRef="#br0" timeOffset="10086.8249">2711 12026 149 0,'-9'-25'35'0,"-14"-7"-2"15,3 12-8-15,-14-2-15 16,-1 12-7-16,-4 10-3 16,-5 12 0-16,1 10 0 15,1 8 0-15,3 12 0 16,4 4 0-16,14 7 0 16,8 1 0-16,17-2 0 15,16-2 0-15,18-3 0 0,12-9-1 16,15-9 1-16,7-10 0 15,6-13-5-15,-6-13-7 16,-4-4-3 0,-19-18-2-16,-16-2 1 0,-24-14 0 15,-13 4 2-15,-21-4 1 16,-8 7 5-16,-10 0 6 16,0 11-4-16,1 2-7 15,13 7-3-15,11 7-1 16,18 11-4-16,0 0-1 15,26-7-2-15</inkml:trace>
    <inkml:trace contextRef="#ctx0" brushRef="#br0" timeOffset="10531.1247">2985 12028 154 0,'-18'-14'36'0,"18"14"-1"0,0 0-5 16,-7 28-30-16,22-1 0 15,6 8 0-15,10 8 0 16,0 2 0-16,3 0 0 16,-2 0 0-16,-1-6-1 15,-6-4 1-15,-3-10-1 16,-8-9 0-16,-14-16-3 16,0 0-7-16,0 0-4 0,-7-34-3 15,-2 12-6 1,-7-17-3-16,1-1-4 15,-1-10 0-15,7 5 4 16,2-2 13-16,5 2 8 16,8 5 8-16,6 6 12 0,13 16 13 15,4 4 4-15,16 19 1 16,-1 2-2-16,13 18-5 16,-2 2-4-16,8 15-4 15,-7-1-8-15,-2 4-9 16,0 4-1-16,-7-1 1 15,-4-4-1-15,-10-7 1 16,-4-8-1-16,-8-4 0 16,1-5-22-16,-22-20-9 15,0 0-2-15,0 0-1 16,-20-32-1-16,-5-2-1 16</inkml:trace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1-14T17:51:00.562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36EAE59-C220-48DE-AA60-2B76DEDFDD14}" emma:medium="tactile" emma:mode="ink">
          <msink:context xmlns:msink="http://schemas.microsoft.com/ink/2010/main" type="inkDrawing" rotatedBoundingBox="8398,18129 8435,18566 8006,18602 7970,18165" hotPoints="8416,18372 8201,18587 7986,18372 8201,18157" semanticType="9" shapeName="Circle">
            <msink:destinationLink direction="with" ref="{729DAA4B-1195-4908-A9C0-9EB69224283E}"/>
          </msink:context>
        </emma:interpretation>
      </emma:emma>
    </inkml:annotationXML>
    <inkml:trace contextRef="#ctx0" brushRef="#br0">-4618 12158 160 0,'-18'-31'36'16,"14"15"-2"-16,-5-9-9 15,3 7-25-15,1 0 0 16,0-2 0-16,-3 4 0 16,8 16 0-16,-25-20 0 15,5 16 0-15,-7 8 0 0,-3 5 0 16,-3 7 0-16,1 7 0 16,-1 8 0-16,4 7 0 15,6 5 0-15,8 2 0 16,15 2 0-16,11 0 0 15,13-4 0-15,10-7 0 16,11-9 0-16,7-7 0 16,3-13 0-16,0-7 0 15,-4-13 0-15,-10-7 0 16,-6-8 0-16,-14-5 0 16,-10-5 0-16,-14-5 0 15,-6 5-4-15,-13-1-2 16,0 6-1-16,-8 1 0 0,3 14-2 15,-4-2-6-15,9 15-4 16,4 1-4-16,18 4-3 16,0 0-1-16,4 16-1 15,12-10 0-15,11-3 1 16,6 1 7-16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1-14T17:51:01.952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3114FED-0091-4ED5-B151-81759EEE184C}" emma:medium="tactile" emma:mode="ink">
          <msink:context xmlns:msink="http://schemas.microsoft.com/ink/2010/main" type="inkDrawing" rotatedBoundingBox="9453,18212 10020,18198 10031,18618 9463,18632" hotPoints="9459,18364 9682,18213 9860,18228 10046,18528 9813,18624 9477,18521" semanticType="9" shapeName="Hexagon">
            <msink:destinationLink direction="with" ref="{729DAA4B-1195-4908-A9C0-9EB69224283E}"/>
            <msink:destinationLink direction="with" ref="{75C99896-158E-4C8F-BAFC-BB19F009E4B3}"/>
          </msink:context>
        </emma:interpretation>
      </emma:emma>
    </inkml:annotationXML>
    <inkml:trace contextRef="#ctx0" brushRef="#br0">-3043 12136 142 0,'-6'-25'34'16,"-3"9"0"-16,-12-6-1 15,1 11-21-15,-9 2-12 16,-2 6 0-16,-3 6 0 15,-2 4 0-15,-4 6 0 16,-1 1 0-16,1 12 0 16,0 2 0-16,8 8 0 15,5 2 0-15,11 2 0 16,10 1 0-16,21-3 0 16,13 2 0-16,16-10 0 15,14-3 0-15,7-7 0 0,8-8 0 16,-2-6 0-16,-1-10 0 15,-14-6 0-15,-13-10 0 16,-12-4 0-16,-16-6 0 16,-15-8-3-16,-13-2-2 15,-9 3 1-15,-7-3 0 16,1 9-4-16,-5 1-6 16,10 8-6-16,-1 1-5 15,24 21-2-15,-18-24-1 16,18 24-2-16,22-9 1 15,5 7 1-15,9 1 9 16,5-3 9-16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1-14T17:51:02.58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75C99896-158E-4C8F-BAFC-BB19F009E4B3}" emma:medium="tactile" emma:mode="ink">
          <msink:context xmlns:msink="http://schemas.microsoft.com/ink/2010/main" type="inkDrawing" rotatedBoundingBox="10070,18046 10802,18447 10579,18856 9846,18455" semanticType="10" shapeName="Other">
            <msink:sourceLink direction="with" ref="{A6E815EC-7F36-4301-84B0-CC5AE6713772}"/>
            <msink:sourceLink direction="with" ref="{53114FED-0091-4ED5-B151-81759EEE184C}"/>
          </msink:context>
        </emma:interpretation>
      </emma:emma>
    </inkml:annotationXML>
    <inkml:trace contextRef="#ctx0" brushRef="#br0">-2747 12060 132 0,'0'0'35'0,"-24"-23"-1"15,-1 9-1-15,3 6-12 0,-5 3-21 16,2 3 0-16,3 6 0 15,3 1 0-15,2 6 0 16,17-11 0-16,-20 25 0 16,17-7 0-16,6 2 0 15,8-2 0-15,9 4 0 16,7-3 0-16,11 3 0 16,5 0 0-16,6-1 0 0,3-3 0 15,1 2 0-15,-3 0 0 16,-3 0 0-16,-9-1 0 15,-13 5 0-15,-10-3 0 16,-13 3 0-16,-10 1 0 16,-10-3 0-16,-7-3 0 15,-7-1 0-15,-3-2 0 16,-1-5 0-16,4-5 0 16,1-1-1-16,0-12-22 15,31 7-9-15,-28-29 1 16,29 8-3-16,3-15 0 15,18 1 0-15,1-4 0 16,15-3 11-16,2 1 15 16,5 5 8-16,-4 4 7 0,-12 1 27 15,5 17 0 1,-14-3 1-16,4 19 1 16,-24-2-2-16,25 22 0 0,-18-2-2 15,9 16-24-15,6 1-8 16,-2 1 0-16,2 5 0 15,-1-5 0-15,3 4 0 16,-6-15-25-16,2-4-7 16,-20-23 0-16,18 11-2 15,-18-11 0-15,1-27-1 16,-10-4 1-16,4-8 10 16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1-14T17:51:19.25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29 64 138 0,'-20'-6'40'0,"20"6"-5"15,-16 11-12-15,16-11-10 16,2 38-7-16,7-13-6 16,2 6 0-16,7 3 0 15,0 2 0-15,5-4 0 16,3-3 0-16,-5-4 0 16,-1-7 0-16,-4-5 0 15,-16-13 0-15,18 5 0 0,-18-5 0 16,-7-25 0-16,-2 5 0 15,2-3-6-15,-6-10-5 16,8-1 0 0,-4-4 2-16,7 1 2 0,4 1 7 15,5 3 0-15,6 3 4 16,3 3 2-16,7 14 4 16,4 6 0-16,8 12 0 15,3 8-6-15,3 5-4 16,-1 9 0-16,-2 4 0 15,-4 3 0-15,-5-2 0 16,-2 0 0-16,-7-1 0 0,-4-4 0 16,-5-5 0-16,-2-4 0 15,-9-18 0-15,0 0 0 16,22 14 0-16,-22-14 0 16,0 0 0-16,14-32 0 15,-9 10 0-15,3-3 0 16,2-2 0-16,5-2 0 15,3 4 0-15,2 0 0 16,12 7 0-16,3 7 0 16,2 7 0-16,1 10 0 15,-2 5 0-15,-1 7 0 16,-6 3 0-16,-8 4 0 16,-6 0 0-16,-1 1 0 0,-9-1 0 15,1-5 0-15,-4-2 0 16,-2-18 0-16,5 18 0 15,-5-18-16 1,24 7-10-16,-8-11-6 0,2-5 1 16,5-3-2-16,-6-12-2 15,6 1 0-15,-5-10 4 16,2-4 16-16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1-14T17:51:19.99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51 45 122 0,'0'0'33'0,"0"0"0"0,0 0-4 16,9 43-12-16,-14-3-5 15,7 14-3 1,-6 5-9-16,-5-3 0 16,5 1 0-16,3-5 0 0,4-5 0 15,3-5 0-15,1-12 0 16,2-6 0-16,-9-24 0 15,27 18 0-15,-27-18 0 16,32-9 0-16,-21-9 0 16,0-4 0-16,-2-9 0 15,-2-5 0-15,-3-5 0 16,-2-4 0-16,-2-3 0 16,-4-5 0-16,2 1 0 15,-1 4-1-15,-3 1 1 0,1 5 0 16,3 8-1-1,-2 9 1-15,1 9 1 16,3 16-1-16,0 0 0 0,0 0 0 16,0 0 1-16,23 38-1 15,-6-10 0-15,8 7 0 16,5 4 0-16,7 4 0 16,6 4 0-16,2-2 0 15,5 0 0-15,-4-4 0 16,2-5 0-16,-6-1 0 15,-4-7 0-15,-8-1 0 16,-10-5 0-16,-7-4 0 16,-11-2 0-16,-4 0 0 15,2-16 0-15,-31 26 0 16,6-17 0-16,-6-2 0 16,-3-5 0-16,-6-1 0 0,-1-6 0 15,-4-2 0-15,-6-6 0 16,-1-1 0-16,-1-1 0 15,-1 3 0-15,4-3 0 16,3 1 0-16,7 3 0 16,10 4 0-16,8 2 0 15,22 5 0-15,0 0 0 16,0 0 0-16,0 0-4 0,36 0-19 16,-2 5-8-1,-3-5-1-15,10 2-2 16,3-6 0-16,1-1-3 15,4-6 1-15,-1-5 13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1-14T17:51:20.38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-6 85 178 0,'0'0'34'16,"2"-17"-1"-16,-2 17-23 16,25 31-10-16,-3 1 0 15,3 10 0-15,4 5 0 16,4 7 0-16,1 3 0 0,2-5 0 16,-4 0 0-16,-1-3 0 15,-6-6 0-15,-3-5 0 16,-2-6 0-16,-4-8 0 15,0-6 0-15,-16-18 0 16,27 12 0-16,-27-12 0 16,26-18 0-16,-12 0 0 15,-3-10 0-15,0-7 0 16,-2-6 0-16,-4-8 0 16,2-6 0-16,-1-5 0 15,-3-3 0-15,-1 2-2 16,6 5 2-16,-1 6 1 15,0 10-1-15,6 8 0 0,-4 9 0 16,-9 23-1-16,12-22-16 16,-12 22-14-16,0 0-2 15,0 0-3-15,0 0-3 16,0 0-2-16,0 0-2 16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1-14T17:52:33.13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D81955D-1B76-4EF3-B908-CAA8434737A7}" emma:medium="tactile" emma:mode="ink">
          <msink:context xmlns:msink="http://schemas.microsoft.com/ink/2010/main" type="writingRegion" rotatedBoundingBox="2817,13151 13252,13013 13277,14925 2842,15062"/>
        </emma:interpretation>
      </emma:emma>
    </inkml:annotationXML>
    <inkml:traceGroup>
      <inkml:annotationXML>
        <emma:emma xmlns:emma="http://www.w3.org/2003/04/emma" version="1.0">
          <emma:interpretation id="{AAD7EEDC-ED3A-4CEB-A8C8-43A10AE88EA9}" emma:medium="tactile" emma:mode="ink">
            <msink:context xmlns:msink="http://schemas.microsoft.com/ink/2010/main" type="paragraph" rotatedBoundingBox="2817,13151 13252,13013 13277,14925 2842,150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3C57589-2D7F-4039-827A-DC7BCE29C1AF}" emma:medium="tactile" emma:mode="ink">
              <msink:context xmlns:msink="http://schemas.microsoft.com/ink/2010/main" type="line" rotatedBoundingBox="2817,13151 13252,13013 13277,14925 2842,15062"/>
            </emma:interpretation>
          </emma:emma>
        </inkml:annotationXML>
        <inkml:traceGroup>
          <inkml:annotationXML>
            <emma:emma xmlns:emma="http://www.w3.org/2003/04/emma" version="1.0">
              <emma:interpretation id="{5A386038-C3D8-442F-9301-E3799B2B455B}" emma:medium="tactile" emma:mode="ink">
                <msink:context xmlns:msink="http://schemas.microsoft.com/ink/2010/main" type="inkWord" rotatedBoundingBox="3284,13052 5492,13847 4988,15247 2780,14452"/>
              </emma:interpretation>
              <emma:one-of disjunction-type="recognition" id="oneOf0">
                <emma:interpretation id="interp0" emma:lang="en-US" emma:confidence="0">
                  <emma:literal>AP,</emma:literal>
                </emma:interpretation>
                <emma:interpretation id="interp1" emma:lang="en-US" emma:confidence="0">
                  <emma:literal>Dr.</emma:literal>
                </emma:interpretation>
                <emma:interpretation id="interp2" emma:lang="en-US" emma:confidence="0">
                  <emma:literal>DD.</emma:literal>
                </emma:interpretation>
                <emma:interpretation id="interp3" emma:lang="en-US" emma:confidence="0">
                  <emma:literal>DI.</emma:literal>
                </emma:interpretation>
                <emma:interpretation id="interp4" emma:lang="en-US" emma:confidence="0">
                  <emma:literal>DB.</emma:literal>
                </emma:interpretation>
              </emma:one-of>
            </emma:emma>
          </inkml:annotationXML>
          <inkml:trace contextRef="#ctx0" brushRef="#br0">475 13 140 0,'0'0'34'16,"-20"-7"-1"-16,13 28-14 0,-9 10-8 15,5 10-4-15,0 15-6 16,0 7-1 0,-3 9 1-16,-3 4-1 15,-4 4 1-15,-3 3 0 0,-5 0 0 16,-5 0-1-16,-2-4 0 15,-5 0 1-15,1-7-1 16,0-5 0-16,4-12 0 16,7-8 1-16,6-9-2 15,8-15 1-15,15-23 0 16,0 0 0-16,0 0 0 16,17-27 0-16,1-7-1 15,3-9 1-15,3-7 0 0,1-6 0 16,4-3 0-1,0-3-1-15,-2-2 1 16,0 2 0-16,0-1-1 16,-2-1 0-16,4-3 1 0,0 0-1 15,0 1 1-15,0 3-1 16,-2 4 1-16,2 3-1 16,-2 7 1-16,-2 8 0 15,-3 5 0-15,-1 11-1 16,-1 7 2-16,-2 3-1 15,-2 10 0-15,1 1 0 16,-1 11 0-16,2 4 1 16,2 7-1-16,0 4 1 15,-1 5-1-15,3 5 0 16,0 2 0-16,1 8 0 16,1-3 0-16,-1 6 0 0,1 2 0 15,-1 2 1-15,-1 3-1 16,3 2 1-16,2 2-1 15,0 1 1-15,2 3 0 16,0 3-1-16,0 1 0 16,0 1 0-16,-1-2 0 15,-2-2 0-15,-3-3 0 16,-5-1 0-16,-2-4 0 16,-3-8 0-16,-6-8 0 15,-3-2 0-15,-6-5 0 16,-5-6 0-16,-6-5 0 15,-5-6 0-15,-5-6 0 16,-10-1 0-16,-5-8 0 0,-9-2 0 16,-8-5 0-16,-9 0 0 15,-11 0 0-15,-8 0 0 16,-6-2 0-16,-3 2-1 16,-2 2 1-16,4 2 0 15,5 1 0-15,6 2-1 16,14-3 1-16,14 0 0 15,15-1 0-15,13-3 0 16,23 9-13-16,-2-29-11 16,26 13-8-16,4-11-2 15,18 0-1-15,2-7-4 16,17 0-2-16</inkml:trace>
          <inkml:trace contextRef="#ctx0" brushRef="#br0" timeOffset="1302.5632">1583 1749 44 0,'-4'25'21'0,"2"1"4"15,-3-8 2-15,9 5 0 16,-4-23-2-16,3 31-2 15,-3-31-4-15,6 18-2 0,-6-18-4 16,0 0-4-16,0 0-7 16,0 0-1-16,5-29-1 15,-5 9 1-15,-2-5-1 16,-1-4 0-16,-1-2 1 16,0-3-1-16,-3-5 0 15,2-5 0-15,-1-2 0 16,-1-5-1-16,0-1 2 15,0-9-1-15,1-7-1 16,-1-6 1-16,3-5 0 16,-1-4 0-16,7-2 0 15,1 2 0-15,8 4 0 16,4 2-1-16,6 5 2 0,6 7-2 16,8 6 1-16,6 8-1 15,4 6 1-15,2 11 0 16,2 9 0-16,0 11 0 15,-4 10 0-15,-4 11 0 16,-5 11 0-16,-9 9 1 16,-3 9-1-16,-8 7 0 15,-5 4-1-15,-7 5 1 16,-6 6 1-16,-4-2-1 16,-6-2 0-16,-6 2 0 15,-6-8 0-15,-5-3 0 16,-7-4 0-16,-3-8 0 15,-6-12-1-15,-4-3 1 0,-2-9 0 16,1-5 0-16,-1-6 0 16,6-3 0-16,5-6 0 15,8 2 0-15,10 0 0 16,22 9-7-16,-9-16-12 16,9 16-11-16,40-15-2 15,-11 5-2-15,18 6-1 16,1-7-2-16,10 8-1 15</inkml:trace>
          <inkml:trace contextRef="#ctx0" brushRef="#br0" timeOffset="1559.7667">2384 1053 175 0,'-7'18'35'16,"7"-18"-3"-16,-16 38-21 16,14-11-10-16,5 3-1 15,6 1 0-15,0-1 0 16,4-1 0-16,0-5-2 16,1-3-8-16,-14-21-16 15,16 16-7-15,-16-16-3 16,0 0-1-16,13-37-2 0,-9 11-2 15</inkml:trace>
        </inkml:traceGroup>
        <inkml:traceGroup>
          <inkml:annotationXML>
            <emma:emma xmlns:emma="http://www.w3.org/2003/04/emma" version="1.0">
              <emma:interpretation id="{5C8504FB-1FCE-4F98-82E8-5DD9F4928CB5}" emma:medium="tactile" emma:mode="ink">
                <msink:context xmlns:msink="http://schemas.microsoft.com/ink/2010/main" type="inkWord" rotatedBoundingBox="7674,13087 13252,13013 13274,14674 7696,14747"/>
              </emma:interpretation>
              <emma:one-of disjunction-type="recognition" id="oneOf1">
                <emma:interpretation id="interp5" emma:lang="en-US" emma:confidence="0">
                  <emma:literal>+-Sp,</emma:literal>
                </emma:interpretation>
                <emma:interpretation id="interp6" emma:lang="en-US" emma:confidence="0">
                  <emma:literal>tsp,</emma:literal>
                </emma:interpretation>
                <emma:interpretation id="interp7" emma:lang="en-US" emma:confidence="0">
                  <emma:literal>tsp.</emma:literal>
                </emma:interpretation>
                <emma:interpretation id="interp8" emma:lang="en-US" emma:confidence="0">
                  <emma:literal>I-Apr</emma:literal>
                </emma:interpretation>
                <emma:interpretation id="interp9" emma:lang="en-US" emma:confidence="0">
                  <emma:literal>I-sp.</emma:literal>
                </emma:interpretation>
              </emma:one-of>
            </emma:emma>
          </inkml:annotationXML>
          <inkml:trace contextRef="#ctx0" brushRef="#br0" timeOffset="3814.5497">4870 657 110 0,'-19'-22'41'16,"19"22"-1"-16,0-18-8 15,0 18-14-15,27-12-6 16,-2 5-10-16,6-1-2 0,5 3 0 16,3-2 0-16,5 1 0 15,-3 1 0-15,-1 0 0 16,1 6-14-16,-10-4-8 16,2 6-8-16,-10-3-2 15,-1 9-1-15,-22-9-2 16,29 8-1-16,-29-8 2 15,19 7 16-15</inkml:trace>
          <inkml:trace contextRef="#ctx0" brushRef="#br0" timeOffset="4672.535">5616 1163 165 0,'-22'-4'42'0,"11"-16"-3"16,11 20-30-16,18-38-9 15,2 11 0-15,7-7 0 16,6-9 0-16,6 0 0 16,6-6 0-16,2-3 0 0,0-5 0 15,-2-5 0-15,1-4 0 16,-3-3 0-16,-2-1 0 15,-3-7 0-15,-3-2 0 16,-3-2 0-16,0 5 0 16,-3 6 0-16,-2 5 0 15,-3 9 0-15,-4 11 0 16,-4 13 0-16,-2 10 0 16,-14 22 0-16,17-10 0 15,-17 10 0-15,9 28 0 16,-6 7 0-16,-1 10 0 15,3 12 0-15,3 8 0 16,4 3 0-16,3 10 0 0,5 1 0 16,7 4 0-16,5-6 0 15,4-5 0-15,8-2 0 16,-1-1 0-16,-2-1 0 16,3-3 0-16,-6-4 0 15,-4-9 0-15,-5 0 0 16,-4-3 0-16,-9-10 0 15,-3-6 0-15,-6-4 0 16,-5-10 0-16,-8-2 0 16,6-17 0-16,-30 18 0 15,3-17 0-15,-13-4 0 16,-9-4 0-16,-8-4 0 16,-8-2 0-16,-8-3 0 0,-6 2 0 15,-2 1 0-15,-4 2 0 16,2 2 0-16,5 4 0 15,6 1 0 1,7 2 0-16,11 1 0 0,14 2 0 16,13-2 0-16,27 1 0 15,0 0-3-15,0 0-18 16,35-22-9-16,-3 8-2 16,13 1-1-16,0-10-2 15,10 3-1-15,-3-9 0 16,7 0 9-16</inkml:trace>
          <inkml:trace contextRef="#ctx0" brushRef="#br0" timeOffset="5383.0249">6962 749 148 0,'0'0'37'0,"-16"-2"-3"15,10 22 0-15,-3 3-32 16,7 15-2-16,11 11 0 16,4 4 0-16,5 10 0 15,4 4 0-15,-2 5 0 16,1 0 0-16,-1-4 0 0,-4-5 0 16,-3-5 0-16,-2-8 0 15,-4-7 0-15,0-8 0 16,-3-8 0-1,-2-9 0-15,-2-18-4 0,0 0-14 16,0 0-8-16,0 0-5 16,-8-33-1-16,-4 1 0 15,1-4-2-15,-9-9 2 16,0 2 9-16,-1-6 9 16,-5 1 11-16,1-5 15 15,0-1 9-15,1 4 12 16,1-9 0-16,5 8 0 15,-2-6 0-15,9 8 0 0,-1-7-3 16,13 15-12-16,3-4-15 16,12 5-3-1,8 10 0-15,10 3 0 16,4 7 0-16,7 7 0 0,4 8 0 16,3 5 0-16,0 9 0 15,1 9 0-15,-1 7 0 16,-3 4 0-16,-4 9 0 15,-7 3 0-15,-4 2 0 16,-7 1 0-16,-9-1 0 16,-9-2 0-16,-11-1 0 15,-10-4 0-15,-12-6 0 16,-5-5 0-16,-10-5 0 0,-7 0 0 16,-2-7 0-1,-1-6 0-15,2-4 0 16,4-3 0-16,9-5 0 15,8-2 0-15,26 7-4 0,-18-25-16 16,18 25-7-16,33-33-5 16,-3 17 0-16,6-4-2 15,11 6 0-15,0-4 0 16,6 5 8-16,-1 2 15 16</inkml:trace>
          <inkml:trace contextRef="#ctx0" brushRef="#br0" timeOffset="5914.6844">7696 1019 142 0,'0'0'34'0,"0"0"-1"16,0 0-2-16,0 0-17 0,-5-24-13 16,5 24-1-16,29-20 0 15,-11 10 0-15,2-1 0 16,3 2 0-16,0 5 0 15,3 1 0-15,-1 4 0 16,-2 7 0-16,1 2 0 16,-2 8 0-16,-3 6 0 15,-1 3 0-15,-5 3 0 16,-6 8 0-16,-5 0 0 16,-5 0 0-16,-5 1 0 15,-1-1 0-15,-5-2 0 16,-2-3 0-16,-2-5 0 15,-2-4 0-15,3-3 0 0,-1-5 0 16,18-16 0-16,-25 22 0 16,25-22 0-1,0 0 0-15,0 0 0 16,0 0 0-16,18-9 0 0,2 2 0 16,3-2 0-16,6 2 0 15,4 3 0-15,3 1 0 16,0 3 0-16,2 1 0 15,-2 3 0-15,-2 3 0 16,-3 2 0-16,-6 0 0 16,-3-2 0-16,-4 2 0 15,0 0-9-15,-18-9-12 0,27 4-9 16,-27-4-2-16,29-22-1 16,-13-3-1-16,9-4-1 15,-3-14-1-15,7-7 12 16</inkml:trace>
          <inkml:trace contextRef="#ctx0" brushRef="#br0" timeOffset="2254.1158">3288 630 154 0,'0'0'35'15,"-16"-4"-3"-15,16 4-18 16,0 0-3-16,27-1-5 15,-2 1-5-15,9 3-1 16,11-1 0-16,4 2 1 16,2-3-1-16,3 1 0 15,0 4 1-15,-2-3-1 16,-1 1 0-16,-1-2 0 16,-1-1 0-16,-2 1 0 15,-2-2 0-15,-3 0 0 16,-3-2 0-16,-3 1 0 0,-1-3-2 15,-6 6-9-15,-13-8-8 16,4 8-7-16,-20-2-4 16,0 0-3-1,0 0 0-15,0 0-2 0,-20-12 2 16,4 8 8-16</inkml:trace>
          <inkml:trace contextRef="#ctx0" brushRef="#br0" timeOffset="3236.3592">3671 339 133 0,'-20'7'36'15,"20"-7"-1"-15,-18 29-5 16,9-6-17-16,9 13-5 16,1 5-8-16,5 8 0 15,3-1 0-15,0 6 0 16,0 2 0-16,-2 0 0 16,2-4 0-16,-2-3 0 15,-3-6 0-15,1-7 0 0,-3-7 0 16,0-6 0-16,-2-23 0 15,-2 16-10-15,2-16-20 16,0 0-3-16,13-30-3 16,-11 3-3-16,5-6-3 15,-2-10-2-15</inkml:trace>
        </inkml:traceGroup>
        <inkml:traceGroup>
          <inkml:annotationXML>
            <emma:emma xmlns:emma="http://www.w3.org/2003/04/emma" version="1.0">
              <emma:interpretation id="{6639BCD6-41E3-48B6-9EB8-E500EFA60A78}" emma:medium="tactile" emma:mode="ink">
                <msink:context xmlns:msink="http://schemas.microsoft.com/ink/2010/main" type="inkWord" rotatedBoundingBox="11241,13302 13139,12999 13320,14129 11421,14432"/>
              </emma:interpretation>
              <emma:one-of disjunction-type="recognition" id="oneOf2">
                <emma:interpretation id="interp10" emma:lang="en-US" emma:confidence="0">
                  <emma:literal>=0</emma:literal>
                </emma:interpretation>
                <emma:interpretation id="interp11" emma:lang="en-US" emma:confidence="0">
                  <emma:literal>€0</emma:literal>
                </emma:interpretation>
                <emma:interpretation id="interp12" emma:lang="en-US" emma:confidence="0">
                  <emma:literal>=&amp;</emma:literal>
                </emma:interpretation>
                <emma:interpretation id="interp13" emma:lang="en-US" emma:confidence="0">
                  <emma:literal>==</emma:literal>
                </emma:interpretation>
                <emma:interpretation id="interp14" emma:lang="en-US" emma:confidence="0">
                  <emma:literal>00</emma:literal>
                </emma:interpretation>
              </emma:one-of>
            </emma:emma>
          </inkml:annotationXML>
          <inkml:trace contextRef="#ctx0" brushRef="#br0" timeOffset="6223.5642">8505 464 154 0,'-33'-12'35'16,"17"8"0"-16,16 4-4 15,0 0-31-15,0 0 0 0,47-12 0 16,-6 15 0-16,10 1 0 16,7 1 0-16,-1 1 0 15,1-3 0-15,-4-1 0 16,-7 5-12-16,-13-3-16 15,-5 5-3-15,-29-9-3 16,24 7 0-16,-24-7-2 16,0 0 0-16,-33 9 0 15</inkml:trace>
          <inkml:trace contextRef="#ctx0" brushRef="#br0" timeOffset="6411.4371">8552 709 156 0,'-29'15'36'16,"16"4"-1"-16,13-19-7 16,18 15-28-16,18-4 0 15,13-10-23-15,12 3-10 16,10-9 0-16,10 1-1 16,-2-10-1-16,2-1-1 15,-7-3-1-15,2-3 14 16</inkml:trace>
          <inkml:trace contextRef="#ctx0" brushRef="#br0" timeOffset="6938.3385">10022 231 163 0,'-18'-47'35'0,"0"5"-2"15,-11-3-14-15,4 15-14 16,-6 5-5-16,-3 10 0 16,-4 10 0-16,-5 10 0 15,-4 15 0-15,-6 11 0 16,1 12 0-16,0 11 0 16,1 9 0-16,6 7 0 15,5 7 0-15,13 4 0 16,15 4 0-16,12 1 0 0,18-1 0 15,14-2 0-15,13-8 0 16,15-8 0-16,10-13 0 16,12-15 0-16,6-14 0 15,4-19 0-15,-2-19 0 16,-1-16 0-16,-5-12 0 16,-8-8 0-16,-7-6 0 15,-15-5 0-15,-16-1 0 16,-13 0 0-16,-14 2 0 15,-17-3 0-15,-13-1 0 16,-16-3 0-16,-12-6 0 16,-8-4 0-16,-7 1 0 0,-5 3 0 15,1 3 0-15,2 8 0 16,12 11 0-16,7 14-15 16,20 18-15-16,9 12-2 15,16 6-3-15,21 13-3 16,13-2-3-16,8 1-1 15,10-4 21-15</inkml:trace>
        </inkml:traceGroup>
      </inkml:traceGroup>
    </inkml:traceGroup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1-14T18:03:55.777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context xml:id="ctx1">
      <inkml:inkSource xml:id="inkSrc2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59.96094" units="1/cm"/>
          <inkml:channelProperty channel="Y" name="resolution" value="284.375" units="1/cm"/>
          <inkml:channelProperty channel="T" name="resolution" value="1" units="1/dev"/>
        </inkml:channelProperties>
      </inkml:inkSource>
      <inkml:timestamp xml:id="ts1" timeString="2013-11-14T18:03:54.436"/>
    </inkml:context>
  </inkml:definitions>
  <inkml:traceGroup>
    <inkml:annotationXML>
      <emma:emma xmlns:emma="http://www.w3.org/2003/04/emma" version="1.0">
        <emma:interpretation id="{503FA824-07E7-425A-8F0D-1EBE57ACB1F3}" emma:medium="tactile" emma:mode="ink">
          <msink:context xmlns:msink="http://schemas.microsoft.com/ink/2010/main" type="writingRegion" rotatedBoundingBox="1994,5199 18875,5703 18697,11646 1816,11142"/>
        </emma:interpretation>
      </emma:emma>
    </inkml:annotationXML>
    <inkml:traceGroup>
      <inkml:annotationXML>
        <emma:emma xmlns:emma="http://www.w3.org/2003/04/emma" version="1.0">
          <emma:interpretation id="{9D9F3DBA-5064-4FFD-B496-361A92D17FFA}" emma:medium="tactile" emma:mode="ink">
            <msink:context xmlns:msink="http://schemas.microsoft.com/ink/2010/main" type="paragraph" rotatedBoundingBox="2535,5205 7356,5430 7270,7280 2448,70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133A257-847C-4EBD-A61C-8F1673E6F0E5}" emma:medium="tactile" emma:mode="ink">
              <msink:context xmlns:msink="http://schemas.microsoft.com/ink/2010/main" type="inkBullet" rotatedBoundingBox="2535,5205 3868,5267 3783,7088 2450,7026"/>
            </emma:interpretation>
            <emma:one-of disjunction-type="recognition" id="oneOf0">
              <emma:interpretation id="interp0" emma:lang="en-US" emma:confidence="1">
                <emma:literal>Pi</emma:literal>
              </emma:interpretation>
              <emma:interpretation id="interp1" emma:lang="en-US" emma:confidence="0">
                <emma:literal>P:</emma:literal>
              </emma:interpretation>
              <emma:interpretation id="interp2" emma:lang="en-US" emma:confidence="0">
                <emma:literal>pi</emma:literal>
              </emma:interpretation>
              <emma:interpretation id="interp3" emma:lang="en-US" emma:confidence="0">
                <emma:literal>Pin</emma:literal>
              </emma:interpretation>
              <emma:interpretation id="interp4" emma:lang="en-US" emma:confidence="0">
                <emma:literal>•i</emma:literal>
              </emma:interpretation>
            </emma:one-of>
          </emma:emma>
        </inkml:annotationXML>
        <inkml:trace contextRef="#ctx0" brushRef="#br0">2 1796 132 0,'0'0'43'15,"-3"-23"-6"-15,3 23-13 16,0-34-8-16,7 16-13 16,-3-4-3-16,-1-1 0 15,3-4 0-15,-1-2 0 16,-1-3 0-16,-1-1 0 15,-3-8 0-15,0-4 0 16,0-4 0-16,-3-7 0 0,-3-5 0 16,3-5 0-16,1-3 0 15,0-3 0-15,4 2 0 16,3 0 0-16,2 0 0 16,6 1 0-16,2 5 0 15,1-1 0-15,2 4 0 16,3-2 0-16,5 0 0 15,1 2 0-15,7 1 0 16,0 3 0-16,6-3 0 16,5 8 0-16,4 2 0 15,1 5 0-15,3 9 0 16,1 5 0-16,-5 6 0 16,-1 9 0-16,-8 10 0 0,-2 8 0 15,-7 7 0 1,-4 11 0-16,-6 3 0 15,-3 8 0-15,-3 5 0 16,-4 5 0-16,-1 4 0 0,-2 4 0 16,-3-1 0-16,-5-1 0 15,0 2 0-15,-2-2 0 16,-5-2 0-16,-6-4 0 16,-3 0 0-16,0-5 0 15,-6-1 0-15,-1-5 0 16,-2-3 0-16,-4-7 0 15,0-2 0-15,-2-6-1 16,-1-4 1-16,-4-5 0 16,-2-3 1-16,0-3-1 0,-6-1 0 15,-1 0 0 1,2-1 0-16,0 1 0 16,1 3 0-16,1 1 0 0,3 1-1 15,2 1 1-15,5 2 0 16,2 1 0-16,4-1 0 15,1-1 1-15,5 1-1 16,2-2 0-16,17-2-7 16,-21 0-12-16,21 0-10 15,0 0-7-15,0 0-6 16,23-15-1-16,-3 5-1 16,7-3 10-16</inkml:trace>
        <inkml:trace contextRef="#ctx0" brushRef="#br0" timeOffset="1109.8419">1058 445 155 0,'0'0'37'0,"-16"14"-4"16,16-14-17-16,0 0-13 15,0 0-3-15,0 0 0 0,0 0-4 16,0 0-13-16,0 0-11 16,3-16-6-16,-3 16-2 15,0 0-2-15,18-12 0 16,-18 12-2-16</inkml:trace>
        <inkml:trace contextRef="#ctx0" brushRef="#br0" timeOffset="834.6519">1094 967 41 0,'7'-27'23'0,"-7"27"2"16,2-20 3-16,-2 20 0 16,0 0-3-16,0 0-3 15,0 0-1-15,-4 22-5 16,4-22-4-16,-7 36-3 0,4-9-7 16,-1 1-2-16,0 5 1 15,3 1-1-15,-1 4-1 16,-2 0 1-16,4 1 0 15,-2-1-1-15,6 0 0 16,1-1 0-16,4-4 0 16,0-4 0-16,6-4 0 15,-1-5 0-15,6-4-1 16,0-4 1-16,0-8 0 16,0-6 1-16,0-3-1 15,-1-8-1-15,-2-5 1 16,-3-5-5-16,1 5-12 15,-12-11-11-15,1 4-5 0,-6-8-2 16,-2 1-1-16,-5-4-2 16,2-4 2-1</inkml:trace>
      </inkml:traceGroup>
      <inkml:traceGroup>
        <inkml:annotationXML>
          <emma:emma xmlns:emma="http://www.w3.org/2003/04/emma" version="1.0">
            <emma:interpretation id="{3D372FC6-F4FC-4C86-8A5E-5B30FE525F36}" emma:medium="tactile" emma:mode="ink">
              <msink:context xmlns:msink="http://schemas.microsoft.com/ink/2010/main" type="line" rotatedBoundingBox="4478,5613 7341,5747 7270,7280 4407,7147"/>
            </emma:interpretation>
          </emma:emma>
        </inkml:annotationXML>
        <inkml:traceGroup>
          <inkml:annotationXML>
            <emma:emma xmlns:emma="http://www.w3.org/2003/04/emma" version="1.0">
              <emma:interpretation id="{0573393A-4001-4113-A29E-386BCDBC20D1}" emma:medium="tactile" emma:mode="ink">
                <msink:context xmlns:msink="http://schemas.microsoft.com/ink/2010/main" type="inkWord" rotatedBoundingBox="4478,5613 7341,5747 7270,7280 4407,7147"/>
              </emma:interpretation>
              <emma:one-of disjunction-type="recognition" id="oneOf1">
                <emma:interpretation id="interp5" emma:lang="en-US" emma:confidence="0">
                  <emma:literal>=Pf</emma:literal>
                </emma:interpretation>
                <emma:interpretation id="interp6" emma:lang="en-US" emma:confidence="0.5">
                  <emma:literal>= P f</emma:literal>
                </emma:interpretation>
                <emma:interpretation id="interp7" emma:lang="en-US" emma:confidence="0">
                  <emma:literal>= Pf</emma:literal>
                </emma:interpretation>
                <emma:interpretation id="interp8" emma:lang="en-US" emma:confidence="0">
                  <emma:literal>= PF</emma:literal>
                </emma:interpretation>
                <emma:interpretation id="interp9" emma:lang="en-US" emma:confidence="0">
                  <emma:literal>=PF</emma:literal>
                </emma:interpretation>
              </emma:one-of>
            </emma:emma>
          </inkml:annotationXML>
          <inkml:trace contextRef="#ctx0" brushRef="#br0" timeOffset="2763.3479">3505 1989 170 0,'-13'-25'42'15,"13"-1"-9"-15,-9-10-23 16,7-5-10-16,-1-8 0 15,-1-3 0-15,-3-5 0 16,-4-10 0-16,-5 1 0 16,-2-6 0-16,-2-4 0 0,-2-3 0 15,1-4 0 1,3 0 0-16,3 1 0 16,4 2 0-16,8 1 0 15,10 5 0-15,4 6 0 0,5 3 0 16,7 8 0-16,8 5 0 15,9 7 0-15,1 5 0 16,8 11-2-16,-2 6 0 16,5 8 0-16,2 8 1 15,-1 9 2-15,-3 7 0 16,-3 7 0-16,-5 6 1 16,-8 5 0-16,-5 5-2 15,-9 6 0-15,-10 3 0 16,-6 4 0-16,-9 2 0 15,-8 0 0-15,-5 0 0 16,-7 1 0-16,-6-3 0 16,-3-3 0-16,-4-5 0 0,-2-2 0 15,-5-10 0-15,-2-2-1 16,-2-5 1-16,1-9 0 16,-5-3 0-16,6-8-1 15,2-7 1-15,6-4 1 16,4-1-2-16,10-2 1 15,5-2 0-15,20 18 0 16,-20-27 0-16,20 27-1 16,0 0 1-16,0 0-5 15,-3-17-13-15,3 17-11 16,14 17-5-16,-14-17 1 16,29 18 0-16,-2-6-1 15,2-5-1-15</inkml:trace>
          <inkml:trace contextRef="#ctx0" brushRef="#br0" timeOffset="3189.3061">4459 1564 123 0,'26'13'35'16,"-10"-13"-2"-16,5 2-4 16,-21-2-10-16,24-15-8 0,-24 15-9 15,9-29-1-15,-13 6 0 16,-5-6-1-16,-7-7 1 16,-6-7-1-1,-5-9 0-15,-3-9 0 0,-3-6 0 16,3-3 0-16,4-2 0 15,10 0 0-15,12 2 0 16,12 5 0-16,13 6 0 16,10 10 0-16,12 9 0 15,4 10 0-15,4 7 0 16,-1 8 0-16,-5 12-1 16,-9 3-14-16,2 12-8 15,-11 1-8-15,-5 8-1 0,-11-3 0 16,-2 2-1-16,-9-20-1 15,-7 32 3 1,7-32 12-16,-31 27 16 16</inkml:trace>
          <inkml:trace contextRef="#ctx0" brushRef="#br0" timeOffset="3342.66">4517 1028 170 0,'14'18'32'16,"5"-13"0"-16,13-3-16 15,9 0-30-15,-4-11-13 16,4 4-7-16,-7-6-3 0,1 2-2 16,-10-4-2-1,-9 2-1-15</inkml:trace>
          <inkml:trace contextRef="#ctx0" brushRef="#br0" timeOffset="1750.4768">1960 693 131 0,'0'0'37'0,"0"0"-1"16,-3-18-13-16,26 15-9 16,6-4-7-16,9-1-8 15,7 5 1-15,5-3 0 16,5 5 0-16,-1 1 0 15,0 1 0-15,-4 3-1 16,-3 5-4-16,-11-2-11 16,2 7-8-16,-14-5-6 15,-4 8-5-15,-20-17-3 16,5 28-1-16,-5-28-1 16,-31 24 22-16</inkml:trace>
          <inkml:trace contextRef="#ctx0" brushRef="#br0" timeOffset="1954.7552">2200 1014 113 0,'16'14'39'0,"6"-5"0"16,7-2-11-16,0-7-14 15,9 2-7-15,3 0-12 16,-3-6-15-16,9 8-10 15,-7-6-4-15,-2 4-6 16,-4-2 0-16,2 0-1 16,-5-2 12-16</inkml:trace>
        </inkml:traceGroup>
      </inkml:traceGroup>
    </inkml:traceGroup>
    <inkml:traceGroup>
      <inkml:annotationXML>
        <emma:emma xmlns:emma="http://www.w3.org/2003/04/emma" version="1.0">
          <emma:interpretation id="{AC207AC1-C62D-47D6-8D73-050372784018}" emma:medium="tactile" emma:mode="ink">
            <msink:context xmlns:msink="http://schemas.microsoft.com/ink/2010/main" type="paragraph" rotatedBoundingBox="1908,8080 18789,8584 18697,11646 1816,111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1034B61-B01B-4395-A8FD-AD8FA6F04BE4}" emma:medium="tactile" emma:mode="ink">
              <msink:context xmlns:msink="http://schemas.microsoft.com/ink/2010/main" type="line" rotatedBoundingBox="1908,8080 18789,8584 18697,11646 1816,11142"/>
            </emma:interpretation>
          </emma:emma>
        </inkml:annotationXML>
        <inkml:traceGroup>
          <inkml:annotationXML>
            <emma:emma xmlns:emma="http://www.w3.org/2003/04/emma" version="1.0">
              <emma:interpretation id="{445888D7-D335-4DE3-B987-8278DFBE5381}" emma:medium="tactile" emma:mode="ink">
                <msink:context xmlns:msink="http://schemas.microsoft.com/ink/2010/main" type="inkWord" rotatedBoundingBox="1965,7940 5216,8455 5058,9452 1807,8938"/>
              </emma:interpretation>
              <emma:one-of disjunction-type="recognition" id="oneOf2">
                <emma:interpretation id="interp10" emma:lang="en-US" emma:confidence="0">
                  <emma:literal>Miki</emma:literal>
                </emma:interpretation>
                <emma:interpretation id="interp11" emma:lang="en-US" emma:confidence="0">
                  <emma:literal>mini</emma:literal>
                </emma:interpretation>
                <emma:interpretation id="interp12" emma:lang="en-US" emma:confidence="0">
                  <emma:literal>movie</emma:literal>
                </emma:interpretation>
                <emma:interpretation id="interp13" emma:lang="en-US" emma:confidence="0">
                  <emma:literal>M,Vio</emma:literal>
                </emma:interpretation>
                <emma:interpretation id="interp14" emma:lang="en-US" emma:confidence="0">
                  <emma:literal>MiVio</emma:literal>
                </emma:interpretation>
              </emma:one-of>
            </emma:emma>
          </inkml:annotationXML>
          <inkml:trace contextRef="#ctx0" brushRef="#br0" timeOffset="4454.5212">-602 3101 140 0,'0'0'39'0,"0"0"-6"15,-6 18-16-15,8 5-14 16,6 8-4-16,4 12-1 15,1 7 2-15,-1 8 1 16,5 5-1-16,-5 0 0 0,5-2 1 16,-7-3-1-16,5-6 0 15,-8-9-1-15,0-9 1 16,-1-9-1-16,-6-25 0 16,0 0 1-16,0 0-1 15,9-16 1-15,-9-16-1 16,-2-11 1-16,0-10 0 15,4-6 0-15,0-4 0 16,1 0 1-16,4 0-1 16,6 5 0-16,2 8 0 15,3 11 0-15,3 10-1 16,4 13 1-16,1 10 0 16,3 12-1-16,-1 12 1 0,1 12 0 15,-3 8 0-15,-1 5 1 16,2 4-1-16,-2 0 0 15,-3-4 0 1,0-4 0-16,-3-6 0 0,-4-8 0 16,1-9-1-16,-16-16 1 15,24 7 0-15,-24-7 0 16,12-27 0-16,-5 2 0 16,-3-5 0-16,5-6 0 15,2-4 0-15,3 0 0 16,1 1 0-16,6 5 0 15,5 3-1-15,1 10 1 0,2 12 0 16,1 9 0 0,1 12 0-16,0 13-1 15,1 8 2-15,-3 6-1 16,-2 8 0-16,-2 2 1 16,0-1 0-16,-5-1-1 0,-3-6 1 15,-3-6-1-15,-5-8-1 16,0-6-5-16,-9-21-13 15,0 0-10-15,0 0-5 16,20-16-1-16,-16-7 0 16,6-1 1-16</inkml:trace>
          <inkml:trace contextRef="#ctx0" brushRef="#br0" timeOffset="4678.6813">659 3628 140 0,'2'31'35'0,"-6"-3"-2"15,10 8-17-15,-1-3-16 16,1-3 0-16,3 1-1 16,0-6 1-16,1-3-10 15,-10-22-11-15,24 12-10 16,-24-12-4-16,22-16 1 15,-15-4-1-15,2-5 0 16</inkml:trace>
          <inkml:trace contextRef="#ctx0" brushRef="#br0" timeOffset="5285.9212">899 3027 126 0,'-18'-23'37'15,"18"23"-4"-15,0 0-11 16,-13 30-10-16,15-1-13 16,4 11 0-16,6 8 0 15,5 8 0-15,6 7 0 16,4 3 1-16,6 3-1 15,3-1 0-15,2-1 0 16,3-8 1-16,-1-8-1 16,-1-6 1-16,-1-10 0 15,0-9 0-15,-5-10 0 16,-1-9 0-16,-3-14 0 0,-5-8 0 16,-3-13 0-16,-5-12 0 15,-5-12 0-15,-7-13 0 16,-2-7 1-16,-8-7-1 15,-3 0 0-15,-2 3 1 16,1 6 0-16,-3 13-1 16,2 10 2-16,0 16 0 15,4 11-1-15,7 20-1 16,0 0 1-16,0 0-14 16,-9 29-11-16,11-5-8 15,7 1-4-15,4-4 0 16,5 3 0-16,1-6 0 15</inkml:trace>
          <inkml:trace contextRef="#ctx0" brushRef="#br0" timeOffset="5626.3558">1863 3488 100 0,'7'23'37'0,"4"8"-2"15,-8 3-7 1,10 9-8-16,-8-2-8 0,6 3-11 15,-2-3 0-15,0-3 0 16,0-6-1-16,-1-9 0 16,1-1-11-16,-9-22-11 15,0 0-9-15,0 0-5 16,16-13 0-16,-14-14-1 16,5-5-1-16</inkml:trace>
          <inkml:trace contextRef="#ctx0" brushRef="#br0" timeOffset="6219.7068">2256 3588 121 0,'0'17'36'16,"0"-17"-1"-16,-7 41-10 15,-2-14-11-15,3 5-13 16,1 10-1-16,5 3 1 16,2 3 0-16,1 1-1 15,5-1 0-15,1 3 1 0,5-4-1 16,2-2 0-16,6-8-2 16,-2-2 0-16,7-12 0 15,-2-9 0-15,6-6 0 16,0-12 0-16,1-9 0 15,-5-12-13-15,4-5-9 16,-8-10-9-16,1-9 0 16,-10-6-2-16,-5-5 0 15,-9-10 0-15</inkml:trace>
          <inkml:trace contextRef="#ctx0" brushRef="#br0" timeOffset="6398.9956">2240 3148 138 0,'-16'18'35'0,"3"0"-6"0,13-18-26 16,-11 30-24-16,11-30-9 16,6 16-4-16,-6-16-3 15,27 0-2-15,-4-7 0 16</inkml:trace>
        </inkml:traceGroup>
        <inkml:traceGroup>
          <inkml:annotationXML>
            <emma:emma xmlns:emma="http://www.w3.org/2003/04/emma" version="1.0">
              <emma:interpretation id="{B8B173D0-7B6F-40BF-AF77-84368AAC22E7}" emma:medium="tactile" emma:mode="ink">
                <msink:context xmlns:msink="http://schemas.microsoft.com/ink/2010/main" type="inkWord" rotatedBoundingBox="-2154,8703 593,-2124 10886,488 8138,11316"/>
              </emma:interpretation>
              <emma:one-of disjunction-type="recognition" id="oneOf3">
                <emma:interpretation id="interp15" emma:lang="en-US" emma:confidence="0">
                  <emma:literal>tm?</emma:literal>
                </emma:interpretation>
                <emma:interpretation id="interp16" emma:lang="en-US" emma:confidence="0">
                  <emma:literal>tm,</emma:literal>
                </emma:interpretation>
                <emma:interpretation id="interp17" emma:lang="en-US" emma:confidence="0">
                  <emma:literal>tom?</emma:literal>
                </emma:interpretation>
                <emma:interpretation id="interp18" emma:lang="en-US" emma:confidence="0">
                  <emma:literal>tm??</emma:literal>
                </emma:interpretation>
                <emma:interpretation id="interp19" emma:lang="en-US" emma:confidence="0">
                  <emma:literal>tam?</emma:literal>
                </emma:interpretation>
              </emma:one-of>
            </emma:emma>
          </inkml:annotationXML>
          <inkml:trace contextRef="#ctx0" brushRef="#br0" timeOffset="7937.944">4037 3437 113 0,'0'0'35'0,"0"0"-3"15,0 0-9-15,-20 20-7 16,20 3-6-16,-2 6-10 15,4 7-1-15,0 7 2 16,2 1-1-16,-3 1 0 0,3-2 0 16,0-6 0-16,1-2-1 15,-1-7 1-15,-1-10 0 16,-3-18-1 0,0 0 1-16,0 0-1 0,17-5 1 15,-14-15-1-15,1-7 1 16,-1-7 0-16,1-5 0 15,0-6 0-15,-1-4 0 16,1 2 0-16,1 0 1 16,2 4-1-16,1 5 1 15,2 6-1-15,5 12 0 16,5 9 0-16,3 11 1 16,6 8-1-16,4 10 0 0,4 9 0 15,3 5 0-15,2 8 0 16,-3 3 0-1,-1 0 0-15,0-5 0 0,-5-4 0 16,-6-5 0-16,-4-11 0 16,-5-6 0-16,-18-12-1 15,20-7-3-15,-20 7-2 16,5-39 0-16,-5 6 1 16,-3-3 1-16,1-5 4 15,0-2 0-15,2-1 0 16,7 7 5-16,1-1 0 15,8 11 1-15,0 9 0 16,8 5-3-16,1 13-2 0,4 11-1 16,0 9 0-16,-1 5 0 15,0 9 1-15,-5 4 0 16,-3 5 0 0,-6 0 1-16,-3 1-1 0,-4-10-7 15,1 4-12-15,-8-13-7 16,3-7-8-16,-3-18-2 15,0 0-1-15,0 0-2 16,0 0 1-16</inkml:trace>
          <inkml:trace contextRef="#ctx0" brushRef="#br0" timeOffset="8495.0372">5046 3810 114 0,'5'-17'35'0,"11"-4"-1"16,11 3-10-16,-1-6-8 15,8 8-5-15,0 0-11 16,2 5 1-16,-3 4 0 16,-4 7 1-16,-6 9-1 15,-3 7 0-15,-7 8 0 16,-3 1 0-16,-6 7-1 16,-6 4 1-16,-3 2-2 0,-6-2 0 15,-5 0 1-15,-2-4-1 16,-2-3 2-16,0-4-2 15,0-3 1-15,4-9 0 16,16-13 1-16,-18 16-2 16,18-16 1-16,0 0-1 15,0 0 1-15,16-9-1 16,0 5 1-16,2 2-1 16,4 2 0-16,2 2 2 15,3 4-1-15,3-1 0 16,3 2 0-16,-3 6 1 15,-2-4 0-15,-3 0-1 16,-4-4 0-16,-3-3-5 0,-1 3-12 16,-17-5-9-16,16-10-8 15,-16 10 0-15,9-31-1 16,-7 6-1 0,5-4 0-16</inkml:trace>
          <inkml:trace contextRef="#ctx1" brushRef="#br0">5630 6083 0,'0'0'0</inkml:trace>
          <inkml:trace contextRef="#ctx0" brushRef="#br0" timeOffset="6874.9826">3084 3405 134 0,'0'0'37'16,"2"16"-3"-16,-2-16-16 16,33 14-18-16,-8-8 0 15,4-1 1-15,5 1-1 16,6-5 0-16,1 3 0 15,4-4 0-15,0-4 0 16,2 4-6-16,-7-9-9 16,3 6-6-16,-12-8-6 15,-2 4-6-15,-13-6 0 16,-16 13-3-16,16-23-2 16,-21 7 24-16</inkml:trace>
          <inkml:trace contextRef="#ctx0" brushRef="#br0" timeOffset="7134.7768">3265 3126 94 0,'0'0'38'0,"-15"18"-1"15,14 5-10-15,-3 3-12 16,11 13-6-16,0 4-6 15,4 11-3-15,2 6 0 16,1 4 1-16,1 1-2 16,-1-4 1-16,1-1-1 0,-6-12-12 15,5-3-8-15,-3-16-7 16,3-9-6-16,-14-20-1 16,27-2 1-16,-10-18-1 15</inkml:trace>
        </inkml:traceGroup>
        <inkml:traceGroup>
          <inkml:annotationXML>
            <emma:emma xmlns:emma="http://www.w3.org/2003/04/emma" version="1.0">
              <emma:interpretation id="{FC570C6F-75EC-43CA-B863-3323D5A62F0D}" emma:medium="tactile" emma:mode="ink">
                <msink:context xmlns:msink="http://schemas.microsoft.com/ink/2010/main" type="inkWord" rotatedBoundingBox="8238,8526 11967,8430 11993,9449 8264,9544"/>
              </emma:interpretation>
              <emma:one-of disjunction-type="recognition" id="oneOf4">
                <emma:interpretation id="interp20" emma:lang="en-US" emma:confidence="0">
                  <emma:literal>vim,</emma:literal>
                </emma:interpretation>
                <emma:interpretation id="interp21" emma:lang="en-US" emma:confidence="0">
                  <emma:literal>Vim,</emma:literal>
                </emma:interpretation>
                <emma:interpretation id="interp22" emma:lang="en-US" emma:confidence="0">
                  <emma:literal>vim</emma:literal>
                </emma:interpretation>
                <emma:interpretation id="interp23" emma:lang="en-US" emma:confidence="0">
                  <emma:literal>vim.</emma:literal>
                </emma:interpretation>
                <emma:interpretation id="interp24" emma:lang="en-US" emma:confidence="0">
                  <emma:literal>Vai=m.</emma:literal>
                </emma:interpretation>
              </emma:one-of>
            </emma:emma>
          </inkml:annotationXML>
          <inkml:trace contextRef="#ctx0" brushRef="#br0" timeOffset="11845.9862">8030 3455 124 0,'0'0'40'0,"0"0"-5"15,0 0-8-15,0 0-12 16,-5 18-7-16,10 6-7 15,2 12-3-15,6 5 1 16,2 8 0-16,3 8 0 16,0 4 1-16,0 4 1 0,1 0-1 15,0-8 0-15,-3-8 0 16,-4-8 1 0,-3-8-1-16,0-13 0 15,-9-20 0-15,0 0 0 0,0 0-1 16,11-24 0-16,-13-5 0 15,-1-8 0-15,-1-8 1 16,1-11-1-16,-1-5 1 16,4-4 0-16,4 4 0 15,1 0 1-15,8 7 0 16,3 10-1-16,6 12 1 16,3 14-1-16,4 14 0 15,3 15 0-15,1 16 0 16,1 13 0-16,0 8-1 15,2 8 1-15,0 4 0 16,-5-1 0-16,0-2 1 16,-4-4-1-16,-2-10 0 0,-7-14 0 15,-3-11 0-15,-15-18-1 16,19 3 0-16,-10-19 0 16,-3-9-1-16,1-15 1 15,0-10 1-15,4-6 0 16,2-2 0-16,5-1 2 15,2 2-2-15,3 4 1 16,4 10 0-16,4 11 0 0,1 17 0 16,1 12-1-1,1 15 1-15,-5 14-1 16,2 10 1-16,-4 7 0 16,-2 5 1-16,-3 3-1 0,-3-1 0 15,-2-3 0-15,-5-6-1 16,-1-8 0-16,-7-12-10 15,5-3-11-15,-9-18-6 16,0 0-6-16,0 0 0 16,16-16 0-16,-14-9-1 15,10 0 0-15</inkml:trace>
          <inkml:trace contextRef="#ctx0" brushRef="#br0" timeOffset="12042.8857">9358 3804 166 0,'-2'43'35'16,"12"11"-1"-16,-7-9-17 15,6 4-14-15,2-4-3 16,2-5 0-16,3-6-7 16,-7-14-16-16,-9-20-11 15,22 5 1-15,-12-23-2 16,-2-18 0-16,6-7-1 15</inkml:trace>
          <inkml:trace contextRef="#ctx0" brushRef="#br0" timeOffset="9005.9858">5737 3315 118 0,'0'0'34'16,"-7"-22"1"-16,7 22-6 16,0 0-12-16,19 22-8 15,-2 1-9-15,3 10 2 16,-2 12-1-16,5 9 0 16,-1 9 0-16,1 3 0 15,1 6 0-15,-1-2 0 16,-1-1-1-16,-2-6-1 15,3-11 0-15,-1-13-1 0,1-12 0 16,-3-10 0-16,2-14 1 16,-4-12-1-16,2-12 1 15,-4-15 0 1,-2-8 1-16,-1-13 0 0,-4-3 1 16,-2-4 0-16,-2 1-1 15,1 2 1-15,-4 5-1 16,1 11 0-16,1 7 1 15,-2 9-1-15,0 9 0 16,-2 20 0-16,1-25 0 16,-1 25-1-16,0 0-14 15,0 0-9-15,0 0-8 16,0 0 0-16,0 0-2 0,0 0 0 16,20 24-1-1</inkml:trace>
          <inkml:trace contextRef="#ctx0" brushRef="#br0" timeOffset="9837.0735">6368 4013 106 0,'0'0'34'16,"0"0"-2"-16,0 0-7 15,-3-20-6-15,3 20-5 0,16-27-5 16,-16 27-8-16,31-29-1 16,-11 17 0-16,3 1 0 15,0 4 0-15,3 7 0 16,-1 2 0-16,0 7 0 16,-3 7 2-16,1 4-1 15,-5 5 1-15,-3 0 0 16,-4 0-1-16,-4 2 1 15,-5 0-1-15,-6-2 0 16,-3-3-1-16,-8-6 0 16,-3 0-1-16,-1-3 0 15,-5 1 1-15,2-6-1 0,1-5 1 16,1 1-1-16,20-4 1 16,-25 5 0-16,25-5 1 15,0 0-1-15,0 0 0 16,0 0 0-16,18 11 0 15,-2-9 0-15,4 1-1 16,1-1 0-16,6 2-1 16,1-2 1-16,0 3 1 15,-2 0 0-15,1 1-1 16,-4 1 2-16,1-2-1 16,-4 1 1-16,-4-1-1 15,-16-5 1-15,21 9-2 16,-21-9-9-16,18 4-7 0,-18-4-6 15,0 0-7-15,0 0-3 16,18-18-1-16,-18 18 1 16,8-26 0-16,-5 10 9 15</inkml:trace>
          <inkml:trace contextRef="#ctx0" brushRef="#br0" timeOffset="10180.1025">6969 3851 128 0,'0'0'35'0,"-7"16"-1"15,5 2-3 1,-5 0-12-16,9 13-12 0,0 5-6 15,1 3-1-15,6 6 0 16,0 0-1-16,4 0 0 16,3-5 0-16,0-6-1 15,2-9 0-15,2-7 0 16,-4-11-2-16,6-5-10 16,-6-13-5-16,6-3-5 15,-8-9-5-15,3-4-3 16,-10-9 0-16,0-6 0 0,-9-8 2 15,-7-6 9 1</inkml:trace>
          <inkml:trace contextRef="#ctx0" brushRef="#br0" timeOffset="10342.745">6935 3506 125 0,'0'0'33'15,"-31"-11"0"-15,31 11-7 16,-21 12-14-16,21-12-15 15,-9 18-14-15,9-18-10 16,0 0-6-16,0 0 0 16,30 8-1-16,-10-16 0 15,7-1 3-15</inkml:trace>
          <inkml:trace contextRef="#ctx0" brushRef="#br0" timeOffset="10778.2124">7476 3412 168 0,'-23'7'33'0,"23"-7"0"15,0 0-20-15,21 20-13 16,3-16-1-16,7 1 1 16,5-3 0-16,2 0 0 15,3-2 0-15,-3-2-10 16,2 5-10-16,-11-4-7 16,-1 4-6-16,-11 3 2 15,-17-6-3-15,7 25-4 0,-20-9 1 16</inkml:trace>
          <inkml:trace contextRef="#ctx0" brushRef="#br0" timeOffset="10959.42">7343 3892 155 0,'-4'24'37'16,"17"-8"-5"-16,7-12-17 15,14-8-13-15,7 0-2 16,10-6-3-16,7 2-13 15,-6-8-10-15,4 2-6 16,-7-2-5-16,-2-1-1 16,-8 1-2-16,-1 0 1 0</inkml:trace>
        </inkml:traceGroup>
        <inkml:traceGroup>
          <inkml:annotationXML>
            <emma:emma xmlns:emma="http://www.w3.org/2003/04/emma" version="1.0">
              <emma:interpretation id="{6FD09E43-078A-4511-A154-EA5B5789A6BD}" emma:medium="tactile" emma:mode="ink">
                <msink:context xmlns:msink="http://schemas.microsoft.com/ink/2010/main" type="inkWord" rotatedBoundingBox="12102,8503 14643,8635 14596,9545 12055,9414"/>
              </emma:interpretation>
              <emma:one-of disjunction-type="recognition" id="oneOf5">
                <emma:interpretation id="interp25" emma:lang="en-US" emma:confidence="0">
                  <emma:literal>Vift</emma:literal>
                </emma:interpretation>
                <emma:interpretation id="interp26" emma:lang="en-US" emma:confidence="0">
                  <emma:literal>Uift</emma:literal>
                </emma:interpretation>
                <emma:interpretation id="interp27" emma:lang="en-US" emma:confidence="0">
                  <emma:literal>Weft</emma:literal>
                </emma:interpretation>
                <emma:interpretation id="interp28" emma:lang="en-US" emma:confidence="0">
                  <emma:literal>weft</emma:literal>
                </emma:interpretation>
                <emma:interpretation id="interp29" emma:lang="en-US" emma:confidence="0">
                  <emma:literal>V,ft</emma:literal>
                </emma:interpretation>
              </emma:one-of>
            </emma:emma>
          </inkml:annotationXML>
          <inkml:trace contextRef="#ctx0" brushRef="#br0" timeOffset="13942.3658">11650 3644 165 0,'5'20'32'16,"-5"-20"0"-16,42 4-15 16,-10-3-17-16,6 1 1 15,4 0-1-15,5 0 0 16,1-2 0-16,-1 0 0 16,-2 0-1-16,-5-6-2 15,-2 8-14-15,-15-5-8 16,1 1-6-16,-24 2 1 0,0 0-1 15,2-27-1-15,-2 27 1 16,-40-29 2-16</inkml:trace>
          <inkml:trace contextRef="#ctx0" brushRef="#br0" timeOffset="14150.2349">11782 3389 147 0,'-20'-6'33'16,"20"6"-1"-16,2 31-3 15,8 1-18-15,5 11-12 16,-1 10 0-16,4 10 1 16,0 1 1-16,2 5-1 15,0-1 2-15,-4-3-1 0,-1-13-12 16,3-3-13-16,-9-17-9 16,7-12 1-16,-16-20-3 15,27 2 0-15,-14-24-1 16</inkml:trace>
          <inkml:trace contextRef="#ctx0" brushRef="#br0" timeOffset="12629.9538">9658 3347 162 0,'-20'-23'36'0,"-2"1"-2"16,22 22-12-16,-23-9-21 15,23 9-1 1,2 27 0-16,8 4 0 16,10 10 0-16,2 13 0 0,7 11 0 15,5 3 0-15,2 4-1 16,4-1 0-16,1-5 0 15,1-10 0-15,-2-8-1 16,-1-17 2-16,-1-17-1 16,-2-12 0-16,-3-14 0 15,-3-17 2-15,-4-11-1 16,-6-10 0-16,-6-13 1 16,-5-4-1-16,-5-6 1 15,-8 6 0-15,-1 6 0 16,-4 10-1-16,0 10 2 15,0 10-1-15,9 31-1 16,-17-19-2-16,17 19-13 0,-3 25-8 16,10-2-8-16,-2 2-2 15,12 8 0-15,-5-1-1 16,12 6-1-16,-3-4 3 16</inkml:trace>
          <inkml:trace contextRef="#ctx0" brushRef="#br0" timeOffset="12854.1099">10387 3858 148 0,'9'29'34'0,"-2"0"0"15,7 10-6-15,-1-4-17 16,5 1-11-16,2 0 0 15,-2-8-3-15,2 3-15 16,-20-31-11-16,20 20-5 16,-20-20 1-16,7-34-2 15,-11-1 1-15,3-2-2 16</inkml:trace>
          <inkml:trace contextRef="#ctx0" brushRef="#br0" timeOffset="13334.9926">10989 4256 116 0,'0'0'35'0,"0"0"-1"0,0 0-3 16,0 0-10-16,-9-16-6 15,4-4-12-15,-4-7-3 16,0-9 0-16,-4-9 0 15,1-9 0-15,-1-9 0 16,0-5 0-16,3-8 0 16,2-5 0-16,7 6 0 15,1 1 0-15,7 5 0 16,5 10 0-16,5 9 0 16,1 10-1-16,3 11 1 15,-1 11-2-15,2 11-6 16,-4 3-9-16,4 13-10 15,-22-9-5-15,30 36 1 0,-22-14-1 16,-3 9-1-16,-5-6 1 16,-7 4 5-1</inkml:trace>
          <inkml:trace contextRef="#ctx0" brushRef="#br0" timeOffset="13525.4802">10759 3795 154 0,'0'0'32'0,"-4"29"0"16,4-29-5-16,36 2-25 16,-5-6-3-16,7-1 1 15,1-1-2-15,1-3-14 16,1 6-13-16,-4-4-4 0,-1 5 1 16,-7-9-1-1,1 4-1-15,-6-8-1 16</inkml:trace>
        </inkml:traceGroup>
        <inkml:traceGroup>
          <inkml:annotationXML>
            <emma:emma xmlns:emma="http://www.w3.org/2003/04/emma" version="1.0">
              <emma:interpretation id="{157F13CA-A577-4000-BC85-5311CCEC3E81}" emma:medium="tactile" emma:mode="ink">
                <msink:context xmlns:msink="http://schemas.microsoft.com/ink/2010/main" type="inkWord" rotatedBoundingBox="15192,8490 18207,8841 18094,9813 15079,9462"/>
              </emma:interpretation>
              <emma:one-of disjunction-type="recognition" id="oneOf6">
                <emma:interpretation id="interp30" emma:lang="en-US" emma:confidence="0">
                  <emma:literal>move</emma:literal>
                </emma:interpretation>
                <emma:interpretation id="interp31" emma:lang="en-US" emma:confidence="0">
                  <emma:literal>mum</emma:literal>
                </emma:interpretation>
                <emma:interpretation id="interp32" emma:lang="en-US" emma:confidence="0">
                  <emma:literal>mauve</emma:literal>
                </emma:interpretation>
                <emma:interpretation id="interp33" emma:lang="en-US" emma:confidence="0">
                  <emma:literal>moue</emma:literal>
                </emma:interpretation>
                <emma:interpretation id="interp34" emma:lang="en-US" emma:confidence="0">
                  <emma:literal>mute</emma:literal>
                </emma:interpretation>
              </emma:one-of>
            </emma:emma>
          </inkml:annotationXML>
          <inkml:trace contextRef="#ctx0" brushRef="#br0" timeOffset="15016.0675">12655 3754 112 0,'0'-18'34'0,"-9"-4"0"16,9 22-2-16,-11-30-10 15,11 30-6-15,0 0-12 0,0 0-4 16,0 0-1-16,0 39 1 16,7-6-1-16,1 4 1 15,4 5-1 1,-3 3 2-16,4 0 0 0,-4-4-1 15,3-3 1-15,-2-7-1 16,-3-4 0-16,-2-9 0 16,-5-18 0-16,0 0-2 15,0 0 0-15,20-22 1 16,-16-7 0-16,3-10 1 16,2-10-1-16,0-7 1 15,0-3 0-15,4-2 0 16,3 1 0-16,2 3 1 0,2 10-1 15,-1 9 0 1,3 17 0-16,2 15 0 16,1 17 0-16,2 16 1 15,0 13-1-15,2 10 0 0,2 9 0 16,-3 4 0-16,3-3 0 16,-2-3 1-16,-2-6-1 15,0-6 0-15,-2-11-1 16,-5-9 1-16,-2-11-4 15,-2-14-2-15,-16 0-2 16,26-27 1-16,-17 0 4 16,-2-10 3-16,0-8 0 15,0-8 0-15,2-1 4 16,2 4 3-16,2 1 0 16,5 10-1-16,4 8-3 15,1 17-2-15,4 14-1 0,2 18 1 16,-2 13-1-16,4 12 1 15,-6 9 0-15,-2 11 1 16,-3 0-1-16,-3-4-1 16,-5-3 0-16,-5-9-6 15,10-6-15-15,-16-14-10 16,7-9-1-16,-8-18-3 16,0 0 0-16,5-30-1 15,0 4 0-15</inkml:trace>
          <inkml:trace contextRef="#ctx0" brushRef="#br0" timeOffset="15459.4852">13712 4040 115 0,'15'27'33'0,"-15"-27"1"15,32 2-2-15,-16-15-13 16,10 1-5-16,-1-5-10 15,0-1-5-15,1 0 0 16,-3 6 1-16,0 3-1 16,-1 5 2-16,-4 8 0 15,-2 3 1-15,-5 11 0 16,-5 4-1-16,-3 5-1 16,-8 5 0-16,-2 0 0 15,-4 1 0-15,-4-3 0 0,-1 1 0 16,-4-4 0-16,4-2 0 15,0-2 0-15,3-1 0 16,6-2 0-16,3-4 0 16,10 0 0-16,-6-16-1 15,29 25 0-15,-6-17 0 16,6-1 0-16,7-5 0 16,2-1 0-16,5-1 1 15,1-1 0-15,1-1 0 16,-2 4-8-16,-5-8-12 15,2 3-9-15,-8-8-4 16,2 2 2-16,-12-9-1 16,5-6-1-16,-13-6 0 0</inkml:trace>
          <inkml:trace contextRef="#ctx0" brushRef="#br0" timeOffset="15893.1851">14472 3635 130 0,'0'0'34'0,"-16"-20"-2"16,16 20 0-16,0 0-14 16,0 0-9-16,0 0-9 15,25 40 0-15,-5-6 0 0,2 11 0 16,3 7 0-16,5 9 0 15,3 4 0-15,-1 0 0 16,3-6 0-16,-3-5 0 16,1-14 0-16,-1-9 0 15,-1-19 0-15,-4-14 0 16,-2-14 0-16,-1-13 0 16,-6-8 0-16,-6-12 0 15,-3-10 0-15,-7-4 0 16,-2-8 0-16,-7 3 0 15,-2 3 0-15,-2 4 0 16,2 9 0-16,0 11 0 0,-2 12 0 16,2 9 0-16,9 20-11 15,0 0-13-15,0 0-8 16,-3 23-1 0,12 1 0-16,0-3-1 15,10 8 0-15,1 0 0 0</inkml:trace>
          <inkml:trace contextRef="#ctx0" brushRef="#br0" timeOffset="16363.4364">15067 4067 169 0,'0'0'33'0,"0"0"-1"16,24-11-18-1,-1-1-7-15,4 1-7 16,2-2-1-16,2 4-1 0,1 4 1 16,-6 1 1-16,-3 6 3 15,-5 5-2-15,-18-7-1 16,16 29 0-16,-12-7 0 16,-6 3 0-16,-3 2 0 15,-4 2 0-15,-2 1 0 16,-3-1 0-16,1-4 0 15,2-2 0-15,2-3 0 16,7-4 0-16,2-16 0 16,11 24 0-16,-11-24 0 15,36 11 0-15,-9-10-1 16,2 1 0-16,2-2 0 16,1 0 1-16,-1 2 0 0,0 0 0 15,-2 1 0-15,-4 1 0 16,-2 3 0-16,-1 2-9 15,-22-9-9-15,25 15-6 16,-25-15-6-16,0 0-3 16,0 0 1-16,16-4 1 15,-16 4-1-15,0-32 8 16,4 10 9-16</inkml:trace>
        </inkml:traceGroup>
        <inkml:traceGroup>
          <inkml:annotationXML>
            <emma:emma xmlns:emma="http://www.w3.org/2003/04/emma" version="1.0">
              <emma:interpretation id="{7E6A08F3-B99A-4E06-9D51-C9073D60DCAD}" emma:medium="tactile" emma:mode="ink">
                <msink:context xmlns:msink="http://schemas.microsoft.com/ink/2010/main" type="inkWord" rotatedBoundingBox="18291,9651 18349,8566 18796,8589 18739,9675"/>
              </emma:interpretation>
              <emma:one-of disjunction-type="recognition" id="oneOf7">
                <emma:interpretation id="interp35" emma:lang="en-US" emma:confidence="1">
                  <emma:literal>f</emma:literal>
                </emma:interpretation>
                <emma:interpretation id="interp36" emma:lang="en-US" emma:confidence="0">
                  <emma:literal>a</emma:literal>
                </emma:interpretation>
                <emma:interpretation id="interp37" emma:lang="en-US" emma:confidence="0">
                  <emma:literal>Y</emma:literal>
                </emma:interpretation>
                <emma:interpretation id="interp38" emma:lang="en-US" emma:confidence="0">
                  <emma:literal>F</emma:literal>
                </emma:interpretation>
                <emma:interpretation id="interp39" emma:lang="en-US" emma:confidence="0">
                  <emma:literal>7</emma:literal>
                </emma:interpretation>
              </emma:one-of>
            </emma:emma>
          </inkml:annotationXML>
          <inkml:trace contextRef="#ctx0" brushRef="#br0" timeOffset="16793.5508">15968 4358 117 0,'18'22'34'0,"4"1"-1"16,-22-23-2-16,25 29-7 15,-25-29-9-15,0 0-14 16,0 0-1-16,0 0 0 16,-11-25 0-16,0 0 0 15,-5-8 0-15,-6-10 0 16,4-11 0-16,-5-5 0 16,1-13 0-16,-1-5 0 0,-1-4 0 15,6-4 0-15,4 0 0 16,8 3 0-16,6 8 0 15,9 6 0-15,6 8 0 16,8 8 0-16,8 11 0 16,3 10 0-16,0 8 0 15,3 10 0-15,-7 8 0 16,-1 6 0-16,-2 10-12 16,-27-11-11-16,24 36-9 15,-23-14 0-15,-4 3-1 16,-10-5 0-16,-3 1-1 15,-8-4-1-15</inkml:trace>
          <inkml:trace contextRef="#ctx0" brushRef="#br0" timeOffset="16970.6745">15838 3819 179 0,'20'19'33'0,"12"-4"0"16,-3-13-23-16,11-8-12 15,9 1-16-15,-4-10-13 16,3 1-1-16,-6-11-1 16,3 0-1-16,-3-8-1 15,-1-4-1-15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1-14T17:48:00.65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6BBF746-A1F0-4C4A-8510-7789503EE477}" emma:medium="tactile" emma:mode="ink">
          <msink:context xmlns:msink="http://schemas.microsoft.com/ink/2010/main" type="writingRegion" rotatedBoundingBox="2346,7879 9054,8135 8984,9961 2276,9704"/>
        </emma:interpretation>
      </emma:emma>
    </inkml:annotationXML>
    <inkml:traceGroup>
      <inkml:annotationXML>
        <emma:emma xmlns:emma="http://www.w3.org/2003/04/emma" version="1.0">
          <emma:interpretation id="{4E4D77EC-4996-4B00-82DD-D184C73B208C}" emma:medium="tactile" emma:mode="ink">
            <msink:context xmlns:msink="http://schemas.microsoft.com/ink/2010/main" type="paragraph" rotatedBoundingBox="2346,7879 9054,8135 8984,9961 2276,97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C57F665-7EBA-4F08-99DF-B383972F47A2}" emma:medium="tactile" emma:mode="ink">
              <msink:context xmlns:msink="http://schemas.microsoft.com/ink/2010/main" type="line" rotatedBoundingBox="2346,7879 9054,8135 8984,9961 2276,9704"/>
            </emma:interpretation>
          </emma:emma>
        </inkml:annotationXML>
        <inkml:traceGroup>
          <inkml:annotationXML>
            <emma:emma xmlns:emma="http://www.w3.org/2003/04/emma" version="1.0">
              <emma:interpretation id="{C6C59A45-8EE3-46C1-88B1-0F5CDF7A1172}" emma:medium="tactile" emma:mode="ink">
                <msink:context xmlns:msink="http://schemas.microsoft.com/ink/2010/main" type="inkWord" rotatedBoundingBox="2343,7954 4233,8026 4166,9777 2276,9704"/>
              </emma:interpretation>
              <emma:one-of disjunction-type="recognition" id="oneOf0">
                <emma:interpretation id="interp0" emma:lang="en-US" emma:confidence="0">
                  <emma:literal>Pi</emma:literal>
                </emma:interpretation>
                <emma:interpretation id="interp1" emma:lang="en-US" emma:confidence="0">
                  <emma:literal>Pin</emma:literal>
                </emma:interpretation>
                <emma:interpretation id="interp2" emma:lang="en-US" emma:confidence="0">
                  <emma:literal>Pic</emma:literal>
                </emma:interpretation>
                <emma:interpretation id="interp3" emma:lang="en-US" emma:confidence="0">
                  <emma:literal>pin</emma:literal>
                </emma:interpretation>
                <emma:interpretation id="interp4" emma:lang="en-US" emma:confidence="0">
                  <emma:literal>pic</emma:literal>
                </emma:interpretation>
              </emma:one-of>
            </emma:emma>
          </inkml:annotationXML>
          <inkml:trace contextRef="#ctx0" brushRef="#br0">126 1734 93 0,'0'0'41'0,"-20"0"-2"15,20 0-14-15,-20-7-13 16,20 7-3-16,-7-23-5 15,7 23-3-15,-7-36 0 16,5 12 0-16,-4-3-1 16,1-2 0-16,0-5 1 15,-3-4-1-15,1-5 0 0,-2-3 0 16,6-7 0 0,-5-2-1-16,1-5 1 15,3-1 1-15,-1-4-1 16,3-1 0-16,0-3 0 0,4 3 0 15,0 1 0-15,0 0 0 16,5 0 0-16,-1 4 0 16,4 0 0-16,3 2 0 15,5 3 1-15,0 0 0 16,7 0-1-16,2 2 1 16,6 2 0-16,5 2 0 15,1 3 0-15,1 6-1 16,5 1 0-16,0 8-1 15,2 3 1-15,4 7 0 16,-2 8 0-16,-3 7 0 16,-2 7 0-16,-1 5-1 15,-5 9 1-15,-2 8 0 0,-7 5 0 16,-6 5 1-16,-3 3-1 16,-5 2 0-16,-6 1-1 15,-6 2 2-15,-5 1-1 16,-3-1 0-16,-2-2-1 15,-4 1 1-15,-5-3 0 16,-2 0 0-16,-4-2 0 16,-1-1 0-16,-3-5 1 15,-4-1-1-15,-3-1 0 16,1-1 1-16,-4-5-1 16,1-2 0-16,-3-4 0 15,1-3-1-15,-3-2 1 16,-3-4 0-16,-1 1-1 0,-3-5 1 15,0-1 0-15,2 0 0 16,0 0 0-16,6-3 0 16,4 1-1-16,10-3 0 15,9 5-10-15,-1-6-15 16,17 6-7-16,0 0-2 16,8-16-1-16,-8 16-2 15,30-18 0-15</inkml:trace>
          <inkml:trace contextRef="#ctx0" brushRef="#br0" timeOffset="923.3638">1116 577 15 0,'0'0'18'0,"-9"-16"-3"0,9 16-1 15,0 0 1-15,0 0 4 16,0 0 4-16,0 0-2 16,0 0-1-16,18 14-1 15,-18-14-3-15,2 33-2 16,-5-12-4-16,4 10-4 15,-2 7-6-15,-1 3 1 16,-2 6-1-16,1 0 0 16,-1 1-1-16,2-4 1 15,0-1 0-15,1-6 0 16,1-6-1-16,1-8 1 16,1-5 0-16,-2-18 0 15,0 0-2-15,0 0-12 0,20 4-10 16,-20-4-7-16,20-32-4 15,-7 10-4-15,1-3-2 16,6 2 4-16</inkml:trace>
          <inkml:trace contextRef="#ctx0" brushRef="#br0" timeOffset="1428.5177">1600 853 89 0,'0'0'35'15,"-20"-22"-7"-15,20 22-5 16,0 0-3-16,0 0-4 16,-22 22-7-16,22-22-7 0,-5 28-1 15,1-4-1-15,3 5 0 16,1-1 0-16,-2 5 1 15,4-1-1-15,3 2 0 16,0 0 0 0,6-5 0-16,2-2 0 0,3-5-1 15,2-6 1-15,6-7 0 16,1-5-1-16,2-6 1 16,2-5 0-16,2-4-5 15,-6-9-11-15,6-2-6 16,-10-6-4-16,4 1-5 15,-10-8-3-15,-1 3-4 16,-8-4 0-16,-3-2 27 0</inkml:trace>
          <inkml:trace contextRef="#ctx0" brushRef="#br0" timeOffset="1608.302">1669 437 101 0,'0'0'35'16,"-28"13"-16"-16,28-13-26 15,-5 16-18-15,5-16-6 16,20 3-6-16,0-8-3 16,1-6 26-16</inkml:trace>
        </inkml:traceGroup>
        <inkml:traceGroup>
          <inkml:annotationXML>
            <emma:emma xmlns:emma="http://www.w3.org/2003/04/emma" version="1.0">
              <emma:interpretation id="{1F38C826-32FC-44FF-95FF-C359F652C09B}" emma:medium="tactile" emma:mode="ink">
                <msink:context xmlns:msink="http://schemas.microsoft.com/ink/2010/main" type="inkWord" rotatedBoundingBox="5538,8001 9054,8135 8994,9689 5478,9554"/>
              </emma:interpretation>
              <emma:one-of disjunction-type="recognition" id="oneOf1">
                <emma:interpretation id="interp5" emma:lang="en-US" emma:confidence="0">
                  <emma:literal>+P2i</emma:literal>
                </emma:interpretation>
                <emma:interpretation id="interp6" emma:lang="en-US" emma:confidence="0">
                  <emma:literal>+p2i</emma:literal>
                </emma:interpretation>
                <emma:interpretation id="interp7" emma:lang="en-US" emma:confidence="0">
                  <emma:literal>+Pai</emma:literal>
                </emma:interpretation>
                <emma:interpretation id="interp8" emma:lang="en-US" emma:confidence="0">
                  <emma:literal>tri</emma:literal>
                </emma:interpretation>
                <emma:interpretation id="interp9" emma:lang="en-US" emma:confidence="0">
                  <emma:literal>+24</emma:literal>
                </emma:interpretation>
              </emma:one-of>
            </emma:emma>
          </inkml:annotationXML>
          <inkml:trace contextRef="#ctx0" brushRef="#br0" timeOffset="2263.5843">3210 584 112 0,'0'0'40'0,"0"0"-8"16,0 0-18-16,30 8-4 16,-3-7 0-16,6-2-4 15,8-3-6-15,10 0 1 16,7-3-1-16,6-2 0 15,5 0 0-15,1-2 0 16,-3 2 0-16,-5 2 0 16,-7 2 0-16,-8-1-2 15,-11 3-6-15,-5 5-8 16,-15-4-6-16,-16 2-5 16,17 3-4-16,-17-3-2 0,0 0 0 15,0 0-4-15,0 0 22 16</inkml:trace>
          <inkml:trace contextRef="#ctx0" brushRef="#br0" timeOffset="2896.7675">3668 223 105 0,'0'0'36'15,"-22"-6"-5"-15,6 1-11 16,16 5-2-16,0 0-5 0,-18 9-6 16,18-9-6-16,-4 16-1 15,4-16-1 1,-1 33 1-16,1-6-1 0,-2 3 1 15,2 4 0-15,2 4-1 16,-1 2 0-16,-1 5 1 16,2-2 0-16,-2 4 0 15,0-4 0-15,2 2 0 16,-2-2-1-16,0 0 1 16,0 0 0-16,2-5 0 15,0-2 0-15,1-3 0 16,1-6 0-16,-1-4 0 15,3-5 0-15,-6-18 0 16,7 21 0-16,-7-21 0 16,0 0 0-16,0 0 1 15,0 0-1-15,16-5 0 16,-16 5-1-16,2-25-15 0,-2 25-11 16,14-22-6-16,-14 22 0 15,15-25-2-15,-15 25-3 16,16-23-2-16</inkml:trace>
          <inkml:trace contextRef="#ctx0" brushRef="#br0" timeOffset="4464.1634">4655 1630 118 0,'0'0'41'0,"0"0"-6"16,-16 5-14-16,16-5-10 15,0 0-5-15,0 0-6 16,1-27 1-16,1 9-1 16,0-7 0-16,0-6 0 15,0-5 0-15,-1-7 0 16,3-5-1-16,0-8 2 0,1-5-1 15,1-6 0-15,3-5 0 16,1-7 0-16,1-2-1 16,2-3 2-16,-1-3-1 15,-1-1-1-15,2 2 2 16,1 3-2-16,1 0 2 16,1 9-1-16,2 4 1 15,2 7 0-15,2 9-1 16,3 11 0-16,2 9 1 15,4 9-1-15,3 8 0 16,2 10 0-16,2 11 0 16,3 5 0-16,3 5 0 15,1 4 0-15,-2 6 0 0,0 4 1 16,-5 3-1-16,-3 3 1 16,-8-3-1-16,-8 7 1 15,-10-1 0-15,-9 3 0 16,-9 0 0-16,-9-3 0 15,-5 1 0-15,-8 2-1 16,-3-4 1-16,-6-4-2 16,-3-1 1-16,1-8 0 15,-3 0-1-15,0-3 1 16,0-5-1-16,0-3 0 16,4-5 0-16,1-3-1 15,6-2 1-15,3-4 0 16,7 0-1-16,6-3 1 0,18 5-10 15,-19-6-8-15,19 6-6 16,0 0-3-16,16 4-4 16,-16-4 0-16,23 5-1 15,-23-5 0-15,31 4 14 16</inkml:trace>
          <inkml:trace contextRef="#ctx0" brushRef="#br0" timeOffset="5516.7748">5442 887 138 0,'-17'-13'36'16,"17"13"-6"-1,-9-16-16-15,9 16-4 0,9-22-6 16,-9 22-4-16,26-21 0 15,-8 8 0-15,-2 1 0 16,4-1 0-16,0-1 0 16,-2 1 1-16,1 2-1 15,1 0 1-15,0 6-1 16,0 1 0-16,0 6 0 16,-2 4 1-16,0 4-1 15,-2 7 1-15,-3 8 0 0,-6 4 0 16,-2 5 0-1,-8 4 1-15,-3 3-1 16,-6 2 0-16,-3 2 0 16,-4-4 0-16,-5 1 0 0,-3-6-1 15,0 0 0-15,2-7 0 16,-1-1-1-16,5-4 1 16,1-3-2-16,5-4 1 15,15-17-1-15,-16 18 1 16,16-18 0-16,0 0-1 15,0 0 1-15,22-20 0 16,-6 5 1-16,2 1-1 16,0 1 2-16,4-1-2 15,3 5 1-15,0 2 0 16,2 3 0-16,-1 2 0 16,1 6 1-16,0 0-1 15,0 3 0-15,-4 5 1 0,3 1-1 16,-6 0 1-16,-2 1-1 15,-2 0 1-15,-16-14-1 16,23 24 0-16,-23-24 0 16,0 0 1-16,18 16-1 15,-18-16 0-15,0 0 0 16,0 0-13-16,0 0-12 16,0 0-6-16,0-25-2 15,0 25-1-15,4-29 0 16,-4 29-1-16</inkml:trace>
          <inkml:trace contextRef="#ctx0" brushRef="#br0" timeOffset="6011.2863">6286 953 130 0,'0'0'35'0,"-18"0"-4"16,18 0-11-16,-14 24-6 0,10-6-6 15,0 5-8-15,1 2 0 16,1 4 0-16,2-2 0 15,0 4 0-15,2-1 0 16,0 1 0-16,3-2 0 16,2-2 1-16,0-2-1 15,2-2 1-15,2-1-1 16,4-2 1-16,-1-4-1 16,6-2 0-16,0-5 1 15,5-2-1-15,0-3 0 16,1-2 0-16,1-4 0 15,2-2 1-15,-1-1-1 16,1-4 0-16,-3 2-1 0,-3-2 2 16,0-2-2-16,-1 4-10 15,-6-8-9 1,4 5-7-16,-9-8-5 0,0 1-1 16,-6-8-3-16,2-2-1 15,-5-7 1-15</inkml:trace>
          <inkml:trace contextRef="#ctx0" brushRef="#br0" timeOffset="6219.777">6310 464 167 0,'-19'-5'41'16,"19"5"-4"-16,-18 1-48 0,18-1-16 16,0 0-11-16,26-7-3 15,-26 7-3-15,21-11-1 16,-21 11 7-16</inkml:trace>
        </inkml:traceGroup>
      </inkml:traceGroup>
    </inkml:traceGroup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1-14T17:58:51.30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context xml:id="ctx1">
      <inkml:inkSource xml:id="inkSrc3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59.96094" units="1/cm"/>
          <inkml:channelProperty channel="Y" name="resolution" value="284.375" units="1/cm"/>
          <inkml:channelProperty channel="T" name="resolution" value="1" units="1/dev"/>
        </inkml:channelProperties>
      </inkml:inkSource>
      <inkml:timestamp xml:id="ts1" timeString="2013-11-14T17:58:45.929"/>
    </inkml:context>
  </inkml:definitions>
  <inkml:traceGroup>
    <inkml:annotationXML>
      <emma:emma xmlns:emma="http://www.w3.org/2003/04/emma" version="1.0">
        <emma:interpretation id="{953BEE65-2FF3-4412-B9FA-EC4A80355D35}" emma:medium="tactile" emma:mode="ink">
          <msink:context xmlns:msink="http://schemas.microsoft.com/ink/2010/main" type="writingRegion" rotatedBoundingBox="1556,3669 24602,5852 24018,12018 973,9835"/>
        </emma:interpretation>
      </emma:emma>
    </inkml:annotationXML>
    <inkml:traceGroup>
      <inkml:annotationXML>
        <emma:emma xmlns:emma="http://www.w3.org/2003/04/emma" version="1.0">
          <emma:interpretation id="{7D2C32D0-9677-4C59-82ED-A9123A522FD8}" emma:medium="tactile" emma:mode="ink">
            <msink:context xmlns:msink="http://schemas.microsoft.com/ink/2010/main" type="paragraph" rotatedBoundingBox="1556,3669 19168,5337 18842,8778 1231,71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849C5B4-F760-4C11-BAB8-2E1DCB5F70AE}" emma:medium="tactile" emma:mode="ink">
              <msink:context xmlns:msink="http://schemas.microsoft.com/ink/2010/main" type="inkBullet" rotatedBoundingBox="1370,5639 1898,5689 1835,6351 1307,6301"/>
            </emma:interpretation>
            <emma:one-of disjunction-type="recognition" id="oneOf0">
              <emma:interpretation id="interp0" emma:lang="en-US" emma:confidence="0">
                <emma:literal>•</emma:literal>
              </emma:interpretation>
            </emma:one-of>
          </emma:emma>
        </inkml:annotationXML>
        <inkml:trace contextRef="#ctx0" brushRef="#br0">0 30 95 0,'0'0'36'0,"0"0"-1"16,0 0-10-16,0 0-5 15,0 0-5-15,0 0-5 0,18 21-5 16,-7-1-4-16,5 5-2 16,2 6 1-16,0 7-1 15,0 3 0 1,4 6 0-16,-2 1 1 0,-1 3-1 16,3-3 1-16,-2 1-1 15,2-6 1-15,-4-3-1 16,0-4 1-16,-2-7 0 15,-4-8 0-15,1-5 1 16,-13-16 0-16,20 15 0 16,-20-15 0-16,16-6 0 15,-16 6 0-15,13-27 1 0,-4 4-2 16,-4-6 1-16,2-9 0 16,1-7-1-16,-1-7 1 15,0-5 0 1,0-5-1-16,4-1 1 0,2 2-2 15,-1 5 1-15,1 10 0 16,0 8-1-16,-2 9 0 16,-1 9-1-16,-10 20 0 15,0 0-9-15,0 0-7 16,15 24-5-16,-19-8-5 16,10 7-4-16,-6 1-2 15,7 1-1-15,0 0 0 16,0-3 11-16</inkml:trace>
      </inkml:traceGroup>
      <inkml:traceGroup>
        <inkml:annotationXML>
          <emma:emma xmlns:emma="http://www.w3.org/2003/04/emma" version="1.0">
            <emma:interpretation id="{C16FD301-5FA7-4141-95D5-80F5B5A1E9FE}" emma:medium="tactile" emma:mode="ink">
              <msink:context xmlns:msink="http://schemas.microsoft.com/ink/2010/main" type="line" rotatedBoundingBox="2244,3734 19168,5337 18842,8778 1918,7175"/>
            </emma:interpretation>
          </emma:emma>
        </inkml:annotationXML>
        <inkml:traceGroup>
          <inkml:annotationXML>
            <emma:emma xmlns:emma="http://www.w3.org/2003/04/emma" version="1.0">
              <emma:interpretation id="{97C2E7B7-11A7-404D-AF79-97FDB1418A9E}" emma:medium="tactile" emma:mode="ink">
                <msink:context xmlns:msink="http://schemas.microsoft.com/ink/2010/main" type="inkWord" rotatedBoundingBox="2119,5932 2667,6317 2444,6635 1896,6250"/>
              </emma:interpretation>
              <emma:one-of disjunction-type="recognition" id="oneOf1">
                <emma:interpretation id="interp1" emma:lang="en-US" emma:confidence="0">
                  <emma:literal>B.</emma:literal>
                </emma:interpretation>
                <emma:interpretation id="interp2" emma:lang="en-US" emma:confidence="0">
                  <emma:literal>B,</emma:literal>
                </emma:interpretation>
                <emma:interpretation id="interp3" emma:lang="en-US" emma:confidence="0">
                  <emma:literal>Be</emma:literal>
                </emma:interpretation>
                <emma:interpretation id="interp4" emma:lang="en-US" emma:confidence="0">
                  <emma:literal>"</emma:literal>
                </emma:interpretation>
                <emma:interpretation id="interp5" emma:lang="en-US" emma:confidence="0">
                  <emma:literal>B&amp;</emma:literal>
                </emma:interpretation>
              </emma:one-of>
            </emma:emma>
          </inkml:annotationXML>
          <inkml:trace contextRef="#ctx0" brushRef="#br0" timeOffset="1239.7119">660 384 63 0,'0'0'28'16,"0"0"1"-16,0 0-2 16,0 0-4-16,7 20-4 15,-7-20-2-15,0 22-4 0,0-22-5 16,4 36-3-16,-2-13-5 16,1 0-1-16,1 3 1 15,0-5 0-15,1 3 0 16,-1-5-1-16,-1 1 1 15,-3-20 0-15,4 25 0 16,-4-25 0-16,0 0 0 16,3 16 0-16,-3-16 1 15,0 0-1-15,0 0 1 16,0 0 0-16,0 0-1 16,-3-21 1-16,3 21 0 15,-6-27-1-15,5 9 1 16,-3 0-1-16,2-4 1 0,-1-3 0 15,3-2-1-15,-2 0 1 16,2 0-1-16,0 2 1 16,3-2-1-16,3 2 0 15,-1 1 1-15,4 5-1 16,0 1 0-16,0 1 1 16,-9 17-1-16,24-23-1 15,-24 23 1-15,25-7 0 16,-25 7-1-16,22 9 0 15,-22-9-1-15,20 23 1 16,-13-5 0-16,0 0 0 16,-3 2 0-16,-4-2 0 0,0 4 0 15,-6-3 0-15,-1 1-1 16,-6-4-2-16,3 2-1 16,-7-5 0-1,17-13 1-15,-29 22 1 16,29-22 0-16,-23 5 1 0,23-5 2 15,0 0 1-15,-16-13 3 16,16 13 0-16,5-19 0 16,-5 19-1-16,9-18 0 15,-9 18 0-15,20-11 0 16,-20 11-1-16,20 0-1 16,-20 0 0-16,25 12 0 15,-25-12 0-15,27 26-1 0,-14-10-1 16,1 2 1-1,-3 2-1-15,0 1 0 0,-4 1 1 16,2-1-1 0,-5 1 0-16,-1-4 0 0,-6 0 1 15,3-18-1-15,-11 29 1 16,11-29-1-16,-24 21 1 16,8-12 0-16,-2-3 0 15,-3-5 0-15,2-1 0 16,1-5 1-16,2-2 0 15,16 7 0-15,-25-24 0 16,25 24 0-16,-13-27-1 16,13 27-7-16,-2-23-6 0,2 23-5 15,8-18-3-15,-8 18-5 16,0 0-5 0,30-16-3-16,-30 16 0 15,22-7 7-15,-6 9 9 0</inkml:trace>
          <inkml:trace contextRef="#ctx0" brushRef="#br0" timeOffset="1659.801">1149 552 33 0,'0'0'20'0,"0"0"0"15,0 0-3-15,0 0 0 16,0 0 0-16,4 21 2 16,-4-21-1-16,11 27-1 15,-11-27-2-15,12 36-3 16,-5-18-3-16,2 5-2 16,-1-5-4-16,-8-18-8 15,14 33-9-15,-14-33-5 0,7 20-5 16,-7-20-5-16,0 0-5 15,0 0-1-15,0 0 1 16,0 0 5-16</inkml:trace>
        </inkml:traceGroup>
        <inkml:traceGroup>
          <inkml:annotationXML>
            <emma:emma xmlns:emma="http://www.w3.org/2003/04/emma" version="1.0">
              <emma:interpretation id="{B53FFC36-011F-4E44-A223-4399D1A81B02}" emma:medium="tactile" emma:mode="ink">
                <msink:context xmlns:msink="http://schemas.microsoft.com/ink/2010/main" type="inkWord" rotatedBoundingBox="4786,4410 8099,4724 7814,7733 4501,7420"/>
              </emma:interpretation>
              <emma:one-of disjunction-type="recognition" id="oneOf2">
                <emma:interpretation id="interp6" emma:lang="en-US" emma:confidence="0">
                  <emma:literal>Is</emma:literal>
                </emma:interpretation>
                <emma:interpretation id="interp7" emma:lang="en-US" emma:confidence="0">
                  <emma:literal>D"</emma:literal>
                </emma:interpretation>
                <emma:interpretation id="interp8" emma:lang="en-US" emma:confidence="0">
                  <emma:literal>p"</emma:literal>
                </emma:interpretation>
                <emma:interpretation id="interp9" emma:lang="en-US" emma:confidence="0">
                  <emma:literal>i]</emma:literal>
                </emma:interpretation>
                <emma:interpretation id="interp10" emma:lang="en-US" emma:confidence="0">
                  <emma:literal>DI</emma:literal>
                </emma:interpretation>
              </emma:one-of>
            </emma:emma>
          </inkml:annotationXML>
          <inkml:trace contextRef="#ctx0" brushRef="#br0" timeOffset="37424.3057">15438 2047 73 0,'20'2'27'16,"0"-4"0"-16,9 4 0 16,0-6-4-16,5 8-2 15,0-6-4-15,4 7-3 16,2 1-7-16,1 4-1 15,3 1-3-15,-5 2-3 16,3 1 0-16,3 2 0 16,-2 1 0-16,-1-5 0 0,-4-1-1 15,0-6 1-15,-4-1-3 16,-2-6-2-16,1 2-3 16,-10-7-3-16,3 5-1 15,-8-5-4-15,2 7-3 16,-20 0-4-16,19 0-3 15,-19 0-1-15,0 0 4 16,0 0 2-16,-10 16 2 16,10-16 2-16</inkml:trace>
          <inkml:trace contextRef="#ctx0" brushRef="#br0" timeOffset="36742.151">16332 1629 35 0,'0'0'13'0,"0"0"2"16,10 17 0-16,-10-17 0 16,0 0-1-16,0 0 2 15,0 0-1-15,13 16-2 16,-13-16-1-16,0 0-1 16,14 18-2-16,-14-18-1 15,17 16-1-15,-17-16 0 16,25 21 1-16,-9-4 0 0,0-7-1 15,2 7 0-15,2-1-1 16,2 2-1-16,1 0-1 16,1 0-1-1,1 0-3-15,2 2 0 0,-2-4 0 16,3-2 0-16,-5 1-1 16,0-5 1-16,1-2-1 15,-4-3 0-15,-4-1 0 16,-16-4-5-16,27-2-4 15,-27 2-3-15,18-6-3 16,-18 6-5-16,0 0-4 16,0 0-3-16,18-14-5 0,-18 14 7 15,0 0 3-15,0 0 3 16,-9-16 3-16</inkml:trace>
          <inkml:trace contextRef="#ctx0" brushRef="#br0" timeOffset="9247.2902">3257 573 19 0,'0'0'9'15,"0"0"1"-15,-7-20-1 16,7 20 1-16,0 0 2 16,0 0 2-16,0 0 3 0,0 0 1 15,0 0 0-15,0 0 2 16,0 0-3-16,0 0-1 15,-2 27-2-15,13-1-3 16,-4 6-5-16,7 7-2 16,1 12-3-16,3 5-1 15,0 3 0-15,0 4 0 16,-4 4 0-16,2-1 0 16,-3 1 0-16,-2-4 0 15,-2-4-1-15,-2-3 1 16,-1-4-1-16,-3-9 1 15,-1-3-1-15,0-11-2 16,1-6-3-16,-3-23-4 0,6 25-2 16,-6-25-2-1,0 0-2-15,0 0-3 0,0 0-3 16,0-27-3-16,-2 6 1 16,0-3-1-16,-3-12 3 15,-1 0 1-15,-1-11 19 16</inkml:trace>
          <inkml:trace contextRef="#ctx0" brushRef="#br0" timeOffset="10576.4036">3318 595 27 0,'13'-16'19'16,"7"1"-4"-16,3 1-1 15,0-1-1-15,6 3 0 16,0 1-1-16,2 0-1 16,1 4-1-16,4 3 1 15,2-3 0-15,7 7 2 16,1-5 0-16,4 3-1 15,4-3-1-15,4 5-1 0,0-8-1 16,5 5-3-16,-4-1-1 16,3-1-4-16,-3 3-1 15,3 0 1 1,-1 2-1-16,0 0 0 0,3 2 1 16,0 2-1-16,5-1 0 15,-2 1 1-15,3 1-1 16,-1 1 0-16,3-1 1 15,-2 4-1-15,-1-2 0 16,-2 0 0-16,-2 2 1 16,1-1-1-16,3 1 1 15,1-4-1-15,-1 0 1 16,-1-3-1-16,3 2 0 16,-3-1 1-16,3 3-1 15,-4-4 0-15,-6-4 0 16,-2 4 0-16,-3-2 0 15,-3 3 1-15,-6-3-1 0,-4 0 0 16,-3-2 0-16,-4 4 0 16,-4 0 0-16,-1 2 0 15,-6-1-1-15,-5-1 1 16,0 5-1-16,-20-7 1 16,25 22-1-16,-25-22 0 15,11 30 1-15,-6-10-1 16,-3 3 0-16,0 4 0 15,-2 6 1-15,0 1-1 16,0 6 1-16,2 1 0 16,1 4-1-16,3 2 1 15,-1 1-1-15,2 3 1 16,2-1 0-16,2-1 0 0,2 1 0 16,-1-3 0-16,1 0-1 15,0-2 1-15,-1-2 0 16,-1 0-1-16,4-2 1 15,-5-3 0-15,1-2-1 16,-2-3 1-16,2-3 0 16,-4-3 0-16,2-3 0 15,-3-7 0-15,-1 0 1 16,-5-17-1-16,11 25 0 16,-11-25 0-16,4 20 0 15,-4-20-1-15,3 16 2 16,-3-16-2-16,0 0 1 15,-5 16 0-15,5-16 0 0,0 0 0 16,-22 16 0-16,22-16 0 16,-31 9-1-16,10-5 1 15,-10 1 0-15,-1-1 0 16,-10-2 0-16,-3 3 0 16,-5-1-1-16,-6-1 1 15,-6-1 0-15,-4 3-1 16,-5-3 1-16,-6 0 0 15,-3 0 0-15,-5-2 0 16,-3 0 0-16,-2-2 0 16,1 0 0-16,1-1-1 15,-1-1 1-15,3 4 0 16,-1-4-1-16,4 4 1 0,4 2 0 16,-2 0 0-16,-2 2-1 15,1-3 1 1,3 3 0-16,1 0 0 15,1-1 0-15,3 1 0 0,-2-4-1 16,6 0 1-16,3 0-1 16,0-4 1-16,4 2 0 15,5-3 0-15,1-2 0 16,6-2 0-16,6-4 0 16,3 2 0-16,8 1 0 15,5-1 1-15,6 0-1 16,5-2-3-16,18 13-5 0,-24-14-4 15,24 14-6-15,0 0-4 16,0 0-4 0,0 0-4-16,0 0-1 15,24-14 0-15,-24 14 4 0,21 1 11 16</inkml:trace>
        </inkml:traceGroup>
        <inkml:traceGroup>
          <inkml:annotationXML>
            <emma:emma xmlns:emma="http://www.w3.org/2003/04/emma" version="1.0">
              <emma:interpretation id="{AECB7D17-8166-4425-ADE6-624A26A3C067}" emma:medium="tactile" emma:mode="ink">
                <msink:context xmlns:msink="http://schemas.microsoft.com/ink/2010/main" type="inkWord" rotatedBoundingBox="9217,5952 11579,4646 12765,6793 10403,8098"/>
              </emma:interpretation>
              <emma:one-of disjunction-type="recognition" id="oneOf3">
                <emma:interpretation id="interp11" emma:lang="en-US" emma:confidence="0">
                  <emma:literal>it</emma:literal>
                </emma:interpretation>
                <emma:interpretation id="interp12" emma:lang="en-US" emma:confidence="0">
                  <emma:literal>if</emma:literal>
                </emma:interpretation>
                <emma:interpretation id="interp13" emma:lang="en-US" emma:confidence="0">
                  <emma:literal>I',</emma:literal>
                </emma:interpretation>
                <emma:interpretation id="interp14" emma:lang="en-US" emma:confidence="0">
                  <emma:literal>of</emma:literal>
                </emma:interpretation>
                <emma:interpretation id="interp15" emma:lang="en-US" emma:confidence="0">
                  <emma:literal>¥1,</emma:literal>
                </emma:interpretation>
              </emma:one-of>
            </emma:emma>
          </inkml:annotationXML>
          <inkml:trace contextRef="#ctx0" brushRef="#br0" timeOffset="38001.6883">16247 2216 14 0,'0'0'10'16,"20"-4"1"-16,-20 4 1 16,0 0 0-16,27-5 2 15,-27 5 4-15,23-9 3 16,-3 7 5-16,-20 2-3 15,40-14-3-15,-19 1-1 16,6 6-2-16,-3-9-3 16,7 3-3-16,-3-1-5 15,-1-4-6-15,4 2 0 16,-4-2 0-16,2-2 0 16,-4 0 0-16,2 2 0 0,-5-2 0 15,-2 2 0-15,-2 4 0 16,-18 14-2-16,27-20-3 15,-27 20-3-15,16-11-4 16,-16 11-2-16,0 0-4 16,0 0-2-16,0 0-1 15,0 0 0-15,6 18 0 16,-6-18 2-16,0 0 1 16,-11 20 2-16,11-20 1 15,0 0 3-15,-16 22 2 16,16-22 1-16</inkml:trace>
          <inkml:trace contextRef="#ctx0" brushRef="#br0" timeOffset="15239.7951">8473 1383 95 0,'56'7'16'15,"4"-5"-4"-15,3-4-23 0,2-2-9 16,0 1-2-16,-2-1 0 16,-3-3 2-1,-4 2 4-15,-6-12 5 16</inkml:trace>
          <inkml:trace contextRef="#ctx0" brushRef="#br0" timeOffset="15722.843">8695 208 101 0,'-9'18'36'15,"11"3"-1"-15,11 15-4 0,1-1-12 16,15 10-5-16,7 0-3 16,11 5-3-16,5 2-8 15,8 2 0-15,7 0 0 16,1 2 0-16,4 0 0 15,-3 3 0-15,-6-1 0 16,-5 3 0-16,-9 0 0 16,-10 2 0-16,-12 4 0 15,-12-1-1-15,-13 1-1 16,-15-6 0-16,-9 4 0 16,-12-6 0-16,-6-1 1 15,-7-10 0-15,0-3 0 16,-1-7 1-16,4-9 0 0,7-4 0 15,6-9 1-15,11-5-1 16,20-11-6-16,0 0-8 16,0 0-8-16,0 0-8 15,36-4-2-15,-5-12-2 16,7-2-2-16,1-11 1 16,3-8 4-16</inkml:trace>
          <inkml:trace contextRef="#ctx0" brushRef="#br0" timeOffset="39971.3477">16301 3011 56 0,'0'0'34'0,"18"-11"1"16,-18 11-4-16,27-10-5 15,-11 2-4-15,9 8-4 16,-1-5-4-16,1 1-7 15,2 3-7-15,-1-8-12 16,2 5-7-16,-6-5-4 16,3 2-3-16,-7-6-4 15,-1 4-3-15,-17 9 2 16,18-23 2-16,-18 23 6 16,-6-16 7-16</inkml:trace>
          <inkml:trace contextRef="#ctx0" brushRef="#br0" timeOffset="17253.54">11752-859 57 0,'-2'-20'24'16,"2"2"1"-16,0 18 0 0,-3-27 1 15,3 27-3-15,0 0-1 16,0 0-3-16,0 0-5 15,0 0-3-15,10 29-3 16,-2 3-7-16,-1 8-1 16,0 10 0-16,4 8 0 15,1 14 0-15,5 11 0 16,-3 5-2-16,-1 5 1 16,-1 1 2-16,3-2-1 15,-4-1 2-15,-2-6-2 16,2-9 0-16,-4-10 0 15,-2-8 0-15,2-12 0 16,-3-6 0-16,1-8 0 0,1-5 0 16,-1-1-6-16,-8-10-12 15,3 2-7-15,0-18-6 16,-13 21-1-16,13-21 0 16,-23 11-1-16,4-14 0 15,1-5 8-15,0 1 6 16,-7-9 19-16</inkml:trace>
        </inkml:traceGroup>
        <inkml:traceGroup>
          <inkml:annotationXML>
            <emma:emma xmlns:emma="http://www.w3.org/2003/04/emma" version="1.0">
              <emma:interpretation id="{03E67F3A-9F39-4472-AB1A-45ABA545E8C8}" emma:medium="tactile" emma:mode="ink">
                <msink:context xmlns:msink="http://schemas.microsoft.com/ink/2010/main" type="inkWord" rotatedBoundingBox="11139,4429 19329,5818 18789,9002 10599,7613"/>
              </emma:interpretation>
              <emma:one-of disjunction-type="recognition" id="oneOf4">
                <emma:interpretation id="interp16" emma:lang="en-US" emma:confidence="0">
                  <emma:literal>Elite</emma:literal>
                </emma:interpretation>
                <emma:interpretation id="interp17" emma:lang="en-US" emma:confidence="0">
                  <emma:literal>Erie</emma:literal>
                </emma:interpretation>
                <emma:interpretation id="interp18" emma:lang="en-US" emma:confidence="0">
                  <emma:literal>Eliot</emma:literal>
                </emma:interpretation>
                <emma:interpretation id="interp19" emma:lang="en-US" emma:confidence="0">
                  <emma:literal>Elate</emma:literal>
                </emma:interpretation>
                <emma:interpretation id="interp20" emma:lang="en-US" emma:confidence="0">
                  <emma:literal>Elsie</emma:literal>
                </emma:interpretation>
              </emma:one-of>
            </emma:emma>
          </inkml:annotationXML>
          <inkml:trace contextRef="#ctx0" brushRef="#br0" timeOffset="21181.2303">10906 906 79 0,'0'0'29'15,"0"0"2"-15,-6 22 2 16,6-22-7-16,0 0-5 16,0 0-5-16,0 0-2 0,0 0-8 15,0 0-6-15,0 0 0 16,-9 19 0-16,9-19 0 16,4 29 0-16,-1-5 0 15,3 3 0-15,-3 7 0 16,3 2 0-16,-1 5 0 15,-1 0 0-15,0 1 0 16,-4-4 0-16,0-4 0 16,-2-5 0-16,0-6 0 15,0-7 0-15,2-16 0 16,-9 16-1-16,9-16-11 16,0 0-3-16,0 0-3 0,0 0-3 15,-4-18-3-15,-1-1-3 16,7 1-3-16,-8-6 3 15,1-6 6-15,1-5 2 16,-3-2 3-16,0-1 3 16,-2-2 3-16</inkml:trace>
          <inkml:trace contextRef="#ctx0" brushRef="#br0" timeOffset="35555.1426">15404 1462 51 0,'0'0'16'16,"0"0"1"-16,0 0 1 15,0 0 0-15,-9 16-8 16,11 0-1-16,0 4 0 15,5 5 2-15,-4 6 0 16,8 9 0-16,-3-4 1 16,2 7-2-16,-2-6 0 15,2 3-2-15,-2-2-2 16,-1-4-2-16,-4-5-3 16,1-9-8-16,1-1-5 15,-5-19-5-15,0 0-4 16,0 0-3-16,0 0-4 0,-3-21-1 15,-1-3 1-15,1-8 5 16,-3-4 5-16,1 0 4 16,-2-4 4-16</inkml:trace>
          <inkml:trace contextRef="#ctx0" brushRef="#br0" timeOffset="32603.3488">16223 379 60 0,'0'0'26'16,"0"0"1"-16,0 0 4 15,6 38 0-15,-8-15-7 0,6 13-6 16,-3 2-3-16,8 12-3 16,2 4-4-16,2 9-5 15,-1 2-3-15,5 3 0 16,-1 2 0-16,4-1 0 15,-6-6 0-15,1-7-2 16,1-4-10-16,-7-16-6 16,4-4-7-16,-10-14-3 0,-3-18-5 15,0 0 1-15,0 0-1 16,0 0 5 0,0 0 6-16,-22-29 5 15</inkml:trace>
          <inkml:trace contextRef="#ctx0" brushRef="#br0" timeOffset="23281.0206">10903 1494 59 0,'0'18'25'0,"0"-18"3"15,11 18-2-15,-11-18-5 16,33 15-3-16,-14-8-2 16,16 9 1-16,-3-5-3 15,13 9-1-15,-3-2-3 16,10 2-5-16,0-1-2 15,2 1-3-15,2-2 0 0,-2-2 0 16,-2-1-1-16,-1-1 0 16,-1-5 1-16,-3 2 0 15,-6-4-1 1,-3 0 1-16,0 0 0 0,-4 2-1 16,-1-1-1-16,-5-1-1 15,1 0 0-15,-4-2 0 16,-1 3-3-16,-6-1 0 15,0 0-1-15,-18-7-1 16,23 7 1-16,-23-7 0 16,0 0 0-16,18 4 0 15,-18-4 1-15,0 0 1 16,0 0 1-16,0 0 0 0,0 0 2 16,0 0 1-16,17 2 0 15,-17-2 1-15,0 0 0 16,0 0 1-16,0 0 1 15,0 0 0-15,0 0 1 16,0 0 3-16,10-22 5 16,-10 22 0-16,8-20 1 15,-8 20 0-15,14-36 0 16,-5 11-1-16,4-9-1 16,3-2-10-16,4-5 0 15,1-1 0-15,4-3 0 16,1 0 0-16,-3 2 0 0,6 7 0 15,-6 4 0-15,-1 3 0 16,0 2 0-16,-4 3 0 16,-2 1 0-1,-2 1 0-15,-1 1 0 16,-1-1 0-16,1 1 0 0,1 1 0 16,-1 2 0-16,-4 0 0 15,-9 18 0-15,22-20 0 16,-22 20 0-16,18-9 0 15,-18 9 0-15,0 0 0 16,18-3 0-16,-18 3 0 16,0 0 0-16,0 0 0 15,0 0 0-15,0 0 0 0,18-2-9 16,-18 2-12 0,0 0-6-16,0 0-6 15,0 0 1-15,0 0-1 16,-18 21 0-16,18-21 5 0,-20 20 6 15,20-20 6-15,-23 31 16 16</inkml:trace>
          <inkml:trace contextRef="#ctx0" brushRef="#br0" timeOffset="21822.1446">10783 830 87 0,'0'0'27'0,"5"-19"3"16,-5 19-2-16,11-20-5 0,-5 4-4 16,-6 16-2-16,23-18-4 15,-7 12-3-15,-16 6-9 16,35-11-1-16,-14 10 0 16,5 1 0-16,2 0 0 15,3 0 0-15,3 0 0 16,4-2 0-16,4 2 0 15,-1 0 0-15,3 2 0 16,1 3 0-16,0 0 0 16,2 4 0-16,-2 4 0 15,0 1 0-15,-2 4 0 16,-1 2 0-16,-3 0 0 16,-3 0 0-16,-1 0 0 0,-1-2 0 15,-3-2 0-15,-2-4 0 16,-2 1 0-16,0-4 0 15,0 2 0-15,-2-4 0 16,0 0 0-16,1 2 0 16,1 2 0-16,-2 2 0 15,2-4 0-15,-2 1 0 16,1-1 0-16,1 0 0 16,-2 2 0-16,-4-4 0 15,3 2 0-15,-2-3 0 16,-3 1 0-16,-1 4 0 15,-1-6 0-15,-17-5 0 16,23 13 0-16,-23-13 0 0,16 11 0 16,-16-11 0-16,0 0 0 15,0 0 0 1,11 19 0-16,-11-19 0 0,0 0-8 16,0 0-2-16,0 0-3 15,0 0-1-15,-3 18-4 16,3-18-2-16,0 0-2 15,0 0 1-15,0 0 1 16,0 0 0-16,-18 11-1 16,18-11 3-16,0 0 1 15,-24 5 5-15,24-5 1 16</inkml:trace>
          <inkml:trace contextRef="#ctx0" brushRef="#br0" timeOffset="20276.0805">9745 453 90 0,'0'0'31'0,"-18"16"1"15,18-16-5-15,-24 23-7 16,21-1-3-16,-6-2-2 0,7 14-3 15,0 5-5-15,9 10-5 16,8 8-2-16,6 14 1 16,8 6-1-1,0 8 0-15,5 6 0 0,0 3 0 16,0-1 0-16,-3-1 1 16,-4-5-1-16,-4-10-1 15,-5-3 1-15,0-9 0 16,-5-8-1-16,-2-3 1 15,-2-7-1-15,-2-4 1 16,-4-2-1-16,1-5 1 16,-4-3-1-16,0-4 1 15,-2-1 0-15,2-6-1 0,-2-4 1 16,2-18 1-16,-1 25 0 16,1-25 0-16,0 0 1 15,0 0-1 1,0 0-1-16,0 0 0 0,19 15 0 15,-19-15 0-15,17-2 0 16,-17 2 0-16,26-4 0 16,-8 4 0-16,4-3 0 15,5-1 0-15,2 0 0 16,7 3 0-16,5 1 0 16,8 1 0-16,1 7 0 15,8-1 0-15,5 7 0 0,0 1 0 16,5 3 0-16,2 1 0 15,0 1 0 1,2 0 0-16,-2-2 0 16,0 0 0-16,0-4 0 0,1-1 0 15,-1-4 0-15,2-2 0 16,-4-2 0-16,0-1 0 16,4-2 0-16,2 1 0 15,0 1 0-15,0 0 0 16,-1-1 0-16,1 3 0 15,2-1 0-15,-1 0 0 16,-1 1 0-16,-4-1 0 16,-2-1 0-16,1 1 0 15,-6-1 0-15,0 1 0 16,-6 1 0-16,-1-1 0 16,-4-1 0-16,2-1 0 15,-6-1 0-15,3-4 0 0,-3-1 0 16,-1-5 0-16,-2-1 0 15,-4 0 0-15,-1 0 0 16,-6 2 0-16,-3 0 0 16,-8 5 0-16,-3 2 0 15,-20 0 0-15,29 6 0 16,-29-6-9-16,16 9-3 16,-16-9-6-16,0 0-4 15,0 0-6-15,0 0-4 16,0 0-2-16,11-20 4 15,-11 20 2-15,-16-31 3 16</inkml:trace>
          <inkml:trace contextRef="#ctx0" brushRef="#br0" timeOffset="7940.3724">3533-830 20 0,'0'0'16'16,"-2"-17"-2"-16,2 17 2 15,0 0 2-15,0 0 3 0,0 0 3 16,-2 17-2-16,2-17-1 15,0 0-3-15,0 0-2 16,11 25-3-16,-11-25-3 16,11 23-5-16,-6-7-2 15,1 2-4-15,1 6 1 16,0 5-2-16,0 3 2 16,2 0 0-16,0 8-1 15,0 1 1-15,0 4-1 16,0 2 0-16,-3 4 1 15,3-5-1-15,-2 5 0 16,-1 1 1-16,1-4-1 16,0-1 1-16,0-2 1 0,0-3-2 15,1-5 1-15,-1-2 0 16,-2-8 0-16,2-4 0 16,-1-5-1-16,-6-18-5 15,9 25-5-15,-9-25-2 16,0 0-5-16,0 0-2 15,11 16-5-15,-11-16-3 16,0 0-3-16,0 0 3 16,0 0 3-16,0 0 4 15,0 0 21-15</inkml:trace>
          <inkml:trace contextRef="#ctx0" brushRef="#br0" timeOffset="18975.782">9496 415 26 0,'0'0'20'0,"0"-22"-1"16,0 22 0-16,0 0 1 15,0 0 1-15,20-20 6 16,-4 22-3-16,-16-2-1 15,35 13-3-15,-10-6-3 0,9 9-3 16,4-3-9 0,10 5-5-16,6-2 0 15,6 0 0-15,8-3 0 16,6-1 0-16,3-3 0 0,7-3 0 16,5-3 0-16,6 1 0 15,4-4 0-15,0 0 0 16,3-2 0-16,-1 2 0 15,1 2 0-15,-1 2 0 16,-2 3 0-16,-5 2 0 16,-4 2 0-16,-2 1 0 15,-4 1 0-15,-3 1 0 16,-4-3 0-16,-5-2 0 16,-3-4 0-16,-5-1 0 15,-6 0 0-15,-2-6 0 16,-9 2 0-16,-2-4 0 15,-8 1 0-15,-1-1 0 0,-9 2 0 16,-3 0 0-16,-5 1 0 16,-2 1 0-16,-17 0 0 15,21 0 0-15,-21 0 0 16,16 1 0-16,-16-1 0 16,0 0 0-16,24-3 0 15,-24 3 0-15,19-6 0 16,-19 6 0-16,27-7 0 15,-27 7 0-15,29-5 0 16,-11 1 0-16,2 1 0 16,0-3 0-16,1 3 0 15,5-1 0-15,-3-1 0 16,4 1 0-16,2 0 0 0,-4 1 0 16,2-1 0-16,0 2 0 15,0-1 0-15,-4 1 0 16,1 0 0-16,-3-1 0 15,3 3 0-15,1-2 0 16,-4 2 0-16,3 0 0 16,-3-2 0-16,1 0 0 15,-1 0 0-15,3 1 0 16,-6-1 0-16,2 0 0 16,-4 0 0-16,0 0 0 15,-16 2 0-15,23-3 0 16,-23 3 0-16,18 0 0 15,-18 0 0-15,0 0 0 0,0 0 0 16,0 0 0-16,0 0 0 16,9 20 0-1,-9-20 0-15,-2 19 0 16,2-19 0-16,2 33 0 0,-2-10 0 16,2 4 0-16,2 5 0 15,-1 8 0-15,3 5 0 16,-1 4 0-16,2 6 0 15,0 1 0-15,1 5 0 16,1 4 0-16,0-2 0 16,1 0 0-16,3 0 0 15,0-2 0-15,-3 0 0 16,3-3 0-16,0 0 0 16,-3-3 0-16,1-1 0 15,-2-1 0-15,-2-3 0 16,-1-3-1-16,-1-1-1 15,-1-1 1-15,-2-5-1 0,1-4 3 16,-1-4-1-16,0-3 0 16,1-4 0-16,-1-1 1 15,0-8-1-15,-2-16 0 16,3 27 0-16,-3-27 0 16,2 20 1-16,-2-20-1 15,0 0-1-15,-2 21 2 16,2-21-1-16,0 0 0 15,-7 20 0-15,7-20 0 16,0 0 0-16,-7 16-4 16,7-16-9-16,0 0-9 15,0 0-8-15,0 0-2 0,0 0-2 16,-18-18 0-16,13-3-2 16,-4-8 3-16</inkml:trace>
          <inkml:trace contextRef="#ctx0" brushRef="#br0" timeOffset="14975.6235">8434 771 175 0,'32'25'36'15,"2"-10"0"-15,10-1-28 16,8 2-14-16,0-5-6 16,11 9-9-16,-5-6-6 15,7 8-6-15,-7-8-1 16,3 6-1-16,-10-6-1 16,-6-1 6-16</inkml:trace>
          <inkml:trace contextRef="#ctx0" brushRef="#br0" timeOffset="34711.417">14985 1206 49 0,'-3'22'18'15,"3"-22"4"-15,0 0 5 16,0 0 1-16,22 7-4 16,-22-7-2-16,27-9-1 15,-8 9-3-15,-1-7-3 16,10 7-4-16,0-2-11 16,7 2 0-16,6 2 0 15,8 0 0-15,5 1 0 16,6 1 0-16,5 0 0 15,5-1 0-15,4-1 0 16,7 2 0-16,2-3 0 16,0 1 0-16,2-4 0 0,2 2 0 15,-3-5 0-15,-1 0 0 16,-1-3 0 0,-8-1 0-16,-1 0 0 15,-2 0 0-15,-4 2 0 0,-4 0-1 16,-5 3 1-16,-4 3 0 15,-6-1 0-15,-3 4 0 16,-3-1 0-16,-6 1 0 16,0 0 0-16,-3 0 0 15,-4 0 0-15,-2-1 0 16,-2 1 0-16,0 0 1 16,-1 2-1-16,-1 1 0 15,-3 0 0-15,0 3 0 0,0-1 0 16,-2 4 0-16,-2-1 0 15,-16-10 0-15,27 26 0 16,-27-26 0 0,18 28 0-16,-13-8 0 0,3-2 0 15,-3 6 0-15,-1 1 0 16,1 2 0-16,-3 3 0 16,5 1 0-16,-2 5 0 15,-1 0 0-15,5 7 0 16,-3 4 0-16,3 1-1 15,-6 6 1-15,8 2 0 16,-4 5 0-16,-1-1-1 0,3 6 1 16,0-3-1-16,0-1 1 15,1-3 0-15,1 0 0 16,0-3 0 0,-2-2-1-16,4 0 0 0,-4-5 1 15,0-1 0-15,0 1-1 16,-2-6 0-16,2 0 0 15,-2-3 0-15,1-4 1 16,-5-4 0-16,3-3 0 16,-3-6 0-16,1-1 1 15,-4-22-1-15,5 29 1 16,-5-29-1-16,6 19 0 16,-6-19 0-16,0 0 0 0,5 22 1 15,-5-22-2 1,0 0 1-16,0 18 1 15,0-18-1-15,0 0 0 16,0 0 0-16,0 0 0 0,0 0 0 16,0 0 1-16,0 0-1 15,-27-7 0-15,11 0-1 16,-4-2 1-16,-7-2 0 16,-4-2 0-16,-9-3 1 15,-6 0-2-15,-7 0 1 16,-10-1-3-16,-7 5 1 15,-12 1 1-15,-6 4 1 16,-6 1-1-16,-5 5 0 16,0 2 1-16,-2 1 0 15,3 2 1-15,1-1 2 16,3-1-3-16,7-4 1 16,8-1 0-16,3-3-1 0,6-3 1 15,5 0-1-15,9-3 1 16,0-4 0-16,7-1 0 15,4 1-1-15,4-2 1 16,1-1-1-16,0 2 0 16,1 1-1-16,-3 4 1 15,4 1-2-15,2 4 1 16,0 3-1-16,0 4 1 16,0 4 0-16,3 1-1 15,4 2 0-15,4-1 0 16,0 1 1-16,3-4-2 15,2 3 0-15,2-3-2 16,18-3 2-16,-28 4-1 0,28-4 1 16,-22 4-2-16,22-4 0 15,-16 0 2-15,16 0-1 16,0 0 0 0,-22 0-1-16,22 0 1 0,0 0 1 15,-23 0 0-15,23 0 2 16,0 0 1-16,-24-2 1 15,24 2 1-15,-16-4 0 16,16 4 0-16,0 0 2 16,-16-14 3-16,16 14 0 15,0 0 0-15,-18-20-1 16,18 20 1-16,0 0-1 16,-10-25 0-16,10 25-1 0,-1-29-1 15,1 9-3-15,0-3 1 16,0-8 0-16,3-3-1 15,1-4 1 1,-2-3 0-16,-2-6-2 0,-2-2 0 16,0-3 0-16,2 0 0 15,-4-5 0-15,1-3 0 16,-3 1 0-16,1-4 0 16,0-2 0-16,3-2 0 15,-2 3 0-15,2 3 0 16,1 1 0-16,1 3 0 15,0 3 0-15,5 5 0 0,2 4 0 16,-3 5 0 0,5 4 0-16,-2 6 0 15,-1 6 0-15,1 5 0 16,-7 19 0-16,7-22 0 16,-7 22 0-16,0 0 0 0,0 0 0 15,0 0 0-15,-7 25-5 16,7-25-9-16,0 29-6 15,0-29-6-15,3 34-4 16,-1-18-3-16,7 6 1 16,-3-4 0-16,6 0 8 15,6 2 5-15,4-2 6 16,9 3 7-16,3-1 6 16</inkml:trace>
          <inkml:trace contextRef="#ctx0" brushRef="#br0" timeOffset="16426.5105">10233-1008 93 0,'-8'-17'33'16,"-1"1"1"-16,9 16-3 0,0 0-10 15,0 0-4-15,0 0-4 16,-3 31-4-16,6-4-7 16,1 5-1-16,3 8 0 15,2 6-1-15,-2 10 0 16,4 7 0-16,2 9 0 15,-2 4 0-15,1 3 0 16,-1 7-1-16,0 1 0 16,-2-1 1-16,-2-3 0 15,-1-4 2-15,-3-5-2 16,3-6 0-16,-3-8 0 16,-1-10 0-16,2-7 0 15,1-11 0-15,1-1-6 0,-6-15-12 16,7 0-8-16,-7-16-5 15,0 0-2-15,0 0 0 16,16-12-2 0,-11-10 1-16,10-8 7 0</inkml:trace>
        </inkml:traceGroup>
      </inkml:traceGroup>
    </inkml:traceGroup>
    <inkml:traceGroup>
      <inkml:annotationXML>
        <emma:emma xmlns:emma="http://www.w3.org/2003/04/emma" version="1.0">
          <emma:interpretation id="{807021F5-934F-46EE-AB5E-967255CFB586}" emma:medium="tactile" emma:mode="ink">
            <msink:context xmlns:msink="http://schemas.microsoft.com/ink/2010/main" type="paragraph" rotatedBoundingBox="1552,7097 7747,7926 7575,9212 1380,83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E0D75EF-C5FD-4B5F-9F3B-9BDFB0593476}" emma:medium="tactile" emma:mode="ink">
              <msink:context xmlns:msink="http://schemas.microsoft.com/ink/2010/main" type="inkBullet" rotatedBoundingBox="1514,7380 2653,7532 2570,8151 1431,7999"/>
            </emma:interpretation>
            <emma:one-of disjunction-type="recognition" id="oneOf5">
              <emma:interpretation id="interp21" emma:lang="en-US" emma:confidence="0">
                <emma:literal>→</emma:literal>
              </emma:interpretation>
            </emma:one-of>
          </emma:emma>
        </inkml:annotationXML>
        <inkml:trace contextRef="#ctx0" brushRef="#br0" timeOffset="2694.6821">106 2032 69 0,'7'20'37'0,"-7"-20"0"16,26 7-7-16,-3-1-6 0,-5-8-5 16,13 4-5-16,-2-2-6 15,7-2-8-15,4 2 0 16,-1 2 0-16,6-2 0 16,-1 3-1-16,4 3 1 15,1 1 0-15,2 0 0 16,-3 2 0-16,3 2 1 15,-1 0-2-15,-3 3 2 16,0 1-1-16,-5 1 0 16,-4-4 0-16,-1 3-1 15,-2-3 1-15,-1-1 0 16,-3-2 0-16,-2-5 0 16,-1-4 0-16,0 0 0 0,-3-2-1 15,-2 2-4-15,-23 0-8 16,35-11-7-16,-35 11-7 15,19-14-4-15,-19 14-5 16,4-18 0-16,-4 18-1 16,-9-33 7-16</inkml:trace>
        <inkml:trace contextRef="#ctx0" brushRef="#br0" timeOffset="3104.4407">936 1797 52 0,'-7'18'29'16,"7"-18"4"-16,18 14-4 15,0-1-6-15,-2-8-5 16,11 11-1-16,-3-5-3 15,8 7-2-15,-3-4-4 16,0 4-6-16,-2 2-3 16,0 2 0-16,-3 5 0 15,-6 2 0-15,-4 3 0 16,-5 2 0-16,-3 2-1 0,-6 0 1 16,-4 0 0-16,-5-2 0 15,-2 2 1-15,-5-5-1 16,-2-2 1-16,-2-2 0 15,-3-2-1-15,1-4 0 16,0-3 0-16,2-7-3 16,20-11-10-16,-27 15-5 15,27-15-8-15,0 0-7 16,0 0 1-16,-1-20-2 16,10 4 1-16,-2-2 13 15</inkml:trace>
      </inkml:traceGroup>
      <inkml:traceGroup>
        <inkml:annotationXML>
          <emma:emma xmlns:emma="http://www.w3.org/2003/04/emma" version="1.0">
            <emma:interpretation id="{84299100-CF37-4177-A138-37812817D3DD}" emma:medium="tactile" emma:mode="ink">
              <msink:context xmlns:msink="http://schemas.microsoft.com/ink/2010/main" type="line" rotatedBoundingBox="5321,7601 7747,7926 7575,9212 5149,8887"/>
            </emma:interpretation>
          </emma:emma>
        </inkml:annotationXML>
        <inkml:traceGroup>
          <inkml:annotationXML>
            <emma:emma xmlns:emma="http://www.w3.org/2003/04/emma" version="1.0">
              <emma:interpretation id="{CE19E68C-16F1-48BB-A2B8-BE4FA6A7D193}" emma:medium="tactile" emma:mode="ink">
                <msink:context xmlns:msink="http://schemas.microsoft.com/ink/2010/main" type="inkWord" rotatedBoundingBox="5321,7601 7747,7926 7575,9212 5149,8887"/>
              </emma:interpretation>
              <emma:one-of disjunction-type="recognition" id="oneOf6">
                <emma:interpretation id="interp22" emma:lang="en-US" emma:confidence="0">
                  <emma:literal>vapid</emma:literal>
                </emma:interpretation>
                <emma:interpretation id="interp23" emma:lang="en-US" emma:confidence="0">
                  <emma:literal>ipo</emma:literal>
                </emma:interpretation>
                <emma:interpretation id="interp24" emma:lang="en-US" emma:confidence="0">
                  <emma:literal>ripo</emma:literal>
                </emma:interpretation>
                <emma:interpretation id="interp25" emma:lang="en-US" emma:confidence="0">
                  <emma:literal>Nipo</emma:literal>
                </emma:interpretation>
                <emma:interpretation id="interp26" emma:lang="en-US" emma:confidence="0">
                  <emma:literal>Vapid</emma:literal>
                </emma:interpretation>
              </emma:one-of>
            </emma:emma>
          </inkml:annotationXML>
          <inkml:trace contextRef="#ctx0" brushRef="#br0" timeOffset="11432.4672">3890 2426 111 0,'0'27'31'0,"2"-3"-4"16,5 5-13-16,-1-4-7 15,4 4-4-15,7 1 2 16,2 8-1-16,1-6 1 16,2 4-1-16,1 0 0 15,-1-2-3-15,0-3 0 16,-1-2 0-16,-3-9 0 15,-1-2 0-15,-17-18 1 16,25 14 0-16,-25-14 1 16,18-11-2-16,-18 11 1 15,7-34-1-15,-5 11-1 0,0-8 0 16,-4-5 0-16,-2-9-1 16,3 2-3-16,-3-9-6 15,2 9-4 1,-1-4-2-16,4 11-2 0,-4 2-5 15,6 14-4-15,-3 20-4 16,0 0-1-16,17 7 4 16,-10 15 2-16,4 10 26 15</inkml:trace>
          <inkml:trace contextRef="#ctx0" brushRef="#br0" timeOffset="12696.0157">4615 2452 132 0,'-27'9'37'16,"-3"0"0"-16,10 9-13 15,4-2-30-15,16-16-10 16,0 0-10-16,0 0-6 0,0 0-3 16,0 0-2-16,41 0 0 15,-10-20-1-15</inkml:trace>
          <inkml:trace contextRef="#ctx0" brushRef="#br0" timeOffset="12131.4965">4352 2898 102 0,'-4'16'40'16,"6"6"-8"-16,-5-3-11 0,8 8-7 15,-1 4-6-15,6 3-1 16,-2-1-1-16,4 1-2 16,-1-2-3-1,2 0-1-15,-2-3 0 0,-1-2 0 16,1-7 0-16,-4-4-2 15,-7-16-5-15,11 20-4 16,-11-20-1-16,0 0 0 16,0 0 1-16,-11-29-1 15,4 9 1-15,-7-8 1 16,-1-7 5-16,1-6 3 16,-4-7 4-16,3-3 2 15,1-6 3-15,5 3 5 16,-2-8-1-16,8 7 1 15,-1-3 0-15,9 11 0 16,3 4-1-16,6 11-3 16,0 10-4-16,8 10-4 0,2 10-1 15,1 9 1-15,4 13-2 16,-4 7-2-16,2 7-5 16,-7-2-1-16,2 6-2 15,-12-6-2-15,1 4 0 16,-13-9-1-16,1 0 2 15,-10-9 4-15,11-18 4 16,-29 17 4-16,11-17 3 16,-2-6 0-16,2-5 2 15,2 1-3-15,-1-5-3 16,17 15-3-16,-23-25-4 16,23 25-5-16,-13-18-5 15,13 18-3-15,0 0-2 0,0 0 3 16,0 0 3-16</inkml:trace>
          <inkml:trace contextRef="#ctx0" brushRef="#br0" timeOffset="12523.3159">4724 2721 87 0,'-6'17'35'15,"6"6"-4"-15,-5-1-7 16,9 8-6-16,-6-1-4 16,9 9-1-16,0 0-4 15,4 3-6-15,3 0-3 16,1-5-2-16,3 0-8 16,-4-14-5-16,8 1-6 15,-22-23-6-15,31 6-6 0,-21-24-3 16,1-11-1-16,-9-14 2 15,-2-11 18-15</inkml:trace>
          <inkml:trace contextRef="#ctx0" brushRef="#br0" timeOffset="12951.3632">4978 2590 64 0,'13'18'16'0,"7"-5"-5"0,3-4-22 16,2-7-12-16,8-1 1 15,-6-4 0-15,2-4 10 16</inkml:trace>
          <inkml:trace contextRef="#ctx0" brushRef="#br0" timeOffset="13635.3333">5866 2293 101 0,'-22'0'34'0,"2"7"0"15,-3 1-13-15,7 6-8 16,-2 2-4-16,7 9-1 15,2 6-2-15,7 10-1 16,7 13-11-16,4 4-3 16,11 9-1-16,0 1 1 15,9 6-2-15,4-8 1 16,6-3 0-16,3-16 4 16,-1-15 13-16,8-12 4 0,-4-20-2 15,4-12 1-15,-6-19 0 16,0-3 1-16,-8-13-1 15,-5 4-4-15,-4-6-5 16,-10 2-2-16,-9 1 1 16,-9 3 1-16,-7 3-1 15,-9 0 0-15,-5 4-1 16,-6-5-8-16,4 9-8 16,-8-6-6-16,8 5-8 15,1-4-5-15,6-3-2 16,6-3-3-16,8-8 3 15</inkml:trace>
        </inkml:traceGroup>
      </inkml:traceGroup>
    </inkml:traceGroup>
    <inkml:traceGroup>
      <inkml:annotationXML>
        <emma:emma xmlns:emma="http://www.w3.org/2003/04/emma" version="1.0">
          <emma:interpretation id="{96686655-9657-4801-B236-A9D70EF3880B}" emma:medium="tactile" emma:mode="ink">
            <msink:context xmlns:msink="http://schemas.microsoft.com/ink/2010/main" type="paragraph" rotatedBoundingBox="1420,8047 24226,7997 24231,10300 1425,103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DC96280-849B-49C1-A5EF-5496BF804DA8}" emma:medium="tactile" emma:mode="ink">
              <msink:context xmlns:msink="http://schemas.microsoft.com/ink/2010/main" type="line" rotatedBoundingBox="1420,8047 24226,7997 24231,10300 1425,10350"/>
            </emma:interpretation>
          </emma:emma>
        </inkml:annotationXML>
        <inkml:traceGroup>
          <inkml:annotationXML>
            <emma:emma xmlns:emma="http://www.w3.org/2003/04/emma" version="1.0">
              <emma:interpretation id="{91350AF7-C505-4349-BFD6-95DD85CA96B7}" emma:medium="tactile" emma:mode="ink">
                <msink:context xmlns:msink="http://schemas.microsoft.com/ink/2010/main" type="inkWord" rotatedBoundingBox="1423,9163 4680,9156 4683,10181 1425,10189"/>
              </emma:interpretation>
              <emma:one-of disjunction-type="recognition" id="oneOf7">
                <emma:interpretation id="interp27" emma:lang="en-US" emma:confidence="0">
                  <emma:literal>courser.</emma:literal>
                </emma:interpretation>
                <emma:interpretation id="interp28" emma:lang="en-US" emma:confidence="0">
                  <emma:literal>courser</emma:literal>
                </emma:interpretation>
                <emma:interpretation id="interp29" emma:lang="en-US" emma:confidence="0">
                  <emma:literal>courser,</emma:literal>
                </emma:interpretation>
                <emma:interpretation id="interp30" emma:lang="en-US" emma:confidence="0">
                  <emma:literal>conger.</emma:literal>
                </emma:interpretation>
                <emma:interpretation id="interp31" emma:lang="en-US" emma:confidence="0">
                  <emma:literal>Courser.</emma:literal>
                </emma:interpretation>
              </emma:one-of>
            </emma:emma>
          </inkml:annotationXML>
          <inkml:trace contextRef="#ctx0" brushRef="#br1" timeOffset="55295.0175">534 3707 25 0,'0'0'17'0,"-20"-16"-2"16,20 16 0-16,-13-16 0 15,13 16 2-15,-16-18 2 16,16 18 2-16,-9-20-2 15,9 20-4-15,-11-25-1 16,4 9-2-16,7 16-1 0,-11-29-3 16,11 29-4-16,-12-32-3 15,12 32 1 1,-27-29 1-16,10 16 0 16,-4 4 0-16,-3 0-2 0,-3 11-2 15,-5 5 0-15,-1 10 0 16,-3 6-1-16,0 9 0 15,4 12-2-15,-1 10 1 16,6 10 2-16,7 3 2 16,11 1 0-16,9 2-1 15,11-7 0-15,11-3-2 16,8-12 1-16,8-10-1 0,7-13 0 16,4-8 0-16,0-10-1 15,-1-2-6 1,-6-10-7-16,1 1-8 15,-12-7-4-15,1 4-5 16,-8-5 1-16,-2 1 0 0,-4-4-1 16</inkml:trace>
          <inkml:trace contextRef="#ctx0" brushRef="#br1" timeOffset="55783.0174">931 3819 77 0,'0'0'32'15,"5"-25"-3"-15,-5 25-7 16,-5-24-4-16,5 24-4 0,-22-19-4 16,22 19-2-16,-29-17-5 15,11 16 0-15,2 1-1 16,-2 7 1-16,2 4-1 15,-2 10 0-15,5 10-1 16,2 8 0-16,2 8-2 16,6 4 1-16,4 4-1 15,3 1 0-15,7-4 0 16,7-8 0-16,4-8-1 16,5-11 0-16,7-15 0 15,0-11 0-15,2-12 0 16,-1-8 0-16,-1-8 1 15,-5-4 0-15,-8 1 1 0,-6-4 1 16,-12 5 0-16,-4 1 0 16,-14 5 1-16,-3-1-3 15,-9 7-2-15,-2 1-3 16,0 5-4-16,-1-3-5 16,6 12-3-16,3-7-4 15,21 11-2-15,-20-9 0 16,20 9 0-16,12-16 0 15,6 4 1-15,6-1 5 16,3-5 18-16</inkml:trace>
          <inkml:trace contextRef="#ctx0" brushRef="#br1" timeOffset="56211.916">1091 3833 88 0,'-5'31'33'0,"0"-2"-4"15,8 10-4-15,-1 3-4 16,11 8-5-16,-4-3-5 16,7-2-11-16,6-2-1 15,-3-5 0-15,3 0-2 16,-4-11 0-16,2-9 1 16,-20-18 0-16,31 10-1 15,-31-10 2-15,21-10 0 16,-21 10 0-16,13-36 1 15,-8 12 1-15,-5-6-2 0,2-6 1 16,-2-6 0-16,6-3 0 16,-1 0 0-16,2 4 0 15,6 5 1 1,1 5 1-16,2 15 0 0,3 14 0 16,0 17 1-16,3 10-1 15,1 11 0-15,5 9 0 16,-3 4-1-16,0 1 0 15,2-1-2-15,-2-6-1 16,2-4-8-16,-5-15-10 16,0-6-5-16,-6-18-6 15,6-9-3-15,-6-11 0 0,2-11 0 16,-2-10 3-16</inkml:trace>
          <inkml:trace contextRef="#ctx0" brushRef="#br1" timeOffset="57293.8891">1972 3756 89 0,'0'0'35'0,"13"-18"-2"15,-13 18-6-15,0 0-7 16,0 0-9-16,-26-13-9 16,10 13 0-16,0-1-1 15,-4 2-1-15,0 7 0 16,0-1-1-16,2 4 1 0,2 3 0 15,3 4 0 1,6 2 0-16,4 3 0 16,4-1 0-16,8 1-1 15,4-1 1-15,7-2-1 0,3-2 0 16,8-2 0-16,3-4 0 16,2 1 0-16,-1 3 2 15,-5-1 0-15,-1 1 0 16,-2 4 0-16,-9 3 0 15,-5 4 0-15,-9 2 0 16,-6 1-1-16,-7 3-1 16,-6 1 0-16,-3-5 1 15,-5-1-2-15,-1-6 2 16,3-6-1-16,1-1 0 16,2-10 1-16,18-5-2 15,0 0 3-15,0 0-2 16,-4-25 2-16,4 25-2 0,36-33 1 15,-9 12 0-15,6-3 0 16,1-1 1-16,4 0-2 16,0-5 1-16,0 1 0 15,0-2 0-15,-4 2 0 16,-2 1 0-16,-3-1 1 16,-3 2 0-16,-7-2 0 15,-2 2 0-15,-8-2 1 16,-2 0-1-16,-5 1-1 15,-6-1 1-15,-3 4-1 16,-6 3-1-16,-1 6 1 16,-4 7-1-16,-2 9 1 15,-2 9-1-15,2 14 0 0,1 10 0 16,1 12 1-16,1 9 0 16,8 5 0-16,6 4 0 15,6 0 0-15,8-5 1 16,11-8-1-16,7-11 1 15,5-12-2-15,7-18 0 16,5-10-1-16,2-17 0 16,1-8 1-16,-2-8-2 15,0-5 1-15,-7-8-2 16,-4 2 1-16,-8-2 1 16,-8 2 2-16,-7 9 0 15,-9 4 2-15,-8 7 0 16,-5 7 1-16,9 18 1 0,-25-11 0 15,25 11 1-15,-22 32-3 16,13-8-1-16,9 4-1 16,0 7 1-16,5 1 0 15,3 3-1-15,2 3 1 16,1-1-1-16,6-3 0 16,-3-2 0-16,0 0-1 15,-1-9-11-15,5-4-5 16,-18-23-3-16,27 9-2 15,-21-25 0-15,6-4 1 16,-8-12 1-16,7-4 6 16,-10-9 14-16,-1-2 12 15,2 6 6-15,-5-6 3 0,10 11 0 16,-11-2-1-16,10 11-2 16,-8 2-2-16,2 25-5 15,14-18-7 1,-14 18-6-16,31 7-15 0,-31-7-11 15,38 27-5-15,-15-9 0 16,6 4-3-16,-2-3 1 16</inkml:trace>
          <inkml:trace contextRef="#ctx0" brushRef="#br1" timeOffset="57451.0571">3273 4409 130 0,'-2'40'27'0,"2"-11"-12"16,0-13-32-16,0-16-10 0,16-11-9 15,-3-20-1-15,7-15 1 16</inkml:trace>
        </inkml:traceGroup>
        <inkml:traceGroup>
          <inkml:annotationXML>
            <emma:emma xmlns:emma="http://www.w3.org/2003/04/emma" version="1.0">
              <emma:interpretation id="{A76838D4-F3A0-428B-87A9-BB46FA3A079B}" emma:medium="tactile" emma:mode="ink">
                <msink:context xmlns:msink="http://schemas.microsoft.com/ink/2010/main" type="inkWord" rotatedBoundingBox="5420,9179 6195,9177 6197,10165 5422,10167"/>
              </emma:interpretation>
              <emma:one-of disjunction-type="recognition" id="oneOf8">
                <emma:interpretation id="interp32" emma:lang="en-US" emma:confidence="1">
                  <emma:literal>of</emma:literal>
                </emma:interpretation>
                <emma:interpretation id="interp33" emma:lang="en-US" emma:confidence="0">
                  <emma:literal>oof</emma:literal>
                </emma:interpretation>
                <emma:interpretation id="interp34" emma:lang="en-US" emma:confidence="0">
                  <emma:literal>of.</emma:literal>
                </emma:interpretation>
                <emma:interpretation id="interp35" emma:lang="en-US" emma:confidence="0">
                  <emma:literal>off</emma:literal>
                </emma:interpretation>
                <emma:interpretation id="interp36" emma:lang="en-US" emma:confidence="0">
                  <emma:literal>oft</emma:literal>
                </emma:interpretation>
              </emma:one-of>
            </emma:emma>
          </inkml:annotationXML>
          <inkml:trace contextRef="#ctx0" brushRef="#br1" timeOffset="58398.1588">4375 4044 118 0,'-5'-23'36'0,"1"-1"-1"0,-8-10-11 15,1 2-10-15,-9-4-9 16,-3 0-5-16,-3 5 0 16,-1 2 0-16,-2 8-1 15,-1 1 1-15,1 9-1 16,2 7-1-16,5 13 1 15,2 9 0-15,4 13 0 16,5 12 0-16,6 11 0 16,7 9 0-16,5 6 0 15,7 1 1-15,6-5 1 16,9-8-1-16,4-10 0 16,4-17-2-16,3-15 0 15,-2-15 1-15,-2-13 0 0,-3-8-1 16,-10-10 3-16,-7-3-1 15,-8-4 1-15,-10 0 1 16,-11 4-1-16,-7 2 0 16,-5 7 0-16,-2-1 0 15,-2 8-2-15,4 4 0 16,3 5-3-16,4 2-3 16,18 7-7-16,0 0-4 15,13 20-5-15,7-6-2 16,16 9-2-16,2 4-2 15,14 8 5-15,2 2 5 16,4 8 6-16,-2 4 10 16,-2-1 8-16,-7 5 7 0,-6-8 13 15,-6-2 3-15,-17-9 0 16,0-3-1-16,-18-31-1 16,0 0-4-1,0 0-2-15,-29-24-7 0,0-14-9 16,-2-12-3-16,-9-13 0 15,-1-9-1-15,-1-5 1 16,3-4-1-16,5-4 0 16,8 2 0-16,6 2 0 15,13 8-1-15,9 8 1 16,11 7 0-16,6 10 0 16,7 8 1-16,8 15-13 0,-2 5-10 15,8 15-7-15,-7 8-5 16,1 10-1-16,-12 10 0 15,-1 10-1-15</inkml:trace>
          <inkml:trace contextRef="#ctx0" brushRef="#br1" timeOffset="58551.9848">4574 4209 109 0,'50'-16'4'0,"1"-9"-5"16,1-13-25-16,-1-10-9 0,5-3 0 16</inkml:trace>
        </inkml:traceGroup>
        <inkml:traceGroup>
          <inkml:annotationXML>
            <emma:emma xmlns:emma="http://www.w3.org/2003/04/emma" version="1.0">
              <emma:interpretation id="{4F0FCA32-3B62-484F-8CA7-0AF3AE164D30}" emma:medium="tactile" emma:mode="ink">
                <msink:context xmlns:msink="http://schemas.microsoft.com/ink/2010/main" type="inkWord" rotatedBoundingBox="-7050,6791 5270,-4899 16752,7200 4432,18892"/>
              </emma:interpretation>
              <emma:one-of disjunction-type="recognition" id="oneOf9">
                <emma:interpretation id="interp37" emma:lang="en-US" emma:confidence="0">
                  <emma:literal>momentousness</emma:literal>
                </emma:interpretation>
                <emma:interpretation id="interp38" emma:lang="en-US" emma:confidence="0">
                  <emma:literal>momentous</emma:literal>
                </emma:interpretation>
                <emma:interpretation id="interp39" emma:lang="en-US" emma:confidence="0">
                  <emma:literal>momentarily</emma:literal>
                </emma:interpretation>
                <emma:interpretation id="interp40" emma:lang="en-US" emma:confidence="0">
                  <emma:literal>momentously</emma:literal>
                </emma:interpretation>
                <emma:interpretation id="interp41" emma:lang="en-US" emma:confidence="0">
                  <emma:literal>momentous's</emma:literal>
                </emma:interpretation>
              </emma:one-of>
            </emma:emma>
          </inkml:annotationXML>
          <inkml:trace contextRef="#ctx0" brushRef="#br1" timeOffset="61033.703">5337 3823 148 0,'-9'39'36'0,"11"12"-5"16,-7 3-16-16,12 5-13 15,4 6-2-15,1-8 1 16,5 3-2-16,1-8 0 16,3-9-1-16,-3-12 0 15,2-8-1-15,-4-10 1 16,-16-13-1-16,26-4-1 16,-26 4 2-16,5-36 1 0,-9 9 0 15,-3-7 0-15,-5-8 2 16,1-6-1-16,0-6 0 15,7 0 1-15,6-2 0 16,7 4-1-16,7 3 2 16,6 12-1-16,7 11 2 15,5 12-1-15,4 14 1 16,0 16 0-16,0 9 0 16,2 11-1-16,-3 6 0 15,1 5-1-15,-2 1-1 16,-3 1 0-16,-6-4-1 15,-4-6 1-15,-5-6 0 16,-5-8-1-16,-6-7 1 0,-7-18-1 16,0 0 1-16,0 0-1 15,9-16-1-15,-3-11 1 16,1-6-1-16,0-10 0 16,6-4 0-16,3-3 0 15,4 1 1-15,3 6 1 16,1 7 2-16,1 11 0 15,0 14 0-15,4 13 0 16,-2 12 0-16,2 15 0 16,2 7 0-16,-2 7-1 15,-2 6-1-15,2 1 0 16,-2-3 0-16,0-7-1 16,3-3-9-16,-10-17-9 0,7-5-4 15,-9-17-5-15,11-9-1 16,-2-11-3-16,4-3-1 15,-4-7 0-15,4-4 12 16,5 2 17-16,-4 1 4 16,4 5 5-16,-5 4 13 15,-2 4 11-15,-4 2 3 16,2 4 2-16,-9 1-3 16,2 6-3-16,-20 7-5 15,25-14-4-15,-25 14-7 16,9-20-8-16,-9 20-3 15,-1-22 0-15,1 22 0 0,-15-21-1 16,15 21 0-16,-30-18-1 16,10 18 1-16,0 5-1 15,0 11 1-15,-2 8-1 16,3 8 0-16,4 8 1 16,8 8-1-16,5 3 1 15,11-3 0-15,7-3 0 16,8-5-1-16,6-11 0 15,8-15-1-15,6-14 1 16,3-14 0-16,1-15-1 16,-3-11 0-16,-3-6 0 15,-8-3 3-15,-10-1 1 16,-10 1 0-16,-12 6-1 16,-11 5 1-16,-7 11 0 15,-8 4-1-15,-1 8 0 16,-2 6-4-16,2-2-5 0,8 10-3 15,17 1-2-15,0 0-4 16,-9-20-2-16,9 20-3 16,31-25-3-16,-2 10 3 15,-4 1 5-15,6-1 4 16,-4 5 8-16,2 2 8 16,-6 8 9-16,-7 4 10 15,2 12 4-15,-7 2-1 16,6 15 1-16,-10 3-3 15,9 10-4-15,-3 8-5 16,3 6-7-16,2 3-7 16,0 0 0-16,0-6 0 15,2-8-7-15,1-1-4 16,-4-17-5-16,4-9-1 0,-1-21-1 16,4-6 0-16,-6-17 0 15,3-5 3-15,-6-14 12 16,-8-15 11-16,4-5 8 15,-13-5 2-15,4 3 0 16,-8-2 1-16,6 13-1 16,-5 1-2-16,3 19-5 15,6 10-7-15,-4 22-4 16,0 0-1-16,25 22 1 16,-7 7 0-16,2 10 0 15,5 4 0-15,1 4 0 16,2 2-1-16,3-1 1 15,0-4 0-15,-1-8-1 0,1-4-5 16,-6-16-4-16,-1-1 0 16,-4-14-1-16,1-6 1 15,-4-11 1-15,1-8 2 16,-6-10 5-16,-3-11 8 16,4-2 3-16,-6-7 2 15,6 2 0-15,-8-4 0 16,4 11-2-16,-5 6-1 15,1 10-5-15,-5 29-3 16,11-18 0-16,-11 18 0 16,14 25-1-16,-3 6 1 15,4 5 0-15,5 9 0 16,7 0 0-16,3 3 0 0,6-1 0 16,6-2 0-16,3-11 0 15,2-3 1-15,3-11-1 16,5-11 0-16,-3-7 1 15,2-6-1-15,-3-9 1 16,-3-10-1-16,-1-6-1 16,0-9 1-16,-5-3 0 15,-6-8 0-15,-7-1 0 16,-10-4 0-16,-8 4 0 16,-11 3 1-16,-11 13-1 15,-5 7 0-15,-9 12 0 16,-4 15 0-16,-3 13 0 0,-1 16 0 15,4 14-1-15,6 9 1 16,5 9-1-16,7 4 0 16,9 0 1-16,9-4-1 15,10-9-1-15,11-9-5 16,3-16-7-16,12-9-5 16,-3-21-5-16,7-8-3 15,-5-18-1-15,1-5-2 16,-5-11 1-16,-4-5 5 15,-5 1 8-15,-7-1 9 16,-4 3 8-16,-9 5 8 16,-6 12 7-16,-5 3 9 15,2 27 7-15,-14-18 0 0,14 18 0 16,-22 16-4-16,19 11-5 16,-5 5-3-16,10 12-7 15,2 4-6-15,3 6-7 16,8 2 0-16,-1-2 0 15,4-4-1-15,0-10 1 16,4-8-10-16,-10-15-5 16,5-5-5-16,-17-12-1 15,0 0 0-15,14-32-1 16,-14 10 1-16,-7-8 3 16,0-8 13-16,-4-4 10 15,-2-10 14-15,8 7 2 16,-3-3 2-16,10 6-1 0,0 1-1 15,13 16-2-15,-5 7-5 16,12 19-4 0,0 12-10-16,3 12 0 15,2 11-1-15,0 9 0 0,2 6 1 16,0 1-1-16,0 0 1 16,-2-7-1-16,2-4-9 15,-10-15-10-15,3-7-7 16,-22-19-6-16,24-9 0 15,-21-18 0-15,3-10 0 16,-10-12-1-16</inkml:trace>
          <inkml:trace contextRef="#ctx0" brushRef="#br1" timeOffset="62162.6908">9332 3985 160 0,'0'0'35'0,"27"-9"-1"16,4 7-14-16,-4-7-19 16,2-2-1-16,0 0 0 15,0 0 0-15,-6 2 0 16,-1 2-1-16,-6 4 1 15,-16 3-1-15,25 12 0 16,-14 4 1-16,2 10-1 16,-4 6 1-16,5 9-1 15,2 4 1-15,6 4 0 16,3 3 1-16,6-2-1 16,1-5 1-16,5-7 0 15,2-13-1-15,-1-14-1 0,-2-11 0 16,-1-12 0-16,-7-12 0 15,-6-10 1-15,-4-6-1 16,-7-8 1-16,-11-2 0 16,-7 1 2-1,-4 4-1-15,-5 4 1 0,-1 5-2 16,1 7-1-16,2 2-5 16,14 27-6-16,-15-29-3 15,15 29-4-15,0 0-3 16,26-14-1-16,-26 14 0 15,34-15 1-15,-14 6 8 16,1 6 10-16,5 3 8 16,-7-2 11-16,7 14 6 0,-26-12 2 15,29 33 0-15,-22-8-1 16,7 16-2 0,-8-1-4-16,3 14-5 0,-2 5-7 15,2 3-3-15,2-1-1 16,3-6 1-16,1-8-1 15,1-9 1-15,0-13-2 16,0-14 1-16,2-16-1 16,-1-13 0-16,-1-11 0 15,-2-5 0-15,1-10 1 16,-6-6 0-16,-4-6 1 16,-3 1-1-16,0 2 1 15,0 7 0-15,-2 8 0 0,1 5-2 16,3 17 2-16,-4 16-1 15,16 11 0 1,2 14 0-16,4 9-1 16,3 10 1-16,6 2 0 0,1 5 1 15,3-1-2-15,1-1 2 16,0-10-1-16,0-5 0 16,-4-8 0-16,-5-16 1 15,-1-8-1-15,-5-9 0 16,1-11 0-16,-6-7 0 15,0-9-1-15,-3-4 1 16,2 0 0-16,-1 2 0 16,2 6 1-16,4 6-1 0,0 8 0 15,2 12 1 1,3 15-1-16,2 11 0 16,4 10 0-16,-1 11 0 15,1 0 0-15,1 1-1 0,8-3-18 16,-6-14-13-16,2-14-2 15,-1-21-2-15,4-22 0 16,3-26-3-16</inkml:trace>
          <inkml:trace contextRef="#ctx0" brushRef="#br1" timeOffset="61229.8351">9404 3659 153 0,'0'0'34'0,"-16"30"-3"16,23 14-10-16,-3 10-12 0,5 5-10 15,5 13 1-15,4 4-1 16,2-3 1-16,2-2 0 16,3-9-12-16,-7-17-9 15,4-12-8-15,-9-17-5 16,-13-16 1-16,0 0-1 16,9-29 0-16,-22-1-1 15</inkml:trace>
          <inkml:trace contextRef="#ctx1" brushRef="#br0">8488 2921 0,'0'0'0,"0"0"0,0 160 15,0-84-15,0 1 16</inkml:trace>
          <inkml:trace contextRef="#ctx0" brushRef="#br0" timeOffset="24598.5398">10754 2336 75 0,'0'0'36'0,"0"0"-3"0,0 0-5 16,-14 17-4-16,14-17-4 15,10 32-4-15,3-7-5 16,-2 8-3-16,9 6-7 16,5 8-2-16,4 7 1 15,5 7-1-15,2 6 0 16,2 5 1-16,2 0-1 16,-2-2 0-16,0 0 1 15,-2-7-1-15,-4-9 1 0,-3-7 0 16,-4-15 1-16,-5-12 0 15,-2-13 0 1,-1-12 0-16,-5-12 1 16,-3-11-1-16,2-10 0 0,-6-9 0 15,3-1-1-15,-5-8 0 16,-3 0 0-16,-2 0 0 16,-5 2 0-16,2 4 0 15,-4 5 0-15,-2 3 0 16,0 7 0-16,2 8 0 15,4 3 0-15,1 6 0 16,2 0 0-16,2 18-9 16,4-16-7-16,-4 16-7 15,16 7-5-15,-16-7-5 16,22 27-3-16,-8-7-2 16,-3 2 2-16,2-3 7 15</inkml:trace>
          <inkml:trace contextRef="#ctx0" brushRef="#br0" timeOffset="27974.0394">12853 3218 148 0,'0'34'34'0,"3"8"1"16,-5-8-12-16,10 9-12 15,-1-5-10-15,2 3 0 16,2 2 0-16,0 1-1 16,1-1 1-16,1 2-1 15,-2-4 0-15,-2-5-1 16,1-4 0-16,-4-6 0 0,1-3-5 15,-7-23-2-15,6 22-3 16,-6-22-1-16,0 0 0 16,0 0-1-16,-6-26 0 15,-1 5-1-15,3-1 5 16,-3-8 3-16,2-3 2 16,-3-6 3-16,3-6 0 15,-2-2 4 1,-2-5 4-16,5 5 7 0,-5-9 0 15,7 11 1-15,-5-7-1 16,9 11 0-16,-4-1-2 16,6 8-2-16,1 5-4 15,2 4-7-15,-7 25 0 16,26-23-1-16,-10 23 1 16,4 5-1-16,3 8 1 0,1 5-1 15,1 2 0 1,0 5 1-16,0-2-3 0,-3 4-1 15,-2 2-1-15,-4-6 0 16,-3 4-1-16,-10-5-1 16,5 1 1-16,-12-7 1 15,-1 1 4-15,5-17 1 16,-29 18 4-16,7-9 3 16,-5-8 3-16,2 1-2 15,-6-4 2-15,2 4-2 16,-1-5-1-16,6 1-1 0,1 0-1 15,3-2-5 1,20 4-3-16,-25-7-5 16,25 7-5-16,0 0-5 15,0 0-7-15,0 0-5 0,0 0-2 16,0 0 1-16,-4-18 2 16,4 18 4-16</inkml:trace>
          <inkml:trace contextRef="#ctx0" brushRef="#br0" timeOffset="26383.5529">11499 3094 54 0,'0'0'28'16,"0"0"-1"-16,-16 16-2 0,16-16-4 15,-2 18-2-15,2-18 0 16,15 40 0-16,-10-15-4 15,11 13-3-15,-3-2-4 16,5 9-3-16,-2 0-2 16,2 0-3-16,-1-2 0 15,-3-2 0-15,0-3 0 16,-3-9 0-16,-2-8 0 16,-9-21 0-16,11 18 0 15,-11-18 0-15,0 0-2 0,-7-36-6 16,1 11-5-1,-6-11-1-15,3 2-1 16,-7-9 1-16,5 5-1 0,-4-7 3 16,4 2 2-16,1 3 5 15,2 2 4-15,5 6 3 16,-1 2 4-16,6 8 3 16,-2 0 5-16,0 22 0 15,16-21 0-15,-16 21 0 16,29-4-1-16,-9 11-1 15,0 1-3-15,5 4-7 16,4 4-2-16,0 2 0 16,-2 4 0-16,0 1 0 15,-4 2 0-15,-3 1 0 16,-3-3-2-16,-7 0 1 16,-4-3 0-16,-8-2 1 0,-3-2 0 15,5-16 0-15,-28 22 0 16,10-13 0-16,0-4 1 15,-1 1 0-15,-1-4 0 16,2 1-1-16,18-3 0 16,-26 6 0-16,26-6 1 15,0 0-2-15,-16 10 1 16,16-10 0-16,0 0 1 16,0 0-1-16,24 0 0 15,-8 0 0-15,2 2 0 16,7 0 0-16,0 2 0 15,4 1 0-15,0 2 0 0,2 2 0 16,-4 4 0-16,0 3 0 16,-4 2 0-16,-5 0 0 15,-3 2 0-15,-4 0 0 16,-4 1 0 0,-9-1-1-16,-1-4 1 0,-8 0-1 15,11-16 1-15,-33 26 0 16,10-16 0-16,-2-2 0 15,-4-5 0-15,0-3 2 16,-2-3-2-16,2-3 0 16,4-3 0-16,2-3 0 15,6 3 0-15,17 9-8 16,-20-22-8-16,20 22-7 0,-1-22-6 16,1 22-6-16,14-25-2 15,0 7-2-15,3-2 1 16,3 1 9-1</inkml:trace>
          <inkml:trace contextRef="#ctx0" brushRef="#br0" timeOffset="26729.0506">12219 3304 118 0,'0'17'39'0,"0"-17"-3"16,17 0-13-16,1 0-9 15,1-8-5-15,8 3-1 16,-1-2-2-16,4 1-5 15,7 3-4-15,-9-4-8 16,8 5-5-16,-10-9-4 16,6 9-3-16,-14-7-3 15,6 6-2-15,-24 3-4 16,25-18 1-16,-25 18 7 16,7-22 6-16,-7 22 4 15</inkml:trace>
          <inkml:trace contextRef="#ctx0" brushRef="#br0" timeOffset="26990.2248">12445 3054 49 0,'-2'26'20'0,"0"-8"2"15,2 5-3-15,2 0-2 16,2 8-4-16,-1-2-3 15,4 5-1-15,1 0-2 16,1-2-5-16,2 4-4 0,-2-7-5 16,1-2-4-1,-2-7-5-15,1-2-1 16,-9-18-3-16,0 0-4 0,18 7 1 16,-18-7 2-16,9-21 4 15,-8 3 8-15</inkml:trace>
        </inkml:traceGroup>
        <inkml:traceGroup>
          <inkml:annotationXML>
            <emma:emma xmlns:emma="http://www.w3.org/2003/04/emma" version="1.0">
              <emma:interpretation id="{B43CE319-7999-4DF3-965D-C86E4FC13D11}" emma:medium="tactile" emma:mode="ink">
                <msink:context xmlns:msink="http://schemas.microsoft.com/ink/2010/main" type="inkWord" rotatedBoundingBox="17039,8572 22088,8561 22092,10305 17043,10316"/>
              </emma:interpretation>
              <emma:one-of disjunction-type="recognition" id="oneOf10">
                <emma:interpretation id="interp42" emma:lang="en-US" emma:confidence="0">
                  <emma:literal>incensories</emma:literal>
                </emma:interpretation>
                <emma:interpretation id="interp43" emma:lang="en-US" emma:confidence="0">
                  <emma:literal>ironstone</emma:literal>
                </emma:interpretation>
                <emma:interpretation id="interp44" emma:lang="en-US" emma:confidence="0">
                  <emma:literal>kerosene</emma:literal>
                </emma:interpretation>
                <emma:interpretation id="interp45" emma:lang="en-US" emma:confidence="0">
                  <emma:literal>ironstones</emma:literal>
                </emma:interpretation>
                <emma:interpretation id="interp46" emma:lang="en-US" emma:confidence="0">
                  <emma:literal>Fearsome</emma:literal>
                </emma:interpretation>
              </emma:one-of>
            </emma:emma>
          </inkml:annotationXML>
          <inkml:trace contextRef="#ctx0" brushRef="#br0" timeOffset="39253.7053">15677 3218 23 0,'0'0'12'0,"3"-22"1"16,-3 6-2-16,0 16-1 15,4-32 0-15,3 14 2 16,-3-2-1-16,-1 2-1 15,6 2 1-15,-9 16 1 0,13-25 2 16,-13 25 0 0,12-18 1-16,-12 18-2 15,0 0 0-15,0 0-1 16,0 0-1-16,17 7-2 0,-12 15-2 16,4 6-3-16,2 8-3 15,5 13 0-15,4 8 1 16,2 10-1-16,3 1-1 15,4 1 1-15,-4-3-2 16,0-6 1-16,-1-10-2 16,-3-10 1-16,-2-11-2 15,-19-29-6-15,19 14-6 16,-19-14-5-16,6-22-4 0,-8 3-4 16,-5-12-2-16,-4 4-2 15,-3-5-2 1,-3-1 9-16,5 4 6 15</inkml:trace>
          <inkml:trace contextRef="#ctx0" brushRef="#br0" timeOffset="39465.8477">15895 3389 71 0,'0'0'34'0,"13"-29"0"16,-13 29-1-16,23-41-6 15,-3 14-4-15,-6-15-5 16,8 3-4-16,-2-1-13 15,-2-1-1-15,0 7 0 16,-4-2 0-16,3 14-15 16,-10 2-7-16,-7 20-7 15,0 0-6-15,0 0-1 16,0 0 0-16,0 0-1 0,0 0 5 16</inkml:trace>
          <inkml:trace contextRef="#ctx0" brushRef="#br0" timeOffset="39687.2075">16037 3328 169 0,'15'27'35'0,"5"0"0"16,-8-13-26-16,8-1-7 15,2-1 0-15,-2-1-1 16,-2 5-3-16,0-10-10 15,2 1-8-15,-20-7-6 0,32-7-7 16,-32 7-4-16,22-22-3 16,-17 2-1-16,-1-7 4 15</inkml:trace>
          <inkml:trace contextRef="#ctx0" brushRef="#br0" timeOffset="40277.8715">16395 3112 165 0,'-9'50'36'16,"1"4"-2"-16,-6-2-17 15,9-1-15-15,3 3-1 16,5-4-1-16,6-1 0 15,8-6 0-15,4-9 0 16,5-5 0-16,6-11 0 16,1-4 0-16,3-10 0 15,-2-8 0-15,-2-1-2 0,-5-6-7 16,2 4-7-16,-7-11-3 16,-2 5-6-16,-6-6-3 15,-1 1-3 1,-8-6-3-16,-3 3-2 0,-4-3 5 15,-8-6 8-15,-3 6 23 16</inkml:trace>
          <inkml:trace contextRef="#ctx0" brushRef="#br0" timeOffset="40442.9833">16490 3306 170 0,'18'15'40'0,"9"-1"-7"0,-1-16-21 15,1-9-27 1,12 1-11-16,-6-14-12 16,1-6-3-16,-5-17-1 15,0-9-1-15,-6-12 0 0</inkml:trace>
          <inkml:trace contextRef="#ctx0" brushRef="#br1" timeOffset="63954.2763">17338 3765 99 0,'-32'-20'32'15,"14"11"3"-15,-7-5-5 16,3 8-10-16,-3-3-7 16,5 8-4-16,2 4-1 15,0 10-1-15,3 5-5 16,3 12-2-16,3 10 0 15,5 7 0-15,6 9 0 16,0 3 0-16,10 6-2 0,5 1 1 16,4 1-2-16,6-8 1 15,6-7-1-15,-1-12-2 16,4-4-7-16,-1-14-6 16,-1-6-3-16,-7-16-4 15,4-6-3-15,-10-13-2 16,3-7-1-16,-8-4 2 15,2-6 8-15,2-4 6 16,0 1 7-16,-2-4 8 16,2 1 10-16,-6 6 7 15,2 4 8-15,-1 5 5 16,-8-4 4-16,-2 6 0 16,-12-4-3-16,4 8-4 15,-14-3-7-15,6 8-5 16,-8-2-5-16,-3 7-9 15,0 11-1-15,-1 9 0 16,1 9 0-16,4 11 0 0,2 9 0 16,5 10 0-16,6 14 0 15,5 2-2-15,7 7 0 16,7-3 0-16,13-3 1 16,6-6 0-16,10-12-2 15,6-18 0-15,10-22 2 16,8-23 0-16,-2-17 1 15,0-14 0-15,-11-10 1 16,-7-6 0-16,-16-7 1 16,-13 5 0-16,-22 6 1 15,-16 8 0-15,-12 13-2 16,-11 13 0-16,-4 5 0 16,-4 11-1-16,3 13 0 0,4 3 1 15,8 6-2-15,11 3-2 16,14 0-7-16,11-16-7 15,7 16-6-15,-7-16-6 16,44-7-3-16,-10-9-2 16,11 0 0-16,-2-6 3 15,4-1 8-15,0 1 10 16,-2 4 13-16,-5 4 13 16,-8 1 14-16,-6 19 6 15,-26-6 1-15,23 25 0 16,-25-2 0-16,-3 11-4 15,-10 4-7-15,5 13-8 0,-5 3-11 16,1 5-5-16,7 4 0 16,1-4-1-16,4 2 1 15,8-8-1-15,3-8 0 16,2-9 1-16,7-9-5 16,-2-22-5-16,4-5 0 15,-6-16-1-15,6-4 1 16,-7-14 1-16,-1-4 7 15,-1-7 4-15,-6-5 6 16,1 1 4-16,-6-8 1 16,5 8 1-16,-1-3 0 15,5 14-2-15,0 6-6 16,5 12-6-16,10 13 0 0,3 16 1 16,7 14 0-16,4 11-1 15,4 8-1-15,-3 12 1 16,6 0-1-16,-3-2 1 15,-2-6-7-15,-8-11-8 16,10-8-9-16,-12-24-6 16,5-12 0-16,-5-20-3 15,1-12 2-15,0-15-1 16,1-7 7-16</inkml:trace>
          <inkml:trace contextRef="#ctx0" brushRef="#br1" timeOffset="65218.1252">18939 3794 124 0,'0'0'35'0,"-29"-15"0"0,-2 17-7 16,6 11-7-16,-13-1-9 16,0 8-12-16,-1 2 0 15,3 1 0-15,5 2 0 16,7-1 0-16,19 3 0 16,7 0-1-16,21 0 0 15,15 0 0-15,16 3-1 16,11-1 1-16,9 7-1 15,6 2 0-15,-1 0 1 16,-5-1-1-16,-9-1 1 16,-13 0-1-16,-16-5 1 15,-18-6-1-15,-12-9 1 16,-6-16-5-16,-42 13 0 0,1-15 0 16,-6-3 0-16,-5-6 2 15,1 0 4-15,6 2 0 16,9 0 1-1,12 4 5-15,24 5 0 0,0 0 0 16,0 0 1-16,46-13-2 16,-1 2-3-16,7-3-1 15,6-8 1-15,3-5 0 16,4-5-1-16,-4-4 0 16,-7-5 0-16,-5-1 0 15,-11-1-2-15,-9 0 0 16,-13 7 1-16,-10 4-1 15,-14 5 1-15,-8 7-1 0,-5 11 1 16,-8 7-1 0,-4 15 1-16,-1 12 1 15,5 9-1-15,2 9 0 16,7 13-1-16,11 7 0 0,9 4 0 16,13-5 0-16,14-4 0 15,11-9 1-15,12-17-1 16,8-14-1-16,7-22 2 15,3-14 0-15,-1-14 1 16,-2-8 0-16,-9-6 0 16,-9-5-1-16,-9-1 1 15,-13 5 1-15,-7 10-1 0,-11 4-1 16,-8 10 1 0,-5 7-1-16,6 16 0 15,-16 7 0-15,5 16 0 16,8 10 0-16,4 10 0 15,3 13-1-15,5 3 0 0,4 6 1 16,3-4-1-16,4-7 0 16,5-6 0-16,-2-10 1 15,-1-18 0-15,0-13 0 16,-4-12 1-16,-6-15-1 16,-3-9 0-16,-10-10 0 15,-8-10 0-15,-8-5 0 16,-6-7 0-16,-4-2 1 15,0 2 0-15,5 0 0 16,2 5 1-16,8 9-1 16,6 9-1-16,6 9 0 15,7 10 1-15,-7 19-1 0,33-18-1 16,-15 14 0-16,4 8 1 16,-3 1-1-16,5 0 1 15,-2 3 0-15,1 1-1 16,-3 1 1-16,2-2-1 15,-22-8 1-15,28 18 0 16,-28-18 0-16,20 16 0 16,-20-16 0-16,4 18 0 15,-4-18 0-15,-6 27 1 16,3-6-1-16,1 6 1 16,4 4-1-16,3 14 0 15,4 7-1-15,6 6 0 16,6 6 0-16,6 1 0 0,10 0 1 15,4-6-1-15,6-6 0 16,0-16 2-16,3-10 0 16,-1-14-1-16,-2-15 1 15,-5-10-1-15,-8-12 1 16,-9-12 0-16,-12-9-2 16,-6-7 1-16,-11-7 0 15,-7-1 0-15,-7 3 0 16,-7 3 0-16,0 5 0 15,-2 11 0-15,2 8 0 16,3 10-1-16,2 9-8 16,20 11-8-16,-18-5-9 15,18 5-5-15,0 0-2 0,38-4-1 16,-11-7 0-16,13 2 0 16</inkml:trace>
          <inkml:trace contextRef="#ctx0" brushRef="#br0" timeOffset="14432.3197">5159-1113 63 0,'0'0'27'16,"3"24"3"-1,-3-6-2-15,7 14-3 16,-5 4-3-16,5 16-5 15,-3 8-3-15,3 13-4 0,0 8-3 16,3 7-5-16,-1 8-2 16,1 1-1-16,3-4 0 15,0 1 0-15,-1-8 0 16,-3-6 1-16,-2-8 0 16,1-13 0-16,-3-9 1 15,-1-8-1-15,-1-8-5 16,-4-14-9-16,8-4-8 15,-7-16-5-15,0 0-7 16,20 0 0-16,-4-9-2 16,2-4 0-16,11-5 3 15</inkml:trace>
          <inkml:trace contextRef="#ctx0" brushRef="#br1" timeOffset="65992.453">21270 4069 42 0,'16'4'24'0,"1"-10"7"16,4 10-1-16,-21-4-4 0,38-11-1 15,-38 11-3 1,35-20-2-16,-35 20-4 16,21-27-5-16,-21 27-9 15,0-34-1-15,-9 16-1 0,9 18 1 16,-30-27 0-16,8 20-1 16,-3 3 1-16,-4 8-1 15,0 9 1-15,0 8-1 16,0 13 0-16,4 8 0 15,5 10-1-15,7 6 0 16,12 1 0-16,8 2-1 16,14-9 1-16,8-7 0 15,11-12 0-15,5-15 0 0,2-18 2 16,2-13-1 0,-4-9 1-16,-7-8 0 15,-9-6 0-15,-11-2 0 16,-11-3 0-16,-13-1-1 0,-6 3 0 15,-6 5 1-15,-6 1-1 16,1 4-1-16,3 4 1 16,6 4-1-16,5 4 0 15,9 17-6-15,0 0-9 16,30 0-6-16,3 20-3 16,-1 2-1-16,13 14-2 15,-3 0 5-15,10 16 5 16,-3 4 14-16,-9-6 19 15,3 8 6-15,-14-12 3 16,-4 3 2-16,-14-15 1 16,-2 0-3-16,-9-34-6 0,-15 20-7 15,15-20-9-15,-36-27-2 16,13-9 2-16,-1-12-1 16,3-17 0-16,3-11-1 15,3-8 1-15,3-6-1 16,8 0 0-16,4-2 0 15,9 11 0-15,6 7-1 16,1 15 1-16,5 12-1 16,5 11 0-16,1 11-2 15,2 14-10-15,-6 4-8 16,4 14-9-16,-9 2-3 16,0 7 0-16,-14 1 0 15,-4 8 0-15,-13-2 2 0</inkml:trace>
          <inkml:trace contextRef="#ctx0" brushRef="#br1" timeOffset="66152.0181">21640 3965 148 0,'-7'30'34'15,"18"-1"1"-15,7-20-5 16,18-2-22-16,7-10-8 16,6-10 0-16,5-3-9 15,-7-18-15-15,7 1-10 16,-11-8-3-16,4 1 0 15,-7-6-1-15,0-1 1 16</inkml:trace>
          <inkml:trace contextRef="#ctx0" brushRef="#br1" timeOffset="66398.4152">22355 3501 159 0,'0'0'37'0,"0"0"-1"16,0 0-14-16,21 3-23 16,3-8 1-16,3-4 0 15,5 0-1-15,3-2 1 16,4-2-2-16,1-1 1 16,3 1-15-16,-7-6-7 15,6 6-8-15,-10-3-4 0,-3 3-3 16,-9-1-4-16,-20 14 1 15,7-24 19-15</inkml:trace>
          <inkml:trace contextRef="#ctx0" brushRef="#br1" timeOffset="66697.6168">22270 3641 161 0,'-7'65'44'15,"8"3"-1"-15,3-3-36 16,11 0-7-16,8 1 0 16,4-1 0-16,6-6 0 0,4-1 0 15,5-4-2-15,3-7 0 16,4-8 0 0,-2-6-1-16,0-10 2 15,-4-7-1-15,-3-7 2 0,-6-11-2 16,-3-14 2-16,-6-11-4 15,-2-2-11-15,-8-12-7 16,-3-2-8-16,-8-7-2 16,-2 3 1-16,-9-7-1 15,-2 9-2-15,-10-4 4 16</inkml:trace>
          <inkml:trace contextRef="#ctx0" brushRef="#br1" timeOffset="66886.7424">22367 3950 165 0,'20'26'36'15,"18"-5"-1"-15,4-21-16 16,4-2-19-16,18-3-8 16,-10-15-19-16,4 0-9 15,-10-12 1-15,3-4-2 16,-12-13-3-16,1-5 0 15</inkml:trace>
        </inkml:traceGroup>
      </inkml:traceGroup>
    </inkml:traceGroup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1-14T17:59:21.22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1F9F012-A4D8-481C-9B03-5E1098568D3B}" emma:medium="tactile" emma:mode="ink">
          <msink:context xmlns:msink="http://schemas.microsoft.com/ink/2010/main" type="writingRegion" rotatedBoundingBox="15610,4377 23492,4377 23492,8113 15610,8113"/>
        </emma:interpretation>
      </emma:emma>
    </inkml:annotationXML>
    <inkml:traceGroup>
      <inkml:annotationXML>
        <emma:emma xmlns:emma="http://www.w3.org/2003/04/emma" version="1.0">
          <emma:interpretation id="{E6A0B64E-9F42-4F0A-9DFB-AA47656A293A}" emma:medium="tactile" emma:mode="ink">
            <msink:context xmlns:msink="http://schemas.microsoft.com/ink/2010/main" type="paragraph" rotatedBoundingBox="15610,4377 17870,4377 17870,5243 15610,52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8A233DC-28E9-488B-9374-E9C652DD6BAD}" emma:medium="tactile" emma:mode="ink">
              <msink:context xmlns:msink="http://schemas.microsoft.com/ink/2010/main" type="line" rotatedBoundingBox="15610,4377 17870,4377 17870,5243 15610,5243"/>
            </emma:interpretation>
          </emma:emma>
        </inkml:annotationXML>
        <inkml:traceGroup>
          <inkml:annotationXML>
            <emma:emma xmlns:emma="http://www.w3.org/2003/04/emma" version="1.0">
              <emma:interpretation id="{D1E1C02A-C5F7-457A-BC99-A542DD443FFB}" emma:medium="tactile" emma:mode="ink">
                <msink:context xmlns:msink="http://schemas.microsoft.com/ink/2010/main" type="inkWord" rotatedBoundingBox="15610,4377 17870,4377 17870,5243 15610,5243"/>
              </emma:interpretation>
              <emma:one-of disjunction-type="recognition" id="oneOf0">
                <emma:interpretation id="interp0" emma:lang="en-US" emma:confidence="1">
                  <emma:literal>Then</emma:literal>
                </emma:interpretation>
                <emma:interpretation id="interp1" emma:lang="en-US" emma:confidence="0">
                  <emma:literal>then</emma:literal>
                </emma:interpretation>
                <emma:interpretation id="interp2" emma:lang="en-US" emma:confidence="0">
                  <emma:literal>than</emma:literal>
                </emma:interpretation>
                <emma:interpretation id="interp3" emma:lang="en-US" emma:confidence="0">
                  <emma:literal>them</emma:literal>
                </emma:interpretation>
                <emma:interpretation id="interp4" emma:lang="en-US" emma:confidence="0">
                  <emma:literal>thon</emma:literal>
                </emma:interpretation>
              </emma:one-of>
            </emma:emma>
          </inkml:annotationXML>
          <inkml:trace contextRef="#ctx0" brushRef="#br0">-4011-2202 95 0,'-22'-9'34'0,"22"9"-1"15,0 0-1-15,0 0-8 16,0 0-6-16,4 25-4 15,12-14-9-15,10 2-5 16,10 3 0-16,7 0 0 16,6-1 0-16,3-1 0 15,6-1 0-15,1-3 0 16,-1-1 0-16,-2 0 0 16,-6 0 0-16,-8-9-9 0,-1 13-13 15,-17-9-6-15,-4 10-4 16,-20-14 2-1,0 18-6-15,-16-13-1 16,-2-1 1-16,-8 0 12 0,-8-10 24 16</inkml:trace>
          <inkml:trace contextRef="#ctx0" brushRef="#br0" timeOffset="1308.9061">-3758-2101 81 0,'5'41'24'16,"1"10"1"-1,-1 10-3-15,-1 2-11 16,1 5-5-16,2 1-1 16,2-1 0-16,0-1-2 0,-2-6 0 15,-1-7-1-15,1-11-3 16,0-5-5-16,-1-13-5 15,3-5-3-15,-9-20-3 16,0 0-3-16,18 2-2 16,-9-20-1-16,0-9 1 15,-2-13 4-15,4-9 6 16,-4-12 2-16,6-9 5 16,-2 0 7-16,-2-2 6 0,0 7 6 15,-2 6 4 1,0 12 5-16,0 15 5 15,-3 12 5-15,-4 20-1 16,0 0-6-16,20 36-4 0,-15-4-4 16,6 19-3-16,-4 1-5 15,2 7-10-15,2 4 0 16,0 0 0-16,1-7 0 16,-1-6 0-16,4-7-2 15,-3-14-7-15,5-9-4 16,-17-20 0-16,30 13-1 15,-30-13 0-15,27-18 1 16,-16-4 1-16,2-3 7 16,-2-4 6-16,-1-9 7 15,9 6 7-15,-7-6-3 16,6 7 2-16,-2-1-1 0,2 14-1 16,-1 2-1-16,1 16-2 15,-18 0-9-15,29 29 0 16,-17-2 0-16,3 9 0 15,-1 5 0-15,2-1 0 16,2 1 0-16,6-5 0 16,1-4 0-16,2-12 0 15,4-7 0-15,1-15 0 16,3-5 0-16,-3-9 0 16,4-10 0-16,-3-2 0 15,-1-7 0-15,-5-1 0 16,-3-1 0-16,-6 1 0 15,-7-2 0-15,-8 5 0 0,-6 3 0 16,-6 5 0-16,-6 3 0 16,-3 8 0-16,-4 7 0 15,1 10 0-15,3 10 0 16,0 6 0-16,3 12 0 16,4 7 0-16,6 9 0 15,1 1-3-15,12 4-2 16,4-8-7-16,12-5-4 15,1-12-1-15,11-9-5 16,-2-18-1-16,13-11-1 16,-3-16 2-16,2-3 2 15,-6-8 7-15,-2-2 5 16,-7 3 7-16,-8 1 5 0,-8 1 8 16,-8 7 3-16,-2 8 6 15,-10 2 3-15,5 18 1 16,-16-11-1-16,16 11-3 15,-11 20-1-15,13 3-6 16,-4 2-8-16,7 10-6 16,2 2 0-16,2 3 0 15,4 0 0-15,-2-6 0 16,3-2 0-16,-1-5 0 16,1-2-1-16,-14-25-12 15,20 24-4-15,-20-24-3 16,0 0-1-16,16-16-1 15,-16 16 1-15,0-29 2 0,-1 9 10 16,-1-7 7 0,0-7 8-16,6 0 8 15,-3-11 5-15,12 3 3 16,2-6-2-16,12 10-1 0,5-2-4 16,11 15-1-16,2 7-4 15,10 20-4-15,-3 12-6 16,0 15 0-16,-3 12 0 15,-4 10 0-15,-12 3 0 16,-3 5 0-16,-10 2 0 16,-11-10-15-16,0-3-17 15,-7-13-1-15,2-10-1 16,-4-25-1-16,0 0-1 0,1-25-1 16,7-17 5-1</inkml:trace>
        </inkml:traceGroup>
      </inkml:traceGroup>
    </inkml:traceGroup>
    <inkml:traceGroup>
      <inkml:annotationXML>
        <emma:emma xmlns:emma="http://www.w3.org/2003/04/emma" version="1.0">
          <emma:interpretation id="{B79B3606-D34D-4C2B-B0AA-747126A29953}" emma:medium="tactile" emma:mode="ink">
            <msink:context xmlns:msink="http://schemas.microsoft.com/ink/2010/main" type="paragraph" rotatedBoundingBox="16843,5277 23492,5277 23492,8113 16843,811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3161F2E-BD94-4DC1-89B7-8F12F41558E7}" emma:medium="tactile" emma:mode="ink">
              <msink:context xmlns:msink="http://schemas.microsoft.com/ink/2010/main" type="line" rotatedBoundingBox="16843,5277 23492,5277 23492,8113 16843,8113"/>
            </emma:interpretation>
          </emma:emma>
        </inkml:annotationXML>
        <inkml:traceGroup>
          <inkml:annotationXML>
            <emma:emma xmlns:emma="http://www.w3.org/2003/04/emma" version="1.0">
              <emma:interpretation id="{89A4385E-F357-4E3A-B015-B707D980CB00}" emma:medium="tactile" emma:mode="ink">
                <msink:context xmlns:msink="http://schemas.microsoft.com/ink/2010/main" type="inkWord" rotatedBoundingBox="19196,5277 23492,5277 23492,8113 19196,8113"/>
              </emma:interpretation>
              <emma:one-of disjunction-type="recognition" id="oneOf1">
                <emma:interpretation id="interp5" emma:lang="en-US" emma:confidence="0">
                  <emma:literal>"IPSE</emma:literal>
                </emma:interpretation>
                <emma:interpretation id="interp6" emma:lang="en-US" emma:confidence="0">
                  <emma:literal>"WIPE</emma:literal>
                </emma:interpretation>
                <emma:interpretation id="interp7" emma:lang="en-US" emma:confidence="0">
                  <emma:literal>"Ipse</emma:literal>
                </emma:interpretation>
                <emma:interpretation id="interp8" emma:lang="en-US" emma:confidence="0">
                  <emma:literal>"PIPE</emma:literal>
                </emma:interpretation>
                <emma:interpretation id="interp9" emma:lang="en-US" emma:confidence="0">
                  <emma:literal>"*Ipse</emma:literal>
                </emma:interpretation>
              </emma:one-of>
            </emma:emma>
          </inkml:annotationXML>
          <inkml:trace contextRef="#ctx0" brushRef="#br0" timeOffset="14459.7575">1938 100 38 0,'2'-17'16'0,"-2"17"2"16,0 0 1-16,0 0 2 0,0 0 1 15,0 0 1-15,0 0-2 16,0 0-2-16,-2 26-1 16,2-26-3-16,11 27-3 15,-4-8-5-15,4 7-3 16,0 8-4-16,2 7 0 16,-1 6 1-16,3 7 0 15,-1 5-1-15,1 4 0 16,-3 4 0-16,1 3 0 15,-1-2 0-15,-1-3 0 16,0-4 0-16,-2-5 0 16,-2-7 0-16,2-6 0 15,-1-11 0-15,-1-8 0 0,2-3-10 16,-9-21-8-16,12 16-9 16,-12-16-7-16,0 0 0 15,0 0-1-15,11-23-1 16,-11 5 1-16</inkml:trace>
          <inkml:trace contextRef="#ctx0" brushRef="#br0" timeOffset="17955.6338">2725 623 115 0,'0'0'34'0,"0"0"0"16,11 16-2-16,-11-16-14 16,-4 29-8-16,4-5-3 15,2 4-3-15,0 6-3 16,1 6-1-16,1 5 0 15,1 2 0-15,1 0 0 16,3-1 0-16,-2-4 0 16,0-1 0-16,1-7 0 15,-3-5 0-15,-1-7-1 16,-4-22-6-16,3 18-7 16,-3-18-2-16,-3-20-5 15,-6-3-2-15,9-6-4 0,-9-9-2 16,3-5-2-16,-5-4 5 15,-3-2 7-15,1-1 5 16,-5 1 7 0,0 1 6-16,-2 7 7 0,2 1 8 15,0 6 5-15,6 3 7 16,1 2 5-16,11 8-1 16,2-3-3-16,-2 24-3 15,30-32-5-15,1 23-4 16,5-2-4-16,7 8-4 15,4 3-8-15,2 7 1 16,3 5-1-16,1 5 0 0,-5 6 1 16,-3 4-2-16,-7 5-7 15,-7-5-4-15,0 11-3 16,-19-7-2-16,1 3-2 16,-17-7-2-16,-1 2 1 15,-17-8 2-15,1 1 9 16,-10-2 4-16,-5-10 6 15,-2 3 2-15,-4-8 3 16,3-3 1-16,1-2 1 16,2 0-1-16,5-3-3 15,4 1-4-15,7-2-5 16,20 4-4-16,-20-9-4 16,20 9-3-16,0 0 0 0,22-12-1 15,-6 3 1-15,8-2 2 16</inkml:trace>
          <inkml:trace contextRef="#ctx0" brushRef="#br0" timeOffset="18255.4513">3301 643 93 0,'0'0'23'0,"0"0"0"16,0 0-4-16,36 0-13 0,-7-9-7 15,5 0-4-15,2 4-4 16,2-1-3-16,0 3-6 15,-4 1-3-15,-2-2-1 16,-4 4-1-16,-10-3 1 16,-18 3 3-16</inkml:trace>
          <inkml:trace contextRef="#ctx0" brushRef="#br0" timeOffset="18554.7337">3344 864 106 0,'-7'49'26'0,"1"7"1"16,1-4-11-16,7 7-7 16,-1-1 1-16,8 7 1 15,2-8-1-15,13 4 0 16,1-7-3-16,9-7-2 15,1-9-2-15,8-11-1 16,6-6-8-16,-4-12-6 0,3-1-4 16,-10-16-6-1,4-1-3-15,-11-10-7 16,-3-3 0-16,-8-5-2 16,-5-5 5-16,-6-4 6 0</inkml:trace>
          <inkml:trace contextRef="#ctx0" brushRef="#br0" timeOffset="18743.5663">3559 1208 169 0,'29'7'32'0,"5"-9"-15"16,2-8-32-16,9-5-15 15,-5-5-4-15,-1-1 1 0,-3-4-2 16,-5-4 0-16</inkml:trace>
          <inkml:trace contextRef="#ctx0" brushRef="#br0" timeOffset="19638.7966">967 337 82 0,'0'0'34'0,"0"0"0"15,-14 23-3-15,14-23-6 16,-7 33-7-16,0-12-4 0,7 14-5 16,0 2-4-1,1 8-5-15,5 4 0 16,1 1 0-16,-2-1-1 0,6-2 0 16,0-6-7-16,0-12-6 15,-2-4-4-15,-9-25-5 16,20 11-3-16,-20-11-2 15,14-24-1-15,-14-1-1 16,4-5 5-16,-6-1 6 16,2-7 4-16,-5 1 4 15</inkml:trace>
          <inkml:trace contextRef="#ctx0" brushRef="#br0" timeOffset="13962.3456">0-5 107 0,'22'9'34'15,"-22"-9"0"-15,18 16-11 16,-18-16-6-16,16 27-3 16,-16-27-2-16,11 40-5 15,-5-15-3-15,1 6-3 16,0 1 0-16,2 11 0 15,-5 4-1-15,1 9 0 0,-1 5 0 16,-1 2 0-16,3 5 0 16,1-1 0-16,0 0 0 15,0-8 0-15,4-5 0 16,2-7-1-16,1-4-1 16,1-9-5-16,1-2 1 15,-5-3 0-15,3 0 0 16,-5-4 0-16,4 0 0 15,-6-3-1-15,2-2 1 16,-9-20 5-16,14 27 1 16,-14-27 1-16,0 0 3 15,20 14 1-15,-20-14 1 16,20-5 0-16,-20 5 0 0,25-11 0 16,-25 11-1-16,33-16-2 15,-15 5-2 1,7 4-1-16,4-4 0 0,5 2 0 15,2 2 1-15,8 1-1 16,4 3 0-16,5 3 0 16,3 3 1-16,0 1-1 15,1 3 0-15,-1 4 0 16,0 0 0-16,-2 0 0 16,-1 1 0-16,-5 1-1 15,-1-2 1-15,-3 1 0 16,-3-3 0-16,-1-5-1 15,-4-1 1-15,-2-4 1 0,-1-3-1 16,-3-5 0-16,3 2 0 16,-4-4 0-16,0 0 0 15,1 2 0 1,3 0 0-16,-4 2 0 0,1 3 0 16,-3 3 0-16,2-1 0 15,0 2 0-15,-2 0 1 16,-2 0-1-16,-1 0-1 15,1 0 1-15,0 0 0 16,-1-2 0-16,1-2 0 16,0 3 0-16,1-3 0 15,-1 2 0-15,0-1 1 16,0-3-1-16,1 3 0 0,-1-3 0 16,-2 3 0-16,-1-3 0 15,-2 3 0 1,0 1-1-16,-4-2 1 15,2 4 0-15,-18 0 0 0,27 0-1 16,-27 0 1-16,24 4-1 16,-24-4 0-16,16 7 1 15,-16-7-1-15,0 0-5 16,18 14-8-16,-18-14-6 16,0 0-6-16,0 0-7 15,0 0 1-15,0 0 0 16,-16-12 0-16,5-6 5 0</inkml:trace>
          <inkml:trace contextRef="#ctx0" brushRef="#br0" timeOffset="20315.6131">937 393 39 0,'2'-25'13'0,"-2"25"0"16,12-20-2-16,-12 20 1 16,24-13 2-16,-24 13 4 15,30-3 3-15,-30 3 0 16,38 5 0-16,-16-7-2 16,5 8-3-16,-2-8-3 15,10 5-3-15,1-3-4 16,3 0-4-16,6-1-2 15,2 1 0-15,2 0 0 16,2 1 0-16,3-1-1 16,-2 0 2-16,-1 2-1 15,-3 0 0-15,-3 3 0 0,-5 1-1 16,-4 3 1-16,-5-4 0 16,-8 6 0-16,-3-2 0 15,-4 2 0-15,-16-11 0 16,17 20 0-16,-17-20 0 15,5 18 1-15,-5-18 0 16,0 0-1-16,0 16 1 16,0-16-1-16,0 0 0 15,2 16-1-15,-2-16 1 16,0 0 0-16,0 0-1 16,16 14 1-16,-16-14-1 15,0 0 1-15,20 8-1 16,-20-8 1-16,0 0 0 0,22 7 0 15,-22-7-1-15,0 0 1 16,19 12 0-16,-19-12 0 16,0 0 0-16,0 0 0 15,19 15 0-15,-19-15 0 16,0 0 1-16,0 0-1 16,0 0 0-16,0 0 0 15,0 0-1-15,0 0 1 16,0 0-2-16,0 0-3 15,0 0-3-15,0 0-3 16,-17-2-5-16,17 2-3 16,-18-2-4-16,18 2-4 15,-21 4 0-15,21-4 2 0,-22 7 0 16,22-7 5-16,-25 9 3 16,8-7 4-1,1 5 6-15</inkml:trace>
          <inkml:trace contextRef="#ctx0" brushRef="#br0" timeOffset="21142.427">958 870 78 0,'0'0'33'16,"33"9"0"-16,-8-11-4 16,9 5-6-16,3-3-4 0,8 4-3 15,0-2-6-15,4 3-5 16,3 2-5 0,0 4-1-16,-1 0 1 15,-1 2 0-15,-1-3 0 16,-4 3 0-16,0 0 0 0,-5-6-3 15,-4 4-3-15,-5-8-2 16,-4 6-1-16,-9-7 1 16,-18-2-1-16,23 4 2 15,-23-4-1-15,0 0 3 16,0 0 2-16,0 0 1 16,0 0 2-16,0 0 0 15,0 0 0-15,0 0-1 16,0 0 2-16,-3-20 1 15,3 20 2-15,10-24 3 16,-6 6 3-16,7 2-1 16,0-7-1-16,3-2 1 0,-3-4-1 15,5 0 0-15,-3-3-2 16,1 1-3-16,1 1-2 16,-1-1 0-16,-3 6 0 15,0 5-1-15,-2 2 0 16,-9 18 0-16,12-23 0 15,-12 23 0-15,0 0-1 16,22-18 1-16,-22 18 0 16,16-8-1-16,-16 8 2 15,22-10-2-15,-22 10 1 16,22-9 0-16,-22 9-1 16,16-4 1-16,-16 4-1 15,0 0-1-15,20 0-8 0,-20 0-5 16,0 0-6-16,0 0-6 15,0 0-4-15,0 0-1 16,-15 20 1 0,15-20 0-16,-20 9 6 0</inkml:trace>
          <inkml:trace contextRef="#ctx0" brushRef="#br0" timeOffset="11326.1262">-442-1050 90 0,'-5'38'32'15,"10"1"3"-15,13 6-9 16,2-7-10 0,18 5-2-16,2-5-1 0,16 3 0 15,-4-7-2-15,11-1-6 16,-5-6-5-16,0-2 0 16,-2-2 0-16,-6 1 0 15,-1-3 0-15,-13 1 0 16,-4 0 0-16,-6 1 0 15,-8 2 0-15,-7-1-4 16,1 1-8-16,-8-7-5 16,3 3-5-16,-7-21-4 0,9 27-4 15,-9-27-3-15,0 0 3 16,0 0 5 0,16 6 4-16,-16-6 5 15,6-20 5-15,-6 20 5 0,-2-34 5 16</inkml:trace>
          <inkml:trace contextRef="#ctx0" brushRef="#br0" timeOffset="11854.2682">-56-1295 66 0,'0'0'30'0,"0"0"3"16,-16-16 0-16,16 16-5 16,0 0-5-16,2 29-3 0,-2-29-5 15,27 34-8 1,-5-9-7-16,7 7 0 16,7 1 0-16,3 5 0 15,5 1 0-15,-3 1 0 0,2-2 0 16,1 1 0-16,-5-3 0 15,1 0 0-15,2-5 0 16,-3-2 0-16,-1-6 0 16,0 0 0-16,-2-5 0 15,-3-2 0-15,-3 1 0 16,1-8 0-16,-4 7-14 16,-5-5-6-16,-1 5-9 0,-21-16-4 15,29 29 1 1,-29-29 0-16,13 27-1 15,-13-27 2-15,0 0 10 16</inkml:trace>
          <inkml:trace contextRef="#ctx0" brushRef="#br0" timeOffset="12830.4072">-56-23 67 0,'0'0'28'0,"0"0"7"16,24-12-1-1,-13-5-6-15,14 7-3 16,-3-10-4-16,10 4-4 0,-1-4-17 16,7 5 0-16,1-1 0 15,5 5 0-15,1 2 0 16,0 4 0-16,4 1 0 16,5 4 0-16,2 4 0 15,1-2 0-15,5 1 0 16,1-1 0-16,0 0 0 15,0-2 0-15,0-4 0 16,-1 1 0-16,-3-4 0 0,-1-2 0 16,-4 1 0-1,-3 3 0-15,-4 0 0 16,-2 3 0-16,-6 2 0 16,-1 2 0-16,-5 1 0 0,-1 3 0 15,1-1 0-15,-3-1 0 16,1 1 0-16,-2-1 0 15,0 1 0-15,-4-1 0 16,2 3 0-16,-5 0-1 16,-2 2 0-16,-4-2 0 15,2 4-8-15,-18-11-7 16,22 16-7-16,-22-16-7 16,7 18-3-16,-7-18 0 15,-7 18 0-15,7-18-1 16,-37 15 7-16</inkml:trace>
          <inkml:trace contextRef="#ctx0" brushRef="#br0" timeOffset="6130.3846">-2887 621 55 0,'0'0'18'0,"0"0"3"16,22 0-1-16,-22 0-2 16,25 0-1-16,-5 6 1 15,-2-4-2-15,7 7 1 0,-3-8-3 16,7 8-3-16,-4-5-2 16,9 5-3-16,-3-4-1 15,5 1-2 1,0 1-1-16,0-3-1 0,0 3-1 15,2-2 0-15,-2 1 0 16,-1 1 0-16,-1 0 0 16,-2 0 0-16,-1 0 0 15,-4-1 0-15,2-1 0 16,-4-1 0-16,1-2 0 16,-1-2 0-16,-2-2 0 15,-1 0 0-15,-2-2 0 16,1 3 0-16,-21 1 0 0,33-4 0 15,-17 0 0 1,-16 4 0-16,29-7 0 16,-29 7-1-16,24-3 1 15,-24 3-1-15,18-6 0 0,-18 6-4 16,0 0-3-16,0 0-2 16,19 0-5-16,-19 0-2 15,0 0-1-15,0 0-3 16,0 0-2-16,0 0-2 15,0 0 1-15,-16 6 3 16,16-6 4-16,0 0 2 16,0 0 2-16</inkml:trace>
          <inkml:trace contextRef="#ctx0" brushRef="#br0" timeOffset="2263.6675">-2764-456 31 0,'-4'-27'12'0,"3"1"1"16,-3 1 0-16,2 2 1 15,-3-1-2-15,1 3-3 16,0 1 1-16,1 2-2 15,1 2 2-15,2 16 3 16,-4-25 4-16,4 25 2 16,-1-18-1-16,1 18-1 15,0 0-1-15,-2-20-1 16,2 20-7-16,0 0-8 16,0 0 0-16,0 0 0 15,9 18 0-15,-7-2 0 16,3 7 0-16,2 10 0 0,2 8 0 15,4 11 0 1,-2 6 0-16,3 9 0 0,2 3 0 16,1 5 0-1,-3 1 0-15,1-2 0 0,-5-4 0 16,1-7 0-16,-2-7 0 16,0-10 0-16,-1-10 0 15,1-3-13-15,-9-33-9 16,9 25-5-16,-9-25-5 15,14-16-1-15,-7-6-1 16,6-3 0-16,-1-9 7 16,5-8 7-16</inkml:trace>
        </inkml:traceGroup>
      </inkml:traceGroup>
    </inkml:traceGroup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1-14T17:58:50.21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0EF04D0-F3B2-4DE9-9CC2-4710D5DD8413}" emma:medium="tactile" emma:mode="ink">
          <msink:context xmlns:msink="http://schemas.microsoft.com/ink/2010/main" type="writingRegion" rotatedBoundingBox="3470,7415 916,7319 945,6537 3499,6632"/>
        </emma:interpretation>
      </emma:emma>
    </inkml:annotationXML>
    <inkml:traceGroup>
      <inkml:annotationXML>
        <emma:emma xmlns:emma="http://www.w3.org/2003/04/emma" version="1.0">
          <emma:interpretation id="{2BE880FC-7A92-490D-BBAC-825D9AAFF843}" emma:medium="tactile" emma:mode="ink">
            <msink:context xmlns:msink="http://schemas.microsoft.com/ink/2010/main" type="paragraph" rotatedBoundingBox="3470,7415 916,7319 945,6537 3499,66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741E2CB-D6E5-40DF-85BB-296F14955530}" emma:medium="tactile" emma:mode="ink">
              <msink:context xmlns:msink="http://schemas.microsoft.com/ink/2010/main" type="line" rotatedBoundingBox="3470,7415 916,7319 945,6537 3499,6632"/>
            </emma:interpretation>
          </emma:emma>
        </inkml:annotationXML>
        <inkml:traceGroup>
          <inkml:annotationXML>
            <emma:emma xmlns:emma="http://www.w3.org/2003/04/emma" version="1.0">
              <emma:interpretation id="{AA8C7C64-C7C6-49E1-993C-ECF11431786F}" emma:medium="tactile" emma:mode="ink">
                <msink:context xmlns:msink="http://schemas.microsoft.com/ink/2010/main" type="inkWord" rotatedBoundingBox="3470,7415 916,7319 945,6537 3499,6632"/>
              </emma:interpretation>
              <emma:one-of disjunction-type="recognition" id="oneOf0">
                <emma:interpretation id="interp0" emma:lang="en-US" emma:confidence="0">
                  <emma:literal>Is</emma:literal>
                </emma:interpretation>
                <emma:interpretation id="interp1" emma:lang="en-US" emma:confidence="0">
                  <emma:literal>I'</emma:literal>
                </emma:interpretation>
                <emma:interpretation id="interp2" emma:lang="en-US" emma:confidence="0">
                  <emma:literal>In</emma:literal>
                </emma:interpretation>
                <emma:interpretation id="interp3" emma:lang="en-US" emma:confidence="0">
                  <emma:literal>I,</emma:literal>
                </emma:interpretation>
                <emma:interpretation id="interp4" emma:lang="en-US" emma:confidence="0">
                  <emma:literal>it</emma:literal>
                </emma:interpretation>
              </emma:one-of>
            </emma:emma>
          </inkml:annotationXML>
          <inkml:trace contextRef="#ctx0" brushRef="#br0">-220 956 11 0,'0'0'9'0,"0"0"-2"16,16-13-3-16,-16 13 2 15,0 0-1-15,0 0 3 0,0 0 0 16,0 0 0-16,14 19-1 16,-14-19 1-16,4 18 1 15,-4-18 0-15,4 31 0 16,-3-11-1 0,5 1 2-16,-6 1 0 0,5 5 0 15,-5-1 1-15,6 3-1 16,-3 2-1-16,3 1-1 15,-1-1-1-15,2 8-1 16,-3-3-2-16,3 4-1 16,0-2-1-16,-1 0 0 15,-1-3-1-15,2-1 1 16,-5-3-1-16,2-4-1 0,-2-3 0 16,-1-6-6-1,3 0-6-15,-4-18-8 16,0 17-5-16,0-17-6 15,0 0-1-15,4-20-1 0,-1 0 0 16,-1-6 14-16</inkml:trace>
          <inkml:trace contextRef="#ctx0" brushRef="#br0" timeOffset="-2386.0954">-421 936 38 0,'0'0'27'16,"0"0"-1"-16,0 0-7 0,0 0-4 15,0 0-3 1,0 0-2-16,0 0-2 0,0 0 0 16,24-16 0-1,-24 16 2-15,29-4 0 16,-9 2 0-16,-2-3 0 0,7 5 0 16,-2-4-2-16,8 2-1 15,-4 1-2-15,2 1-5 16,0 0-1-16,0 0 1 15,5 1 0-15,-2-1-1 16,3 2 1-16,1 0 0 16,3 0 0-16,5 0-1 15,-1-1 1-15,2 1 0 16,0 2-1-16,-1-2 1 0,-1 0 0 16,2-1 0-1,-2 1 0-15,-1 0 0 16,1-4 0-16,4 2 0 0,-2-2 0 15,0 1-1-15,0-3 1 16,2 0 0-16,-2 1-1 16,1-1 1-16,-3 4 0 15,-3-4 0-15,-3 4-1 16,-1 0 1-16,-3 0-1 16,-2 2 2-16,-1-2-2 15,-1 0 1-15,-4 2 0 16,-3 0 0-16,-2 0 0 15,0-2 0-15,-4 1-1 0,-16-1 1 16,24 4 0 0,-24-4-1-16,0 0 1 15,16 6 0-15,-16-6 0 0,0 0 0 16,0 0 0-16,0 0 0 16,0 0 0-16,0 0 0 15,0 0 0-15,0 0 0 16,0 0 0-16,0 0 0 15,0 0 0-15,0 0 0 16,0 0 1-16,0 0-1 16,0 0 0-16,0 0 0 15,0 0 1-15,0 0-1 16,0 0 0-16,0 0 0 16,0 0 0-16,0 0-1 15,0 0 1-15,0 0-1 16,0 0 1-16,0 0-1 0,16 16 1 15,-16-16 0-15,0 0 0 16,20 9 0-16,-20-9-1 16,20 13 1-16,-20-13 0 15,27 12 0-15,-27-12 0 16,32 19 0-16,-14-10-1 16,4 2 1-16,0-1 0 15,3 1 0-15,-4 0 0 16,7 4 0-16,-5-2 0 15,0-1 0-15,1 1 0 16,1 1-1-16,0 1 1 16,-1 0 0-16,1-1 0 15,2 1 0-15,4-1 1 0,0-1-1 16,3-2 0-16,-2 0 1 16,3-4-1-1,-3-2 1-15,2 1-1 16,-5-3 1-16,-3 1-1 0,-1-2 0 15,-4 0 0-15,-4 0 0 16,-17-2-1-16,25 3 1 16,-25-3-1-16,0 0 1 15,0 0 0-15,0 0 0 16,0 0-9-16,0 0-5 16,7 18-5-16,-7-18-4 15,0 0-4-15,0 0-3 16,0 0-3-16,-20-14-1 0,20 14 7 15,0 0 15-15</inkml:trace>
          <inkml:trace contextRef="#ctx0" brushRef="#br0" timeOffset="-659.1858">1512 1605 20 0,'0'0'14'16,"0"0"0"-16,-11-19-2 15,11 19 1 1,0 0-2-16,0 0 0 16,-20-5 0-16,20 5-2 15,0 0 0-15,-18-4 0 0,18 4-1 16,-20-3-1-16,20 3 0 15,-29-4-2-15,10 4 1 16,-5 0-2-16,-1 0-1 16,-4 0-1-16,-3 2-1 15,-5 0 1-15,0-2-1 16,0 2-1-16,-8-1 1 16,2 1 0-16,-4 0-1 0,0 0 1 15,-2 0 0-15,1-1-1 16,-3 3 0-1,-1-2 1-15,5 2-1 16,-2-1 1-16,1 3-2 0,-1-1 1 16,2-1-1-16,2 1 1 15,2-1 0-15,3-1-2 16,2 1 1-16,-2-2 0 16,10-2 0-16,-1-2-1 15,2 0 0-15,2-1 0 16,3-1 0-16,1 0 0 15,3 1-1-15,4-3-1 16,16 6-1-16,-31-5 1 16,31 5 0-16,-16-4 0 15,16 4-1-15,-16-3-1 16,16 3 0-16,0 0-1 16,-16 3 1-16,16-3 0 0,-17 6-1 15,17-6 0-15,-21 9 1 16,21-9 0-16,-26 9 2 15,10-4 1-15,16-5 1 16,-27 9 0-16,27-9 0 16,-20 8-1-16,20-8 0 15,0 0-2-15,-16 0 0 16,16 0-1-16,0 0-1 16,0 0-2-16,-4-20-1 15,4 20-2-15,0 0 4 16,0 0 8-16</inkml:trace>
          <inkml:trace contextRef="#ctx0" brushRef="#br0" timeOffset="-1522.959">2120 1281 33 0,'5'-18'16'0,"-5"18"0"16,0 0 2-1,0-18 0-15,0 18 3 0,0 0 1 16,0 0-2 0,0 0-3-16,-18-2-3 0,18 2-2 15,-16 2-3-15,16-2-3 16,-22 11-4-16,22-11-4 16,-25 13 1-16,25-13 1 15,-29 18-1-15,13-7 1 16,0-2 0-16,-2 0-1 15,-2 3 1-15,2-1 0 16,0 2 0-16,0 0 0 16,-2 3 0-16,2-3 0 15,-4 1-1-15,2 1 2 16,1-1-2-16,-1 1 1 16,0 1 0-16,2-1 0 15,-2-4 0-15,4 3 0 0,-1-3 0 16,17-11 0-16,-25 18 0 15,25-18 0-15,-21 13 0 16,21-13 0-16,0 0 0 16,-18 9 0-16,18-9 0 15,0 0 0-15,0 0 0 16,0 0 0-16,-19 6 0 16,19-6 0-16,0 0 0 15,-16 5 0-15,16-5 0 16,0 0 0-16,-16 7 0 15,16-7 0-15,0 0 0 16,-16 8 0-16,16-8 0 16,0 0-2-16,0 0-2 0,0 0-5 15,0 0-3-15,0 0-3 16,0 0-5-16,0 0-3 16,0 0-2-1,16-9-2-15,-16 9 0 0,0 0 3 16,0 0 2-16,0 0 15 15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1-14T17:48:29.49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4A05A7F-D122-447E-9F02-52E02BC09EC8}" emma:medium="tactile" emma:mode="ink">
          <msink:context xmlns:msink="http://schemas.microsoft.com/ink/2010/main" type="inkDrawing" rotatedBoundingBox="2982,5047 10052,9956 7495,13638 425,8729" semanticType="callout" shapeName="Other">
            <msink:sourceLink direction="with" ref="{38A92962-20F3-4946-8FA0-60343F834568}"/>
            <msink:sourceLink direction="with" ref="{6E865A3C-5C6E-4A58-87EB-39C99B7AE725}"/>
          </msink:context>
        </emma:interpretation>
      </emma:emma>
    </inkml:annotationXML>
    <inkml:trace contextRef="#ctx0" brushRef="#br0">185 0 114 0,'0'0'43'0,"0"0"-6"15,0 0-16-15,0 0-6 16,-22 18 0-16,22 7-5 16,-2 4-10-16,0 9 0 15,0 5 0-15,2 9 0 16,-1 4 0-16,1 1 0 0,0 6 0 15,-2 2-1-15,2 2 0 16,-2 1 0-16,2 0 1 16,-4 1-1-16,3 1 0 15,-1-2 1-15,-2 2-1 16,2 4 1-16,-1 2-2 16,1-1 2-16,-2 1-2 15,3-2 2-15,-1 3-1 16,0 0 0-16,0-1 1 15,2-2 0-15,0-2-1 16,2-2 2-16,0 7-2 16,0 2 1-16,1 4-1 15,1 0 1-15,-2 2 1 0,1 3-1 16,-3 2 0-16,0 0 0 16,0-2 0-16,0-2 0 15,0 2 1 1,0 2-1-16,2 2 0 0,-2-2-1 15,2 2-1-15,0 1 2 16,-1-3-2-16,1 0 1 16,0-5 0-16,-4-2 0 15,2-4 0-15,0-2 1 16,-2-1 0-16,2-6 0 16,-1 0 0-16,-1-3 0 15,2 1 0-15,-2-3 0 16,0-4-1-16,2 0 1 0,-2-1 0 15,1-3 0-15,-1-1 0 16,0-2 0 0,-2 0 0-16,3 0 0 0,-1-2 1 15,0-2-1-15,-2 3 0 16,3-5 0-16,-1 1 0 16,2-2 0-16,-2-4 0 15,0 0 0-15,0-2 0 16,1-1 0-16,-3-2 0 15,2-2 0-15,0-2 0 16,1-2 0-16,1 1-1 16,-2-3 2-16,2-5-2 0,0 2 1 15,2-5 0-15,-2 1 1 16,0-3-1 0,3-2 0-16,-3-18 0 15,2 27 0-15,-2-27 0 16,4 22 0-16,-4-22 0 0,0 0 0 15,1 20 0-15,-1-20 0 16,0 0 0-16,0 0 0 16,0 0 1-16,6 18-1 15,-6-18 0-15,0 0 0 16,0 0 1-16,0 0-1 16,0 0 1-16,20 16-1 15,-20-16 1-15,0 0-1 16,23 11 0-16,-23-11 1 15,27 7-1-15,-11-4 0 16,2 3 0-16,4-1 0 16,2-1 0-16,1 1 0 0,4 2 0 15,3 2 0-15,6-2 0 16,2 2 0-16,5 0-1 16,4-1 1-16,3-1 0 15,4-4 0-15,2 1 0 16,1-2 0-16,2-2 0 15,6-2 0-15,-2 0 0 16,2 4 0-16,5-2 0 16,2 2 0-16,6 0 1 15,1 1-2-15,4-1 2 16,-1 2-1-16,7-3 0 16,1-1 0-16,-2 2 0 15,-2-2 0-15,4-2 0 0,0 2 0 16,2-1 1-16,0 1-1 15,0-4 0-15,0 4 0 16,-1-4 1-16,3 1-1 16,-6 1 0-16,2-3 1 15,2 1-1-15,-2 2 1 16,0 2-1-16,-2-2 0 16,4 2 1-16,-4 2-1 15,1 0 1-15,-5 0 0 16,-3 3 0-16,4 1-1 15,1-1 1-15,3 0 0 16,-1 4-1-16,0 0 1 16,4-1-1-16,-2 1 1 0,2-2-1 15,-4 0 1-15,0 0-1 16,4 0 1-16,3 1-1 16,1-1 1-16,3-2 0 15,0 2-1-15,4 1 0 16,-3-3 0-16,3 0 0 15,-2-1 0-15,-2 0 0 16,0-1 0-16,-4 1 0 16,-5-2 0-16,-1-1 0 15,-5 1 0-15,-6 0 0 16,-6 0 0-16,-9-2 0 16,-2 2 0-16,-4-2 0 15,-1 1 0-15,-6 1 0 0,1 0 0 16,-3 0 0-16,-5 0 0 15,-1 1 0-15,-10-5-11 16,2 6-21-16,-16-6-2 16,-20 2-1-16,0 0-2 15,0 0-2-15,-31 4-3 16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1-14T17:48:32.63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A5326A5-9272-4C18-BEF4-CD6E9CD2DB79}" emma:medium="tactile" emma:mode="ink">
          <msink:context xmlns:msink="http://schemas.microsoft.com/ink/2010/main" type="writingRegion" rotatedBoundingBox="1505,7144 6940,11723 6137,12677 701,8098"/>
        </emma:interpretation>
      </emma:emma>
    </inkml:annotationXML>
    <inkml:traceGroup>
      <inkml:annotationXML>
        <emma:emma xmlns:emma="http://www.w3.org/2003/04/emma" version="1.0">
          <emma:interpretation id="{D2C93F22-7400-4A46-A46B-CCC4039B1E5C}" emma:medium="tactile" emma:mode="ink">
            <msink:context xmlns:msink="http://schemas.microsoft.com/ink/2010/main" type="paragraph" rotatedBoundingBox="1505,7144 6940,11723 6137,12677 701,80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93A31E7-97FB-4244-8031-0E8251EF65E9}" emma:medium="tactile" emma:mode="ink">
              <msink:context xmlns:msink="http://schemas.microsoft.com/ink/2010/main" type="line" rotatedBoundingBox="1505,7144 6940,11723 6137,12677 701,8098"/>
            </emma:interpretation>
          </emma:emma>
        </inkml:annotationXML>
        <inkml:traceGroup>
          <inkml:annotationXML>
            <emma:emma xmlns:emma="http://www.w3.org/2003/04/emma" version="1.0">
              <emma:interpretation id="{38A92962-20F3-4946-8FA0-60343F834568}" emma:medium="tactile" emma:mode="ink">
                <msink:context xmlns:msink="http://schemas.microsoft.com/ink/2010/main" type="inkWord" rotatedBoundingBox="1505,7144 2003,7563 1276,8427 778,8007">
                  <msink:destinationLink direction="with" ref="{B4A05A7F-D122-447E-9F02-52E02BC09EC8}"/>
                  <msink:destinationLink direction="with" ref="{85FF1BD8-B223-4508-BB97-EAFA766EAC60}"/>
                </msink:context>
              </emma:interpretation>
              <emma:one-of disjunction-type="recognition" id="oneOf0">
                <emma:interpretation id="interp0" emma:lang="en-US" emma:confidence="1">
                  <emma:literal>F</emma:literal>
                </emma:interpretation>
                <emma:interpretation id="interp1" emma:lang="en-US" emma:confidence="0">
                  <emma:literal>E</emma:literal>
                </emma:interpretation>
                <emma:interpretation id="interp2" emma:lang="en-US" emma:confidence="0">
                  <emma:literal>f</emma:literal>
                </emma:interpretation>
                <emma:interpretation id="interp3" emma:lang="en-US" emma:confidence="0">
                  <emma:literal>t'</emma:literal>
                </emma:interpretation>
                <emma:interpretation id="interp4" emma:lang="en-US" emma:confidence="0">
                  <emma:literal>€</emma:literal>
                </emma:interpretation>
              </emma:one-of>
            </emma:emma>
          </inkml:annotationXML>
          <inkml:trace contextRef="#ctx0" brushRef="#br0">-4129-3842 179 0,'-16'-21'35'15,"16"21"-4"-15,18-18-33 16,10 7 2-16,14 0-2 0,12 0 0 15,11 2-5-15,2-5-8 16,10 7-7-16,-8-6-5 16,3 10-3-16,-16-5-5 15,-7 10 1-15,-19 0 0 16,-11 3 5-16</inkml:trace>
          <inkml:trace contextRef="#ctx0" brushRef="#br0" timeOffset="-239.1782">-4062-3734 130 0,'-20'4'43'16,"20"-4"-4"-16,-20 27-18 15,11-6-13-15,5 10-8 16,6 9-1-16,3 10 1 16,3 9 0-16,-1 6 0 15,0 5-1-15,-1 0 0 16,-3 1 0-16,1-1 1 0,-2-7 0 15,-1-11 0 1,1-11 0-16,0-12-2 16,5-13-15-16,-7-16-11 15,11-18-5-15,-7-12-2 0,-1-13-1 16,-6-17-1-16,1-5-1 16</inkml:trace>
          <inkml:trace contextRef="#ctx0" brushRef="#br0" timeOffset="241.0096">-4046-3385 126 0,'21'25'42'0,"-4"-28"-11"16,10 3-15-16,5-11-3 15,13-2-1-15,0 3-15 16,2-10-21-16,4 7-10 16,-6-5-2-16,-5 8-1 15,-13-1-1-15,-4 2-2 16</inkml:trace>
        </inkml:traceGroup>
        <inkml:traceGroup>
          <inkml:annotationXML>
            <emma:emma xmlns:emma="http://www.w3.org/2003/04/emma" version="1.0">
              <emma:interpretation id="{6E865A3C-5C6E-4A58-87EB-39C99B7AE725}" emma:medium="tactile" emma:mode="ink">
                <msink:context xmlns:msink="http://schemas.microsoft.com/ink/2010/main" type="inkWord" rotatedBoundingBox="5988,11053 6875,11800 6137,12677 5250,11930">
                  <msink:destinationLink direction="with" ref="{B4A05A7F-D122-447E-9F02-52E02BC09EC8}"/>
                  <msink:destinationLink direction="with" ref="{85FF1BD8-B223-4508-BB97-EAFA766EAC60}"/>
                  <msink:destinationLink direction="with" ref="{27A98D18-8ED9-441B-8839-AC2B34D8D9D2}"/>
                </msink:context>
              </emma:interpretation>
              <emma:one-of disjunction-type="recognition" id="oneOf1">
                <emma:interpretation id="interp5" emma:lang="en-US" emma:confidence="0">
                  <emma:literal>At</emma:literal>
                </emma:interpretation>
                <emma:interpretation id="interp6" emma:lang="en-US" emma:confidence="0">
                  <emma:literal>st</emma:literal>
                </emma:interpretation>
                <emma:interpretation id="interp7" emma:lang="en-US" emma:confidence="0">
                  <emma:literal>s</emma:literal>
                </emma:interpretation>
                <emma:interpretation id="interp8" emma:lang="en-US" emma:confidence="0">
                  <emma:literal>s.</emma:literal>
                </emma:interpretation>
                <emma:interpretation id="interp9" emma:lang="en-US" emma:confidence="0">
                  <emma:literal>bt</emma:literal>
                </emma:interpretation>
              </emma:one-of>
            </emma:emma>
          </inkml:annotationXML>
          <inkml:trace contextRef="#ctx0" brushRef="#br0" timeOffset="-1890.2668">407 99 126 0,'-27'-2'42'16,"27"2"-3"-16,-34 20-16 16,19 3-15-16,-1 4-6 15,2 7-2-15,-1 6 0 16,1 8 1-16,-4-1-1 16,0 4 1-16,-2-3-1 15,2-1 1-15,0-6-1 16,3-8-3-1,4-13-1 1,11-20 0-16,0 0 0 0,0 0-1 16,9-42 1-16,8 6 0 15,1-7 0-15,3-7 3 16,-1-1 1-16,2 1 0 16,-4 3 0-16,-2 0 0 15,-1 6 0-15,-3 1-1 16,-1 4 1-16,-2 8 0 15,0 1-1-15,0 9 6 32,-9 18 0-32,18-20-1 15,-18 20 1-15,22 5-1 16,-22-5 1-16,23 31 0 16,-10-8 0-16,-2 4-5 0,3 2 0 15,2 0 0-15,4 1 0 16,0 3 0-16,5-5 0 15,-1 3 1 1,3-2-1-16,2 1 0 0,-2-3 0 16,-4-1 0-16,-1-1 0 15,-4-4 1-15,-5-1-1 16,-3 0 1-16,-4-4-1 16,-6 4 1-16,-6-4-2 15,-3 0 1-15,9-16-1 16,-32 31 0-16,7-18 1 15,-4-3-2-15,-5-1 2 16,-4-5-2-16,-4-2 2 0,-3 0 0 16,-2-4-1-16,-2 4 1 15,1-2-1-15,-3 0 1 16,2 1 0 0,3 3-1-16,2 0 1 0,3-1 0 15,5 1-1-15,5-4 1 16,8 2-2-16,4-6-10 15,19 4-7-15,0 0-7 16,4-23-7-16,7 5 0 16,11 1-2-16,-4-10 0 15,5 0-1-15</inkml:trace>
          <inkml:trace contextRef="#ctx0" brushRef="#br0" timeOffset="-1075.7028">851 273 174 0,'-16'-3'36'0,"16"3"-3"15,0 0-33-15,32-11 0 16,-5 2-4-16,2-4-12 16,13 8-10-16,-1-6-7 15,6 2-2-15,-5-7-1 16,1 1-2-16,-7-4-1 15</inkml:trace>
          <inkml:trace contextRef="#ctx0" brushRef="#br0" timeOffset="-1266.2819">1015 3 62 0,'-5'-18'28'0,"5"18"-2"16,-9-21-4-16,9 21 0 16,0 0-2-16,0 0-2 15,0 0-4-15,0 0-2 16,-15 21-4-16,14 3-3 0,-3 5-2 16,0 7-3-16,-1 7 0 15,1 3 0 1,-1 8 0-16,1 2 2 15,2 2-2-15,4-2 1 0,2-1 0 16,7-4-1-16,1-4 1 16,8-6 0-16,2-7 0 15,5-3-2-15,4-8 2 16,3-7-1-16,-2-5 0 16,3-6 1-16,1-6-1 15,-2-7 0-15,-2-2 0 16,-4-5-1-16,0-1-13 15,-13-11-10-15,-1 0-9 16,-12-5-1-16,-4 3-1 16,-16-9-2-16,-3 8 1 15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8A791-5061-45B3-8ED2-5528EC92E6A5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693F8-49BE-439C-A649-906D7E4C6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78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8A791-5061-45B3-8ED2-5528EC92E6A5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693F8-49BE-439C-A649-906D7E4C6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57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8A791-5061-45B3-8ED2-5528EC92E6A5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693F8-49BE-439C-A649-906D7E4C6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056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8A791-5061-45B3-8ED2-5528EC92E6A5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693F8-49BE-439C-A649-906D7E4C6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925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8A791-5061-45B3-8ED2-5528EC92E6A5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693F8-49BE-439C-A649-906D7E4C6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987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8A791-5061-45B3-8ED2-5528EC92E6A5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693F8-49BE-439C-A649-906D7E4C6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046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8A791-5061-45B3-8ED2-5528EC92E6A5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693F8-49BE-439C-A649-906D7E4C6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031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8A791-5061-45B3-8ED2-5528EC92E6A5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693F8-49BE-439C-A649-906D7E4C6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76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8A791-5061-45B3-8ED2-5528EC92E6A5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693F8-49BE-439C-A649-906D7E4C6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853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8A791-5061-45B3-8ED2-5528EC92E6A5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693F8-49BE-439C-A649-906D7E4C6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147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8A791-5061-45B3-8ED2-5528EC92E6A5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693F8-49BE-439C-A649-906D7E4C6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46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8A791-5061-45B3-8ED2-5528EC92E6A5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693F8-49BE-439C-A649-906D7E4C6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85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customXml" Target="../ink/ink6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customXml" Target="../ink/ink6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7" Type="http://schemas.openxmlformats.org/officeDocument/2006/relationships/image" Target="../media/image48.emf"/><Relationship Id="rId2" Type="http://schemas.openxmlformats.org/officeDocument/2006/relationships/customXml" Target="../ink/ink7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2.xml"/><Relationship Id="rId5" Type="http://schemas.openxmlformats.org/officeDocument/2006/relationships/image" Target="../media/image47.emf"/><Relationship Id="rId4" Type="http://schemas.openxmlformats.org/officeDocument/2006/relationships/customXml" Target="../ink/ink7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1.emf"/><Relationship Id="rId7" Type="http://schemas.openxmlformats.org/officeDocument/2006/relationships/image" Target="../media/image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5.emf"/><Relationship Id="rId5" Type="http://schemas.openxmlformats.org/officeDocument/2006/relationships/image" Target="../media/image2.emf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customXml" Target="../ink/ink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3" Type="http://schemas.openxmlformats.org/officeDocument/2006/relationships/image" Target="../media/image8.emf"/><Relationship Id="rId7" Type="http://schemas.openxmlformats.org/officeDocument/2006/relationships/image" Target="../media/image10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11" Type="http://schemas.openxmlformats.org/officeDocument/2006/relationships/image" Target="../media/image12.emf"/><Relationship Id="rId5" Type="http://schemas.openxmlformats.org/officeDocument/2006/relationships/image" Target="../media/image9.emf"/><Relationship Id="rId10" Type="http://schemas.openxmlformats.org/officeDocument/2006/relationships/customXml" Target="../ink/ink12.xml"/><Relationship Id="rId4" Type="http://schemas.openxmlformats.org/officeDocument/2006/relationships/customXml" Target="../ink/ink9.xml"/><Relationship Id="rId9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3" Type="http://schemas.openxmlformats.org/officeDocument/2006/relationships/image" Target="../media/image8.emf"/><Relationship Id="rId7" Type="http://schemas.openxmlformats.org/officeDocument/2006/relationships/image" Target="../media/image10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.xml"/><Relationship Id="rId11" Type="http://schemas.openxmlformats.org/officeDocument/2006/relationships/image" Target="../media/image13.emf"/><Relationship Id="rId5" Type="http://schemas.openxmlformats.org/officeDocument/2006/relationships/image" Target="../media/image9.emf"/><Relationship Id="rId10" Type="http://schemas.openxmlformats.org/officeDocument/2006/relationships/customXml" Target="../ink/ink17.xml"/><Relationship Id="rId4" Type="http://schemas.openxmlformats.org/officeDocument/2006/relationships/customXml" Target="../ink/ink14.xml"/><Relationship Id="rId9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.xml"/><Relationship Id="rId13" Type="http://schemas.openxmlformats.org/officeDocument/2006/relationships/image" Target="../media/image16.emf"/><Relationship Id="rId3" Type="http://schemas.openxmlformats.org/officeDocument/2006/relationships/image" Target="../media/image8.emf"/><Relationship Id="rId7" Type="http://schemas.openxmlformats.org/officeDocument/2006/relationships/image" Target="../media/image11.emf"/><Relationship Id="rId12" Type="http://schemas.openxmlformats.org/officeDocument/2006/relationships/customXml" Target="../ink/ink23.xml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.xml"/><Relationship Id="rId11" Type="http://schemas.openxmlformats.org/officeDocument/2006/relationships/image" Target="../media/image15.emf"/><Relationship Id="rId5" Type="http://schemas.openxmlformats.org/officeDocument/2006/relationships/image" Target="../media/image10.emf"/><Relationship Id="rId10" Type="http://schemas.openxmlformats.org/officeDocument/2006/relationships/customXml" Target="../ink/ink22.xml"/><Relationship Id="rId4" Type="http://schemas.openxmlformats.org/officeDocument/2006/relationships/customXml" Target="../ink/ink19.xml"/><Relationship Id="rId9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7.xml"/><Relationship Id="rId13" Type="http://schemas.openxmlformats.org/officeDocument/2006/relationships/image" Target="../media/image18.emf"/><Relationship Id="rId18" Type="http://schemas.openxmlformats.org/officeDocument/2006/relationships/customXml" Target="../ink/ink32.xml"/><Relationship Id="rId3" Type="http://schemas.openxmlformats.org/officeDocument/2006/relationships/image" Target="../media/image8.emf"/><Relationship Id="rId7" Type="http://schemas.openxmlformats.org/officeDocument/2006/relationships/image" Target="../media/image11.emf"/><Relationship Id="rId12" Type="http://schemas.openxmlformats.org/officeDocument/2006/relationships/customXml" Target="../ink/ink29.xml"/><Relationship Id="rId17" Type="http://schemas.openxmlformats.org/officeDocument/2006/relationships/image" Target="../media/image19.emf"/><Relationship Id="rId2" Type="http://schemas.openxmlformats.org/officeDocument/2006/relationships/customXml" Target="../ink/ink24.xml"/><Relationship Id="rId16" Type="http://schemas.openxmlformats.org/officeDocument/2006/relationships/customXml" Target="../ink/ink3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6.xml"/><Relationship Id="rId11" Type="http://schemas.openxmlformats.org/officeDocument/2006/relationships/image" Target="../media/image17.emf"/><Relationship Id="rId5" Type="http://schemas.openxmlformats.org/officeDocument/2006/relationships/image" Target="../media/image10.emf"/><Relationship Id="rId15" Type="http://schemas.openxmlformats.org/officeDocument/2006/relationships/image" Target="../media/image16.emf"/><Relationship Id="rId10" Type="http://schemas.openxmlformats.org/officeDocument/2006/relationships/customXml" Target="../ink/ink28.xml"/><Relationship Id="rId19" Type="http://schemas.openxmlformats.org/officeDocument/2006/relationships/image" Target="../media/image20.emf"/><Relationship Id="rId4" Type="http://schemas.openxmlformats.org/officeDocument/2006/relationships/customXml" Target="../ink/ink25.xml"/><Relationship Id="rId9" Type="http://schemas.openxmlformats.org/officeDocument/2006/relationships/image" Target="../media/image14.emf"/><Relationship Id="rId14" Type="http://schemas.openxmlformats.org/officeDocument/2006/relationships/customXml" Target="../ink/ink3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6.xml"/><Relationship Id="rId13" Type="http://schemas.openxmlformats.org/officeDocument/2006/relationships/image" Target="../media/image20.emf"/><Relationship Id="rId18" Type="http://schemas.openxmlformats.org/officeDocument/2006/relationships/customXml" Target="../ink/ink41.xml"/><Relationship Id="rId3" Type="http://schemas.openxmlformats.org/officeDocument/2006/relationships/image" Target="../media/image8.emf"/><Relationship Id="rId7" Type="http://schemas.openxmlformats.org/officeDocument/2006/relationships/image" Target="../media/image14.emf"/><Relationship Id="rId12" Type="http://schemas.openxmlformats.org/officeDocument/2006/relationships/customXml" Target="../ink/ink38.xml"/><Relationship Id="rId17" Type="http://schemas.openxmlformats.org/officeDocument/2006/relationships/image" Target="../media/image24.emf"/><Relationship Id="rId2" Type="http://schemas.openxmlformats.org/officeDocument/2006/relationships/customXml" Target="../ink/ink33.xml"/><Relationship Id="rId16" Type="http://schemas.openxmlformats.org/officeDocument/2006/relationships/customXml" Target="../ink/ink4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5.xml"/><Relationship Id="rId11" Type="http://schemas.openxmlformats.org/officeDocument/2006/relationships/image" Target="../media/image22.emf"/><Relationship Id="rId5" Type="http://schemas.openxmlformats.org/officeDocument/2006/relationships/image" Target="../media/image11.emf"/><Relationship Id="rId15" Type="http://schemas.openxmlformats.org/officeDocument/2006/relationships/image" Target="../media/image23.emf"/><Relationship Id="rId10" Type="http://schemas.openxmlformats.org/officeDocument/2006/relationships/customXml" Target="../ink/ink37.xml"/><Relationship Id="rId19" Type="http://schemas.openxmlformats.org/officeDocument/2006/relationships/image" Target="../media/image25.emf"/><Relationship Id="rId4" Type="http://schemas.openxmlformats.org/officeDocument/2006/relationships/customXml" Target="../ink/ink34.xml"/><Relationship Id="rId9" Type="http://schemas.openxmlformats.org/officeDocument/2006/relationships/image" Target="../media/image21.emf"/><Relationship Id="rId14" Type="http://schemas.openxmlformats.org/officeDocument/2006/relationships/customXml" Target="../ink/ink39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emf"/><Relationship Id="rId18" Type="http://schemas.openxmlformats.org/officeDocument/2006/relationships/customXml" Target="../ink/ink50.xml"/><Relationship Id="rId26" Type="http://schemas.openxmlformats.org/officeDocument/2006/relationships/customXml" Target="../ink/ink54.xml"/><Relationship Id="rId39" Type="http://schemas.openxmlformats.org/officeDocument/2006/relationships/image" Target="../media/image36.emf"/><Relationship Id="rId3" Type="http://schemas.openxmlformats.org/officeDocument/2006/relationships/image" Target="../media/image8.emf"/><Relationship Id="rId21" Type="http://schemas.openxmlformats.org/officeDocument/2006/relationships/image" Target="../media/image27.emf"/><Relationship Id="rId34" Type="http://schemas.openxmlformats.org/officeDocument/2006/relationships/customXml" Target="../ink/ink58.xml"/><Relationship Id="rId42" Type="http://schemas.openxmlformats.org/officeDocument/2006/relationships/customXml" Target="../ink/ink62.xml"/><Relationship Id="rId47" Type="http://schemas.openxmlformats.org/officeDocument/2006/relationships/image" Target="../media/image40.emf"/><Relationship Id="rId50" Type="http://schemas.openxmlformats.org/officeDocument/2006/relationships/customXml" Target="../ink/ink66.xml"/><Relationship Id="rId7" Type="http://schemas.openxmlformats.org/officeDocument/2006/relationships/image" Target="../media/image14.emf"/><Relationship Id="rId12" Type="http://schemas.openxmlformats.org/officeDocument/2006/relationships/customXml" Target="../ink/ink47.xml"/><Relationship Id="rId17" Type="http://schemas.openxmlformats.org/officeDocument/2006/relationships/image" Target="../media/image24.emf"/><Relationship Id="rId25" Type="http://schemas.openxmlformats.org/officeDocument/2006/relationships/image" Target="../media/image29.emf"/><Relationship Id="rId33" Type="http://schemas.openxmlformats.org/officeDocument/2006/relationships/image" Target="../media/image33.emf"/><Relationship Id="rId38" Type="http://schemas.openxmlformats.org/officeDocument/2006/relationships/customXml" Target="../ink/ink60.xml"/><Relationship Id="rId46" Type="http://schemas.openxmlformats.org/officeDocument/2006/relationships/customXml" Target="../ink/ink64.xml"/><Relationship Id="rId2" Type="http://schemas.openxmlformats.org/officeDocument/2006/relationships/customXml" Target="../ink/ink42.xml"/><Relationship Id="rId16" Type="http://schemas.openxmlformats.org/officeDocument/2006/relationships/customXml" Target="../ink/ink49.xml"/><Relationship Id="rId20" Type="http://schemas.openxmlformats.org/officeDocument/2006/relationships/customXml" Target="../ink/ink51.xml"/><Relationship Id="rId29" Type="http://schemas.openxmlformats.org/officeDocument/2006/relationships/image" Target="../media/image31.emf"/><Relationship Id="rId41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4.xml"/><Relationship Id="rId11" Type="http://schemas.openxmlformats.org/officeDocument/2006/relationships/image" Target="../media/image22.emf"/><Relationship Id="rId24" Type="http://schemas.openxmlformats.org/officeDocument/2006/relationships/customXml" Target="../ink/ink53.xml"/><Relationship Id="rId32" Type="http://schemas.openxmlformats.org/officeDocument/2006/relationships/customXml" Target="../ink/ink57.xml"/><Relationship Id="rId37" Type="http://schemas.openxmlformats.org/officeDocument/2006/relationships/image" Target="../media/image35.emf"/><Relationship Id="rId40" Type="http://schemas.openxmlformats.org/officeDocument/2006/relationships/customXml" Target="../ink/ink61.xml"/><Relationship Id="rId45" Type="http://schemas.openxmlformats.org/officeDocument/2006/relationships/image" Target="../media/image39.emf"/><Relationship Id="rId53" Type="http://schemas.openxmlformats.org/officeDocument/2006/relationships/image" Target="../media/image43.emf"/><Relationship Id="rId5" Type="http://schemas.openxmlformats.org/officeDocument/2006/relationships/image" Target="../media/image11.emf"/><Relationship Id="rId15" Type="http://schemas.openxmlformats.org/officeDocument/2006/relationships/image" Target="../media/image26.emf"/><Relationship Id="rId23" Type="http://schemas.openxmlformats.org/officeDocument/2006/relationships/image" Target="../media/image28.emf"/><Relationship Id="rId28" Type="http://schemas.openxmlformats.org/officeDocument/2006/relationships/customXml" Target="../ink/ink55.xml"/><Relationship Id="rId36" Type="http://schemas.openxmlformats.org/officeDocument/2006/relationships/customXml" Target="../ink/ink59.xml"/><Relationship Id="rId49" Type="http://schemas.openxmlformats.org/officeDocument/2006/relationships/image" Target="../media/image41.emf"/><Relationship Id="rId10" Type="http://schemas.openxmlformats.org/officeDocument/2006/relationships/customXml" Target="../ink/ink46.xml"/><Relationship Id="rId19" Type="http://schemas.openxmlformats.org/officeDocument/2006/relationships/image" Target="../media/image25.emf"/><Relationship Id="rId31" Type="http://schemas.openxmlformats.org/officeDocument/2006/relationships/image" Target="../media/image32.emf"/><Relationship Id="rId44" Type="http://schemas.openxmlformats.org/officeDocument/2006/relationships/customXml" Target="../ink/ink63.xml"/><Relationship Id="rId52" Type="http://schemas.openxmlformats.org/officeDocument/2006/relationships/customXml" Target="../ink/ink67.xml"/><Relationship Id="rId4" Type="http://schemas.openxmlformats.org/officeDocument/2006/relationships/customXml" Target="../ink/ink43.xml"/><Relationship Id="rId9" Type="http://schemas.openxmlformats.org/officeDocument/2006/relationships/image" Target="../media/image21.emf"/><Relationship Id="rId14" Type="http://schemas.openxmlformats.org/officeDocument/2006/relationships/customXml" Target="../ink/ink48.xml"/><Relationship Id="rId22" Type="http://schemas.openxmlformats.org/officeDocument/2006/relationships/customXml" Target="../ink/ink52.xml"/><Relationship Id="rId27" Type="http://schemas.openxmlformats.org/officeDocument/2006/relationships/image" Target="../media/image30.emf"/><Relationship Id="rId30" Type="http://schemas.openxmlformats.org/officeDocument/2006/relationships/customXml" Target="../ink/ink56.xml"/><Relationship Id="rId35" Type="http://schemas.openxmlformats.org/officeDocument/2006/relationships/image" Target="../media/image34.emf"/><Relationship Id="rId43" Type="http://schemas.openxmlformats.org/officeDocument/2006/relationships/image" Target="../media/image38.emf"/><Relationship Id="rId48" Type="http://schemas.openxmlformats.org/officeDocument/2006/relationships/customXml" Target="../ink/ink65.xml"/><Relationship Id="rId8" Type="http://schemas.openxmlformats.org/officeDocument/2006/relationships/customXml" Target="../ink/ink45.xml"/><Relationship Id="rId51" Type="http://schemas.openxmlformats.org/officeDocument/2006/relationships/image" Target="../media/image4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Today (AP Physics 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Lecture/Notes on Conservation of Momentum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0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be the same</a:t>
            </a:r>
          </a:p>
          <a:p>
            <a:r>
              <a:rPr lang="en-US" dirty="0" smtClean="0"/>
              <a:t>-F * change in time = -m * change in v</a:t>
            </a:r>
          </a:p>
          <a:p>
            <a:r>
              <a:rPr lang="en-US" dirty="0" smtClean="0"/>
              <a:t>From Newton’s 3</a:t>
            </a:r>
            <a:r>
              <a:rPr lang="en-US" baseline="30000" dirty="0" smtClean="0"/>
              <a:t>rd</a:t>
            </a:r>
            <a:r>
              <a:rPr lang="en-US" dirty="0" smtClean="0"/>
              <a:t> law (equal and opposite reaction)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9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Change in momentum of the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change in momentum for ball 2 is negative for ball 1, how does the momentum of the system change?</a:t>
            </a:r>
          </a:p>
          <a:p>
            <a:r>
              <a:rPr lang="en-US" dirty="0" smtClean="0"/>
              <a:t>Change P1 + -ChangeP2 = 0</a:t>
            </a:r>
            <a:endParaRPr lang="en-US" dirty="0"/>
          </a:p>
          <a:p>
            <a:r>
              <a:rPr lang="en-US" dirty="0" smtClean="0"/>
              <a:t>Momentum is conserved!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02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Change in momentum of the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change in momentum for ball 2 is negative for ball 1, how does the momentum of the system change?</a:t>
            </a:r>
          </a:p>
          <a:p>
            <a:r>
              <a:rPr lang="en-US" dirty="0" smtClean="0"/>
              <a:t>Change P1 + -ChangeP2 = 0</a:t>
            </a:r>
            <a:endParaRPr lang="en-US" dirty="0"/>
          </a:p>
          <a:p>
            <a:r>
              <a:rPr lang="en-US" dirty="0" smtClean="0"/>
              <a:t>Momentum is conserved!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020171" y="4704686"/>
              <a:ext cx="3754080" cy="7102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9651" y="4683806"/>
                <a:ext cx="3795480" cy="75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748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Conservation of momentum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Conserved means it’s conserved for EVERY collision</a:t>
            </a:r>
          </a:p>
          <a:p>
            <a:r>
              <a:rPr lang="en-US" dirty="0" smtClean="0"/>
              <a:t>It doesn’t make a difference what type of collision it is. . . .</a:t>
            </a:r>
          </a:p>
          <a:p>
            <a:r>
              <a:rPr lang="en-US" dirty="0" smtClean="0"/>
              <a:t>It’s conserved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75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Conservation of Momentum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/>
              <p14:cNvContentPartPr/>
              <p14:nvPr/>
            </p14:nvContentPartPr>
            <p14:xfrm>
              <a:off x="686451" y="1884086"/>
              <a:ext cx="6074640" cy="21902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7371" y="1863206"/>
                <a:ext cx="6099120" cy="222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118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2 kg ball moving to the right at 3 m/s strikes a 4 kg ball moving to the left at 4 m/s.   After the collision, the first ball moves to the left at 5 m/s.  What is the final velocity of the 2</a:t>
            </a:r>
            <a:r>
              <a:rPr lang="en-US" baseline="30000" dirty="0" smtClean="0"/>
              <a:t>nd</a:t>
            </a:r>
            <a:r>
              <a:rPr lang="en-US" dirty="0" smtClean="0"/>
              <a:t> ball? </a:t>
            </a:r>
          </a:p>
          <a:p>
            <a:r>
              <a:rPr lang="en-US" dirty="0" smtClean="0"/>
              <a:t>Direction is important!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98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100 kg canon shot a 5 kg ball out at 100 m/s.  What happens to the canon?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15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10,000 kg railroad car rolls to the right at 3 m/s.  It strikes 2 cars with  20,000 kg total mass and sticks together.  What is the final velocity?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4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Ballistic Pendulum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15400" cy="5943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Used this 100 years ago to measure the speed of a bullet</a:t>
            </a:r>
          </a:p>
          <a:p>
            <a:r>
              <a:rPr lang="en-US" dirty="0" smtClean="0"/>
              <a:t>Diagram of situation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So given a bullet’s velocity, we can find the height it would rise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conservation of momentum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conservation of energy</a:t>
            </a:r>
          </a:p>
          <a:p>
            <a:r>
              <a:rPr lang="en-US" dirty="0" smtClean="0"/>
              <a:t>Given the height of rise, we can find the bullet velocity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conservation of energy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conservation of momentum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3" name="Ink 122"/>
              <p14:cNvContentPartPr/>
              <p14:nvPr/>
            </p14:nvContentPartPr>
            <p14:xfrm>
              <a:off x="490971" y="1647291"/>
              <a:ext cx="8232480" cy="2063880"/>
            </p14:xfrm>
          </p:contentPart>
        </mc:Choice>
        <mc:Fallback xmlns="">
          <p:pic>
            <p:nvPicPr>
              <p:cNvPr id="123" name="Ink 12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1170" y="1637931"/>
                <a:ext cx="8263441" cy="209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3" name="Ink 132"/>
              <p14:cNvContentPartPr/>
              <p14:nvPr/>
            </p14:nvContentPartPr>
            <p14:xfrm>
              <a:off x="5622411" y="1578531"/>
              <a:ext cx="2835360" cy="1341360"/>
            </p14:xfrm>
          </p:contentPart>
        </mc:Choice>
        <mc:Fallback xmlns="">
          <p:pic>
            <p:nvPicPr>
              <p:cNvPr id="133" name="Ink 13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02611" y="1558731"/>
                <a:ext cx="2860560" cy="137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1" name="Ink 140"/>
              <p14:cNvContentPartPr/>
              <p14:nvPr/>
            </p14:nvContentPartPr>
            <p14:xfrm>
              <a:off x="339411" y="2372331"/>
              <a:ext cx="915840" cy="266040"/>
            </p14:xfrm>
          </p:contentPart>
        </mc:Choice>
        <mc:Fallback xmlns="">
          <p:pic>
            <p:nvPicPr>
              <p:cNvPr id="141" name="Ink 14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5005" y="2352171"/>
                <a:ext cx="946092" cy="29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833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Conservation of Momentum Collision 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Collisions can be elastic (bounce off) or inelastic (stuck together)</a:t>
            </a:r>
          </a:p>
          <a:p>
            <a:r>
              <a:rPr lang="en-US" dirty="0" smtClean="0"/>
              <a:t>Momentum is conserved in ALL collisions</a:t>
            </a:r>
          </a:p>
          <a:p>
            <a:r>
              <a:rPr lang="en-US" dirty="0" smtClean="0"/>
              <a:t>Kinetic energy is ONLY conserved in elastic collisions</a:t>
            </a:r>
          </a:p>
          <a:p>
            <a:r>
              <a:rPr lang="en-US" dirty="0" smtClean="0"/>
              <a:t>Kinetic energy is NOT conserved in </a:t>
            </a:r>
            <a:r>
              <a:rPr lang="en-US" smtClean="0"/>
              <a:t>inelastic collisions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182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of Balls 1 and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763491" y="2079926"/>
              <a:ext cx="4731120" cy="18691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7371" y="2076686"/>
                <a:ext cx="4758480" cy="18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/>
              <p14:cNvContentPartPr/>
              <p14:nvPr/>
            </p14:nvContentPartPr>
            <p14:xfrm>
              <a:off x="3894051" y="4113926"/>
              <a:ext cx="2461680" cy="30744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90091" y="4110686"/>
                <a:ext cx="246888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" name="Ink 20"/>
              <p14:cNvContentPartPr/>
              <p14:nvPr/>
            </p14:nvContentPartPr>
            <p14:xfrm>
              <a:off x="1120251" y="4175846"/>
              <a:ext cx="2148480" cy="32868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16291" y="4171886"/>
                <a:ext cx="2155680" cy="34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4" name="Ink 23"/>
              <p14:cNvContentPartPr/>
              <p14:nvPr/>
            </p14:nvContentPartPr>
            <p14:xfrm>
              <a:off x="4300131" y="2171366"/>
              <a:ext cx="1826640" cy="255168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92931" y="2164166"/>
                <a:ext cx="1844280" cy="256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5" name="Ink 24"/>
              <p14:cNvContentPartPr/>
              <p14:nvPr/>
            </p14:nvContentPartPr>
            <p14:xfrm>
              <a:off x="3146331" y="2079926"/>
              <a:ext cx="663840" cy="3204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40931" y="2074526"/>
                <a:ext cx="672480" cy="4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02167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of Balls 1 and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momentum of system before the collision </a:t>
            </a:r>
          </a:p>
          <a:p>
            <a:r>
              <a:rPr lang="en-US" dirty="0" smtClean="0"/>
              <a:t>P1i + P2i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4804131" y="6522326"/>
              <a:ext cx="360" cy="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92251" y="6510446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/>
              <p14:cNvContentPartPr/>
              <p14:nvPr/>
            </p14:nvContentPartPr>
            <p14:xfrm>
              <a:off x="830811" y="2871566"/>
              <a:ext cx="2414520" cy="6202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1731" y="2852126"/>
                <a:ext cx="2440080" cy="65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959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they collide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009731" y="1818926"/>
              <a:ext cx="2395440" cy="20498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0291" y="1799846"/>
                <a:ext cx="2430360" cy="20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/>
              <p14:cNvContentPartPr/>
              <p14:nvPr/>
            </p14:nvContentPartPr>
            <p14:xfrm>
              <a:off x="434091" y="2669606"/>
              <a:ext cx="1982520" cy="16808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3931" y="2658806"/>
                <a:ext cx="2017440" cy="171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/>
              <p14:cNvContentPartPr/>
              <p14:nvPr/>
            </p14:nvContentPartPr>
            <p14:xfrm>
              <a:off x="1024131" y="2437766"/>
              <a:ext cx="2743920" cy="144684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17291" y="2416886"/>
                <a:ext cx="2765520" cy="148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/>
              <p14:cNvContentPartPr/>
              <p14:nvPr/>
            </p14:nvContentPartPr>
            <p14:xfrm>
              <a:off x="2663931" y="2235446"/>
              <a:ext cx="1825200" cy="6130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53491" y="2224286"/>
                <a:ext cx="1850040" cy="63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" name="Ink 21"/>
              <p14:cNvContentPartPr/>
              <p14:nvPr/>
            </p14:nvContentPartPr>
            <p14:xfrm>
              <a:off x="4655091" y="2191166"/>
              <a:ext cx="3287880" cy="3384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634211" y="2171006"/>
                <a:ext cx="3325680" cy="37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6128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they collide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009731" y="1818926"/>
              <a:ext cx="2395440" cy="20498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0291" y="1799846"/>
                <a:ext cx="2430360" cy="20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/>
              <p14:cNvContentPartPr/>
              <p14:nvPr/>
            </p14:nvContentPartPr>
            <p14:xfrm>
              <a:off x="434091" y="2669606"/>
              <a:ext cx="1982520" cy="16808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3931" y="2658806"/>
                <a:ext cx="2017440" cy="171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/>
              <p14:cNvContentPartPr/>
              <p14:nvPr/>
            </p14:nvContentPartPr>
            <p14:xfrm>
              <a:off x="1024131" y="2437766"/>
              <a:ext cx="2743920" cy="144684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17291" y="2416886"/>
                <a:ext cx="2765520" cy="148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/>
              <p14:cNvContentPartPr/>
              <p14:nvPr/>
            </p14:nvContentPartPr>
            <p14:xfrm>
              <a:off x="2663931" y="2235446"/>
              <a:ext cx="1825200" cy="6130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53491" y="2224286"/>
                <a:ext cx="1850040" cy="63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/>
              <p14:cNvContentPartPr/>
              <p14:nvPr/>
            </p14:nvContentPartPr>
            <p14:xfrm>
              <a:off x="4472571" y="2191166"/>
              <a:ext cx="4541400" cy="23698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451691" y="2171006"/>
                <a:ext cx="4568760" cy="241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21610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they collide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009731" y="1818926"/>
              <a:ext cx="2395440" cy="20498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0291" y="1799846"/>
                <a:ext cx="2430360" cy="20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Ink 14"/>
              <p14:cNvContentPartPr/>
              <p14:nvPr/>
            </p14:nvContentPartPr>
            <p14:xfrm>
              <a:off x="1024131" y="2437766"/>
              <a:ext cx="2743920" cy="144684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7291" y="2416886"/>
                <a:ext cx="2765520" cy="148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/>
              <p14:cNvContentPartPr/>
              <p14:nvPr/>
            </p14:nvContentPartPr>
            <p14:xfrm>
              <a:off x="2663931" y="2235446"/>
              <a:ext cx="1825200" cy="6130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53491" y="2224286"/>
                <a:ext cx="1850040" cy="63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/>
              <p14:cNvContentPartPr/>
              <p14:nvPr/>
            </p14:nvContentPartPr>
            <p14:xfrm>
              <a:off x="434091" y="2669606"/>
              <a:ext cx="227520" cy="3639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3931" y="2658806"/>
                <a:ext cx="251280" cy="39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/>
              <p14:cNvContentPartPr/>
              <p14:nvPr/>
            </p14:nvContentPartPr>
            <p14:xfrm>
              <a:off x="1737291" y="2191166"/>
              <a:ext cx="7276680" cy="36352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16411" y="2171006"/>
                <a:ext cx="7304040" cy="36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1" name="Ink 40"/>
              <p14:cNvContentPartPr/>
              <p14:nvPr/>
            </p14:nvContentPartPr>
            <p14:xfrm>
              <a:off x="1920891" y="4086566"/>
              <a:ext cx="495720" cy="26388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02171" y="4067846"/>
                <a:ext cx="529200" cy="30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1506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they collide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009731" y="1818926"/>
              <a:ext cx="2395440" cy="20498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0291" y="1799846"/>
                <a:ext cx="2430360" cy="20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Ink 14"/>
              <p14:cNvContentPartPr/>
              <p14:nvPr/>
            </p14:nvContentPartPr>
            <p14:xfrm>
              <a:off x="1024131" y="2437766"/>
              <a:ext cx="2743920" cy="144684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7291" y="2416886"/>
                <a:ext cx="2765520" cy="148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/>
              <p14:cNvContentPartPr/>
              <p14:nvPr/>
            </p14:nvContentPartPr>
            <p14:xfrm>
              <a:off x="2663931" y="2235446"/>
              <a:ext cx="1825200" cy="6130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53491" y="2224286"/>
                <a:ext cx="1850040" cy="63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/>
              <p14:cNvContentPartPr/>
              <p14:nvPr/>
            </p14:nvContentPartPr>
            <p14:xfrm>
              <a:off x="434091" y="2669606"/>
              <a:ext cx="227520" cy="3639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3931" y="2658806"/>
                <a:ext cx="251280" cy="39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/>
              <p14:cNvContentPartPr/>
              <p14:nvPr/>
            </p14:nvContentPartPr>
            <p14:xfrm>
              <a:off x="2703891" y="2191166"/>
              <a:ext cx="6310080" cy="36352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83011" y="2171006"/>
                <a:ext cx="6337440" cy="36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" name="Ink 5"/>
              <p14:cNvContentPartPr/>
              <p14:nvPr/>
            </p14:nvContentPartPr>
            <p14:xfrm>
              <a:off x="1069851" y="3706406"/>
              <a:ext cx="2584080" cy="11620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63011" y="3703166"/>
                <a:ext cx="2594160" cy="11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" name="Ink 6"/>
              <p14:cNvContentPartPr/>
              <p14:nvPr/>
            </p14:nvContentPartPr>
            <p14:xfrm>
              <a:off x="1920891" y="4086566"/>
              <a:ext cx="495720" cy="2638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902171" y="4067846"/>
                <a:ext cx="52920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Ink 8"/>
              <p14:cNvContentPartPr/>
              <p14:nvPr/>
            </p14:nvContentPartPr>
            <p14:xfrm>
              <a:off x="444531" y="5002766"/>
              <a:ext cx="4106520" cy="8388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24011" y="4981886"/>
                <a:ext cx="4148280" cy="86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6" name="Ink 15"/>
              <p14:cNvContentPartPr/>
              <p14:nvPr/>
            </p14:nvContentPartPr>
            <p14:xfrm>
              <a:off x="1051851" y="4517126"/>
              <a:ext cx="717120" cy="75276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33851" y="4501646"/>
                <a:ext cx="744840" cy="78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9821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they collide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009731" y="1818926"/>
              <a:ext cx="2395440" cy="20498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0291" y="1799846"/>
                <a:ext cx="2430360" cy="20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/>
              <p14:cNvContentPartPr/>
              <p14:nvPr/>
            </p14:nvContentPartPr>
            <p14:xfrm>
              <a:off x="2663931" y="2235446"/>
              <a:ext cx="1825200" cy="6130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53491" y="2224286"/>
                <a:ext cx="1850040" cy="63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434091" y="2669606"/>
              <a:ext cx="227520" cy="3639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3931" y="2658806"/>
                <a:ext cx="251280" cy="39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/>
              <p14:cNvContentPartPr/>
              <p14:nvPr/>
            </p14:nvContentPartPr>
            <p14:xfrm>
              <a:off x="1024131" y="2437766"/>
              <a:ext cx="2743920" cy="24307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17291" y="2416886"/>
                <a:ext cx="2765520" cy="247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/>
              <p14:cNvContentPartPr/>
              <p14:nvPr/>
            </p14:nvContentPartPr>
            <p14:xfrm>
              <a:off x="1920891" y="4097726"/>
              <a:ext cx="267120" cy="2242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02171" y="4078646"/>
                <a:ext cx="30636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/>
              <p14:cNvContentPartPr/>
              <p14:nvPr/>
            </p14:nvContentPartPr>
            <p14:xfrm>
              <a:off x="1051851" y="4517126"/>
              <a:ext cx="717120" cy="75276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33851" y="4501646"/>
                <a:ext cx="744840" cy="78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" name="Ink 3"/>
              <p14:cNvContentPartPr/>
              <p14:nvPr/>
            </p14:nvContentPartPr>
            <p14:xfrm>
              <a:off x="2600931" y="2191166"/>
              <a:ext cx="6413040" cy="46220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582931" y="2171006"/>
                <a:ext cx="6437520" cy="46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/>
              <p14:cNvContentPartPr/>
              <p14:nvPr/>
            </p14:nvContentPartPr>
            <p14:xfrm>
              <a:off x="444531" y="5357006"/>
              <a:ext cx="818280" cy="4845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24011" y="5343326"/>
                <a:ext cx="859680" cy="50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8" name="Ink 27"/>
              <p14:cNvContentPartPr/>
              <p14:nvPr/>
            </p14:nvContentPartPr>
            <p14:xfrm>
              <a:off x="2227971" y="4086566"/>
              <a:ext cx="188640" cy="26388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07811" y="4067846"/>
                <a:ext cx="223560" cy="30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5284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they collide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009731" y="1818926"/>
              <a:ext cx="2395440" cy="20498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0291" y="1799846"/>
                <a:ext cx="2430360" cy="20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/>
              <p14:cNvContentPartPr/>
              <p14:nvPr/>
            </p14:nvContentPartPr>
            <p14:xfrm>
              <a:off x="2663931" y="2235446"/>
              <a:ext cx="1825200" cy="6130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53491" y="2224286"/>
                <a:ext cx="1850040" cy="63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434091" y="2669606"/>
              <a:ext cx="227520" cy="3639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3931" y="2658806"/>
                <a:ext cx="251280" cy="39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/>
              <p14:cNvContentPartPr/>
              <p14:nvPr/>
            </p14:nvContentPartPr>
            <p14:xfrm>
              <a:off x="1024131" y="2437766"/>
              <a:ext cx="2743920" cy="24307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17291" y="2416886"/>
                <a:ext cx="2765520" cy="247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/>
              <p14:cNvContentPartPr/>
              <p14:nvPr/>
            </p14:nvContentPartPr>
            <p14:xfrm>
              <a:off x="1920891" y="4097726"/>
              <a:ext cx="267120" cy="2242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02171" y="4078646"/>
                <a:ext cx="30636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/>
              <p14:cNvContentPartPr/>
              <p14:nvPr/>
            </p14:nvContentPartPr>
            <p14:xfrm>
              <a:off x="1051851" y="4517126"/>
              <a:ext cx="717120" cy="75276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33851" y="4501646"/>
                <a:ext cx="744840" cy="78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" name="Ink 3"/>
              <p14:cNvContentPartPr/>
              <p14:nvPr/>
            </p14:nvContentPartPr>
            <p14:xfrm>
              <a:off x="3108531" y="2191166"/>
              <a:ext cx="5905440" cy="46220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93411" y="2171006"/>
                <a:ext cx="5927040" cy="46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/>
              <p14:cNvContentPartPr/>
              <p14:nvPr/>
            </p14:nvContentPartPr>
            <p14:xfrm>
              <a:off x="444531" y="5357006"/>
              <a:ext cx="818280" cy="4845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24011" y="5343326"/>
                <a:ext cx="859680" cy="50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8" name="Ink 27"/>
              <p14:cNvContentPartPr/>
              <p14:nvPr/>
            </p14:nvContentPartPr>
            <p14:xfrm>
              <a:off x="2227971" y="4086566"/>
              <a:ext cx="188640" cy="26388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07811" y="4067846"/>
                <a:ext cx="22356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" name="Ink 9"/>
              <p14:cNvContentPartPr/>
              <p14:nvPr/>
            </p14:nvContentPartPr>
            <p14:xfrm>
              <a:off x="2600931" y="4295726"/>
              <a:ext cx="4003560" cy="12596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582931" y="4277006"/>
                <a:ext cx="4027680" cy="12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Ink 13"/>
              <p14:cNvContentPartPr/>
              <p14:nvPr/>
            </p14:nvContentPartPr>
            <p14:xfrm>
              <a:off x="6526731" y="2856806"/>
              <a:ext cx="717840" cy="2689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505851" y="2835926"/>
                <a:ext cx="75960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Ink 14"/>
              <p14:cNvContentPartPr/>
              <p14:nvPr/>
            </p14:nvContentPartPr>
            <p14:xfrm>
              <a:off x="7303251" y="2918366"/>
              <a:ext cx="253080" cy="2055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282371" y="2897486"/>
                <a:ext cx="29484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Ink 16"/>
              <p14:cNvContentPartPr/>
              <p14:nvPr/>
            </p14:nvContentPartPr>
            <p14:xfrm>
              <a:off x="5243331" y="3288446"/>
              <a:ext cx="284760" cy="2613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222811" y="3268286"/>
                <a:ext cx="32544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/>
              <p14:cNvContentPartPr/>
              <p14:nvPr/>
            </p14:nvContentPartPr>
            <p14:xfrm>
              <a:off x="5533131" y="3328046"/>
              <a:ext cx="236160" cy="23004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512611" y="3311126"/>
                <a:ext cx="25992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Ink 19"/>
              <p14:cNvContentPartPr/>
              <p14:nvPr/>
            </p14:nvContentPartPr>
            <p14:xfrm>
              <a:off x="6128571" y="3308246"/>
              <a:ext cx="172440" cy="21744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108051" y="3288086"/>
                <a:ext cx="21348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" name="Ink 20"/>
              <p14:cNvContentPartPr/>
              <p14:nvPr/>
            </p14:nvContentPartPr>
            <p14:xfrm>
              <a:off x="7118931" y="4279526"/>
              <a:ext cx="183600" cy="15444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098411" y="4259006"/>
                <a:ext cx="21852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3" name="Ink 22"/>
              <p14:cNvContentPartPr/>
              <p14:nvPr/>
            </p14:nvContentPartPr>
            <p14:xfrm>
              <a:off x="2614611" y="6032726"/>
              <a:ext cx="825480" cy="78048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593731" y="6011846"/>
                <a:ext cx="867240" cy="81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4" name="Ink 23"/>
              <p14:cNvContentPartPr/>
              <p14:nvPr/>
            </p14:nvContentPartPr>
            <p14:xfrm>
              <a:off x="3449451" y="6188606"/>
              <a:ext cx="926280" cy="52524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428571" y="6167726"/>
                <a:ext cx="963360" cy="56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5" name="Ink 24"/>
              <p14:cNvContentPartPr/>
              <p14:nvPr/>
            </p14:nvContentPartPr>
            <p14:xfrm>
              <a:off x="4490931" y="6210566"/>
              <a:ext cx="993960" cy="50112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470051" y="6189686"/>
                <a:ext cx="1022760" cy="53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6" name="Ink 25"/>
              <p14:cNvContentPartPr/>
              <p14:nvPr/>
            </p14:nvContentPartPr>
            <p14:xfrm>
              <a:off x="4911411" y="6173486"/>
              <a:ext cx="1122840" cy="51516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890531" y="6154406"/>
                <a:ext cx="1162440" cy="55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7" name="Ink 26"/>
              <p14:cNvContentPartPr/>
              <p14:nvPr/>
            </p14:nvContentPartPr>
            <p14:xfrm>
              <a:off x="2876691" y="6532046"/>
              <a:ext cx="156600" cy="15840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855811" y="6511166"/>
                <a:ext cx="19836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9" name="Ink 28"/>
              <p14:cNvContentPartPr/>
              <p14:nvPr/>
            </p14:nvContentPartPr>
            <p14:xfrm>
              <a:off x="3406611" y="6554006"/>
              <a:ext cx="204480" cy="15120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385731" y="6533126"/>
                <a:ext cx="24624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0" name="Ink 29"/>
              <p14:cNvContentPartPr/>
              <p14:nvPr/>
            </p14:nvContentPartPr>
            <p14:xfrm>
              <a:off x="3592731" y="6539246"/>
              <a:ext cx="263880" cy="17784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571851" y="6518366"/>
                <a:ext cx="29664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0" name="Ink 39"/>
              <p14:cNvContentPartPr/>
              <p14:nvPr/>
            </p14:nvContentPartPr>
            <p14:xfrm>
              <a:off x="5866131" y="4829966"/>
              <a:ext cx="407160" cy="12816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845611" y="4809806"/>
                <a:ext cx="43092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1" name="Ink 40"/>
              <p14:cNvContentPartPr/>
              <p14:nvPr/>
            </p14:nvContentPartPr>
            <p14:xfrm>
              <a:off x="6303171" y="4749326"/>
              <a:ext cx="232560" cy="21708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282291" y="4728446"/>
                <a:ext cx="27432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2" name="Ink 41"/>
              <p14:cNvContentPartPr/>
              <p14:nvPr/>
            </p14:nvContentPartPr>
            <p14:xfrm>
              <a:off x="6599091" y="4725926"/>
              <a:ext cx="194400" cy="23472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578931" y="4706126"/>
                <a:ext cx="234360" cy="27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00624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399</Words>
  <Application>Microsoft Office PowerPoint</Application>
  <PresentationFormat>On-screen Show (4:3)</PresentationFormat>
  <Paragraphs>53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Plan for Today (AP Physics I)</vt:lpstr>
      <vt:lpstr>System of Balls 1 and 2</vt:lpstr>
      <vt:lpstr>System of Balls 1 and 2</vt:lpstr>
      <vt:lpstr>When they collide</vt:lpstr>
      <vt:lpstr>When they collide</vt:lpstr>
      <vt:lpstr>When they collide</vt:lpstr>
      <vt:lpstr>When they collide</vt:lpstr>
      <vt:lpstr>When they collide</vt:lpstr>
      <vt:lpstr>When they collide</vt:lpstr>
      <vt:lpstr>PowerPoint Presentation</vt:lpstr>
      <vt:lpstr>Change in momentum of the system</vt:lpstr>
      <vt:lpstr>Change in momentum of the system</vt:lpstr>
      <vt:lpstr>Conservation of momentum</vt:lpstr>
      <vt:lpstr>Conservation of Momentum Equation</vt:lpstr>
      <vt:lpstr>Example</vt:lpstr>
      <vt:lpstr>Example 2</vt:lpstr>
      <vt:lpstr>Example 3</vt:lpstr>
      <vt:lpstr>Ballistic Pendulum</vt:lpstr>
      <vt:lpstr>Conservation of Momentum Collision Recap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for Today (AP Physics I)</dc:title>
  <dc:creator>tech</dc:creator>
  <cp:lastModifiedBy>Jane Knittig</cp:lastModifiedBy>
  <cp:revision>8</cp:revision>
  <dcterms:created xsi:type="dcterms:W3CDTF">2012-11-16T17:16:18Z</dcterms:created>
  <dcterms:modified xsi:type="dcterms:W3CDTF">2013-11-20T20:00:03Z</dcterms:modified>
</cp:coreProperties>
</file>