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 id="264" r:id="rId7"/>
    <p:sldId id="265" r:id="rId8"/>
    <p:sldId id="266" r:id="rId9"/>
    <p:sldId id="258" r:id="rId10"/>
    <p:sldId id="259"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45" d="100"/>
          <a:sy n="45" d="100"/>
        </p:scale>
        <p:origin x="54" y="6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2-11-29T13:01:14.468"/>
    </inkml:context>
    <inkml:brush xml:id="br0">
      <inkml:brushProperty name="width" value="0.06667" units="cm"/>
      <inkml:brushProperty name="height" value="0.06667" units="cm"/>
      <inkml:brushProperty name="fitToCurve" value="1"/>
    </inkml:brush>
  </inkml:definitions>
  <inkml:trace contextRef="#ctx0" brushRef="#br0">0 14 22,'0'0'29,"0"0"-1,0 0 3,0 0-10,18-4-7,-18 4-5,15-5-2,-15 5-1,24-3-1,-10 1-1,7 4-1,0-2-2,7 8 1,-2-6 0,8 7-1,-4-9 0,7 5 0,-2-5 0,3 4-1,-2-4 0,-1-2 1,-1 2-1,-4-2-1,-1 6 0,-7-4-4,0 10-2,-22-10-12,22-1-14,-22 1 1,6 15-2,-6-15 2</inkml:trace>
  <inkml:trace contextRef="#ctx0" brushRef="#br0" timeOffset="-437.5">30 28 21,'0'0'27,"0"0"1,-7 16 3,7-16-11,3 44-5,-6-21-4,14 24-1,-12-6 0,13 17-3,-11-2-1,10 13 0,-9-4-3,7 7 1,-4-5-3,2-4 1,-2-7-1,-1-7-1,-1-8 0,0-11-2,1-6-2,-4-24-3,3 22-12,-3-22-17,0 0 2,-13-32-2,6 6 3</inkml:trace>
  <inkml:trace contextRef="#ctx0" brushRef="#br0" timeOffset="265.625">180 355 54,'0'18'34,"8"-2"-1,-8-16 0,23 10-16,3 6-8,-12-16-3,11 7-3,-1-3-2,0-4-2,2 8-3,-11-16-10,7 4-20,-7 0 1,-2 1-1,-13 3 0</inkml:trace>
  <inkml:trace contextRef="#ctx0" brushRef="#br0" timeOffset="1234.375">1160 155 46,'0'0'31,"-18"-16"0,18 16 1,0 0-19,-16-4-3,16 4-3,-7 20-2,7 2-1,-6 5-1,3 13-1,-6 4 0,2 11 0,-4 5-1,3 3 1,-3-1-1,1-3-1,1-6 1,3-9-1,0-9 1,3-8-1,0-11 0,3-16 0,0 0 0,0 0 0,0 0 0,3-22-1,0 1 1,0-12-1,3-4 0,-1-11-1,3-6 1,-2-8-1,3-3 0,-2-2 0,4 4 0,-2 3 0,0 6 1,-2 10 0,2 10 1,-3 11-1,-6 23 2,14-17 0,-14 17 0,18 14 1,-8 4 0,7 4 0,-3 5 0,7 4 0,1 1 1,3 5-1,0-4 0,3 4 1,-4-1-1,3 2 0,-5-4 0,1-1 0,-5 1-1,1-1 1,-4-1-1,0 1 0,-3-3-1,-2 0 1,-3 0 0,1-2-1,-4 0 1,-3-3-1,-2-4 1,-3-2-1,-5-3 0,-6-2 0,-4-3 0,-8-6 0,-4-2 0,-7-4-1,-5-3 0,-7-3 0,-2 4-1,-1-3 1,2 5-1,2-1 0,5 4 0,5-1 0,13 6-1,4-7-1,22 0-1,0 0-6,0 0-22,25-21-1,-2 5 0,8-3 0</inkml:trace>
  <inkml:trace contextRef="#ctx0" brushRef="#br0" timeOffset="2031.25">1581 480 56,'0'0'34,"5"25"0,15-24 0,12-13-18,15 10-7,-5-12-2,11 4-4,-2-1-4,-2-6-6,6 17-15,-10-6-12,-9 1 0,-4 2-1,-5-1 1</inkml:trace>
  <inkml:trace contextRef="#ctx0" brushRef="#br0" timeOffset="1750">1778 149 51,'0'0'35,"-16"23"-1,6-5 1,4 12-11,-7-13-12,14 18-3,-7-5-3,9 13-2,-3-5 0,5 10-1,-3 1-1,4 2 0,-1 0-1,-1 2 0,5-4 0,0 0-1,1-3 1,2-5-1,3-6 0,3-4 0,2-6 0,7-6 0,-1-5 0,5-5 0,5-7 0,1-5-1,4-5 0,-3-7-2,4 2-1,-9-13-2,9 10-5,-22-23-9,7 11-18,-9-3 2,-5-1-1,-9-1 2</inkml:trace>
  <inkml:trace contextRef="#ctx0" brushRef="#br0" timeOffset="2437.5">2538 403 56,'0'0'34,"0"0"0,0 0 1,16-23-18,12 26-5,-5-15-4,16 14-2,-3-11-2,9 9-1,0-4-1,2 1-2,-1 5-2,-5-8-3,5 15-7,-21-9-21,1 2-3,-8 0 1,-18-2-2</inkml:trace>
  <inkml:trace contextRef="#ctx0" brushRef="#br0" timeOffset="2671.875">2695 596 75,'2'25'36,"12"-4"-1,5-7 2,-6-18-26,23 13-4,-2-12-6,2-8-4,13 8-21,-8-6-12,-7-3 1,-3-1-2,-4-4 2</inkml:trace>
  <inkml:trace contextRef="#ctx0" brushRef="#br0" timeOffset="3718.75">3466 274 56,'0'0'33,"0"0"-1,-3 25 1,9 3-19,-10-7-2,13 21-4,-11 1-2,9 11-1,-5-3-1,5 7-1,-4-10-1,2 1 0,-4-9-1,2-6 0,-1-11-1,-1-6 0,-1-17 1,0 0-2,0 0 1,7-16 0,-4-6-1,0-10 0,0-10 1,0-6-1,2-3 0,-1-2 0,2 2 0,1 0 1,4 7 0,-1 9 0,2 11 1,7 8 0,-1 10 1,4 13 0,-2 9-1,4 11 2,0 4-2,4 8 1,-2 2-1,1 3 1,-4-2-1,1-4 0,-2-4-1,-4-6 1,-3-5-1,-15-23 0,20 25 0,-20-25-1,0 0 1,0 0-1,14-30 0,-13 1 0,1 0 0,-2-10-1,4-2 1,0-6 0,5-1 0,3 1 1,6 3 0,4 3 1,4 6 0,7 5 0,2 8 1,5 11 0,0 7 0,1 13 0,-2 9-1,-2 10 1,-5 9-1,-1 9 0,-7 1 0,-4 8 0,-5-6 0,-3 2 0,-5-9-1,-2-3 0,-4-11 0,-1-7-1,0-3-2,0-18-8,-4-18-27,2-7-1,7-6 1,-1-15-2</inkml:trace>
  <inkml:trace contextRef="#ctx0" brushRef="#br0" timeOffset="4781.25">5011-7 47,'-9'-30'33,"0"3"2,0 3 0,-1-4-12,10 28-7,0 0-5,0 0-3,-19 23-2,19 15-1,-6 8-1,4 14-2,-5 7 1,3 10 0,-4 0-1,2 3 0,0-6-2,2-8 1,-2-8-1,3-10 1,2-15-1,1-6 1,0-27-1,3 16 0,-3-16 0,7-29-1,-3 3 1,1-13-1,1-8 1,-2-9-2,2-6 1,-3-7-1,1 1 0,-2-6 0,1 9-1,-2 1 2,1 13-1,-2 9 1,3 7-1,0 10 2,0 8 0,-3 17 1,0 0 0,26 10 0,-12 11 0,6 6 1,4 5 1,8 6-2,4 3 2,5 4-2,2 1 2,2-2-2,3-3 2,-1 1-2,-1-7 0,-2 2 0,-3-4-1,-4-3 1,-4-3-1,-5-1 0,-6-1 0,-5-1 1,-5 1-1,-9-2 0,-6 0 0,-4 0 0,-11-2 0,-4-2 0,-10-3 0,-10-4-1,-9-5 0,-11-2 1,-8-1-1,-9-2 0,-1 1 0,-3-1 0,7 2 0,8-3 0,13 5 0,14-5-1,19 5 0,22-6-2,13 0-8,6-11-24,21 2-3,4-5 2,9-2-1</inkml:trace>
  <inkml:trace contextRef="#ctx0" brushRef="#br0" timeOffset="5312.5">5778 251 76,'0'0'36,"-3"32"0,3-9 2,0-23-22,9 53-4,-3-27-4,15 13-2,-2-4-2,7 7 0,2-1-2,3 4 0,-1-2 0,-1-3-1,-1-5 0,-1 0 0,-5-5-1,0-7 1,-4-5-1,-2-8 0,-1-4 0,-15-6 1,20-6-1,-20 6 0,14-33 1,-10 3-1,1-9 0,1-10 0,-1-13 0,6-8-1,3-6 1,6-3-1,5-2 0,3 0 1,3 8-1,0 4 1,-2 14-1,-4 10 1,-3 11-2,-7 6 0,-15 28-3,12-30-8,-12 30-25,0 0-2,0 0 2,0 0-2</inkml:trace>
</inkml:ink>
</file>

<file path=ppt/ink/ink2.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3189.33325" units="1/in"/>
          <inkml:channelProperty channel="Y" name="resolution" value="2669.68335" units="1/in"/>
          <inkml:channelProperty channel="F" name="resolution" value="INF" units="1/dev"/>
        </inkml:channelProperties>
      </inkml:inkSource>
      <inkml:timestamp xml:id="ts0" timeString="2012-11-29T13:02:05.328"/>
    </inkml:context>
    <inkml:brush xml:id="br0">
      <inkml:brushProperty name="width" value="0.06667" units="cm"/>
      <inkml:brushProperty name="height" value="0.06667" units="cm"/>
      <inkml:brushProperty name="fitToCurve" value="1"/>
    </inkml:brush>
  </inkml:definitions>
  <inkml:trace contextRef="#ctx0" brushRef="#br0">93 1569 34,'0'0'31,"0"0"3,0 0-1,8 16-16,-16-36-2,8 20-1,-1-39-5,2 13-4,-5-20-1,2-3-1,-5-15-1,2-6-1,-3-11 1,2-4-1,-5-4-1,3-8 0,-6 1 0,4 1-1,1 4 1,3 6-1,3 6 0,5 3 0,4 6 2,2 6-3,9 8 2,0 6-1,7 6 0,1 6 0,8 8 0,-1 5 0,6 11 0,1 9 0,4 8 0,1 6 1,-1 12-1,-2 11 2,-4 7-1,-3 8 0,-6 4 1,-3 6 0,-9 4 0,-6 3 0,-4-1 0,-4-1 1,-5-6 0,-5-3 0,-2-7 0,-3-6-1,0-6 0,-4-6 0,-3-9 1,-4-6-3,0-4 0,-1-4 0,-3-5 0,-1-5 0,-2-1-2,-3-4 2,6-1-2,-5-6 1,8 6-4,-3-14 0,14 22-8,-10-13-15,24 16-4,-9-16-2,9 16 4</inkml:trace>
  <inkml:trace contextRef="#ctx0" brushRef="#br0" timeOffset="421.875">1073 357 40,'-15'-2'33,"15"2"0,0 0 0,25-25-10,5 25-13,-5-9-3,13 9-3,2-1-2,3 2-1,-2 5-2,-1-1 0,-2 5-1,-7-4-4,3 13-8,-16-5-16,-3 2-1,-6 3-2,-6-3 1</inkml:trace>
  <inkml:trace contextRef="#ctx0" brushRef="#br0" timeOffset="656.25">1097 749 71,'14'13'34,"10"-6"0,7-9 0,6-8-27,14 6-2,1-1-8,-2-6-19,2 4-10,1 5-1,-6-1-2,-4 8 2</inkml:trace>
  <inkml:trace contextRef="#ctx0" brushRef="#br0" timeOffset="1562.5">2206 586 73,'-13'-6'35,"13"6"-2,-21-8 3,21 8-25,0 0-4,-7 24-1,14 8-1,-5 1-1,5 11 0,-3 6-1,4 6 0,-2 1-1,0-6 0,-3-6 0,1-4-2,-1-8 0,0-8 1,0-9-2,-3-16 1,0 0-1,0 0 0,0 0 1,3-25-2,-3 1 1,-3-12 0,0-4-1,-1-9 1,2-3-1,2-11 1,4 1-2,2-1 1,9 5 0,4 7 1,5 8 0,5 12 1,2 10 1,3 13-1,2 12 1,1 10 0,-5 11 1,2 8 0,-1 8 1,-2 5-1,-2-2-1,1 3 1,-7-3 0,-1-3-1,-3-10 0,-5-4-1,-1-8-1,-13-19 1,16 16-1,-16-16 0,0 0 0,11-25 0,-7 4-1,-1-10 1,3-3-2,0-12 2,3-1-1,2-6 0,9 0 0,2 4 0,3 1 1,4 11 0,1 5 2,4 17-2,-3 11 3,1 13 0,-4 8-1,-1 12 1,-4 11 0,1 8 0,-3 1 1,2 2-1,-2-1 0,0-3-1,-4-6 1,1-4-1,-5-11 0,1-8-2,-4-2 0,-10-16 0,13 12-2,-13-12-3,13-7-11,-13 7-20,11-28 1,-4 5 0,5-5-2</inkml:trace>
  <inkml:trace contextRef="#ctx0" brushRef="#br0" timeOffset="2125">3587 395 37,'0'0'31,"0"0"3,-6 20-1,12 1-12,-6-21-5,21 40-2,-15-15-5,13 16-1,-4-4-2,8 10-1,-3-3-1,3 7-1,-1-7 0,2 0-1,-2-8 0,3-3-2,-4-6 1,-1-3-1,0-8 1,-4-4-1,-1-3 1,-2-5-1,-13-4 1,21 0-1,-21 0 0,19-13 0,-19 13 0,17-24 0,-6 8 0,1-5 0,1-4 0,0-5 0,3-7-2,-1-7 2,3-7-1,0-4 0,1-5 0,3-1 1,0-1-1,0 0 0,0 4 1,-1 9-1,-2 7 2,-1 5-1,-5 10 0,-6 6-1,-7 21 0,9-28-2,-9 28-9,0 0-25,0 0-1,-4-16 1,4 16-2</inkml:trace>
  <inkml:trace contextRef="#ctx0" brushRef="#br0" timeOffset="5000">-326 1979 24,'-9'28'27,"14"20"-1,-4-7 2,7 3-17,8 8 1,-1-4-4,7 5-2,-3-9-1,2 0-1,-5-14-1,-1 0 0,-5-9-1,-1-3-1,-9-18 0,0 0 0,0 0 0,0 0 0,-3-32-1,-3 2-1,-2-7 0,-3-12-1,2-9 1,0-4 0,5-2 0,2-1 0,5 2 0,7 6 1,4 10 0,11 13 1,3 13 1,7 16 0,1 10 1,5 18 0,-6 9 2,5 14 0,-4 5-2,-3 7 1,-4-5-1,-1 1-1,-8-6 0,1-6-1,-6-10 0,-1-9-1,-14-23 0,17 17 0,-17-17-1,8-17 1,-5-3-1,-1-13-1,-1-8 1,-1-6 0,5-6 0,1-2 0,3 4 0,1 2 0,3 7 1,3 10 0,7 13 1,2 12-1,0 10 2,3 13 0,-2 5 0,5 9 1,-3 5 0,5 8 0,-10-3-1,2 4 1,-4-5-2,-2 0 1,-4-8-1,-2-6-1,-4-2-2,-9-23-2,12 32-14,-12-32-17,0 0 0,0 0 0,0 0 0</inkml:trace>
  <inkml:trace contextRef="#ctx0" brushRef="#br0" timeOffset="5265.625">921 2233 50,'-2'32'32,"-3"-1"0,6 8-1,-4 11-18,0-10-5,12 9 0,-8-6-6,4-3-4,4-3-9,-8-7-19,-1-30-1,14 25-1,-14-25 1</inkml:trace>
  <inkml:trace contextRef="#ctx0" brushRef="#br0" timeOffset="5828.125">1300 1911 43,'-7'-18'30,"-2"-3"0,9 21 2,0 0-15,0 0-3,0 0-3,10 30-3,11 5-2,-6-2 0,10 15 0,-6 1-2,8 6 0,-7-4-1,5 4-1,-7-6-1,0-3 0,-2-6 0,0-6 0,-3-11-1,1-6 1,-14-17-1,22 13 0,-22-13 0,20-21 0,-11-2 0,0-13 0,2-8 0,-3-12-1,4-7 1,-2-8-1,4 1-1,1-6 1,4 4 0,-2 6-1,1 10 1,-2 10 0,-1 13-1,0 8 0,-15 25 0,16-21-2,-16 21-6,5 18-18,-3 1-5,0 2-2,2 0 0</inkml:trace>
  <inkml:trace contextRef="#ctx0" brushRef="#br0" timeOffset="6140.625">2098 2325 44,'3'42'30,"-6"-2"1,6 12-1,3 2-17,-6-12-2,8 10-5,-5-14-7,-2-10-16,-1-10-12,6-2-1,-6-16-1,0 0 0</inkml:trace>
  <inkml:trace contextRef="#ctx0" brushRef="#br0" timeOffset="6625">2593 2161 65,'0'0'33,"-15"3"0,15-3-4,-4 27-15,4-27-3,-11 47-4,4-15-3,7 12 0,-3 2-2,3 8 0,0-2 0,4 2-1,1-3 0,2-1-1,2-10 1,4-5-1,3-8 0,2-11 0,4-4-1,-2-14-3,13 2-10,-9-16-21,6-12 1,-2-7-1,-2-16-1</inkml:trace>
  <inkml:trace contextRef="#ctx0" brushRef="#br0" timeOffset="7218.75">3412 2025 56,'0'0'31,"25"9"-1,6-6 0,10 3-22,-1-13 0,13 7-3,-1-4-1,2 4-3,-1-2 0,-2-1-3,-6 5-2,-6-8-4,3 10-9,-8-1-13,-4-11-2,-1 4 2,-9-10 0</inkml:trace>
  <inkml:trace contextRef="#ctx0" brushRef="#br0" timeOffset="7531.25">3769 1685 49,'-21'4'32,"9"15"1,3 9 0,8 0-17,10 30-4,-9-1-2,13 24-2,-8 2-2,9 10-1,-6-8-2,3-4 0,-6-9-3,-2-14-2,7-2-14,-8-20-20,-2-20 1,0-16-1,1-18-1</inkml:trace>
  <inkml:trace contextRef="#ctx0" brushRef="#br0" timeOffset="9859.3748">6872 1673 52,'0'0'33,"-2"-20"0,2 20-1,2 16-16,-2-16-4,9 37-6,-2-7-1,8 14-2,0 4 1,10 12-1,-3 0 0,7 7-1,-2-8 0,2-4 0,1-7-1,-1-8 0,-4-12-1,-1-8 1,-3-8 0,-4-14-1,-2-10 0,-2-7 0,-2-10 1,-2-8-2,-2-5 1,-1-9 0,0-5-1,0-3 0,0-2 1,2 1 0,3 4-1,-2 4 1,2 8 0,1 7 0,-1 7 0,-3 8-1,-8 22 0,14-25-3,-14 25-5,0 0-21,0 0-5,16-4-1,-16 4 0</inkml:trace>
  <inkml:trace contextRef="#ctx0" brushRef="#br0" timeOffset="10703.125">7655 2249 46,'0'0'30,"0"0"1,14-16 0,-14 16-20,26-19-4,1 13-2,-5-2 0,6 6-1,-6-2-2,2 13 1,-10-2-1,0 7 0,-7 4 0,-1 6 0,-5 3-1,-1 1 0,-6 0-1,1 2 1,-6 0-1,-1 0 0,-2-3-1,-3-1 1,-2-3 0,-1-2-1,0-3 0,1-2 1,3-4-1,0-3 0,16-9 0,-21 14 1,21-14-1,0 0 1,0 0-1,-7 16 1,7-16 0,17 3 1,0-5-1,3 2 2,7-5-1,5 3 1,5-3 0,6 2 0,-2 1-1,4 2 1,-8 2-1,-1 3 0,-6 0 0,-6 4-1,-11 0 0,-13-9-2,12 19-4,-12-19-12,0 0-15,-18-3-1,18 3 0,-9-22-1</inkml:trace>
  <inkml:trace contextRef="#ctx0" brushRef="#br0" timeOffset="11062.5">8386 2217 49,'9'16'32,"-9"-16"1,-8 25 0,2 1-17,-4-10-5,10 16-3,-10-4-3,5 9-2,1-2 0,1 2-1,0-2 0,4 1-1,2-6 0,2-4 0,4-7-2,4-5 1,5-1-2,1-13-2,9 3-4,-11-19-10,16 2-15,-1-3-1,-1-6-1,0-4 1</inkml:trace>
  <inkml:trace contextRef="#ctx0" brushRef="#br0" timeOffset="11250">8393 1833 43,'-29'0'26,"29"0"-13,0 0-12,0 0-17,25-12-11,0-24-1</inkml:trace>
  <inkml:trace contextRef="#ctx0" brushRef="#br0" timeOffset="8578.125">4852 1986 41,'1'-30'32,"1"7"3,-4 4-2,-5 0-11,7 19-5,0 0-7,1 24-3,-2-2-3,5 13-1,-2 7-1,4 9 0,0 0-1,4 4 0,-1-4 0,4-3 0,-1-8-2,-2-8 1,2-13 0,-12-19 0,21 14-1,-21-14 1,16-23-1,-12 2 1,1-9-1,-1-7 1,-2-9 0,-1-3-1,1-6 2,-1 4-1,5 0 0,0 5 0,4 8 0,3 13 1,7 9-1,3 16 1,2 11-1,5 13 1,-2 12 0,4 6 0,-1 7-1,2 2 0,-4-1 1,1-1-1,-2-3 0,-5-6 0,0-10 0,-7-9-1,-3-10 1,-13-11-1,16 2 0,-16-2 0,2-30 0,-4-2 0,2-8 0,-3-13-1,8-2 1,-1-7-1,10 4 0,5-3 1,7 8 1,7 12-1,5 13 1,5 16 1,1 15 0,2 17 0,-5 10 1,-2 14 0,-8 9 0,-5 8-1,-7-4 1,-2-1 0,-7-5-1,-4-9-1,-2-6-1,-5-17-2,8 2-14,-7-21-19,0 0 0,2-23-2,2-3 2</inkml:trace>
  <inkml:trace contextRef="#ctx0" brushRef="#br0" timeOffset="9093.75">6056 2270 44,'-13'7'31,"13"-7"0,0 0 0,23-21-18,2 12-5,-6-9-2,12 8 0,0-1-4,0 4 0,-6 9 0,-2 5 0,-7 0-1,-1 11 1,-7-1 0,0 12 0,-8-3 0,-3 7 0,-6-1-1,-3 3 1,-3 1-2,-4-3 1,-3-1-1,-4-2 0,3-6 0,-2-2-1,8-5-1,-3-4 1,20-13-1,-19 17 1,19-17 0,0 0 0,24 0 1,-1-5 1,4-2 0,10 0 0,3-2 0,7 2 0,-1 0 1,-2 3-1,-1 3-1,-6 1 1,-8 3-2,-10-1-3,4 8-21,-23-10-8,0 0 0,0 0-2,-15-3 1</inkml:trace>
  <inkml:trace contextRef="#ctx0" brushRef="#br0" timeOffset="11750">9308 1632 75,'0'0'34,"0"0"0,0 0 0,28-3-29,-2-4-2,13 3-1,4 1-2,8-1-1,8 8-4,-6-10-10,8 6-17,-4 6-1,-9-5-2,-7 5 2</inkml:trace>
  <inkml:trace contextRef="#ctx0" brushRef="#br0" timeOffset="11953.125">9422 1937 74,'-12'28'34,"9"-10"-1,16-2 1,15-8-31,10 0-4,5-12-17,9-3-13,11 0-1,-5-12-3,7-1 3</inkml:trace>
  <inkml:trace contextRef="#ctx0" brushRef="#br0" timeOffset="12937.5">10252 1613 17,'0'0'29,"12"-20"2,-12 20-5,0 0-5,13-8-1,-13 8-5,0 0-1,2 19-5,8 13-3,-2-2 0,6 12-2,1-2-1,3 10 0,2-6-1,3 0 0,-3-7 0,2-11-2,-4-10 0,-2-7 1,-2-9-1,-14 0-1,19-23 1,-13 4-1,-2-6 1,-4-8-2,-1-4 0,-4-6 1,1-3-1,-1-1 1,2-1-1,2 3 1,4 0-1,3 14 1,6 8 1,7 9 0,4 12 1,7 13-1,4 8 1,1 11 1,4 12 0,-1 8-1,-3 1 1,1 1-1,-8-2 1,-3-3-1,-5-6 0,-3-6 0,-7-12-2,-10-23 1,12 21-2,-12-21 1,0 0-1,-5-19-1,4 3 1,-5-16-2,3-3 0,-1-9 0,7-2 0,0-5 1,10 3-1,0 4 3,8 11-1,1 12 3,3 12 1,5 16 0,-4 12 1,5 17 0,-4 2 2,4 12-2,-5-1 1,2 4-2,-3-5 0,-3-6-2,-2-7-1,-13-17-12,6-10-22,-13-8 1,0 0-2,-6-22 1</inkml:trace>
  <inkml:trace contextRef="#ctx0" brushRef="#br0" timeOffset="13875">11617 1851 65,'0'0'35,"0"0"0,-12 28 0,-1-12-22,22 17-3,-8-3-4,11 12-1,-6-3-2,6 3-1,-3-3-1,1 0 0,-1-9-1,-3-7-2,7 2-10,-13-25-23,15-6-1,-5-11 1,-1-17-2</inkml:trace>
  <inkml:trace contextRef="#ctx0" brushRef="#br0" timeOffset="14765.625">12070 1430 43,'-12'-25'32,"5"9"2,7 16-6,-21-26-7,21 26-4,0 0-5,2 26-4,-1-3-2,12 16-2,1 5-1,6 17 0,4 3 0,7 8 0,1-1-1,5-1 0,0-5 0,2-8-1,-4-12 0,0-15 0,-2-12 0,-4-13 0,-3-14-1,-3-10 1,-5-11-1,-2-9 0,-3-12-1,-2-7 1,-4-5-1,-3-4 0,-1-2 0,-3 0 0,-1 8 0,-2 4 0,0 13 1,-3 9-1,5 10 0,-2 6-1,3 19 0,0 0-3,14-4-6,-14 4-16,20-3-10,-3 6 1,5 3-1,2 3 1</inkml:trace>
  <inkml:trace contextRef="#ctx0" brushRef="#br0" timeOffset="15078.125">12880 1865 49,'-7'19'30,"7"16"2,-3 2-1,-5 6-19,17 13-2,-9-8-2,11 4-3,-5-6-3,-1-7-2,3-5-4,-8-17-23,0-17-4,0 0 0,1-21-2</inkml:trace>
  <inkml:trace contextRef="#ctx0" brushRef="#br0" timeOffset="16343.75">14335 1756 64,'-16'12'33,"16"-12"-1,0 0 2,28 0-19,7 12-7,4-10-3,15 9 0,1-10-2,13 10 0,0-8-1,1 6-3,-1-5 0,-9-10-4,0 12-5,-21-19-6,2 12-18,-18-3 0,-22 4 0,0 0 1</inkml:trace>
  <inkml:trace contextRef="#ctx0" brushRef="#br0" timeOffset="16625">14602 1430 62,'0'0'32,"-25"30"0,25-1-1,16 23-18,-4 2-5,13 24-2,-3-1 0,9 13-1,-7-2-2,2-5-3,-3 0-4,-15-27-18,3-10-12,-1-18 1,-10-28-2,13-5 1</inkml:trace>
  <inkml:trace contextRef="#ctx0" brushRef="#br0" timeOffset="15625">13534 2779 44,'0'0'33,"0"0"1,0 0 2,0 0-13,0 0-7,-9-16-3,9 16-2,-4-24-3,1 6-3,-8-15-2,1-10-1,-3-15 0,1-12-2,-3-13 1,3-9-2,3-5 2,4-5-2,6-4 0,5 8 0,6 11 0,5 12 0,6 15-1,5 14 2,4 20-2,-1 13 1,4 27-1,-4 9-1,3 16-1,-7 0-2,5 15-5,-20-15-8,9 5-16,-9-5 0,-8-11-1,-2-7 3</inkml:trace>
  <inkml:trace contextRef="#ctx0" brushRef="#br0" timeOffset="15812.5">13364 2147 83,'5'17'34,"12"-3"-1,4-12-2,14 0-45,14-6-15,-3-15-3,8 1-1,-5-17 0</inkml:trace>
  <inkml:trace contextRef="#ctx0" brushRef="#br0" timeOffset="17593.75">15546 1433 48,'-5'-18'31,"5"18"1,0 0-1,-14 22-14,22 13-3,-11 2-5,13 19-3,-8-1 0,6 14-2,0-4 0,4 0-1,-2-5-1,3-4 0,-3-13-1,1-10-1,-1-12 0,-10-21 0,18 7-1,-18-7 0,13-30 0,-7 0 0,-2-5 0,-1-14 0,-1-6-1,-1-3 2,-1 2-1,0-1 1,2 4-1,-1 9 1,5 7 0,3 14 1,4 15 0,8 9-1,4 10 1,6 8 0,4 6-1,4 12 1,2 5 0,3 4-1,-2 2 1,-2-1-1,-5-3 1,-4-1-1,-4-6 0,-5-11-1,-5-7 0,-17-19 0,21 18-1,-21-18 0,0 0 0,7-30 0,-7 9-1,-3-16 1,5-5-1,-4-8 2,7-1-1,1-5 1,7 5-1,5 1 2,4 8 0,3 16 1,3 8 0,3 14 0,1 12 0,4 14 1,-5 10 0,1 14 0,-2 2 0,1 8-1,-3-1 1,-2 3-1,-5-7 0,-3-7-2,-2-9-1,-9-17-6,10-4-24,-17-14-1,0 0-1,13-21-1</inkml:trace>
  <inkml:trace contextRef="#ctx0" brushRef="#br0" timeOffset="18109.375">16841 1941 55,'-5'15'28,"5"-15"1,0 0-1,16-1-21,-1-13-3,9 5-1,-4-7 1,8 4-2,-1-3 0,-2 5-1,-3 1 0,0 4 1,-4 3-1,0 6 0,-18-4-1,23 19 2,-18-3-1,-5 8 0,-6 6-1,-5 6 1,-6 6-1,-7 0 0,-8 6 0,-4-1 0,-2 1-1,0-2 1,4-4-1,3-9 1,6-1-1,7-7-1,12-6 2,6-19 0,13 18 0,6-16 2,8-6-1,7 1 0,6-6 0,3 2 0,-1 0 0,1 5 0,-5 2 0,-2 3-1,-10 3 1,-3 1-1,-10 0 0,-13-7-3,18 17-11,-18-17-16,0 0 0,0 0-3,7-19 2</inkml:trace>
  <inkml:trace contextRef="#ctx0" brushRef="#br0" timeOffset="18609.375">17547 1574 57,'0'0'30,"-4"19"2,7 1-7,9 19-14,-9-6 0,13 22-2,-6-4-2,12 10-2,-4-2 0,6 6-2,-2-12-1,1-2 0,1-9-1,0-7 0,-2-10-1,-2-13 1,-5-10-1,-2-11 0,-1-10-1,-3-9 0,0-8 0,-2-8 0,4-5-1,-6-9 0,6-2 0,-1-2 2,0 1-1,1-1 1,-1 4-1,-1 7 2,0 8-1,-2 10 1,2 12-3,-2-2-2,8 21-8,-15 2-19,13 2-1,-13-2-3,26 14 2</inkml:trace>
  <inkml:trace contextRef="#ctx0" brushRef="#br0" timeOffset="19203.125">18235 2171 8,'15'-16'26,"-9"-13"1,10 6 3,-3 1-10,-1-4-2,7 12-5,-10-11-3,9 15-3,-18 10-2,22-20-2,-22 20-2,20-5 1,-20 5-1,14 16-1,-14-16 1,6 35 0,-6-10-1,-3 5 1,-3 1-1,-6 3 1,-4 1 0,-2 0 0,-3-1-1,1-2 1,-4-4-1,0-5 0,4-2 0,4-2 0,16-19 0,-21 21 1,21-21-1,0 0 1,0 0 0,18 9 0,1-12 0,6 4 0,1-2 1,7 4 0,-2 1-1,1 5 0,-2-2 0,-1 3 0,-7 1 0,1-2 0,-6-1-2,-2-6-2,3 7-4,-18-9-17,15-14-9,-15 14-1,17-25-1,-6 4 1</inkml:trace>
  <inkml:trace contextRef="#ctx0" brushRef="#br0" timeOffset="19828.125">18768 1828 61,'0'0'31,"26"14"-4,-4-25-13,14 1-40,14 6-3,-4-12 0,7 9-1</inkml:trace>
  <inkml:trace contextRef="#ctx0" brushRef="#br0" timeOffset="19640.625">19105 2351 37,'-8'30'31,"8"-30"2,0 0 0,-9 19-10,9-19-13,0 0 0,-2-33-4,2 33-1,-3-42 0,0 10-3,-4-14 0,-2-5-1,-1-9 0,-3-3-1,1-6 0,0-9-1,3-1 1,5 2-1,4 1 1,6 2 0,7 7-1,7 5 1,7 8 0,3 13 0,2 9-2,-2 9 0,2 20-4,-14-2-8,4 17-17,-13 9-3,-9 6 0,-5 3 0</inkml:trace>
  <inkml:trace contextRef="#ctx0" brushRef="#br0" timeOffset="23546.875">1334 3958 80,'-16'40'37,"0"-3"-1,2 11 2,-6 1-29,11 18-4,-1 2-1,4 7-2,-2-8 0,7 1 0,-2-7-2,1-9 0,2-9-1,0-14-1,5-13 1,-5-17-2,0 0 1,7-31 0,-1-1-1,-6-14 0,4-5 0,-4-14 0,3 0 0,-6-11 1,5 5-1,-5-6 1,4 8 0,-2 6 1,1 12 0,0 8 3,0 13-1,0 30 1,10-17 1,4 29 0,0 0 1,13 18 0,1-1 0,15 9-1,2-2 1,13 8-2,1-6 1,7 6-2,-1-1 1,3-5 0,-4-2-1,-4 2 0,-7-4-1,-8 1 1,-10-1-1,-8-3 0,-13 1-1,-14-4 0,-11 6-1,-19-10-1,-8 5 0,-18-10 0,-6 4-1,-15-9 0,2 7-1,-9-10 0,10 8-1,1-14-1,20 16-8,2-24-5,23 1-14,28 2 0,0-28 1,29 5 1</inkml:trace>
  <inkml:trace contextRef="#ctx0" brushRef="#br0" timeOffset="23937.5">2216 4208 49,'-2'26'34,"2"-4"3,2 2-2,3 1-14,11 19-12,-7-9 0,13 16-3,-4-1-3,10 1 0,-3-5-1,2-4 0,-1-9-1,1-3 0,-5-12 0,0-9-1,-1-13 0,-5-10 0,0-9 0,-3-9-1,1-12 1,-4-10-1,2-4 0,-3-8 0,1 3 0,-1 3 0,0 6 0,-1 4-1,3 15-1,-7 0-2,12 28-12,-16 7-19,18-11 0,-5 11-1,4-2 1</inkml:trace>
  <inkml:trace contextRef="#ctx0" brushRef="#br0" timeOffset="22890.625">-245 4201 40,'0'-26'34,"0"26"2,0 0-6,-14-29-10,14 29-4,0 0-5,1 29-5,-4-7-2,3 17-1,-1 7-1,4 12-1,-1 6 0,4 6 0,0-3-1,2-2 0,-1-7 0,0-10-1,1-11 0,-2-14-1,-6-23 1,0 0-1,14-11 0,-12-13 1,-1-8 0,2-12 0,-1-7 0,2-11 1,2 0 0,2-1 0,2 1 0,5 6 0,4 5 1,3 12 0,3 11 0,6 16 0,0 10 0,3 12 0,0 13 0,0 11 0,-3 8 0,1 7 0,-4 2-1,-3 4 1,-2-2-1,-4-4 0,-2-6 0,-5-10-1,0-8 0,-12-25-1,13 19 0,-13-19 0,2-18-1,-4-10 0,7-5 1,-2-13 0,7-3 1,2-4 0,10-2 1,7 2 0,2 8 2,3 9-1,2 13 1,4 18 0,-6 12 1,4 18 0,-10 10-1,0 14 1,-6 1-1,3 8 0,-6-5-1,1-2 0,-6-9-1,-2-10-1,0-9-1,-12-23-2,16 19-10,-16-19-22,-4-25 0,1 6-2,1-9 2</inkml:trace>
  <inkml:trace contextRef="#ctx0" brushRef="#br0" timeOffset="24281.25">3130 4247 76,'-6'16'37,"6"-16"-1,19 17 1,14-8-31,1-11-1,13 4-3,0 0-4,-1-7-6,11 13-15,-15-6-12,-14 2-1,-11-1 0,-17-3 0</inkml:trace>
  <inkml:trace contextRef="#ctx0" brushRef="#br0" timeOffset="24468.75">3130 4552 71,'4'28'35,"14"-12"0,11-4 0,16-5-30,2-3-7,2-8-25,5-12-6,4-1-1,-5-17-2</inkml:trace>
  <inkml:trace contextRef="#ctx0" brushRef="#br0" timeOffset="25265.625">4387 3893 58,'21'-2'33,"5"-5"1,17 2-2,15-2-24,2-11-1,20 7-2,-5-8-3,5 1-2,2 6-6,-14-9-16,-12 7-11,-6 7 0,-22 0-2,-7 10 1</inkml:trace>
  <inkml:trace contextRef="#ctx0" brushRef="#br0" timeOffset="25046.875">4566 3905 38,'-6'-33'33,"6"6"1,0-1 1,-6-4-20,6 32 0,7-23-4,-7 23-1,5 27-4,2 10-2,-10 17 1,4 20-4,-5 9 2,4 14-3,-3 3 2,0-1-2,5-4 0,-2-14-3,7-15-1,-6-35-7,19-8-21,-20-23-5,20-23 1,-9-12-2</inkml:trace>
  <inkml:trace contextRef="#ctx0" brushRef="#br0" timeOffset="25453.125">4638 4293 46,'20'26'31,"1"-17"0,16 3-2,6-14-24,4-5-11,9-1-21,-4-21-2,13 10-1,-11-16 0</inkml:trace>
  <inkml:trace contextRef="#ctx0" brushRef="#br0" timeOffset="26187.5">5746 3806 41,'0'0'31,"0"0"3,3 21-1,-6 15-18,-12 1-3,9 21-1,-16-2-4,6 16-3,-6-5 1,4 7-3,-4-7 1,6-1-2,-2-17-1,5-7 0,4-10-1,3-13 0,6-19 0,0 0-1,0 0 1,4-37-1,7 2 1,1-13-1,8-4 1,-1-15 0,11-4-2,-4-5 1,5 2-1,-1 0 2,-2 7-2,-6 4 2,-3 10-1,-2 16 3,-9 7 1,-8 30 0,9-17 1,-9 17 0,6 26 0,2 4 0,-1 2 0,11 8 0,-1 3 1,14 9 0,2-2 0,10 6 0,-2-5 1,8 2-2,-5-4 1,2 2-1,-4-6-2,-2-7 0,-9-2 0,-4-3 0,-8-5-1,-4-1 0,-9-3 0,-12-6 0,-8 0-1,-8-6 0,-6 0-1,-13-5 0,-5 0-1,-13-5 0,-3 0 0,-6-2 0,-1 3 0,-5-4 1,3 4-1,9-3 1,14 4 0,8-8-1,24 8-2,8-22-11,27 4-20,20-5 1,9-10-1,12-2 2</inkml:trace>
  <inkml:trace contextRef="#ctx0" brushRef="#br0" timeOffset="26765.625">6482 4279 62,'21'21'33,"4"-27"-3,25 10-11,15-15-45,-6-15-2,19 7-3,-14-22 0</inkml:trace>
  <inkml:trace contextRef="#ctx0" brushRef="#br0" timeOffset="26562.5">6584 3954 27,'24'-7'30,"-8"-5"4,-16 12-4,28-9-11,-28 9-2,0 0-1,0 0-6,-7 25-3,-5-4-1,1 12-4,-3 6 1,-1 11-2,-1 4 1,2 6-1,4 2-1,6 5 1,1-7-1,10-2 1,6-4-1,9-4 0,7-10 0,7-6 1,7-11-1,4-9 0,8-11 0,0-10-1,4-7-1,-6-12-3,6 8-5,-21-21-14,2 9-11,-9-3-1,-13-1-1,-9 4 2</inkml:trace>
  <inkml:trace contextRef="#ctx0" brushRef="#br0" timeOffset="62218.75">7817 4200 17,'2'16'29,"-2"-16"1,0 0 3,15 11-11,1-20-8,19 12-3,-5-10-1,14 9-2,-1-5-4,7 4-1,0 1-2,3 3 1,-1 1-2,-2 1 0,3 5-1,-6-3-2,2 12-3,-9-9-5,6 17-5,-11-5-16,-3-6-2,2 7 2,-13-15 1</inkml:trace>
  <inkml:trace contextRef="#ctx0" brushRef="#br0" timeOffset="62671.875">8174 3820 33,'21'-4'29,"10"9"1,3-8 0,13 3-18,6 14-4,0-4 1,9 15-3,-7-2-1,5 11-1,-8 3 1,-3 5-4,-11-2 3,-3 6-3,-9-2 0,-7 0-1,-7 2 0,-9-2-1,-5 0 0,-8-5 0,-5 2-1,-6-8 0,-2 2-2,-8-6 1,1-1 0,-10-9-2,8 2 0,-8-10-1,12 6-2,-4-13-5,14 3-6,3 0-10,15-7 1,0 0 2</inkml:trace>
  <inkml:trace contextRef="#ctx0" brushRef="#br0" timeOffset="63156.25">9182 4035 30,'-4'28'17,"-8"-9"-17,16-3 0,18 7-21,-4-28-1</inkml:trace>
  <inkml:trace contextRef="#ctx0" brushRef="#br0" timeOffset="63015.6249">9408 4209 62,'-22'9'34,"7"7"1,0 1-1,2 1-21,13 23-5,1-3-3,7 15-2,2 5-3,0 6 1,1-1-3,-5-6-1,7 4-7,-13-25-14,0-10-10,0-26 0,0 0-1,-9-25 1</inkml:trace>
  <inkml:trace contextRef="#ctx0" brushRef="#br0" timeOffset="63609.375">9625 4156 68,'-18'18'36,"2"3"0,2 2 1,0-4-24,18 22-3,-5-6-5,12 9-1,0 4-1,5 5-1,-1-1 0,1-2-1,-1-8-1,-3-7 1,-1-10-1,-11-25-1,17 14 0,-17-14 0,7-33-1,-7 3 0,-2-6 0,-3-9 0,2-8 0,-5-4 1,2 1-1,2 0 1,5-1 1,5 3-1,5 9 2,6 10-1,7 12 0,7 14 1,3 11-1,4 12 1,1 7-1,3 18 1,-3 4-1,-1 8 1,-7 3-1,-1-1 1,-4 0-1,-5-4-1,-4-3 0,-8-16-2,6 5-8,-15-35-22,0 0-3,0 0 0,-3-15-1</inkml:trace>
  <inkml:trace contextRef="#ctx0" brushRef="#br0" timeOffset="64000">10730 4207 67,'-14'9'36,"14"-9"-1,-22-10 1,22 10-26,-25-25-5,21 9-3,-7-2-1,0-1-2,2 3-1,-9 2 0,0 9 1,-8 3-1,-1 14 1,-4 6 0,-1 14 0,1 8 1,1 10 0,7 8 2,7 0-1,13 4 1,8-4-1,15-5 0,8-13-1,10-12 0,11-12-2,-2-23-4,15 0-3,-13-28-6,11 7-5,-13-20-8,-1-5-6,-3 2 1,-11-14 2</inkml:trace>
  <inkml:trace contextRef="#ctx0" brushRef="#br0" timeOffset="64625">10964 3994 35,'-10'-35'33,"3"17"1,7 18-2,-20-3-9,23 33-8,-10-2-5,13 19-5,-5 3-1,7 15-2,-5 0 1,7 7 0,-3-6-1,7-1 0,-1-7-1,6-5 1,2-13-2,4-10 0,3-14 0,1-12-1,5-11-1,-6-11-1,3-3 0,-7-16-2,5 2 0,-9-16-2,3 5 1,-11-11 0,4 10 1,-7-3 3,0 8 1,-3 10 1,-6 9 3,0 23 1,0 0 2,-7 38 0,-1-3-1,10 16 0,-4 0-2,12 9 1,-1-2-1,11 0-1,3-7-1,8-5 1,3-12-1,4-11-1,4-11-1,-1-16 0,0-10-1,-4-12-1,0-6-1,-10-15 0,1-1 0,-12-7-1,-1 8 2,-8-1 1,-3 11 1,-2 5 0,-4 9 2,2 23 0,0 0 1,-13 0-1,7 16 1,6 13 0,-3 4 0,6 6-1,0 1 0,6 6 0,0 2 0,4-6-1,2 2-3,-2-17-3,14 6-13,-7-12-16,6-17 1,0-6-2,-1-14 2</inkml:trace>
  <inkml:trace contextRef="#ctx0" brushRef="#br0" timeOffset="66437.5">12359 4406 62,'0'0'34,"-27"-26"-1,15 10 0,12 16-24,-19-39-5,10 20-3,-6 3-1,-1 2 0,-4 9 0,-10 7 0,-7 10 0,-1 13 1,-5 6 1,2 13 0,1 6 1,9 10 0,6-6 0,19 4 0,9-10-1,16-6 0,10-15 0,13-11-1,6-20-1,7-12 0,0-12-1,-5-11 0,-4-8 0,-10-12-1,-3-4 0,-12-9 0,-7-2 0,-9-6 3,-7 3-2,-5 3 3,-6 10-2,-4 12 3,-2 16-1,0 17 0,0 17 0,7 22-2,3 11 3,11 19-3,1 6 3,8 13-3,1 1 3,10 6-1,-1-7 0,4-2 0,0-7-1,3-11 0,3-14-2,-1-14-1,4-10 0,-6-15-3,9-3-1,-9-24-3,7 6-4,-16-28-6,11 11-3,-20-22 0,11 15 2,-20-14 3,7 15 10,-11 7 5,-3 4 8,6 37 8,-21-15 5,15 37 2,-9 0 0,20 27-4,-16-7-3,17 18-5,-6-5-2,17 8-2,-4-8-2,13 0 0,-2-11-1,4-9-2,5-14-1,0-14-1,7-10-2,-7-19-1,5 1-1,-11-25-2,8 8-2,-19-26-2,8 17 3,-18-10 3,0 13 4,-9 2 1,-2 5 4,-4 21 2,-8 0 3,17 16 3,-24 18-2,21 10-1,-4-3-2,11 13-1,-1 1-2,10 3 0,1-1-1,3 1 0,-2-3-1,4-4 0,-2-6 0,-4-10-1,2-10-1,-15-9-1,20-4 0,-17-13 0,2-5-2,-8-16 0,4-1-1,-8-12 0,5 1 1,-5-6 0,8 7 0,2-4 2,9 9 1,6 8 0,6 10 3,9 19 1,1 5 0,11 23 2,-7 6-1,6 20 1,-10 5-1,2 7 0,-11 1-1,1 4 0,-2-10-2,-1-4 0,-2-11-1,3-13 0,2-12-1,2-14-1,6-7 0,-1-14 0,1-6 1,-2-10-1,2-3 0,-4-6 1,-4-1 0,-7-1 0,-4 4 1,-9 0 0,-6 5 1,-7 7-1,-7 6 1,-5 6-1,-6 8 0,-3 9 1,-2 4-1,0 12 1,-3 6-1,4 9 1,1 9 1,5 9-1,0 2 1,12 3 0,6 0 0,9-2 0,5-5 0,10-5 0,6-14-1,6-9 0,9-15-1,-2-6 0,2-9 0,-3-11-1,-3-6 0,-3-8 0,-7-2-1,-8-1 1,-6 5 0,-8 2 0,-4 7 0,-5 6 1,7 22-1,-21-14 1,21 14 0,-19 25 0,17 3 0,7 7 1,7 11 0,7 11 0,7 6 0,8 8 1,5 3 0,2 0 0,-3-4-1,-2-1 1,-8-9-1,-6 0-1,-10-11 0,-9-5 0,-11-7-1,-8-5 0,-5-7 0,-7-8-1,-1-6 1,-2-15-1,-2-6 1,-1-13-1,6-7 0,2-13 0,8-4 0,6-17 0,11-3 0,5-14 0,18 0 1,9-5-1,14 3 1,6 2 0,7 9 2,-2 12-1,-6 11 0,-4 13 0,-12 19-2,-17 4-2,-3 26-19,-14-13-11,-25 23-2,3-11 0,-5-5 0</inkml:trace>
  <inkml:trace contextRef="#ctx0" brushRef="#br0" timeOffset="67703.125">15610 4451 26,'-14'-18'29,"6"-1"2,8 19 0,-1-27-13,-8-3-5,13 11-3,-10-17-3,6 10-1,-9-11-1,2 7-2,-12-5 0,0 5-1,-11 0 0,-2 7-2,-8 5 1,-6 10-1,-2 6 0,-4 9 0,3 12 1,2 9-1,6 11 0,7 4 0,15 6 0,11 0 0,16 1 0,12-6 0,14-9 0,12-12 1,10-13-1,6-11 0,0-15 0,-2-5-1,-5-11 1,-6-3 0,-10-4 0,-10 4-1,-13-1 1,-10 8 0,-9 3 0,-3 6 1,6 19-1,-22-19 0,22 19 1,-20 8-1,20-8 1,2 39 1,8-9-1,11 9 1,6 9 0,8 6 0,2 6 0,7 9 0,-3 1 0,-1 6 0,-6-2 0,-4-2-1,-13-5 0,-9-7 0,-13-5-1,-12-11-1,-10-9 0,-11-12-1,-5-7 0,-10-14-2,3-4-2,-9-16-1,14 4-4,-6-24-7,27 8-12,5-11-5,16-3 0,13-2 1</inkml:trace>
  <inkml:trace contextRef="#ctx0" brushRef="#br0" timeOffset="68109.375">15979 4223 59,'-10'-19'34,"10"19"-1,-21-4-5,3 4-15,23 23-3,-7-2-5,11 15-1,3 4-2,7 6 0,-1 2-1,7-1 1,-1-1-1,-2-6-1,0-6 0,-4-9-1,-2-11-1,-16-14 0,15-7-1,-18-14-1,1-2 1,-8-13-1,1-4 1,-4-10-1,4-1 3,1 2 0,8-4 1,9 6 0,9-1 0,7 7 0,8 11 0,5 8-2,11 11-2,-7 2-4,14 18-5,-10-7-5,7 14-7,-4 1-5,0-1 0,1 5 5</inkml:trace>
  <inkml:trace contextRef="#ctx0" brushRef="#br0" timeOffset="69046.875">16829 4260 47,'25'9'29,"-4"-9"-1,-21 0-6,25-16-5,-28-7-5,10 7-4,-14-12-1,4 5-4,-9-5 0,-3 5-1,-5-2 0,-5 10-1,-5 6 0,-4 7-1,-1 9 0,-2 11 0,-2 10 0,4 9 0,3 7 0,7 7 1,10 0-1,12 0 1,13-5-1,12-7 1,14-11 0,11-10-1,7-13 1,6-10-2,-1-9 1,-6-11-1,-6-3 0,-9-6 0,-10-1 1,-12-4-1,-8 4 1,-8 3 0,-6 8 0,-6 6 0,-3 7 2,-1 13-1,-2 7 1,8 12 0,0 4 1,8 10 0,5-1-1,14 4 1,6-4-1,17-1 0,4-8-1,9-7 0,11-11-2,1-11-1,4-5 0,-6-12-2,-4 0 1,-11-12-1,-8 1 1,-15-5 0,-14 3 1,-12-1 1,-14 2 2,-10 4 1,-6 3 1,2 14-1,-5 3 2,9 18 0,1 6-1,15 17 0,6 12-1,15 11 0,6 10-1,5 7 0,7 4 0,1 2-1,0-6 0,-5-5 0,-1-11 0,-7-8 0,-2-13-1,-8-15 0,-8-20-1,0 0-1,0 0 0,-24-23-1,11-4 0,-9-22-2,4-2 0,-12-23-1,13 0 1,-8-16 0,16 3 2,1-2 0,19 7 3,11 10 1,13 16 1,17 19 0,8 14 1,10 21 0,-4 9 1,1 16 0,-16 5-1,-9 15 2,-17-5-1,-12 6 0,-19-5 0,-10 2-1,-14-8-1,-8-3 0,-8-7-2,-4-9 1,-3-3-2,0-15-1,10 6-6,-4-23-9,16-2-15,13-3-2,12-13 2,15-2 0</inkml:trace>
  <inkml:trace contextRef="#ctx0" brushRef="#br0" timeOffset="69453.125">18021 3716 69,'-12'19'38,"-4"11"-1,-8 12 2,8 25-27,-4-9-3,18 16-5,2-1 0,12 2-2,9-4 0,5-2-2,5-16 0,-1-11-1,1-10 0,-6-18-2,-2-9 0,-9-17 0,-1-6-1,-10-17 0,1-2 0,-8-14 0,2 1 1,-4-1 0,6 4 1,2-5 2,8 8-1,5 7 3,7 13-1,9 15 2,4 9 0,10 16 1,-5 5 0,2 21-1,-8 8 0,-1 9 0,-16 1-1,-3-1 0,-13-8-2,-5-4-1,2 4-20,-8-29-17,10-22 0,-4-27-1,17-24-1</inkml:trace>
  <inkml:trace contextRef="#ctx0" brushRef="#br0" timeOffset="48578.1248">-341 5945 19,'0'0'28,"-1"-28"1,1 28 3,4 16-14,-4-16-4,12 44-1,-7-12-4,8 22-1,-4-4-1,8 15-2,-9-9-8,15 16-1,-17-24-1,12 5-2,-14-23 0,11 2 1,-15-32-2,0 0 1,0 0 7,3-25 0,-3 115 9,-6-159-2,3-7-1,-3-12 1,8 0 1,-2-4-1,7 11-1,2-1 1,4-102-8,4 153 1,5 20 0,1 18 1,7 20 1,-4 18-6,11 21-2,-10 2 1,5 12 0,-5-8-2,5 7 1,-11-15 0,4-1-1,-10-26 6,-5-11 0,-10-26 1,18 18-1,-18-18 0,4-25 0,-4-1-1,0-53 9,11 6 0,-5-16-1,11 11 0,-5-3 2,19 37-8,-7-5 0,15 34 0,-8 45-8,3 20 2,-3 11 1,-3 15-1,-3 2 0,-8-11 6,-1-2 1,-6-11-1,-2-8-1,-2-5-1,-5-17-5,8-2-12,-9-22-14,0 0 0,0 0 1</inkml:trace>
  <inkml:trace contextRef="#ctx0" brushRef="#br0" timeOffset="49250">755 5841 37,'0'0'27,"-18"7"2,18-7 1,2 27-18,-121-1-8,122 20-2,-3 2-1,8 17 0,-5-4-1,6 15-2,-2 0 0,3 3-1,117-15 4,-108-3 0,-1-8 0,4-5 0,3-6-1,3-8 1,5-6-1,2-9-1,5-7-1,0-10-1,6 0-6,-9-23-10,4-4-14,2-1 2,-6-15-1</inkml:trace>
  <inkml:trace contextRef="#ctx0" brushRef="#br0" timeOffset="48859.375">767 5825 133,'45'6'1,"-18"-31"-2,24 2-4,-14 16 1,2 14-5,-14-10-9,-2 4-13,4 8 1,-12-7-1</inkml:trace>
  <inkml:trace contextRef="#ctx0" brushRef="#br0" timeOffset="49468.75">843 6380 22,'5'25'23,"-5"-25"-1,41-39-8,6 16-9,2 4-6,4-6-12,-9-6-10,12 17-4</inkml:trace>
  <inkml:trace contextRef="#ctx0" brushRef="#br0" timeOffset="49859.375">1560 6313 7,'0'0'29,"0"0"2,2 29-1,-1-3-18,-10-5-2,9 14-4,-7-1-1,5 10-2,-3 4 0,5 3-2,-3-4 0,4 3 0,2-8-1,3-3 1,4-4-1,4-10-1,6-4 0,1-12-2,11 3-3,-5-23-5,14 3-18,-1-7-3,-3-16 1</inkml:trace>
  <inkml:trace contextRef="#ctx0" brushRef="#br0" timeOffset="50468.75">2147 6051 77,'-3'16'28,"3"-16"-2,18 8 0,-2-18-29,33 22-3,-11-24-3,26 24-4,-17-26-3,15 14-3,-9 5-12,-17-6 2,-5 11-1</inkml:trace>
  <inkml:trace contextRef="#ctx0" brushRef="#br0" timeOffset="50671.875">2206 6423 44,'-5'23'32,"5"-23"3,16 14-13,13-7-16,2-9-4,9-7-8,13-5-24,3 3-2,-4-10-1,1 2 0</inkml:trace>
  <inkml:trace contextRef="#ctx0" brushRef="#br0" timeOffset="51906.25">3250 5957 53,'-2'-15'33,"2"15"1,-15-16-6,18 33-6,-3-17-8,3 48-4,-3-11-4,12 30-9,-3 5 0,4 2-2,3-2 0,-4-5-1,1 0 0,-4-14-1,0-5 0,-6-31 6,-3-17 1,0 0-1,0 0 1,3-49 6,-10-20 0,7-3 1,-6-16-1,10 0 1,-4-13 0,9 10 0,0-4-1,7 38-5,8 20 0,2 16 0,5 26-2,6 15-4,4 20-1,-4 4 1,5 20-1,-11-1 0,3 6-1,-9-7 0,0-8 1,-12-11 5,-3-10 1,-4-7-1,-1-10 0,-5-16 0,0 0-1,0 0 0,-3-51 0,9-3 8,0-15 0,8-7 0,4-7 0,11 2 0,2 2 1,12 12 0,-3 33 1,3 26-8,-3 18 2,0 84-56,-9 106 49,2-117 0,-12-2-1,3 11 1,-12-11-1,2 0 0,-11-16-1,-3-65 54,11-107-49,-8 132-2,-3-25-5,0 0-11,0 58-7,-117-85-2,126-12-1,-3-10 2</inkml:trace>
  <inkml:trace contextRef="#ctx0" brushRef="#br0" timeOffset="52187.5">4431 5896 65,'0'0'35,"18"-9"-7,10-5 0,0-4-23,21 9-4,1-5-3,6-2-4,6 15-7,-12-17-9,-9 11-10,-4 11 0,-13-8 0</inkml:trace>
  <inkml:trace contextRef="#ctx0" brushRef="#br0" timeOffset="52515.6248">4477 5786 86,'-16'29'34,"5"1"0,4 15-4,-2-15-71,21-100 40,-12 125-1,13 19-2,-10-9 0,11 12-1,-10-11 0,9 6 0,-7-11 47,4 126-42,5-144 0,3-10-1,3-10 0,11-7-2,-1-18-4,15 2-6,-8-16-17,8-14-4,1-1 1,-4-12 0</inkml:trace>
  <inkml:trace contextRef="#ctx0" brushRef="#br0" timeOffset="52750">4520 6282 37,'0'0'25,"29"19"0,-5-29-4,20-149-41,17 162-7,-19-18-1,16 13-1</inkml:trace>
  <inkml:trace contextRef="#ctx0" brushRef="#br0" timeOffset="53203.1248">5322 6800 9,'0'0'30,"-8"-21"0,8 21-5,0 0-8,-9-29-4,9 29-3,-9-24-2,9 24-3,-10-35-2,4 12 0,-3-11-1,1-1-1,-3-9 0,0-2 0,-1-5-1,4-4 0,-1-1 0,6 3 0,1-2 0,8 6 0,5 7-1,2 6 1,5 14-1,2 7 0,4 15-2,-5 0-2,9 25-5,-15-11-7,6 13-13,-4 10-4,-9-9 1</inkml:trace>
  <inkml:trace contextRef="#ctx0" brushRef="#br0" timeOffset="61281.25">5151 6581 48,'0'0'31,"18"4"2,-18-4-2,24-14-18,5 15-1,-10-16-2,14 11-3,-7-12-2,8 7-1,-3-6 0,3 4-1,-1-1-1,-1 5 0,-4-2-1,-3 5-1,-4 8-3,-21-4-11,16 3-22,-16-3 1,-1 20-2,1-20 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9A7931-AC30-415C-AF4B-DB04B721C093}"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844C4-29C0-49EB-9C35-82FBC710FC1A}" type="slidenum">
              <a:rPr lang="en-US" smtClean="0"/>
              <a:t>‹#›</a:t>
            </a:fld>
            <a:endParaRPr lang="en-US"/>
          </a:p>
        </p:txBody>
      </p:sp>
    </p:spTree>
    <p:extLst>
      <p:ext uri="{BB962C8B-B14F-4D97-AF65-F5344CB8AC3E}">
        <p14:creationId xmlns:p14="http://schemas.microsoft.com/office/powerpoint/2010/main" val="2519791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9A7931-AC30-415C-AF4B-DB04B721C093}"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844C4-29C0-49EB-9C35-82FBC710FC1A}" type="slidenum">
              <a:rPr lang="en-US" smtClean="0"/>
              <a:t>‹#›</a:t>
            </a:fld>
            <a:endParaRPr lang="en-US"/>
          </a:p>
        </p:txBody>
      </p:sp>
    </p:spTree>
    <p:extLst>
      <p:ext uri="{BB962C8B-B14F-4D97-AF65-F5344CB8AC3E}">
        <p14:creationId xmlns:p14="http://schemas.microsoft.com/office/powerpoint/2010/main" val="2705333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9A7931-AC30-415C-AF4B-DB04B721C093}"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844C4-29C0-49EB-9C35-82FBC710FC1A}" type="slidenum">
              <a:rPr lang="en-US" smtClean="0"/>
              <a:t>‹#›</a:t>
            </a:fld>
            <a:endParaRPr lang="en-US"/>
          </a:p>
        </p:txBody>
      </p:sp>
    </p:spTree>
    <p:extLst>
      <p:ext uri="{BB962C8B-B14F-4D97-AF65-F5344CB8AC3E}">
        <p14:creationId xmlns:p14="http://schemas.microsoft.com/office/powerpoint/2010/main" val="498335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9A7931-AC30-415C-AF4B-DB04B721C093}"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844C4-29C0-49EB-9C35-82FBC710FC1A}" type="slidenum">
              <a:rPr lang="en-US" smtClean="0"/>
              <a:t>‹#›</a:t>
            </a:fld>
            <a:endParaRPr lang="en-US"/>
          </a:p>
        </p:txBody>
      </p:sp>
    </p:spTree>
    <p:extLst>
      <p:ext uri="{BB962C8B-B14F-4D97-AF65-F5344CB8AC3E}">
        <p14:creationId xmlns:p14="http://schemas.microsoft.com/office/powerpoint/2010/main" val="4024145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9A7931-AC30-415C-AF4B-DB04B721C093}"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A844C4-29C0-49EB-9C35-82FBC710FC1A}" type="slidenum">
              <a:rPr lang="en-US" smtClean="0"/>
              <a:t>‹#›</a:t>
            </a:fld>
            <a:endParaRPr lang="en-US"/>
          </a:p>
        </p:txBody>
      </p:sp>
    </p:spTree>
    <p:extLst>
      <p:ext uri="{BB962C8B-B14F-4D97-AF65-F5344CB8AC3E}">
        <p14:creationId xmlns:p14="http://schemas.microsoft.com/office/powerpoint/2010/main" val="85154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9A7931-AC30-415C-AF4B-DB04B721C093}"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844C4-29C0-49EB-9C35-82FBC710FC1A}" type="slidenum">
              <a:rPr lang="en-US" smtClean="0"/>
              <a:t>‹#›</a:t>
            </a:fld>
            <a:endParaRPr lang="en-US"/>
          </a:p>
        </p:txBody>
      </p:sp>
    </p:spTree>
    <p:extLst>
      <p:ext uri="{BB962C8B-B14F-4D97-AF65-F5344CB8AC3E}">
        <p14:creationId xmlns:p14="http://schemas.microsoft.com/office/powerpoint/2010/main" val="188126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9A7931-AC30-415C-AF4B-DB04B721C093}" type="datetimeFigureOut">
              <a:rPr lang="en-US" smtClean="0"/>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A844C4-29C0-49EB-9C35-82FBC710FC1A}" type="slidenum">
              <a:rPr lang="en-US" smtClean="0"/>
              <a:t>‹#›</a:t>
            </a:fld>
            <a:endParaRPr lang="en-US"/>
          </a:p>
        </p:txBody>
      </p:sp>
    </p:spTree>
    <p:extLst>
      <p:ext uri="{BB962C8B-B14F-4D97-AF65-F5344CB8AC3E}">
        <p14:creationId xmlns:p14="http://schemas.microsoft.com/office/powerpoint/2010/main" val="3546845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9A7931-AC30-415C-AF4B-DB04B721C093}" type="datetimeFigureOut">
              <a:rPr lang="en-US" smtClean="0"/>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A844C4-29C0-49EB-9C35-82FBC710FC1A}" type="slidenum">
              <a:rPr lang="en-US" smtClean="0"/>
              <a:t>‹#›</a:t>
            </a:fld>
            <a:endParaRPr lang="en-US"/>
          </a:p>
        </p:txBody>
      </p:sp>
    </p:spTree>
    <p:extLst>
      <p:ext uri="{BB962C8B-B14F-4D97-AF65-F5344CB8AC3E}">
        <p14:creationId xmlns:p14="http://schemas.microsoft.com/office/powerpoint/2010/main" val="1021809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9A7931-AC30-415C-AF4B-DB04B721C093}" type="datetimeFigureOut">
              <a:rPr lang="en-US" smtClean="0"/>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A844C4-29C0-49EB-9C35-82FBC710FC1A}" type="slidenum">
              <a:rPr lang="en-US" smtClean="0"/>
              <a:t>‹#›</a:t>
            </a:fld>
            <a:endParaRPr lang="en-US"/>
          </a:p>
        </p:txBody>
      </p:sp>
    </p:spTree>
    <p:extLst>
      <p:ext uri="{BB962C8B-B14F-4D97-AF65-F5344CB8AC3E}">
        <p14:creationId xmlns:p14="http://schemas.microsoft.com/office/powerpoint/2010/main" val="3975720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9A7931-AC30-415C-AF4B-DB04B721C093}"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844C4-29C0-49EB-9C35-82FBC710FC1A}" type="slidenum">
              <a:rPr lang="en-US" smtClean="0"/>
              <a:t>‹#›</a:t>
            </a:fld>
            <a:endParaRPr lang="en-US"/>
          </a:p>
        </p:txBody>
      </p:sp>
    </p:spTree>
    <p:extLst>
      <p:ext uri="{BB962C8B-B14F-4D97-AF65-F5344CB8AC3E}">
        <p14:creationId xmlns:p14="http://schemas.microsoft.com/office/powerpoint/2010/main" val="3420193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9A7931-AC30-415C-AF4B-DB04B721C093}"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A844C4-29C0-49EB-9C35-82FBC710FC1A}" type="slidenum">
              <a:rPr lang="en-US" smtClean="0"/>
              <a:t>‹#›</a:t>
            </a:fld>
            <a:endParaRPr lang="en-US"/>
          </a:p>
        </p:txBody>
      </p:sp>
    </p:spTree>
    <p:extLst>
      <p:ext uri="{BB962C8B-B14F-4D97-AF65-F5344CB8AC3E}">
        <p14:creationId xmlns:p14="http://schemas.microsoft.com/office/powerpoint/2010/main" val="295682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A7931-AC30-415C-AF4B-DB04B721C093}" type="datetimeFigureOut">
              <a:rPr lang="en-US" smtClean="0"/>
              <a:t>12/3/2013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844C4-29C0-49EB-9C35-82FBC710FC1A}" type="slidenum">
              <a:rPr lang="en-US" smtClean="0"/>
              <a:t>‹#›</a:t>
            </a:fld>
            <a:endParaRPr lang="en-US"/>
          </a:p>
        </p:txBody>
      </p:sp>
    </p:spTree>
    <p:extLst>
      <p:ext uri="{BB962C8B-B14F-4D97-AF65-F5344CB8AC3E}">
        <p14:creationId xmlns:p14="http://schemas.microsoft.com/office/powerpoint/2010/main" val="52441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Today (AP Physics 1)</a:t>
            </a:r>
            <a:endParaRPr lang="en-US" dirty="0"/>
          </a:p>
        </p:txBody>
      </p:sp>
      <p:sp>
        <p:nvSpPr>
          <p:cNvPr id="3" name="Content Placeholder 2"/>
          <p:cNvSpPr>
            <a:spLocks noGrp="1"/>
          </p:cNvSpPr>
          <p:nvPr>
            <p:ph idx="1"/>
          </p:nvPr>
        </p:nvSpPr>
        <p:spPr/>
        <p:txBody>
          <a:bodyPr/>
          <a:lstStyle/>
          <a:p>
            <a:r>
              <a:rPr lang="en-US" dirty="0" smtClean="0"/>
              <a:t>Go over MC</a:t>
            </a:r>
          </a:p>
          <a:p>
            <a:r>
              <a:rPr lang="en-US" dirty="0" smtClean="0"/>
              <a:t>Go over Momentum Review</a:t>
            </a:r>
          </a:p>
          <a:p>
            <a:r>
              <a:rPr lang="en-US" dirty="0" smtClean="0"/>
              <a:t>HW: Study for Test Tomorrow</a:t>
            </a:r>
            <a:endParaRPr lang="en-US" dirty="0"/>
          </a:p>
        </p:txBody>
      </p:sp>
    </p:spTree>
    <p:extLst>
      <p:ext uri="{BB962C8B-B14F-4D97-AF65-F5344CB8AC3E}">
        <p14:creationId xmlns:p14="http://schemas.microsoft.com/office/powerpoint/2010/main" val="1238296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Formulas you will use</a:t>
            </a:r>
            <a:endParaRPr lang="en-US" dirty="0"/>
          </a:p>
        </p:txBody>
      </p:sp>
      <p:sp>
        <p:nvSpPr>
          <p:cNvPr id="3" name="Content Placeholder 2"/>
          <p:cNvSpPr>
            <a:spLocks noGrp="1"/>
          </p:cNvSpPr>
          <p:nvPr>
            <p:ph idx="1"/>
          </p:nvPr>
        </p:nvSpPr>
        <p:spPr/>
        <p:txBody>
          <a:bodyPr/>
          <a:lstStyle/>
          <a:p>
            <a:endParaRPr lang="en-US" dirty="0"/>
          </a:p>
        </p:txBody>
      </p:sp>
      <mc:AlternateContent xmlns:mc="http://schemas.openxmlformats.org/markup-compatibility/2006" xmlns:p14="http://schemas.microsoft.com/office/powerpoint/2010/main">
        <mc:Choice Requires="p14">
          <p:contentPart p14:bwMode="auto" r:id="rId2">
            <p14:nvContentPartPr>
              <p14:cNvPr id="11" name="Ink 10"/>
              <p14:cNvContentPartPr/>
              <p14:nvPr/>
            </p14:nvContentPartPr>
            <p14:xfrm>
              <a:off x="2297173" y="1705444"/>
              <a:ext cx="7046640" cy="2476080"/>
            </p14:xfrm>
          </p:contentPart>
        </mc:Choice>
        <mc:Fallback xmlns="">
          <p:pic>
            <p:nvPicPr>
              <p:cNvPr id="11" name="Ink 10"/>
              <p:cNvPicPr/>
              <p:nvPr/>
            </p:nvPicPr>
            <p:blipFill>
              <a:blip r:embed="rId3"/>
              <a:stretch>
                <a:fillRect/>
              </a:stretch>
            </p:blipFill>
            <p:spPr>
              <a:xfrm>
                <a:off x="2285653" y="1688884"/>
                <a:ext cx="7068600" cy="2504880"/>
              </a:xfrm>
              <a:prstGeom prst="rect">
                <a:avLst/>
              </a:prstGeom>
            </p:spPr>
          </p:pic>
        </mc:Fallback>
      </mc:AlternateContent>
    </p:spTree>
    <p:extLst>
      <p:ext uri="{BB962C8B-B14F-4D97-AF65-F5344CB8AC3E}">
        <p14:creationId xmlns:p14="http://schemas.microsoft.com/office/powerpoint/2010/main" val="1346762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r>
              <a:rPr lang="en-US" dirty="0" smtClean="0"/>
              <a:t>In class, Ms. Knittig fired a PVC bullet (200 g) at a pendulum (2.1 kg).  The pendulum (with the bullet inside) rose 17 cm in the air.  What was the original velocity of the bullet? </a:t>
            </a:r>
            <a:endParaRPr lang="en-US" dirty="0"/>
          </a:p>
        </p:txBody>
      </p:sp>
    </p:spTree>
    <p:extLst>
      <p:ext uri="{BB962C8B-B14F-4D97-AF65-F5344CB8AC3E}">
        <p14:creationId xmlns:p14="http://schemas.microsoft.com/office/powerpoint/2010/main" val="328698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lstStyle/>
          <a:p>
            <a:r>
              <a:rPr lang="en-US" dirty="0" smtClean="0"/>
              <a:t>In a pool game, a green billiard ball travels north at 2.1 m/s.  It collides with another red ball traveling at 1.2 m/s south.  After the collision, the green ball travels south at 1.3 m/s.  What is the velocity of the red ball? </a:t>
            </a:r>
            <a:endParaRPr lang="en-US" dirty="0"/>
          </a:p>
        </p:txBody>
      </p:sp>
    </p:spTree>
    <p:extLst>
      <p:ext uri="{BB962C8B-B14F-4D97-AF65-F5344CB8AC3E}">
        <p14:creationId xmlns:p14="http://schemas.microsoft.com/office/powerpoint/2010/main" val="6929529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r>
              <a:rPr lang="en-US" dirty="0" smtClean="0"/>
              <a:t>A child plays with a toy train set.  He pushes a 150 g train with a velocity of 2.3 m/s into two cars (each with mass 125) that are at rest stuck together.  All three get stuck together and continue to travel. What is the final velocity of the train set? </a:t>
            </a:r>
            <a:endParaRPr lang="en-US" dirty="0"/>
          </a:p>
        </p:txBody>
      </p:sp>
    </p:spTree>
    <p:extLst>
      <p:ext uri="{BB962C8B-B14F-4D97-AF65-F5344CB8AC3E}">
        <p14:creationId xmlns:p14="http://schemas.microsoft.com/office/powerpoint/2010/main" val="1488031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t>
            </a:r>
            <a:endParaRPr lang="en-US" dirty="0"/>
          </a:p>
        </p:txBody>
      </p:sp>
      <p:sp>
        <p:nvSpPr>
          <p:cNvPr id="3" name="Content Placeholder 2"/>
          <p:cNvSpPr>
            <a:spLocks noGrp="1"/>
          </p:cNvSpPr>
          <p:nvPr>
            <p:ph idx="1"/>
          </p:nvPr>
        </p:nvSpPr>
        <p:spPr/>
        <p:txBody>
          <a:bodyPr/>
          <a:lstStyle/>
          <a:p>
            <a:r>
              <a:rPr lang="en-US" dirty="0" smtClean="0"/>
              <a:t>Daisy the dog applies a force of 2.5 N to her 120 g bone for .13 seconds to launch her bone in the air.  What is the velocity of her bone after the push? </a:t>
            </a:r>
            <a:endParaRPr lang="en-US" dirty="0"/>
          </a:p>
          <a:p>
            <a:endParaRPr lang="en-US" dirty="0"/>
          </a:p>
        </p:txBody>
      </p:sp>
    </p:spTree>
    <p:extLst>
      <p:ext uri="{BB962C8B-B14F-4D97-AF65-F5344CB8AC3E}">
        <p14:creationId xmlns:p14="http://schemas.microsoft.com/office/powerpoint/2010/main" val="4023240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a:t>
            </a:r>
            <a:endParaRPr lang="en-US" dirty="0"/>
          </a:p>
        </p:txBody>
      </p:sp>
      <p:sp>
        <p:nvSpPr>
          <p:cNvPr id="3" name="Content Placeholder 2"/>
          <p:cNvSpPr>
            <a:spLocks noGrp="1"/>
          </p:cNvSpPr>
          <p:nvPr>
            <p:ph idx="1"/>
          </p:nvPr>
        </p:nvSpPr>
        <p:spPr/>
        <p:txBody>
          <a:bodyPr/>
          <a:lstStyle/>
          <a:p>
            <a:r>
              <a:rPr lang="en-US" dirty="0" smtClean="0"/>
              <a:t>Daisy the dog’s bone collides with the wall with an initial velocity of 5.1 m/s.  It leaves the wall traveling at 4.2 m/s.  The bone still has a mass of 120 g.  What is the change in momentum of her bone?</a:t>
            </a:r>
          </a:p>
          <a:p>
            <a:r>
              <a:rPr lang="en-US" dirty="0" smtClean="0"/>
              <a:t>If the bone is in contact with the wall for .09 seconds, what is the force applied on her bone? </a:t>
            </a:r>
            <a:endParaRPr lang="en-US" dirty="0"/>
          </a:p>
        </p:txBody>
      </p:sp>
    </p:spTree>
    <p:extLst>
      <p:ext uri="{BB962C8B-B14F-4D97-AF65-F5344CB8AC3E}">
        <p14:creationId xmlns:p14="http://schemas.microsoft.com/office/powerpoint/2010/main" val="2064690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Apply the impulse momentum equations and describe how the concept of impulse “cushions” a collision</a:t>
            </a:r>
            <a:endParaRPr lang="en-US" dirty="0"/>
          </a:p>
        </p:txBody>
      </p:sp>
      <p:sp>
        <p:nvSpPr>
          <p:cNvPr id="3" name="Content Placeholder 2"/>
          <p:cNvSpPr>
            <a:spLocks noGrp="1"/>
          </p:cNvSpPr>
          <p:nvPr>
            <p:ph idx="1"/>
          </p:nvPr>
        </p:nvSpPr>
        <p:spPr/>
        <p:txBody>
          <a:bodyPr/>
          <a:lstStyle/>
          <a:p>
            <a:r>
              <a:rPr lang="en-US" dirty="0" smtClean="0"/>
              <a:t>I = change in P</a:t>
            </a:r>
          </a:p>
          <a:p>
            <a:r>
              <a:rPr lang="en-US" dirty="0" smtClean="0"/>
              <a:t>F * t = m * change in v</a:t>
            </a:r>
          </a:p>
          <a:p>
            <a:r>
              <a:rPr lang="en-US" dirty="0" smtClean="0"/>
              <a:t>Longer time means less force for the same change in momentum</a:t>
            </a:r>
          </a:p>
          <a:p>
            <a:pPr lvl="1"/>
            <a:r>
              <a:rPr lang="en-US" dirty="0" smtClean="0"/>
              <a:t>This is the cushioning effect</a:t>
            </a:r>
            <a:endParaRPr lang="en-US" dirty="0"/>
          </a:p>
        </p:txBody>
      </p:sp>
    </p:spTree>
    <p:extLst>
      <p:ext uri="{BB962C8B-B14F-4D97-AF65-F5344CB8AC3E}">
        <p14:creationId xmlns:p14="http://schemas.microsoft.com/office/powerpoint/2010/main" val="218068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 the impulse or change in momentum given a force time graph</a:t>
            </a:r>
            <a:endParaRPr lang="en-US" dirty="0"/>
          </a:p>
        </p:txBody>
      </p:sp>
      <p:sp>
        <p:nvSpPr>
          <p:cNvPr id="3" name="Content Placeholder 2"/>
          <p:cNvSpPr>
            <a:spLocks noGrp="1"/>
          </p:cNvSpPr>
          <p:nvPr>
            <p:ph idx="1"/>
          </p:nvPr>
        </p:nvSpPr>
        <p:spPr/>
        <p:txBody>
          <a:bodyPr/>
          <a:lstStyle/>
          <a:p>
            <a:r>
              <a:rPr lang="en-US" dirty="0" smtClean="0"/>
              <a:t>Area under curve = Impulse (F * t)</a:t>
            </a:r>
          </a:p>
          <a:p>
            <a:r>
              <a:rPr lang="en-US" dirty="0" smtClean="0"/>
              <a:t>Impulse = Change in Momentum</a:t>
            </a:r>
          </a:p>
          <a:p>
            <a:r>
              <a:rPr lang="en-US" dirty="0" smtClean="0"/>
              <a:t>Be able to figure out velocities from a graph</a:t>
            </a:r>
          </a:p>
          <a:p>
            <a:pPr lvl="1"/>
            <a:r>
              <a:rPr lang="en-US" dirty="0" smtClean="0"/>
              <a:t>I = change in momentum = m * change in v = m * (</a:t>
            </a:r>
            <a:r>
              <a:rPr lang="en-US" dirty="0" err="1" smtClean="0"/>
              <a:t>vf</a:t>
            </a:r>
            <a:r>
              <a:rPr lang="en-US" dirty="0" smtClean="0"/>
              <a:t> – vi)</a:t>
            </a:r>
            <a:endParaRPr lang="en-US" dirty="0"/>
          </a:p>
        </p:txBody>
      </p:sp>
    </p:spTree>
    <p:extLst>
      <p:ext uri="{BB962C8B-B14F-4D97-AF65-F5344CB8AC3E}">
        <p14:creationId xmlns:p14="http://schemas.microsoft.com/office/powerpoint/2010/main" val="76864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 conservation of momentum</a:t>
            </a:r>
            <a:endParaRPr lang="en-US" dirty="0"/>
          </a:p>
        </p:txBody>
      </p:sp>
      <p:sp>
        <p:nvSpPr>
          <p:cNvPr id="3" name="Content Placeholder 2"/>
          <p:cNvSpPr>
            <a:spLocks noGrp="1"/>
          </p:cNvSpPr>
          <p:nvPr>
            <p:ph idx="1"/>
          </p:nvPr>
        </p:nvSpPr>
        <p:spPr/>
        <p:txBody>
          <a:bodyPr/>
          <a:lstStyle/>
          <a:p>
            <a:r>
              <a:rPr lang="en-US" dirty="0" smtClean="0"/>
              <a:t>M1v1i + m2v2i = m1v1f + m2v2f</a:t>
            </a:r>
          </a:p>
          <a:p>
            <a:r>
              <a:rPr lang="en-US" dirty="0" smtClean="0"/>
              <a:t>You will be given enough to solve for an unknown</a:t>
            </a:r>
          </a:p>
          <a:p>
            <a:r>
              <a:rPr lang="en-US" dirty="0" smtClean="0"/>
              <a:t>Make sure to note if masses are together at the beginning or the end of a collision</a:t>
            </a:r>
          </a:p>
          <a:p>
            <a:r>
              <a:rPr lang="en-US" dirty="0" smtClean="0"/>
              <a:t>Remember, you can’t use conservation of energy for inelastic collisions</a:t>
            </a:r>
            <a:endParaRPr lang="en-US" dirty="0"/>
          </a:p>
        </p:txBody>
      </p:sp>
    </p:spTree>
    <p:extLst>
      <p:ext uri="{BB962C8B-B14F-4D97-AF65-F5344CB8AC3E}">
        <p14:creationId xmlns:p14="http://schemas.microsoft.com/office/powerpoint/2010/main" val="325681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Apply conservation of momentum and conservation of kinetic energy to elastic collisions</a:t>
            </a:r>
            <a:endParaRPr lang="en-US" dirty="0"/>
          </a:p>
        </p:txBody>
      </p:sp>
      <p:sp>
        <p:nvSpPr>
          <p:cNvPr id="3" name="Content Placeholder 2"/>
          <p:cNvSpPr>
            <a:spLocks noGrp="1"/>
          </p:cNvSpPr>
          <p:nvPr>
            <p:ph idx="1"/>
          </p:nvPr>
        </p:nvSpPr>
        <p:spPr/>
        <p:txBody>
          <a:bodyPr/>
          <a:lstStyle/>
          <a:p>
            <a:r>
              <a:rPr lang="en-US" dirty="0" smtClean="0"/>
              <a:t>Pi = Pf</a:t>
            </a:r>
          </a:p>
          <a:p>
            <a:r>
              <a:rPr lang="en-US" dirty="0" smtClean="0"/>
              <a:t>For elastic collisions, kinetic energy is also conserved</a:t>
            </a:r>
          </a:p>
          <a:p>
            <a:r>
              <a:rPr lang="en-US" dirty="0" smtClean="0"/>
              <a:t>Kei = Kef</a:t>
            </a:r>
          </a:p>
          <a:p>
            <a:endParaRPr lang="en-US" dirty="0"/>
          </a:p>
        </p:txBody>
      </p:sp>
    </p:spTree>
    <p:extLst>
      <p:ext uri="{BB962C8B-B14F-4D97-AF65-F5344CB8AC3E}">
        <p14:creationId xmlns:p14="http://schemas.microsoft.com/office/powerpoint/2010/main" val="440781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 a ballistic pendulum problem</a:t>
            </a:r>
            <a:endParaRPr lang="en-US" dirty="0"/>
          </a:p>
        </p:txBody>
      </p:sp>
      <p:sp>
        <p:nvSpPr>
          <p:cNvPr id="3" name="Content Placeholder 2"/>
          <p:cNvSpPr>
            <a:spLocks noGrp="1"/>
          </p:cNvSpPr>
          <p:nvPr>
            <p:ph idx="1"/>
          </p:nvPr>
        </p:nvSpPr>
        <p:spPr/>
        <p:txBody>
          <a:bodyPr/>
          <a:lstStyle/>
          <a:p>
            <a:r>
              <a:rPr lang="en-US" dirty="0" smtClean="0"/>
              <a:t>Two stages to this</a:t>
            </a:r>
          </a:p>
          <a:p>
            <a:r>
              <a:rPr lang="en-US" dirty="0" smtClean="0"/>
              <a:t>Bullet collides with pendulum</a:t>
            </a:r>
          </a:p>
          <a:p>
            <a:pPr lvl="1"/>
            <a:r>
              <a:rPr lang="en-US" dirty="0" smtClean="0"/>
              <a:t>Conservation of momentum</a:t>
            </a:r>
          </a:p>
          <a:p>
            <a:pPr lvl="1"/>
            <a:r>
              <a:rPr lang="en-US" dirty="0" smtClean="0"/>
              <a:t>M1v1i + m2v2i = m1v1f + m2v2f</a:t>
            </a:r>
          </a:p>
          <a:p>
            <a:r>
              <a:rPr lang="en-US" dirty="0" smtClean="0"/>
              <a:t>Pendulum rises into the air</a:t>
            </a:r>
          </a:p>
          <a:p>
            <a:pPr lvl="1"/>
            <a:r>
              <a:rPr lang="en-US" dirty="0" smtClean="0"/>
              <a:t>Conservation of Mechanical Energy</a:t>
            </a:r>
          </a:p>
          <a:p>
            <a:pPr lvl="1"/>
            <a:r>
              <a:rPr lang="en-US" dirty="0" err="1" smtClean="0"/>
              <a:t>KEi</a:t>
            </a:r>
            <a:r>
              <a:rPr lang="en-US" dirty="0" smtClean="0"/>
              <a:t> = Peg</a:t>
            </a:r>
          </a:p>
          <a:p>
            <a:pPr lvl="1"/>
            <a:endParaRPr lang="en-US" dirty="0"/>
          </a:p>
          <a:p>
            <a:pPr lvl="1"/>
            <a:r>
              <a:rPr lang="en-US" dirty="0" smtClean="0"/>
              <a:t>Be careful with when masses are together and when to treat separately</a:t>
            </a:r>
            <a:endParaRPr lang="en-US" dirty="0"/>
          </a:p>
        </p:txBody>
      </p:sp>
    </p:spTree>
    <p:extLst>
      <p:ext uri="{BB962C8B-B14F-4D97-AF65-F5344CB8AC3E}">
        <p14:creationId xmlns:p14="http://schemas.microsoft.com/office/powerpoint/2010/main" val="1580233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elastic, perfectly inelastic, and inelastic collisions</a:t>
            </a:r>
            <a:endParaRPr lang="en-US" dirty="0"/>
          </a:p>
        </p:txBody>
      </p:sp>
      <p:sp>
        <p:nvSpPr>
          <p:cNvPr id="3" name="Content Placeholder 2"/>
          <p:cNvSpPr>
            <a:spLocks noGrp="1"/>
          </p:cNvSpPr>
          <p:nvPr>
            <p:ph idx="1"/>
          </p:nvPr>
        </p:nvSpPr>
        <p:spPr/>
        <p:txBody>
          <a:bodyPr/>
          <a:lstStyle/>
          <a:p>
            <a:r>
              <a:rPr lang="en-US" dirty="0" smtClean="0"/>
              <a:t>Elastic – objects collide and bounce off each other</a:t>
            </a:r>
          </a:p>
          <a:p>
            <a:pPr lvl="1"/>
            <a:r>
              <a:rPr lang="en-US" dirty="0" smtClean="0"/>
              <a:t>Momentum is conserved</a:t>
            </a:r>
          </a:p>
          <a:p>
            <a:pPr lvl="1"/>
            <a:r>
              <a:rPr lang="en-US" dirty="0" smtClean="0"/>
              <a:t>Kinetic energy is conserved</a:t>
            </a:r>
          </a:p>
          <a:p>
            <a:r>
              <a:rPr lang="en-US" dirty="0" smtClean="0"/>
              <a:t>Perfectly inelastic</a:t>
            </a:r>
          </a:p>
          <a:p>
            <a:pPr lvl="1"/>
            <a:r>
              <a:rPr lang="en-US" dirty="0" smtClean="0"/>
              <a:t>Objects collide and get stuck together</a:t>
            </a:r>
          </a:p>
          <a:p>
            <a:pPr lvl="1"/>
            <a:r>
              <a:rPr lang="en-US" dirty="0" smtClean="0"/>
              <a:t>They continue to move together at the same speed</a:t>
            </a:r>
          </a:p>
          <a:p>
            <a:pPr lvl="1"/>
            <a:r>
              <a:rPr lang="en-US" dirty="0" smtClean="0"/>
              <a:t>Momentum is conserved, but not KE</a:t>
            </a:r>
          </a:p>
          <a:p>
            <a:r>
              <a:rPr lang="en-US" dirty="0" smtClean="0"/>
              <a:t>Inelastic collisions – momentum is conserved, some kinetic energy is changed to another force of energy</a:t>
            </a:r>
            <a:endParaRPr lang="en-US" dirty="0"/>
          </a:p>
        </p:txBody>
      </p:sp>
    </p:spTree>
    <p:extLst>
      <p:ext uri="{BB962C8B-B14F-4D97-AF65-F5344CB8AC3E}">
        <p14:creationId xmlns:p14="http://schemas.microsoft.com/office/powerpoint/2010/main" val="230264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 the change in momentum of a two </a:t>
            </a:r>
            <a:r>
              <a:rPr lang="en-US" smtClean="0"/>
              <a:t>dimensional collision</a:t>
            </a:r>
            <a:endParaRPr lang="en-US"/>
          </a:p>
        </p:txBody>
      </p:sp>
      <p:sp>
        <p:nvSpPr>
          <p:cNvPr id="3" name="Content Placeholder 2"/>
          <p:cNvSpPr>
            <a:spLocks noGrp="1"/>
          </p:cNvSpPr>
          <p:nvPr>
            <p:ph idx="1"/>
          </p:nvPr>
        </p:nvSpPr>
        <p:spPr/>
        <p:txBody>
          <a:bodyPr/>
          <a:lstStyle/>
          <a:p>
            <a:r>
              <a:rPr lang="en-US" dirty="0" smtClean="0"/>
              <a:t>Have to break up into x and y</a:t>
            </a:r>
          </a:p>
          <a:p>
            <a:r>
              <a:rPr lang="en-US" dirty="0" smtClean="0"/>
              <a:t>Momentum will be conserved</a:t>
            </a:r>
          </a:p>
          <a:p>
            <a:r>
              <a:rPr lang="en-US" dirty="0" smtClean="0"/>
              <a:t>Still Pi = Pf, just two times</a:t>
            </a:r>
            <a:endParaRPr lang="en-US" dirty="0"/>
          </a:p>
        </p:txBody>
      </p:sp>
    </p:spTree>
    <p:extLst>
      <p:ext uri="{BB962C8B-B14F-4D97-AF65-F5344CB8AC3E}">
        <p14:creationId xmlns:p14="http://schemas.microsoft.com/office/powerpoint/2010/main" val="91710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Momentum example problems</a:t>
            </a:r>
            <a:endParaRPr lang="en-US" dirty="0"/>
          </a:p>
        </p:txBody>
      </p:sp>
      <p:sp>
        <p:nvSpPr>
          <p:cNvPr id="3" name="Content Placeholder 2"/>
          <p:cNvSpPr>
            <a:spLocks noGrp="1"/>
          </p:cNvSpPr>
          <p:nvPr>
            <p:ph idx="1"/>
          </p:nvPr>
        </p:nvSpPr>
        <p:spPr/>
        <p:txBody>
          <a:bodyPr/>
          <a:lstStyle/>
          <a:p>
            <a:r>
              <a:rPr lang="en-US" dirty="0" smtClean="0"/>
              <a:t>Ballistic Pendulum Problem</a:t>
            </a:r>
          </a:p>
          <a:p>
            <a:r>
              <a:rPr lang="en-US" dirty="0" smtClean="0"/>
              <a:t>Explanation of </a:t>
            </a:r>
          </a:p>
          <a:p>
            <a:r>
              <a:rPr lang="en-US" dirty="0" smtClean="0"/>
              <a:t>Using a graph of force vs. time to make calculations (area under curve)</a:t>
            </a:r>
          </a:p>
          <a:p>
            <a:r>
              <a:rPr lang="en-US" dirty="0" smtClean="0"/>
              <a:t>Basic momentum, conservation of momentum, and impulse calculations</a:t>
            </a:r>
          </a:p>
        </p:txBody>
      </p:sp>
      <mc:AlternateContent xmlns:mc="http://schemas.openxmlformats.org/markup-compatibility/2006" xmlns:p14="http://schemas.microsoft.com/office/powerpoint/2010/main">
        <mc:Choice Requires="p14">
          <p:contentPart p14:bwMode="auto" r:id="rId2">
            <p14:nvContentPartPr>
              <p14:cNvPr id="11" name="Ink 10"/>
              <p14:cNvContentPartPr/>
              <p14:nvPr/>
            </p14:nvContentPartPr>
            <p14:xfrm>
              <a:off x="5313613" y="2296564"/>
              <a:ext cx="2318400" cy="386280"/>
            </p14:xfrm>
          </p:contentPart>
        </mc:Choice>
        <mc:Fallback xmlns="">
          <p:pic>
            <p:nvPicPr>
              <p:cNvPr id="11" name="Ink 10"/>
              <p:cNvPicPr/>
              <p:nvPr/>
            </p:nvPicPr>
            <p:blipFill>
              <a:blip r:embed="rId3"/>
              <a:stretch>
                <a:fillRect/>
              </a:stretch>
            </p:blipFill>
            <p:spPr>
              <a:xfrm>
                <a:off x="5301373" y="2278908"/>
                <a:ext cx="2349360" cy="422674"/>
              </a:xfrm>
              <a:prstGeom prst="rect">
                <a:avLst/>
              </a:prstGeom>
            </p:spPr>
          </p:pic>
        </mc:Fallback>
      </mc:AlternateContent>
    </p:spTree>
    <p:extLst>
      <p:ext uri="{BB962C8B-B14F-4D97-AF65-F5344CB8AC3E}">
        <p14:creationId xmlns:p14="http://schemas.microsoft.com/office/powerpoint/2010/main" val="2278967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646</Words>
  <Application>Microsoft Office PowerPoint</Application>
  <PresentationFormat>Widescreen</PresentationFormat>
  <Paragraphs>63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Plan for Today (AP Physics 1)</vt:lpstr>
      <vt:lpstr>Apply the impulse momentum equations and describe how the concept of impulse “cushions” a collision</vt:lpstr>
      <vt:lpstr>Calculate the impulse or change in momentum given a force time graph</vt:lpstr>
      <vt:lpstr>Apply conservation of momentum</vt:lpstr>
      <vt:lpstr>Apply conservation of momentum and conservation of kinetic energy to elastic collisions</vt:lpstr>
      <vt:lpstr>Solve a ballistic pendulum problem</vt:lpstr>
      <vt:lpstr>Define elastic, perfectly inelastic, and inelastic collisions</vt:lpstr>
      <vt:lpstr>Calculate the change in momentum of a two dimensional collision</vt:lpstr>
      <vt:lpstr>Momentum example problems</vt:lpstr>
      <vt:lpstr>Formulas you will use</vt:lpstr>
      <vt:lpstr>Example 1</vt:lpstr>
      <vt:lpstr>Example 2</vt:lpstr>
      <vt:lpstr>Example 3</vt:lpstr>
      <vt:lpstr>Example 4</vt:lpstr>
      <vt:lpstr>Example 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for Today (AP Physics 1)</dc:title>
  <dc:creator>Jane Knittig</dc:creator>
  <cp:lastModifiedBy>Jane Knittig</cp:lastModifiedBy>
  <cp:revision>5</cp:revision>
  <dcterms:created xsi:type="dcterms:W3CDTF">2013-12-02T14:05:42Z</dcterms:created>
  <dcterms:modified xsi:type="dcterms:W3CDTF">2013-12-03T19:51:33Z</dcterms:modified>
</cp:coreProperties>
</file>