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5:19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1C99CE3-FC87-40AF-B1D6-47CAB44D472C}" emma:medium="tactile" emma:mode="ink">
          <msink:context xmlns:msink="http://schemas.microsoft.com/ink/2010/main" type="inkDrawing" rotatedBoundingBox="2263,10160 9390,9732 9597,13171 2469,13599" semanticType="callout" shapeName="Other">
            <msink:sourceLink direction="with" ref="{6E59DBEB-331C-4EAF-AD11-BA94333C52F8}"/>
          </msink:context>
        </emma:interpretation>
      </emma:emma>
    </inkml:annotationXML>
    <inkml:trace contextRef="#ctx0" brushRef="#br0">5965 0 91 0,'0'0'31'0,"0"0"0"16,-6 31-9-1,6-31-5-15,-32 22 0 16,1-12-4-16,31-10-2 15,-63 41-5-15,18-19-5 0,-2 3 0 16,-7 0-1-16,-3 0 0 16,-9 4 0-16,0-1 1 15,-4 3-1-15,1 4 0 16,-1-4 0-16,-2 4 1 16,2 0 0-16,1-1 1 15,3 4-1-15,-1-3 0 16,-2-1 0-16,-4 4 0 15,-3 0-1-15,-3 0 1 16,-9 3-2-16,0-4 1 16,-7 4 0-16,-6 0-1 15,0 3 1-15,-7-3 0 16,1 3 0-16,-4 4 0 0,4-4 0 16,3 6 0-16,0 1 0 15,6-1-1-15,0 7 2 16,6-4-2-16,4 1 1 15,3-7 0-15,3 3 0 16,-4-3-1-16,7-2 2 16,0-1-1-16,-3-7-1 15,7 4 1-15,-1-3 1 16,3 0-1-16,10-7 0 16,0 4-1-16,6-7 1 15,3 1 0-15,10-4 2 16,3 0-3-16,0-3 3 15,3 10-2-15,0-1 0 0,-3-3 0 16,0 4 0-16,3-4-1 16,-3 4 0-1,3-4 1-15,-6 7-1 16,3-10 0-16,-10 3 2 0,7-3-2 16,-3 4 2-16,-4-4-1 15,1 0 0-15,-1 0 0 16,1 1 0-16,-1-1 0 15,4-3 0-15,-4 3 0 16,4-6 0-16,-3 3 0 16,2 0 0-16,-2-3 0 15,2 0 0-15,1-7 0 16,3 4 0-16,-1-3 0 0,8-1 0 16,-4 1 0-16,6-7 0 15,3 4 0 1,1-1 0-16,-1 4 0 15,1-7 0-15,-1 0 0 0,0 1 0 16,1-1 0-16,-1 0-1 16,-3 4 1-16,1-4 0 15,-4 7 0-15,3-1 0 16,0 4 0-16,1 0 0 16,-1-1-1-16,-3 4 1 15,3 0 0-15,4 3 0 16,31-22 1-16,-54 32-1 15,54-32-1-15,-44 31 1 16,44-31 1-16,0 0-1 16,-32 28-1-16,32-28 1 15,0 0-1-15,0 0 1 16,0 0-1-16,0 0 1 0,0 0 0 16,0 0 0-16,0 0 0 15,0 0 0-15,29 19 0 16,-29-19 0-16,0 0 0 15,41 10 0-15,-41-10 0 16,38 9 0-16,-38-9 0 16,41 16 0-16,-13-10 0 15,-28-6 0-15,44 19 1 16,-44-19-2-16,44 25 1 16,-44-25 0-16,45 29 0 15,-45-29 0-15,47 28 1 16,-19-15-1-16,1 2 0 0,-1-5 0 15,7-1 0-15,3-2 0 16,0-1 0-16,6-3 0 16,0-3 0-16,7-3 0 15,-1-3 1-15,7-4-1 16,0 1 0-16,0-1 0 16,3-2 1-16,-7-1-1 15,4 0 0-15,-9 1 0 16,2-4 0-16,-6 7 0 15,4-1 0-15,-10 4 1 16,0 3-1-16,-4 6 0 16,1-3-1-16,0 6 1 15,-4 4 0-15,1-4 0 0,3 3 0 16,6 1 0-16,0 2 0 16,0-5 0-16,3 5 0 15,0-2 0-15,4 2 0 16,-4-2 0-16,3-1 0 15,-6 1 0-15,3-1 0 16,4 1 0-16,-1 2 0 16,1-5 0-16,2 2 0 15,4-3 1-15,-1 4-1 16,11-1 0-16,-4 1 0 16,0-1 0-16,3 4 0 15,-3-4 0-15,0 4 0 16,0-4 0-16,0 4 0 0,-3-4 0 15,6-3 0-15,0 1 0 16,0-4 0-16,3-3 0 16,-3-3 0-1,4 0 1-15,-1-1-1 0,0-2 0 16,-6 6 0-16,-3-3 0 16,-3 6 0-16,-7-3 0 15,4 6 0-15,-7-6 0 16,0 4 0-16,0-4 0 15,1 3 0-15,5-3 0 16,-2 0-1-16,2 0 1 16,4 3 1-16,-1-3 0 15,-2 0-2-15,3 0 1 0,-1 0 0 16,1-3 1 0,3 0-1-16,-3-4 0 0,6 1 0 15,3-3 0 1,-3 2 0-16,0 1 0 0,0-3 0 15,0 2 0-15,-4 1 0 16,1 6 0-16,-3-6-1 16,-3 3 1-16,2-1 0 15,-5 4 0-15,2 0 0 16,1-3-1-16,-1 0 2 16,4 3-2-16,0-3 1 15,-1 0 0-15,-2 3 0 16,-1-3 0-16,-2 3 0 0,-1 0 0 15,4 0 0-15,-7 3 0 16,0-3 0 0,-3 0 0-16,3 0 0 15,0 3 0-15,1-3 0 0,-8 0 0 16,5 3 0-16,-1-3 0 16,0 3 0-16,3 0 0 15,0-3-1-15,-3 7 0 16,3-4 1-16,1 0 0 15,-1 0-1-15,0 0 1 16,-6 4 0-16,3-1 0 16,-3 0 0-16,3-3 0 0,0 4 0 15,-3-1 0 1,6 0 0-16,-3 0 0 16,0 1-1-16,3-1 1 15,0-3 0-15,4 4 0 16,-4-4 0-16,3 3 0 0,-2-3 1 15,-4 0-1-15,3-3 0 16,-6 0-1-16,-7 3 1 16,-31-3-6-16,48-3-13 15,-48 3-8-15,0 0-5 16,0 0 0-16,0 0 2 16,-3-41-1-16,3 41 1 15,-10-41 5-15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50.68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2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73.84615" units="1/cm"/>
          <inkml:channelProperty channel="Y" name="resolution" value="77.14286" units="1/cm"/>
          <inkml:channelProperty channel="T" name="resolution" value="1" units="1/dev"/>
        </inkml:channelProperties>
      </inkml:inkSource>
      <inkml:timestamp xml:id="ts1" timeString="2013-12-09T13:28:56.499"/>
    </inkml:context>
  </inkml:definitions>
  <inkml:traceGroup>
    <inkml:annotationXML>
      <emma:emma xmlns:emma="http://www.w3.org/2003/04/emma" version="1.0">
        <emma:interpretation id="{B6BC34BC-14C3-4B29-B7B9-082B64CE841F}" emma:medium="tactile" emma:mode="ink">
          <msink:context xmlns:msink="http://schemas.microsoft.com/ink/2010/main" type="writingRegion" rotatedBoundingBox="12785,3658 13568,7379 12848,7531 12065,3810"/>
        </emma:interpretation>
      </emma:emma>
    </inkml:annotationXML>
    <inkml:traceGroup>
      <inkml:annotationXML>
        <emma:emma xmlns:emma="http://www.w3.org/2003/04/emma" version="1.0">
          <emma:interpretation id="{273BD334-84BB-4A91-89BE-47D87AB3B30E}" emma:medium="tactile" emma:mode="ink">
            <msink:context xmlns:msink="http://schemas.microsoft.com/ink/2010/main" type="paragraph" rotatedBoundingBox="12785,3658 13568,7379 12848,7531 12065,38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6E97B1-13AB-44C1-AFAC-AA7B0F0BF227}" emma:medium="tactile" emma:mode="ink">
              <msink:context xmlns:msink="http://schemas.microsoft.com/ink/2010/main" type="line" rotatedBoundingBox="12785,3658 13568,7379 12848,7531 12065,3809"/>
            </emma:interpretation>
          </emma:emma>
        </inkml:annotationXML>
        <inkml:traceGroup>
          <inkml:annotationXML>
            <emma:emma xmlns:emma="http://www.w3.org/2003/04/emma" version="1.0">
              <emma:interpretation id="{37E97F1D-B7F1-45ED-B8D1-83BA5DBFA1CF}" emma:medium="tactile" emma:mode="ink">
                <msink:context xmlns:msink="http://schemas.microsoft.com/ink/2010/main" type="inkWord" rotatedBoundingBox="12986,4613 13568,7379 12922,7515 12340,4749"/>
              </emma:interpretation>
              <emma:one-of disjunction-type="recognition" id="oneOf0">
                <emma:interpretation id="interp0" emma:lang="en-US" emma:confidence="0">
                  <emma:literal>i,</emma:literal>
                </emma:interpretation>
                <emma:interpretation id="interp1" emma:lang="en-US" emma:confidence="0">
                  <emma:literal>a,</emma:literal>
                </emma:interpretation>
                <emma:interpretation id="interp2" emma:lang="en-US" emma:confidence="0">
                  <emma:literal>lay</emma:literal>
                </emma:interpretation>
                <emma:interpretation id="interp3" emma:lang="en-US" emma:confidence="0">
                  <emma:literal>ray</emma:literal>
                </emma:interpretation>
                <emma:interpretation id="interp4" emma:lang="en-US" emma:confidence="0">
                  <emma:literal>Pay</emma:literal>
                </emma:interpretation>
              </emma:one-of>
            </emma:emma>
          </inkml:annotationXML>
          <inkml:trace contextRef="#ctx0" brushRef="#br0">574 1436 1 0,'0'0'1'0,"47"-44"1"16,-47 44-1-16,28-38 0 15,-28 38 0-15,16-28 1 0,-16 28-1 16,0 0 0-16,0 0 0 16,0 0-1-1,0 0 1-15,0 0 0 16,0 0 0-16,0 0 0 0,0 0 0 16,0 0 1-16,0 0-1 15,16-32 0-15,-16 32-1 16,0 0 0-16,0 0-2 15,28-19 0-15,-28 19 2 16,0 0 1-16,0 0 1 16,32-22 1-16,-32 22 1 15,0 0 1-15,0 0 1 16,19-31 1-16,-19 31 0 16,13-29-1-16,-13 29 0 15,0 0 0-15,15-41 2 16,-15 41 1-16,7-28 0 15,-7 28 0-15,3-35 0 0,-3 35-1 16,3-34 0-16,-3 34 0 16,-3-38 0-16,3 38 0 15,-3-38 2-15,3 38 1 16,-16-34 2-16,16 34 1 16,-16-32 0-16,16 32-2 15,0 0 0-15,-22-34-2 16,22 34-5-16,-35-13-5 15,35 13 0-15,-41-6 0 16,41 6 0-16,-57 9 0 16,23 1 0-16,-1 2 0 15,0 1 0-15,0 2 0 16,1 7 0-16,-1 1 0 0,3 2 0 16,7 3 0-16,6 0 0 15,10 4 0-15,6-1 0 16,9 4 0-16,10-7 0 15,6 1 0-15,3-1 0 16,7 0 0-16,-1-2 0 16,-2-4 0-16,2 3 0 15,-2-6 0-15,-29-19 0 16,50 37 0-16,-21-24 0 16,-1-4 0-16,7-2 0 15,3-7 0-15,-4 0 0 16,1-3 0-16,-3-4 0 15,-1-2 0-15,1-4 0 0,-32 13 0 16,41-31 0-16,-41 31 0 16,35-51 0-1,-26 20 0-15,-3-4 0 16,-9-2 0-16,-3-4 0 0,-4 0 0 16,-5-3 0-16,-7 3 0 15,-1 0 0-15,1 6 0 16,3 0 0-16,4 7 0 15,15 28 0-15,-26-35-14 16,26 35-5-16,0 0-5 16,0 0-5-16,0 0-3 15,16 48 0-15,-6-17 0 16,18 20 9-16,-6 8 4 0,10 14 5 16,2 6 5-1,-2 9 4-15,3 0 3 16,-4 0 2-16,1 3 0 15</inkml:trace>
          <inkml:trace contextRef="#ctx0" brushRef="#br0" timeOffset="863.6669">792 1776 5 0,'-10'-28'4'16,"-3"-1"-2"-16,13 29 0 0,-22-53-3 16,22 53 3-16,-25-48 1 15,25 48 2-15,-19-40 0 16,19 40-1-16,-19-38 1 15,19 38 2-15,-12-35 3 16,12 35-2-16,-10-28-1 16,10 28-1-16,0 0 1 15,-13-32-1-15,13 32-1 16,0 0 0-16,0 0 0 16,0 0 1-16,0 0-2 15,0 0 0-15,-22-28-1 16,22 28 0-16,0 0 0 0,0 0-1 15,0 0 0-15,0 0-1 16,0 0 0-16,0 0 0 16,0 0 0-16,0 0 1 15,0 0 1-15,0 0 1 16,0 0 1-16,0 0 1 16,0 0 0-16,32-3 2 15,-32 3 2-15,0 0 2 16,38 47 2-16,-38-47-2 15,35 54 0-15,-13-23-2 16,6 13 0-16,-6-6-2 16,10 12-8-16,2 7 0 15,1 0 0-15,-3 6 0 0,3 0 0 16,-7 6 0-16,-3 3 0 16,0 4 0-16,-6 6 0 15,-9 0 0-15,3 9 0 16,-4 0 0-16,-6 7 0 15,3-1 0-15,-6 1 0 16,4 3 0-16,2-10 0 16,0-3 0-16,1-9 0 15,2-10 0-15,-3-9 0 16,4-10 0-16,-7-2 0 16,0-7 0-16,-9-4 0 15,-4 1 0-15,-5-6 0 16,-1-1 0-16,-3-2 0 0,19-29 0 15,-38 47 0-15,38-47 0 16,-28 28-2-16,28-28-8 16,0 0-3-16,-29 32-5 15,29-32-5-15,0 0-4 16,0 0-3-16,-6-32-3 16,6 32 3-16,19-57 7 15,3 13 3-15,3-12 3 16</inkml:trace>
          <inkml:trace contextRef="#ctx1" brushRef="#br0">0 0 0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45.6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AAE403E-15FC-43CA-BA20-EFC63ADBF639}" emma:medium="tactile" emma:mode="ink">
          <msink:context xmlns:msink="http://schemas.microsoft.com/ink/2010/main" type="inkDrawing" rotatedBoundingBox="7537,4896 13003,5092 12921,7363 7456,7166" semanticType="enclosure" shapeName="Other">
            <msink:sourceLink direction="with" ref="{E9177973-6E7A-4DB1-A81E-EE30E223ED44}"/>
          </msink:context>
        </emma:interpretation>
      </emma:emma>
    </inkml:annotationXML>
    <inkml:trace contextRef="#ctx0" brushRef="#br0">5090 13 56 0,'0'0'20'0,"0"0"4"16,32-22-2-16,-32 22 5 0,0 0-2 15,-44-6-2-15,44 6-3 16,-51 16-2-16,51-16-5 16,-63 15-6-16,35-2-7 15,-4-4 0-15,4 4 0 16,-1-4 0-16,29-9 0 15,-50 22 0-15,50-22 0 16,-51 32 0-16,20-16 0 16,2 6 0-16,-9-3 0 15,-3 6 0-15,-6-3 0 16,-4 6 0-16,-2-3 0 16,-1 1 0-16,-3 2 0 15,-9-3 0-15,0 3 0 0,-4 1 0 16,-3 2 0-16,-2-6 0 15,-4 4 0-15,-3-1 0 16,-4 0 0-16,-2 1 0 16,3-1 0-16,-7 0 0 15,1 1 0-15,-4 2 0 16,0 1 0-16,0-4 0 16,-3 4 0-16,7 2 0 15,-7 1 0-15,0-1 0 16,3 1 0-16,-3 3 0 15,-3 3 0-15,10-3 0 16,-4 3 0-16,0-4 0 0,10-5 0 16,3 2 0-16,9-2 0 15,7-7 0-15,6 0 0 16,3 4 0-16,7-7 0 16,6 3 0-16,6-3 0 15,-7 0 0-15,8 0 0 16,-5 3 0-16,5-3 0 15,-8-3 0-15,1 3 0 16,0-3 0-16,-3 3 0 16,-1-3 0-16,-2 0 0 15,2 0 0-15,1 0-1 16,0 0 1-16,-1-1-1 16,1 1 1-16,-4 0 0 0,4 0 0 15,0 0 0-15,-4-3 0 16,1 0 0-16,-1-4 0 15,-3 4-1-15,1-4 1 16,5 1 1-16,-5 0-1 16,5-4 0-16,-2 4-1 15,2-4 1-15,7 1 0 16,3-1 0-16,1-3 0 16,2 1 0-16,35-7 0 15,-48 12 0-15,48-12 0 16,-37 7 0-16,37-7 0 15,0 0 1-15,-29 6-2 16,29-6 1-16,0 0 1 0,0 0-1 16,0 0 0-1,0 0 0-15,38 3 0 16,-38-3 0-16,35 0 1 16,-35 0-1-16,44 0 0 0,-16 6 0 15,1-6 0-15,6 3 0 16,6 1 0-16,0-1 0 15,15 0 0-15,1 3 0 16,13 0 0-16,9 1 0 16,9-1 0-16,4 4 0 15,9-1 0-15,6 4 0 16,0-1 0-16,7-2 1 16,0-1-1-16,-7 7 0 15,4-4 0-15,-1-2 0 16,4-1 0-16,-4-2 0 15,-2-4 0-15,-1 3 0 16,-3 0 0-16,-3-3 0 0,-3 1 0 16,-3 2 0-16,-7 0 0 15,1-3 0-15,-7 4 0 16,3-4 0-16,0 0 0 16,-2 0 0-16,2-3 0 15,0-3 0-15,4 3 0 16,-1 0 0-16,7-3 0 15,-7 3 0-15,7-3 0 16,0 3 0-16,2-3 0 16,-2 3 0-16,6 0 0 15,-3 0 0-15,0 0 0 16,0 0 0-16,0 0 0 16,0 0 0-16,-7 3 0 0,1 0 0 15,-10 3 0-15,-3 0 0 16,-3 4 0-16,-4-1 0 15,-9 4 0-15,1-1 0 16,-8-2 0-16,-2 3 0 16,-3-4 0-16,-7 0 0 15,-6 1 0-15,-4-1 0 16,-34-9 0-16,51 16 0 16,-51-16 0-16,28 16 0 15,-28-16 0-15,0 0 0 16,0 0 0-16,0 0 0 15,0 0-4-15,0 0-19 16,0 0-10-16,0 0-2 0,0 0-1 16,0 0 0-16,29 0 0 15,-29 0 0-15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9:58:41.1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43E19B-797A-4EDD-ABCF-A58DA5D8DB3D}" emma:medium="tactile" emma:mode="ink">
          <msink:context xmlns:msink="http://schemas.microsoft.com/ink/2010/main" type="writingRegion" rotatedBoundingBox="2588,12510 6134,10784 8192,15011 4646,16737"/>
        </emma:interpretation>
      </emma:emma>
    </inkml:annotationXML>
    <inkml:traceGroup>
      <inkml:annotationXML>
        <emma:emma xmlns:emma="http://www.w3.org/2003/04/emma" version="1.0">
          <emma:interpretation id="{2AFED9B1-B251-443F-80DF-58590FCDECA5}" emma:medium="tactile" emma:mode="ink">
            <msink:context xmlns:msink="http://schemas.microsoft.com/ink/2010/main" type="paragraph" rotatedBoundingBox="2588,12510 6134,10784 6316,11157 2770,128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DBC7253-2A8A-43DA-B392-101915EF05E6}" emma:medium="tactile" emma:mode="ink">
              <msink:context xmlns:msink="http://schemas.microsoft.com/ink/2010/main" type="inkBullet" rotatedBoundingBox="2588,12510 3181,12222 3362,12594 2770,12883"/>
            </emma:interpretation>
            <emma:one-of disjunction-type="recognition" id="oneOf0">
              <emma:interpretation id="interp0" emma:lang="en-US" emma:confidence="0">
                <emma:literal>→</emma:literal>
              </emma:interpretation>
            </emma:one-of>
          </emma:emma>
        </inkml:annotationXML>
        <inkml:trace contextRef="#ctx0" brushRef="#br0">-2827 1486 11 0,'0'0'5'0,"0"0"1"15,3-32 1-15,-3 32-1 16,0 0 0-16,0 0 0 15,0 0-1-15,-19-28 0 16,19 28-1-16,0 0 1 0,0 0-1 16,0 0 2-16,0 0-1 15,0 0 0-15,0 0 1 16,0 0 0-16,0 0 0 16,0 0 1-16,-16-28-1 15,16 28 0-15,0 0 0 16,0 0 3-16,0 0 0 15,0 0 1-15,0 0 1 16,32 16-1-16,-32-16 2 16,0 0-1-16,0 0-1 15,41 28-2-15,-41-28-1 16,32 16-3-16,-32-16 0 0,34 6-2 16,-34-6-1-16,41 9-2 15,-41-9 1-15,41 7 0 16,-41-7 0-16,41 0 0 15,-41 0 0-15,41 6 0 16,-41-6-1-16,51-3 1 16,-51 3-2-16,38-7 0 15,-38 7-5-15,0 0-3 16,44 4-3-16,-44-4-3 16,0 0-2-16,0 0-3 15,0 0-3-15,0 0-1 16,16 34 2-16,-16-34-1 15,0 0 0-15,-13 41-1 0,13-41 25 16</inkml:trace>
        <inkml:trace contextRef="#ctx0" brushRef="#br0" timeOffset="1623.4235">-3048 1631 4 0,'0'0'1'0,"0"0"1"16,0 0-1-16,0 0 1 16,0 0-1-16,0 0 0 15,0 0 2-15,0 0 1 16,0 0 1-16,0 0 1 15,-32-16 2-15,32 16 0 16,0 0 1-16,0 0 0 16,0 0 0-16,0 0-1 15,-25-31 1-15,25 31-3 16,0 0 0-16,6-29-2 16,-6 29 0-16,0 0-2 15,38-34 1-15,-38 34-1 16,38-19 0-16,-38 19 0 0,41-13 1 15,-41 13 1-15,38 0-1 16,-38 0 1 0,38 6-1-16,-38-6 0 15,41 13-2-15,-41-13 1 0,47 9-2 16,-18-2 1-16,6 2 0 16,-7-3 1-16,0 4 0 15,-28-10 2-15,54 16-1 16,-54-16 0-16,51 9 0 15,-51-9-1-15,41 3 0 16,-41-3-1-16,47-6-1 16,-47 6 0-16,41 0 0 15,-41 0 0-15,0 0 0 16,35 6-3-16,-35-6-4 16,0 0-2-16,0 0-3 15,3 38-5-15,-3-38-4 16,0 0-5-16,-10 38-6 0,10-38 3 15,0 0 18-15,0 0 11 16</inkml:trace>
      </inkml:traceGroup>
      <inkml:traceGroup>
        <inkml:annotationXML>
          <emma:emma xmlns:emma="http://www.w3.org/2003/04/emma" version="1.0">
            <emma:interpretation id="{ABED96C9-C5E6-46B2-B8A6-6F6B641111F9}" emma:medium="tactile" emma:mode="ink">
              <msink:context xmlns:msink="http://schemas.microsoft.com/ink/2010/main" type="line" rotatedBoundingBox="5714,11062 6163,10844 6277,11078 5828,11297"/>
            </emma:interpretation>
          </emma:emma>
        </inkml:annotationXML>
        <inkml:traceGroup>
          <inkml:annotationXML>
            <emma:emma xmlns:emma="http://www.w3.org/2003/04/emma" version="1.0">
              <emma:interpretation id="{F736E429-6AEA-4657-98BF-E262291B94AA}" emma:medium="tactile" emma:mode="ink">
                <msink:context xmlns:msink="http://schemas.microsoft.com/ink/2010/main" type="inkWord" rotatedBoundingBox="5714,11062 6163,10844 6277,11078 5828,11297"/>
              </emma:interpretation>
              <emma:one-of disjunction-type="recognition" id="oneOf1"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a</emma:literal>
                </emma:interpretation>
                <emma:interpretation id="interp4" emma:lang="en-US" emma:confidence="0">
                  <emma:literal>_</emma:literal>
                </emma:interpretation>
                <emma:interpretation id="interp5" emma:lang="en-US" emma:confidence="0">
                  <emma:literal>n</emma:literal>
                </emma:interpretation>
              </emma:one-of>
            </emma:emma>
          </inkml:annotationXML>
          <inkml:trace contextRef="#ctx0" brushRef="#br0" timeOffset="-1188.3329">189 97 10 0,'-32'-6'7'0,"32"6"-1"0,0 0-1 15,-35 13-1-15,35-13 1 16,0 0 0-16,0 0-2 16,0 0 1-16,0 0-1 15,0 0 0-15,-25-35-1 16,25 35-1-16,0 0 0 15,0 0-1-15,0 0-1 16,0 0 1-16,0 0-1 16,0 0 0-16,-35-19 0 15,35 19 0-15,0 0 1 16,-35 22 0-16,35-22 0 16,0 0 1-16,-31 13 1 15,31-13 1-15,0 0 1 0,0 0 1 16,0 0 0-16,0 0 1 15,0 0 1-15,0 0 0 16,0 0 0-16,0 0 1 16,0 0-1-16,0 0-1 15,0 0 2-15,0 0 0 16,0 0-1-16,28-16 1 16,-28 16-1-16,0 0-1 15,38-9 0-15,-38 9-1 16,38-13-1-16,-38 13 0 15,51-22 0-15,-23 12 0 16,0 1 0-16,1 6-1 0,-29 3 0 16,47-3 0-16,-47 3 0 15,44 6-1-15,-44-6-1 16,38 19-1-16,-38-19 0 16,41 13 0-1,-41-13 0-15,41 9 0 0,-41-9-1 16,35-3 1-16,-35 3 0 15,0 0-1-15,35 9-1 16,-35-9-4-16,0 0-6 16,28 19-6-16,-28-19-7 15,0 0-4-15,0 0-6 16,10 28-1-16,-10-28-1 16,0 0 28-16</inkml:trace>
        </inkml:traceGroup>
      </inkml:traceGroup>
    </inkml:traceGroup>
    <inkml:traceGroup>
      <inkml:annotationXML>
        <emma:emma xmlns:emma="http://www.w3.org/2003/04/emma" version="1.0">
          <emma:interpretation id="{CE4681B5-D96C-415E-8F38-0B8681D9627F}" emma:medium="tactile" emma:mode="ink">
            <msink:context xmlns:msink="http://schemas.microsoft.com/ink/2010/main" type="paragraph" rotatedBoundingBox="6003,15490 6689,15630 6663,15756 5977,1561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3920CED-6766-4962-991B-15BB27A2D36D}" emma:medium="tactile" emma:mode="ink">
              <msink:context xmlns:msink="http://schemas.microsoft.com/ink/2010/main" type="line" rotatedBoundingBox="6003,15490 6689,15630 6663,15756 5977,15615"/>
            </emma:interpretation>
          </emma:emma>
        </inkml:annotationXML>
        <inkml:traceGroup>
          <inkml:annotationXML>
            <emma:emma xmlns:emma="http://www.w3.org/2003/04/emma" version="1.0">
              <emma:interpretation id="{64E0461E-582D-4B0C-924B-ACCACEB62C80}" emma:medium="tactile" emma:mode="ink">
                <msink:context xmlns:msink="http://schemas.microsoft.com/ink/2010/main" type="inkWord" rotatedBoundingBox="6003,15490 6689,15630 6663,15756 5977,15615"/>
              </emma:interpretation>
              <emma:one-of disjunction-type="recognition" id="oneOf2">
                <emma:interpretation id="interp6" emma:lang="en-US" emma:confidence="0">
                  <emma:literal>~</emma:literal>
                </emma:interpretation>
                <emma:interpretation id="interp7" emma:lang="en-US" emma:confidence="0">
                  <emma:literal>m</emma:literal>
                </emma:interpretation>
                <emma:interpretation id="interp8" emma:lang="en-US" emma:confidence="0">
                  <emma:literal>n</emma:literal>
                </emma:interpretation>
                <emma:interpretation id="interp9" emma:lang="en-US" emma:confidence="0">
                  <emma:literal>M</emma:literal>
                </emma:interpretation>
                <emma:interpretation id="interp10" emma:lang="en-US" emma:confidence="0">
                  <emma:literal>,</emma:literal>
                </emma:interpretation>
              </emma:one-of>
            </emma:emma>
          </inkml:annotationXML>
          <inkml:trace contextRef="#ctx0" brushRef="#br0" timeOffset="3302.8386">258 4635 1 0,'0'0'5'0,"0"0"-1"15,0 0-2-15,0 0 0 16,28-13-2-1,-28 13 1-15,0 0 0 16,0 0 0-16,29-16 2 16,-29 16 1-16,0 0 1 0,0 0 2 15,0 0 2-15,0 0 1 16,0 0 0-16,0 0 2 16,0 0-1-16,0 0 0 15,0 0-1-15,0 0 0 16,-10-28-2-16,10 28 0 15,0 0-1-15,0 0-2 16,0 0 0-16,0 0-2 16,0 0 0-16,0 0 0 15,-22-35 1-15,22 35-1 16,0 0 1-16,0 0 1 16,0 0 0-16,10-31 1 0,-10 31 3 15,0 0 0-15,0 0-1 16,0 0-1-16,0 0 0 15,28 9-2-15,-28-9 0 16,0 0-1-16,41 13-4 16,-41-13 0-16,41 13 1 15,-41-13-1-15,48 22-1 16,-48-22 0-16,53 12 1 16,-21-9 0-16,-4 0 0 15,-28-3 0-15,51 10 0 16,-23-4 0-16,-28-6 0 15,44 7 0-15,-44-7 0 16,45 9 1-16,-45-9-2 0,38 9 2 16,-38-9-1-16,31 4 0 15,-31-4 0-15,32 6 0 16,-32-6 0-16,0 0 0 16,31 3 0-16,-31-3 0 15,0 0 0-15,32 6 1 16,-32-6-1-16,0 0-4 15,0 0-5-15,35 35-7 16,-35-35-6-16,12 28-4 16,-12-28-3-16,0 0-3 15,7 35-5-15,-7-35 0 16,0 0 7-16,-7 31 30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5:22.2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E718AA1-BE38-4C39-A7A2-47E540C85C1D}" emma:medium="tactile" emma:mode="ink">
          <msink:context xmlns:msink="http://schemas.microsoft.com/ink/2010/main" type="writingRegion" rotatedBoundingBox="8799,13976 7214,9940 9006,9236 10591,13272"/>
        </emma:interpretation>
      </emma:emma>
    </inkml:annotationXML>
    <inkml:traceGroup>
      <inkml:annotationXML>
        <emma:emma xmlns:emma="http://www.w3.org/2003/04/emma" version="1.0">
          <emma:interpretation id="{DE9DCA8B-865D-4E96-B25E-03EDB2D73AC8}" emma:medium="tactile" emma:mode="ink">
            <msink:context xmlns:msink="http://schemas.microsoft.com/ink/2010/main" type="paragraph" rotatedBoundingBox="8799,13976 7214,9940 9006,9236 10591,132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187A5F-892B-40EB-9706-A7D9888983BC}" emma:medium="tactile" emma:mode="ink">
              <msink:context xmlns:msink="http://schemas.microsoft.com/ink/2010/main" type="line" rotatedBoundingBox="8799,13976 7214,9940 9006,9236 10591,13272"/>
            </emma:interpretation>
          </emma:emma>
        </inkml:annotationXML>
        <inkml:traceGroup>
          <inkml:annotationXML>
            <emma:emma xmlns:emma="http://www.w3.org/2003/04/emma" version="1.0">
              <emma:interpretation id="{6E59DBEB-331C-4EAF-AD11-BA94333C52F8}" emma:medium="tactile" emma:mode="ink">
                <msink:context xmlns:msink="http://schemas.microsoft.com/ink/2010/main" type="inkWord" rotatedBoundingBox="8799,13976 7214,9940 9006,9236 10591,13272">
                  <msink:destinationLink direction="with" ref="{31C99CE3-FC87-40AF-B1D6-47CAB44D472C}"/>
                </msink:context>
              </emma:interpretation>
              <emma:one-of disjunction-type="recognition" id="oneOf0">
                <emma:interpretation id="interp0" emma:lang="en-US" emma:confidence="0">
                  <emma:literal>8,</emma:literal>
                </emma:interpretation>
                <emma:interpretation id="interp1" emma:lang="en-US" emma:confidence="0">
                  <emma:literal>of</emma:literal>
                </emma:interpretation>
                <emma:interpretation id="interp2" emma:lang="en-US" emma:confidence="0">
                  <emma:literal>80</emma:literal>
                </emma:interpretation>
                <emma:interpretation id="interp3" emma:lang="en-US" emma:confidence="0">
                  <emma:literal>8t</emma:literal>
                </emma:interpretation>
                <emma:interpretation id="interp4" emma:lang="en-US" emma:confidence="0">
                  <emma:literal>¥8,</emma:literal>
                </emma:interpretation>
              </emma:one-of>
            </emma:emma>
          </inkml:annotationXML>
          <inkml:trace contextRef="#ctx0" brushRef="#br0">-530-2705 30 0,'0'0'13'0,"-6"-32"4"15,6 32 1-15,0 0 0 16,-29-28 4-16,29 28 2 16,0 0-2-16,0 0-1 15,-41-41-3-15,41 41-3 16,0 0-3-16,-22-28-3 15,22 28-4-15,0 0-5 16,-32-32 0-16,32 32 0 0,0 0 0 16,-31-19 0-1,31 19 0-15,-38 4-1 16,38-4 1-16,-47 15 0 0,18-2-1 16,-6 3 1-16,1-1 0 15,2 1 0-15,1 0 0 16,2 0 0-16,1-4 0 15,28-12 0-15,-48 29-1 16,48-29 1-16,-38 37 0 16,38-37-1-16,-25 48 1 15,25-48 0-15,-19 53 0 16,13-21 0-16,3 2 0 16,0 1 0-16,6 3-1 15,3-1 2-15,-3 1-1 16,7 3 0-16,6 0 0 15,2 0 1-15,5 0 0 0,-1 0 0 16,3-3 0-16,3-4-2 16,1 1 3-16,2-4-2 15,-2-2 1-15,5-1-1 16,1-9 0-16,0-3-1 16,0-1 1-16,3 1 0 15,3-6 0-15,-3-4 0 16,3-3 0-16,0 0-1 15,6-3 1-15,-3 0 0 16,4-9 0-16,-1-4 0 16,-3-3-1-16,7-2 1 15,-4-1 0-15,-6-3 1 16,3 0-1-16,-6-7 1 0,-3 1-2 16,0 0 1-16,-7-4-1 15,1-3 2-15,-14 1-2 16,4-7 0-16,-12 0 0 15,2-9 0-15,0-1 1 16,-2-5 0-16,-7-1 0 16,0-3 0-16,-3 0 1 15,-7 0-1-15,1 4 0 16,-7 5 0-16,-6 4 0 16,-7 9 0-16,-2 7 0 15,-1 9 0-15,-2 0-1 16,2 6 1-16,-3 0-1 15,4 0-7-15,31 16-6 0,-48-31-6 16,48 31-7-16,-25-38-4 16,25 38 1-1,-9-50-1-15,15 21 0 0,0-2 6 16</inkml:trace>
          <inkml:trace contextRef="#ctx0" brushRef="#br0" timeOffset="-1540.043">651 768 3 0,'28'6'7'16,"-28"-6"0"-16,0 0 1 0,29-9 2 15,-29 9 0-15,0 0 1 16,28-16 0-16,-28 16 0 16,0 0 0-16,0 0 1 15,25-28 2-15,-25 28 1 16,0 0 5-16,0 0-1 15,13-32-1-15,-13 32-1 16,0 0-3-16,0 0-2 16,-9-31-3-16,9 31-3 15,0 0-6-15,-23-32 0 16,23 32 0-16,-28-31 0 16,28 31 0-16,-32-32 0 15,32 32 0-15,-41-34 0 0,41 34 0 16,-47-32 0-16,19 20 0 15,-1-1 0-15,-2 0 0 16,-1 4 0 0,0 6 0-16,1-4 0 0,-4 4 0 15,4 3 0-15,-1 3 0 16,0 4 0-16,4-1 0 16,-4 7 0-16,1-4-1 15,2 4 2-15,1-1-2 16,28-12 1-16,-47 38 0 15,47-38 0-15,-38 44 0 16,38-44 1-16,-29 51-2 0,17-23 1 16,9 3-1-16,-1 1 1 15,4-4 0-15,4 4-1 16,-1-1 0 0,6-2 0-16,1 2 1 15,5-3 0-15,-2 7 1 0,0-4-2 16,2-2 1-16,4 2-1 15,4-2 2-15,-1-1-3 16,-22-28 2-16,50 44-1 16,-18-25 1-16,-1-3 0 15,1-1 1-15,3-5-1 16,-1-4 0-16,1-6 0 16,0 0 0-16,-4-3 0 0,4-6-1 15,0-1 2 1,0 1-1-16,-7-10 0 15,7 0 0-15,-4 0 2 16,4-9-2-16,6-1 1 0,0-2-1 16,0-7 0-16,-3-3 0 15,10 3 1-15,-11-3-1 16,-2 0-1-16,0 1 2 16,-4 2-1-16,-8-3 1 15,-1 0-1-15,-7 3 1 16,-5-3-1-16,-4 0 1 15,-6-6-1-15,-6 6 0 16,-7-3 0-16,-3 3 1 16,-6-3-1-16,0 6 0 15,-6 4 0-15,-1 5 0 16,29 29-1-16,-53-41 1 16,21 32 0-16,32 9 0 0,-50-6 0 15,50 6-13-15,-48 0-10 16,48 0-8-16,-34-29-4 15,24-2 3-15,-3-17 0 16,17-11 0-16</inkml:trace>
          <inkml:trace contextRef="#ctx0" brushRef="#br0" timeOffset="3500.2018">-647 708 52 0,'38'-16'20'16,"-38"16"1"-16,28-25 1 15,-24-3 3-15,-4 28-1 16,22-54-4-16,-10 26-2 16,-9-16-3-16,10 6-3 0,-10-6-3 15,10 3-3-15,-7-6-6 16,0-4 0-16,-2 1 0 15,2 3 0-15,-3 0 0 16,-3 6 0-16,6-3 0 16,-2 0 1-16,-1 6-1 15,6 3 0-15,-2 0 1 16,-1-2-1-16,0-1 0 16,0 3 0-16,-6-6 0 15,0 0 0-15,0 0 0 16,-6 1 0-16,0-11 0 15,-4 1 1-15,-2-1-1 16,-4-8 0-16,0 2 0 0,4 0-1 16,-4-6 2-16,-6 0-2 15,3 0 2-15,0 0-3 16,0-3 3-16,0-3-2 16,-3 0 2-16,-4 3-1 15,4-4 0-15,-3 4 0 16,0 0 0-16,-7 6 0 15,1 0 0-15,2 7 0 16,-5 2 0-16,-4 1 0 16,0 3 0-16,0 3 0 15,-3 0 0-15,0 3 0 16,0 0 0-16,-3 3 0 0,-4 3 1 16,4 4-1-16,-3 3 1 15,-4-1 0-15,1 7 0 16,2 3 0-16,1 4-1 15,-1 2 0-15,7 3 1 16,7 1-1-16,-1 0-1 16,6 5 1-16,29 4-2 15,-47-12 1-15,47 12 0 16,-31-13 1-16,31 13-2 16,0 0 1-16,0 0 0 15,-32-22 1-15,32 22 0 16,0 0-1-16,0 0 0 15,0 0-10-15,0 0-7 0,0 0-6 16,44-9-5-16,-44 9-3 16,66-3-3-16,-21 3 1 15,12 3 3-15,3 6 8 16</inkml:trace>
          <inkml:trace contextRef="#ctx0" brushRef="#br0" timeOffset="4304.2469">-1181-1241 22 0,'0'0'10'0,"-12"32"1"15,12-32 2-15,0 0-1 16,-13 34 3-16,13-34 3 15,0 0 5-15,0 0 1 0,0 0-2 16,0 0-2-16,0 0-2 16,0 0-3-1,0 0-2-15,0 0-5 16,0 0-7-16,0 0-1 0,32-22 0 16,-32 22-1-16,0 0 1 15,41-44 0-15,-41 44 0 16,50-60 0-16,-18 26 0 15,-1-1 0-15,7-6 0 16,0 3 0-16,3-3 0 16,0 3 0-16,-3 7 0 15,0 3 0-15,-3 2 0 16,-7 8 0-16,-28 18 0 16,51-22 0-16,-51 22 0 15,38-13-1-15,-38 13 1 16,41-3 0-16,-41 3-1 15,41 6 1-15,-41-6 0 0,44 6-1 16,-44-6 1-16,47 10 0 16,-47-10 0-16,45 25 0 15,-45-25-1-15,47 28 1 16,-47-28 0-16,41 38 0 16,-41-38 0-16,41 41 0 15,-41-41 0-15,41 47 0 16,-41-47 0-16,35 44 0 15,-35-44 0-15,28 48 0 16,-28-48 0-16,26 44 0 16,-26-44 0-16,12 41 0 15,-12-41 0-15,10 37 0 16,-10-37-8-16,9 38-9 0,-9-38-10 16,0 0-6-16,0 0-2 15,0 0 2-15,0 0-1 16,19-50-1-16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9:58:19.2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859637-9108-478E-B232-43D3C9881DBA}" emma:medium="tactile" emma:mode="ink">
          <msink:context xmlns:msink="http://schemas.microsoft.com/ink/2010/main" type="writingRegion" rotatedBoundingBox="2280,4644 3578,4644 3578,5973 2280,5973"/>
        </emma:interpretation>
      </emma:emma>
    </inkml:annotationXML>
    <inkml:traceGroup>
      <inkml:annotationXML>
        <emma:emma xmlns:emma="http://www.w3.org/2003/04/emma" version="1.0">
          <emma:interpretation id="{F0CEFF9F-5205-4A60-B068-DA08066F66C7}" emma:medium="tactile" emma:mode="ink">
            <msink:context xmlns:msink="http://schemas.microsoft.com/ink/2010/main" type="paragraph" rotatedBoundingBox="2280,4644 3578,4644 3578,5973 2280,59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90E34E-56AB-414F-9DF9-861076254F19}" emma:medium="tactile" emma:mode="ink">
              <msink:context xmlns:msink="http://schemas.microsoft.com/ink/2010/main" type="line" rotatedBoundingBox="2280,4644 3578,4644 3578,5973 2280,5973"/>
            </emma:interpretation>
          </emma:emma>
        </inkml:annotationXML>
        <inkml:traceGroup>
          <inkml:annotationXML>
            <emma:emma xmlns:emma="http://www.w3.org/2003/04/emma" version="1.0">
              <emma:interpretation id="{BBBF114D-2069-4B12-8718-30693194ED62}" emma:medium="tactile" emma:mode="ink">
                <msink:context xmlns:msink="http://schemas.microsoft.com/ink/2010/main" type="inkWord" rotatedBoundingBox="2068,5687 2665,4483 3727,5010 3129,6214"/>
              </emma:interpretation>
              <emma:one-of disjunction-type="recognition" id="oneOf0">
                <emma:interpretation id="interp0" emma:lang="en-US" emma:confidence="1">
                  <emma:literal>Q</emma:literal>
                </emma:interpretation>
                <emma:interpretation id="interp1" emma:lang="en-US" emma:confidence="0">
                  <emma:literal>O</emma:literal>
                </emma:interpretation>
                <emma:interpretation id="interp2" emma:lang="en-US" emma:confidence="0">
                  <emma:literal>0</emma:literal>
                </emma:interpretation>
                <emma:interpretation id="interp3" emma:lang="en-US" emma:confidence="0">
                  <emma:literal>☺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883 309 39 0,'0'-41'29'0,"0"41"2"16,-9-47-3-16,9 47-3 15,-25-41-3-15,25 41-3 16,-38-44-4-16,38 44-2 15,-41-41-6-15,12 25-7 16,-2 7 0-16,31 9-1 16,-51-19 1-16,20 13 0 0,-1 3-1 15,-6 6 1-15,-3 0-1 16,0 6 1-16,3 4 0 16,-6 9 0-1,-3 3 0-15,6 10-2 16,0-1 2-16,3 4 0 0,3 6 0 15,-3 4-1-15,6 2 0 16,4 4 0-16,3-4 1 16,3 7 0-16,0 2 0 15,9 4-1-15,3 7 1 16,7-1 0-16,10 0 0 16,5 4 0-16,10-1 0 15,7-6 1-15,12-6-1 0,0-3 1 16,9-10 0-1,4-9 0-15,3-13 0 0,9-6 0 16,4-10-1 0,2-15 1-16,7-7-1 0,7-12 0 15,-11-10 0-15,7-5 0 16,-3-14 1-16,-9-3-1 16,-7-6 0-16,-6 0 0 15,-10-3 0-15,-9 10 0 16,3-7 0-16,-12 3 0 15,-4 6 1-15,-19 1-1 16,-12-4 0-16,-7 0-1 16,-6 4 1-16,-16-4-1 0,-15-6 0 15,-10-3 1 1,-6 3-1-16,-10 6 1 16,0 10-2-16,-3 0-6 15,13 22-7-15,-10-4-4 0,13 33-4 16,0-1-4-16,19 22-4 15,9 3-5-15,16 4-3 16,13 6 16-16,-1-10 23 16</inkml:trace>
          <inkml:trace contextRef="#ctx0" brushRef="#br0" timeOffset="307.712">309 530 80 0,'-7'28'42'15,"7"-28"-4"-15,54-3-13 16,-13-3-10-16,22 9-3 15,10-6-5-15,19 6-6 16,-1 0-1-16,4 6 0 16,-7 4-1-16,-9-4-7 15,0 13-15-15,-16-6-12 16,-12 0-6-16,-20-7-2 16,-31-9-1-16,0 0 20 15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2-09T19:58:20.0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66B9B90-69D4-4E5D-A1BD-E40108209339}" emma:medium="tactile" emma:mode="ink">
          <msink:context xmlns:msink="http://schemas.microsoft.com/ink/2010/main" type="writingRegion" rotatedBoundingBox="19757,15102 23191,15102 23191,17726 19757,17726"/>
        </emma:interpretation>
      </emma:emma>
    </inkml:annotationXML>
    <inkml:traceGroup>
      <inkml:annotationXML>
        <emma:emma xmlns:emma="http://www.w3.org/2003/04/emma" version="1.0">
          <emma:interpretation id="{627A9EAF-06D4-4CF0-A1F6-8EBBA2E676E0}" emma:medium="tactile" emma:mode="ink">
            <msink:context xmlns:msink="http://schemas.microsoft.com/ink/2010/main" type="paragraph" rotatedBoundingBox="19757,15102 23191,15102 23191,17726 19757,177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5AD622D-F756-4D4D-9B11-E12E4579E3E1}" emma:medium="tactile" emma:mode="ink">
              <msink:context xmlns:msink="http://schemas.microsoft.com/ink/2010/main" type="line" rotatedBoundingBox="19757,15102 23191,15102 23191,17726 19757,17726"/>
            </emma:interpretation>
          </emma:emma>
        </inkml:annotationXML>
        <inkml:traceGroup>
          <inkml:annotationXML>
            <emma:emma xmlns:emma="http://www.w3.org/2003/04/emma" version="1.0">
              <emma:interpretation id="{E7DF7C7F-F50D-4E73-85EC-25B1B03D1612}" emma:medium="tactile" emma:mode="ink">
                <msink:context xmlns:msink="http://schemas.microsoft.com/ink/2010/main" type="inkWord" rotatedBoundingBox="19757,15102 23191,15102 23191,17726 19757,17726"/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4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,</emma:literal>
                </emma:interpretation>
                <emma:interpretation id="interp4" emma:lang="en-US" emma:confidence="0">
                  <emma:literal>S</emma:literal>
                </emma:interpretation>
              </emma:one-of>
            </emma:emma>
          </inkml:annotationXML>
          <inkml:trace contextRef="#ctx0" brushRef="#br0">3434 2624 0,'0'0'16,"0"0"-16,0 0 15,-317 0-15,178-157 16,-40 79-16,20-45 16,0-11-16,21-11 15,-21 0-15,-40-11 0,-19 11 16,19 22-16,41 45 15,-1-23-15,-99-33 16,-60-44-16,219 32 16,39 46-16,1-12 15,19 1-15,1 10 0,-41 1 16,-19 10-16,0 12 16,-1-11-16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9:58:21.1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73BF325-7C14-469A-B0CD-A1AD6F4923BC}" emma:medium="tactile" emma:mode="ink">
          <msink:context xmlns:msink="http://schemas.microsoft.com/ink/2010/main" type="writingRegion" rotatedBoundingBox="3379,9004 18753,9394 18704,11331 3330,10940"/>
        </emma:interpretation>
      </emma:emma>
    </inkml:annotationXML>
    <inkml:traceGroup>
      <inkml:annotationXML>
        <emma:emma xmlns:emma="http://www.w3.org/2003/04/emma" version="1.0">
          <emma:interpretation id="{477F43D3-33EE-4267-BE09-7F09AB6B21D4}" emma:medium="tactile" emma:mode="ink">
            <msink:context xmlns:msink="http://schemas.microsoft.com/ink/2010/main" type="paragraph" rotatedBoundingBox="3379,9004 18753,9394 18704,11331 3330,109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9260520-D94B-4C55-BF9B-DFBDE24CE928}" emma:medium="tactile" emma:mode="ink">
              <msink:context xmlns:msink="http://schemas.microsoft.com/ink/2010/main" type="line" rotatedBoundingBox="3379,9004 18753,9394 18704,11331 3330,10940"/>
            </emma:interpretation>
          </emma:emma>
        </inkml:annotationXML>
        <inkml:traceGroup>
          <inkml:annotationXML>
            <emma:emma xmlns:emma="http://www.w3.org/2003/04/emma" version="1.0">
              <emma:interpretation id="{2DA44040-F221-4F8A-8E07-08926B09D7F7}" emma:medium="tactile" emma:mode="ink">
                <msink:context xmlns:msink="http://schemas.microsoft.com/ink/2010/main" type="inkWord" rotatedBoundingBox="3379,9004 18753,9394 18704,11331 3330,10940"/>
              </emma:interpretation>
              <emma:one-of disjunction-type="recognition" id="oneOf0">
                <emma:interpretation id="interp0" emma:lang="en-US" emma:confidence="0">
                  <emma:literal>2rtrad=360^=tree</emma:literal>
                </emma:interpretation>
                <emma:interpretation id="interp1" emma:lang="en-US" emma:confidence="0">
                  <emma:literal>2itrad=360^=tree</emma:literal>
                </emma:interpretation>
                <emma:interpretation id="interp2" emma:lang="en-US" emma:confidence="0">
                  <emma:literal>2*rad=360^=tree</emma:literal>
                </emma:interpretation>
                <emma:interpretation id="interp3" emma:lang="en-US" emma:confidence="0">
                  <emma:literal>2itrad=360^~tree</emma:literal>
                </emma:interpretation>
                <emma:interpretation id="interp4" emma:lang="en-US" emma:confidence="0">
                  <emma:literal>2*rad=360^~tree</emma:literal>
                </emma:interpretation>
              </emma:one-of>
            </emma:emma>
          </inkml:annotationXML>
          <inkml:trace contextRef="#ctx0" brushRef="#br0">1509 4995 12 0,'-32'-26'5'0,"32"26"0"16,-31-15 0-16,31 15-1 16,0 0 0-16,0 0 0 15,-38-22 1-15,38 22 0 16,0 0 1-16,-38-22 0 15,38 22 0-15,0 0 0 16,-35-22 0-16,35 22 0 16,0 0-1-16,-47-29 2 15,47 29 0-15,-29-15 2 16,29 15 1-16,0 0 2 16,-41-16 2-16,41 16 3 0,-38 0-2 15,38 0 0-15,-28 3-3 16,28-3-1-16,-35 6-2 15,35-6-2-15,0 0-4 16,-31 7-2-16,31-7-2 16,0 0 0-16,0 0-1 15,0 0 1-15,0 0-1 16,22-29 1-16,-22 29-1 16,41-38 1-16,-13 13 1 15,7 3 1-15,3 3-1 16,3 4 0-16,12 8 1 15,4 7-1-15,-3 13 1 16,3 12 0-16,-3 16 0 0,-1 6 1 16,-5 16-1-16,-7 3 1 15,-13 10-1-15,-15 6 0 16,-7 6 0-16,-12 0 0 16,-13 0-1-16,-3-3 0 15,-13 0 0-15,-6-9 0 16,0-7 1-16,3-9-2 15,3-13 1-15,4-9 0 16,12-10-1-16,19-28 1 16,-35 25-1-16,35-25 1 15,-32 7-2-15,32-7 0 16,0 0 0-16,-15-29 0 16,15 29 1-16,12-34-1 0,-12 34 0 15,44-35 1-15,-9 23 1 16,12 8 1-1,10 11-1-15,0 12 1 0,6 9 0 16,-9 10 1-16,9 6-2 16,-3 0 1-16,-3 0 1 15,-10 3-1-15,-2 0 2 16,-8-2-3-16,1-1 1 16,-6-13-2-16,-32-31-11 15,44 44-10-15,-44-44-6 16,29-3-7-16,-29 3-4 15,15-60-2-15,-8 4-1 16,2-14 24-16</inkml:trace>
          <inkml:trace contextRef="#ctx0" brushRef="#br0" timeOffset="350.0697">2235 5196 84 0,'0'0'41'16,"47"-25"-4"-16,-47 25-9 15,63-19-8-15,-34 13-8 16,15 9-4-16,-3 3-6 15,0 4-1-15,-3 2 0 16,0 4 0-16,-6 3 0 0,-4-6 1 16,0 2-2-16,1 1 0 15,2 3-10-15,-31-19-9 16,41 19-5-16,-41-19-4 16,29 12-2-16,-29-12-4 15,0 0-2-15,0 0-4 16,0 0 24-16</inkml:trace>
          <inkml:trace contextRef="#ctx0" brushRef="#br0" timeOffset="649.9689">2475 5388 103 0,'0'32'41'16,"6"6"-7"-16,-12-1-11 16,12 20-6-16,-3-7-6 15,10 7-3-15,0 3-5 16,6-3-3-16,-4-7 1 16,4-3-1-16,0-12-1 15,3-7 0-15,-22-28-4 16,35 28-9-16,-35-28-6 15,38-12-7-15,-38 12-5 0,28-57-4 16,-15 7-3-16,0-13-1 16,-7-16 15-16</inkml:trace>
          <inkml:trace contextRef="#ctx0" brushRef="#br0" timeOffset="889.5821">2674 5234 137 0,'-6'50'38'16,"-1"1"-9"-16,17 12-10 15,6-3-7-15,9-4-12 16,10 7-2-16,-1-3 1 0,7-3-1 16,-6-7 2-16,0-6-1 15,-1-12-2-15,1 5-13 16,-6-15-10-16,-1-3-7 15,-28-19-7-15,44 7 0 16,-44-7-2-16,41-38 14 16</inkml:trace>
          <inkml:trace contextRef="#ctx0" brushRef="#br0" timeOffset="1436.5945">3271 5064 97 0,'-10'57'42'0,"10"-13"-2"0,0 3-12 16,16 19-11-16,0 10-8 15,6 5-9 1,6 8-1-16,7-1 1 15,0-3 0-15,0-10-1 0,-7-8 1 16,-3-14 0-16,-3-9 0 16,-6-16-1-16,-16-28 0 15,0 0-2-15,0 0-2 16,6-40-1-16,-9-8-1 16,-9-18 0-16,5-3 2 15,-2-13 1-15,3 3 3 16,6 1 3-16,0 5 3 15,6 13 0-15,0 7 0 16,10 15-3-16,-16 38-8 16,44-44-9-16,-6 41-9 15,-3 0-6-15,22 9-5 16,12 7-4-16,4-1 0 0,15 4 18 16</inkml:trace>
          <inkml:trace contextRef="#ctx0" brushRef="#br0" timeOffset="2036.6502">4461 5413 120 0,'-41'-9'44'0,"-9"-10"-7"16,9 10-11-16,-4-10-12 15,11 3-8-15,2 10-7 16,0 3-1-16,32 3 0 15,-47 6 0-15,47-6-1 16,-28 38 0-16,21 6-1 16,1 12-1-16,6 11 0 15,3 2 3-15,10 10-1 0,-1-4 0 16,11-2 1-16,8-14 2 16,7-15 2-16,9-15 0 15,-2-23 0-15,-1-15 0 16,0-17-4-16,3-15-1 15,-9-6 1-15,-9-13-2 16,-7-3 1-16,-13 0 0 16,-2 7 1-16,-11 5 4 15,-5 14 3-15,9 37 1 16,-25-41-1-16,25 41 1 16,-10 31-1-16,13 10-1 15,7 13-2-15,15 2-1 16,10 10-2-16,6 4 1 0,19-4-8 15,0-19-10-15,16-3-8 16,-4-25-6-16,7-9-5 16,-3-20-4-1,-3-12 1-15,-1-6 9 0</inkml:trace>
          <inkml:trace contextRef="#ctx0" brushRef="#br0" timeOffset="2564.4756">5576 5728 95 0,'-38'-34'32'0,"6"-4"-6"0,7 3-8 16,-3-9-8-16,6 3-5 16,-7 0-6-16,1 0-5 15,2 13-2 1,-5 3-6-16,31 25 1 0,-60 0-1 15,35 28 1-15,-13 7 3 16,6 28 2-16,1 6 3 16,8 22 2-16,11 1 5 15,9 5 1-15,15-5 3 16,14-7-2-16,18-16 3 16,13-28-1-16,12-22-1 15,1-29-5-15,5-18-2 16,-2-26-3-16,-10-15-2 0,-12-25 1 15,-20-13-1 1,-15-13 3-16,-13-6 5 0,-28-9 15 16,-7 9 2-1,-18-3 2-15,9 28 0 0,-16 6-1 16,16 39 1-16,-6 18-4 16,15 35-4-16,10 31-11 15,19 32 0-15,9 28 0 16,19 25-1-16,13 23 2 15,13 12-1-15,9 3-1 16,6-3 2-16,3 0-2 16,4-22-10-16,3-13-14 0,-16-34-8 15,6-32-9 1,0-34-1-16,-15-32-1 16,0-19-3-16</inkml:trace>
          <inkml:trace contextRef="#ctx0" brushRef="#br0" timeOffset="2849.4388">6400 5373 113 0,'41'-16'41'16,"-41"16"-5"-16,54-7-13 0,-16 1-10 15,18-3-12-15,1 9-6 16,10-10-11-16,5 10-10 16,1-6-6-16,-1 3-7 15,-15-3-2-15,-12-1-1 16,-11 1 17-16</inkml:trace>
          <inkml:trace contextRef="#ctx0" brushRef="#br0" timeOffset="3020.5403">6599 5823 126 0,'35'31'27'0,"12"-24"-10"15,19-20-29-15,16-9-27 16,13-13-1-16,13-9-3 16,-7-9 8-16</inkml:trace>
          <inkml:trace contextRef="#ctx0" brushRef="#br0" timeOffset="3817.2491">7688 5073 146 0,'0'0'40'0,"0"0"-9"16,29-44-18-16,-29 44-14 15,57-41 1-15,-10 26 0 16,10-1 0 0,-7 10 0-16,10 12 1 0,-12 6 0 15,-1 14 0-15,-6 8 1 16,-12 7-1-16,-11 6 1 16,-14 7 0-16,-4 3-1 15,-22 2 1-15,-1 4-1 16,-8-3-1-16,-1-3 0 15,-6-4 0-15,4-8 0 16,2-8-1-16,32-37 0 0,-32 41-1 16,32-41 0-1,0 0 1-15,0 0 0 16,51-47-1-16,-13 16 1 16,9 2-1-16,7 7 2 15,0 3 1-15,2 13-1 0,-2 9 0 16,0 19 1-16,0 7 0 15,-4 21 0-15,-9 7 1 16,-3 6 0-16,-3 6-1 16,-4 3 1-16,-9 1-1 15,-15-7 3-15,-10 0-3 16,-10-9 1-16,-12-7-3 16,-23 0 3-16,-12-9-2 0,-12-6 0 15,-10-7 0-15,-7-3-1 16,-6-9 1-1,1-13-1-15,12-6 0 16,12-13 0-16,20-2-1 0,12-17-7 16,38 35-14-16,-3-63-9 15,37 25-4-15,14-3-3 16,18-3 0-16,10-6-1 16,6-10 15-16</inkml:trace>
          <inkml:trace contextRef="#ctx0" brushRef="#br0" timeOffset="4373.5305">8983 5250 116 0,'0'0'39'0,"0"0"-2"16,0 0-12-16,0 0-11 15,0 0-8-15,-16 60-5 16,4-7 1-16,2 10-1 16,4 9-1-16,-7 17 1 15,13 5 0-15,6 1-1 16,4-1 2-16,15-6-2 16,7-9 1-16,6-7-2 15,12-15 2-15,13-13-3 16,-3-12 3-16,4-4-2 15,2-16-2-15,-3-12 3 16,-6-9-1-16,0-10 0 0,-10-9-1 16,-3-4 1-16,-12-9-1 15,3-12 1-15,-10-1 0 16,-3 1 0-16,-9-4-1 16,-4-6 2-16,-9 0 0 15,-9 0 1-15,-10 10 0 16,-7 2 0-16,-2 17 1 15,-13 15-1-15,3 22 0 16,-6 19 0-16,0 28 0 16,6 20-1-16,6 15 3 15,4 9-2-15,12 16 1 16,16-3-1-16,9-6-1 16,17-10 0-16,12-18-1 0,18-13-14 15,1-29-11-15,19-9-5 16,-10-31-5-16,7-13-2 15,-4-26 0 1,10-5-1-16</inkml:trace>
          <inkml:trace contextRef="#ctx0" brushRef="#br0" timeOffset="4856.5804">10682 5382 141 0,'0'0'40'0,"-38"-32"-5"16,0 10-13-16,7 13-11 15,-1 0-11 1,-9-1 0-16,6 4-1 16,-3 3-1-16,-3 6 1 0,0 3-1 15,6 16 0-15,1 10 2 16,2 15-1-16,7 16 0 15,3 12 1-15,6 23 0 16,16 6 1-16,9 3 1 16,14 13-2-16,8-10-1 15,13-3 0-15,16-16 0 16,19-12 0-16,7-22 0 0,-1-13-1 16,6-19 0-16,-2-25 1 15,-4-19 0 1,-6-16 1-16,-13-12-1 15,-18-13 1-15,-20-9-1 0,-15-16 2 16,-23-13-1-16,-15-9 1 16,-16 0 0-16,-13 0 1 15,-9 3-2-15,-10 13 1 16,4 9-1-16,3 25-12 16,-4 10-10-16,29 19-8 15,6 9-6-15,35 19 0 16,0 0-1-16,7-38-1 15</inkml:trace>
          <inkml:trace contextRef="#ctx0" brushRef="#br0" timeOffset="5284.9403">11569 5435 144 0,'0'0'36'0,"44"4"-4"16,1-11-15-16,5 1-17 15,7 3-1-15,6-3 0 16,7-1-7-16,2 10-9 15,-18-9-6-15,3 16-5 16,-19-7-4-16,-38-3-5 16,34 15-1-16,-34-15 0 15,-41 23 33-15</inkml:trace>
          <inkml:trace contextRef="#ctx0" brushRef="#br0" timeOffset="5457.6014">11585 6002 127 0,'9'38'39'16,"-9"-38"-2"-16,54 28-10 15,0-34-43-15,9-19-13 16,22-10-9-16,10-9-4 16,6-19 0-16,13 0-2 15,-7-15 26-15</inkml:trace>
          <inkml:trace contextRef="#ctx0" brushRef="#br0" timeOffset="6741.1865">11228 4847 93 0,'-31'31'39'0,"31"-31"-5"15,0 0-8-15,0 0-7 16,-26-31-7-16,26 31-7 16,-9-35-4-16,9 35-1 15,-13-47 1-15,13 47 0 16,-19-47 0-16,19 47 0 16,-38-38 2-16,38 38-2 15,-53-22 1-15,24 22 0 16,-2 0 0-16,-7 6-1 0,3 10 0 15,4 3-1-15,31-19-2 16,-48 56 1-16,32-21-1 16,10 6 0-16,6 0-2 15,16 0 3-15,9-3-2 16,13-7 2-16,13-9 0 16,5-12 1-16,4-10 0 15,3-10 0-15,7-9 0 16,-4-9 0-16,-9-13 0 15,-10-3-1-15,-9-3 2 16,-22-1-1-16,-13 7 2 16,-18-3 0-16,-14 13 1 15,-12 3-1-15,-13 12 1 0,-9 10-1 16,-6 9-3-16,15 9-12 16,0-5-7-16,23 15-9 15,31-22-5 1,0 0-5-16,0 0 0 0,79 15-1 15,12-24 14-15</inkml:trace>
          <inkml:trace contextRef="#ctx0" brushRef="#br0" timeOffset="7264.5968">13044 5077 126 0,'-25'-35'38'0,"25"35"-7"0,-48-47-9 16,48 47-5-16,-31-10-9 15,31 10-9-15,-16 47-1 16,22 1 0-16,10 24 0 16,9 16 2-16,4 19 0 15,9 19 1-15,9 7-1 16,7 2 2-16,-1 0-1 16,1-2 2-16,-4-17-3 15,4-12 1-15,-6-19-2 16,-14-25-13-16,10-10-11 15,-15-21-7-15,6-20-5 16,-35-9-2-16,56-63 0 16,-33 3-1-16</inkml:trace>
          <inkml:trace contextRef="#ctx0" brushRef="#br0" timeOffset="7680.5799">13994 5901 147 0,'0'0'38'16,"-25"48"-4"-16,31-14-17 15,1 1-16-15,15 6 2 16,0 3-3-16,16 0 2 16,9 6-2-16,4 1 0 15,-1-7 0-15,-2-3 0 0,-7-10-2 16,-7-5 0-16,-34-26 1 15,45 12 0-15,-45-12 1 16,-7-44-1-16,-12 3 0 16,-3-12 1-16,-3-7-1 15,-3-13 0-15,5-2 1 16,1 6-1-16,10-4 0 16,9 7 1-16,12 3 0 15,13 6 0-15,7 13 0 16,5 10 0-16,1 12 1 15,6 9-1-15,0 16 0 16,0 0-13-16,7 22-9 16,-14-3-6-16,14 10-5 0,-7-4-3 15,9 7-1-15,1 0-1 16,-4-4 15-16</inkml:trace>
          <inkml:trace contextRef="#ctx0" brushRef="#br0" timeOffset="8364.9172">14983 6040 87 0,'0'0'36'0,"0"0"-2"16,34-3-6-16,-5-10-4 16,-7-18-8-16,10-4-8 15,9-6-8-15,-4-6 0 16,8-3 0-16,-4-7 0 16,-3 3 1-16,-7 1-1 0,-12 3 1 15,-9 2-1-15,-17 7 0 16,-12 10 0-16,-15 9 0 15,-14 16 0 1,-12 15 0-16,-3 19-1 0,-10 20 0 16,1 11 1-16,6 20-1 15,9 16 1-15,13 5 1 16,15 11 2-16,16-4-2 16,29-7 0-16,25-12 0 15,22-9 0-15,20-22-1 16,8-26-3-16,23-12-14 15,-13-41-7-15,19-16-4 16,-25-25-2-16,6-15-2 0,-19-17-3 16,-10-5 1-16,-18-14 4 15,-13-2 24-15,-12 9 6 16,-20 9 0-16,0 19 27 16,-24 7 7-16,-1 25 0 15,-9 9 0-15,25 38 1 16,-54 0-4-16,38 47-6 15,0 7-9-15,13 18-13 16,10 19-3-16,15 10 2 16,6 6-1-16,13 10 0 15,6-10 0-15,7-10-1 16,0-9 1-16,-1-15-1 16,1-20-1-16,-6-12-1 0,-7-15 0 15,-7-33 0-15,-2-18 1 16,-4-16-1-1,-2-16 0-15,-7-18 1 16,-4-16 0-16,-2-10 1 0,-4-13 0 16,1 4-1-16,-4 6 1 15,-3 10 1-15,-6 9 0 16,3 19 0-16,0 15-1 16,0 17 1-16,0 34-22 15,0 0-12-15,0 0-2 16,0 0-3-16,32-38-2 15,-1 10-1-15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46.8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4799B4-E650-4C71-BD49-9BFAE4564501}" emma:medium="tactile" emma:mode="ink">
          <msink:context xmlns:msink="http://schemas.microsoft.com/ink/2010/main" type="inkDrawing" rotatedBoundingBox="12882,6972 13498,7192 13297,7754 12681,7534" rotationAngle="1410017756" semanticType="enclosure"/>
        </emma:interpretation>
      </emma:emma>
    </inkml:annotationXML>
    <inkml:trace contextRef="#ctx0" brushRef="#br0">5599 2287 20 0,'0'0'9'16,"0"0"1"-16,19-32-2 15,-19 32 1 1,0 0 2-16,6-28 0 15,-6 28 0-15,0 0 1 0,-9-32 1 16,9 32 1-16,0 0 1 16,-13-31 0-16,13 31 3 15,0 0-2-15,0 0 0 16,-28-32-4-16,28 32 1 16,0 0-4-16,0 0-2 15,-29-34-2-15,29 34-4 16,0 0-1-16,0 0 0 15,-28-35 0-15,28 35 0 0,0 0 0 16,-38-16 0 0,38 16 0-16,-35-6 0 15,35 6 0-15,-32 3 0 16,32-3 0-16,-28 10 0 0,28-10 0 16,0 0 0-16,-35 28 0 15,35-28 0-15,-12 35 0 16,12-35 0-16,-13 40 0 15,13-40 0-15,-13 54 0 16,10-23 0-16,6 1 0 16,-6-1 0-16,10-2 0 15,-1 2 0-15,0 1 0 16,7-1 0-16,-13-31 0 16,38 47 0-16,-38-47 0 15,47 38 0-15,-18-25 0 16,2-1 0-16,4-2 0 15,0-4 0-15,-1 0 0 0,1-6 0 16,0 0 0-16,0 4 0 16,-4-8 0-16,1-2 0 15,-1-6 0-15,-2-1 0 16,2-3 0-16,-31 16 0 16,48-44 0-16,-29 10 0 15,-4-1 0-15,-8-3 0 16,-4-6 0-16,-6 0 0 15,-7 0 0-15,-6 0 0 16,-3 0 0-16,-9 6 0 16,0 0 0-16,-4 10 0 15,0 9 0-15,4 0 0 0,28 19 0 16,-44-19 0-16,44 19 0 16,-32 3 0-16,32-3 0 15,0 0 0-15,0 0 0 16,0 0 0-16,-12 35-2 15,12-35-8-15,0 0-5 16,0 0-7-16,0 0-5 16,0 0-4-16,0 0-2 15,0 0-1-15,0 0 7 16,0 0 3-16,0 0 5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53.7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9EBE4E-09B9-4278-9824-D1FBD2C1402B}" emma:medium="tactile" emma:mode="ink">
          <msink:context xmlns:msink="http://schemas.microsoft.com/ink/2010/main" type="writingRegion" rotatedBoundingBox="14164,7234 10446,7267 10431,5515 14149,5482"/>
        </emma:interpretation>
      </emma:emma>
    </inkml:annotationXML>
    <inkml:traceGroup>
      <inkml:annotationXML>
        <emma:emma xmlns:emma="http://www.w3.org/2003/04/emma" version="1.0">
          <emma:interpretation id="{CB72CCA7-FA0A-4057-86C7-BFB767812CEB}" emma:medium="tactile" emma:mode="ink">
            <msink:context xmlns:msink="http://schemas.microsoft.com/ink/2010/main" type="paragraph" rotatedBoundingBox="14164,7234 10446,7267 10431,5515 14149,54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218E8EE-00F2-476B-A1B1-06F95A9CE33A}" emma:medium="tactile" emma:mode="ink">
              <msink:context xmlns:msink="http://schemas.microsoft.com/ink/2010/main" type="line" rotatedBoundingBox="14164,7234 10446,7267 10431,5515 14149,5482"/>
            </emma:interpretation>
          </emma:emma>
        </inkml:annotationXML>
        <inkml:traceGroup>
          <inkml:annotationXML>
            <emma:emma xmlns:emma="http://www.w3.org/2003/04/emma" version="1.0">
              <emma:interpretation id="{E9177973-6E7A-4DB1-A81E-EE30E223ED44}" emma:medium="tactile" emma:mode="ink">
                <msink:context xmlns:msink="http://schemas.microsoft.com/ink/2010/main" type="inkWord" rotatedBoundingBox="11843,7254 10446,7267 10431,5515 11827,5503">
                  <msink:destinationLink direction="with" ref="{DAAE403E-15FC-43CA-BA20-EFC63ADBF639}"/>
                </msink:context>
              </emma:interpretation>
              <emma:one-of disjunction-type="recognition" id="oneOf0">
                <emma:interpretation id="interp0" emma:lang="en-US" emma:confidence="0">
                  <emma:literal>iso</emma:literal>
                </emma:interpretation>
                <emma:interpretation id="interp1" emma:lang="en-US" emma:confidence="0">
                  <emma:literal>ious</emma:literal>
                </emma:interpretation>
                <emma:interpretation id="interp2" emma:lang="en-US" emma:confidence="0">
                  <emma:literal>ions</emma:literal>
                </emma:interpretation>
                <emma:interpretation id="interp3" emma:lang="en-US" emma:confidence="0">
                  <emma:literal>sots</emma:literal>
                </emma:interpretation>
                <emma:interpretation id="interp4" emma:lang="en-US" emma:confidence="0">
                  <emma:literal>sobs</emma:literal>
                </emma:interpretation>
              </emma:one-of>
            </emma:emma>
          </inkml:annotationXML>
          <inkml:trace contextRef="#ctx0" brushRef="#br0">-1331-1082 11 0,'19'-44'9'16,"-19"44"2"-16,6-35 0 15,-6 35 1-15,0 0 0 16,-19-28 3-16,19 28-1 0,-38-3 0 16,38 3 0-1,-50 6 1-15,50-6-1 16,-57 16 0-16,57-16 1 16,-54 22-3-16,54-22-2 0,-41 47-3 15,22-12-3-15,3 6-1 16,10 9-1-16,0 13 0 15,9 6 1-15,3 7 2 16,10-1 0-16,6-5 0 16,10-4 0-16,2-10-1 15,14-11-1-15,2-20 1 16,10-13-4-16,3-18 0 16,1-7 0-16,-4-5 0 15,-4-8 0-15,-5-5 0 16,-7-1 0-16,-9-2 0 15,-13 5 0-15,-9 1 0 16,-17 0 0-16,-5-4 0 0,-13 4 0 16,-7-10 0-16,-5 3 0 15,-7-5 0-15,-10-5 0 16,4 5-2-16,-4-8-5 16,10 7-2-16,-6 0-2 15,15 13-3-15,-6-3-3 16,38 31-4-16,-50-29-3 15,50 29-1-15,-29-12 1 16,29 12-1-16,0 0 4 16,0 0 3-16,0 0 2 15,0 0 4-15</inkml:trace>
          <inkml:trace contextRef="#ctx0" brushRef="#br0" timeOffset="196.0409">-1589-1006 62 0,'-19'31'29'15,"13"10"4"1,-10-10 0-16,22 4-5 0,-6-35-4 16,32 47-4-16,-32-47-6 15,69 13-4-15,-15-16-9 16,3-13-16-16,22 0-9 16,-10-12-5-16,7-4-7 15,-7-5 0-15,1 2 2 16,-17-12 1-16,-2 3 1 15</inkml:trace>
          <inkml:trace contextRef="#ctx0" brushRef="#br0" timeOffset="-9955.6798">-1340-1564 4 0,'-41'25'3'15,"6"1"-2"-15,1-8 1 0,2-2-1 16,32-16 1-16,-47 29-1 15,47-29-2-15,-38 12-2 16,38-12 1-16,-35 6 2 16,35-6 1-16,0 0 1 15,-35-3-2-15,35 3 0 16,0 0-2-16,0 0 3 16,-9-31-2-16,9 31-2 15,16-29-2-15</inkml:trace>
          <inkml:trace contextRef="#ctx0" brushRef="#br0" timeOffset="-641.7898">-1887-1038 7 0,'-28'-31'3'15,"28"31"2"-15,-29-32 2 16,29 32 0-16,-41-31 2 16,41 31 2-16,-47-32 1 15,18 10-2-15,-2 9-2 16,-4-5-1-16,-3 8 1 16,0-2 0-16,3 5 2 15,7 1 2-15,-4 3 2 0,32 3 3 16,-37 0 2-16,37 0 0 15,0 0-2-15,0 0-2 16,9 34-2-16,13-5-2 16,-22-29-5-16,60 66-6 15,-28-19 0-15,6 7 0 16,3 5 0-16,3 11 0 16,0 5 0-16,0 4 0 15,-6 6 0-15,-3 0 0 16,-10 3 0-16,0 4 0 15,-18-4 0-15,-1-6 0 16,-9-4 0-16,-3-5 0 0,-10-13 0 16,0-7 0-16,-3-6 0 15,0-9 0-15,6-6 0 16,13-32 0 0,-18 34 0-16,18-34 0 15,0 0-6-15,0 0-7 0,0 0-6 16,-4-44-6-16,4 44-6 15,16-66-3-15,0 25-1 16,-10-12 3-16,16-10 7 16,0-4 4-16</inkml:trace>
          <inkml:trace contextRef="#ctx0" brushRef="#br0" timeOffset="-1443.7594">1385-1073 25 0,'-28'-22'17'0,"28"22"1"15,0 0 2-15,-32-15-1 16,32 15 4-16,-28-13-2 0,28 13-5 15,0 0-3 1,-41-31 0-16,41 31 1 16,-29-19-1-16,29 19-2 15,-37-22-1-15,37 22-1 0,-51-13-1 16,51 13-3-16,-63-3-5 16,28 3 0-16,-6 6 0 15,3 0 0-15,-3 7 0 16,10-4 0-16,2 10 0 15,29-19 0-15,-50 38 0 16,50-38 0-16,-22 44 0 16,22-44 0-16,6 38 0 0,-6-38 0 15,0 0 0 1,47 32 0-16,-47-32 0 16,54 6 0-16,-26-3 0 15,4 0 0-15,-4 0 0 0,4 0 0 16,-1 4 0-16,1 2 0 15,0 4 0-15,-1 2 0 16,-2 8 0-16,2-1 0 16,-2 6 0-16,-10 3 0 15,0 4 0-15,-1 3 0 16,-5 0 0-16,-7 3 0 16,-2-1 0-16,-4-2 0 15,-10 0 0-15,4-3 0 16,-13-7 0-16,-13-3 0 15,1-3 0-15,-7-9 0 16,0-4 0-16,-9-6 0 16,-1 1 0-16,-6-14 0 0,10 10-8 15,-3-16-12-15,15 7-8 16,-9-13-5-16,41 22 0 16,-53-35-3-16,53 35 1 15,-35-44 3-15,16 16 9 16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48.3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5D883EF-D722-4E01-BDBB-D5247889596F}" emma:medium="tactile" emma:mode="ink">
          <msink:context xmlns:msink="http://schemas.microsoft.com/ink/2010/main" type="writingRegion" rotatedBoundingBox="9950,7475 10759,7475 10759,8347 9950,8347"/>
        </emma:interpretation>
      </emma:emma>
    </inkml:annotationXML>
    <inkml:traceGroup>
      <inkml:annotationXML>
        <emma:emma xmlns:emma="http://www.w3.org/2003/04/emma" version="1.0">
          <emma:interpretation id="{6E01EC8E-84A9-4A4D-926A-B22F265A2901}" emma:medium="tactile" emma:mode="ink">
            <msink:context xmlns:msink="http://schemas.microsoft.com/ink/2010/main" type="paragraph" rotatedBoundingBox="9950,7475 10759,7475 10759,8347 9950,83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7ADFE30-7393-48C5-A119-C107A39FD594}" emma:medium="tactile" emma:mode="ink">
              <msink:context xmlns:msink="http://schemas.microsoft.com/ink/2010/main" type="line" rotatedBoundingBox="9950,7475 10759,7475 10759,8347 9950,8347"/>
            </emma:interpretation>
          </emma:emma>
        </inkml:annotationXML>
        <inkml:traceGroup>
          <inkml:annotationXML>
            <emma:emma xmlns:emma="http://www.w3.org/2003/04/emma" version="1.0">
              <emma:interpretation id="{2B945869-8F0D-4B7F-837F-675C6487C470}" emma:medium="tactile" emma:mode="ink">
                <msink:context xmlns:msink="http://schemas.microsoft.com/ink/2010/main" type="inkWord" rotatedBoundingBox="9950,7475 10759,7475 10759,8347 9950,8347"/>
              </emma:interpretation>
              <emma:one-of disjunction-type="recognition" id="oneOf0">
                <emma:interpretation id="interp0" emma:lang="en-US" emma:confidence="1">
                  <emma:literal>r</emma:literal>
                </emma:interpretation>
                <emma:interpretation id="interp1" emma:lang="en-US" emma:confidence="0">
                  <emma:literal>p</emma:literal>
                </emma:interpretation>
                <emma:interpretation id="interp2" emma:lang="en-US" emma:confidence="0">
                  <emma:literal>m</emma:literal>
                </emma:interpretation>
                <emma:interpretation id="interp3" emma:lang="en-US" emma:confidence="0">
                  <emma:literal>n</emma:literal>
                </emma:interpretation>
                <emma:interpretation id="interp4" emma:lang="en-US" emma:confidence="0">
                  <emma:literal>[</emma:literal>
                </emma:interpretation>
              </emma:one-of>
            </emma:emma>
          </inkml:annotationXML>
          <inkml:trace contextRef="#ctx0" brushRef="#br0">111 271 47 0,'-32'-3'23'16,"32"3"3"-16,0 0 5 15,-38-10 0-15,38 10-5 16,0 0-4-16,0 0-3 16,-31 0-4-16,31 0-3 15,0 0-9-15,-3 35-3 0,3-35 0 16,-3 47 0-16,-1-12 0 15,4 6 0-15,4 6 0 16,-4 3 0-16,0 1 0 16,0 2 0-16,0-2 0 15,0 2 0-15,6-12 0 16,-3-6 0-16,-3-35 0 16,3 47 0-16,-3-47 0 15,0 0 0-15,10 28 0 16,-10-28 0-16,0 0 0 15,0 0 0-15,3-28 0 16,-3 28 0-16,-3-35 0 16,3 35 0-16,0-53 0 0,3 21 0 15,0-5 0-15,3-7 0 16,4-4 0-16,6 1 0 16,-1-3 0-16,11-1 0 15,-4 7 0-15,9 0 0 16,7 3 0-16,0 7 0 15,3 5 0-15,0 1 0 16,0 9 0-16,0 0 0 16,-3 6 0-16,3 1 0 15,-6 9 0-15,0-4 0 16,6 7 0-16,-7-3 0 16,4 3 0-16,-3 0 0 15,0 0 0-15,-35 0 0 0,54-3-17 16,-54 3-10-16,0 0-6 15,25-31-1 1,-25 31 2-16,-7-48-1 16,4 20-1-16,-9-13 4 0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28:49.4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098972-C213-41B9-A2A5-73CFCB606C8D}" emma:medium="tactile" emma:mode="ink">
          <msink:context xmlns:msink="http://schemas.microsoft.com/ink/2010/main" type="writingRegion" rotatedBoundingBox="7216,6480 7743,6480 7743,7201 7216,7201"/>
        </emma:interpretation>
      </emma:emma>
    </inkml:annotationXML>
    <inkml:traceGroup>
      <inkml:annotationXML>
        <emma:emma xmlns:emma="http://www.w3.org/2003/04/emma" version="1.0">
          <emma:interpretation id="{5B0EAFE6-E4CC-469A-83EC-91C8573FE983}" emma:medium="tactile" emma:mode="ink">
            <msink:context xmlns:msink="http://schemas.microsoft.com/ink/2010/main" type="paragraph" rotatedBoundingBox="7216,6480 7743,6480 7743,7201 7216,72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08FB91-9220-4BBF-A2CA-55C93D6427FE}" emma:medium="tactile" emma:mode="ink">
              <msink:context xmlns:msink="http://schemas.microsoft.com/ink/2010/main" type="line" rotatedBoundingBox="7216,6480 7743,6480 7743,7201 7216,7201"/>
            </emma:interpretation>
          </emma:emma>
        </inkml:annotationXML>
        <inkml:traceGroup>
          <inkml:annotationXML>
            <emma:emma xmlns:emma="http://www.w3.org/2003/04/emma" version="1.0">
              <emma:interpretation id="{67D73672-593D-4460-9237-B792C2524726}" emma:medium="tactile" emma:mode="ink">
                <msink:context xmlns:msink="http://schemas.microsoft.com/ink/2010/main" type="inkWord" rotatedBoundingBox="7216,6480 7743,6480 7743,7201 7216,7201"/>
              </emma:interpretation>
              <emma:one-of disjunction-type="recognition" id="oneOf0">
                <emma:interpretation id="interp0" emma:lang="en-US" emma:confidence="1">
                  <emma:literal>8</emma:literal>
                </emma:interpretation>
                <emma:interpretation id="interp1" emma:lang="en-US" emma:confidence="0">
                  <emma:literal>S</emma:literal>
                </emma:interpretation>
                <emma:interpretation id="interp2" emma:lang="en-US" emma:confidence="0">
                  <emma:literal>b</emma:literal>
                </emma:interpretation>
                <emma:interpretation id="interp3" emma:lang="en-US" emma:confidence="0">
                  <emma:literal>d</emma:literal>
                </emma:interpretation>
                <emma:interpretation id="interp4" emma:lang="en-US" emma:confidence="0">
                  <emma:literal>o</emma:literal>
                </emma:interpretation>
              </emma:one-of>
            </emma:emma>
          </inkml:annotationXML>
          <inkml:trace contextRef="#ctx0" brushRef="#br0">-2330-630 1 0,'0'0'3'16,"0"0"1"-16,0 0 1 15,0 0 3-15,-28-31 1 16,28 31-1-16,0 0 0 16,0 0 1-16,0 0 0 15,-32-13 0-15,32 13 0 16,0 0 1-16,-28-3 0 16,28 3 0-16,0 0 1 15,-45-3-1-15,45 3 1 16,-34 6 0-16,34-6-1 15,-41 19 0-15,41-19 3 16,-38 29 0-16,38-29-2 0,-45 44-1 16,27-16-1-16,18-28-1 15,-35 54-1-15,35-54-2 16,-32 50-3-16,20-22-2 16,12-28 1-16,-16 54-2 15,16-54 1-15,6 44 1 16,-6-44-2-16,29 31 1 15,-29-31-1-15,53 19 1 16,-18-19-1-16,3-3 1 16,0-6-1-16,3-7 0 15,0 0 1-15,-6-3 0 16,-4 3 0-16,-2 1 0 16,-29 15 0-16,44-44 0 0,-44 44 0 15,16-38 0-15,-16 38 0 16,-4-35 0-16,4 35 0 15,-25-44 0 1,25 44 0-16,-35-38 0 0,35 38 0 16,-44-34 0-16,44 34 0 15,-50-22 0-15,50 22 0 16,-38-13 0-16,38 13-1 16,-29-3-11-16,29 3-8 15,0 0-8-15,0-35-6 16,29 7 3-16,6-26 0 15,31-9 0-15,10-18 0 16,34-14 9-16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0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7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9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7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8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2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F268-C206-45AC-9DA7-E9894DCD07CF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B6C78-C54B-4413-AA31-572DFBBBA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8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8.emf"/><Relationship Id="rId3" Type="http://schemas.openxmlformats.org/officeDocument/2006/relationships/image" Target="../media/image30.emf"/><Relationship Id="rId7" Type="http://schemas.openxmlformats.org/officeDocument/2006/relationships/image" Target="../media/image50.emf"/><Relationship Id="rId12" Type="http://schemas.openxmlformats.org/officeDocument/2006/relationships/customXml" Target="../ink/ink11.xm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11" Type="http://schemas.openxmlformats.org/officeDocument/2006/relationships/image" Target="../media/image7.emf"/><Relationship Id="rId5" Type="http://schemas.openxmlformats.org/officeDocument/2006/relationships/image" Target="../media/image40.emf"/><Relationship Id="rId15" Type="http://schemas.openxmlformats.org/officeDocument/2006/relationships/image" Target="../media/image9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6.emf"/><Relationship Id="rId14" Type="http://schemas.openxmlformats.org/officeDocument/2006/relationships/customXml" Target="../ink/ink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462" y="504825"/>
            <a:ext cx="6315075" cy="58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103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= radians or revolutions or degrees</a:t>
            </a:r>
          </a:p>
          <a:p>
            <a:r>
              <a:rPr lang="en-US" dirty="0" smtClean="0"/>
              <a:t>Conversions</a:t>
            </a:r>
          </a:p>
          <a:p>
            <a:r>
              <a:rPr lang="en-US" dirty="0" smtClean="0"/>
              <a:t>2 pi rad = 360 degrees = 1 revolution</a:t>
            </a:r>
          </a:p>
          <a:p>
            <a:endParaRPr lang="en-US" dirty="0"/>
          </a:p>
          <a:p>
            <a:r>
              <a:rPr lang="en-US" dirty="0" smtClean="0"/>
              <a:t>In this class, I want your answer to NOT have pi in it (give me a rounded number)</a:t>
            </a:r>
          </a:p>
          <a:p>
            <a:r>
              <a:rPr lang="en-US" dirty="0" smtClean="0"/>
              <a:t>Look at the units to solve (whether you are in radians </a:t>
            </a:r>
            <a:r>
              <a:rPr lang="en-US" dirty="0" err="1" smtClean="0"/>
              <a:t>vs</a:t>
            </a:r>
            <a:r>
              <a:rPr lang="en-US" dirty="0" smtClean="0"/>
              <a:t> degrees </a:t>
            </a:r>
            <a:r>
              <a:rPr lang="en-US" dirty="0" err="1" smtClean="0"/>
              <a:t>vs</a:t>
            </a:r>
            <a:r>
              <a:rPr lang="en-US" dirty="0" smtClean="0"/>
              <a:t> revolutions)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821160" y="1674000"/>
              <a:ext cx="467280" cy="4766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2800" y="1658160"/>
                <a:ext cx="504720" cy="51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7112520" y="5436720"/>
              <a:ext cx="1236600" cy="9450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00640" y="5424840"/>
                <a:ext cx="1260360" cy="9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/>
              <p14:cNvContentPartPr/>
              <p14:nvPr/>
            </p14:nvContentPartPr>
            <p14:xfrm>
              <a:off x="1212120" y="3334320"/>
              <a:ext cx="5533920" cy="6814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2320" y="3314160"/>
                <a:ext cx="5558760" cy="71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63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one radian?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Diagram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S = r * O</a:t>
            </a:r>
          </a:p>
          <a:p>
            <a:r>
              <a:rPr lang="en-US" dirty="0" smtClean="0"/>
              <a:t>O = s/r</a:t>
            </a:r>
          </a:p>
          <a:p>
            <a:r>
              <a:rPr lang="en-US" dirty="0" smtClean="0"/>
              <a:t>1 = 1</a:t>
            </a:r>
          </a:p>
          <a:p>
            <a:r>
              <a:rPr lang="en-US" dirty="0" smtClean="0"/>
              <a:t>S = r at O = 1 radian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596480" y="2545560"/>
              <a:ext cx="228600" cy="209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5600" y="2524680"/>
                <a:ext cx="27036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3756960" y="1982520"/>
              <a:ext cx="1338480" cy="6318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38245" y="1979280"/>
                <a:ext cx="1361874" cy="65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3582000" y="2691000"/>
              <a:ext cx="291960" cy="3142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61120" y="2687040"/>
                <a:ext cx="326160" cy="33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" name="Ink 19"/>
              <p14:cNvContentPartPr/>
              <p14:nvPr/>
            </p14:nvContentPartPr>
            <p14:xfrm>
              <a:off x="2597760" y="2332800"/>
              <a:ext cx="190080" cy="2599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76880" y="2329200"/>
                <a:ext cx="21456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/>
              <p14:cNvContentPartPr/>
              <p14:nvPr/>
            </p14:nvContentPartPr>
            <p14:xfrm>
              <a:off x="4343400" y="1371600"/>
              <a:ext cx="418680" cy="132192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31520" y="1359720"/>
                <a:ext cx="451440" cy="13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2686320" y="1832760"/>
              <a:ext cx="1963800" cy="8143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665440" y="1814400"/>
                <a:ext cx="1995120" cy="85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Ink 11"/>
              <p14:cNvContentPartPr/>
              <p14:nvPr/>
            </p14:nvContentPartPr>
            <p14:xfrm>
              <a:off x="942480" y="3952800"/>
              <a:ext cx="1458000" cy="17197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32400" y="3935160"/>
                <a:ext cx="1480320" cy="174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9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convert radial to linear?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this occur, right? </a:t>
            </a:r>
          </a:p>
          <a:p>
            <a:r>
              <a:rPr lang="en-US" dirty="0" smtClean="0"/>
              <a:t>Record spinning then sliding across floor</a:t>
            </a:r>
          </a:p>
          <a:p>
            <a:endParaRPr lang="en-US" dirty="0" smtClean="0"/>
          </a:p>
          <a:p>
            <a:r>
              <a:rPr lang="en-US" dirty="0" smtClean="0"/>
              <a:t>So we need a way to look at linear vs. angular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-2209800"/>
            <a:ext cx="6934200" cy="883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0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Notes/Lecture on Rotational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" y="1143000"/>
            <a:ext cx="8915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Describe the motion of a ball spun on a string in terms of displacement, distance, velocity, speed, and acceleration</a:t>
            </a:r>
          </a:p>
          <a:p>
            <a:r>
              <a:rPr lang="en-US" dirty="0" smtClean="0"/>
              <a:t>Speed – constant, not changing</a:t>
            </a:r>
          </a:p>
          <a:p>
            <a:pPr lvl="1"/>
            <a:r>
              <a:rPr lang="en-US" dirty="0" smtClean="0"/>
              <a:t>What about velocity</a:t>
            </a:r>
          </a:p>
          <a:p>
            <a:r>
              <a:rPr lang="en-US" dirty="0" smtClean="0"/>
              <a:t>Displacement – from linear view always returns to zero</a:t>
            </a:r>
          </a:p>
          <a:p>
            <a:pPr lvl="1"/>
            <a:r>
              <a:rPr lang="en-US" dirty="0" smtClean="0"/>
              <a:t>So how can we calculate this?</a:t>
            </a:r>
            <a:endParaRPr lang="en-US" dirty="0"/>
          </a:p>
          <a:p>
            <a:r>
              <a:rPr lang="en-US" dirty="0" smtClean="0"/>
              <a:t>Acceleration – constant speed so no acceleration?</a:t>
            </a:r>
          </a:p>
          <a:p>
            <a:pPr lvl="1"/>
            <a:r>
              <a:rPr lang="en-US" dirty="0" smtClean="0"/>
              <a:t>But v is always changing so how do we have this?</a:t>
            </a:r>
          </a:p>
          <a:p>
            <a:pPr lvl="1"/>
            <a:r>
              <a:rPr lang="en-US" dirty="0" smtClean="0"/>
              <a:t>Because rotation is so different, we need to look at a different way of measuring</a:t>
            </a:r>
          </a:p>
          <a:p>
            <a:r>
              <a:rPr lang="en-US" dirty="0" smtClean="0"/>
              <a:t>2 types of acceleration</a:t>
            </a:r>
          </a:p>
          <a:p>
            <a:pPr lvl="1"/>
            <a:r>
              <a:rPr lang="en-US" dirty="0" smtClean="0"/>
              <a:t>Linear AND rotational</a:t>
            </a:r>
          </a:p>
        </p:txBody>
      </p:sp>
    </p:spTree>
    <p:extLst>
      <p:ext uri="{BB962C8B-B14F-4D97-AF65-F5344CB8AC3E}">
        <p14:creationId xmlns:p14="http://schemas.microsoft.com/office/powerpoint/2010/main" val="25515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what happens when I let the ball go at points A and B</a:t>
            </a:r>
          </a:p>
          <a:p>
            <a:r>
              <a:rPr lang="en-US" dirty="0" smtClean="0"/>
              <a:t>What does the string provide?</a:t>
            </a:r>
          </a:p>
          <a:p>
            <a:r>
              <a:rPr lang="en-US" dirty="0" smtClean="0"/>
              <a:t>A force to cause the rotation/acceleration</a:t>
            </a:r>
          </a:p>
          <a:p>
            <a:r>
              <a:rPr lang="en-US" dirty="0" smtClean="0"/>
              <a:t>Motion is linear without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5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similarities and differences in the motion of the two dots on the record</a:t>
            </a:r>
          </a:p>
          <a:p>
            <a:r>
              <a:rPr lang="en-US" dirty="0" smtClean="0"/>
              <a:t>As they spin, are linear displacement and velocity the same?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How do we set up a coordinate system so the dots have the same motion?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0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 4 (Calculation)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wheel starts from rest and turns through 56 radians at an angular acceleration of 3.5 rad/s^2.   What is</a:t>
            </a:r>
          </a:p>
          <a:p>
            <a:pPr lvl="1"/>
            <a:r>
              <a:rPr lang="en-US" dirty="0" smtClean="0"/>
              <a:t>The time required</a:t>
            </a:r>
          </a:p>
          <a:p>
            <a:pPr lvl="1"/>
            <a:r>
              <a:rPr lang="en-US" dirty="0" smtClean="0"/>
              <a:t>The final angular velocity in rad/sec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= 5.7 seconds</a:t>
            </a:r>
          </a:p>
          <a:p>
            <a:r>
              <a:rPr lang="en-US" dirty="0" err="1" smtClean="0"/>
              <a:t>Wf</a:t>
            </a:r>
            <a:r>
              <a:rPr lang="en-US" dirty="0" smtClean="0"/>
              <a:t> = 19.8 rad/s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Zero-point is the positive x axis</a:t>
            </a:r>
          </a:p>
          <a:p>
            <a:r>
              <a:rPr lang="en-US" dirty="0" smtClean="0"/>
              <a:t>Positive is counterclockwise (same as math)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70840" y="3525480"/>
              <a:ext cx="2574360" cy="1215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0680" y="3511800"/>
                <a:ext cx="2612880" cy="12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2643480" y="3345120"/>
              <a:ext cx="1045440" cy="15724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3320" y="3340440"/>
                <a:ext cx="1086120" cy="159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25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362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Plan for Today (AP Physics I)</vt:lpstr>
      <vt:lpstr>Question 1</vt:lpstr>
      <vt:lpstr>Question 2</vt:lpstr>
      <vt:lpstr>Question  3</vt:lpstr>
      <vt:lpstr>Question  4 (Calculation)</vt:lpstr>
      <vt:lpstr>Answers</vt:lpstr>
      <vt:lpstr>Rotational Motion</vt:lpstr>
      <vt:lpstr>Displacement</vt:lpstr>
      <vt:lpstr>What is one radian?</vt:lpstr>
      <vt:lpstr>How do we convert radial to linear?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9</cp:revision>
  <dcterms:created xsi:type="dcterms:W3CDTF">2012-11-25T21:48:20Z</dcterms:created>
  <dcterms:modified xsi:type="dcterms:W3CDTF">2013-12-10T13:01:08Z</dcterms:modified>
</cp:coreProperties>
</file>