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8" r:id="rId9"/>
    <p:sldId id="264" r:id="rId10"/>
    <p:sldId id="269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36:37.13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8D1F08A-AF9B-4136-B9DC-1BA4217F505D}" emma:medium="tactile" emma:mode="ink">
          <msink:context xmlns:msink="http://schemas.microsoft.com/ink/2010/main" type="inkDrawing" rotatedBoundingBox="4694,7935 12211,8398 12192,8690 4676,8227" shapeName="Other">
            <msink:destinationLink direction="to" ref="{F0982C78-8565-4F91-B38F-C80C2DBED325}"/>
          </msink:context>
        </emma:interpretation>
      </emma:emma>
    </inkml:annotationXML>
    <inkml:trace contextRef="#ctx0" brushRef="#br0">0 0 32 0,'56'12'16'15,"8"-6"2"-15,2 4 2 0,7-7 0 16,2 0 3-16,1-9-6 15,16 12 1-15,-20-9 1 16,26 6-2-16,-16-6-3 16,23 13-2-16,-14-14-1 15,13 11-2-15,-3-4-2 16,4 6-5-16,5 4-2 16,1-1 0-16,-4 7 0 15,0 3 0-15,-2 0 0 16,-1 0 0-16,0 7 0 15,0-7 0-15,-3 3 0 16,3-3 0-16,7-3 0 16,-1-3 0-16,7 3 0 0,-3 0 0 15,6-1 0-15,-3-5 0 16,6 3 0-16,3-4 0 16,1 1 0-16,2 3 0 15,0-7 0-15,7 4 0 16,3-7 0-16,10 3 0 15,-1-2 0-15,7-1 0 16,3-3 0-16,0 4 0 16,-1-7 0-16,1 0 0 15,-3-4 0-15,0 4 0 16,-4 0 0-16,-5-3 0 16,-7 0 0-16,-4 0 0 0,-2-3 0 15,-7 2 0-15,-3-2 0 16,-6 0 0-16,-13 3 0 15,-3 0 0-15,-6-1 0 16,-10 1 0 0,-2 3 0-16,-8 0 0 0,-8 3 0 15,-1-3 0-15,-6 0 0 16,-3 0 0-16,-7-3 0 16,-2 3 0-16,-7-3 0 15,-6 0 0-15,-1 3-8 16,-34 0-8-16,48-6-3 15,-48 6-3-15,28-3-3 16,-28 3-3-16,0 0-4 0,32-13-1 16,-32 13 5-16,0 0 9 15,34-25 3-15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7:38.22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F68AA55-BE91-4A49-865A-8A6DA26E6F0A}" emma:medium="tactile" emma:mode="ink">
          <msink:context xmlns:msink="http://schemas.microsoft.com/ink/2010/main" type="writingRegion" rotatedBoundingBox="3782,9673 7239,9597 7260,10572 3804,10647"/>
        </emma:interpretation>
      </emma:emma>
    </inkml:annotationXML>
    <inkml:traceGroup>
      <inkml:annotationXML>
        <emma:emma xmlns:emma="http://www.w3.org/2003/04/emma" version="1.0">
          <emma:interpretation id="{91F61BF6-683F-4FFE-96EC-0B2FFE6528D7}" emma:medium="tactile" emma:mode="ink">
            <msink:context xmlns:msink="http://schemas.microsoft.com/ink/2010/main" type="paragraph" rotatedBoundingBox="3782,9673 7239,9597 7260,10572 3804,106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D6DF1D9-1466-44D9-B485-0409591A59D1}" emma:medium="tactile" emma:mode="ink">
              <msink:context xmlns:msink="http://schemas.microsoft.com/ink/2010/main" type="line" rotatedBoundingBox="3782,9673 7239,9597 7260,10572 3804,10647"/>
            </emma:interpretation>
          </emma:emma>
        </inkml:annotationXML>
        <inkml:traceGroup>
          <inkml:annotationXML>
            <emma:emma xmlns:emma="http://www.w3.org/2003/04/emma" version="1.0">
              <emma:interpretation id="{07F78152-5F57-4D4D-BD02-EB0C1874F2E5}" emma:medium="tactile" emma:mode="ink">
                <msink:context xmlns:msink="http://schemas.microsoft.com/ink/2010/main" type="inkWord" rotatedBoundingBox="3782,9673 7239,9597 7260,10572 3804,10647">
                  <msink:destinationLink direction="with" ref="{CA97E180-B78F-4E39-A6E4-2C497FC23BD4}"/>
                </msink:context>
              </emma:interpretation>
              <emma:one-of disjunction-type="recognition" id="oneOf0">
                <emma:interpretation id="interp0" emma:lang="en-US" emma:confidence="0">
                  <emma:literal>total</emma:literal>
                </emma:interpretation>
                <emma:interpretation id="interp1" emma:lang="en-US" emma:confidence="0">
                  <emma:literal>a-octal</emma:literal>
                </emma:interpretation>
                <emma:interpretation id="interp2" emma:lang="en-US" emma:confidence="0">
                  <emma:literal>oh-tae</emma:literal>
                </emma:interpretation>
                <emma:interpretation id="interp3" emma:lang="en-US" emma:confidence="0">
                  <emma:literal>Loyal</emma:literal>
                </emma:interpretation>
                <emma:interpretation id="interp4" emma:lang="en-US" emma:confidence="0">
                  <emma:literal>a-tae</emma:literal>
                </emma:interpretation>
              </emma:one-of>
            </emma:emma>
          </inkml:annotationXML>
          <inkml:trace contextRef="#ctx0" brushRef="#br0">0 0 58 0,'0'0'28'0,"-2"27"-2"16,2-27-5-16,0 30-4 15,-2-14-1-15,10 8 0 16,-5-4-1-16,10 6-2 16,-6-4-3-16,9 1-2 15,1-6-1-15,2-1-2 16,3-5-4-16,2-4 0 15,-1-7-1-15,0-4 0 16,1-5 0-16,-2-3 0 0,-1-5 0 16,-1 3 0-16,-2-4 0 15,-3 0 0-15,-15 18 0 16,27-29-3-16,-27 29-8 16,19-14-6-16,-19 14-5 15,17-4-5-15,-17 4-5 16,16 2-2-16,-16-2-4 15,0 0 1-15,18-11 17 16</inkml:trace>
          <inkml:trace contextRef="#ctx0" brushRef="#br0" timeOffset="-360.3875">148-520 40 0,'0'0'24'16,"-13"25"-1"-16,13-25-3 16,-5 25-1-16,9-5 1 15,-8-2 1-15,9 11-2 16,-5-6-3-16,8 13-1 16,-7-4-4-16,5 8-3 0,-3-2-2 15,3 5-3-15,-1-2-3 16,1 1 0-1,-3 1 0-15,3-4 0 16,-1-1 0-16,-1 2 0 0,1-8 0 16,-1-1 0-16,-1-4 0 15,-1-6 0-15,2-3-1 16,-4-18 1-16,3 22-1 16,-3-22-7-16,0 0-7 15,0 0-7-15,0 0-6 16,-5-29-2-16,5 29-4 15,-13-38-1-15,8 17 0 16,-8-4 7-16,-1-4 21 0</inkml:trace>
          <inkml:trace contextRef="#ctx0" brushRef="#br0" timeOffset="-4534.334">-476-565 12 0,'0'0'9'15,"0"0"-2"-15,0 0 1 16,0 0 0-16,16 1 1 16,-16-1 0-16,0 0 1 15,0 0 2-15,0 0-1 16,13-18 1-16,-13 18 1 15,0 0 1-15,0 0 0 16,0 0 2-16,0 0 0 16,-4-23-3-16,4 23-1 0,0 0-1 15,-13-16-3-15,13 16-1 16,-14-16-3-16,14 16-3 16,-16-17-1-16,16 17 0 15,-22-23 0-15,22 23 0 16,-23-20 0-16,23 20 0 15,-28-16 0-15,28 16 1 16,-28-7-1-16,28 7 0 16,-27 5 1-16,27-5-1 15,-28 13 0-15,28-13 0 16,-25 16 0-16,25-16 0 16,-21 20 0-16,21-20 0 15,-20 30 1-15,9-12-2 0,4 2 1 16,-1 2 0-1,3 1 0-15,0 4 0 16,1-2 1-16,0 1-2 16,3-1 1-16,2 2 0 0,-1-2 1 15,4-2-1-15,1-1 0 16,1-2-1-16,3-4 1 16,3 4 0-16,-12-20 0 15,31 28-1-15,-15-13 1 16,4-3-1-16,2 1 1 15,-2 0 0-15,3-4 0 16,-1 0 0-16,-1-2 0 0,1-2 1 16,0-3-1-1,-1 0 0-15,-1-2 0 16,2 0 0-16,-2-4 0 16,1-1 1-16,-1-2-1 0,0-1 0 15,-2 1 1-15,0-5-1 16,0-3 0-16,-3-1 1 15,-15 16-1-15,25-32-1 16,-14 14 1-16,-2-2 1 16,-4-2-1-16,1 1-1 15,-5-3 1-15,-1-1 0 16,-3 0-1-16,-1-4 1 16,-3 0 0-16,-2 2 0 0,-2 0 0 15,0 0-1 1,-1 0 1-16,-3 2 0 15,1 2 0-15,-1 7-1 16,-3-2-1-16,18 18-2 0,-32-24-4 16,16 22-4-16,-6-1-3 15,22 3-6-15,-38 7-6 16,22 2-3-16,-6-5-3 16,1 3 2-16,-3 2 0 15,-5-6 10-15</inkml:trace>
          <inkml:trace contextRef="#ctx0" brushRef="#br0" timeOffset="-3564.3194">-801-396 25 0,'0'0'14'16,"0"0"0"-16,-22 0 1 16,22 0-1-16,-16 0 0 15,16 0 0-15,-23 3-1 16,23-3-1-16,-28 0 0 15,28 0-1-15,-32-1 1 0,32 1 1 16,-34 0-1 0,17 1-2-16,-2-6-1 0,2 5-1 15,-4-5-2 1,1 3-1-16,-4 0-2 0,3 0-2 16,-5-1-1-16,3 1 0 15,-4 2 0-15,0 0-1 16,0 2 1-16,0-1 0 15,-2 1 0-15,2 0 0 16,-2 2 0-16,0 1 0 16,-2 2-1-16,3 0 1 15,0-1 0-15,1 3 0 16,0-4 0-16,2 2-1 16,2-1 1-16,3-3 0 15,4-1-2-15,-1 0-2 16,17-2-5-16,-21 5-3 15,21-5-5-15,0 0-4 0,-9 16-2 16,9-16-5-16,0 0 0 16,-4 17-3-16,4-17 6 15,0 0 0-15,0 0 17 16</inkml:trace>
          <inkml:trace contextRef="#ctx0" brushRef="#br0" timeOffset="-2663.7261">-1635-601 26 0,'0'0'18'16,"0"0"-2"-16,0 0 1 16,-9 18 2-16,9-18 3 15,-5 16 1-15,5-16-1 16,-13 20-2-16,13-20-3 16,-14 25-3-16,14-25-4 15,-18 32-3-15,5-14-3 16,0 6-4-16,1-3 0 15,-3 1 0-15,-3-2 0 16,0 1 0-16,0-1 0 16,0 0 0-16,0 1 0 15,4-5-1-15,-4 4 1 16,1 0 0-16,3 0 0 0,0 0 0 16,1-2 0-16,-2 1 0 15,5-2 0-15,-3-1 0 16,13-16 0-16,-14 27 0 15,14-27 0-15,-13 25 0 16,13-25 0-16,-7 22 0 16,7-22 0-16,-2 16 0 15,2-16 0-15,0 0 0 16,4 16 0-16,-4-16 0 16,16 5 0-16,-16-5 0 15,18 4 0-15,-18-4 0 16,25 2 0-16,-25-2 0 0,31 0 0 15,-15 0 0-15,4 2 0 16,0-2 0-16,1 1 0 16,1 1 0-1,1-2 0-15,1 2 0 16,3-2 0-16,-4 4 0 0,5-3 0 16,-3 3 0-16,0 0 0 15,0-3 1-15,-3 5-1 16,-2-3 0-16,-2 3 0 15,-2-4 0-15,-16-2 1 16,22 5-1-16,-22-5-1 16,0 0 1-16,16 7-7 15,-16-7-9-15,0 0-9 0,0 0-6 16,0 0-3 0,-25 2-6-16,25-2-1 15,-18-18 1-15</inkml:trace>
          <inkml:trace contextRef="#ctx0" brushRef="#br0" timeOffset="691.0006">538-571 78 0,'-7'22'33'0,"-1"-1"5"15,7 8-8-15,-5-5-11 16,10 8-6-16,-1-3-4 16,6 5 0-16,-5-2-1 15,7 2-1-15,-4-5-6 16,2-2-1-16,-2-5 0 15,0-6 0-15,-7-16-1 16,8 23 1-16,-8-23-1 16,0 0 0-16,0 0-2 15,0 0-3-15,-4-27 0 16,-3 8 0-16,1-7 0 0,-3-6-1 16,4-2 1-16,-6-9 1 15,6 1 1 1,-2-1 4-16,3 2-1 15,2 1 1-15,4 8 1 0,2 5 0 16,1 5 0-16,-5 22 1 16,22-20 0-16,-6 22 0 15,-16-2 0-15,34 20 2 16,-16-2 0-16,7 5 1 16,-1 3 1-16,1 6-2 15,-1-1 1-15,-1 6-1 16,-3-2 0-16,-4 1-1 15,-1 1-2-15,-6-6-8 0,1 3-7 16,-8-11-4-16,4 4-8 16,-6-27-2-1,-4 29-6-15,4-29 1 16,0 0-1-16,-20-5 4 0,20 5 12 16</inkml:trace>
          <inkml:trace contextRef="#ctx0" brushRef="#br0" timeOffset="903.6322">610-412 73 0,'0'0'23'0,"23"19"-3"16,-23-19-12-16,24 2-12 15,-8-5-9-15,2-3-7 0,2 3-4 16,0-8-2-16,5 2 0 16,-1-7 16-16</inkml:trace>
          <inkml:trace contextRef="#ctx0" brushRef="#br0" timeOffset="1535.5502">1254-499 72 0,'0'0'32'0,"-16"4"0"16,16-4-6-16,0 0-5 15,0 0-4-15,-15-27-1 0,15 27-2 16,-10-20-3-16,10 20-5 16,-13-20-3-16,13 20-2 15,-22-14-1-15,22 14 0 16,-27-4 0-16,11 8 0 16,0 3 0-16,-2 4 0 15,0 7 0-15,3 2 0 16,3 5 0-16,1 0 0 15,5 6 0-15,5-3 0 16,6 3 0-16,2-2 0 16,9 1-1-16,4-3 2 15,6-2-2-15,2-3 1 0,3-4-1 16,3-2 2-16,1-5-1 16,1-2 0-16,-2-7-1 15,-3-2 1-15,-4-2 0 16,-4-2-1-16,-5 3-1 15,-18 1-19-15,29-13-12 16,-29 13-6-16,0 0-2 16,15-20 0-16,-15 20-2 15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7:42.67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E363368-6565-4947-889A-C8EFB165DA8D}" emma:medium="tactile" emma:mode="ink">
          <msink:context xmlns:msink="http://schemas.microsoft.com/ink/2010/main" type="writingRegion" rotatedBoundingBox="1602,12461 3257,12084 3496,13134 1841,13511"/>
        </emma:interpretation>
      </emma:emma>
    </inkml:annotationXML>
    <inkml:traceGroup>
      <inkml:annotationXML>
        <emma:emma xmlns:emma="http://www.w3.org/2003/04/emma" version="1.0">
          <emma:interpretation id="{303572C0-C4DA-49AC-8BB0-823B1F509E45}" emma:medium="tactile" emma:mode="ink">
            <msink:context xmlns:msink="http://schemas.microsoft.com/ink/2010/main" type="paragraph" rotatedBoundingBox="1602,12461 3257,12084 3496,13134 1841,135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F18E05E-C400-4D0B-8473-7CF240ECB6EA}" emma:medium="tactile" emma:mode="ink">
              <msink:context xmlns:msink="http://schemas.microsoft.com/ink/2010/main" type="line" rotatedBoundingBox="1602,12461 3257,12084 3496,13134 1841,13511"/>
            </emma:interpretation>
          </emma:emma>
        </inkml:annotationXML>
        <inkml:traceGroup>
          <inkml:annotationXML>
            <emma:emma xmlns:emma="http://www.w3.org/2003/04/emma" version="1.0">
              <emma:interpretation id="{752AD85A-41F2-4896-AAAD-E724D1277E41}" emma:medium="tactile" emma:mode="ink">
                <msink:context xmlns:msink="http://schemas.microsoft.com/ink/2010/main" type="inkWord" rotatedBoundingBox="1602,12461 3257,12084 3496,13134 1841,13511"/>
              </emma:interpretation>
              <emma:one-of disjunction-type="recognition" id="oneOf0">
                <emma:interpretation id="interp0" emma:lang="en-US" emma:confidence="0">
                  <emma:literal>vie!</emma:literal>
                </emma:interpretation>
                <emma:interpretation id="interp1" emma:lang="en-US" emma:confidence="0">
                  <emma:literal>via!</emma:literal>
                </emma:interpretation>
                <emma:interpretation id="interp2" emma:lang="en-US" emma:confidence="0">
                  <emma:literal>Vie!</emma:literal>
                </emma:interpretation>
                <emma:interpretation id="interp3" emma:lang="en-US" emma:confidence="0">
                  <emma:literal>VI!</emma:literal>
                </emma:interpretation>
                <emma:interpretation id="interp4" emma:lang="en-US" emma:confidence="0">
                  <emma:literal>i%u</emma:literal>
                </emma:interpretation>
              </emma:one-of>
            </emma:emma>
          </inkml:annotationXML>
          <inkml:trace contextRef="#ctx0" brushRef="#br0">-2652 1748 50 0,'-4'18'25'0,"4"-18"1"15,-4 22-6-15,4-22-2 16,2 27-1-16,-2-27 0 16,7 41-2-16,-1-17-2 15,3 6-1-15,-2 3-3 16,6 1-2-16,-4 2-2 16,0 2-3-16,-2 0-1 0,2-4-1 15,-2-2 0 1,-1 0 1-16,-1-5-1 15,-1-3 0-15,-3-3-1 16,1-4-5-16,5 1-6 0,-7-18-4 16,4 19-4-16,-4-19-2 15,0 0-6-15,0 0-3 16,0 0-3-16,0 0 3 16,0 0 4-16,-20 4 18 15</inkml:trace>
          <inkml:trace contextRef="#ctx0" brushRef="#br0" timeOffset="460.5627">-2744 2261 70 0,'0'20'32'0,"0"-2"-1"16,7 5-5-16,-5-6-8 16,10 6-3-16,-5-5-1 15,11 9-2-15,-3-7-1 16,3 3-4-16,-2-5-3 16,-16-18-5-16,29 25 2 15,-29-25-1-15,23 9 0 16,-23-9 0-16,20-5 0 15,-20 5 1-15,17-20-1 0,-17 20 1 16,19-30-1-16,-6 13 0 16,1 1 0-16,-1-4 0 15,0 4 0-15,-13 16 0 16,25-25 0-16,-25 25 0 16,25-14-1-16,-25 14 2 15,18-6-2-15,-18 6 1 16,0 0-1-16,0 0-5 15,20 6-10-15,-20-6-8 16,0 0-8-16,0 0-1 16,-23 14-6-16,5-10-3 15,-6-1-1-15</inkml:trace>
          <inkml:trace contextRef="#ctx0" brushRef="#br0" timeOffset="1324.2105">-4165 2234 102 0,'0'0'42'0,"0"0"-5"15,0 0-10-15,0 0-9 16,0 0-6-16,0 0-6 15,9 20-6-15,8-6 0 0,1 4 0 16,5 4 0-16,2 5 0 16,3 2 1-16,0 1-1 15,3 5 0-15,0-1 0 16,-2 0 0-16,-1-2 0 16,0-1-1-16,-3-6 2 15,-4 0-2-15,-1-7 1 16,-2-3 0-16,-18-15 0 0,27 18 0 15,-27-18 0 1,17 3 0-16,-17-3 1 16,0 0-1-16,16-14 0 15,-16 14 0-15,7-20 0 16,-7 20 0-16,6-25 0 0,-5 9 0 16,1-2 0-16,2-2-1 15,-4-2 1-15,3-1 1 16,-1-2-2-16,2-2 2 15,-1-2-2-15,3-2 2 16,-1 1-2-16,-1 1 1 16,3 6-1-16,-2-1 2 15,-1 8-2-15,-4 16 1 16,7-25 0-16,-7 25 0 16,0 0 0-16,6-16 0 15,-6 16-4-15,0 0-6 16,0 0-8-16,0 0-5 0,0 0-5 15,1 18-4-15,3-2-2 16,-4-16-3-16,2 25 0 16,2-7 18-16</inkml:trace>
          <inkml:trace contextRef="#ctx0" brushRef="#br0" timeOffset="2021.8884">-3477 2655 98 0,'0'0'40'15,"0"0"-6"-15,0 0-7 16,22-3-9-16,-22 3-6 0,28-16-5 15,-10 8-1-15,8 3-6 16,-3 3 0-16,2 4 0 16,1 0-1-16,-3 0-4 15,2 8-6-15,-8-6-4 16,4 7-6-16,-21-11-5 16,20 19-5-16,-20-19-4 15,0 0-1-15,0 20-1 16,0-20 14-16</inkml:trace>
          <inkml:trace contextRef="#ctx0" brushRef="#br0" timeOffset="2312.191">-3396 2693 77 0,'0'0'30'15,"0"18"-4"-15,0-18-7 16,4 16-1-16,-4-16-3 16,12 24-1-16,-12-24-1 15,20 37-2-15,-9-13-2 0,5 3-3 16,-3 0-3 0,-2 3-3-16,1-1 0 15,-3-5-4-15,2 1-9 0,-11-25-7 16,11 18-9-16,-11-18-5 15,0 0-5-15,0-38-3 16,-4 6-1-16,-1-15 27 16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7:51.3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F6F3E49-44FD-40C9-9FD5-2C643985457C}" emma:medium="tactile" emma:mode="ink">
          <msink:context xmlns:msink="http://schemas.microsoft.com/ink/2010/main" type="inkDrawing" rotatedBoundingBox="5634,12083 8598,12129 8596,12223 5632,12177" semanticType="underline" shapeName="Other">
            <msink:sourceLink direction="with" ref="{759A39E8-4D0C-4CEB-B28A-2DCF4F30DDD5}"/>
          </msink:context>
        </emma:interpretation>
      </emma:emma>
    </inkml:annotationXML>
    <inkml:trace contextRef="#ctx0" brushRef="#br0">0 4 91 0,'16'0'37'0,"-16"0"0"16,22-4-11-16,-1 6-8 15,-1-4-4-15,11 6-3 16,3-1-4-16,9 5-4 16,4-1-2-16,6 2-1 15,4 0 0-15,5 0 0 16,3-2 1-16,0 4-1 15,1-2 0-15,-1-2 1 16,2 0-1-16,2-1 1 0,3-1 0 16,2-1-1-16,4-1 0 15,1-3 1-15,2 0-1 16,4-2 1-16,-2 1-1 16,0-3 1-16,-4 2-1 15,-1 0 1-15,-6-1 0 16,2 1-1-16,-4 0 1 15,1 0-1-15,-3 1 0 16,-3 1 0-16,0 0 0 16,-3 0 0-16,1 0 0 15,-5 0 0-15,-4 0 0 16,-6 0 0-16,-1 0 0 0,-2-2 0 16,-3-2 0-16,-1 2 0 15,-4-1 0-15,-1 1 0 16,0-2 0-1,2 3 0-15,-1-1 0 0,0 0 0 16,0 2 0-16,0-2 0 16,-3 2 0-16,-3 0 0 15,-4 0 0-15,-6 0 0 16,-5 2 0-16,-16-2 0 16,0 0-2-16,0 0-12 15,0 0-7-15,0 0-4 16,-9 20-5-16,9-20-4 15,-23 7-1-15,23-7-3 0,-20 2 4 16,20-2 13-16</inkml:trace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7:55.47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59A39E8-4D0C-4CEB-B28A-2DCF4F30DDD5}" emma:medium="tactile" emma:mode="ink">
          <msink:context xmlns:msink="http://schemas.microsoft.com/ink/2010/main" type="writingRegion" rotatedBoundingBox="6632,11249 9588,10798 9768,11976 6812,12428">
            <msink:destinationLink direction="with" ref="{CF6F3E49-44FD-40C9-9FD5-2C643985457C}"/>
          </msink:context>
        </emma:interpretation>
      </emma:emma>
    </inkml:annotationXML>
    <inkml:traceGroup>
      <inkml:annotationXML>
        <emma:emma xmlns:emma="http://www.w3.org/2003/04/emma" version="1.0">
          <emma:interpretation id="{C157C102-1A78-4D04-8207-E4E07AFEE625}" emma:medium="tactile" emma:mode="ink">
            <msink:context xmlns:msink="http://schemas.microsoft.com/ink/2010/main" type="paragraph" rotatedBoundingBox="6632,11249 9588,10798 9768,11976 6812,124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954E03B-FEF9-44D7-9B75-1F2C35B7C174}" emma:medium="tactile" emma:mode="ink">
              <msink:context xmlns:msink="http://schemas.microsoft.com/ink/2010/main" type="line" rotatedBoundingBox="6632,11249 9588,10798 9768,11976 6812,12428"/>
            </emma:interpretation>
          </emma:emma>
        </inkml:annotationXML>
        <inkml:traceGroup>
          <inkml:annotationXML>
            <emma:emma xmlns:emma="http://www.w3.org/2003/04/emma" version="1.0">
              <emma:interpretation id="{C839C1D4-A56F-44CE-A6C4-F4BC2D23B2C8}" emma:medium="tactile" emma:mode="ink">
                <msink:context xmlns:msink="http://schemas.microsoft.com/ink/2010/main" type="inkWord" rotatedBoundingBox="6632,11249 7915,11053 8074,12091 6791,12287"/>
              </emma:interpretation>
              <emma:one-of disjunction-type="recognition" id="oneOf0">
                <emma:interpretation id="interp0" emma:lang="en-US" emma:confidence="0">
                  <emma:literal>At</emma:literal>
                </emma:interpretation>
                <emma:interpretation id="interp1" emma:lang="en-US" emma:confidence="0">
                  <emma:literal>be</emma:literal>
                </emma:interpretation>
                <emma:interpretation id="interp2" emma:lang="en-US" emma:confidence="0">
                  <emma:literal>Are</emma:literal>
                </emma:interpretation>
                <emma:interpretation id="interp3" emma:lang="en-US" emma:confidence="0">
                  <emma:literal>Ace</emma:literal>
                </emma:interpretation>
                <emma:interpretation id="interp4" emma:lang="en-US" emma:confidence="0">
                  <emma:literal>Age</emma:literal>
                </emma:interpretation>
              </emma:one-of>
            </emma:emma>
          </inkml:annotationXML>
          <inkml:trace contextRef="#ctx0" brushRef="#br0">-1662 118 57 0,'7'31'31'15,"4"5"-2"-15,0-7-1 16,8 10-5-16,-2-8-5 0,6 8-1 16,-5-12-4-16,4 6 1 15,-8-12-5-15,1 3-2 16,-15-24-7-16,14 21 1 16,-14-21-1-16,0 0 0 15,0 0 0-15,-7-23-1 16,-2 3 1-16,-2-9-1 15,-3-1 1-15,-4-6-1 16,-4-7 1-16,0-2-1 16,1-8 1-16,-1 1 0 15,2 0 0-15,4 0 1 16,3 5-1-16,6 4 1 0,7 7-1 16,6 9 0-16,3 7 1 15,7 11 0-15,5 7-1 16,5 8 0-16,4 8 1 15,5 10-1-15,1 6 0 16,0 8 1-16,0 5-1 16,-2 0 0-16,-3 4 0 15,-6 0 0-15,-3-6 0 16,-8-1-1-16,-3-6-2 16,-9-11-9-16,1 1-8 15,-3-24-5-15,-9 20-4 16,9-20-4-16,-27-6 2 15,6-8-1-15,-1-4 3 0,-5-9 7 16</inkml:trace>
          <inkml:trace contextRef="#ctx0" brushRef="#br0" timeOffset="204.7769">-1653 156 103 0,'0'0'27'0,"32"16"-1"16,-15-18-10-16,6 1-10 15,2-5-12-15,0-3-8 16,4 2-9-16,0-4-6 0,0 2-5 16,2-3-1-16,-1-1-1 15</inkml:trace>
          <inkml:trace contextRef="#ctx0" brushRef="#br0" timeOffset="660.03">-1005 100 77 0,'-2'-16'31'0,"-4"-4"-5"15,5 2-3-15,-10-5-5 0,7 5-1 16,-7-2-1-16,11 20-2 16,-20-25-2-16,20 25-4 15,-23-5-2-15,23 5-2 16,-22 18-3-16,12 0-2 15,0 7 0-15,3 5 0 16,5 5 1-16,4 4 0 16,4 1 0-16,6-1 0 15,3-1 0-15,6-6 1 16,5-5-1-16,3-5 1 0,-1-6 0 16,1-7 0-1,0-3-1-15,0-6 0 16,-4-6 0-16,-3-3-7 15,3 6-8-15,-25 3-9 0,34-15-7 16,-34 15-3-16,28-7-1 16,-28 7-5-16,21 0 1 15,-21 0 11-15</inkml:trace>
          <inkml:trace contextRef="#ctx0" brushRef="#br0" timeOffset="1698.4732">-1359 394 68 0,'0'0'33'0,"0"0"-5"16,0 0-2-16,0 0-5 16,-7 16-5-1,7-16-3-15,0 0 0 0,3 23-3 16,1-7-4-16,-4 1 1 16,0 4-3-16,0 3-4 15,-2-3-1-15,0 1 1 16,-1 1-1-16,-1-7 1 15,0 0 1-15,4-16-1 16,0 24 0-16,0-24-1 16,2 18 1-16,-2-18 0 15,0 0 0-15,20 14 0 0,-20-14 0 16,22 7 0-16,-22-7 0 16,30 6 0-16,-10-3 0 15,2-1 0-15,3 2 1 16,2-1-1-16,4 3 1 15,0-4-1-15,-1 1 1 16,-1 1-1-16,-4-1-2 16,1 5-10-16,-8-5-8 15,-2 8-8-15,-16-11-6 16,14 20-3-16,-14-20-4 16,-12 29 0-16,-4-13 11 15</inkml:trace>
          <inkml:trace contextRef="#ctx0" brushRef="#br0" timeOffset="1197.3812">-314 358 75 0,'-18'0'38'16,"0"1"-1"-16,1 7-4 16,-8-7-4-16,5 7-8 15,-12-8-7-15,6 5-6 16,-8-3-8-16,2 1 0 0,-6 1 0 15,-5 0 0-15,-3-1 0 16,-2 1 0-16,-3 3 0 16,-5 0 0-16,2 0 0 15,-2 8 0-15,0-1 0 16,2 2 0-16,5 1 0 16,2-1 0-16,8-4 0 15,3 1 0-15,7-4 0 16,5-4 0-16,24-5 0 15,-25 2 0-15,25-2-2 16,0 0 0-16,0 0-5 16,0 0-9-16,24-11-9 15,-24 11-4-15,28-12-4 0,-28 12 0 16,37-13-5-16,-37 13-1 16,30-18 9-16</inkml:trace>
        </inkml:traceGroup>
        <inkml:traceGroup>
          <inkml:annotationXML>
            <emma:emma xmlns:emma="http://www.w3.org/2003/04/emma" version="1.0">
              <emma:interpretation id="{CCBEA0E2-CDEC-4E95-9E9A-194EC27A3B95}" emma:medium="tactile" emma:mode="ink">
                <msink:context xmlns:msink="http://schemas.microsoft.com/ink/2010/main" type="inkWord" rotatedBoundingBox="8071,11180 9610,10945 9768,11976 8228,12211"/>
              </emma:interpretation>
              <emma:one-of disjunction-type="recognition" id="oneOf1">
                <emma:interpretation id="interp5" emma:lang="en-US" emma:confidence="0">
                  <emma:literal>out</emma:literal>
                </emma:interpretation>
                <emma:interpretation id="interp6" emma:lang="en-US" emma:confidence="0">
                  <emma:literal>tri</emma:literal>
                </emma:interpretation>
                <emma:interpretation id="interp7" emma:lang="en-US" emma:confidence="0">
                  <emma:literal>ort</emma:literal>
                </emma:interpretation>
                <emma:interpretation id="interp8" emma:lang="en-US" emma:confidence="0">
                  <emma:literal>rut</emma:literal>
                </emma:interpretation>
                <emma:interpretation id="interp9" emma:lang="en-US" emma:confidence="0">
                  <emma:literal>avi</emma:literal>
                </emma:interpretation>
              </emma:one-of>
            </emma:emma>
          </inkml:annotationXML>
          <inkml:trace contextRef="#ctx0" brushRef="#br0" timeOffset="-3107.6907">151 757 38 0,'-20'7'17'16,"20"-7"-1"-16,0 0-3 15,0 0-2-15,0 0 2 16,-7-20-1-16,7 20 1 16,0 0 0-16,6-18 1 15,-6 18 3-15,0 0 1 16,-2-21-2-16,2 21-2 15,0 0 0-15,2-16-3 16,-2 16-6-16,-6-24-5 16,6 24 0-16,-3-30 0 15,-1 10 0-15,0-3 0 0,-1-8 0 16,-2-5 0-16,-2-4 0 16,0-6 0-16,0-5 0 15,-2 3 0-15,0-6 0 16,0 1 0-16,2 7 0 15,0 1 0-15,2 5 0 16,1 8 0-16,3 7 0 16,-1 3 0-16,4 22 0 15,-3-23 0-15,3 23 0 16,0 0 0-16,0 0 0 16,0 0 0-16,1 34-17 15,-1-34-5-15,6 39-5 16,-4-17-3-16,5 7-3 0,-5-8 0 15,1 3-1-15,-1-5 4 16,-2-19 7 0,-4 27 18-16</inkml:trace>
          <inkml:trace contextRef="#ctx0" brushRef="#br0" timeOffset="-2515.2655">-224 57 27 0,'0'0'10'16,"11"-18"-1"-16,-11 18-3 0,0 0-2 15,23-18-2-15,-23 18 0 16,0 0 1-16,20-12 3 16,-20 12 1-16,0 0 4 15,18-11 4-15,-18 11 5 16,0 0 5-16,15-25-1 16,-15 25-1-16,14-24-2 15,-14 24-2-15,18-30-4 16,-18 30-9-16,23-31-6 0,-12 13 0 15,2 2 0-15,-13 16 0 16,25-29 0 0,-25 29 0-16,24-20 0 15,-24 20 0-15,23-7 0 0,-23 7 0 16,24 5 0-16,-24-5 0 16,28 26 0-16,-11-8 0 15,1 0 0-15,2 3 0 16,1 1 0-16,3 1 0 15,-1 1 0-15,-1-8 0 16,-2 4 0-16,-2-2 0 16,-18-18 0-16,27 23 0 15,-27-23 0-15,0 0-4 16,20 20-16-16,-20-20-5 16,0 0-4-16,0 0-5 15,0 0 1-15,-9-16-1 16,9 16 2-16,0-18 10 0,0 18 6 15</inkml:trace>
          <inkml:trace contextRef="#ctx0" brushRef="#br0" timeOffset="-1824.4856">507-258 88 0,'-18'-11'28'16,"18"11"3"-16,0 0-1 15,0 0-6-15,0 0-4 16,0 0-5-16,0 0-3 16,0 0-5-16,27 9-7 15,-11 4 0-15,2 3 0 16,4 6 0-16,1 1 0 16,-1 2 0-16,3 4 0 15,-2 2 0-15,1-1 0 0,-6 1 0 16,0 0 0-16,-2-3 0 15,1-2 0-15,-5-5 0 16,-1-3 0-16,-11-18 0 16,20 22 0-16,-20-22 0 15,0 0 0-15,18 3 0 16,-18-3 0-16,0 0 0 16,16-27 0-16,-16 27 0 15,13-30 0-15,-6 10 0 16,0-5 0-16,0 0 0 15,2-6 0-15,-3-1 0 16,3-4 0-16,0-6 0 16,-4-1 0-16,6 0 0 0,-2 0 0 15,0 5 0-15,0 5 0 16,-2 6 0-16,1 9 0 16,-8 18 0-1,14-16 0-15,-14 16 0 0,0 0 0 16,18 20-2-16,-18-20-14 15,11 29-7-15,-11-29-5 16,14 34-3-16,-10-16-1 16,3 5-4-16,-5-3 0 15,-2 0 10-15,5 2 5 16,-5-3 18-16</inkml:trace>
          <inkml:trace contextRef="#ctx0" brushRef="#br0" timeOffset="-1463.0872">1053-92 110 0,'17'-6'37'16,"-17"6"0"-16,23-14-5 15,-3 10-10-15,-20 4-6 0,36-14-15 16,-14 7-1 0,-1 1 0-16,3 3 0 15,-3-4 0-15,3 5-13 0,-8-4-8 16,4 8-5-16,-20-2-2 15,22 2-4-15,-22-2 0 16,0 0-3-16,0 0 6 16,0 0 6-16,-22 4 8 15,6-8 15-15</inkml:trace>
          <inkml:trace contextRef="#ctx0" brushRef="#br0" timeOffset="-1215.7262">1182-134 80 0,'-17'22'39'0,"17"-22"-2"16,-12 27-5-16,10-7-4 16,-4-4-7-16,10 11-5 0,-4 0-14 15,7 5-2-15,4 4 0 16,2 0 0-16,-1 0 0 16,3-2 0-16,1-1 0 15,-5-10 0-15,5 1-19 16,-16-24-10-16,11 18-2 15,-11-18-2-15,-5-20 0 16,-10-7-1-16,-1-9 0 16,-11-9 9-16,-11-11 9 15,-5-1 16-15</inkml:trace>
        </inkml:traceGroup>
      </inkml:traceGroup>
    </inkml:traceGroup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8:14.73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AEE6AB7-36AD-4C1F-96F0-DA91F27114A4}" emma:medium="tactile" emma:mode="ink">
          <msink:context xmlns:msink="http://schemas.microsoft.com/ink/2010/main" type="inkDrawing" rotatedBoundingBox="19388,11132 22718,11235 22716,11293 19386,11189" semanticType="underline" shapeName="Other">
            <msink:sourceLink direction="with" ref="{43DA5CFC-B3D9-42D5-B3FF-0EA97D92802A}"/>
            <msink:sourceLink direction="with" ref="{9050483E-5781-4A2C-9DFC-DDDE0DFDCCAF}"/>
          </msink:context>
        </emma:interpretation>
      </emma:emma>
    </inkml:annotationXML>
    <inkml:trace contextRef="#ctx0" brushRef="#br0">0 41 89 0,'0'0'32'16,"16"1"1"-16,1-2-10 16,-1-7-6-16,13 5-2 15,-2-4-2-15,7 3-2 16,6-3-3-16,7 1-8 0,3 5 1 16,4-3-1-16,6 4 0 15,-1 0 0-15,8 2 0 16,4 1 0-1,-3 3 0-15,1 1 0 16,-1-2 0-16,1 1 0 0,-1 1 0 16,-1-2 0-16,0 1-1 15,-4-1 2-15,-2 1-2 16,-1-1 2-16,-2-1-1 16,-4-1 0-16,0 1 0 15,-2-2 0-15,-3-2 0 16,0 1 0-16,-4-2 0 15,2 1 0-15,-4 0 0 0,2-2 0 16,-2 2 0-16,1 0 0 16,-1 2 0-16,0-4 0 15,4 4 0-15,0-4 0 16,0 2 1-16,0 0-1 16,2 0 0-16,-2 0-1 15,1 0 1-15,1 0 0 16,0 0 0-16,0 0 0 15,1 0 0-15,1 2-1 16,-1-2 1-16,2 3 0 16,-1-1 0-16,0 2 0 15,-3-3 0-15,3 3 0 16,-3 0 0-16,3 1 1 0,-2-3-1 16,-2 1-1-16,-2-3 2 15,0 0-1 1,-4 0 0-16,1 0 0 15,-6 0 0-15,-4-1 0 0,-3 1-1 16,-5 0 1-16,-6 3-1 16,-18-3 1-16,25 4-1 15,-25-4 0-15,0 0 0 16,0 0 0-16,-5 16-1 16,5-16-4-16,-20 7-8 15,20-7-6-15,-27 7-4 16,5-5-4-16,22-2-3 15,-34 2 1-15,34-2 0 16,-27-4 6-16,27 4 6 16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3-12-12T13:08:13.40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468A9B6-5502-4F80-A17E-E17E8BC2F335}" emma:medium="tactile" emma:mode="ink">
          <msink:context xmlns:msink="http://schemas.microsoft.com/ink/2010/main" type="inkDrawing" rotatedBoundingBox="28690,14582 28705,14582 28705,14597 28690,14597" shapeName="Other">
            <msink:destinationLink direction="with" ref="{DCE47730-3BAE-476F-A5E0-D7E11DF4195E}"/>
          </msink:context>
        </emma:interpretation>
      </emma:emma>
    </inkml:annotationXML>
    <inkml:trace contextRef="#ctx0" brushRef="#br0">2109 691 0,'0'0'16,"0"0"-16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3-12-12T13:08:05.66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CE47730-3BAE-476F-A5E0-D7E11DF4195E}" emma:medium="tactile" emma:mode="ink">
          <msink:context xmlns:msink="http://schemas.microsoft.com/ink/2010/main" type="inkDrawing" rotatedBoundingBox="26581,14122 27497,13848 27527,13947 26610,14221" semanticType="callout" shapeName="Other">
            <msink:sourceLink direction="with" ref="{E468A9B6-5502-4F80-A17E-E17E8BC2F335}"/>
          </msink:context>
        </emma:interpretation>
      </emma:emma>
    </inkml:annotationXML>
    <inkml:trace contextRef="#ctx0" brushRef="#br0">0 232 0,'0'0'16,"0"0"-16,192 0 16,-67 0-16,0-51 15,11 25-15,-34 7 16,-23-6-16,-33-1 0,-23 13 15,-12-12-15,0 12 16,1 0-16,-1 1 16,0 5-16,-11 7 15,12 0-15,-12 0 16,11 0-16,-11 0 0,11 0 16,1 0-16</inkml:trace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8:42.10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CB6D205-A1C3-4DEA-8858-08AA4F0ED5A2}" emma:medium="tactile" emma:mode="ink">
          <msink:context xmlns:msink="http://schemas.microsoft.com/ink/2010/main" type="writingRegion" rotatedBoundingBox="14017,7696 24166,8034 23982,13552 13834,13214"/>
        </emma:interpretation>
      </emma:emma>
    </inkml:annotationXML>
    <inkml:traceGroup>
      <inkml:annotationXML>
        <emma:emma xmlns:emma="http://www.w3.org/2003/04/emma" version="1.0">
          <emma:interpretation id="{C947863F-0F8E-471E-B687-357A68FCF660}" emma:medium="tactile" emma:mode="ink">
            <msink:context xmlns:msink="http://schemas.microsoft.com/ink/2010/main" type="paragraph" rotatedBoundingBox="16016,7763 23140,8000 23069,10148 15944,991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C0DE46C2-0D27-4FB3-B2C5-5E40A3101CBE}" emma:medium="tactile" emma:mode="ink">
              <msink:context xmlns:msink="http://schemas.microsoft.com/ink/2010/main" type="line" rotatedBoundingBox="16015,7763 23140,8000 23091,9484 15966,9246"/>
            </emma:interpretation>
          </emma:emma>
        </inkml:annotationXML>
        <inkml:traceGroup>
          <inkml:annotationXML>
            <emma:emma xmlns:emma="http://www.w3.org/2003/04/emma" version="1.0">
              <emma:interpretation id="{6BD787E1-9613-4EA3-9C1F-5F3D5753EFD4}" emma:medium="tactile" emma:mode="ink">
                <msink:context xmlns:msink="http://schemas.microsoft.com/ink/2010/main" type="inkWord" rotatedBoundingBox="16025,7713 19528,8402 19304,9538 15802,8849"/>
              </emma:interpretation>
              <emma:one-of disjunction-type="recognition" id="oneOf0">
                <emma:interpretation id="interp0" emma:lang="en-US" emma:confidence="0">
                  <emma:literal>Agets</emma:literal>
                </emma:interpretation>
                <emma:interpretation id="interp1" emma:lang="en-US" emma:confidence="0">
                  <emma:literal>Vagets</emma:literal>
                </emma:interpretation>
                <emma:interpretation id="interp2" emma:lang="en-US" emma:confidence="0">
                  <emma:literal>Vagetr</emma:literal>
                </emma:interpretation>
                <emma:interpretation id="interp3" emma:lang="en-US" emma:confidence="0">
                  <emma:literal>Vegas</emma:literal>
                </emma:interpretation>
                <emma:interpretation id="interp4" emma:lang="en-US" emma:confidence="0">
                  <emma:literal>Vegeta</emma:literal>
                </emma:interpretation>
              </emma:one-of>
            </emma:emma>
          </inkml:annotationXML>
          <inkml:trace contextRef="#ctx0" brushRef="#br0">-6271-3202 103 0,'0'0'41'0,"0"0"-2"16,0 0-8-16,-9-17-7 15,9 17-8-15,0 0-15 16,2 18-1-16,-2-18 0 16,18 26 0-16,-5-8 0 15,5 7 0-15,2 7 0 0,7 6 0 16,2 7 0-16,5 3 0 15,2 6 0 1,2 2 0-16,4 2 0 16,1-6 0-16,-3-2 0 0,-1-6 0 15,-4-8 0-15,-3-4 0 16,-1-5 0-16,-8-7 0 16,-1-4 0-16,-22-16 0 15,30 20 0-15,-30-20 0 16,26 1 0-16,-26-1 0 15,18-9 0-15,-18 9 0 16,18-26 0-16,-6 8 0 16,-3-8 0-16,2-2 0 0,0-7 0 15,-2-8 0 1,0-5 0-16,0-1 0 0,0-1 0 16,0-1 0-1,2 3 0-15,-2 6 0 0,0 6 0 16,0 9 0-16,-2 8 0 15,-7 19 0-15,13-22 0 16,-13 22 0-16,0 0 0 16,16 0 0-16,-16 0 0 15,9 16 0-15,-2 2-11 16,-7-18-11-16,13 34-2 16,-9-16-6-16,3 9-1 15,-4-3 0-15,3 4-1 16,1 1 8-16,-1 0 6 15,3 2 4-15,0-1 4 16,3-1 4-16,-1 0 5 16</inkml:trace>
          <inkml:trace contextRef="#ctx0" brushRef="#br0" timeOffset="406.178">-5325-2621 55 0,'0'0'24'0,"0"0"6"15,0 0 2-15,18 3 1 16,-18-3-8-16,25-14-4 16,-1 7-4-16,5-2-4 15,3 2-8-15,4-1-5 16,2 3 0-16,0 3 0 16,0 2 0-16,-2 2 0 15,-5 0-3-15,-4 9-15 16,-11-4-4-16,0 9-5 15,-16-16-5-15,6 32 1 16,-6-32-1-16,-18 31 0 0,18-31 3 16,-37 20 6-16,19-13 18 15,-7-9 5-15</inkml:trace>
          <inkml:trace contextRef="#ctx0" brushRef="#br0" timeOffset="682.7063">-5195-2533 102 0,'-2'18'38'15,"2"-18"-2"-15,0 34-8 16,0-18-10-16,13 6-4 16,-2-4-4-16,3 7-2 0,4-2-7 15,4 1-1-15,-4-1 0 16,2 1 0-16,-4-1-1 15,-4-7-11-15,5 2-6 16,-17-18-5-16,23 20-2 16,-23-20-5-16,16-2-2 15,-16 2 0-15,20-21 2 16,-9 4 8-16,0-4 7 16,2-3 4-16</inkml:trace>
          <inkml:trace contextRef="#ctx0" brushRef="#br0" timeOffset="1517.8248">-4573-2422 2 0,'20'0'5'16,"2"4"1"-16,-2-4 2 15,1 0 2-15,-3-2 2 16,2-1 4-16,-3-3 3 16,-1-1 6-16,0 0 2 15,-16 7-1-15,20-20-3 16,-17 4-1-16,-3 16-2 16,6-29-4-16,-4 11-4 0,-10-2-6 15,3 2-6 1,-4-1 0-16,-4-1 0 0,-3 4 0 15,16 16 0 1,-30-27 0-16,10 21 0 0,-4 4 0 16,-1 6 0-16,-4 5 0 15,0 9 0-15,-3 5 0 16,-1 8 0-16,4 5 0 16,4 3 0-16,9 1 0 15,5 1 0-15,11-5 0 16,11-7 0-16,9-7 0 15,9-8 0-15,7-8 0 16,5-8 0-16,1-4 0 0,-1-6 0 16,1-3 0-16,-6-3 0 15,-6-1 0 1,-4-1 0-16,-6-2 0 16,-8 2 0-16,-5 1 0 0,-3 1 0 15,-4 18 0-15,-9-29 0 16,9 29 0-16,-13-16 0 15,13 16 0-15,0 0 0 16,-16 10 0-16,16-10 0 16,4 33 0-16,7-8 0 15,3 7 0-15,8 6 0 16,7 11 0-16,3 8 0 0,4 6 0 16,-2 6 0-1,2 3 0-15,-3 1 0 16,-1-4 0-16,-10-3 0 15,-7-10 0-15,-8-5 0 0,-7-12 0 16,-4-8 0-16,-10-11 0 16,-4-11 0-16,-8-11 0 15,-4-7 0-15,-3-13-4 16,-6-12-8-16,-1-2-5 16,-3-11-2-16,10 6-4 15,-5-13 0-15,13 11-2 16,3-6-3-16,13 6 1 15,7 3 7-15,10 3 3 16,10 4 1-16,-2 1 0 16,11 7 9-16,-2-1 7 15</inkml:trace>
          <inkml:trace contextRef="#ctx0" brushRef="#br0" timeOffset="2179.2584">-4112-2294 92 0,'0'0'33'15,"25"-3"-1"-15,-9 1-6 16,-16 2-5-16,33-11-3 16,-17 0-5-16,4-1-3 15,-1-5-3-15,3-1-5 16,0-1-2-16,-4-5 1 16,-4-1-1-16,-3-2 0 15,-6-2 0-15,-6 2 0 16,-12 0 0-16,-5 4 0 15,-7 5 0-15,-6 2 0 0,0 9 0 16,-3 5 0-16,0 13 0 16,5 7 0-1,4 9 0-15,3 5 0 0,8 6 0 16,5 5 0-16,9 0 0 16,5 2 0-16,8-2 0 15,5-5 0-15,3 0-1 16,6-8 0-16,-1-3 0 15,4-14 1-15,5-6-4 16,-5-10-6-16,8-8-5 16,-5-9-5-16,5-3-4 15,-2-12-1-15,3 3-6 16,-4-4 0-16,-3 0 3 0,-3 2 6 16,-7-6 4-16,-1 2 6 15,-8-5 5 1,-6 2 3-16,-3-2 4 15,-4 1 0-15,-6 3 13 0,-1 5 3 16,0 8 4-16,-4 7 4 16,11 19 6-16,0 0 3 15,-18-2 0-15,20 23-3 16,-2 10-9-16,12 12-5 16,1 4-3-16,7 12-8 15,-2 4-5-15,5 2 0 16,3 3 0-16,-3-1 0 15,2-6 0-15,-8-10-11 16,4-3-11-16,-10-15-6 16,-2-8-4-16,-9-25 0 15,0 0-2-15,0 0-4 16,-23-40 0-16,3 6 19 0,-7-11 19 16</inkml:trace>
          <inkml:trace contextRef="#ctx0" brushRef="#br0" timeOffset="2769.7058">-3719-2389 110 0,'0'0'39'0,"0"0"0"15,27-13-8-15,-9 1-19 0,11-8-13 16,7 5-11 0,-2-6-10-16,17 6-1 0,-6-3-4 15,9 8 0 1,-2-3-1-16,2 6 6 15,-7 5 8-15,-5 0 9 0,-10 4 7 16,-8 4 13-16,-6 4 12 16,-18-10 1-16,-6 25 1 15,-19-14 0-15,2 7-2 16,-17-7-4-16,4 3-4 16,-9-5-13-16,3 0-6 15,6-1 0-15,7-3 0 16,10-1 0-16,19-4 0 15,0 0 0-15,0 0 0 16,25 5 0-16,4-5 0 16,7 0 0-16,5 0 0 15,4 0 0-15,4 4 0 0,0 1 0 16,1 4 0-16,-1 4 0 16,-2 3 0-16,-2 4 0 15,-5 5 0-15,-6 4 0 16,-7-2-1-16,-7 1 2 15,-7-4-1-15,-6-1 0 16,-7-3 0-16,-9-2 0 16,-7-5 0-16,-6-8 0 15,-7-7 0-15,-2-7 0 16,-7-5-4-16,2-2-8 16,-7-8-6-16,11 1-6 15,-3-6-2-15,14 7-5 16,-1-3-1-16,17 7 2 0,5-2 2 15,10 2 8-15,10 2 6 16,7 0 5-16,13 3 3 16,7 1 6-16,11 3 0 15</inkml:trace>
        </inkml:traceGroup>
        <inkml:traceGroup>
          <inkml:annotationXML>
            <emma:emma xmlns:emma="http://www.w3.org/2003/04/emma" version="1.0">
              <emma:interpretation id="{4BABBCFF-AC87-4939-86BB-CF270873755A}" emma:medium="tactile" emma:mode="ink">
                <msink:context xmlns:msink="http://schemas.microsoft.com/ink/2010/main" type="inkWord" rotatedBoundingBox="19607,7974 23135,8007 23123,9241 19595,9208"/>
              </emma:interpretation>
              <emma:one-of disjunction-type="recognition" id="oneOf1">
                <emma:interpretation id="interp5" emma:lang="en-US" emma:confidence="1">
                  <emma:literal>bigger</emma:literal>
                </emma:interpretation>
                <emma:interpretation id="interp6" emma:lang="en-US" emma:confidence="0">
                  <emma:literal>beiger</emma:literal>
                </emma:interpretation>
                <emma:interpretation id="interp7" emma:lang="en-US" emma:confidence="0">
                  <emma:literal>biggest</emma:literal>
                </emma:interpretation>
                <emma:interpretation id="interp8" emma:lang="en-US" emma:confidence="0">
                  <emma:literal>binger</emma:literal>
                </emma:interpretation>
                <emma:interpretation id="interp9" emma:lang="en-US" emma:confidence="0">
                  <emma:literal>bagger</emma:literal>
                </emma:interpretation>
              </emma:one-of>
            </emma:emma>
          </inkml:annotationXML>
          <inkml:trace contextRef="#ctx0" brushRef="#br0" timeOffset="3561.8565">-2609-2603 6 0,'-2'-54'9'0,"-7"0"3"16,0-4 4-16,-4-3 3 16,2 5 6-16,-5 4 3 15,7 14 3-15,-2 6-1 16,11 32-5-16,0 0-4 0,0 0-3 15,33 54-4-15,-4 3-13 16,1 10-1 0,6 12 0-16,2 4 0 15,0 2 0-15,0-1 0 0,-2-7 0 16,-5-6 0-16,-1-10 0 16,-1-9 0-16,-3-12 0 15,-5-12 0-15,-3-8 0 16,-1-13 0-16,-17-7 0 15,21-21 0-15,-15-4 0 16,-5-10-1-16,1-4 1 16,-4-6 1-16,2-4-1 15,2 2 0-15,4 1 0 16,3 2 0-16,7 9 0 16,7 9 0-16,8 12 0 15,7 9 0-15,9 12 0 16,0 7 0-16,1 13 0 0,1 5 0 15,-4 8 0-15,-5 0 0 16,-8 3 0-16,-8 2 0 16,-10-2 0-16,-10 2 0 15,-6-7 0-15,-10-2 0 16,-8-7 0-16,-7-6 0 16,-8-9 0-16,-1-8-1 15,-2-12 1-15,-1-4-2 16,-5-10-4-16,10-4-2 15,-2-8-1-15,13 1-4 16,4-5-6-16,18 4-4 16,1-2-4-16,14 5-3 0,8 0 4 15,8 2 2-15,7 4 1 16,0-1 3-16,3 6 6 16,0 0 5-16</inkml:trace>
          <inkml:trace contextRef="#ctx0" brushRef="#br0" timeOffset="3889.7939">-1588-2745 6 0,'2'28'-1'16,"5"-1"1"-16,11-3-1 16,5-4-1-16,12-4 1 0</inkml:trace>
          <inkml:trace contextRef="#ctx0" brushRef="#br0" timeOffset="3754.3664">-1588-2497 64 0,'16'20'23'0,"0"7"3"16,-1 1 1-16,6 12-4 16,-2-2-1-16,9 5-4 15,-8-3-6-15,7-6-10 0,-3-5-13 16,-3-17-12-16,1-6-9 15,-7-23 0-15,-1-6-1 16,-9-17 0-16,1-8 4 16</inkml:trace>
          <inkml:trace contextRef="#ctx0" brushRef="#br0" timeOffset="4566.031">-1000-2425 73 0,'0'0'29'15,"18"-16"4"-15,-18 16-4 16,11-29-5-16,-6 9-2 16,-10-5-5-16,3 5-4 15,-10-7-5-15,-1 4-3 0,-5-1-3 16,-4 3-2-16,-3 5 0 15,-4 8 0 1,0 7 0-16,0 6 0 16,-1 9 0-16,-1 8 0 0,2 7 0 15,6 3 0-15,5 4 0 16,7 2-1-16,5-2 1 16,8-4-1-16,9-5 1 15,7-5-1-15,7-10 1 16,4-4-1-16,2-7 1 15,0-6 0-15,1-6-1 16,-5-3 1-16,0-2 0 16,-3-4 0-16,-6 0 0 15,-4-5 0-15,-5 0 0 16,-3-1 0-16,-5 0 1 0,1 4-1 16,-2 2 0-1,-2 4 1-15,2 16-1 0,0 0 0 16,0 0 0-16,6 32 0 15,3-1 0-15,5 8 0 16,4 6 0-16,8 8 0 16,2 2-1-16,5 3 1 15,3 5 0-15,0-2 0 16,-3 2 0-16,-6-3 1 16,-8-3-1-16,-8-1 0 0,-9-11 1 15,-9-4-1 1,-9-10 0-16,-4-6 0 15,-7-11-4-15,-8-12-8 16,8-4-6-16,-7-16-4 16,5-1-2-16,0-16-2 0,11-1-2 15,2-12-2-15,11-3 1 16,8-1 8-16,8-3 6 16,11 2 3-16,7 1 4 15</inkml:trace>
          <inkml:trace contextRef="#ctx0" brushRef="#br0" timeOffset="5917.7987">-561-2369 49 0,'0'0'16'0,"18"-9"-1"16,-18 9-1-16,16-20-1 0,-16 20 1 15,11-29 3-15,-11 29 4 16,9-36-1-16,-6 18-3 15,-8-5-1-15,3 3-2 16,-9-7-1-16,-1 7-2 16,-8-1-6-16,-2 3-5 15,-5 1 0-15,-4 5 0 16,1 5 0-16,-1 7 0 16,-3 7 0-16,3 5 0 15,2 8 0-15,4 5 0 16,3 2 0-16,6 4 0 15,7-1 0-15,4 3 0 16,10-4 0-16,6-4-1 0,9-4 0 16,5-4 1-16,8-7 0 15,3-1-1-15,2-9 1 16,-1-5 0-16,-1-2 0 16,-1-4 0-16,-6-3 0 15,-2-3 0-15,-6 1 0 16,-6-2 0-16,-4-2 0 15,-6-1 0-15,-3-1 1 16,-2-1-1-16,-4 3 0 16,4 20 1-16,-9-23-1 15,9 23 0-15,0 0 0 16,0 0 0-16,4 34 1 16,7-9-2-16,7 6 1 0,2-1-1 15,7 4 1-15,5 1 0 16,2 6 0-16,4 2 0 15,-2 2-1-15,0 4 1 16,-5 3 0-16,-2 0 1 16,-6-1-1-16,-5 1 0 15,-3-4 0-15,-8-3 0 16,-7-3 0-16,-5-6 0 16,-6-9 0-16,-2-6-1 15,-7-6 1-15,-3-10-1 16,-2-12 1-16,-2-9 0 15,0-13-1-15,-2-9 1 16,3-7 0-16,7-7 0 0,4-6 1 16,10 1-1-16,7 1 0 15,8 2 0-15,8 4 1 16,9 3-2-16,6 2 1 16,3 3 0-16,4 1 1 15,-1-2-2-15,1 0 2 16,0 1 0-16,-6 1 0 15,-3 1 0-15,-6 6-1 16,-5 4 0-16,-9 4 0 16,-6 10 0-16,-5 16 0 15,-16-7 0-15,0 14 0 16,-2 13 0-16,-6 7 0 0,1 7 0 16,1 4 0-16,6 5 0 15,5 2 0-15,7 0-1 16,8-4 0-16,3-6 0 15,11-7 1 1,4-8-1-16,7-5 0 0,1-10 1 16,3-7-1-16,3-7 1 15,0-3-1-15,2-6 1 16,-4-2 0-16,-1-4 0 16,-6-3 0-16,-6-1 1 15,-4-5-1-15,-6 1 1 16,-8 0-1-16,-5 6 1 15,-1 5 0-15,-1 3 0 0,4 18-1 16,0 0 1-16,0 0-1 16,-5 30 0-1,12-3 0-15,6 4-1 16,1 1 1-16,4 2-1 0,0-3 0 16,2-2 1-16,0-4-1 15,-2-3 1-15,-4-4 0 16,-14-18 0-16,11 19 0 15,-11-19-2-15,0 0-5 16,-16 4-1-16,16-4-1 16,-36-16 2-16,14 0 2 15,-1-6 4-15,1-5 1 16,2-9 2-16,2-9 5 0,13-2 2 16,8-7 1-1,14 4-2-15,8-2-2 16,13 3-4-16,10 8-2 15,12 7 0-15,9 16-13 0,-5 1-11 16,1 17-7-16,-9 4-1 16,-3 10-1-16,-19 4-1 15,-11 8-2-15,-19-3 1 16,-18-1 19-16</inkml:trace>
        </inkml:traceGroup>
      </inkml:traceGroup>
      <inkml:traceGroup>
        <inkml:annotationXML>
          <emma:emma xmlns:emma="http://www.w3.org/2003/04/emma" version="1.0">
            <emma:interpretation id="{AFD71B67-C7F7-478C-BAFB-DD29D940F77E}" emma:medium="tactile" emma:mode="ink">
              <msink:context xmlns:msink="http://schemas.microsoft.com/ink/2010/main" type="line" rotatedBoundingBox="16226,8807 18972,9124 18855,10133 16110,9816"/>
            </emma:interpretation>
          </emma:emma>
        </inkml:annotationXML>
        <inkml:traceGroup>
          <inkml:annotationXML>
            <emma:emma xmlns:emma="http://www.w3.org/2003/04/emma" version="1.0">
              <emma:interpretation id="{DA06AA28-854C-4349-822E-07947E0D4CE5}" emma:medium="tactile" emma:mode="ink">
                <msink:context xmlns:msink="http://schemas.microsoft.com/ink/2010/main" type="inkWord" rotatedBoundingBox="16226,8807 18972,9124 18855,10133 16110,9816"/>
              </emma:interpretation>
              <emma:one-of disjunction-type="recognition" id="oneOf2">
                <emma:interpretation id="interp10" emma:lang="en-US" emma:confidence="1">
                  <emma:literal>wax</emma:literal>
                </emma:interpretation>
                <emma:interpretation id="interp11" emma:lang="en-US" emma:confidence="0">
                  <emma:literal>us ax</emma:literal>
                </emma:interpretation>
                <emma:interpretation id="interp12" emma:lang="en-US" emma:confidence="0">
                  <emma:literal>w ax</emma:literal>
                </emma:interpretation>
                <emma:interpretation id="interp13" emma:lang="en-US" emma:confidence="0">
                  <emma:literal>we ax</emma:literal>
                </emma:interpretation>
                <emma:interpretation id="interp14" emma:lang="en-US" emma:confidence="0">
                  <emma:literal>wd ax</emma:literal>
                </emma:interpretation>
              </emma:one-of>
            </emma:emma>
          </inkml:annotationXML>
          <inkml:trace contextRef="#ctx0" brushRef="#br0" timeOffset="7202.75">-6117-1761 95 0,'-2'27'21'16,"0"-2"-1"-16,-1 4-11 15,6 12-4-15,3 4 0 16,6 9 1-16,5 0 1 16,4 2 3-16,4-15 3 15,6-1-1-15,-2-15 0 16,5-11-1-16,-1-12-2 0,1-13-2 15,-1-10-2 1,-3-8-2-16,-3-7-3 16,-3-2-1-16,-3-3 1 15,-6 1 0-15,-8 4 0 0,-2 4 1 16,-3 7-1-16,-4 9 1 16,2 16 0-16,0 0 0 15,0 0-1-15,-7 32 0 16,14 0 0-16,6 10 0 15,3 3 0-15,10 1-1 16,6-1 1-16,8-3-1 16,7-10 1-16,5-8 0 15,0-14 1-15,6-10-1 0,-2-12 0 16,-5-8 0 0,-6-7 1-16,-7-5-1 15,-11-3 0-15,-9-4 0 16,-13 3 0-16,-9 0 0 0,-10-4-1 15,-8-1 1-15,-5 1-1 16,-3 1 0-16,-1 1 0 16,-2 4 0-16,10 7-4 15,3-2-4-15,13 15-4 16,2-3-5-16,5 17-4 16,21-25-1-16,4 16-2 15,1-9-2-15,6 2 4 16,1 0 3-16,-1-6 7 15,-1 2 4-15,-2 2 5 16,-6 0 4-16,-3 4 5 16,-20 14 6-16,23-25 5 15,-23 25 6-15,2-18 6 0,-2 18 0 16,0 0-2-16,0 0-3 16,-3 22-3-16,10 12-3 15,-4 7-4-15,6 15-6 16,2 16-6-16,-2 9-1 15,2 12 1-15,-4 6-1 16,1 0 0-16,-3-2 0 16,-1-7 0-16,-1-12-7 15,3-10-8-15,-6-19-8 16,7-11-3-16,-2-22-6 16,-5-16 0-16,18-11-1 15,-5-14 0-15,-2-17 4 16</inkml:trace>
          <inkml:trace contextRef="#ctx0" brushRef="#br0" timeOffset="7953.1832">-3923-1376 37 0,'-23'-20'15'0,"-5"2"2"15,3 0 0-15,-2 0 0 16,-2 0 0-16,4 5-1 16,-4-3 0-16,6 4 0 15,-4-8 2-15,7 7 0 16,-7-5-2-16,10 4-2 16,-8-4-2-16,9 4-3 15,-4-3-9-15,0 8 0 0,0 2 0 16,4 2 0-16,0 5 0 15,0 5 0-15,-1 6 0 16,3 7 0-16,0 7 0 16,5 4 0-16,-4 5 0 15,2 9 0-15,6 4 0 16,-3 3 0-16,12 1 0 16,-2-4 0-16,7-6 0 15,0-5 0-15,7-5 0 16,-1-15-1-16,1-5 1 15,2-10 0-15,-18-1 0 16,34-10 0-16,-34 10 0 16,25-26 0-16,-25 26 0 0,22-28 0 15,-22 28 0-15,18-22 0 16,-18 22 0-16,15-18 0 16,-15 18-1-16,0 0 1 15,14-16 0-15,-14 16 0 16,0 0-1-16,0 0-4 15,16-9-2-15,-16 9-4 16,0 0-3-16,0 0-3 16,0 0-5-16,0 0-1 15,0 0-2-15,13-22 2 16,-13 22 0-16,0 0 1 16,9-18 3-16,-9 18 4 15,0 0 3-15,14-18 2 0</inkml:trace>
          <inkml:trace contextRef="#ctx0" brushRef="#br0" timeOffset="9305.8415">-3627-1817 24 0,'0'0'15'15,"22"-18"2"-15,-22 18 5 16,10-22 5-16,-10 22 1 16,8-16 0-16,-8 16-2 15,0 0-4-15,0 0-3 16,0 0-5-16,0 0-4 15,-20 16-8-15,11 6-1 16,-7 7-1-16,3 10 0 0,-3 8 0 16,-2 5 0-1,-4 6 0-15,-5 5 0 16,-2 3 0-16,-5 1 0 16,-2-4 0-16,-2-7 0 0,-2-6 0 15,-3-5 0-15,-1-9 0 16,1-7 0-16,-4-11 0 15,2-5 0-15,0-8 0 16,0-3 0-16,2-6 0 16,1-7 0-16,4-5 0 15,2-4 0-15,4-7 0 16,3-3 0-16,7-8 0 16,2-2 0-16,4-3 0 0,5 0-1 15,4-2 2 1,7 0-2-16,5-2 2 15,8 2-1-15,1 6 0 16,10 5 0-16,1 5 0 0,4 7 0 16,2 10 0-16,-2 8 0 15,5 11 0-15,2 9 0 16,4 6 0-16,-2 5 0 16,3 4 0-16,4 1 0 15,4 2 0-15,1-3 0 16,3 1 0-16,-3-1 0 15,1 3 0-15,1 0 0 16,-5 2 0-16,-4 0 0 16,-3 0 0-16,-4 0-1 15,-7 0 1-15,-4-2 0 16,-1-3 0-16,-6-4 0 16,0-4 0-16,-2-1 0 0,-3-4 0 15,-1-2 0-15,-12-16 0 16,24 21 0-16,-24-21 0 15,16 9 0-15,-16-9 1 16,0 0-1-16,18 0-4 16,-18 0-15-16,0 0-11 15,2-19-3-15,-2 19-3 16,-9-24-6-16,2-1-1 16,-1-13-2-16</inkml:trace>
        </inkml:traceGroup>
      </inkml:traceGroup>
    </inkml:traceGroup>
    <inkml:traceGroup>
      <inkml:annotationXML>
        <emma:emma xmlns:emma="http://www.w3.org/2003/04/emma" version="1.0">
          <emma:interpretation id="{597B5852-1FC3-478D-8071-E6D6CB4F0C79}" emma:medium="tactile" emma:mode="ink">
            <msink:context xmlns:msink="http://schemas.microsoft.com/ink/2010/main" type="paragraph" rotatedBoundingBox="16732,10974 23954,9634 24260,11283 17038,12624" alignmentLevel="3"/>
          </emma:interpretation>
        </emma:emma>
      </inkml:annotationXML>
      <inkml:traceGroup>
        <inkml:annotationXML>
          <emma:emma xmlns:emma="http://www.w3.org/2003/04/emma" version="1.0">
            <emma:interpretation id="{8F779C6E-335C-4D60-AE7F-D9778D8BED5F}" emma:medium="tactile" emma:mode="ink">
              <msink:context xmlns:msink="http://schemas.microsoft.com/ink/2010/main" type="inkBullet" rotatedBoundingBox="16793,11301 16808,11299 16815,11334 16800,11336"/>
            </emma:interpretation>
            <emma:one-of disjunction-type="recognition" id="oneOf3">
              <emma:interpretation id="interp15" emma:lang="en-US" emma:confidence="0">
                <emma:literal>•</emma:literal>
              </emma:interpretation>
            </emma:one-of>
          </emma:emma>
        </inkml:annotationXML>
        <inkml:trace contextRef="#ctx0" brushRef="#br0" timeOffset="-14392.3581">-5487 317 1 0,'0'0'0'0,"0"0"0"0,0 0 0 16,-8 18 0-16,8-18 0 15,0 0 0-15,0 0 0 16,0 0 0-16,0 0 0 15,-1 20 0-15</inkml:trace>
      </inkml:traceGroup>
      <inkml:traceGroup>
        <inkml:annotationXML>
          <emma:emma xmlns:emma="http://www.w3.org/2003/04/emma" version="1.0">
            <emma:interpretation id="{38584FC4-96A1-4051-B451-6B6F44FF798C}" emma:medium="tactile" emma:mode="ink">
              <msink:context xmlns:msink="http://schemas.microsoft.com/ink/2010/main" type="line" rotatedBoundingBox="19062,10542 23954,9634 24260,11283 19368,12191"/>
            </emma:interpretation>
          </emma:emma>
        </inkml:annotationXML>
        <inkml:traceGroup>
          <inkml:annotationXML>
            <emma:emma xmlns:emma="http://www.w3.org/2003/04/emma" version="1.0">
              <emma:interpretation id="{9050483E-5781-4A2C-9DFC-DDDE0DFDCCAF}" emma:medium="tactile" emma:mode="ink">
                <msink:context xmlns:msink="http://schemas.microsoft.com/ink/2010/main" type="inkWord" rotatedBoundingBox="19160,11074 19495,11012 19546,11288 19211,11350">
                  <msink:destinationLink direction="with" ref="{48C8E60D-0B91-45A7-8D56-6B8CA5F7859B}"/>
                  <msink:destinationLink direction="with" ref="{AAEE6AB7-36AD-4C1F-96F0-DA91F27114A4}"/>
                </msink:context>
              </emma:interpretation>
              <emma:one-of disjunction-type="recognition" id="oneOf4">
                <emma:interpretation id="interp16" emma:lang="en-US" emma:confidence="0">
                  <emma:literal>•</emma:literal>
                </emma:interpretation>
                <emma:interpretation id="interp17" emma:lang="en-US" emma:confidence="0">
                  <emma:literal>d</emma:literal>
                </emma:interpretation>
                <emma:interpretation id="interp18" emma:lang="en-US" emma:confidence="0">
                  <emma:literal>°</emma:literal>
                </emma:interpretation>
                <emma:interpretation id="interp19" emma:lang="en-US" emma:confidence="0">
                  <emma:literal>oof</emma:literal>
                </emma:interpretation>
                <emma:interpretation id="interp20" emma:lang="en-US" emma:confidence="0">
                  <emma:literal>od</emma:literal>
                </emma:interpretation>
              </emma:one-of>
            </emma:emma>
          </inkml:annotationXML>
          <inkml:trace contextRef="#ctx0" brushRef="#br0" timeOffset="-16102.7528">-2819 283 14 0,'0'0'11'0,"18"-7"-1"0,-18 7 0 15,0 0-1-15,22-18 0 16,-22 18-1-16,11-18-1 16,-11 18 0-16,3-17-1 15,-3 17 0-15,-5-19 1 16,5 19 0-16,-11-18 1 15,11 18 2-15,-21-13 2 16,21 13 1-16,-29-7-1 16,29 7-1-16,-35 2 0 15,17 5 1-15,-3-2-2 16,1 6-2-16,2 0-3 16,18-11 0-16,-25 27-1 15,17-11-1-15,8-16 0 0,-1 31-4 16,1-31 1-16,18 25 0 15,-18-25 0-15,27 11 0 16,-11-11 0-16,0-4 0 16,-16 4 1-16,27-20-1 15,-27 20 0-15,18-27 0 16,-16 11 1-16,0 0-2 16,-8-2 1-16,-3 0 0 15,-5 0-1-15,0 2 1 16,-5 1-1-16,0 4 1 15,-3 2 0-15,0 4 0 16,1 5 0-16,1 5 0 16,2 6 1-16,2 5-1 0,3 2 0 15,2 6 1-15,7 1-1 16,4 0 0-16,4 0 0 16,7-3 1-16,3-2-2 15,4-6 2-15,2-3-1 16,2-6 1-16,1-5-1 15,1-5 1-15,-4-4-1 16,-2-2 1-16,-2-5-1 16,-5-4 0-16,0-1 0 15,-6-3 0-15,-5-1 0 16,-7 2 0-16,-4-3-1 16,-5 1 1-16,-2 4 0 0,-4 1 1 15,-3 7-2-15,0 4 1 16,-1 7 0-1,3 8-1-15,3 6 1 16,2 6 0-16,3 8 0 16,5 2-2-16,2-1 2 0,5 6 1 15,6-3-2-15,5-1 2 16,4-4-1-16,5-3 0 16,1-8 0-16,5-5 1 15,0-5-1-15,3-8 1 16,-3-5-1-16,1-5 0 15,-6-2 0-15,-2-2 0 16,-3-2 0-16,-4-2 0 0,-8 1 0 16,-2 1 0-16,-7 0-1 15,1 4 1 1,7 16 0-16,-23-23-1 16,23 23 1-16,-29 1 0 0,29-1-1 15,-29 22 1-15,20-4-7 16,-2-2-8-16,7 4-7 15,4-20-4-15,-3 25-6 16,3-25-5-16,0 0-1 16,0 0-1-16,0 0 18 15</inkml:trace>
        </inkml:traceGroup>
        <inkml:traceGroup>
          <inkml:annotationXML>
            <emma:emma xmlns:emma="http://www.w3.org/2003/04/emma" version="1.0">
              <emma:interpretation id="{43DA5CFC-B3D9-42D5-B3FF-0EA97D92802A}" emma:medium="tactile" emma:mode="ink">
                <msink:context xmlns:msink="http://schemas.microsoft.com/ink/2010/main" type="inkWord" rotatedBoundingBox="20848,10210 23954,9634 24260,11283 21155,11860">
                  <msink:destinationLink direction="with" ref="{AAEE6AB7-36AD-4C1F-96F0-DA91F27114A4}"/>
                </msink:context>
              </emma:interpretation>
              <emma:one-of disjunction-type="recognition" id="oneOf5">
                <emma:interpretation id="interp21" emma:lang="en-US" emma:confidence="0">
                  <emma:literal>Digit</emma:literal>
                </emma:interpretation>
                <emma:interpretation id="interp22" emma:lang="en-US" emma:confidence="0">
                  <emma:literal>Divot</emma:literal>
                </emma:interpretation>
                <emma:interpretation id="interp23" emma:lang="en-US" emma:confidence="0">
                  <emma:literal>Disinvest</emma:literal>
                </emma:interpretation>
                <emma:interpretation id="interp24" emma:lang="en-US" emma:confidence="0">
                  <emma:literal>Divert</emma:literal>
                </emma:interpretation>
                <emma:interpretation id="interp25" emma:lang="en-US" emma:confidence="0">
                  <emma:literal>Dixit</emma:literal>
                </emma:interpretation>
              </emma:one-of>
            </emma:emma>
          </inkml:annotationXML>
          <inkml:trace contextRef="#ctx0" brushRef="#br0" timeOffset="-25179.5014">283-435 75 0,'0'0'31'0,"0"0"0"15,-2-20-3-15,6 4-7 16,-4 16-3-16,25-29-3 16,-9 15-2-16,-1-6-3 15,3 4-4-15,-4 0-6 0,3-1 0 16,-5 1 0-16,-12 16 0 15,24-27 0-15,-24 27 0 16,20-14 0-16,-20 14-1 16,0 0 1-16,21-6 0 15,-21 6 0-15,16 13 0 16,-16-13 0-16,26 27-1 16,-10-9 1-16,2 2 0 15,4 0 0-15,-1 1 0 16,5-1 0-16,-3 0-1 15,-1-2 1-15,-3-6 0 16,0 4-7-16,-19-16-5 16,27 22-6-16,-27-22-6 15,0 0-3-15,1 16-5 16,-1-16 2-16,-16 6-1 16,16-6 6-16,-20-4 5 15,20 4 6-15</inkml:trace>
          <inkml:trace contextRef="#ctx0" brushRef="#br0" timeOffset="-24515.5392">951-1184 54 0,'0'0'27'16,"25"-28"5"-16,-25 28 0 15,23-13-5-15,-23 13-2 16,22 16-4-16,-7 6-4 15,-6 1-5-15,3 11-5 16,-5 8-7-16,2 6 0 16,2 6-1-16,-2 4 0 15,2-1 0-15,0 3 0 16,-2-1 1-16,4-3-1 16,-1-6 0-16,-1-5 0 0,0-9 1 15,0-7 0-15,-2-4 0 16,2-8 0-16,-11-17 0 15,0 0 0-15,21 5 0 16,-21-5 0-16,13-25 1 16,-8 7-2-16,-1-9 1 15,-1-4 0-15,-3-5 0 16,2-3 0-16,-4-6 0 16,4 0 0-16,-2-4 1 15,-2 4 0-15,6 4 0 16,-2 3 0-16,1 5 0 15,1 6 0-15,-2 8 0 16,-2 19-2-16,5-24 1 0,-5 24 0 16,0 0-7-16,0 0-8 15,0 0-7-15,0 0-3 16,0 0-6-16,11 17 0 16,-7-1 1-16,-4-16-2 15,3 28 6-15,-1-8 7 16,2 2 6-16,1 1 12 15,1 2 1-15</inkml:trace>
          <inkml:trace contextRef="#ctx0" brushRef="#br0" timeOffset="-22954.9866">1274-784 28 0,'-11'-18'13'0,"11"18"1"16,0 0-4-16,4-22-2 16,-4 22 0-16,7-21 0 15,-7 21 0 1,7-24 0-16,-7 24 0 0,9-20 1 16,-9 20 1-16,7-23 0 15,-7 23-1-15,7-23 1 16,-7 23-1-16,8-27 0 15,-8 27 1-15,9-31-2 16,-4 13 1-16,-1-3 0 16,1 3-1-16,-3-6 0 15,2 8 0-15,-3-4-1 16,1 4-2-16,-2-2-1 0,0 18-4 16,0-22 0-1,0 22 0-15,0 0-8 16,-2-21-6-16,2 21-4 15,0 0-4-15,0 0-4 0,0 0-5 16,0 0-1-16,0 0 4 16,0 0 6-16,-1 18 2 15,1-18 2-15,0 0 3 16,0 0 15-16</inkml:trace>
          <inkml:trace contextRef="#ctx0" brushRef="#br0" timeOffset="-24078.6979">1402-638 59 0,'18'1'21'0,"5"-1"2"16,4 0-6-16,2-1-2 16,6 4-2-16,-1-5-1 0,4 4-2 15,-4-4-1-15,4 2-6 16,-7 0-4-16,-4 0-6 15,-2 2-6-15,-9 0-3 16,-16-2-3-16,16 9-5 16,-16-9 0-16,0 0-3 15,-27 11 0-15,9-8 4 16,-5-3 23-16</inkml:trace>
          <inkml:trace contextRef="#ctx0" brushRef="#br0" timeOffset="-23766.2737">1548-592 21 0,'0'0'23'0,"0"22"3"15,0-22-4-15,-2 29 2 16,8-9 0-16,-10-1-2 15,9 10-1-15,-5 0-3 0,6 7-1 16,-4-4-5 0,3 4-3-16,-1-3-4 15,1-1-5-15,-1-5-2 16,-3-5-6-16,7-3-6 16,-8-19-6-16,7 20-5 0,-7-20-4 15,0 0-3-15,0 0 1 16,-11-25 1-16,4 7 6 15,0-7 6-15</inkml:trace>
          <inkml:trace contextRef="#ctx0" brushRef="#br0" timeOffset="-19671.2884">-442-79 50 0,'0'0'21'0,"0"0"5"15,16 6 3-15,-16-6-2 16,0 0-3-16,4-24-2 16,-4 24-2-16,9-21-4 0,-9 21-5 15,7-24-3-15,-4 8-8 16,-3 16 0-16,6-32 0 15,-4 14 0 1,-2-2 0-16,0-2 0 0,-2-1 0 16,0-4 0-16,2-2 0 15,0-7 0-15,0 0-1 16,-2-7 2-16,0 0-2 16,1-4 2-16,-1 2-2 15,-2 4 1-15,-3 1 1 16,5 6-1-16,-1 5-1 15,-1 7 1-15,-1 6-1 16,5 16 0-16,-11-20-2 0,11 20-8 16,0 0-7-16,0 0-6 15,-22 4-2 1,22-4-5-16,-18 16-1 16,18-16-3-16,-22 18 3 0,6-11 5 15,16-7 16-15</inkml:trace>
          <inkml:trace contextRef="#ctx0" brushRef="#br0" timeOffset="-19236.0263">-729-619 62 0,'-16'20'23'0,"16"-20"3"15,0 0-5-15,0 0-4 0,7-21-3 16,4 4 0-16,7 3-3 16,0-4 0-16,3 0-1 15,-1 0-2-15,4-2-4 16,-3 2-1-16,1 4-2 16,-6-2-1-16,2 5 1 15,-18 11 1-15,26-16 0 16,-26 16 1-16,18-4 0 15,-18 4 0-15,0 0 0 16,25 20-1-16,-25-20 0 16,27 25-1-16,-9-9 0 15,2 0-1-15,3 2 0 16,1-1 0-16,1-5-1 0,0 1 1 16,-1-4-1-16,-1 0-6 15,-7-9-7-15,4 5-8 16,-20-5-3-16,26-5-6 15,-26 5 0-15,0 0 0 16,9-18-3-16,-9 18 1 16,0 0 16-16</inkml:trace>
          <inkml:trace contextRef="#ctx0" brushRef="#br0" timeOffset="-18416.0835">-1023-539 66 0,'-9'18'25'0,"1"7"-6"16,1 2-5-16,-2 1-1 16,4 5-2-16,-1-3-1 15,3 3-1-15,-1-4 0 16,2-1-1-16,-3-8-2 16,1 0-2-16,4-20-3 15,-16 25-2-15,16-25-4 16,-23 11 0-16,23-11-1 15,-35 2 0-15,16-4-1 0,-5-3 1 16,1-3 0-16,-4-4 3 16,-1-4 1-16,5-6 1 15,1-1 1 1,3-6 1-16,2 0 2 0,5 0 4 16,4-1 1-16,7 3 0 15,1 3 1-15,0 24 2 16,16-27 1-16,2 26 0 15,-18 1-3-15,38 7-3 16,-17 5-2-16,7 6 1 16,-3 4-2-16,4 5-2 15,-2 2-1-15,0-1 0 0,0 3 1 16,0 0-1-16,-2-1 0 16,-3-1 0-1,-1-4 0-15,-2-1-1 16,-5-5 1-16,-14-19 0 15,25 29 0-15,-25-29 0 0,13 16 0 16,-13-16 0-16,0 0-7 16,0 0-7-16,0 0-7 15,0 0-3-15,0 0-6 16,-27-18-1-16,27 18 0 16,-25-16-2-16,8 4 7 15,17 12 6-15,-30-31 12 16</inkml:trace>
          <inkml:trace contextRef="#ctx0" brushRef="#br0" timeOffset="-25636.2505">583 220 91 0,'0'0'34'0,"0"0"1"16,9-24-7-16,-8 5-7 15,8 1-5-15,-3-9-3 16,1 0-4-16,-1-4-5 15,-1-1-2-15,0-4-2 16,-3-2 2-16,0-3-2 16,0-3 0-16,-2-2 0 15,0-5 0-15,0-3 0 16,-2-2 0-16,0-1 0 16,0 1 0-16,1 6 0 15,-1 3 0-15,-4 7 0 0,3 10 0 16,-3 5 0-16,1 8 0 15,5 17 0-15,-18-18-1 16,18 18-1-16,-16-3 1 16,16 3 0-1,0 0-1-15,-24 18 1 0,24-18-3 16,-12 25-7-16,12-25-5 16,-13 36-7-16,2-18-3 15,6 5-3-15,-8-6-4 16,6 4 0-16,7-21-2 15,-24 27 8-15,24-27 18 16</inkml:trace>
          <inkml:trace contextRef="#ctx0" brushRef="#br0" timeOffset="-26671.1361">0 0 66 0,'0'0'27'0,"0"0"4"16,21 22-6-16,-21-22-4 15,31 14-3-15,-9-8-2 16,7 4-3-16,5-1-3 15,2 4-2-15,2 0-4 16,3 3-5-16,5-4 0 16,-3 5 1-16,-3-1 0 15,-1 0 0-15,-6 2 0 16,-1 0 0-16,-7 2 1 0,-6-4-1 16,-9 4-1-16,-2-4 1 15,-8 2 0-15,-4 0 0 16,-5 0-1-16,-4 4 1 15,-1-1 0-15,-4 1-1 16,0 1 1-16,-4 2 0 16,6-1 0-16,-4-1 0 15,4-1 0-15,1-4 0 16,15-18 0-16,-21 27 0 16,21-27 0-16,-9 18 0 15,9-18 0-15,0 0 0 16,0 0 0-16,-4 18 0 0,4-18 0 15,0 0 0-15,0 0 0 16,0 0 0 0,0 0 0-16,0 0-9 15,0 0-7-15,0 0-7 0,16 10-6 16,-16-10-3-16,0 0 1 16,0 0-1-16,9-27-2 15,-5 8 8-15</inkml:trace>
        </inkml:traceGroup>
      </inkml:traceGroup>
    </inkml:traceGroup>
    <inkml:traceGroup>
      <inkml:annotationXML>
        <emma:emma xmlns:emma="http://www.w3.org/2003/04/emma" version="1.0">
          <emma:interpretation id="{1123FBEC-780D-42AE-A746-3391F0280CDE}" emma:medium="tactile" emma:mode="ink">
            <msink:context xmlns:msink="http://schemas.microsoft.com/ink/2010/main" type="paragraph" rotatedBoundingBox="14037,10918 21285,12175 21020,13703 13772,1244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503F8A5-AADF-4BDD-852E-5E7C405012F8}" emma:medium="tactile" emma:mode="ink">
              <msink:context xmlns:msink="http://schemas.microsoft.com/ink/2010/main" type="line" rotatedBoundingBox="14037,10918 21285,12175 21020,13703 13772,12447"/>
            </emma:interpretation>
          </emma:emma>
        </inkml:annotationXML>
        <inkml:traceGroup>
          <inkml:annotationXML>
            <emma:emma xmlns:emma="http://www.w3.org/2003/04/emma" version="1.0">
              <emma:interpretation id="{B3305258-E43A-48ED-B525-2B616DECFB04}" emma:medium="tactile" emma:mode="ink">
                <msink:context xmlns:msink="http://schemas.microsoft.com/ink/2010/main" type="inkWord" rotatedBoundingBox="15954,10970 18319,12500 17659,13520 15294,11990"/>
              </emma:interpretation>
              <emma:one-of disjunction-type="recognition" id="oneOf6">
                <emma:interpretation id="interp26" emma:lang="en-US" emma:confidence="0">
                  <emma:literal>nitrogen</emma:literal>
                </emma:interpretation>
                <emma:interpretation id="interp27" emma:lang="en-US" emma:confidence="0">
                  <emma:literal>air bigger</emma:literal>
                </emma:interpretation>
                <emma:interpretation id="interp28" emma:lang="en-US" emma:confidence="0">
                  <emma:literal>air, bigger</emma:literal>
                </emma:interpretation>
                <emma:interpretation id="interp29" emma:lang="en-US" emma:confidence="0">
                  <emma:literal>mirage</emma:literal>
                </emma:interpretation>
                <emma:interpretation id="interp30" emma:lang="en-US" emma:confidence="0">
                  <emma:literal>airy bigger</emma:literal>
                </emma:interpretation>
              </emma:one-of>
            </emma:emma>
          </inkml:annotationXML>
          <inkml:trace contextRef="#ctx0" brushRef="#br0" timeOffset="-10723.9746">-5924 1623 48 0,'0'0'15'16,"23"4"4"-16,-23-4 4 15,18 5-4-15,-18-5-1 16,24 13 1-16,-24-13 1 16,34 21-2-16,-18-8-2 15,8 9-3-15,-2-1-5 16,3 4-2-16,2 1-2 15,0 1-4-15,-2 0 0 16,0-2-1-16,1 2 1 16,-1-2 0-16,-2-2 0 15,1-1-1-15,-6-6 1 16,2 0 1-16,-2-5-1 0,0-7 0 16,3-6 0-16,-2-5-1 15,0-6 0-15,-4-3 0 16,5-4 0-16,-2-3 1 15,2-1-1-15,-4 1 1 16,0 0 0-16,-3-1 1 16,1 3-1-16,4-1 0 15,-7 2 0-15,2 0 0 16,-3 1-1-16,-10 19 1 16,24-27 0-16,-24 27-1 15,20-15-6-15,-20 15-6 16,0 0-5-16,0 0-4 15,20 9-4-15,-20-9-2 0,0 0-4 16,5 20-3-16,-5-20 5 16,0 0 6-16,0 0 21 15</inkml:trace>
          <inkml:trace contextRef="#ctx0" brushRef="#br0" timeOffset="-10080.3906">-4997 1490 103 0,'6'18'36'15,"-6"-2"-4"-15,9 9-7 16,-4-5-7-16,10 9-3 15,-3 0-4-15,8 7-2 0,0 0-4 16,0 0-5 0,9 2 0-16,-6 1-1 15,1 1 1-15,-3-2-1 16,-1-4 0-16,0-4 1 0,-4-3-2 16,-1-5 0-16,-6-6 0 15,-9-16 0-15,21 15 0 16,-21-15-1-16,18-9 1 15,-18 9 0-15,11-33 0 16,-11 6 1-16,4-3 1 16,-1-10 1-16,1-3-1 15,0-2 1-15,-1 0 0 0,4 0 0 16,-1 3-1 0,5 6 1-16,-6 8-1 15,-1 8 1-15,1 4-1 16,-5 16 0-16,0 0-1 0,11-17-7 15,-11 17-7-15,0 0-6 16,13 27-3-16,-13-27-5 16,7 26-1-16,-7-10-4 15,0-16-3-15,11 27 8 16,-11-27 21-16</inkml:trace>
          <inkml:trace contextRef="#ctx0" brushRef="#br0" timeOffset="-9660.5956">-4517 1796 76 0,'18'5'37'15,"-18"-5"-3"-15,29 4-7 16,-9 1-9-16,0-5-4 0,5 6-3 15,2-4-2-15,4 3-3 16,-2-1-6-16,-2 1 0 16,-2-3 0-16,-3 0-4 15,1 1-7-15,-23-3-5 16,24 4-5-16,-24-4-5 16,0 0-2-16,0 0-4 15,0 0-1-15,-31 2 1 16,8-6 7-16</inkml:trace>
          <inkml:trace contextRef="#ctx0" brushRef="#br0" timeOffset="-9372.7326">-4437 1830 63 0,'0'0'26'0,"-2"18"-1"15,2-18-1-15,-5 27-2 16,15-9-5-16,-8 0-3 16,5 11-2-16,-8-6-1 15,11 8-2-15,-10-2-2 16,9 1-3-16,0-3-8 16,-5-3-5-16,1-3-5 15,-5-21-4-15,6 22-6 16,-6-22-3-16,0 0-4 0,2-20 1 15,-1 2 5-15,1-7 3 16,2-4 3 0</inkml:trace>
          <inkml:trace contextRef="#ctx0" brushRef="#br0" timeOffset="-2825.9246">-6713 797 73 0,'-14'24'23'16,"14"-24"3"-16,-5 27 3 16,1-9-6-16,13 9-3 15,-4-4-3-15,12 11-2 16,-1-5-2-16,7 5-4 15,4-5-3-15,4-2-7 0,2-7 1 16,1-4 0 0,0-5 1-16,0-4-1 15,-1-7 0-15,-1-4 0 16,-3-5 0-16,0 0 0 16,-2-3 0-16,0-4 0 0,-2-2-1 15,-1 1 1-15,1 3 0 16,-1 0-1-16,-5 3 1 15,1 2-6-15,0 7-8 16,-20 2-5-16,27 4-6 16,-27-4-5-16,0 0-1 15,11 21-2-15,-11-21-5 16,-7 22 3-16,7-22 15 16</inkml:trace>
          <inkml:trace contextRef="#ctx0" brushRef="#br0" timeOffset="-3174.1262">-6608 479 45 0,'0'0'19'0,"-4"-22"6"16,4 22 7-16,-3-18-3 15,3 18-3-15,0 0-2 16,-6-19-4-16,6 19-3 15,0 0-4-15,0 0-8 16,8 27-5-16,-3-6 0 16,2 10 0-16,4 6-1 15,0 8 1-15,5 6 1 16,-1 3-2-16,1 3 2 16,0 1-2-16,0-6 1 0,-1-5 0 15,-1-4 0-15,-3-7 0 16,0-7-1-16,-2-7 1 15,-9-22-1-15,9 23 1 16,-9-23-9-16,0 0-7 16,0 0-7-16,0 0-4 15,-29-32-4-15,29 32-1 16,-34-40 0-16,16 17-1 16,-8-4 8-16,3 0 9 15</inkml:trace>
          <inkml:trace contextRef="#ctx0" brushRef="#br0" timeOffset="-11280.4063">-5749 479 15 0,'0'0'6'0,"0"-16"0"15,0 16 2-15,0-16-1 16,0 16 2-16,0 0-1 15,0-17 1-15,0 17 1 16,0 0-1-16,2-18 1 16,-2 18 0-16,0 0 0 15,0-18 1-15,0 18-1 16,0 0 1-16,-4-23 0 16,4 23 2-16,0 0 3 15,0 0-2-15,0 0-2 16,0 0-1-16,0 0-2 15,0 0-1-15,0 0-2 16,0 0-2-16,-2 22-5 0,6-6-1 16,1 4 2-16,1 3 0 15,-1 6 0-15,4 3 1 16,0 6-1 0,-2 0 0-16,2 3 0 0,-3-1 0 15,1 3 0-15,-1 2 1 16,1 2-1-16,0-1 0 15,0 1 0-15,2 2 0 16,-2-2 0-16,4 1 0 16,-4-1 0-16,6-2-1 15,-6-2 1-15,2-2 0 16,-3 3 0-16,1-1 0 16,0 0 0-16,0-2 0 0,1 4 0 15,-5-3 0 1,4-1 0-16,-1-5 0 15,-1-4-1-15,-1-1 1 16,-1-4-1-16,-1-2 0 0,2-3 1 16,-2-4 0-16,-1 0-1 15,-1 0 1-15,0-2 0 16,0-16 0-16,0 27 0 16,0-27 0-16,-1 22 0 15,1-22 0-15,3 19 0 16,-3-19-1-16,-2 18 1 15,2-18-1-15,0 20 1 16,0-20-1-16,0 20 1 16,0-20-1-16,0 0-1 15,-3 18-9-15,3-18-7 16,0 0-6-16,0 0-4 16,-16-11-3-16,16 11 0 0,-26-30 1 15,8 8 0-15,-5-7 9 16,-6-1 6-16</inkml:trace>
          <inkml:trace contextRef="#ctx0" brushRef="#br0" timeOffset="-12144.8956">-5666 580 1 0,'0'0'0'0,"-16"-4"1"0,16 4-1 15,0 0 0-15,0 0-1 16,0 0 1-16,-20-5 0 16,20 5 0-16,0 0 0 15,0 0 0-15,0 0 0 16,0 0 0-16,-18-4 4 15,18 4 0-15,0 0 0 16,0 0-1-16,0 0-1 0,0 0 1 16,0 0-1-1,0 0 1-15,0 0-1 16,0 0 1-16,-15-18-1 16,15 18 0-16,0 0 0 15,0 0-1-15,0 0 0 0,0 0-1 16,-5-20 0-16,5 20 0 15,0 0 0-15,0-16 0 16,0 16 0-16,0 0 1 16,2-16-1-16,-2 16-1 15,0 0 0-15,0 0-1 16,0 0-1-16,0 0-1 16,-7-16 0-16,7 16-1 15,0 0 0-15,0 0 0 16,0 0-1-16,0 0 3 15,0 0 3-15</inkml:trace>
          <inkml:trace contextRef="#ctx0" brushRef="#br0" timeOffset="-8495.2871">-3804 1634 87 0,'0'0'24'0,"0"0"3"16,0 0-2-16,0 27-5 15,0-27-6-15,11 32-2 16,-4-10-2-16,6 7 0 15,-1 1-4-15,3 6-3 16,-1 0-3-16,1-3-1 16,1-1 1-16,-2-5-1 15,-3-5 0-15,0-6 0 16,-11-16 1-16,0 0-1 16,16 13 0-16,-16-13 1 15,0-22 0-15,-2 0-1 0,1-1 1 16,1-8 1-16,0 1-1 15,1-3 1-15,5 1-1 16,5 3 1-16,1 4 0 16,6 5-1-16,2 8 1 15,2 8-2-15,3 6 2 16,6 9-1-16,-2 5 0 16,0 7 1-16,-1 6-1 15,-2 3 0-15,-3 3 2 16,-3-3-2-16,-6-1 2 15,-6-1-2-15,-8-8 2 16,-4-4-1-16,4-18 0 16,-32 12 0-16,6-13-1 0,-3-7 0 15,-3-2 0-15,-1-7 0 16,1-1 0-16,3-1 0 16,4 2-1-1,7-2-3-15,18 19-12 0,-20-31-6 16,20 31-7-16,7-25-3 15,-7 25 0-15,31-24 0 16,-2 12 0-16,0-4 3 16</inkml:trace>
          <inkml:trace contextRef="#ctx0" brushRef="#br0" timeOffset="-8080.906">-3180 1632 82 0,'-19'18'26'0,"19"-18"1"16,-6 33-1-16,6-14-6 16,9 8-7-16,0-1-7 15,4-1-3-15,3 2-3 16,-3-7-6-16,1-2-5 15,-14-18-7-15,20 9-4 16,-20-9-3-16,5-31-3 16,-10 2 2-16,-4-7 4 0,-4-11 3 15,-6-5 6 1,-5-4 6-16,-3 2 4 16,0 1 6-16,-2 8 7 15,2 1 4-15,-2 14 0 0,6 5 0 16,3 14-3-16,20 11-1 15,-22 0 0-15,22 0-7 16,0 25-6-16,11-5-7 16,3-4-6-16,12 9 1 15,4-5 2-15,8 2-1 16,6-1 1-16</inkml:trace>
          <inkml:trace contextRef="#ctx0" brushRef="#br0" timeOffset="-7361.696">-2694 1780 122 0,'0'0'34'0,"-16"-24"0"16,16 24-2-16,-26-37-10 16,17 15-11-16,-5-5-11 15,-1-5 0-15,3-1 0 16,-1-3 0-16,1 2 0 15,-3 2 0-15,1 1 0 16,-3 2 0-16,-1 6 0 16,0 12 0-16,-2 6 0 15,-1 8 0-15,1 10 0 16,0 10-2-16,4 10-1 16,0 6 1-16,7 6 0 0,3 6 0 15,8-3 2-15,5-3 0 16,8 0 0-16,5-5 0 15,5-10 0-15,4-3 0 16,0-10 0-16,1-8-2 16,1-8 2-16,-4-6-2 15,0-4 1-15,-7-7 0 16,-2-6 1-16,-4-1 1 16,-6-6 0-16,-3-3 1 15,-5-1 0-15,-4 1 0 16,-5-1-1-16,0 3 0 15,-3 3-1-15,1 5 0 16,11 22-1-16,-15-16 1 0,15 16-1 16,-7 18 1-16,9 9-1 15,3 5 1-15,8 10-1 16,1 5 1-16,6 7 0 16,4 5-1-16,3 4 1 15,0 2-1-15,2 0 1 16,0 1-1-16,-6-3 1 15,-5 0-1-15,-5-5 1 16,-8-6 0-16,-8-9 0 16,-8-11 0-16,-9-6 0 15,-7-17 0-15,-7-11 0 16,-4-13 0-16,-2-8-1 16,2-11 1-16,2-2-2 0,2-4-6 15,10 4-6-15,4-3-5 16,11 8-5-16,4-3-3 15,10 5-4-15,4 2-3 16,8 2 0-16,4 2 5 16,3-3 13-16</inkml:trace>
          <inkml:trace contextRef="#ctx0" brushRef="#br0" timeOffset="-6607.8244">-2341 1841 59 0,'17'-16'28'0,"-5"-6"4"16,3 4-4-16,-12-7-2 15,6 7-3 1,-10-13-2-16,4 6-3 16,-14-7-4-16,4 3-8 0,-7 2-6 15,-6-2 0-15,-2 2 0 16,-3 6 0-16,-4 5 0 15,-2 7 0-15,-1 9 0 16,1 7 0-16,-1 9-1 16,3 9 0-16,2 11-1 15,3 2 1-15,8 5-1 16,7 2 0-16,6-4 1 0,4-3 1 16,10-5-1-1,5-6-1-15,8-8 1 16,3-4-1-16,-2-8 2 15,4-5-1-15,2-8 1 16,-2-1 0-16,-4-4 0 0,-2-5 0 16,-5-4 1-16,-3-1-1 15,-1-3 1-15,-5-1-2 16,-3 2 1-16,-3 1 0 16,-5 2 0-16,1 4 0 15,1 16 0-15,-4-18 0 16,4 18 0-16,0 0 0 15,0 0 1-15,-5 18-1 0,12 0 1 16,4 4-1 0,5 7 0-16,2 5 1 15,9 5-1-15,0 10 0 16,4 1 0-16,-1 6-1 0,1 2 1 16,-6 3 0-16,-3 2-1 15,-4-4 1-15,-9-1 0 16,-2-8-1-16,-3-7 1 15,-6-8 0-15,-5-12 0 16,7-23 0-16,-24 9 0 16,3-23 1-16,-4-17-1 15,-4-7 0-15,-4-7 0 16,1-2 0-16,-1 1 0 16,1-5-4-16,8 12-8 15,-3-3-5-15,15 15-5 16,-1-3-2-16,11 10-2 15,-1-3-3-15,8 6-2 0,-5 17 2 16,14-27 8-16,-14 27 5 16,29-23 8-16</inkml:trace>
          <inkml:trace contextRef="#ctx0" brushRef="#br0" timeOffset="-4196.319">-7943 502 111 0,'0'0'40'15,"3"20"0"-15,-3-20-9 16,0 0-9-16,0 0-11 16,-7 22-11-16,7-22 0 15,4 27 0-15,-1-8 0 16,-1 5 0-16,2 1 0 15,-2 4 0-15,-4 1 0 16,-2 5 0-16,-3-1 0 16,-4 4 0-16,-3 1 0 0,-4-1 0 15,-6-2 0-15,-1-2 0 16,-2-5 0 0,-2-2 0-16,-2-5 0 15,-1-6 0-15,3-7 0 0,-4-2 0 16,6-5 0-16,0-2 0 15,4-4 0-15,-1-3 0 16,5-4 0-16,2-3 0 16,1-2 0-16,3-6 0 15,3-3 0-15,1-2 0 16,1 0 0-16,5-2 0 16,1 4 0-16,4 1 0 15,3 1 0-15,2 7 0 0,2 0 0 16,4-1 0-16,-13 17 0 15,31-27 0 1,-11 15 0-16,-1-1 0 16,5 2 0-16,3-1 0 0,2 5 0 15,2-1 0-15,3 7 0 16,2 2 0-16,0 3 0 16,2 1 0-16,2 6 0 15,-3 0 0-15,3 5 0 16,-2 0 0-16,-2 4 0 15,0 2 0-15,-1 7 0 16,-3 1 0-16,-1 1 0 16,-4 3 0-16,-2-2 0 15,-2 1 0-15,-3-3 0 16,0-3 0-16,-5-7 0 16,-1-2 0-16,-14-18 0 15,24 22 0-15,-24-22 0 0,0 0 0 16,18 14 0-16,-18-14 0 15,0 0-8-15,0 0-11 16,0 0-6-16,5-20-3 16,-5 20-4-16,0 0 0 15,20-21-1-15,-20 21 0 16,21-25 11-16,-2 8 6 16</inkml:trace>
          <inkml:trace contextRef="#ctx0" brushRef="#br0" timeOffset="-5905.2131">-2095 1870 137 0,'29'-9'33'0,"3"-4"-2"15,-6-5-10-15,2 0-5 16,-1 0-14-16,1-7-1 16,-3 0-1-16,0-8 0 15,-2 1 0-15,-1 0-1 16,-6-4 1-16,1 1 0 0,-8 3-1 16,-6 5 1-16,-5 7 0 15,2 20 0-15,-19-10 0 16,-1 19 0-16,-4 12 0 15,-1 10 1-15,-2 10-1 16,2 8 1-16,1 6-1 16,8 3 0-16,9 1-1 15,7-3 1-15,9-7 0 16,9-8-1-16,7-8 2 16,8-14-2-16,4-11 2 15,1-12-1-15,2-9-4 16,-2-8-3-16,2-4-3 15,-10-13-1-15,5 4 0 0,-12-8 1 16,1 4 2-16,-10-1 6 16,-3-3 6-16,0 5 4 15,-10 1 3 1,3 12-1-16,-8 1 1 0,4 23-1 16,0 0-2-16,0 0-5 15,0 0-3-15,18 45 0 16,-7-9 0-16,6 5 0 15,1 6 0-15,3 0-1 16,3-2 1-16,1-6-1 16,-3-3 1-16,1-9-1 15,-3-7 0-15,-20-20 0 16,25 16 1-16,-25-16-1 0,6-18 1 16,-14-3 0-16,-2-6 0 15,-5-6 1-15,-3-3-1 16,0-1 1-1,4-1 0-15,1-2 1 0,4 2-1 16,5 2 1-16,8 2-2 16,7 5 1-16,5-1 0 15,9 1-1-15,4-1 0 16,5-1 0-16,6 6-8 16,0-9-14-16,7 3-9 15,-6-5-2-15,4 2-2 16,-7-4-1-16,-3-2-6 0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8:27.25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8C8E60D-0B91-45A7-8D56-6B8CA5F7859B}" emma:medium="tactile" emma:mode="ink">
          <msink:context xmlns:msink="http://schemas.microsoft.com/ink/2010/main" type="inkDrawing" rotatedBoundingBox="16828,11340 19250,11164 19254,11221 16832,11398" semanticType="strikethrough" shapeName="Other">
            <msink:sourceLink direction="with" ref="{9050483E-5781-4A2C-9DFC-DDDE0DFDCCAF}"/>
          </msink:context>
        </emma:interpretation>
      </emma:emma>
    </inkml:annotationXML>
    <inkml:trace contextRef="#ctx0" brushRef="#br0">2406 19 63 0,'-24'0'25'16,"24"0"0"-16,-32-2-2 15,15 4-1-15,-8-7 0 16,7 6-3-16,-13-8-2 15,6 7-3-15,-11-5-2 16,2 5-3-16,-8-4-5 0,1 4-4 16,-6 2 0-16,-4 0 0 15,-1 1 0-15,-4 1 0 16,-5 0 0-16,-2 1 0 16,-4 4 0-16,-4-4 0 15,-1 3 0-15,-2 1 0 16,-2-2 0-16,1 0 0 15,3 0 0-15,3-3 0 16,2 1 0-16,2-1 0 16,6-2 0-16,1-2 0 15,7 1 0-15,3 1 0 16,1 0 0-16,2 0 0 16,3-2 0-16,2 2 0 0,3-1 0 15,2 1 0-15,1 2 0 16,3-2 0-16,2 1 0 15,4 3 0 1,2-3 0-16,1 3 0 0,4-3 0 16,2 3 0-16,16-6 0 15,-25 5 0-15,25-5 0 16,-22 4 0-16,22-4 0 16,-20 1 0-16,20-1 0 15,-18 2 0-15,18-2-1 16,-18 2 0-16,18-2 0 15,-18 2-2-15,18-2 0 0,-16 2 0 16,16-2 0-16,0 0-1 16,-22 3 1-16,22-3 1 15,0 0 0 1,-20 2 0-16,20-2 2 0,0 0-1 16,-23 4 1-16,23-4 0 15,0 0-1-15,-24 3 1 16,24-3-1-16,-18 4-2 15,18-4-1-15,-18 3 0 16,18-3-1-16,-18 4 1 16,18-4 0-16,-20 4 0 15,20-4 0-15,-18 1 3 16,18-1-1-16,-18 2 2 0,18-2-1 16,0 0 1-16,-23-3-1 15,23 3 1 1,0 0-1-16,-24-6 1 15,24 6 0-15,0 0 0 0,0 0-1 16,-18-7 0-16,18 7-4 16,0 0-2-16,0 0-3 15,0 0-4-15,0 0-3 16,0 0-3-16,0 0-3 16,0 0 1-16,0 0 3 15,0 0 4-15,0 0 3 16,0 0 3-16,6 16 4 15,-6-16 2-15,0 0 2 16,0 0 2-16,0 0-2 16,-2 20 0-16,2-20 1 15</inkml:trace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10:44.87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721B43D-0992-42F5-809D-33E8EC3D206C}" emma:medium="tactile" emma:mode="ink">
          <msink:context xmlns:msink="http://schemas.microsoft.com/ink/2010/main" type="writingRegion" rotatedBoundingBox="2344,5335 13405,4799 13499,6742 2439,7278"/>
        </emma:interpretation>
      </emma:emma>
    </inkml:annotationXML>
    <inkml:traceGroup>
      <inkml:annotationXML>
        <emma:emma xmlns:emma="http://www.w3.org/2003/04/emma" version="1.0">
          <emma:interpretation id="{4D55184B-5454-45DE-968F-CABB0FC68AA0}" emma:medium="tactile" emma:mode="ink">
            <msink:context xmlns:msink="http://schemas.microsoft.com/ink/2010/main" type="paragraph" rotatedBoundingBox="2344,5335 13405,4799 13499,6742 2439,727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8196E07-1654-4607-866F-74CEE1566699}" emma:medium="tactile" emma:mode="ink">
              <msink:context xmlns:msink="http://schemas.microsoft.com/ink/2010/main" type="line" rotatedBoundingBox="2344,5335 13405,4799 13499,6742 2439,7278"/>
            </emma:interpretation>
          </emma:emma>
        </inkml:annotationXML>
        <inkml:traceGroup>
          <inkml:annotationXML>
            <emma:emma xmlns:emma="http://www.w3.org/2003/04/emma" version="1.0">
              <emma:interpretation id="{8330FF8E-D61C-4D25-BCDB-7E97AC42D746}" emma:medium="tactile" emma:mode="ink">
                <msink:context xmlns:msink="http://schemas.microsoft.com/ink/2010/main" type="inkWord" rotatedBoundingBox="2344,5335 6176,5149 6242,6505 2410,6691"/>
              </emma:interpretation>
              <emma:one-of disjunction-type="recognition" id="oneOf0">
                <emma:interpretation id="interp0" emma:lang="en-US" emma:confidence="0">
                  <emma:literal>Fem</emma:literal>
                </emma:interpretation>
                <emma:interpretation id="interp1" emma:lang="en-US" emma:confidence="0">
                  <emma:literal>Fe=m</emma:literal>
                </emma:interpretation>
                <emma:interpretation id="interp2" emma:lang="en-US" emma:confidence="0">
                  <emma:literal>Em</emma:literal>
                </emma:interpretation>
                <emma:interpretation id="interp3" emma:lang="en-US" emma:confidence="0">
                  <emma:literal>Fem.</emma:literal>
                </emma:interpretation>
                <emma:interpretation id="interp4" emma:lang="en-US" emma:confidence="0">
                  <emma:literal>Fe=on</emma:literal>
                </emma:interpretation>
              </emma:one-of>
            </emma:emma>
          </inkml:annotationXML>
          <inkml:trace contextRef="#ctx0" brushRef="#br0">161-7 108 0,'0'0'38'0,"0"0"-1"15,0 0-5-15,-22 0-11 16,22 0-8-16,-12 22-7 15,6-6-6-15,3 6 0 16,-1 6-1-16,0 7 1 16,-3 6-1-16,4 9 1 15,1 1-1-15,-4 5 1 16,-1 3 0-16,2 0 0 16,1 1 0-16,1-1-1 15,3-3 2-15,-2-6-2 0,0 1 1 16,2-5 0-16,4-4-1 15,-4-1 1-15,1-5 0 16,-1 0-1-16,-1-3 1 16,2-5 0-16,-2-2-1 15,-1-5 1-15,-2-1 0 16,4-20-1-16,-5 25 1 16,5-25-1-16,0 0 0 15,0 0-7-15,0 0-6 16,0 0-4-16,0 0-6 15,-17-21-3-15,8-3-4 16,6-1-3-16,-6-7 3 16,2-4 7-16,-1-2 5 0,-1-5 5 15</inkml:trace>
          <inkml:trace contextRef="#ctx0" brushRef="#br0" timeOffset="472.9441">-75 150 48 0,'0'0'24'0,"0"0"-2"16,0 0 0-16,5-16-4 15,-5 16-3-15,34-4 0 16,-14-3 3-16,9 10-1 15,0-6-3-15,9 5-2 16,-2-6-2-16,7 6-1 16,-3-4-2-16,7 6-3 0,-4-4-4 15,0 1 0 1,-3 1 0-16,-4-2 0 16,-2 7-10-16,-10-7-5 15,-1 9-6-15,-23-9-5 0,24 11-4 16,-24-11-4-16,0 18 0 15,0-18-5-15,-22 15 7 16,22-15 19-16</inkml:trace>
          <inkml:trace contextRef="#ctx0" brushRef="#br0" timeOffset="752.3277">83 501 50 0,'20'11'32'0,"5"-1"-2"16,-1-4-6-16,3 1-5 15,-4-3-1-15,6 3-4 16,-3-4-2-16,-1 1-7 15,-2 0-15-15,-6-3-9 16,-1 3-8-16,-16-4-1 16,16 0-8-16,-16 0 1 0,0 0-2 15</inkml:trace>
          <inkml:trace contextRef="#ctx0" brushRef="#br0" timeOffset="1512.3811">942 951 73 0,'4'-24'36'0,"-4"24"-3"16,2-30-7-16,-2 30-2 16,1-36-3-16,-1 36-3 0,-5-29-4 15,5 29-5-15,-9-25-8 16,9 25-1-16,-22-20 0 15,22 20 0 1,-30-11 0-16,13 6 0 0,-1 3-2 16,-1 4 1-16,-3 1-1 15,2 4 0-15,0 4 2 16,0 4-1-16,4 4 1 16,0 7 0-16,5 1 0 15,2 3 1-15,5 1 0 16,4 5 1-16,2 0-1 15,5-2-1-15,6-2 1 16,3-1 0-16,6-2-2 0,1-4 1 16,8-2-1-1,3-5 1-15,4-3-1 0,4-3 1 16,1-5-1 0,0-3 0-16,3-4 0 0,-7-2 0 15,-1-3 1-15,-4-2-1 16,-7-2 1-16,-1-2 0 15,-5 5-12-15,-21 6-10 16,22-12-8-16,-22 12-4 16,0 0-2-16,0 0-4 15,0 0-2-15,7-18 13 16</inkml:trace>
          <inkml:trace contextRef="#ctx0" brushRef="#br0" timeOffset="1884.9401">1357 618 165 0,'-3'23'41'0,"3"-23"-7"15,21 14-21-15,3-12-14 16,10 2-1-16,2-6 1 15,7 6-8-15,-3-8-10 16,7 6-10-16,-11-8-6 16,0 5-2-16,-12-5-2 15,-8 3-2-15,-16 3 2 16</inkml:trace>
          <inkml:trace contextRef="#ctx0" brushRef="#br0" timeOffset="2080.5634">1449 859 123 0,'6'16'39'0,"-6"-16"-6"16,21 16-8-16,-21-16-16 16,35 0-17-16,-6 4-18 15,-6-10-8-15,9 3-1 16,-1-4-6-16,-2-4 1 15,-2-2-2-15</inkml:trace>
          <inkml:trace contextRef="#ctx0" brushRef="#br0" timeOffset="3052.309">2077 526 129 0,'-18'4'42'16,"18"-4"-2"-16,-18 21-10 15,18 4-16-15,0 6-15 16,4 5 1-16,5 9-2 15,2 3 1-15,5 10 0 16,6-2 0-16,-1 1 0 16,3-3 0-16,1-3 0 15,-2-10 0-15,1-5 0 0,-3-11 0 16,-2-10-1-16,-19-15 1 16,23 3 1-16,-23-3-1 15,9-27 0-15,-9 2 1 16,-4-11 0-1,-1-5 1-15,0-11-1 0,-3-4 0 16,5-4 1-16,1-1 0 16,4 2 0-16,5 7-1 15,7 7 1-15,6 10-1 16,7 10 0-16,6 15 1 16,5 11-1-16,7 10 1 15,5 12-1-15,4 12 1 16,6 10-1-16,0 7 0 0,-1 9 0 15,2 2 1 1,-3 2-1-16,-4 0 0 16,-7-6 1-16,-3-5-1 15,-10-7 0-15,-5-10 1 0,-8-10-1 16,-4-12 0-16,-17-15 0 16,0 0-1-16,7-25 1 15,-16-11 0-15,-4-11 0 16,0-9 0-16,1-7 0 15,1-2-1-15,9 1 1 16,4 2 0-16,9 10 0 16,9 7-1-16,9 13 1 15,5 8 0-15,7 12 0 16,6 8 0-16,6 11 1 16,3 13 0-16,-1 7 1 15,0 13-1-15,-3 5 1 16,-3 7 0-16,-4 2-2 0,-11 2 0 15,-5-4 0-15,-7-5 0 16,-8-6 0-16,-5-10 0 16,0-8 0-16,-9-23-4 15,14 23-18-15,-14-23-8 16,0 0-5-16,19-36 0 16,-1 8 0-16,-4-14-2 15,15-4 0-15</inkml:trace>
        </inkml:traceGroup>
        <inkml:traceGroup>
          <inkml:annotationXML>
            <emma:emma xmlns:emma="http://www.w3.org/2003/04/emma" version="1.0">
              <emma:interpretation id="{1BBA1045-B7E6-49E7-8885-D8DBA8D4FB64}" emma:medium="tactile" emma:mode="ink">
                <msink:context xmlns:msink="http://schemas.microsoft.com/ink/2010/main" type="inkWord" rotatedBoundingBox="6608,5576 9664,5427 9721,6589 6664,6737"/>
              </emma:interpretation>
              <emma:one-of disjunction-type="recognition" id="oneOf1">
                <emma:interpretation id="interp5" emma:lang="en-US" emma:confidence="0">
                  <emma:literal>Ac:</emma:literal>
                </emma:interpretation>
                <emma:interpretation id="interp6" emma:lang="en-US" emma:confidence="0">
                  <emma:literal>Ace</emma:literal>
                </emma:interpretation>
                <emma:interpretation id="interp7" emma:lang="en-US" emma:confidence="0">
                  <emma:literal>As:</emma:literal>
                </emma:interpretation>
                <emma:interpretation id="interp8" emma:lang="en-US" emma:confidence="0">
                  <emma:literal>AE</emma:literal>
                </emma:interpretation>
                <emma:interpretation id="interp9" emma:lang="en-US" emma:confidence="0">
                  <emma:literal>Ac=</emma:literal>
                </emma:interpretation>
              </emma:one-of>
            </emma:emma>
          </inkml:annotationXML>
          <inkml:trace contextRef="#ctx0" brushRef="#br0" timeOffset="3901.1852">4259 256 134 0,'-33'-14'35'0,"33"14"0"16,-30 16-12-16,26 11-7 16,-3 2-6-16,9 10-8 15,5 10-2-15,4 7 0 16,7 8 0-16,3 3 0 15,5 5 0-15,1 3 0 16,0-1 0-16,0-5 0 16,-2-6 0-16,-1-6 0 15,-5-8 0-15,-2-11 0 0,-7-8 0 16,-1-12 0-16,-9-18 0 16,0 0 0-16,0 0 0 15,-19-16 0 1,-3-13 0-16,-1-9 0 0,-5-8 0 15,-2-8 0-15,-1-4 0 16,4-3 0-16,4-4 0 16,5 0 0-16,3 4 0 15,10 0-1-15,10 3 1 16,6 6-2-16,9 5 1 16,1 6 0-16,10 9 1 15,3 6-1-15,8 10 1 0,1 14 1 16,1 10-1-16,2 11 1 15,3 12 1 1,0 10-1-16,-2 12 0 16,3 8-1-16,-3 5 0 0,-2 8 0 15,-1 3 0-15,-3 1 0 16,-3-1 0-16,-4-5 0 16,-3-5 0-16,-4-10 0 15,-7-6 0-15,-2-14 0 16,-9-10 0-16,-9-27 0 15,4 18-15-15,-4-18-11 16,-31-28-5-16,0-7-1 16,2-1-1-16,-12-12 0 0,3 1-1 15,-9-1 5 1,0 1 12-16,-2 4 13 16</inkml:trace>
          <inkml:trace contextRef="#ctx0" brushRef="#br0" timeOffset="4101.0168">4360 920 162 0,'29'22'33'0,"-9"-21"0"16,12 5-14-16,1-12-11 16,1 5-9-16,7-3 1 15,-5-5-12-15,10 9-12 0,-9-7-8 16,3 3-2-16,-2-5-4 15,-2 2-3 1,0-4 0-16</inkml:trace>
          <inkml:trace contextRef="#ctx0" brushRef="#br0" timeOffset="4697.5396">5587 1012 101 0,'0'0'37'15,"7"-20"-2"-15,-14 4-7 16,7 16-4-16,-18-31-4 16,18 31-10-16,-25-29-10 15,7 15 0-15,-2 0 0 16,-2 3 0-16,-1 2 0 15,-1 3 0-15,-3 5 0 16,0 4 0-16,-4 3 0 16,1 8 0-16,-3 0 0 0,2 6 0 15,1 5 0-15,5 4 0 16,5 4 0 0,5 3 0-16,10 1 0 0,10 5 0 15,11-3 0-15,8-1 0 16,14-2 0-16,3-4 0 15,10-5 0-15,3-5 0 16,4-8-1-16,1-5 0 16,-5-5 1-16,-1-6-1 15,-8-7 1-15,-5-2-1 16,-6-1-7-16,-11-12-14 16,-1 3-9-16,-9-6-3 0,-3-2-4 15,-1-3-3-15,-1-4-1 16,1-8 8-16</inkml:trace>
          <inkml:trace contextRef="#ctx0" brushRef="#br0" timeOffset="5439.9465">6565 458 141 0,'9'28'43'15,"-9"-28"-2"-15,38 27-11 16,-9-18-30-16,5 2 0 15,13-4 0-15,3 1 0 16,1-5 0-16,3-1 0 16,-2-2 0-16,-3 0 0 15,-6-2 0-15,-8-3-6 16,-3 5-22-16,-12-4-3 16,-20 4-4-16,16 4-3 15,-16-4-3-15,-29 9 0 16,2-4 7-16</inkml:trace>
          <inkml:trace contextRef="#ctx0" brushRef="#br0" timeOffset="5654.4918">6767 907 145 0,'27'26'40'15,"11"-5"-1"-15,2-17-11 16,10-2-25-16,8-2-6 15,-8-9-17-15,5 1-8 16,-10-2-4-16,-2-1-6 16,-9-2-2-16,-5-3-1 15,-7-4 0-15,-6-9 30 16</inkml:trace>
        </inkml:traceGroup>
        <inkml:traceGroup>
          <inkml:annotationXML>
            <emma:emma xmlns:emma="http://www.w3.org/2003/04/emma" version="1.0">
              <emma:interpretation id="{5F84B869-047A-4AEC-B79E-4438FC8683F8}" emma:medium="tactile" emma:mode="ink">
                <msink:context xmlns:msink="http://schemas.microsoft.com/ink/2010/main" type="inkWord" rotatedBoundingBox="10294,4951 13405,4800 13499,6742 10388,6893"/>
              </emma:interpretation>
              <emma:one-of disjunction-type="recognition" id="oneOf2">
                <emma:interpretation id="interp10" emma:lang="en-US" emma:confidence="0">
                  <emma:literal>metes</emma:literal>
                </emma:interpretation>
                <emma:interpretation id="interp11" emma:lang="en-US" emma:confidence="0">
                  <emma:literal>mots</emma:literal>
                </emma:interpretation>
                <emma:interpretation id="interp12" emma:lang="en-US" emma:confidence="0">
                  <emma:literal>motes</emma:literal>
                </emma:interpretation>
                <emma:interpretation id="interp13" emma:lang="en-US" emma:confidence="0">
                  <emma:literal>motets</emma:literal>
                </emma:interpretation>
                <emma:interpretation id="interp14" emma:lang="en-US" emma:confidence="0">
                  <emma:literal>m_v3</emma:literal>
                </emma:interpretation>
              </emma:one-of>
            </emma:emma>
          </inkml:annotationXML>
          <inkml:trace contextRef="#ctx0" brushRef="#br0" timeOffset="6587.9242">7882-82 122 0,'0'0'40'0,"0"0"-1"16,0 0-7-16,0 0-11 16,13 23-20-16,-2 4-1 15,1 9 0-15,3 6 0 16,3 4 0-16,1 1 0 0,3 3 0 16,-2-3 0-16,0-5 0 15,-2-6 0-15,0-9 0 16,-4-8 0-16,-14-19 0 15,24 18 0-15,-24-18 0 16,0 0 0-16,14-32 0 16,-14 7 0-16,-2-8 0 15,-3-8 0-15,0-6 0 16,-3-7 0-16,5 0 0 16,1 0 0-16,4 0 0 15,7 6 0-15,5 3 0 16,6 11 0-16,5 10 0 15,8 12 0-15,1 8 0 0,2 11 0 16,6 11 0-16,1 11 0 16,2 9 0-1,0 5 0-15,2 6 0 16,-2 5 0-16,0-2 0 0,-5-4 0 16,-4-5 0-16,-5-5 0 15,-6-9 0-15,-5-7 0 16,-20-22 0-16,23 18 0 15,-23-18 0-15,0 0 0 16,0-27 0-16,-5 3 0 16,-4-8 0-16,4-6 0 15,-1-3 0-15,8-6 0 16,3-2 0-16,8 3 0 16,7 2 0-16,5 7 0 15,8 8 0-15,3 11 0 16,5 11 0-16,1 12 0 15,3 11 0-15,0 15 0 0,-2 8 0 16,-1 10 0-16,-3 3 0 16,-4 0 0-16,-3 0 0 15,-5-7 0-15,-5-5 0 16,-4-13 0-16,-4-7 0 16,-14-20-1-16,17 5-22 15,-17-5-9-15,14-30-1 16,-5 3-1-16,-2-15-2 15,8-3 0-15,-1-7-1 16</inkml:trace>
          <inkml:trace contextRef="#ctx0" brushRef="#br0" timeOffset="7743.3653">9486-131 45 0,'0'0'27'15,"-21"-20"7"-15,21 20 0 0,-17-9-1 16,17 9 0-16,0 0-9 16,0 0-6-16,0 0-11 15,11 17-7-15,4-1 0 16,6 5 0-16,4 8 0 15,8 7 0-15,3 6 0 16,0 3 0-16,6 3 0 16,-1 2 0-16,4-1 0 15,-1 0 0-15,-1-4 0 16,-2-4 0-16,1-5 0 0,-2-2 0 16,-4-7 0-1,-2-2 0-15,-5-3 0 16,-2-8 0-16,-5-3 0 0,-4-5 0 15,-18-6 0-15,28 7 0 16,-28-7 0-16,18-4 0 16,-18 4 0-16,0 0 0 15,20-21 0-15,-20 21 0 16,11-29 0-16,-9 7 0 16,-2-7 0-16,-4-7 0 15,-3-9 0-15,-4-7 0 16,-1-7 0-16,-6-6 0 0,-2 0 0 15,4 4 0 1,-1 5 0-16,6 8 0 16,2 12 0-16,4 9 0 15,7 9 0-15,-2 18 0 0,0 0 0 16,0 0 0-16,11-16 0 16,-11 16-13-16,0 0-11 15,25 18-4-15,-25-18-4 16,18 3 0-16,-18-3-1 15,23-7 0-15,-23 7 8 16,26-25 7-16,-12 5 6 16,-1-5 8-16,1 1 4 0</inkml:trace>
          <inkml:trace contextRef="#ctx0" brushRef="#br0" timeOffset="8347.9753">10313-412 33 0,'0'0'23'0,"0"0"4"16,5-16 4-16,-5 16 1 16,9-19-2-16,-9 19 2 15,20-24-12-15,-20 24-4 16,34-23-6-16,-12 16-9 15,3 3-1-15,2 6 0 16,0 1 0-16,2 5 0 16,-2 6 0-16,0 4 0 0,-3 0 0 15,-6 3 0-15,-4 6 0 16,-5 0 0-16,-5 2 0 16,-10 2 0-16,-3-2 0 15,-7-4 0-15,-4 0 0 16,-3-5 0-16,-1-4 0 15,1-2 0-15,1-3 0 16,22-11 0-16,-23 13 0 16,23-13 0-16,0 0 0 15,0 0 0-15,12 16 0 16,5-12 0-16,4-1 0 16,3 3 0-16,3-5 0 15,4 3 0-15,3 0 0 0,4-4 0 16,3 0 0-16,1-2 0 15,-1 2 0-15,1 0 0 16,-3 2 0 0,-4-1 0-16,-5 1 0 0,-4 4 0 15,-8-1 0-15,-18-5 0 16,14 18-9-16,-14-18-18 16,-4 20-4-16,4-20-1 15,-28 20 0-15,6-8-2 16,-14-6 0-16,-2 1 5 15,-13 0 10-15,-8 0 12 16,-8 2 7-16</inkml:trace>
          <inkml:trace contextRef="#ctx0" brushRef="#br0" timeOffset="8847.9622">8180 632 23 0,'-24'25'18'16,"24"-25"2"-16,18 16 3 15,6-17 7-15,16 1 3 16,3-8 0-16,22 5-9 16,5-6-3-16,22 3-3 0,2-3-6 15,11 6-12-15,5-3 0 16,5 1 0-16,10 0 0 16,8 1 0-16,4 0 0 15,6 1 0-15,1-1 0 16,4 2 0-16,2 1 0 15,-4 1 0-15,-1 0 0 16,-12 0 0-16,-8 0 0 16,-12 1 0-16,-13 1 0 15,-14 2 0-15,-16 3 0 16,-21-3 0-16,-11 8-2 16,-38-12-17-16,15 25-6 15,-37-12-3-15,-9 7-4 0,-18-4 0 16,-6 6-3-16,-10-3 1 15,-8 1 7-15,1 4 7 16,-4-8 20-16</inkml:trace>
          <inkml:trace contextRef="#ctx0" brushRef="#br0" timeOffset="9513.3373">9479 1138 99 0,'0'0'39'0,"4"-24"-4"16,-4 24-5-16,0 0-7 16,0 0-5-16,0 0-7 15,18 36-11-15,-9-11 0 16,1 6 0-16,7 3 0 16,1 2 0-16,5 0 0 0,-1 0 0 15,0-2 0-15,-3-1 0 16,-1-8 0-16,-5-3 0 15,-2-6 0-15,-11-16 0 16,0 0 0-16,0 0 0 16,0 0-9-16,0 0-3 15,-13-18 0-15,-7 0-1 16,20 18 1-16,-36-33 0 16,20 15 3-16,-2-1 4 15,4-3 3-15,5-1 3 16,1-3 3-16,12 3 7 15,-4-9 1-15,14 3 1 16,1-9-1-16,14 4 1 0,1-6 0 16,10 6-6-16,5-2-7 15,8 4 0 1,4 7 0-16,5 10 0 16,-1 6 0-16,2 11 0 0,-3 9 0 15,-4 1 0-15,-2 12-8 16,-13-6-13-16,-1 3-7 15,-15-10-4-15,-7-2-1 16,-18-9 0-16,0 0 0 16,-11-29 6-16,-8 1 5 15,-7-3 6-15,-4-10 15 16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36:44.3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7D062B72-E05C-452B-8B68-AC3AC9017D86}" emma:medium="tactile" emma:mode="ink">
          <msink:context xmlns:msink="http://schemas.microsoft.com/ink/2010/main" type="writingRegion" rotatedBoundingBox="11126,5721 24327,6776 24040,10359 10840,9303"/>
        </emma:interpretation>
      </emma:emma>
    </inkml:annotationXML>
    <inkml:traceGroup>
      <inkml:annotationXML>
        <emma:emma xmlns:emma="http://www.w3.org/2003/04/emma" version="1.0">
          <emma:interpretation id="{65B2AA82-2E06-4F7D-B09A-CFA581FDCAB2}" emma:medium="tactile" emma:mode="ink">
            <msink:context xmlns:msink="http://schemas.microsoft.com/ink/2010/main" type="paragraph" rotatedBoundingBox="11288,5584 13560,6145 13302,7189 11030,66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916D1FA-A834-4B3B-8C3E-BFF9449AD0D3}" emma:medium="tactile" emma:mode="ink">
              <msink:context xmlns:msink="http://schemas.microsoft.com/ink/2010/main" type="line" rotatedBoundingBox="11288,5584 13560,6145 13302,7189 11030,6629"/>
            </emma:interpretation>
          </emma:emma>
        </inkml:annotationXML>
        <inkml:traceGroup>
          <inkml:annotationXML>
            <emma:emma xmlns:emma="http://www.w3.org/2003/04/emma" version="1.0">
              <emma:interpretation id="{4E09C4FA-9D74-4F82-80C3-F808135A18D7}" emma:medium="tactile" emma:mode="ink">
                <msink:context xmlns:msink="http://schemas.microsoft.com/ink/2010/main" type="inkWord" rotatedBoundingBox="11288,5584 13560,6145 13302,7189 11030,6629"/>
              </emma:interpretation>
              <emma:one-of disjunction-type="recognition" id="oneOf0">
                <emma:interpretation id="interp0" emma:lang="en-US" emma:confidence="0">
                  <emma:literal>n</emma:literal>
                </emma:interpretation>
                <emma:interpretation id="interp1" emma:lang="en-US" emma:confidence="0">
                  <emma:literal>N</emma:literal>
                </emma:interpretation>
                <emma:interpretation id="interp2" emma:lang="en-US" emma:confidence="0">
                  <emma:literal>^</emma:literal>
                </emma:interpretation>
                <emma:interpretation id="interp3" emma:lang="en-US" emma:confidence="0">
                  <emma:literal>M</emma:literal>
                </emma:interpretation>
                <emma:interpretation id="interp4" emma:lang="en-US" emma:confidence="0">
                  <emma:literal>R</emma:literal>
                </emma:interpretation>
              </emma:one-of>
            </emma:emma>
          </inkml:annotationXML>
          <inkml:trace contextRef="#ctx0" brushRef="#br0">243-1071 22 0,'-38'-22'7'0,"38"22"1"15,-41-50-6-15,25 9-1 16,0 0-1-16,4-10 1 16,-4 7 0-16,7 3 1 15,-1 4 1-15,1 5 1 16,2 4 1-16,7 28 2 0,-19-29 1 15,19 29 2 1,0 0 3-16,-34 4 2 16,34-4 1-16,0 0 4 15,0 0 2-15,-29 18 0 0,29-18-2 16,0 0-2-16,0 0-3 16,0 0-5-16,0 0-7 15,6-31-3-15,-6 31 0 16,10-32 0-16,-10 32 0 15,3-31 0-15,-3 31 0 16,0 0 0-16,13-38 0 16,-13 38 0-16,19-28 0 15,-19 28 0-15,31-47 0 16,-31 47 0-16,54-60 0 16,-19 22 0-16,3 0 0 15,3-3 0-15,3 0 0 16,3 4 0-16,4 2 0 0,2 0 0 15,1 13 0-15,0 7 0 16,-4-1 0-16,-2 6 0 16,-1 10 0-16,-6 0 0 15,0 10 0-15,0 6 0 16,-3 2 0-16,3 4 0 16,0 4 0-16,0 2 0 15,0 7 0-15,3-4 0 16,-2 10 0-16,2-3 0 15,-3 3 0-15,-3 6 0 16,3 3 0-16,-3 1 0 16,6 2 0-16,0 4 0 0,-3 0 0 15,3-1 0-15,4 1 0 16,2 0 0-16,-2-1 0 16,5 1 0-1,-5-10 0-15,-1 0 0 0,-3-9 0 16,-9-3 0-16,-10-7 0 15,-25-28 0-15,35 35 0 16,-35-35 0-16,0 0 0 16,0 0-8-16,-35 0-11 15,35 0-7-15,-41-32-5 16,13 7-1-16,-10-6-3 16,3 2-1-16,-9-8 2 15,3-1 11-15</inkml:trace>
          <inkml:trace contextRef="#ctx0" brushRef="#br0" timeOffset="-4919.213">-395-1376 47 0,'0'0'19'15,"0"0"-1"-15,0 0 2 16,0 0-2-16,0 0-4 16,0 0-1-16,44-41 0 15,-25 6-1-15,10-3-3 16,-7-6 0-16,12 0 0 16,-5-6-1-16,6-1-2 15,-7 1 0-15,7 6-2 16,-4 0-1-16,-2 15-1 15,-7 1 0-15,6 9 0 16,-28 19 0-16,45-19 1 16,-45 19 0-16,34 3 1 15,-34-3-1-15,41 35 0 0,-41-35 0 16,45 60-3-16,-17-22 0 16,0 12 0-16,10 7 0 15,-3 3 0-15,0-1 0 16,-4-2-4-16,10 6-12 15,-19-13-9-15,13 1-6 16,-10-13-4-16,7-10-2 16,-32-28 0-16,60 6 1 15,-19-21 3-15</inkml:trace>
        </inkml:traceGroup>
      </inkml:traceGroup>
    </inkml:traceGroup>
    <inkml:traceGroup>
      <inkml:annotationXML>
        <emma:emma xmlns:emma="http://www.w3.org/2003/04/emma" version="1.0">
          <emma:interpretation id="{31075CF9-692B-40AA-B3D6-7B4BC9DF9ADB}" emma:medium="tactile" emma:mode="ink">
            <msink:context xmlns:msink="http://schemas.microsoft.com/ink/2010/main" type="paragraph" rotatedBoundingBox="11684,6231 24284,6535 24241,8332 11640,802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B184E80-AAAC-49BC-AD63-408F33333D97}" emma:medium="tactile" emma:mode="ink">
              <msink:context xmlns:msink="http://schemas.microsoft.com/ink/2010/main" type="line" rotatedBoundingBox="11683,6231 24284,6535 24241,8332 11640,8028"/>
            </emma:interpretation>
          </emma:emma>
        </inkml:annotationXML>
        <inkml:traceGroup>
          <inkml:annotationXML>
            <emma:emma xmlns:emma="http://www.w3.org/2003/04/emma" version="1.0">
              <emma:interpretation id="{A43FAEF7-EB5E-4645-B55B-660D7E34A7E8}" emma:medium="tactile" emma:mode="ink">
                <msink:context xmlns:msink="http://schemas.microsoft.com/ink/2010/main" type="inkWord" rotatedBoundingBox="14687,6876 20308,7011 20284,8019 14663,7884"/>
              </emma:interpretation>
              <emma:one-of disjunction-type="recognition" id="oneOf1">
                <emma:interpretation id="interp5" emma:lang="en-US" emma:confidence="0">
                  <emma:literal>'-instantaneous</emma:literal>
                </emma:interpretation>
                <emma:interpretation id="interp6" emma:lang="en-US" emma:confidence="0">
                  <emma:literal>= instantaneous</emma:literal>
                </emma:interpretation>
                <emma:interpretation id="interp7" emma:lang="en-US" emma:confidence="0">
                  <emma:literal>• -instantaneous</emma:literal>
                </emma:interpretation>
                <emma:interpretation id="interp8" emma:lang="en-US" emma:confidence="0">
                  <emma:literal>x instantaneous</emma:literal>
                </emma:interpretation>
                <emma:interpretation id="interp9" emma:lang="en-US" emma:confidence="0">
                  <emma:literal>7 -instantaneous</emma:literal>
                </emma:interpretation>
              </emma:one-of>
            </emma:emma>
          </inkml:annotationXML>
          <inkml:trace contextRef="#ctx0" brushRef="#br0" timeOffset="-3423.0045">3265-989 43 0,'0'0'1'0,"-38"28"-3"0,38-28-13 16,0 0-2-16,0 0 8 15</inkml:trace>
          <inkml:trace contextRef="#ctx0" brushRef="#br0" timeOffset="-3558.8116">3372-687 113 0,'0'0'37'16,"0"0"-3"-16,0 0-5 16,0 0-11-16,-3 57-6 0,0-7-5 15,0 13-5-15,-4 10-2 16,1 8 0-16,0-2 0 16,3 3 0-16,3-9 0 15,3-7-6-15,-3-19-9 16,16-9-9-16,-16-38-5 15,0 0-5-15,34-32-2 16,-8-12 3-16,-11-22-1 16,14-13 5-16</inkml:trace>
          <inkml:trace contextRef="#ctx0" brushRef="#br0" timeOffset="-2865.9788">3666-658 53 0,'0'0'19'16,"28"34"-2"-16,-28-34-7 15,13 35-3-15,-13-35-1 0,9 60 0 16,-5-19 1-16,5-1 0 15,1 11-1-15,-1-1-1 16,4-9 0-16,2 0-1 16,-2-9 2-16,3-4 0 15,-16-28-1-15,31 28 1 16,-31-28-1-16,29-6 0 16,-29 6 0-16,19-28-1 15,-19 28-3-15,16-54-3 16,-7 19-2-16,-3-5-1 15,10-8 0-15,-3-5-1 16,12-1 1-16,3 1 1 0,10 2 4 16,3 4 2-16,7 6 6 15,9 19 4-15,-10 3 0 16,13 26 0-16,-13 2 0 16,10 22-1-16,-13 10-2 15,4 16-2-15,-7 6-4 16,-3 6-3-16,-7 7 0 15,-2-7 0-15,-4-3 0 16,-6-3 0-16,3-15-1 16,-9-14-6-16,9-2-8 15,-22-32-8-15,35 9-5 16,-35-9-4-16,44-47-2 16,-16 0 1-16,13 3-1 0,3-13 6 15,1-6 12-15</inkml:trace>
          <inkml:trace contextRef="#ctx0" brushRef="#br0" timeOffset="-2422.8699">5343-573 111 0,'0'0'34'16,"0"0"-1"-16,-35 18-3 16,3-21-9-16,32 3-7 15,-50 0-8-15,18-3-6 16,1-3 0-16,-1 3 0 15,4 0 0-15,-1 3 0 16,29 0-1-16,-44 3 1 0,44-3 0 16,-28 15 0-16,28-15 0 15,0 29 0-15,0-29 0 16,34 41 0-16,-34-41 1 16,60 41-1-16,-19-19 1 15,4 0-1-15,2 0 0 16,0 0 1-16,-2 6-1 15,2 4 0-15,-9-1 0 16,0 7 0-16,-7 0 0 16,-5-4 0-16,-7 4 0 15,-10-3 0-15,-6-7-1 16,-3-28 1-16,-16 38-1 16,16-38-4-16,-38 3-6 0,7-19-3 15,31 16-3-15,-60-47-5 16,35 19-2-16,-13-16-3 15,6 6-2-15,-3-6 2 16,1 0 3-16,8 3 2 16,1-7 5-16,13 4 8 15</inkml:trace>
          <inkml:trace contextRef="#ctx0" brushRef="#br0" timeOffset="-1062.364">5428-791 98 0,'0'0'34'0,"6"54"-1"0,-22-26-5 16,10 16-6-16,-10 0-6 15,16 13-5 1,0 3-4-16,7 3-6 16,8 3-2-16,4-6 2 0,7-4-1 15,2-8 0-15,1-7 0 16,-29-41-7-16,53 50-8 15,-53-50-8-15,32 0-4 16,-32 0-3-16,9-44-3 16,-21 6 0-16,2 0-1 15,-15-3 8-15,-4-6 13 16,-5 6 10-16,-4-3 10 0,0 13 7 16,3-1 9-1,7 16 11-15,-1-6 0 16,29 22-1-16,0 0-4 15,-9-28-4-15,9 28-5 0,38-9-4 16,-38 9-6-16,57-13-10 16,-16 10-1-16,0-7-7 15,19 7-7-15,-3-9-5 16,15 8-5-16,-5-8-2 16,15 9-3-16,0-7-1 15,9 17-1-15,1-1 6 16,-7 6 6-16,0 7 8 15,-6 0 9-15,-6 6 3 16,-4 1 4-16,-18-7 6 16,-10-1 7-16,-9-2 6 15,-32-16 3-15,0 0 2 16,0 0 1-16,0 0-2 0,0 0-3 16,-32-9-4-16,0-13-4 15,32 22-5-15,-63-41-4 16,29 22-3-16,-4-3-3 15,-7 6-1-15,4 0 0 16,-3 7 0-16,3 3 0 16,0 2 0-16,3 11 0 15,0 2 0-15,4 7 0 16,5 9 0-16,4 13 0 16,6 3 0-16,6 3-1 15,13 6 1-15,7-2 0 16,12-8 0-16,9-2 0 15,7-9 1-15,12-14-1 0,4-5 0 16,2-10 0-16,1-10 1 16,-4 1-1-16,-5-4 0 15,-7-2 0-15,-4 2 0 16,-34 13 0-16,38-25 0 16,-38 25 0-16,0 0 0 15,0 0 0-15,0 0 0 16,-28 28 0-16,28-28 0 15,-22 50 0-15,15-15 0 16,7-3 1-16,13-1-1 16,-13-31-1-16,51 44 2 15,-10-34-3-15,0-10-5 16,19 0-5-16,-7-16-4 0,17 3-3 16,-17-12-2-16,14 6 0 15,-23-15-1-15,6 8 2 16,-18-2 7-1,-4 3 9-15,-28 25 8 0,19-47 8 16,-19 47 9-16,-6-29 0 16,6 29 1-16,0 0-1 15,-28-3-1-15,28 3-4 16,-19 28-4-16,19-28-5 16,-10 54-6-16,17-19-1 15,2 2 1-15,4 8-1 16,2-5 1-16,4-2-1 15,7-3 1-15,-26-35-1 0,53 41 0 16,-24-32 1-16,-1-2-1 16,-28-7 0-1,54-10 0-15,-54 10 0 16,38-25 0-16,-38 25-1 0,16-35 1 16,-16 7 0-16,3-10 0 15,0-6 0-15,0-3 1 16,3-4 0-16,10-5-1 15,9 2 0-15,7 4 0 16,12 9 0-16,7 13 0 16,2 12 0-16,7 16 0 15,4 16 0-15,5 18 0 0,1 10 0 16,-1 10 0-16,-6 6 0 16,-3-4 0-1,-6-2 0-15,-7-13-1 0,1 0-20 16,-48-41-10-1,47 3-4-15,-41-44 0 0,1-19-1 16,-20-31-2-16,0-23 0 16</inkml:trace>
          <inkml:trace contextRef="#ctx0" brushRef="#br0" timeOffset="2226.4749">8121-479 99 0,'0'0'31'16,"0"0"-1"-16,35 0-9 15,-3-6-17-15,15-1-11 0,1-5-9 16,15 6-6-16,0-4-4 16,13 4-2-16,3-1-3 15,9 4 2 1,7 3 7-16,-1 0 19 0</inkml:trace>
          <inkml:trace contextRef="#ctx0" brushRef="#br0" timeOffset="2034.5507">8346-769 76 0,'-3'41'24'0,"3"6"0"16,3 4-9-16,6 9-3 16,-3 3-2-16,7 9-2 15,0 0-3-15,9-2 0 16,-6-4-6-16,-1-6-8 0,8-4-6 16,-11-18-5-16,7-6-5 15,-19-32-1-15,0 0-4 16,0 0-2-16,0 0 12 15</inkml:trace>
          <inkml:trace contextRef="#ctx0" brushRef="#br0" timeOffset="-5358.3585">713 157 59 0,'0'0'26'0,"0"0"7"16,38 19-2-16,-38-19-5 16,0 0-4-16,29-32-2 15,-29 32-4-15,22-31-3 16,-22 31-4-16,22-50-9 15,-13 21 0-15,4-9 0 16,-3 1 0-16,-1-7 0 16,0-4 0-16,4-2 0 15,3-4 0-15,0-2 0 16,-1-1 0-16,1-3 0 0,-3 0 0 16,0-3 0-1,-4 4 0-15,-6-1 0 0,-6 0 0 16,-10 3 0-1,1-6 0-15,-10 0 0 0,3 0 0 16,-10 0 0-16,1 4 0 16,-4-1 0-16,-2 0 0 15,2 6 0-15,-6 4 0 16,7 6 0-16,-7 6 0 16,3 4 0-16,3 5 0 15,-2 7 0-15,5 0 0 16,1 6 0-16,28 16 0 0,-41-19 0 15,41 19 0 1,-29-12 0-16,29 12 0 16,0 0 0-16,-38-16-4 15,38 16-12-15,0 0-6 16,-31-12-4-16,31 12-6 0,-32-16-1 16,32 16-3-16,-44-22 4 15,44 22 7-15,-60-29 6 16</inkml:trace>
          <inkml:trace contextRef="#ctx0" brushRef="#br0" timeOffset="-4062.1207">1468-599 68 0,'32'10'23'0,"2"-4"1"16,17 4 2-16,0-17-6 15,21 14-5-15,1-11 1 16,21 11-3-16,-8-7-1 16,15 6-2-16,-3-6-3 15,-7 0-10-15,1 13-11 16,-26-7-9-16,0 10-6 15,-24-7-5-15,-5 4-5 16,-37-13 0-16,35 19 1 16,-35-19 24-16</inkml:trace>
          <inkml:trace contextRef="#ctx0" brushRef="#br0" timeOffset="3489.9848">9482-460 66 0,'-28'6'19'0,"0"-15"-1"16,-7-7-1-16,0 3-5 0,-6-5-3 16,0 5 0-1,-3-6 2-15,3 10 1 16,-7-1 0-16,14 7 0 15,-11 0-2-15,11 12-2 0,-7 1-1 16,6 12-2-16,0 9-2 16,7 4-2-16,3 12 0 15,2 7-1-15,11 9-1 16,2-4 0-16,17-2-1 16,8-3 1-16,8-13 0 15,11-7 0-15,7-15 1 16,4-13-1-16,5-12 1 15,-3-10 1-15,-6-6-1 0,-3-3 1 16,-6-6-1 0,-10-4 0-16,-6-3 1 15,-16 38 0-15,6-53 3 16,-6 53-1-16,-6-35 1 0,6 35 0 16,0 0-1-16,-29 16 1 15,29-16 0-15,-12 60-3 16,9-19-1-16,6 0 0 15,9 3 0-15,11 0 0 16,5-10 0-16,4-5 0 16,12-7-5-16,3-22-7 15,13 3-5-15,-13-22-3 16,13 0-2-16,-12-22-2 16,6 13 2-16,-17-16 0 15,1 3 6-15,-16 3 8 16,-9-3 8-16,-3 13 7 15,-14-4 6-15,4 32 3 0,-25-31 5 16,25 31 2-16,-28-10-1 16,28 10-3-16,0 0-2 15,-19 44-4-15,19-44-3 16,3 54-3-16,3-23-7 16,4 7 0-16,-1 0 0 15,7-3 0-15,-3-1 0 16,2-2 0-16,7-1-5 15,-22-31-2-15,35 29-3 16,-35-29-2-16,35 3-1 16,-35-3-2-16,28-19 1 15,-28 19 0-15,10-38 3 16,-13 10 2-16,0-1 3 0,-1-8 2 16,-2-4 3-16,6-7 1 15,-3-5 4-15,9 2 2 16,1-12 5-16,15 16 5 15,-13-9 0-15,16 21 0 16,-3-3-1-16,10 22 0 16,-32 16-3-16,47-6-2 15,-47 6-10-15,41 41 0 16,-22-9 0-16,0 8 0 16,0 1 0-16,0 3 0 15,0 4 0-15,0 2 0 16,3-9 0-16,0 0 0 0,0-6 0 15,4-1 0-15,2-9 0 16,-28-25 0-16,47 38 0 16,-18-28 0-16,-29-10 0 15,50 6 0-15,-50-6 0 16,51-28 0-16,-23 2 0 16,4-5 0-16,3-7 0 15,-1-9 0-15,1-3 0 16,-6-7 0-16,-1 0 0 15,-12-3-4-15,-4 7 1 16,-8-1 0-16,-11 7 1 16,-5 9 1-16,-4 10 1 15,16 28 3-15,-51-19 1 0,23 35-1 16,-4 12 0-16,7 13-3 16,0 16 0-16,12 6 0 15,4 9 0 1,9 4 0-16,6-4 0 0,10-6 0 15,12-12 0-15,4-10-2 16,12-3-11-16,-9-22-6 16,15-4-7-16,-2-24-3 15,12 3-4-15,-4-26-2 16,14 4 2-16,-4-16 5 16,10-7 7-16</inkml:trace>
          <inkml:trace contextRef="#ctx0" brushRef="#br0" timeOffset="3992.7625">11466-592 53 0,'34'-16'19'0,"-34"16"1"15,0 0-1-15,0-28-2 16,0 28 1-16,-34-19 1 15,34 19 0-15,-54-10-2 16,22 17-2-16,-12-11 0 16,9 20-2-16,-9 0-3 15,6 12-9-15,0 4-1 0,0 12 0 16,7 9 0-16,9 7 0 16,6 9 0-1,13 7 0-15,9-7 0 16,10-6 0-16,15 0 0 0,11-16 0 15,14-15 0-15,1-13 0 16,16-16 0-16,-4-16 0 16,4-6 0-16,-10-12 0 15,-3-4-3-15,-13-12-7 16,-12 3-1-16,-22-10-3 16,-13 10 1-16,-25-9-2 15,-4 12 1-15,-21-3 1 16,2 9 6-16,-12 4 2 15,7 9 0-15,2 3-2 16,16 6 0-16,35 13-3 16,-28-25-2-16,28 25-3 15,28-31-3-15,4 12-2 0,15-7 2 16,1 4 2-16,-1 0 4 16,-3 7 3-16</inkml:trace>
          <inkml:trace contextRef="#ctx0" brushRef="#br0" timeOffset="4729.4076">11687-668 56 0,'0'0'23'0,"-13"50"4"16,13-5 6-16,-6-11-5 15,15 20-3-15,-12-7-4 16,16 16-3-16,-7-10-3 16,22 10-6-16,-9-12-9 15,16-4 0-15,0-6 0 0,9-13 0 16,6-9 0-16,4-16 0 15,0-6 0-15,-4-16 0 16,-2-6 0-16,-4-10 0 16,-6-5 0-1,-10-8 0-15,-3-2 0 0,-15-4-2 16,-1 1-6-16,-15-4-1 16,6 13-1-16,-19-9-2 15,13 18-2-15,-16-3-3 16,22 38 0-16,-22-47 2 15,22 47-3-15,-4-32-1 16,4 32 1-16,0 0 0 16,32-34 2-16,-32 34 3 0,41-25 4 15,-41 25 4-15,44-19 4 16,-15 12 4-16,2-2 4 16,-2 3 5-16,2-7 5 15,7 7 4-15,-6-7 4 16,6 10 2-16,-38 3-1 15,50-16-1-15,-50 16-2 16,0 0-5-16,0 0-4 16,0 0-11-16,0 0-3 15,-44 19 0-15,9 0 0 16,1 3 0-16,-1 0 0 16,0 3 0-16,7-3 0 15,28-22 0-15,-19 44 0 0,19-44 0 16,28 35 0-16,4-22 0 15,6 2 0-15,9 4 0 16,7 7 0-16,-4-1 0 16,1 6 0-16,-7 7 0 15,-6 3 0-15,-10 6 0 16,-9 4 0-16,-3 2 0 16,-13 1 0-16,-6-4 0 15,-7 4 0-15,4-14 0 16,-10 1 0-16,4-9 0 15,12-32 0-15,-26 34 0 16,26-34 0-16,-34-9-13 16,34 9-16-16,-29-38-5 0,29 38-1 15,-31-66 0-15,12 35-1 16,-13-10-1 0</inkml:trace>
        </inkml:traceGroup>
      </inkml:traceGroup>
    </inkml:traceGroup>
    <inkml:traceGroup>
      <inkml:annotationXML>
        <emma:emma xmlns:emma="http://www.w3.org/2003/04/emma" version="1.0">
          <emma:interpretation id="{04C45E31-875D-4444-9C10-7F15EAD7F177}" emma:medium="tactile" emma:mode="ink">
            <msink:context xmlns:msink="http://schemas.microsoft.com/ink/2010/main" type="paragraph" rotatedBoundingBox="11480,7685 21735,8505 21602,10164 11347,93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F564E27-9413-40AA-B55F-F905C5832DFA}" emma:medium="tactile" emma:mode="ink">
              <msink:context xmlns:msink="http://schemas.microsoft.com/ink/2010/main" type="line" rotatedBoundingBox="11480,7685 21735,8505 21602,10164 11347,9344"/>
            </emma:interpretation>
          </emma:emma>
        </inkml:annotationXML>
        <inkml:traceGroup>
          <inkml:annotationXML>
            <emma:emma xmlns:emma="http://www.w3.org/2003/04/emma" version="1.0">
              <emma:interpretation id="{A7B3C66B-F07E-4617-957A-7DFE57A92990}" emma:medium="tactile" emma:mode="ink">
                <msink:context xmlns:msink="http://schemas.microsoft.com/ink/2010/main" type="inkWord" rotatedBoundingBox="11467,7842 12872,7954 12787,9018 11382,8906"/>
              </emma:interpretation>
              <emma:one-of disjunction-type="recognition" id="oneOf2">
                <emma:interpretation id="interp10" emma:lang="en-US" emma:confidence="0">
                  <emma:literal>o</emma:literal>
                </emma:interpretation>
                <emma:interpretation id="interp11" emma:lang="en-US" emma:confidence="0">
                  <emma:literal>@</emma:literal>
                </emma:interpretation>
                <emma:interpretation id="interp12" emma:lang="en-US" emma:confidence="0">
                  <emma:literal>O</emma:literal>
                </emma:interpretation>
                <emma:interpretation id="interp13" emma:lang="en-US" emma:confidence="0">
                  <emma:literal>0</emma:literal>
                </emma:interpretation>
                <emma:interpretation id="interp14" emma:lang="en-US" emma:confidence="0">
                  <emma:literal>.</emma:literal>
                </emma:interpretation>
              </emma:one-of>
            </emma:emma>
          </inkml:annotationXML>
          <inkml:trace contextRef="#ctx0" brushRef="#br0" timeOffset="-6083.1368">587 563 40 0,'0'0'11'16,"-31"-38"1"-16,31 38-2 15,-19-44-3-15,19 44 1 16,-16-47-1-16,16 47 2 16,-16-41-1-16,16 41-1 15,-19-31 0-15,19 31-2 16,0 0 0-16,-35-22-2 16,35 22-1-16,0 0-1 0,-38 12 0 15,38-12 0-15,-25 29 0 16,25-29 1-1,-22 50 2-15,13-12-2 16,-4 0 3-16,10 6-1 0,-7-7 3 16,7 14-1-16,-3-10 3 15,6 12 2-15,0-12-1 16,6 0-1-16,1-3 0 16,2 3 0-16,4-7-2 15,9-2-2-15,3-1-2 16,3-5-3-16,10-1 0 15,7 0 0-15,2-9 0 16,7-4 0-16,2-8 0 16,1 2 0-16,3-6 0 15,-3-10 1-15,3 4-1 16,-6-10 0-16,3 4 0 16,-4-7 0-16,-5 3-1 0,-4-6 1 15,-3 0 0-15,-6-3 0 16,-4 3 0-16,-2-3 0 15,-7-7 0-15,-6 1 0 16,-4-7 0-16,-2-3 0 16,-7-3-1-16,-6-7 2 15,-7-5-2-15,-12-1 2 16,-6-3-1-16,-7 0 1 16,-9 4-2-16,-7-1 2 15,-9 7-2-15,-3 6 0 16,-6 6 1-16,-7 0-2 15,0 7 2-15,-3 2-1 0,-3 4 0 16,6 3 0-16,0 6-3 16,1 0-2-16,11 7-3 15,-2 0-1-15,12 12-2 16,-2-6-3-16,15 15-3 16,-10-6-4-16,19 10 1 15,-2-3-2-15,34-13-1 16,-38 28 1-16,38-28-1 15,0 0 5-15,0 0 9 16</inkml:trace>
        </inkml:traceGroup>
        <inkml:traceGroup>
          <inkml:annotationXML>
            <emma:emma xmlns:emma="http://www.w3.org/2003/04/emma" version="1.0">
              <emma:interpretation id="{6CFA62CF-CC35-453E-A578-B3EA4C81E695}" emma:medium="tactile" emma:mode="ink">
                <msink:context xmlns:msink="http://schemas.microsoft.com/ink/2010/main" type="inkWord" rotatedBoundingBox="16510,8087 21735,8505 21602,10164 16378,9746"/>
              </emma:interpretation>
              <emma:one-of disjunction-type="recognition" id="oneOf3">
                <emma:interpretation id="interp15" emma:lang="en-US" emma:confidence="1">
                  <emma:literal>velocity</emma:literal>
                </emma:interpretation>
                <emma:interpretation id="interp16" emma:lang="en-US" emma:confidence="0">
                  <emma:literal>velocu Y</emma:literal>
                </emma:interpretation>
                <emma:interpretation id="interp17" emma:lang="en-US" emma:confidence="0">
                  <emma:literal>relock Y</emma:literal>
                </emma:interpretation>
                <emma:interpretation id="interp18" emma:lang="en-US" emma:confidence="0">
                  <emma:literal>velour Y</emma:literal>
                </emma:interpretation>
                <emma:interpretation id="interp19" emma:lang="en-US" emma:confidence="0">
                  <emma:literal>velocity Y</emma:literal>
                </emma:interpretation>
              </emma:one-of>
            </emma:emma>
          </inkml:annotationXML>
          <inkml:trace contextRef="#ctx0" brushRef="#br0" timeOffset="6148.3769">5062 459 84 0,'0'0'36'0,"0"0"0"16,-32 22-6-16,35 7-7 16,-3-29-5-16,-9 56-5 0,12-24-4 15,6 9-4 1,10 0-5-16,3 3-1 15,7 3 1-15,-1-3-2 16,4 0 2-16,6 0 0 0,-4-3-1 16,1-3 1-16,0-10-1 15,0-6 0-15,-1-6 0 16,1-10 1-16,0-9-1 16,-4-9 0-16,1-10 0 15,0-10 1-15,-1-2 0 16,-6-11 0-16,7-5-1 15,-7-3 1-15,1-1 0 0,2 4 0 16,-9 9-6-16,-3-3-4 16,-16 44-4-16,31-54-3 15,-31 54-5 1,0 0-2-16,38-9-3 16,-38 9-1-16,0 0 1 0,19 41 4 15,-19-41 2-15,16 44 5 16,-16-44 9-16</inkml:trace>
          <inkml:trace contextRef="#ctx0" brushRef="#br0" timeOffset="6546.1476">5990 809 49 0,'0'0'21'0,"44"22"1"16,-44-22 1-16,48 6 2 16,-48-6-2-16,37-3-3 15,-37 3-2-15,32-9-4 16,-32 9-3-16,0 0-3 15,28-41-4-15,-28 41-3 0,10-41-1 16,-10 41 0-16,13-51 0 16,-13 20 0-16,-4 3 0 15,-2-1 2-15,-3 1-1 16,9 28 1-16,-35-35 0 16,35 35 0-16,-54 0 0 15,23 19-1-15,-1 13 0 16,0 9-2-16,7 9 1 15,3 10-1-15,9 3 1 16,10 3-2-16,10-3 1 16,8-3 0-16,14-7 0 15,12-12 0-15,9-9-1 16,4-10-4-16,12-7-3 0,-9-18-5 16,13 6-5-16,-17-18-3 15,11 5-5-15,-14-12-3 16,4 3-2-16,-13-9 4 15,0 0 3-15,-13-7 4 16</inkml:trace>
          <inkml:trace contextRef="#ctx0" brushRef="#br0" timeOffset="6807.8996">6884 368 89 0,'-7'50'26'0,"-8"-6"5"16,15 23-7-16,-13-8-5 15,19 20-3-15,-9-10-2 16,16 7-3-16,-1-19-3 16,14-1-4-16,2-5-13 15,-3-20-8-15,16 4-6 16,-9-23-4-16,12-2-5 15,-6-13-2-15,6-7 0 16,-6-12 3-16,9-3 8 16</inkml:trace>
          <inkml:trace contextRef="#ctx0" brushRef="#br0" timeOffset="7282.2259">7834 683 43 0,'-35'-13'18'16,"-2"1"-2"-16,-5 2-2 16,-2 1-3-16,3 3-1 15,-6 6-1-15,6 6 0 16,-3 6-3-16,6 7-1 15,0 3-2-15,6 13 0 0,4 6 1 16,12 6-2 0,7 4 1-16,12 5-1 15,12-2 0-15,11-1 1 16,8-2 0-16,14-10 1 0,9-10 0 16,6-12 1-16,3-13 2 15,0-3 0-15,-9-15 0 16,-3-4 1-16,-13-12-1 15,-6 3-3-15,-16-7-3 16,-13-3-4-16,-12 4-3 16,-20-4-3-16,4 4-2 15,-22-7-2-15,9 13-3 16,-15-7 1-16,12 10-2 0,0-3 0 16,38 25-2-1,-41-38-1-15,41 38-1 16,19-34 3-16,9 18 1 0,17 0 1 15</inkml:trace>
          <inkml:trace contextRef="#ctx0" brushRef="#br0" timeOffset="7672.0082">8320 840 56 0,'0'0'24'16,"0"0"1"-16,0 0-4 15,0 0-4-15,-25-31-1 0,25 31-3 16,0 0-2-16,-38-38-2 16,38 38-3-16,-34-6-2 15,34 6 0-15,-35 15-2 16,35-15 0-16,-41 51-2 15,22-16-1-15,3 12 0 16,7 0 1-16,5 10-1 16,8-4 1-16,5 4 0 15,13-4 1-15,10-5 1 16,6-11-1-16,9-8-4 16,-3-17-8-16,13-5-6 15,-10-23-5-15,20-3-4 16,-10-19-4-16,3 0 0 0,-4-12 0 15,1-3 4-15,-3-1 11 16</inkml:trace>
          <inkml:trace contextRef="#ctx0" brushRef="#br0" timeOffset="8085.0811">8958 746 109 0,'0'0'34'15,"0"31"0"-15,-6 17-7 16,-16-4-5-16,12 15-7 15,-9 1-7-15,13-3-6 16,3 3-3-16,3-4 1 16,13-5-1-16,2-13-1 15,7-4-9-15,-22-34-9 0,60 13-6 16,-25-35-3-16,16 0-4 16,-10-19-1-16,9 0 1 15,-12-6 0 1,3-7 11-16,-6 4 17 0,-13-1 5 15,-9 7 5-15,-10 3 17 16,0 13 10-16,-19-7 3 16,16 35 0-16,-38-22-1 15,38 22-2-15,-41 29-7 16,29 5-7-16,-10 4-7 16,9 6-8-16,3 13-3 15,4-4 0-15,6 7 1 16,10-3-1-16,-1-4 0 0,1-15-4 15,15 13-15-15,-25-51-8 16,28 41-6 0,-28-41-1-16,0 0-1 15,16-29 1-15,-16 29-1 0</inkml:trace>
          <inkml:trace contextRef="#ctx0" brushRef="#br0" timeOffset="8693.168">9031 1121 145 0,'47'-48'33'0,"-6"36"0"0,-6-17-14 15,16 7-8-15,-7 3-10 16,-3 1-2 0,-3-1 1-16,-7 9 1 15,-31 10-1-15,45-3 1 16,-45 3 0-16,22 28 0 0,-22-28-1 15,9 60 1-15,-9-19 0 16,3 6-1-16,0 4 0 16,4-1 1-16,5 4-1 15,4-7 0-15,9-6-1 16,7-6 1-16,6-13 0 16,3-13-1-16,13-15 1 15,2-13-1-15,4-13 1 16,0-9-1-16,0-6 2 15,-3-3-1-15,-3-4 0 16,-7 4 0-16,-15-1 1 16,-10 14-1-16,-6 5 1 0,-16 32 1 15,0-38-1-15,0 38 0 16,0 0 0-16,-38 22 0 16,22 7 0-16,7 12 0 15,2 9-2-15,4 16 1 16,6 10 0-16,4 6 0 15,8 15 0-15,1 1-1 16,3 3 1-16,0-1 1 16,-3 1 0-16,-7-3-1 15,-5-10 0-15,-11-12 0 16,-2-13 0-16,-13-10 0 16,-16-12 0-16,-6-16 0 15,-10-15 0-15,-3-20-1 0,-3-9 0 16,0-19-13-16,13 4-10 15,-7-20-8-15,22 7-2 16,-2-13-1-16,21 4-1 16,-3-14-2-16</inkml:trace>
        </inkml:traceGroup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10:56.44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1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1" timeString="2013-12-12T13:10:44.023"/>
    </inkml:context>
  </inkml:definitions>
  <inkml:traceGroup>
    <inkml:annotationXML>
      <emma:emma xmlns:emma="http://www.w3.org/2003/04/emma" version="1.0">
        <emma:interpretation id="{FE97C8C8-24A3-416F-90D0-FCCA3C70D238}" emma:medium="tactile" emma:mode="ink">
          <msink:context xmlns:msink="http://schemas.microsoft.com/ink/2010/main" type="writingRegion" rotatedBoundingBox="9519,8084 15467,7715 15550,9048 9602,9417"/>
        </emma:interpretation>
      </emma:emma>
    </inkml:annotationXML>
    <inkml:traceGroup>
      <inkml:annotationXML>
        <emma:emma xmlns:emma="http://www.w3.org/2003/04/emma" version="1.0">
          <emma:interpretation id="{E38AA3F4-F0C1-4EC7-92AE-ADF04DE6FB03}" emma:medium="tactile" emma:mode="ink">
            <msink:context xmlns:msink="http://schemas.microsoft.com/ink/2010/main" type="paragraph" rotatedBoundingBox="9519,8084 15467,7715 15550,9048 9602,941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BB00AAD-4E19-4781-A1AE-F53A843DB7DD}" emma:medium="tactile" emma:mode="ink">
              <msink:context xmlns:msink="http://schemas.microsoft.com/ink/2010/main" type="line" rotatedBoundingBox="9519,8084 15467,7715 15550,9048 9602,9417"/>
            </emma:interpretation>
          </emma:emma>
        </inkml:annotationXML>
        <inkml:traceGroup>
          <inkml:annotationXML>
            <emma:emma xmlns:emma="http://www.w3.org/2003/04/emma" version="1.0">
              <emma:interpretation id="{DC4DC5DB-0203-4CF9-89A6-836956CF72D5}" emma:medium="tactile" emma:mode="ink">
                <msink:context xmlns:msink="http://schemas.microsoft.com/ink/2010/main" type="inkWord" rotatedBoundingBox="10743,8009 15467,7715 15550,9048 10825,9341"/>
              </emma:interpretation>
              <emma:one-of disjunction-type="recognition" id="oneOf0">
                <emma:interpretation id="interp0" emma:lang="en-US" emma:confidence="0">
                  <emma:literal>timer</emma:literal>
                </emma:interpretation>
                <emma:interpretation id="interp1" emma:lang="en-US" emma:confidence="0">
                  <emma:literal>= mw'r</emma:literal>
                </emma:interpretation>
                <emma:interpretation id="interp2" emma:lang="en-US" emma:confidence="0">
                  <emma:literal>= mower</emma:literal>
                </emma:interpretation>
                <emma:interpretation id="interp3" emma:lang="en-US" emma:confidence="0">
                  <emma:literal>=mw^r</emma:literal>
                </emma:interpretation>
                <emma:interpretation id="interp4" emma:lang="en-US" emma:confidence="0">
                  <emma:literal>= mew's</emma:literal>
                </emma:interpretation>
              </emma:one-of>
            </emma:emma>
          </inkml:annotationXML>
          <inkml:trace contextRef="#ctx0" brushRef="#br0">1241 229 138 0,'9'29'39'16,"0"1"-6"-16,-2 6-12 15,8 13-9-15,-1 7-6 16,4 7-6-16,2 3-1 16,0-3 0-16,0-4 1 15,1-8-1-15,-4-10 2 16,-3-10-2-16,-1-10 2 15,-13-21-1-15,0 0-1 16,18 8 1-16,-18-25-1 16,-6-6 1-16,-1-13-1 15,-2-11 1-15,-5-14 0 0,1-7 0 16,2-6 1-16,6-2-1 16,5 4 1-16,11 8 0 15,8 11-1-15,9 14 1 16,11 19-1-16,10 18 1 15,5 20-1-15,6 15 0 16,3 17 0-16,2 11-1 16,-2 8 1-16,-4 3-1 15,-3 0 0-15,-3-4 0 16,-10-3 2-16,-3-11-1 16,-11-11 1-16,-8-16-8 15,-1 2-1-15,-20-29-4 16,18 19 0-16,-18-19 0 0,6-21-2 15,-12-8 4-15,1-11 2 16,-1-10 14-16,-5-18 3 16,13 1 3-1,-2-5 0-15,13 6 1 0,5-1-1 16,13 15-2-16,7 10-3 16,10 17-6-16,8 16 0 15,7 15-1-15,2 12 0 16,0 12 1-16,2 13-1 15,-2 8 0-15,-5 5 0 16,-5-1 0-16,-8 1 0 16,-5-6 0-16,-11-5-1 15,-8-12-2-15,-3-6-9 0,-20-27-7 16,14 20-8-16,-14-20-5 16,0-22 1-16,-5-1 0 15,7-6-1 1,-2-9 1-16,5-3 10 0</inkml:trace>
          <inkml:trace contextRef="#ctx1" brushRef="#br0">1628-37 0,'0'0'16,"0"0"-16,-148 102 0,114-57 16,0-7-16,-11 1 15,11-7-15,11-7 16,-11-12-16</inkml:trace>
          <inkml:trace contextRef="#ctx0" brushRef="#br0" timeOffset="796.3129">3356 227 97 0,'0'0'32'0,"-22"-9"0"16,22 9-1-16,-2 18-2 15,11 5-11-15,0 6-9 16,9 13-9-16,6 10 0 16,5 4 0-16,9 5-1 15,1 0 0-15,6-5 0 0,4-4 1 16,2-11-1-16,1-14 1 16,0-11 0-1,-1-12 1-15,-2-11 0 16,-2-8-1-16,-6-6 0 0,-5-8 0 15,-5-9 1-15,-11-3-2 16,-6-2 1-16,-7-4 0 16,-7 4 0-16,-9 5 0 15,2 4 1-15,-4 5-1 16,0 9 1-16,11 20 0 16,0 0-1-16,0 0 0 15,-9 29-1-15,22 3 1 16,7 8-1-16,7 7 1 0,11 3-1 15,5 2 0 1,8-5 1-16,1-4-1 16,8-9 1-16,1-8 0 0,0-14 0 15,1-8 1-15,-8-11-1 16,-4-10 0-16,-6-8 1 16,-10-7-1-16,-11-11 1 15,-14-10-1-15,-14-6 1 16,-13-6 0-16,-15-1 1 15,-12-3-1-15,-9 5 0 16,-7-1 0-16,-4 9 0 16,0 13-1-16,2 9 0 0,7 9 0 15,11 5 0 1,7 7 0-16,11 8 0 16,7-2-7-16,20 7-10 15,0 0-6-15,0 0-5 0,23-18-6 16,3 14 4-16,-5-9-1 15,12 3 2-15,-6-5 4 16,2-6 9-16,-4-1 6 16,-2-7 6-16</inkml:trace>
          <inkml:trace contextRef="#ctx0" brushRef="#br0" timeOffset="1411.4818">4364-473 46 0,'0'0'26'0,"0"0"3"16,20-14 4-16,-9-2-2 16,13 5 0-16,-5-9-3 15,10 9-13-15,-2-5-5 16,8 9-4-16,-5 3-6 15,1 2 0-15,-2 8 0 16,0 1 0-16,-4 4 0 16,-5 3 0-16,-6 8 0 15,-3 1 0-15,-7 4 0 16,-6 4 0-16,-5-1 0 16,-4 3 0-16,-4-3 0 15,-1-3 0-15,2-3 0 0,-1-6 0 16,15-18 0-16,-14 25 0 15,14-25 0-15,0 0 0 16,0 0 0-16,18 7 0 16,-18-7 0-16,25-2 0 15,-9 2 0-15,4-2 0 16,0 2 0-16,5 2 0 16,2-2 0-16,1 0 0 15,4 0 0-15,1 0 0 16,-1 0 0-16,-1 0 0 15,-4 4 0-15,-2-2 0 16,-7 1 0-16,-18-3 0 16,22 11-6-16,-22-11-8 0,0 0-8 15,0 0-5-15,-17 11-5 16,1-15 4 0,16 4-1-16,-23-5 0 15,23 5 7-15,-20-6 5 0,20 6 7 16,-16-3 5-16,16 3 5 15,0 0-4-15,0 0 0 16,-8 20 0-16,8-20 3 16</inkml:trace>
          <inkml:trace contextRef="#ctx0" brushRef="#br0" timeOffset="36893.7095">5476 159 40 0,'0'0'18'0,"-20"-2"-1"15,20 2-4-15,-25 2-2 0,25-2-1 16,-24 3 0-16,24-3 1 16,-19 4 0-16,19-4 0 15,0 0-2-15,-18 3 0 16,18-3 1-16,0 0 4 16,0 0-2-16,7 22-1 15,2-6-3-15,0 2 0 16,7 7-1-16,-2 8-1 15,6 5-2-15,0 3-5 16,2 4 1-16,-1 0 0 16,3 0 0-16,-4-2-1 15,-2-5 1-15,-2-2 0 16,-3-9 0-16,-2-4 0 0,-4-7 0 16,-7-16 0-16,3 20 0 15,-3-20 0-15,0 0 0 16,-16 0 1-16,16 0 0 15,-18-20 1-15,18 20-1 16,-20-34 1-16,9 13-2 16,2-8 0-16,0-2 0 15,4-5 0-15,0-5 0 16,3 0 0-16,4-3 0 16,5 1 0-16,4 0 0 15,3 2 0-15,6 3 0 16,3 7 0-16,8 10 0 15,0 1 0-15,3 5 0 0,0 8 0 16,1 7 0-16,1 6 0 16,-4 3 0-16,-1 5 0 15,-4-1 0-15,-4 3 0 16,-5-2 0-16,2 2-2 16,-20-16-14-16,20 18-8 15,-20-18-7-15,0 0-3 16,0 0-5-16,9-27-2 15,-13 2 0-15,4-11 15 16</inkml:trace>
          <inkml:trace contextRef="#ctx0" brushRef="#br0" timeOffset="-1124.0895">0-1 143 0,'23'1'43'15,"13"3"-3"-15,2-8-21 0,13 8-10 16,4 3-9-16,7 0-1 16,-4 2 1-16,-1 0 0 15,-4 0 0-15,-6-1-8 16,-4 4-10-16,-14-3-8 16,-4 4-6-16,-25-13 1 15,20 25-5-15,-26-9-4 16,-8 4-1-16</inkml:trace>
          <inkml:trace contextRef="#ctx0" brushRef="#br0" timeOffset="-883.7894">41 682 140 0,'34'16'39'16,"11"-7"-4"-16,-1-12-15 16,10-1-10-16,2-1-12 15,-4-10-11-15,4 8-10 16,-7-4-8-16,-2 2-2 16,-8 0-5-16,-1-1-1 15,-5-3-1-15,-4-1 16 16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09T13:36:45.38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0982C78-8565-4F91-B38F-C80C2DBED325}" emma:medium="tactile" emma:mode="ink">
          <msink:context xmlns:msink="http://schemas.microsoft.com/ink/2010/main" type="inkDrawing" rotatedBoundingBox="12012,5908 12395,8435 12153,8472 11770,5945" semanticType="callout" shapeName="Other">
            <msink:sourceLink direction="to" ref="{48D1F08A-AF9B-4136-B9DC-1BA4217F505D}"/>
          </msink:context>
        </emma:interpretation>
      </emma:emma>
    </inkml:annotationXML>
    <inkml:trace contextRef="#ctx0" brushRef="#br0">13 211 21 0,'-6'-32'11'0,"6"32"0"0,-9-57 3 16,12 26 3 0,-6 3 1-16,6-4-1 15,-3 32 2-15,0-35 0 0,0 35 1 16,0 0 1-16,0 0-3 15,0 0-1-15,6 41-4 16,-6-9-2-16,13 12-3 16,-4 9-8-16,7 10 0 15,0 10 0-15,3 6 0 16,3 9 0-16,-6 6 0 16,3 10 0-16,-1 0 0 15,-5 6 0-15,3 7 0 16,-3-4 0-16,-1 7 0 15,-6 3 0-15,4-4 0 16,-7 1 0-16,3-1 0 16,-2 1 0-16,2-10 0 0,0-3 0 15,1-12 0-15,5-10 0 16,1-13 0-16,3-12 0 16,-4-9 0-16,4-11 0 15,-3-8 0-15,-13-32-1 16,22 35-1-16,-22-35 1 15,0 0-2-15,28 3 2 16,-28-3 1-16,13-29-1 16,-13 29 1-16,6-53 0 15,0 12 1-15,-6-3-2 16,4-10 3-16,-4-12-3 16,-4-6 1-16,1-13 0 15,0-7 0-15,-3-8 0 0,-4-4 0 16,-2-3 0-16,-4 0 0 15,-3 0 0-15,-3 0 0 16,-3-1 0-16,-4-2 2 16,-2 3-1-16,2 3 0 15,-2 4 1-15,2-1-1 16,4 9 0-16,9 14-1 16,0 12 0-16,4 12 0 15,9 16 0-15,-1 7 0 16,4 31 0-16,0-38 0 15,0 38 0-15,0 0 0 16,0 0 0-16,0 0 0 16,26 50 0-16,-17-9 0 0,4 16 0 15,3 15 0-15,-1 17 0 16,4 8 0-16,-3 13 0 16,-3 7 0-1,2 6 0-15,-2 3 0 0,0 6 0 16,-7-3 0-16,4-6 0 15,-4-7 0-15,-3-2 0 16,0-7 0-16,3-10 0 16,-2-8 0-16,5-14 0 15,1-9 0-15,2-12 0 16,1-13 0-16,-1-10 0 16,-12-31 0-16,29 29-2 0,-29-29 1 15,0 0 0-15,35-54 0 16,-26 13-1-16,1-19-5 15,2-3-10 1,-9-15-10-16,4 8-5 0,-11-12-1 16,4 4-2-16,-6-14-2 15,12-5-1-15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7:01.162"/>
    </inkml:context>
    <inkml:brush xml:id="br0">
      <inkml:brushProperty name="width" value="0.06667" units="cm"/>
      <inkml:brushProperty name="height" value="0.06667" units="cm"/>
      <inkml:brushProperty name="fitToCurve" value="1"/>
    </inkml:brush>
    <inkml:context xml:id="ctx1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1" timeString="2013-12-12T13:06:56.908"/>
    </inkml:context>
  </inkml:definitions>
  <inkml:traceGroup>
    <inkml:annotationXML>
      <emma:emma xmlns:emma="http://www.w3.org/2003/04/emma" version="1.0">
        <emma:interpretation id="{1100572B-AEB5-48E0-B24B-52BB06CF4375}" emma:medium="tactile" emma:mode="ink">
          <msink:context xmlns:msink="http://schemas.microsoft.com/ink/2010/main" type="writingRegion" rotatedBoundingBox="2572,12652 12774,12518 12804,14800 2602,14934"/>
        </emma:interpretation>
      </emma:emma>
    </inkml:annotationXML>
    <inkml:traceGroup>
      <inkml:annotationXML>
        <emma:emma xmlns:emma="http://www.w3.org/2003/04/emma" version="1.0">
          <emma:interpretation id="{2325AC79-1A91-4AAD-B199-AE520D8F124B}" emma:medium="tactile" emma:mode="ink">
            <msink:context xmlns:msink="http://schemas.microsoft.com/ink/2010/main" type="paragraph" rotatedBoundingBox="2572,12652 12774,12518 12804,14800 2602,149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E5F50B9-A8FE-4FE0-95A7-1AF7B5B1386D}" emma:medium="tactile" emma:mode="ink">
              <msink:context xmlns:msink="http://schemas.microsoft.com/ink/2010/main" type="line" rotatedBoundingBox="2572,12652 12774,12518 12804,14800 2602,14934"/>
            </emma:interpretation>
          </emma:emma>
        </inkml:annotationXML>
        <inkml:traceGroup>
          <inkml:annotationXML>
            <emma:emma xmlns:emma="http://www.w3.org/2003/04/emma" version="1.0">
              <emma:interpretation id="{6CE5C23C-23D9-477D-84BC-80EA5111EE61}" emma:medium="tactile" emma:mode="ink">
                <msink:context xmlns:msink="http://schemas.microsoft.com/ink/2010/main" type="inkWord" rotatedBoundingBox="2572,12720 9462,12547 9502,14111 2611,14284"/>
              </emma:interpretation>
              <emma:one-of disjunction-type="recognition" id="oneOf0">
                <emma:interpretation id="interp0" emma:lang="en-US" emma:confidence="0">
                  <emma:literal>VI-airy</emma:literal>
                </emma:interpretation>
                <emma:interpretation id="interp1" emma:lang="en-US" emma:confidence="0">
                  <emma:literal>VFD-try</emma:literal>
                </emma:interpretation>
                <emma:interpretation id="interp2" emma:lang="en-US" emma:confidence="0">
                  <emma:literal>Vt=2Hr/T</emma:literal>
                </emma:interpretation>
                <emma:interpretation id="interp3" emma:lang="en-US" emma:confidence="0">
                  <emma:literal>VFD-Ir.</emma:literal>
                </emma:interpretation>
                <emma:interpretation id="interp4" emma:lang="en-US" emma:confidence="0">
                  <emma:literal>VFW-Ir.</emma:literal>
                </emma:interpretation>
              </emma:one-of>
            </emma:emma>
          </inkml:annotationXML>
          <inkml:trace contextRef="#ctx0" brushRef="#br0">2356 193 41 0,'0'0'38'0,"-18"-27"1"16,7 8-9-16,9 2-3 16,0-4-6-16,9 3-4 15,-3-4-3-15,10 2-3 16,3 2-8-16,8 2-2 16,6 2-1-16,1 5 1 15,8 7-1-15,1 7 0 16,10 6-1-16,-2 9 0 15,-1 5 1-15,1 9-1 16,-2 6 1-16,-2 9 0 16,-5 4-1-16,-4 7 2 15,-7 6-1-15,-8 5 1 0,-8 1-1 16,-13 1 1-16,-7 1-1 16,-9-4 1-16,-6-5-1 15,-5-6 1-15,-6-6-1 16,-1-8 0-16,0-6 0 15,3-8 0-15,0-8 0 16,3-7 0-16,-1-7 0 16,2-5 0-16,1-8 0 15,1-5 0-15,5-3 0 16,0-4-1-16,4-1 1 16,4 1 0-16,2 0-1 15,10 16 1-15,-5-22 0 16,5 22 1-16,0 0-1 0,29-9 0 15,-6 13 0-15,6 1 1 16,6 4-1-16,8 2 0 16,2 0 1-16,6 0-1 15,1 1 0-15,0 1 0 16,-1-2 0-16,-4 1 0 16,-4 1 1-16,-5-2-2 15,-8 1 2-15,-4-1-1 16,-6-4-1-16,-20-7 1 15,27 13 0-15,-27-13-1 16,0 0-7-16,0 0-9 16,21 9-9-16,-21-9-7 15,0 0-8-15,2-18 1 0,-2 18-2 16,0-34 6-16</inkml:trace>
          <inkml:trace contextRef="#ctx0" brushRef="#br0" timeOffset="451.9822">3229 179 124 0,'0'0'40'0,"-2"20"-6"16,2-20-10-16,26 9-9 15,1-6-9-15,10 1-6 16,10-2 1-16,8-2-1 16,8 0 0-16,3 0 0 15,3-2 1-15,0 4-1 0,-4-4 0 16,-2 0 0 0,-7 0 0-16,-6 0-1 15,-8 8-10-15,-15-6-11 16,-6 9-6-16,-21-9-4 0,0 0-2 15,-9 20-5-15,-12-11-2 16,-12-6 5-16</inkml:trace>
          <inkml:trace contextRef="#ctx0" brushRef="#br0" timeOffset="811.7608">3485 272 128 0,'-12'35'40'16,"4"-19"-8"-16,14 9-9 16,-4-3-11-16,10 8-5 15,1 8-6-15,3 3-1 16,0 4 0-16,2 2 1 15,0-2-1-15,-5 2 0 16,-2-2 0-16,0-6 0 16,-2-6 1-16,-4-8-2 15,2-3-1-15,-7-22-6 16,8 21-4-16,-8-21-6 16,0 0-4-16,7-29-4 15,2 11-3-15,-7-14-2 0,10 0 0 16,-4-8 2-16,2-5 3 15,7 0 17-15</inkml:trace>
          <inkml:trace contextRef="#ctx0" brushRef="#br0" timeOffset="1112.9518">3788 211 65 0,'0'0'29'0,"17"24"3"15,-3 3-5-15,-5 1-3 16,9 16-3-16,-5 1-2 16,8 10-3-16,-3-1-5 0,6 0-7 15,-6 2-3-15,0-2-1 16,-2-7 1-16,-1-6-1 16,-4-5 0-16,-2-9 0 15,0-7 1-15,-6-2-2 16,-3-18 1-16,0 0-2 15,0 0-14-15,0 0-7 16,9-20-6-16,-12-3-6 16,10-1-5-16,0-10-1 15,7 2 1-15,3-4 17 16</inkml:trace>
          <inkml:trace contextRef="#ctx0" brushRef="#br0" timeOffset="1848.7982">4422 287 63 0,'-15'-24'35'0,"15"24"-1"15,-21-19-5-15,21 19-3 16,0 0-4-16,0 0-2 16,-18 21-6-16,21 3-6 15,4 6-10-15,1 8 2 16,4 3 0-16,1 6 0 16,5 5 0-16,0 2 1 15,4-3-1-15,-2-1 0 0,-1-3 1 16,1-6-1-1,-2-5 0-15,-1-5 0 16,-3-6 0-16,-3-9 0 16,-11-16 0-16,16 24 0 0,-16-24 0 15,0 0 0-15,0 0 0 16,-9-20 0-16,0 4 0 16,-2-2-1-16,0-9 1 15,0-6 0-15,1-3 0 16,1-1 0-16,3-5 1 15,4-1-2-15,4-2 2 16,4-7-1-16,6 3 1 0,8 2-1 16,9 2-1-1,5 6 1-15,8 5 0 16,5 5 0-16,1 11 0 16,7 12 0-16,-1 3 0 0,-2 6 0 15,-1 6 0-15,-6 2 0 16,-4 7-6-16,-10-7-12 15,1 3-8-15,-14-12-5 16,0 4-2-16,-18-6-6 16,0 0 0-16,9-17-1 15</inkml:trace>
          <inkml:trace contextRef="#ctx0" brushRef="#br0" timeOffset="2455.8825">5669-264 55 0,'0'0'31'0,"0"0"5"16,0 0-5-16,0 0-3 15,-8 31-7-15,7 5-4 16,-5 0-3-16,6 18-3 16,-5 3-2-16,1 12-7 15,-1 12-2-15,-2 12-1 16,-6 6 1-16,0 2 0 16,-3 0 0-16,-4 1 0 15,0-3-1-15,-3-3 2 16,1-10-1-16,1-12 0 15,1-9 0-15,2-4 0 16,0-9 0-16,3-7 0 0,3-7 1 16,3-8-1-16,1-5 0 15,1-7 0 1,7-18-1-16,-7 22 0 16,7-22-7-16,0 0-7 0,0 0-5 15,0 0-4-15,2-20-4 16,-2 20-1-16,3-25-4 15,-1 7 1-15,5-2 1 16,6 0 6-16,-2-6 18 16</inkml:trace>
          <inkml:trace contextRef="#ctx0" brushRef="#br0" timeOffset="2974.6999">5894 341 131 0,'0'0'40'16,"0"0"-8"-16,0 0-4 0,16-18-11 15,8 16-10-15,7 4-7 16,5-4 0-16,11 4 0 15,3 1 0-15,6 1 0 16,9 1 0-16,4 1 0 16,3-4 0-16,2 3 0 15,0-3 0-15,-2 0 0 16,-4-1 0-16,-3-2 0 0,-9 1 0 16,-9-2 0-1,-11 0 0-15,-5 6-11 16,-31-4-9-16,18-2-7 15,-18 2-4-15,-22 2-1 0,-1-4-5 16,-1 5-2-16,-6 1-1 16,-4-6 23-16,5 6 17 15</inkml:trace>
          <inkml:trace contextRef="#ctx0" brushRef="#br0" timeOffset="3387.4869">6426 438 55 0,'-16'7'31'0,"16"-7"0"15,0 0-4-15,0 0 1 16,0 0-7-16,-12 18-4 15,12-18-2-15,3 29-3 16,3 0-3-16,-6-2-3 16,5 9-3-16,-1 5-3 15,-1 6 0-15,1 3 0 16,-1 4 0-16,1 2 0 16,1 0 0-16,1 0 0 15,-1-2 0-15,3 0 0 16,-1-6 0-16,2-5 0 15,-2-5 0-15,-2-7 0 0,3-6 0 16,-5-4-2-16,-3-21-10 16,7 22-8-16,-7-22-7 15,0 0-6 1,0 0-6-16,-3-29-1 0,-3 2-2 16,1-7 3-16</inkml:trace>
          <inkml:trace contextRef="#ctx0" brushRef="#br0" timeOffset="-2711.1872">12 17 82 0,'0'0'37'0,"0"0"-6"0,0 0-3 15,-15-20-8-15,15 20-3 16,0 0-5-16,0 0-2 16,0 0-5-16,9 20-5 15,-9-20 1-15,11 27-1 16,-4-7 0-16,4 3 0 15,0 6 1-15,2 3-1 16,-1 3 0-16,1 2 0 16,0 8 1-16,1 4 0 0,-3 3-1 15,1 2 0-15,-1 2 0 16,2 1 0 0,-2 1 1-16,0-6-1 15,-1-1 0-15,3-7 0 0,0-2 0 16,-1-4-1-16,-1-4 1 15,2-2 0-15,-1-5 0 16,1 0-1-16,-2-2 1 16,-2-3 0-16,-2-4-1 15,-7-18 1-15,16 25 0 16,-16-25 0-16,0 0 0 16,18 13 0-16,-18-13 0 15,0 0 0-15,0 0 1 16,20-29-1-16,-20 29 1 15,11-36-1-15,-6 13 0 16,3-8 0-16,-3-7 0 16,1-3 0-16,1-8-1 0,0-3 1 15,0-4-1-15,4-3 1 16,0 1-1-16,0-5 1 16,1 8-1-16,1 2 1 15,1 7 0-15,-1 4-1 16,0 8 1-16,-3 5 0 15,-2 6-1-15,-8 23 1 16,10-27 0-16,-10 27-1 16,0 0 1-16,0 0 0 15,0 0-8-15,0 0-9 16,0 0-7-16,0 0-4 16,6 21-6-16,-6-21-5 15,-2 31-1-15,2-31-2 0,-2 25 36 16</inkml:trace>
          <inkml:trace contextRef="#ctx0" brushRef="#br0" timeOffset="-2019.8348">622 805 18 0,'-18'-13'10'0,"18"13"3"16,0 0-1-16,0 0 1 15,-17-14 1-15,17 14 2 16,0 0 1-16,0 0 1 16,0 0 3-16,0 0-2 15,0 0-1-15,0 0-4 16,22-2-1-16,-22 2-3 15,29 9-2-15,-9-5-3 16,7 3-4-16,3-2-1 0,7 1 0 16,0 1 0-16,5 0 0 15,-2-1 0-15,-1 1 0 16,-4-2 0 0,-3 1 0-16,-5-1 0 0,-9 2 0 15,-2-1 0-15,-16-6-7 16,17 14-7-16,-17-14-5 15,0 0-6-15,-15 18-3 16,15-18-5-16,-20 13-1 16,20-13-5-16,-25 5 5 15,9-9 28-15</inkml:trace>
          <inkml:trace contextRef="#ctx0" brushRef="#br0" timeOffset="-1591.8476">835 884 62 0,'0'0'25'16,"0"0"-3"-16,0 0-2 15,0 0-1-15,0 0 0 16,0 0-2-16,0 0-2 16,-11 24-1-16,11-24-3 15,3 28-2-15,-1-10-3 16,2 8-4-16,1 2-2 16,1 1 1-16,-1 7-1 0,2-2 0 15,-1 4 0-15,-1-2 0 16,-1 0 0-16,3-2 0 15,-3-3 0-15,-3-1 0 16,1-4 0-16,-2-7 0 16,0-19 0-16,0 20-5 15,0-20-10-15,0 0-7 16,0 0-6-16,-5-27-6 16,7 6-4-16,-2-14-2 15,1-1 0-15,5-7 21 16</inkml:trace>
          <inkml:trace contextRef="#ctx0" brushRef="#br0" timeOffset="-1135.163">1322 492 117 0,'0'0'39'0,"11"22"-7"16,-11-22-6-16,25 19-10 16,-3-10-7-16,6 4-8 15,10 1-1-15,6 3 0 16,3-1 0-16,1 2 0 15,1 0 0-15,-2-2-2 0,0 7-13 16,-15-12-9-16,3 7-7 16,-17-9-3-16,-18-9-7 15,16 18 0-15,-16-18-1 16</inkml:trace>
          <inkml:trace contextRef="#ctx0" brushRef="#br0" timeOffset="-887.591">1454 918 127 0,'0'0'41'16,"37"20"-9"-16,-13-22-11 0,12 6-9 15,0-6-11-15,0-5-16 16,11 7-10-16,-11-9-7 16,4 5-6-16,-8-3-2 15,-1 0-1-15,-8-6 0 16</inkml:trace>
        </inkml:traceGroup>
        <inkml:traceGroup>
          <inkml:annotationXML>
            <emma:emma xmlns:emma="http://www.w3.org/2003/04/emma" version="1.0">
              <emma:interpretation id="{0E63A691-5752-4263-9749-386538591EAD}" emma:medium="tactile" emma:mode="ink">
                <msink:context xmlns:msink="http://schemas.microsoft.com/ink/2010/main" type="inkWord" rotatedBoundingBox="12789,14786 12803,14785 12804,14800 12789,14801"/>
              </emma:interpretation>
              <emma:one-of disjunction-type="recognition" id="oneOf1">
                <emma:interpretation id="interp5" emma:lang="en-US" emma:confidence="0">
                  <emma:literal>.</emma:literal>
                </emma:interpretation>
                <emma:interpretation id="interp6" emma:lang="en-US" emma:confidence="0">
                  <emma:literal>v</emma:literal>
                </emma:interpretation>
                <emma:interpretation id="interp7" emma:lang="en-US" emma:confidence="0">
                  <emma:literal>}</emma:literal>
                </emma:interpretation>
                <emma:interpretation id="interp8" emma:lang="en-US" emma:confidence="0">
                  <emma:literal>w</emma:literal>
                </emma:interpretation>
                <emma:interpretation id="interp9" emma:lang="en-US" emma:confidence="0">
                  <emma:literal>3</emma:literal>
                </emma:interpretation>
              </emma:one-of>
            </emma:emma>
          </inkml:annotationXML>
          <inkml:trace contextRef="#ctx1" brushRef="#br0">10211 1944 0,'0'0'16,"0"0"-16,0 0 0,0 0 16,0 0-16,0 0 15,0 0 1,0 0-16</inkml:trace>
        </inkml:traceGroup>
      </inkml:traceGroup>
    </inkml:traceGroup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9:39.394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32D0446-D687-4D1C-843F-859FA89B186F}" emma:medium="tactile" emma:mode="ink">
          <msink:context xmlns:msink="http://schemas.microsoft.com/ink/2010/main" type="writingRegion" rotatedBoundingBox="10795,4434 15554,4044 15706,5895 10947,6286"/>
        </emma:interpretation>
      </emma:emma>
    </inkml:annotationXML>
    <inkml:traceGroup>
      <inkml:annotationXML>
        <emma:emma xmlns:emma="http://www.w3.org/2003/04/emma" version="1.0">
          <emma:interpretation id="{275740EF-326D-411A-95D0-5C87E626F8B9}" emma:medium="tactile" emma:mode="ink">
            <msink:context xmlns:msink="http://schemas.microsoft.com/ink/2010/main" type="paragraph" rotatedBoundingBox="10795,4434 15554,4044 15706,5895 10947,62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4413649-BC8E-43F0-A341-26EACD173BAF}" emma:medium="tactile" emma:mode="ink">
              <msink:context xmlns:msink="http://schemas.microsoft.com/ink/2010/main" type="line" rotatedBoundingBox="10795,4434 15554,4044 15706,5895 10947,6286"/>
            </emma:interpretation>
          </emma:emma>
        </inkml:annotationXML>
        <inkml:traceGroup>
          <inkml:annotationXML>
            <emma:emma xmlns:emma="http://www.w3.org/2003/04/emma" version="1.0">
              <emma:interpretation id="{B32867ED-D7C7-4DE9-8344-A7E151361B40}" emma:medium="tactile" emma:mode="ink">
                <msink:context xmlns:msink="http://schemas.microsoft.com/ink/2010/main" type="inkWord" rotatedBoundingBox="10909,4952 13094,4990 13076,6025 10891,5987"/>
              </emma:interpretation>
              <emma:one-of disjunction-type="recognition" id="oneOf0">
                <emma:interpretation id="interp0" emma:lang="en-US" emma:confidence="0.5">
                  <emma:literal>Ace</emma:literal>
                </emma:interpretation>
                <emma:interpretation id="interp1" emma:lang="en-US" emma:confidence="0">
                  <emma:literal>Ace.</emma:literal>
                </emma:interpretation>
                <emma:interpretation id="interp2" emma:lang="en-US" emma:confidence="0">
                  <emma:literal>Act</emma:literal>
                </emma:interpretation>
                <emma:interpretation id="interp3" emma:lang="en-US" emma:confidence="0">
                  <emma:literal>Act.</emma:literal>
                </emma:interpretation>
                <emma:interpretation id="interp4" emma:lang="en-US" emma:confidence="0">
                  <emma:literal>ace</emma:literal>
                </emma:interpretation>
              </emma:one-of>
            </emma:emma>
          </inkml:annotationXML>
          <inkml:trace contextRef="#ctx0" brushRef="#br0">48 145 25 0,'0'0'14'16,"0"0"-2"-16,0 0-4 0,0 0 1 16,0 0-5-16,-15 16-1 15,15-16 0-15,0 0 0 16,0 0 0-16,0 0 0 16,0 0 2-16,0 0 1 15,0 0 0-15,0 0 2 16,0 0 0-16,0 0 1 15,4-16 0-15,-4 16 2 0,0 0 1 16,-5-18-1 0,5 18 3-16,0 0 1 15,0 0-1-15,-8-21 0 16,8 21-3-16,0 0-1 0,0 0-5 16,0 0-5-16,-5-17 0 15,5 17 0-15,0 0 0 16,0 0 0-16,0 0 0 15,-2 17 0-15,2-17 0 16,0 23 0-16,-2-3 0 16,2 3 0-16,0 4 0 15,-1 6 0-15,-1 3 0 16,0 3 0-16,0 6 0 16,-1-2 0-16,3 1 0 15,-2-1 0-15,0-2 0 16,2-3 0-16,0-2 0 15,0-6 0-15,0-1 0 0,0-4 0 16,0-5 0-16,0 0-1 16,0-20 1-16,0 27 0 15,0-27 1-15,0 16-1 16,0-16 0-16,0 0 0 16,0 0 0-16,0 0 0 15,4-18 0-15,-4 2 0 16,0-4 0-16,0-3 0 15,-2-6 0-15,0-5 0 16,2-2 0-16,0-2 0 16,0-3 0-16,4-1 0 15,-1 1 0-15,3 0 0 16,1 1 0-16,0 2 0 0,0 0 0 16,4 4 0-16,-2 0 0 15,4 2 0-15,-2-1 0 16,5 3 0-16,2 1 0 15,2 5 0-15,1 5 0 16,3 2 0-16,-1 7 0 16,2 2 0-16,-1 10 0 15,-1 4 0-15,1 3 0 16,1 7 0-16,-1 4 0 16,1 5 0-16,0 4 0 15,0 7 0-15,2 0 0 16,-1 5 0-16,-3 4 0 15,2 2 0-15,-5 1 0 0,0 3 0 16,-4-3 0-16,-1-1 0 16,-4-2 0-16,-2-2 0 15,-2-5 0 1,-2-6 0-16,-1-1 0 0,-2-6 0 16,-2-1 0-16,-2-5-1 15,0-2 1-15,2-17-1 16,-5 19 1-16,5-19-1 15,0 0-6-15,0 0-11 16,0 0-7-16,0 0-5 16,-26-10-4-16,26 10-2 15,-12-33-2-15,6 10 0 16,1-8 13-16</inkml:trace>
          <inkml:trace contextRef="#ctx0" brushRef="#br0" timeOffset="391.245">30 501 111 0,'0'0'37'0,"0"0"-1"0,0 0-5 16,0 0-10 0,27 4-8-16,-2-2-7 15,2 1-6-15,6 1 0 0,3 0 0 16,0 3 0-16,2-2 0 16,0 2 0-16,-6-1 0 15,-3-3 0-15,-4 1 0 16,-5 0 0-16,-2 1 0 15,-18-5-9-15,22 7-15 16,-22-7-8-16,0 0 2 16,0 0-2-16,3-18 0 15,-3-3-2-15,11-3 1 16,2-6 10-16,5-4 18 16,11-2 5-16</inkml:trace>
          <inkml:trace contextRef="#ctx0" brushRef="#br0" timeOffset="1082.7546">1349 653 59 0,'0'0'26'0,"0"0"0"16,0 0-4-16,-18 1-2 15,18-1 0-15,0 0-3 16,0 0-1-16,-15-21-2 16,15 21-1-16,-9-16-1 15,9 16-3-15,-11-22-8 16,11 22-1-16,-18-25 0 16,18 25 0-16,-25-27 0 15,7 14 0-15,-5 4 0 16,-6 4 0-16,0 1 0 0,-5 8 0 15,-4 1 0-15,0 6 0 16,-2 3 0-16,4 6 0 16,4 7 0-1,3 4 0-15,3 3 0 0,8 2 0 16,9 4 0-16,6-1 0 16,8 1 0-16,8 1 0 15,8-3 0-15,10-4 0 16,9-3 0-16,5-6 0 15,7-4 0-15,4-1 0 16,4-7 0-16,1-2 0 16,-1-6 0-16,-3-3 0 15,-1-4 0-15,-5 0 0 0,-6-3 0 16,-7-4 0 0,0 5 0-16,-17-10-23 15,3 3-9-15,-13-7-1 16,3 0-2-16,-10-9-2 0,5-7-7 15,0-7-2-15,3-13 42 16,12 0 4-16</inkml:trace>
          <inkml:trace contextRef="#ctx0" brushRef="#br0" timeOffset="1871.1142">1849 167 113 0,'0'0'40'0,"0"0"-3"15,18 7-5-15,2-5-12 16,-4-6-7-16,11 6-13 16,-2 0 0-16,2-2 0 15,2 3 0-15,-2-1 0 16,2 5 0-16,-9-5-12 16,7 9-7-16,-11-6-4 15,6 4-3-15,-22-9-4 0,21 17-1 16,-21-17 2-16,0 0 6 15,0 0 5-15,0 0 4 16,-21-9 4-16,3-2 2 16,-2 0 4-16,-5 0 0 15,-2 2 1-15,-8 0 3 16</inkml:trace>
          <inkml:trace contextRef="#ctx0" brushRef="#br0" timeOffset="2163.1441">1785 275 5 0,'0'16'9'0,"0"-16"5"16,15 23 2-16,-15-23 5 0,25 15 2 15,-25-15 3-15,31 5 2 16,-31-5 3-16,34 4-7 16,-34-4-5-16,34 9-2 15,-17-4-5-15,4 6-4 16,1-4-6-16,1 4-2 15,-1-2 0-15,2-2 0 16,1-3-1-16,-9-4-14 16,8 5-9-16,-24-5-7 15,28-9 1-15,-28 9-2 16,17-25 0-16,-16 3-1 16,5-1 5-16,-1-9 8 15,1-10 12-15,4-1 8 0</inkml:trace>
        </inkml:traceGroup>
        <inkml:traceGroup>
          <inkml:annotationXML>
            <emma:emma xmlns:emma="http://www.w3.org/2003/04/emma" version="1.0">
              <emma:interpretation id="{605FB675-A817-463F-A991-21A9D4731AA8}" emma:medium="tactile" emma:mode="ink">
                <msink:context xmlns:msink="http://schemas.microsoft.com/ink/2010/main" type="inkWord" rotatedBoundingBox="13498,4213 15554,4044 15706,5895 13650,6064"/>
              </emma:interpretation>
              <emma:one-of disjunction-type="recognition" id="oneOf1">
                <emma:interpretation id="interp5" emma:lang="en-US" emma:confidence="0">
                  <emma:literal>valve</emma:literal>
                </emma:interpretation>
                <emma:interpretation id="interp6" emma:lang="en-US" emma:confidence="0">
                  <emma:literal>Valve</emma:literal>
                </emma:interpretation>
                <emma:interpretation id="interp7" emma:lang="en-US" emma:confidence="0">
                  <emma:literal>valor</emma:literal>
                </emma:interpretation>
                <emma:interpretation id="interp8" emma:lang="en-US" emma:confidence="0">
                  <emma:literal>Valor</emma:literal>
                </emma:interpretation>
                <emma:interpretation id="interp9" emma:lang="en-US" emma:confidence="0">
                  <emma:literal>Vale</emma:literal>
                </emma:interpretation>
              </emma:one-of>
            </emma:emma>
          </inkml:annotationXML>
          <inkml:trace contextRef="#ctx0" brushRef="#br0" timeOffset="3156.0176">2690-614 6 0,'0'0'2'16,"-17"-2"5"-16,17 2 5 15,-18 0 3-15,18 0 4 16,-18 0 3-16,18 0 3 16,0 0 7-16,-20-2 0 15,20 2-6-15,0 0-3 16,0 0-5-16,-7 18-3 15,7-18-14-15,7 31-1 16,-1-10 0-16,-1 5 0 16,6 6 0-16,3 4 0 15,3 4 0-15,3 5 0 16,1 0 0-16,3 1 0 16,1-1 0-16,0 2 0 0,0-2 0 15,2-3 0-15,-3-5 0 16,-2-3 0-16,-3-7 0 15,1-1 0-15,-5-8 0 16,-15-18 0-16,25 25 0 16,-25-25 0-16,0 0 0 15,20 11 0-15,-20-11 0 16,0 0 0-16,3-18 0 16,-3 18 0-16,-1-35 0 15,-1 10 0-15,-2-5 0 16,2-10 0-16,-1-1 0 15,1-4 0-15,-2-4 0 16,3 1 0-16,-1-1 0 0,2 2 0 16,0 2 0-16,2 6 0 15,-2 3 0-15,1 5 0 16,1 4 0 0,0 7 0-16,0 4 0 0,-2 16 0 15,5-23 0-15,-5 23 0 16,0 0 0-16,18-20-7 15,-18 20-10-15,16-14-5 16,-16 14-5-16,15-18-2 16,-15 18-1-16,11-18 0 15,-11 18-1-15,3-20 9 16,-3 20 7-16,0 0 4 16,13-22 4-16,-13 22 2 15,16-9 4-15</inkml:trace>
          <inkml:trace contextRef="#ctx0" brushRef="#br0" timeOffset="3891.0699">3195-724 6 0,'0'0'3'0,"0"0"5"16,3-16 3-16,-3 16 2 15,0 0 2-15,2-16 2 0,-2 16 1 16,0 0 1-16,9-18 3 16,-9 18-2-16,0 0 0 15,29-16-1 1,-29 16-3-16,31-9-2 16,-31 9-1-16,36 3-2 0,-20 1-2 15,2 7-8-15,-3 5-1 16,-3 4 0-16,-6 3 0 15,-1 6 0-15,-7 0 0 16,-3 3 0-16,-4-1 0 16,-6 1 0-16,-1-2 0 15,-4-1 0-15,-1-4 0 16,-1-1 0-16,0-4 0 0,1-6 0 16,3-3 0-1,18-11 0-15,-26 12 0 16,26-12 0-16,0 0 0 15,0 0 0-15,0 0 0 0,2-21 0 16,-2 21 0-16,24-9 0 16,-24 9 0-16,30-6 0 15,-12 6 0-15,2 8 0 16,0-1 0-16,0 2 0 16,0 0 0-16,0 3 0 15,-2-1 0-15,0 2 0 16,-2-2 0-16,-16-11 0 15,27 14 0-15,-27-14 0 16,20 13 0-16,-20-13 0 16,0 0 0-16,16 16 0 15,-16-16 0-15,0 0 0 16,0 0 0-16,0 0 0 0,0 0 0 16,0 0 0-16,-5 16 0 15,5-16-9-15,0 0-10 16,0 0-5-16,0 0-1 15,0 0-4-15,0 0-3 16,0 0 2-16,0 0 7 16,0 0 4-16,0 0 4 15,0 0 4-15,0 0 2 16,0 0 3-16,19-7 3 16,-19 7 3-16</inkml:trace>
          <inkml:trace contextRef="#ctx0" brushRef="#br0" timeOffset="4581.4974">4171-666 51 0,'0'0'28'0,"0"0"5"0,0 0 1 16,0 0-1-16,-18 18-1 16,9 0-7-16,-7 2-10 15,3 12-11-15,-3 2-4 16,-2 9 0-16,-4 8 0 16,-3 6 0-16,0 6 0 15,-6 9 0-15,-2 2 0 16,-1 3 0-16,-2 2 0 15,0 2 0-15,2-3 0 0,-2 1 0 16,1-2 0-16,3-3 0 16,1-4 0-16,4-3 0 15,2-4 0 1,3-6 0-16,4-6 0 0,4-4 0 16,1-8 0-16,2-6 0 15,6-5 0-15,-2-4 0 16,7-24 0-16,-8 29 0 15,8-29 0-15,-5 16 0 16,5-16 0-16,0 0 0 16,0 0 0-16,0 0 0 15,0 0 0-15,0 0-1 0,9-16-21 16,-9 16-2-16,11-27-6 16,-6 5-1-1,10 4 0-15,-3-5-1 16,12-1 1-16,-1 1 8 0,6-4 9 15,5-2 3-15,4-2 7 16,4 1 4-16</inkml:trace>
          <inkml:trace contextRef="#ctx0" brushRef="#br0" timeOffset="6506.517">4092 491 31 0,'0'0'17'15,"0"0"5"-15,0 0 3 16,0 0 6-16,0 0 0 16,0 0-4-16,10 21-5 15,-10-21-3-15,4 18-4 16,-4-18-4-16,7 29-7 16,-3-7-4-16,3 3 0 15,0 0 0-15,0 6 0 16,2-1 0-16,0 3 0 15,1 1 0-15,-3-2 0 16,4 1 0-16,-4-3 0 16,2-3 0-16,-2 0 0 0,2-3 0 15,-2-6 0-15,-1-2 0 16,-6-16 0-16,12 19 0 16,-12-19 0-16,0 0 0 15,0 0 0-15,0 0 0 16,0 0 0-16,17-7 0 15,-17 7 0-15,-2-20 0 16,2 20 0-16,-2-30 0 16,2 10 0-16,0-1 0 15,0-3 0-15,2-3 0 16,3 0 0-16,2-2 0 16,1-1 0-16,2 1 0 15,1-5 0-15,4 3 0 0,1-1 0 16,2 1 0-16,2 2 0 15,3 2 0-15,4 2 0 16,6 7 0 0,1 7 0-16,0 4 0 0,4 5 0 15,0 6 0-15,-2 3 0 16,-1 2 0-16,-7 4 0 16,-2-1 0-16,-5-4 0 15,-3-1 0-15,-18-7 0 16,17 7 0-16,-17-7-7 15,0 0-12-15,-4-23-6 16,4 23-4-16,-18-29-1 0,11 9 0 16,-2-9-3-16,5-1 0 15,0-12 7-15,4-12 8 16,11-5 14-16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4095" units="cm"/>
          <inkml:channel name="Y" type="integer" max="4095" units="cm"/>
          <inkml:channel name="T" type="integer" max="2.14748E9" units="dev"/>
        </inkml:traceFormat>
        <inkml:channelProperties>
          <inkml:channelProperty channel="X" name="resolution" value="159.96094" units="1/cm"/>
          <inkml:channelProperty channel="Y" name="resolution" value="284.375" units="1/cm"/>
          <inkml:channelProperty channel="T" name="resolution" value="1" units="1/dev"/>
        </inkml:channelProperties>
      </inkml:inkSource>
      <inkml:timestamp xml:id="ts0" timeString="2013-12-12T13:09:37.22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2A9445F-34BB-42FC-A58E-3CEC84A9C25C}" emma:medium="tactile" emma:mode="ink">
          <msink:context xmlns:msink="http://schemas.microsoft.com/ink/2010/main" type="inkDrawing" rotatedBoundingBox="19548,8866 19563,8866 19563,8881 19548,8881" shapeName="Other"/>
        </emma:interpretation>
      </emma:emma>
    </inkml:annotationXML>
    <inkml:trace contextRef="#ctx0" brushRef="#br0">0 0 0,'0'0'0,"0"0"15,0 0-15,0 0 16,0 0-16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7:32.05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A97E180-B78F-4E39-A6E4-2C497FC23BD4}" emma:medium="tactile" emma:mode="ink">
          <msink:context xmlns:msink="http://schemas.microsoft.com/ink/2010/main" type="inkDrawing" rotatedBoundingBox="5366,9834 5631,12280 5579,12286 5314,9840" semanticType="callout" shapeName="Other">
            <msink:sourceLink direction="with" ref="{E5248C98-4B7E-48AA-BDDA-1F213E4135CA}"/>
            <msink:sourceLink direction="with" ref="{07F78152-5F57-4D4D-BD02-EB0C1874F2E5}"/>
          </msink:context>
        </emma:interpretation>
      </emma:emma>
    </inkml:annotationXML>
    <inkml:trace contextRef="#ctx0" brushRef="#br0">285 2442 91 0,'1'-16'39'0,"-6"-13"-7"15,5 6-8-15,-5-8-3 16,6 8-3-16,-6-6-4 16,3 7-4-16,-1-1-4 15,-1 1-6-15,0 3 0 16,-1-1 0-16,1-2 0 0,2-3-1 15,-1 0 1 1,1-4 1-16,0 0-1 16,0-3 0-16,1-2-1 15,-3-4 1-15,2-2-1 0,0-1 1 16,-1-2 0-16,1-2-2 16,-3-2 1-16,1-2 0 15,0 1 1-15,1 1-1 16,-3-1 1-16,1 3 0 15,0 0 0-15,-1 1-1 16,1 3 1-16,-3 1-1 16,1 1 1-16,0-1 0 15,0 1 0-15,-2 1 0 16,0 0-1-16,2 2 2 16,-1 2-2-16,3 0 2 15,0 1-2-15,-1 1 1 16,1 3 0-16,1 0-1 0,2 4 1 15,-1-2-1-15,1 0 1 16,0 2 0-16,0 0 0 16,2 3 0-16,-2-3-1 15,2 2 1-15,-1 3 1 16,1-2-2-16,-2 3 1 16,0 2 0-16,2 1 0 15,0 16 0-15,-2-29 0 16,2 29 0-16,-2-25 0 15,2 25 0-15,-1-23 0 16,1 23 0-16,0-24 0 16,0 24 0-16,-2-23 0 15,2 23 0-15,0-27 0 0,0 27 0 16,0-23 0-16,0 23 0 16,0-26-1-16,0 26 1 15,0-21 0-15,0 21 0 16,-2-22 0-16,2 22 0 15,-2-21 0-15,2 21 0 16,-2-26 0-16,4 10 0 16,-2 16 1-16,0-27-1 15,0 27 0-15,0-25 0 16,0 25 1-16,-2-25-1 16,2 25 0-16,-1-22 1 15,1 22-1-15,-2-23 0 16,2 23-1-16,-2-27 1 0,2 27 0 15,-2-25 0-15,2 25 0 16,-2-25 0 0,2 25 0-16,-5-29 0 15,5 29 0-15,-5-27-1 0,5 27 1 16,-6-24 0-16,6 24 0 16,-5-16 0-16,5 16 0 15,0 0 0-15,0 0-1 16,-4-18 1-16,4 18 0 15,0 0 0-15,0 0-1 16,0 0-6-16,0 0-8 16,0 0-4-16,0 0-6 15,-20 20-4-15,20-20-2 16,-7 16-4-16,7-16 1 16,-7 18 6-16,7-18 12 15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7:48.46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C252C79-7F2D-4C57-8F0A-16D550EC49A9}" emma:medium="tactile" emma:mode="ink">
          <msink:context xmlns:msink="http://schemas.microsoft.com/ink/2010/main" type="writingRegion" rotatedBoundingBox="4887,9035 4565,13374 3446,13292 3768,8952"/>
        </emma:interpretation>
      </emma:emma>
    </inkml:annotationXML>
    <inkml:traceGroup>
      <inkml:annotationXML>
        <emma:emma xmlns:emma="http://www.w3.org/2003/04/emma" version="1.0">
          <emma:interpretation id="{9303B77D-027A-4924-9B3F-BD5C03D3BE21}" emma:medium="tactile" emma:mode="ink">
            <msink:context xmlns:msink="http://schemas.microsoft.com/ink/2010/main" type="paragraph" rotatedBoundingBox="4887,9035 4565,13374 3446,13292 3768,89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1CDF462-FDE9-4C15-BCC6-807C0427B973}" emma:medium="tactile" emma:mode="ink">
              <msink:context xmlns:msink="http://schemas.microsoft.com/ink/2010/main" type="line" rotatedBoundingBox="4887,9035 4565,13374 3446,13292 3768,8952"/>
            </emma:interpretation>
          </emma:emma>
        </inkml:annotationXML>
        <inkml:traceGroup>
          <inkml:annotationXML>
            <emma:emma xmlns:emma="http://www.w3.org/2003/04/emma" version="1.0">
              <emma:interpretation id="{CDC15506-EC65-4815-8700-5177E0347F4D}" emma:medium="tactile" emma:mode="ink">
                <msink:context xmlns:msink="http://schemas.microsoft.com/ink/2010/main" type="inkWord" rotatedBoundingBox="4887,9035 4565,13374 3446,13292 3768,8952"/>
              </emma:interpretation>
              <emma:one-of disjunction-type="recognition" id="oneOf0">
                <emma:interpretation id="interp0" emma:lang="en-US" emma:confidence="0">
                  <emma:literal>t;</emma:literal>
                </emma:interpretation>
                <emma:interpretation id="interp1" emma:lang="en-US" emma:confidence="0">
                  <emma:literal>t:</emma:literal>
                </emma:interpretation>
                <emma:interpretation id="interp2" emma:lang="en-US" emma:confidence="0">
                  <emma:literal>!!!</emma:literal>
                </emma:interpretation>
                <emma:interpretation id="interp3" emma:lang="en-US" emma:confidence="0">
                  <emma:literal>f:</emma:literal>
                </emma:interpretation>
                <emma:interpretation id="interp4" emma:lang="en-US" emma:confidence="0">
                  <emma:literal>?!!</emma:literal>
                </emma:interpretation>
              </emma:one-of>
            </emma:emma>
          </inkml:annotationXML>
          <inkml:trace contextRef="#ctx0" brushRef="#br0">-2104 1815 50 0,'0'0'24'0,"0"0"1"0,0 0-5 16,24 18-4 0,-24-18 1-16,32 9 0 15,-14-4 0-15,11 6-2 0,-4-2-2 16,9 4-2-16,-3-2-4 16,2 5-2-16,1 2-5 15,-2 2 0-15,1 1 1 16,-6 1-1-16,-5 1 0 15,-4-1 0-15,-9 3 0 16,-4-2 0-16,-5-1 0 16,-9 0-2-16,-4 3-3 15,-5-6-3-15,4 7-4 16,-10-8-4-16,8 3-5 16,-5-10-4-16,8 5-4 15,13-16-2-15,-20 16 1 16,20-16 1-16,0 0 0 0,0 0 29 15</inkml:trace>
          <inkml:trace contextRef="#ctx0" brushRef="#br0" timeOffset="-403.2892">-2284 2020 70 0,'0'0'31'15,"0"0"-5"-15,0 0-7 0,0 0-2 16,16 0-3-16,-16 0 0 16,23-11-1-16,-23 11-1 15,31-10-3 1,-15 6-2-16,4 4-3 0,2 0-3 16,1 4-1-16,2 3 0 15,-1-2 0-15,-1 4 0 16,1 0 0-16,-1 0-1 15,1 0 1-15,-3 0-2 16,-4-5-5-16,2 3-5 16,-19-7-4-16,26 9-4 15,-26-9-5-15,16 2-4 0,-16-2-4 16,0 0 1 0,0 0 3-16,-5-24 5 15,5 24 18-15</inkml:trace>
          <inkml:trace contextRef="#ctx0" brushRef="#br0" timeOffset="880.0014">-2108 2330 94 0,'0'0'35'0,"0"0"-3"15,-18 10-8-15,26 17-3 16,-1-1-6-16,11 10-4 16,-2 1-5-16,6 5-3 0,-1 1-3 15,1 0 0-15,-2-1 1 16,-2-7-2-16,-4-4 1 16,-3-6 0-16,-5-7 0 15,-6-18-1-15,0 0-3 16,0 0-3-16,3-38 0 15,-8-3-1-15,-2-6-2 16,-4-12 2-16,-2 1-2 16,-1-5 3-16,1 8 1 15,-1 1 3-15,1 9 1 16,4 10 5-16,2 7 3 16,7 28 2-16,5-24 1 15,-5 24 0-15,25 13 0 0,-3 7 1 16,-4 3-1-16,7 13-3 15,-1 5-3-15,-1 10-3 16,3-1 1 0,-7 2-1-16,1-1 0 0,-2-3-1 15,-3-3 2-15,-3-7-2 16,-3-7-2-16,-3-15-11 16,-1 0-8-16,-5-16-5 15,0 0-4-15,-18-9-3 16,18 9-1-16,-30-36 0 15,13 13 3-15</inkml:trace>
          <inkml:trace contextRef="#ctx0" brushRef="#br0" timeOffset="1580.6582">-1564 2502 27 0,'0'0'22'16,"-17"-21"-2"-16,17 21-3 15,-12-25-3-15,12 25 0 16,-20-29 0-16,20 29 4 16,-25-24 1-16,25 24 0 15,-33-10-3-15,33 10-3 0,-34 3-3 16,34-3-1-16,-29 24-2 15,15-6-4-15,1 3-3 16,4 6-2-16,5 4 2 16,2 5-1-16,6 3 2 15,7 1-1-15,7 5 0 16,7 3 0-16,8 1 1 16,5-2-1-16,3-2 0 15,2-4 0-15,4-8 1 16,-2-5-2-16,-1-8 2 15,-6-7-1-15,-2-10 0 16,-6-6-1-16,-3-3-10 0,-10-10-10 16,4 7-8-16,-10-9-7 15,2 2 1-15,-10-9-2 16,5-4-2 0,-5-5 7-16</inkml:trace>
          <inkml:trace contextRef="#ctx0" brushRef="#br0" timeOffset="1095.9784">-2052 2535 84 0,'17'9'29'0,"-17"-9"-2"16,21-2-10-16,-21 2-12 15,31-5-10-15,-11 1-11 16,0-1-10-16,5-1-5 16,-2-1-4-16,3-2 0 15,1-4 22-15</inkml:trace>
          <inkml:trace contextRef="#ctx0" brushRef="#br0" timeOffset="-2447.5398">-1922-1363 38 0,'0'0'33'0,"-9"-16"0"15,9 16-4-15,0 0-5 16,0 0-2-16,0 0-4 16,0 0-2-16,0 0-5 15,20 16-2-15,-13 4-5 0,6 5-3 16,1 6-1-16,1 5 0 15,1 5 0-15,2 3-1 16,2 1 1 0,-4 1 0-16,2-2 0 0,-1-3-1 15,-3-7 1-15,0-5-1 16,-1-9 1-16,-13-20 0 16,22 23 1-16,-22-23-1 15,21-11 0-15,-21 11 0 16,18-32 0-16,-9 10 0 15,-1-6 0-15,-5-7 1 16,1-2-1-16,-4-3 0 0,-2-1 1 16,0-1-1-16,-1 1 0 15,1 1 1 1,2 4-1-16,3 7 1 16,1 4-1-16,0 9-1 0,-4 16 1 15,9-20 0-15,-9 20-1 16,0 0-4-16,16 13-12 15,-16-13-7-15,7 30-6 16,-5-12-4-16,5 6-1 16,-1-3-1-16,3 5 1 15,-4-3 14-15</inkml:trace>
          <inkml:trace contextRef="#ctx0" brushRef="#br0" timeOffset="-1952.6439">-1458-1111 42 0,'0'0'27'15,"0"0"-3"-15,18 6-4 16,-2-6 1-16,-16 0-1 16,35-7 0-16,-19 1-3 15,7 6-2-15,-5-7-2 16,4 11-3-16,-4-4-4 16,2 3-5-16,-2 3-2 15,-2-1-1-15,0 4-8 16,-16-9-5-16,26 22-3 15,-26-22-4-15,21 16-5 16,-21-16-3-16,0 0-4 0,17 12 2 16,-17-12 2-16,0 0 16 15</inkml:trace>
          <inkml:trace contextRef="#ctx0" brushRef="#br0" timeOffset="-1593.2832">-1344-995 62 0,'0'0'24'0,"0"0"3"16,0 0-2-16,-7 21-5 0,7-21-2 15,3 20-2 1,-3-20-2-16,11 32-1 0,-6-15-3 16,4 6-5-16,0 0-4 15,-1 4-1-15,-1-2 0 16,0-1 0-16,-3-1 0 16,1-7 0-16,-1 2 0 15,-4-18-1-15,7 26-7 16,-7-26-11-16,0 0-10 15,0 0-6-15,0 0-7 0,0 0 0 16,0 0-2-16,-6-20 30 16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740" units="cm"/>
          <inkml:channel name="Y" type="integer" max="14520" units="cm"/>
          <inkml:channel name="F" type="integer" max="255" units="dev"/>
          <inkml:channel name="T" type="integer" max="2.14748E9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3-12-12T13:07:41.61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5248C98-4B7E-48AA-BDDA-1F213E4135CA}" emma:medium="tactile" emma:mode="ink">
          <msink:context xmlns:msink="http://schemas.microsoft.com/ink/2010/main" type="inkDrawing" rotatedBoundingBox="3373,11938 5664,12028 5659,12172 3367,12081" shapeName="Other">
            <msink:destinationLink direction="with" ref="{CA97E180-B78F-4E39-A6E4-2C497FC23BD4}"/>
          </msink:context>
        </emma:interpretation>
      </emma:emma>
    </inkml:annotationXML>
    <inkml:trace contextRef="#ctx0" brushRef="#br0">2283 157 8 0,'0'0'4'0,"0"0"-1"15,0 0 1-15,0 18 1 16,0-18 0-16,0 0 0 16,0 0 1-16,0 0 1 15,0 0 1-15,0 0 2 16,0 0-1-16,0 0 1 16,0 0 0-16,0 0 0 15,0 0 0-15,0 0-1 16,7 17-2-16,-7-17-1 15,0 0-1-15,0 0-2 16,0 0 0-16,0 0-3 16,0 0 1-16,0 0-1 0,0 0 0 15,0 0 0-15,0 0 0 16,0 0-1-16,0 0 1 16,0 0-1-16,0 0 1 15,0 0-1 1,0 0 1-16,0 0 0 0,0 0 0 15,0 0 2-15,0 0 3 16,0 0 4-16,0 0 3 16,0 0 0-16,0 0 0 15,0 0-1-15,0 0 1 16,-16-20-2-16,16 20-3 16,0 0-4-16,-22-11-3 15,22 11 0-15,-23-11 1 0,23 11-1 16,-27-11 0-16,10 6 0 15,-1-4 0-15,0 2-1 16,-2-2 1-16,-1 2 0 16,-3-1 0-16,-1 1 0 15,-2 0-1-15,0 0 1 16,0 3 0-16,0-1 0 16,0 1-1-16,0 1 1 15,1-1 0-15,1-1 0 16,2 1 0-16,-3 0 0 15,3-1-1-15,0 2 1 16,-5 1 0-16,3-2 0 16,0 2 0-16,-2 1 0 0,2 1 0 15,-2 0 0-15,0 0 0 16,-1 1 0 0,3 1 1-16,-2-2-1 15,2 4 0-15,-2-2 0 0,0 1 0 16,0-1 0-16,1 0 0 15,1-2-1-15,-2 1 1 16,2 1 0-16,0-2-1 16,1 2 1-16,1-2 0 15,-1 2 0-15,3-2-1 16,-3 0 1-16,4 0 0 16,0 0 0-16,2 2 0 15,0-4 0-15,0 2 0 16,0-2 0-16,-2 0-1 15,2 2 1-15,0-2 0 16,-3 1 0-16,1-1 0 16,0 0 0-16,-4 0 0 0,3 2 0 15,-1 0 0-15,-1 0 1 16,-1 0-2-16,3-1 1 16,-3-1 0-16,-1 2 1 15,1 0-2-15,-3-2 1 16,4 2 0-16,-4 0 0 15,3 0 0-15,-3-2 0 16,4 2 0-16,-1-3 0 16,1 1 0-16,1 0 0 15,2-2 0-15,2-1 1 16,-1 3-1-16,2-1 0 16,-3 1-1-16,2 0 1 15,-3 0 0-15,3 2 0 0,-2 2-1 16,0 0 0-16,0 0 1 15,0 1 0-15,2 1 0 16,-2-1 0-16,1 3 0 16,1-1 0-16,-4 1 0 15,-2-1 0-15,5 2 0 16,-3 0-1-16,2-1 1 16,0-1-2-16,0-1-6 15,20-4-5-15,-27 5-6 16,27-5-4-16,0 0-6 15,0 0-5-15,0 0-1 16,0 0 0-16,0 0 6 16,0 0 26-16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03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20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31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51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33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67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61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56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057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706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67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C5B3C-79B8-4859-A287-9ED9AAAE3EB9}" type="datetimeFigureOut">
              <a:rPr lang="en-US" smtClean="0"/>
              <a:t>12/12/2013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FCD7-D621-42DA-95F7-645E22C96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28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2.emf"/><Relationship Id="rId4" Type="http://schemas.openxmlformats.org/officeDocument/2006/relationships/customXml" Target="../ink/ink2.xml"/><Relationship Id="rId9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emf"/><Relationship Id="rId4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10.xml"/><Relationship Id="rId13" Type="http://schemas.openxmlformats.org/officeDocument/2006/relationships/image" Target="../media/image12.emf"/><Relationship Id="rId18" Type="http://schemas.openxmlformats.org/officeDocument/2006/relationships/customXml" Target="../ink/ink15.xml"/><Relationship Id="rId3" Type="http://schemas.openxmlformats.org/officeDocument/2006/relationships/image" Target="../media/image7.emf"/><Relationship Id="rId21" Type="http://schemas.openxmlformats.org/officeDocument/2006/relationships/image" Target="../media/image16.emf"/><Relationship Id="rId7" Type="http://schemas.openxmlformats.org/officeDocument/2006/relationships/image" Target="../media/image9.emf"/><Relationship Id="rId12" Type="http://schemas.openxmlformats.org/officeDocument/2006/relationships/customXml" Target="../ink/ink12.xml"/><Relationship Id="rId17" Type="http://schemas.openxmlformats.org/officeDocument/2006/relationships/image" Target="../media/image14.emf"/><Relationship Id="rId25" Type="http://schemas.openxmlformats.org/officeDocument/2006/relationships/image" Target="../media/image18.emf"/><Relationship Id="rId2" Type="http://schemas.openxmlformats.org/officeDocument/2006/relationships/customXml" Target="../ink/ink7.xml"/><Relationship Id="rId16" Type="http://schemas.openxmlformats.org/officeDocument/2006/relationships/customXml" Target="../ink/ink14.xml"/><Relationship Id="rId20" Type="http://schemas.openxmlformats.org/officeDocument/2006/relationships/customXml" Target="../ink/ink16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.xml"/><Relationship Id="rId11" Type="http://schemas.openxmlformats.org/officeDocument/2006/relationships/image" Target="../media/image11.emf"/><Relationship Id="rId24" Type="http://schemas.openxmlformats.org/officeDocument/2006/relationships/customXml" Target="../ink/ink18.xml"/><Relationship Id="rId5" Type="http://schemas.openxmlformats.org/officeDocument/2006/relationships/image" Target="../media/image8.emf"/><Relationship Id="rId15" Type="http://schemas.openxmlformats.org/officeDocument/2006/relationships/image" Target="../media/image13.emf"/><Relationship Id="rId23" Type="http://schemas.openxmlformats.org/officeDocument/2006/relationships/image" Target="../media/image17.emf"/><Relationship Id="rId10" Type="http://schemas.openxmlformats.org/officeDocument/2006/relationships/customXml" Target="../ink/ink11.xml"/><Relationship Id="rId19" Type="http://schemas.openxmlformats.org/officeDocument/2006/relationships/image" Target="../media/image15.emf"/><Relationship Id="rId4" Type="http://schemas.openxmlformats.org/officeDocument/2006/relationships/customXml" Target="../ink/ink8.xml"/><Relationship Id="rId9" Type="http://schemas.openxmlformats.org/officeDocument/2006/relationships/image" Target="../media/image10.emf"/><Relationship Id="rId14" Type="http://schemas.openxmlformats.org/officeDocument/2006/relationships/customXml" Target="../ink/ink13.xml"/><Relationship Id="rId22" Type="http://schemas.openxmlformats.org/officeDocument/2006/relationships/customXml" Target="../ink/ink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emf"/><Relationship Id="rId4" Type="http://schemas.openxmlformats.org/officeDocument/2006/relationships/customXml" Target="../ink/ink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 (AP Physics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Lecture/Notes on Centripetal Acceleration and </a:t>
            </a:r>
            <a:r>
              <a:rPr lang="en-US" dirty="0" smtClean="0"/>
              <a:t>Force</a:t>
            </a:r>
          </a:p>
          <a:p>
            <a:r>
              <a:rPr lang="en-US" dirty="0" smtClean="0"/>
              <a:t>Finish lab from yesterday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75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9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Swinging the tennis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Note:</a:t>
            </a:r>
          </a:p>
          <a:p>
            <a:r>
              <a:rPr lang="en-US" dirty="0" smtClean="0"/>
              <a:t>The positive direction changed through these</a:t>
            </a:r>
          </a:p>
          <a:p>
            <a:r>
              <a:rPr lang="en-US" dirty="0" smtClean="0"/>
              <a:t>Fc is NEVER seen in FBD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38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Swinging the Tennis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Where would the string break?</a:t>
            </a:r>
          </a:p>
          <a:p>
            <a:r>
              <a:rPr lang="en-US" dirty="0" smtClean="0"/>
              <a:t>At the bottom</a:t>
            </a:r>
          </a:p>
          <a:p>
            <a:r>
              <a:rPr lang="en-US" dirty="0" smtClean="0"/>
              <a:t>Why?</a:t>
            </a:r>
          </a:p>
          <a:p>
            <a:r>
              <a:rPr lang="en-US" dirty="0" smtClean="0"/>
              <a:t>Because tension is greatest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246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Swinging the tennis ball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happens to the tension as I slow down?</a:t>
            </a:r>
          </a:p>
          <a:p>
            <a:r>
              <a:rPr lang="en-US" dirty="0" smtClean="0"/>
              <a:t>What happens as I slow down</a:t>
            </a:r>
          </a:p>
          <a:p>
            <a:endParaRPr lang="en-US" dirty="0"/>
          </a:p>
          <a:p>
            <a:r>
              <a:rPr lang="en-US" dirty="0" smtClean="0"/>
              <a:t>T + mg = mv^2/r</a:t>
            </a:r>
          </a:p>
          <a:p>
            <a:r>
              <a:rPr lang="en-US" dirty="0" smtClean="0"/>
              <a:t>As velocity slows, mv^2/r goes down so T must go down because mg doesn’t change</a:t>
            </a:r>
          </a:p>
          <a:p>
            <a:endParaRPr lang="en-US" dirty="0"/>
          </a:p>
          <a:p>
            <a:r>
              <a:rPr lang="en-US" dirty="0" smtClean="0"/>
              <a:t>Finally, no centripetal motion because no Fc (T)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6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Tangential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Vt</a:t>
            </a:r>
            <a:r>
              <a:rPr lang="en-US" dirty="0" smtClean="0"/>
              <a:t> = Tangential velocity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VT = circumference/period</a:t>
            </a:r>
          </a:p>
          <a:p>
            <a:r>
              <a:rPr lang="en-US" dirty="0" smtClean="0"/>
              <a:t>= 2pi*r/T</a:t>
            </a:r>
          </a:p>
          <a:p>
            <a:endParaRPr lang="en-US" dirty="0"/>
          </a:p>
          <a:p>
            <a:r>
              <a:rPr lang="en-US" dirty="0" smtClean="0"/>
              <a:t>T = period = time for 1 revolution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/>
              <p14:cNvContentPartPr/>
              <p14:nvPr/>
            </p14:nvContentPartPr>
            <p14:xfrm>
              <a:off x="1688400" y="2885040"/>
              <a:ext cx="2707920" cy="17604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83000" y="2878200"/>
                <a:ext cx="2716920" cy="203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9" name="Ink 18"/>
              <p14:cNvContentPartPr/>
              <p14:nvPr/>
            </p14:nvContentPartPr>
            <p14:xfrm>
              <a:off x="3983400" y="2089440"/>
              <a:ext cx="4749840" cy="156456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969720" y="2068560"/>
                <a:ext cx="4784400" cy="160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2" name="Ink 21"/>
              <p14:cNvContentPartPr/>
              <p14:nvPr/>
            </p14:nvContentPartPr>
            <p14:xfrm>
              <a:off x="4261680" y="2138040"/>
              <a:ext cx="159120" cy="90828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244040" y="2119320"/>
                <a:ext cx="191880" cy="94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3" name="Ink 12"/>
              <p14:cNvContentPartPr/>
              <p14:nvPr/>
            </p14:nvContentPartPr>
            <p14:xfrm>
              <a:off x="928371" y="4528286"/>
              <a:ext cx="3676320" cy="79524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908211" y="4512446"/>
                <a:ext cx="3708360" cy="822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0795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fan makes 50 revolutions in 2.4 minutes.  If the tip is 1.3 m from the center, what is the tangential velocity?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0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2.84 m/s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0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Equation for centripetal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baseline="-25000" dirty="0" smtClean="0"/>
              <a:t>c</a:t>
            </a:r>
            <a:r>
              <a:rPr lang="en-US" dirty="0"/>
              <a:t> </a:t>
            </a:r>
            <a:r>
              <a:rPr lang="en-US" dirty="0" smtClean="0"/>
              <a:t>= v^2/r</a:t>
            </a:r>
          </a:p>
          <a:p>
            <a:r>
              <a:rPr lang="en-US" dirty="0" smtClean="0"/>
              <a:t>Check units</a:t>
            </a:r>
          </a:p>
          <a:p>
            <a:r>
              <a:rPr lang="en-US" dirty="0" smtClean="0"/>
              <a:t>m^2/s^2/m = m/s^2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8" name="Ink 7"/>
              <p14:cNvContentPartPr/>
              <p14:nvPr/>
            </p14:nvContentPartPr>
            <p14:xfrm>
              <a:off x="3924291" y="1497086"/>
              <a:ext cx="1718280" cy="667080"/>
            </p14:xfrm>
          </p:contentPart>
        </mc:Choice>
        <mc:Fallback>
          <p:pic>
            <p:nvPicPr>
              <p:cNvPr id="8" name="Ink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903411" y="1477646"/>
                <a:ext cx="1760040" cy="707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7037571" y="3191966"/>
              <a:ext cx="360" cy="36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25691" y="3180086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411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Centripetal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Centripetal means towards center</a:t>
            </a:r>
          </a:p>
          <a:p>
            <a:r>
              <a:rPr lang="en-US" dirty="0" smtClean="0"/>
              <a:t>So this is an acceleration vector that is always inward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So any acceleration perpendicular to the motion causes a change in direction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/>
              <p14:cNvContentPartPr/>
              <p14:nvPr/>
            </p14:nvContentPartPr>
            <p14:xfrm>
              <a:off x="1916931" y="3542966"/>
              <a:ext cx="102240" cy="8794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08651" y="3522806"/>
                <a:ext cx="126360" cy="90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6" name="Ink 15"/>
              <p14:cNvContentPartPr/>
              <p14:nvPr/>
            </p14:nvContentPartPr>
            <p14:xfrm>
              <a:off x="1265331" y="3234446"/>
              <a:ext cx="405000" cy="157788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50931" y="3214646"/>
                <a:ext cx="426240" cy="161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21" name="Ink 20"/>
              <p14:cNvContentPartPr/>
              <p14:nvPr/>
            </p14:nvContentPartPr>
            <p14:xfrm>
              <a:off x="1213131" y="4313006"/>
              <a:ext cx="823680" cy="6840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196931" y="4293566"/>
                <a:ext cx="858240" cy="10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3" name="Ink 32"/>
              <p14:cNvContentPartPr/>
              <p14:nvPr/>
            </p14:nvContentPartPr>
            <p14:xfrm>
              <a:off x="1367931" y="3472046"/>
              <a:ext cx="1240200" cy="345240"/>
            </p14:xfrm>
          </p:contentPart>
        </mc:Choice>
        <mc:Fallback>
          <p:pic>
            <p:nvPicPr>
              <p:cNvPr id="33" name="Ink 32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348491" y="3452246"/>
                <a:ext cx="1270800" cy="38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4" name="Ink 33"/>
              <p14:cNvContentPartPr/>
              <p14:nvPr/>
            </p14:nvContentPartPr>
            <p14:xfrm>
              <a:off x="588171" y="4359806"/>
              <a:ext cx="633960" cy="446760"/>
            </p14:xfrm>
          </p:contentPart>
        </mc:Choice>
        <mc:Fallback>
          <p:pic>
            <p:nvPicPr>
              <p:cNvPr id="34" name="Ink 33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68011" y="4353326"/>
                <a:ext cx="672480" cy="46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9" name="Ink 38"/>
              <p14:cNvContentPartPr/>
              <p14:nvPr/>
            </p14:nvContentPartPr>
            <p14:xfrm>
              <a:off x="2028531" y="4350806"/>
              <a:ext cx="1062720" cy="38880"/>
            </p14:xfrm>
          </p:contentPart>
        </mc:Choice>
        <mc:Fallback>
          <p:pic>
            <p:nvPicPr>
              <p:cNvPr id="39" name="Ink 38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019171" y="4332086"/>
                <a:ext cx="1092960" cy="7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2" name="Ink 41"/>
              <p14:cNvContentPartPr/>
              <p14:nvPr/>
            </p14:nvContentPartPr>
            <p14:xfrm>
              <a:off x="2392491" y="3956966"/>
              <a:ext cx="1083600" cy="437760"/>
            </p14:xfrm>
          </p:contentPart>
        </mc:Choice>
        <mc:Fallback>
          <p:pic>
            <p:nvPicPr>
              <p:cNvPr id="42" name="Ink 41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372331" y="3936086"/>
                <a:ext cx="1116360" cy="46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58" name="Ink 57"/>
              <p14:cNvContentPartPr/>
              <p14:nvPr/>
            </p14:nvContentPartPr>
            <p14:xfrm>
              <a:off x="6979611" y="4012406"/>
              <a:ext cx="1199520" cy="51120"/>
            </p14:xfrm>
          </p:contentPart>
        </mc:Choice>
        <mc:Fallback>
          <p:pic>
            <p:nvPicPr>
              <p:cNvPr id="58" name="Ink 5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68091" y="3992246"/>
                <a:ext cx="1230840" cy="8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9" name="Ink 58"/>
              <p14:cNvContentPartPr/>
              <p14:nvPr/>
            </p14:nvContentPartPr>
            <p14:xfrm>
              <a:off x="10328691" y="5249726"/>
              <a:ext cx="360" cy="360"/>
            </p14:xfrm>
          </p:contentPart>
        </mc:Choice>
        <mc:Fallback>
          <p:pic>
            <p:nvPicPr>
              <p:cNvPr id="59" name="Ink 5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0316811" y="5237846"/>
                <a:ext cx="2412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64" name="Ink 63"/>
              <p14:cNvContentPartPr/>
              <p14:nvPr/>
            </p14:nvContentPartPr>
            <p14:xfrm>
              <a:off x="9569451" y="5000966"/>
              <a:ext cx="335160" cy="83880"/>
            </p14:xfrm>
          </p:contentPart>
        </mc:Choice>
        <mc:Fallback>
          <p:pic>
            <p:nvPicPr>
              <p:cNvPr id="64" name="Ink 63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9557571" y="4989086"/>
                <a:ext cx="358920" cy="10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69" name="Ink 68"/>
              <p14:cNvContentPartPr/>
              <p14:nvPr/>
            </p14:nvContentPartPr>
            <p14:xfrm>
              <a:off x="4997091" y="2795606"/>
              <a:ext cx="3675240" cy="2034360"/>
            </p14:xfrm>
          </p:contentPart>
        </mc:Choice>
        <mc:Fallback>
          <p:pic>
            <p:nvPicPr>
              <p:cNvPr id="69" name="Ink 6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976211" y="2774726"/>
                <a:ext cx="3706200" cy="207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77" name="Ink 76"/>
              <p14:cNvContentPartPr/>
              <p14:nvPr/>
            </p14:nvContentPartPr>
            <p14:xfrm>
              <a:off x="6065571" y="4031846"/>
              <a:ext cx="866520" cy="70920"/>
            </p14:xfrm>
          </p:contentPart>
        </mc:Choice>
        <mc:Fallback>
          <p:pic>
            <p:nvPicPr>
              <p:cNvPr id="77" name="Ink 76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6049731" y="4010966"/>
                <a:ext cx="889920" cy="10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6135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we have centripetal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must have centripetal force</a:t>
            </a:r>
          </a:p>
          <a:p>
            <a:endParaRPr lang="en-US" dirty="0"/>
          </a:p>
          <a:p>
            <a:r>
              <a:rPr lang="en-US" dirty="0" smtClean="0"/>
              <a:t>Fc = ????</a:t>
            </a:r>
          </a:p>
          <a:p>
            <a:r>
              <a:rPr lang="en-US" dirty="0" smtClean="0"/>
              <a:t>From Newton’s second law</a:t>
            </a:r>
          </a:p>
          <a:p>
            <a:r>
              <a:rPr lang="en-US" dirty="0" smtClean="0"/>
              <a:t>Fc = </a:t>
            </a:r>
            <a:r>
              <a:rPr lang="en-US" dirty="0" err="1" smtClean="0"/>
              <a:t>mAc</a:t>
            </a:r>
            <a:r>
              <a:rPr lang="en-US" dirty="0" smtClean="0"/>
              <a:t> </a:t>
            </a:r>
          </a:p>
          <a:p>
            <a:r>
              <a:rPr lang="en-US" dirty="0" smtClean="0"/>
              <a:t>= mv^2/r or m * </a:t>
            </a:r>
            <a:r>
              <a:rPr lang="en-US" dirty="0" smtClean="0"/>
              <a:t>w^2 * 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4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Centripetal Force Equation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5" name="Ink 24"/>
              <p14:cNvContentPartPr/>
              <p14:nvPr/>
            </p14:nvContentPartPr>
            <p14:xfrm>
              <a:off x="847731" y="1737926"/>
              <a:ext cx="3985560" cy="71388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35851" y="1717046"/>
                <a:ext cx="4017960" cy="755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8" name="Ink 27"/>
              <p14:cNvContentPartPr/>
              <p14:nvPr/>
            </p14:nvContentPartPr>
            <p14:xfrm>
              <a:off x="3434331" y="2808206"/>
              <a:ext cx="2151360" cy="51624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21371" y="2787326"/>
                <a:ext cx="2179080" cy="55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7659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FBD, never EVER label a force as Fc because it does not exist!!!</a:t>
            </a:r>
          </a:p>
          <a:p>
            <a:endParaRPr lang="en-US" dirty="0"/>
          </a:p>
          <a:p>
            <a:r>
              <a:rPr lang="en-US" dirty="0" smtClean="0"/>
              <a:t>What?</a:t>
            </a:r>
          </a:p>
          <a:p>
            <a:r>
              <a:rPr lang="en-US" dirty="0" smtClean="0"/>
              <a:t>Centripetal force MUST be provided by something</a:t>
            </a:r>
          </a:p>
          <a:p>
            <a:r>
              <a:rPr lang="en-US" dirty="0" smtClean="0"/>
              <a:t>Like friction, tension, normal,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55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263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Plan for Today (AP Physics I)</vt:lpstr>
      <vt:lpstr>Tangential Velocity</vt:lpstr>
      <vt:lpstr>Example</vt:lpstr>
      <vt:lpstr>Answer</vt:lpstr>
      <vt:lpstr>Equation for centripetal acceleration</vt:lpstr>
      <vt:lpstr>Centripetal acceleration</vt:lpstr>
      <vt:lpstr>If we have centripetal acceleration</vt:lpstr>
      <vt:lpstr>Centripetal Force Equation</vt:lpstr>
      <vt:lpstr>Note</vt:lpstr>
      <vt:lpstr>Example</vt:lpstr>
      <vt:lpstr>Swinging the tennis ball</vt:lpstr>
      <vt:lpstr>Swinging the Tennis ball</vt:lpstr>
      <vt:lpstr>Swinging the tennis ball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for Today (AP Physics I)</dc:title>
  <dc:creator>tech</dc:creator>
  <cp:lastModifiedBy>Jane Knittig</cp:lastModifiedBy>
  <cp:revision>7</cp:revision>
  <dcterms:created xsi:type="dcterms:W3CDTF">2012-11-27T18:04:17Z</dcterms:created>
  <dcterms:modified xsi:type="dcterms:W3CDTF">2013-12-12T20:10:34Z</dcterms:modified>
</cp:coreProperties>
</file>