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FAF-C74F-4503-AFD8-203965A4B4A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7C04-7394-4618-892F-D37A963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9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FAF-C74F-4503-AFD8-203965A4B4A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7C04-7394-4618-892F-D37A963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6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FAF-C74F-4503-AFD8-203965A4B4A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7C04-7394-4618-892F-D37A963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0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FAF-C74F-4503-AFD8-203965A4B4A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7C04-7394-4618-892F-D37A963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4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FAF-C74F-4503-AFD8-203965A4B4A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7C04-7394-4618-892F-D37A963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7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FAF-C74F-4503-AFD8-203965A4B4A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7C04-7394-4618-892F-D37A963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7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FAF-C74F-4503-AFD8-203965A4B4A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7C04-7394-4618-892F-D37A963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0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FAF-C74F-4503-AFD8-203965A4B4A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7C04-7394-4618-892F-D37A963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0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FAF-C74F-4503-AFD8-203965A4B4A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7C04-7394-4618-892F-D37A963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4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FAF-C74F-4503-AFD8-203965A4B4A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7C04-7394-4618-892F-D37A963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5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FFAF-C74F-4503-AFD8-203965A4B4A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7C04-7394-4618-892F-D37A963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7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1FFAF-C74F-4503-AFD8-203965A4B4A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7C04-7394-4618-892F-D37A9636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7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535" y="0"/>
            <a:ext cx="7995684" cy="672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391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Concave lenses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Figuring out from series (like lab)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75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 - 10</a:t>
            </a:r>
          </a:p>
          <a:p>
            <a:r>
              <a:rPr lang="en-US" dirty="0" smtClean="0"/>
              <a:t>Short answer - 2 - like AP type problems</a:t>
            </a:r>
          </a:p>
          <a:p>
            <a:r>
              <a:rPr lang="en-US" dirty="0" smtClean="0"/>
              <a:t>Study AP problems, videos and you should be fine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057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 released AP Problems</a:t>
            </a:r>
          </a:p>
          <a:p>
            <a:r>
              <a:rPr lang="en-US" dirty="0" smtClean="0"/>
              <a:t>Topics –</a:t>
            </a:r>
          </a:p>
          <a:p>
            <a:pPr lvl="1"/>
            <a:r>
              <a:rPr lang="en-US" dirty="0" smtClean="0"/>
              <a:t>Electricity and magnetism</a:t>
            </a:r>
          </a:p>
          <a:p>
            <a:pPr lvl="1"/>
            <a:r>
              <a:rPr lang="en-US" dirty="0" smtClean="0"/>
              <a:t>Fluids</a:t>
            </a:r>
          </a:p>
          <a:p>
            <a:pPr lvl="1"/>
            <a:r>
              <a:rPr lang="en-US" dirty="0" smtClean="0"/>
              <a:t>Thermodynamics</a:t>
            </a:r>
          </a:p>
          <a:p>
            <a:pPr lvl="1"/>
            <a:r>
              <a:rPr lang="en-US" dirty="0" smtClean="0"/>
              <a:t>Light</a:t>
            </a:r>
          </a:p>
          <a:p>
            <a:r>
              <a:rPr lang="en-US" dirty="0" smtClean="0"/>
              <a:t>This is paced like the AP would be</a:t>
            </a:r>
          </a:p>
          <a:p>
            <a:r>
              <a:rPr lang="en-US" dirty="0" smtClean="0"/>
              <a:t>I will use a modified AP curve (you guys should do better than a national average since we’ve been studying these topics)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67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Studying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over previous AP problems we have done in class</a:t>
            </a:r>
          </a:p>
          <a:p>
            <a:r>
              <a:rPr lang="en-US" dirty="0" smtClean="0"/>
              <a:t>Look at additional AP problems</a:t>
            </a:r>
          </a:p>
          <a:p>
            <a:r>
              <a:rPr lang="en-US" dirty="0" smtClean="0"/>
              <a:t>Look up additional AP problems online</a:t>
            </a:r>
          </a:p>
          <a:p>
            <a:r>
              <a:rPr lang="en-US" dirty="0" smtClean="0"/>
              <a:t>Trying “mopping” or watching videos or looking at links on my website to refresh your memory </a:t>
            </a:r>
            <a:r>
              <a:rPr lang="en-US" smtClean="0"/>
              <a:t>of concepts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447" y="-2624360"/>
            <a:ext cx="7360831" cy="924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33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Quiz on Friday on Lenses and Mirrors</a:t>
            </a:r>
          </a:p>
          <a:p>
            <a:pPr lvl="1"/>
            <a:r>
              <a:rPr lang="en-US" dirty="0" smtClean="0"/>
              <a:t>Final (Released AP Problems, MOP)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6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Mirrors and Lenses – what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0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Snell’s Law and Last Year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apply </a:t>
            </a:r>
            <a:r>
              <a:rPr lang="en-US" dirty="0" err="1" smtClean="0"/>
              <a:t>snell’s</a:t>
            </a:r>
            <a:r>
              <a:rPr lang="en-US" dirty="0" smtClean="0"/>
              <a:t> law (MC type question)</a:t>
            </a:r>
          </a:p>
          <a:p>
            <a:r>
              <a:rPr lang="en-US" dirty="0" smtClean="0"/>
              <a:t>What happens when light changes mediums</a:t>
            </a:r>
          </a:p>
          <a:p>
            <a:pPr lvl="1"/>
            <a:r>
              <a:rPr lang="en-US" dirty="0" smtClean="0"/>
              <a:t>Refraction – when is the angle bigger or smaller</a:t>
            </a:r>
          </a:p>
          <a:p>
            <a:pPr lvl="1"/>
            <a:r>
              <a:rPr lang="en-US" dirty="0" smtClean="0"/>
              <a:t>Frequency – stays same</a:t>
            </a:r>
          </a:p>
          <a:p>
            <a:pPr lvl="1"/>
            <a:r>
              <a:rPr lang="en-US" dirty="0" smtClean="0"/>
              <a:t>Speed – decreases for bigger n</a:t>
            </a:r>
          </a:p>
          <a:p>
            <a:pPr lvl="1"/>
            <a:r>
              <a:rPr lang="en-US" dirty="0" smtClean="0"/>
              <a:t>Wavelength (v = f * h – also decrease)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04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Plane mirrors from last year</a:t>
            </a:r>
          </a:p>
          <a:p>
            <a:r>
              <a:rPr lang="en-US" dirty="0" smtClean="0"/>
              <a:t>Image is virtual, same size, upright</a:t>
            </a:r>
          </a:p>
          <a:p>
            <a:r>
              <a:rPr lang="en-US" dirty="0" smtClean="0"/>
              <a:t>But R and L are reversed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9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Mirrors - Concave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is the object real </a:t>
            </a:r>
            <a:r>
              <a:rPr lang="en-US" dirty="0" err="1" smtClean="0"/>
              <a:t>vs</a:t>
            </a:r>
            <a:r>
              <a:rPr lang="en-US" dirty="0" smtClean="0"/>
              <a:t> virtual</a:t>
            </a:r>
          </a:p>
          <a:p>
            <a:r>
              <a:rPr lang="en-US" dirty="0" smtClean="0"/>
              <a:t>What does real/virtual mean</a:t>
            </a:r>
          </a:p>
          <a:p>
            <a:r>
              <a:rPr lang="en-US" dirty="0" smtClean="0"/>
              <a:t>How to calculate size</a:t>
            </a:r>
          </a:p>
          <a:p>
            <a:r>
              <a:rPr lang="en-US" dirty="0" smtClean="0"/>
              <a:t>General patterns for at focal point, beyond, at C, beyond C,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Mirrors - Convex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 is virtual</a:t>
            </a:r>
          </a:p>
          <a:p>
            <a:r>
              <a:rPr lang="en-US" dirty="0" smtClean="0"/>
              <a:t>Focal length is negative (in the mirror) as is di – be careful with signs when using mirror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32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Lenses - Convex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concave mirrors</a:t>
            </a:r>
          </a:p>
          <a:p>
            <a:r>
              <a:rPr lang="en-US" dirty="0" smtClean="0"/>
              <a:t>When are images real </a:t>
            </a:r>
            <a:r>
              <a:rPr lang="en-US" dirty="0" err="1" smtClean="0"/>
              <a:t>vs</a:t>
            </a:r>
            <a:r>
              <a:rPr lang="en-US" dirty="0" smtClean="0"/>
              <a:t> virtual</a:t>
            </a:r>
          </a:p>
          <a:p>
            <a:r>
              <a:rPr lang="en-US" dirty="0" smtClean="0"/>
              <a:t>How to use lens equation (now where are f and di positive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663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315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Plan for Today (AP Physics 2)</vt:lpstr>
      <vt:lpstr>Mirrors and Lenses – what to study</vt:lpstr>
      <vt:lpstr>Snell’s Law and Last Year Stuff</vt:lpstr>
      <vt:lpstr>Mirrors</vt:lpstr>
      <vt:lpstr>Mirrors - Concave</vt:lpstr>
      <vt:lpstr>Mirrors - Convex</vt:lpstr>
      <vt:lpstr>Lenses - Convex</vt:lpstr>
      <vt:lpstr>Concave lenses</vt:lpstr>
      <vt:lpstr>Test format</vt:lpstr>
      <vt:lpstr>Final Format</vt:lpstr>
      <vt:lpstr>Final Studying Advice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2)</dc:title>
  <dc:creator>Jane Knittig</dc:creator>
  <cp:lastModifiedBy>Jane Knittig</cp:lastModifiedBy>
  <cp:revision>4</cp:revision>
  <dcterms:created xsi:type="dcterms:W3CDTF">2013-12-06T20:07:20Z</dcterms:created>
  <dcterms:modified xsi:type="dcterms:W3CDTF">2013-12-11T13:03:48Z</dcterms:modified>
</cp:coreProperties>
</file>