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46.0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267A11-1F70-4315-ACE9-F776361D40B8}" emma:medium="tactile" emma:mode="ink">
          <msink:context xmlns:msink="http://schemas.microsoft.com/ink/2010/main" type="writingRegion" rotatedBoundingBox="17627,8377 25250,15364 23964,16768 16340,9781"/>
        </emma:interpretation>
      </emma:emma>
    </inkml:annotationXML>
    <inkml:traceGroup>
      <inkml:annotationXML>
        <emma:emma xmlns:emma="http://www.w3.org/2003/04/emma" version="1.0">
          <emma:interpretation id="{EEE122F3-87B2-4C44-B4E9-A4EA68C71559}" emma:medium="tactile" emma:mode="ink">
            <msink:context xmlns:msink="http://schemas.microsoft.com/ink/2010/main" type="paragraph" rotatedBoundingBox="17627,8377 25250,15364 23964,16768 16340,9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63D24C-7926-4097-9F4A-3FE6E87BC418}" emma:medium="tactile" emma:mode="ink">
              <msink:context xmlns:msink="http://schemas.microsoft.com/ink/2010/main" type="line" rotatedBoundingBox="17627,8377 25250,15364 23964,16768 16340,9781"/>
            </emma:interpretation>
          </emma:emma>
        </inkml:annotationXML>
        <inkml:traceGroup>
          <inkml:annotationXML>
            <emma:emma xmlns:emma="http://www.w3.org/2003/04/emma" version="1.0">
              <emma:interpretation id="{62415CEF-967D-4B65-A762-F34A5E1699FD}" emma:medium="tactile" emma:mode="ink">
                <msink:context xmlns:msink="http://schemas.microsoft.com/ink/2010/main" type="inkWord" rotatedBoundingBox="17627,8377 25250,15364 23964,16768 16340,9781">
                  <msink:destinationLink direction="with" ref="{D862214E-F840-41A9-8756-4468104F3723}"/>
                  <msink:destinationLink direction="with" ref="{879F14C1-CE1D-4C51-949F-510C0A321E71}"/>
                </msink:context>
              </emma:interpretation>
              <emma:one-of disjunction-type="recognition" id="oneOf0">
                <emma:interpretation id="interp0" emma:lang="en-US" emma:confidence="0">
                  <emma:literal>treat</emma:literal>
                </emma:interpretation>
                <emma:interpretation id="interp1" emma:lang="en-US" emma:confidence="0">
                  <emma:literal>brat</emma:literal>
                </emma:interpretation>
                <emma:interpretation id="interp2" emma:lang="en-US" emma:confidence="0">
                  <emma:literal>"rat</emma:literal>
                </emma:interpretation>
                <emma:interpretation id="interp3" emma:lang="en-US" emma:confidence="0">
                  <emma:literal>"mat</emma:literal>
                </emma:interpretation>
                <emma:interpretation id="interp4" emma:lang="en-US" emma:confidence="0">
                  <emma:literal>"meat</emma:literal>
                </emma:interpretation>
              </emma:one-of>
            </emma:emma>
          </inkml:annotationXML>
          <inkml:trace contextRef="#ctx0" brushRef="#br0">-3290-1910 43 0,'-8'-15'14'0,"-4"-1"1"16,12 16-3-16,-23-27-2 16,13 12 0-16,10 15 1 15,-25-28 3-15,25 28 2 16,-29-30 0-16,17 15 2 16,-9-4-2-16,4 3-1 15,-9-1-2-15,4 2-3 16,-3 2-2-16,-4 6-3 15,-2 0-2-15,-3 5-3 16,-2 6 0-16,0-1 0 0,-1 6 0 16,2 2 1-16,3 0-1 15,5 1 0-15,6 1 0 16,21-13 0-16,-20 27 1 16,20-27-1-16,12 28 0 15,5-16-1-15,5-2 1 16,5-2 0-16,6-1 1 15,6-3-1-15,2-1-1 16,5 0 1-16,0 1 0 16,2 1 0-16,1 5 0 15,-1 0 0-15,-2 6 0 16,-5 1-1-16,-5 1 1 16,-9 4-1-16,-6 1 1 0,-9 0 0 15,-12 1-1-15,-7 0 1 16,-8 0 0-16,-9-2 0 15,-5-2 0-15,-4-6 0 16,-6-2 0-16,1-9 1 16,1-3-2-16,1-6-3 15,5-1-7-15,2-10-5 16,12 0-6-16,0-9-3 16,14-1-4-16,3-5-3 15,12-6 1-15,3-1 3 16,9-5 8-16,5-2 4 15</inkml:trace>
          <inkml:trace contextRef="#ctx0" brushRef="#br0" timeOffset="268.8164">-3157-2315 111 0,'0'0'32'0,"0"0"0"16,-1 29-9-16,1-12-7 15,6 10-2-15,1 0-4 16,9 9-2-16,-1 3-4 16,5 2-3-16,3 3-1 15,2-3 1-15,1-2-2 16,1-5-1-16,0 0-6 0,-3-13-7 16,2 3-5-16,-7-9-5 15,3-1-4-15,-7-8-4 16,2-1 2-1,-17-5 0-15,22-10 7 16,-22 10 5-16</inkml:trace>
          <inkml:trace contextRef="#ctx0" brushRef="#br0" timeOffset="-864.1265">-757-1447 115 0,'-17'3'33'15,"-3"-3"-2"-15,20 0-4 0,0 0-9 16,17 22-5-16,5-13-6 15,12 3-2-15,5 1 0 16,7 6-5 0,9 0 1-16,1 0-1 0,4 1 0 15,0 4-1-15,-2 0 1 16,0 1-1-16,-5 2 1 16,-4 2 0-16,-4 2 0 15,-8 1 0-15,-8 1 0 16,-8 1 0-16,-11 0-1 15,-12 2 1-15,-10-1 0 16,-12 1-1-16,-10 0 1 16,-8-1 0-16,-8 0-1 0,-5-3 1 15,-3-3 0-15,0-2-1 16,7-5-1 0,0-10-11-16,15 0-11 0,2-15-6 15,17-6-3-15,5-15 0 16,10-8-2-16,7-14-3 15,6-10 1-15</inkml:trace>
          <inkml:trace contextRef="#ctx0" brushRef="#br0" timeOffset="1697.9705">-2561-2108 68 0,'0'-15'21'0,"0"15"2"16,-21-13-3-16,1 6-2 16,5 5-1-1,-13-3 1-15,8 10-2 16,-8-2-3-16,5 9-2 0,-1 5-2 16,3 7-3-16,4 2-1 15,9 8-3-15,4 2-2 16,6-1 0-16,10 1-1 15,5-4 2-15,9-4-1 16,4-10 1-16,11-6-1 16,4-8 1-16,1-9-1 15,1-9 1-15,1-5-1 16,-3-6 0-16,-8-4 1 16,-6 0-2-16,-11-2 1 15,-9 0 0-15,-11 4-1 16,-9 2 1-16,-10 1 0 15,-8 7-1-15,-7 3 1 0,-2 6-1 16,-3 4 1-16,1 3-1 16,6 2-4-16,4 1-5 15,11 3-2-15,17-5-4 16,0 0-3-16,0 0-2 16,0 0-3-16,36-7 1 15,-5 2 5-15,0-3 3 16,5 1 5-16,-1-2 7 15,-2 6 6-15,-2 1 9 16,-9 2 9-16,2 12 3 16,-9-2 0-16,0 14 1 15,-8-2-3-15,7 16-2 16,-9-1-4-16,7 8-5 0,-2 7-8 16,2 4-3-16,2 6 0 15,3-3 0-15,2 1 0 16,3-6 0-16,0-6 0 15,2-4-1-15,-4-10 1 16,1-6 0-16,-4-11 0 16,-17-17 0-16,22 10 0 15,-22-10 0-15,7-16-1 16,-12-2 1-16,-5-6-1 16,-7-8 1-16,-6-8-1 15,-4-6 1-15,-5-3 0 16,-6-4 0-16,2-1 0 15,4-2 1-15,3-2-1 0,7 3 0 16,10 4 1-16,10 2-2 16,12 1 1-16,11 6-1 15,9 4 0 1,8 6 0-16,6 8 1 0,4 7-1 16,0 5 2-16,1 12 0 15,-6 10 0-15,-4 6-1 16,-8 6 1-16,-5 5-1 15,-9 2 0-15,-10 3 0 16,-9 1 0-16,-8-3-1 16,-8-2 1-16,-5-5 0 15,-8-6 0-15,-3-5 0 16,-6-3 0-16,3-6 0 0,-1-3 0 16,4-5 1-16,4-2-2 15,6-3 1-15,7 2-7 16,1-3-3-16,16 11-4 15,-7-15-4-15,7 15-4 16,16-12 0-16,4 9-3 16,-3-2-1-16,7 3 7 15,3-1 3-15,2 3 6 16,2 1 6-16,0 3 5 16,1 1 6-16,-1 0 5 15,0 3 4-15,0-4 5 16,3 4 5-16,-4-8-1 0,8 5-2 15,-4-10-3 1,5 4-3-16,-3-5-3 16,3 3-4-16,-4-5-4 15,2-3-5-15,-3 1 0 0,-3-2-1 16,-2-1 0-16,-2-3 0 16,-3-2 1-16,-3-5-2 15,-1 0 1-15,-4-3-1 16,-6 1 1-16,-5-1-1 15,-7 0 0-15,-6 4 0 16,-9 7 0-16,-6 8 1 16,-11 7-1-16,-5 9 1 15,-9 11-1-15,0 9 1 0,1 7 0 16,2 8 0 0,6 4-1-16,10 6 1 15,12 1 0-15,15 1 0 16,19-5 1-16,14-9-1 0,17-6 0 15,13-10 1-15,11-11-1 16,3-15-13-16,12-5-13 16,-7-15-7-16,4-6 1 15,-9-10-2-15,-3-3-1 16,-14-12-1-16</inkml:trace>
          <inkml:trace contextRef="#ctx0" brushRef="#br1" timeOffset="-10071.6404">3172 3708 73 0,'-17'5'38'0,"17"-5"4"15,-24 4-11-15,24-4-8 16,0 0-6-1,0 0-4-15,26-24-2 0,-2 15-4 16,7-1-7-16,4 2 0 16,10-1 0-16,4 4 0 15,6 3-1-15,1 4 0 16,1 3 1-16,-1 2 0 16,0 3-1-16,-3-3 2 15,-2 2-2-15,-1-4 2 16,-7 2-2-16,-2-6 1 15,-2 4-14-15,-10-6-11 0,-4-1-9 16,-6-5-1 0,-19 7-1-16,17-24-1 0,-20 2-1 15</inkml:trace>
          <inkml:trace contextRef="#ctx0" brushRef="#br1" timeOffset="-11403.7002">581 486 112 0,'17'-25'35'0,"-6"10"-2"15,-15-8-9-15,13 3-5 0,-9-6-4 16,3 3-3-16,-8-3-7 15,0-3-5-15,-4-5 0 16,-1 2 0-16,3-4 0 16,-8 0 0-16,-4 2 0 15,-3 2 0-15,-2 1 0 16,-5 6 0-16,-5 4 0 16,-2 9 0-16,-5 6 0 15,0 7 0-15,-2 10 0 16,-1 6 0-16,0 8 0 15,1 7 0-15,5 8 0 16,9 6 0-16,0 6 0 0,6 6 0 16,5 5 0-16,10 0 0 15,8 3 0-15,8 1 0 16,8-2 0-16,3-6-1 16,11-6 1-16,8-9 0 15,3-10 0-15,2-10 1 16,3-10-2-16,0-11 2 15,0-8-1-15,-2-12 0 16,-5-12-1-16,1 2 1 16,-6-4 0-16,-3 0-1 15,-6-1 2-15,-1-2-1 16,-3 0 0-16,-4 2 0 16,-4 3 0-16,-1-2 0 0,-5 0 0 15,-7 1 0-15,5 4 0 16,-5 4 0-16,4 7 0 15,-4 15 0 1,-7-19 0-16,7 19-1 0,0 0 1 16,-9 22 0-16,6-5 0 15,1 5-1-15,0 2 0 16,13 5 1-16,-8 4 0 16,11 1 0-16,4 3 0 15,5 2 0-15,6 4 0 16,5-2 0-16,2-1 0 15,1-2 1-15,6-1-1 16,1-4 0-16,-3-4 0 0,-2-7 2 16,-1-2-4-1,-7-6-17-15,1 1-12 16,-6-3-3-16,-1 2-1 16,-6-8-2-16,0-2 0 0,-2-3-2 15</inkml:trace>
          <inkml:trace contextRef="#ctx0" brushRef="#br1" timeOffset="-10488.453">3369 3205 149 0,'0'0'44'0,"-12"23"-2"0,12-23-22 16,-9 33-20-16,9-13 0 16,0 6 0-16,0 4 0 15,4 8 0-15,-1 4 0 16,2 8 0-16,0 2 0 16,2 5 0-16,2 6 0 15,-1 1 0-15,-1 4 0 16,0 0 0-16,1-1 0 15,1-1 0-15,4-5 0 16,3-3 0-16,1-2 0 16,7-4 0-16,3-7 0 15,6 0 0-15,2-8 0 16,3-6 0-16,3-2 0 0,2-4 0 16,1-8 0-16,0-3 0 15,1-6 0-15,-3-2 0 16,3-3 0-16,-3-1 0 15,-1-4 0-15,-1-3 0 16,-3 0 0-16,-4-4 0 16,-1 2 0-16,-5-3 0 15,-1-2 0-15,-6 0 0 16,1-1 0-16,-6 1 0 16,1 0-8-16,-8-10-13 15,6 3-7-15,-11-6-7 16,2-1-4-16,-6-5 0 15,-3-1-2-15,-4-2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33.5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9F14C1-CE1D-4C51-949F-510C0A321E71}" emma:medium="tactile" emma:mode="ink">
          <msink:context xmlns:msink="http://schemas.microsoft.com/ink/2010/main" type="inkDrawing" rotatedBoundingBox="22273,9827 27631,14118 25584,16675 20226,12383" semanticType="callout" shapeName="Other">
            <msink:sourceLink direction="with" ref="{62415CEF-967D-4B65-A762-F34A5E1699FD}"/>
          </msink:context>
        </emma:interpretation>
      </emma:emma>
    </inkml:annotationXML>
    <inkml:trace contextRef="#ctx0" brushRef="#br0">2059-1953 135 0,'-6'-17'35'0,"6"17"-1"16,0 0-11-16,-16-10-7 0,16 10-6 15,-7 26-8-15,4 4-2 16,1 9 0 0,1 13 0-16,1 9 0 15,0 10 0-15,3 9 0 0,-1 9 0 16,-2 8 0-16,1 8 0 16,1 9 0-16,2 5 0 15,-1 4 0-15,0 3 0 16,4 2 0-16,2-1 0 15,3 6 0-15,1 0 0 16,1-6 0-16,1-1 0 16,4 2 0-16,-2-5 0 15,0 6 0-15,0 2 0 16,-3-3 0-16,0-2 0 16,-4 0 0-16,0-2 0 15,0 0 0-15,-1-1 0 16,1-8 0-16,4-7 0 0,-2-8 0 15,1-5 0-15,4-10 0 16,1-6 0-16,-1-10 0 16,0-6 0-16,-2-8 0 15,-5-6 0-15,2-4 0 16,-3-6 0-16,-2-5 0 16,-4-4 0-16,0-2 0 15,-1-3 0-15,0-3 0 16,-2 0 0-16,0-1 0 15,2 1 0-15,-2-2 0 16,-2 2 0-16,4 1 0 16,-4-1 0-16,4 2 0 15,-1-2 0-15,1-2 0 0,0-1 0 16,-1 0 0-16,1-4 0 16,0 0 0-16,-2-15 0 15,5 17 0-15,-5-17 0 16,0 0 0-16,0 0 0 15,8 16 0-15,-8-16 0 16,0 0 0-16,0 0 0 16,19 10 0-16,-19-10 0 15,16 5 0-15,-16-5 0 16,22 0 0-16,-7 0 0 16,2 2 0-16,4-1 0 15,-1 1 0-15,4 0 0 0,0 3 0 16,3 0 0-16,1 0 0 15,1 0 0-15,3 2 0 16,2-2 0-16,2 4 0 16,2-4 0-16,4 0 0 15,6 0 0-15,3 2 0 16,9-1 0-16,5 1 0 16,7 0 0-16,4 2 0 15,8 1 0-15,5-2 0 16,5 3 0-16,1-1 0 15,4-2 0-15,2 1 0 16,5-2 0-16,1-1 0 16,-1 1 0-16,2 0 0 0,-1-2 0 15,-1 2 0-15,0-2 0 16,-4 2 0-16,-1 0 0 16,-2-2 0-1,-2 2 0-15,-1-1 0 0,-2 1 0 16,-2 0 0-16,-2-2 0 15,1 2-1-15,-2-2 1 16,1-3-1-16,-1-1 1 16,1-1 0-16,-1 0 0 15,1-3-1-15,-1 1 1 16,-2-3 0-16,0 3 0 16,-1 1 0-16,-3-1-1 15,-1 2 1-15,-2 0 0 0,-4 2 0 16,-8-1 0-16,-3 1 0 15,-11 0 0 1,-8 0 0-16,-10-1 0 16,-8 1 1-16,-10 0-1 0,-18-2 0 15,17 3 0-15,-17-3 1 16,0 0-16-16,-35-7-16 16,6-3-4-16,-12-15 0 15,-12-8-3-15,-16-13-1 16,-9-10-1-16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41.3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8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2-11T13:46:21.629"/>
    </inkml:context>
  </inkml:definitions>
  <inkml:traceGroup>
    <inkml:annotationXML>
      <emma:emma xmlns:emma="http://www.w3.org/2003/04/emma" version="1.0">
        <emma:interpretation id="{190CEFA4-4ABC-4D80-86D3-6A7C5943B1D6}" emma:medium="tactile" emma:mode="ink">
          <msink:context xmlns:msink="http://schemas.microsoft.com/ink/2010/main" type="writingRegion" rotatedBoundingBox="8710,8891 16316,15358 14929,16990 7322,10522"/>
        </emma:interpretation>
      </emma:emma>
    </inkml:annotationXML>
    <inkml:traceGroup>
      <inkml:annotationXML>
        <emma:emma xmlns:emma="http://www.w3.org/2003/04/emma" version="1.0">
          <emma:interpretation id="{90D1C229-FD10-4EF3-A616-82E0A10EEC95}" emma:medium="tactile" emma:mode="ink">
            <msink:context xmlns:msink="http://schemas.microsoft.com/ink/2010/main" type="paragraph" rotatedBoundingBox="8710,8891 16316,15358 14929,16990 7322,10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4ACA4-0B4C-4B4A-A76A-B3905871D9FD}" emma:medium="tactile" emma:mode="ink">
              <msink:context xmlns:msink="http://schemas.microsoft.com/ink/2010/main" type="line" rotatedBoundingBox="8710,8891 16316,15358 14929,16990 7322,10522"/>
            </emma:interpretation>
          </emma:emma>
        </inkml:annotationXML>
        <inkml:traceGroup>
          <inkml:annotationXML>
            <emma:emma xmlns:emma="http://www.w3.org/2003/04/emma" version="1.0">
              <emma:interpretation id="{E6EE1DB7-223E-412F-AE0F-A9823EBD8D96}" emma:medium="tactile" emma:mode="ink">
                <msink:context xmlns:msink="http://schemas.microsoft.com/ink/2010/main" type="inkWord" rotatedBoundingBox="4780,-2808 15486,797 10722,14942 16,11337"/>
              </emma:interpretation>
              <emma:one-of disjunction-type="recognition" id="oneOf0">
                <emma:interpretation id="interp0" emma:lang="en-US" emma:confidence="0">
                  <emma:literal>rev.</emma:literal>
                </emma:interpretation>
                <emma:interpretation id="interp1" emma:lang="en-US" emma:confidence="0">
                  <emma:literal>"rev.</emma:literal>
                </emma:interpretation>
                <emma:interpretation id="interp2" emma:lang="en-US" emma:confidence="0">
                  <emma:literal>"rev</emma:literal>
                </emma:interpretation>
                <emma:interpretation id="interp3" emma:lang="en-US" emma:confidence="0">
                  <emma:literal>"re?</emma:literal>
                </emma:interpretation>
                <emma:interpretation id="interp4" emma:lang="en-US" emma:confidence="0">
                  <emma:literal>"rev!</emma:literal>
                </emma:interpretation>
              </emma:one-of>
            </emma:emma>
          </inkml:annotationXML>
          <inkml:trace contextRef="#ctx0" brushRef="#br0">-12415-1382 30 0,'-8'-16'21'0,"1"-1"7"16,-7-5-1-16,7 5-2 15,-5-5-3-15,5 7 1 16,-4-6-5-16,11 21-1 0,-18-34-5 16,18 34-4-1,-17-27-9-15,17 27 1 16,-25-19 0-16,9 12-1 16,-1 6 1-16,-3 2-1 15,-1 6 1-15,-3 3-1 0,1 9 2 16,-3 2-1-16,2 2-1 15,2 1 1-15,1 0 1 16,6 2-1-16,3-3 0 16,7-2-1-16,7-4 1 15,-2-17 0-15,22 22 0 16,-3-14-1-16,5 1 1 16,5-4-1-16,1-2 2 15,3 3-1-15,3-1 1 16,-1 0-1-16,6 3 0 15,2 4 0-15,-2 2 1 16,2 3-1-16,-4 3 0 0,-3 2 0 16,-5 2 0-16,-6 3 1 15,-8 1-1-15,-7-1-1 16,-8 2 2-16,-9-4-1 16,-5 1 0-16,-3-2 0 15,-7 1 0-15,-4-3 0 16,-3-3 0-16,0-2 0 15,0-3 0-15,2-7-1 16,3-2-5-16,0-9-6 16,24 4-4-16,-27-24-5 15,23 4-3-15,-1-12-3 16,10 1-3-16,2-8-2 16,7-2 3-16,1-1 6 0,6-6 16 15</inkml:trace>
          <inkml:trace contextRef="#ctx0" brushRef="#br0" timeOffset="289.2488">-12275-1553 55 0,'0'0'24'16,"0"0"-1"-16,0 0-4 15,0 0-3-15,0 0-2 16,15 28-1-16,-1-11 1 15,8 10-1-15,0 0-2 16,6 9-3-16,-4-4-1 0,3 6-2 16,-3-4 0-16,-2-2-4 15,-1-3-2-15,-3-5-9 16,1 0-5 0,-19-24-4-16,27 27-5 0,-27-27-2 15,23 10-3-15,-23-10-3 16,22-3 0-16,-22 3 5 15,20-17 15-15</inkml:trace>
          <inkml:trace contextRef="#ctx0" brushRef="#br0" timeOffset="836.7264">-11642-1517 22 0,'0'0'19'0,"5"-17"1"15,-5 17-6-15,-18-8-1 16,18 8 0-16,-24-4-2 16,24 4-1-16,-28 4-3 15,28-4-1-15,-27 10-2 16,27-10 0-16,-27 25-3 15,17-6 1-15,-1 5-1 16,5 5-1-16,0 1 1 0,3 4-1 16,5 0 2-1,3 4-1-15,5-6 2 16,4-1-1-16,4-9 1 16,6-5 0-16,4-7 1 0,2-6 0 15,3-9 0-15,3-4 1 16,-2-5-1-16,-2-1 0 15,-3-4 1-15,-3 2-1 16,-6-1 0-16,-6 2-1 16,-7 1 0-16,-7 15-3 15,-7-29-1-15,7 29 0 16,-31-24-1-16,9 11-3 16,-3 2-1-16,-6 1-1 15,0 7-1-15,-1-4-2 16,4 9-1-16,1-4-3 15,7 4-1-15,4-4-1 0,16 2-3 16,0 0 0-16,2-15-4 16,15 1 3-16,7-5 0 15,8-3 12-15</inkml:trace>
          <inkml:trace contextRef="#ctx0" brushRef="#br0" timeOffset="1120.1511">-11307-1537 86 0,'-14'35'35'0,"4"-19"-4"15,8 9-5-15,-5-3-4 16,13 9-6-16,-5-2-3 0,10 7-7 16,2-1-5-16,3 3-1 15,2-1 1-15,4 1-2 16,4-2 1-16,-2-2 0 15,3-4-1-15,-5-6-8 16,4 5-6-16,-7-14-5 16,3 4-4-16,-22-19-3 15,24 20-2-15,-24-20-2 16,0 0-1-16,0 0 7 16,-3-18 6-16,-8 1 16 15</inkml:trace>
          <inkml:trace contextRef="#ctx0" brushRef="#br0" timeOffset="1463.7464">-11280-1464 50 0,'5'-34'25'0,"6"-2"-3"16,7 2-2-16,3 2-6 15,10 6 0-15,-2 2-2 16,6 11-3-16,-2 8-1 15,1 11-4-15,-5 8 0 16,0 8 0-16,-9 4 0 16,-1 8-1-16,-9 3 1 15,-4 4-3-15,-12-4 1 16,-2 3-1-16,-9-5 1 0,-4-1-1 16,-2-6 0-16,-7-5 0 15,-2-7 0 1,0-8 0-16,1-6-2 0,-2-7-5 15,11-4-5-15,-2-9-5 16,14-1-6-16,0-7-5 16,13 3-3-16,4-6-1 15,10 5 0-15,4 0 6 16</inkml:trace>
          <inkml:trace contextRef="#ctx0" brushRef="#br0" timeOffset="-1224.2351">-10573-1125 76 0,'-17'3'27'16,"17"-3"2"-16,0 0-2 16,0 0-10-16,37-14-3 15,-15 11 0-15,13 5-2 0,-5-6 0 16,11 6-3-16,0 1-4 16,4 1-4-16,2 3-1 15,1 3 1-15,0 3-1 16,2 4 2-16,-3 7-2 15,5 3 0-15,-5 6 1 16,-1 4-1-16,-3 2 0 16,-2 2 0-16,-7-2 0 15,-3 4 0-15,-9-4 0 16,-7 0 0-16,-6-3 0 16,-7 0 1-16,-9-2-2 15,-7 0 0-15,-6 0 1 0,-8-4-1 16,-2-1 1-16,-3-1-2 15,1-6 2-15,-1-4-1 16,6-4 1-16,3-4 0 16,7-3 0-16,17-7 0 15,-20 4 0-15,20-4 1 16,0 0-10-16,5-16-11 16,12 9-10-16,2-8-2 15,8 1-3-15,-1-11 0 16,13-1-2-16,-2-11-1 15</inkml:trace>
          <inkml:trace contextRef="#ctx0" brushRef="#br0" timeOffset="1909.1137">-10783-1510 71 0,'22'7'35'0,"0"-12"-1"16,9 5-9-16,0-12-3 15,10 1-4-15,-4-9-3 16,6 3-4-16,-4-7-4 15,4 2-7-15,-4-2 1 16,-5 0-1-16,-1-1 0 16,-8 1 1-16,-1-1-2 15,-5-1 1-15,-5 2 0 0,-8 0-1 16,-7-1 0 0,-6 1 0-16,-8 4 0 15,-8 4-1-15,-6 8 1 16,-7 6-1-16,-3 11 2 15,-3 8-1-15,-3 11 1 0,4 8 0 16,5 8 0-16,6 8 0 16,11 4 0-16,10-2 1 15,14-1 0-15,14-2-1 16,14-7 1-16,11-6-1 16,16-9-11-16,6-14-12 15,11-5-10-15,7-13 0 16,11-6-2-16,3-11 0 15,9-7-2-15</inkml:trace>
          <inkml:trace contextRef="#ctx0" brushRef="#br1" timeOffset="-11012.7082">-9595-82 163 0,'-5'20'42'0,"6"9"-7"16,-2-2-25 0,8 6-9-16,6 4 0 0,6 6 0 15,3 1 0-15,7 4 0 16,0 1-1-16,4 6 0 16,-1-1 0-16,1 0 0 15,1 1 0-15,-2-1 0 16,-1-1 0-16,0-3 0 15,-4-5 0-15,0-4 0 16,-3-3 0-16,-2-6 0 0,-1-6 0 16,-4-6 0-16,0-8 0 15,0-7 0 1,-17-5 0-16,27 0 0 16,-27 0 0-16,26-24 0 0,-12 4 0 15,-1-6 0-15,-1-3 0 16,0-1 0-16,-2-11-1 15,1-7 1-15,0-5 0 16,0-4 0-16,-1-5-1 16,0-2 2-16,2-4-1 15,-2-4 1-15,4 4-1 16,0 3 0-16,-1 4 0 16,-1 5 0-16,0 7 0 0,-1 9 0 15,-5 11 0 1,-1 9 0-16,-5 20 0 15,6-17 0-15,-6 17 0 16,0 0 0-16,-4 17 0 0,4-17 0 16,2 20 0-16,-2-20-25 15,0 0-11-15,0 0 1 16,17 2-3-16,-17-2-2 16,24-24 0-16</inkml:trace>
          <inkml:trace contextRef="#ctx1" brushRef="#br1">-8898 1310 0,'0'0'0,"0"0"16,0 0-16,0 0 0,0 0 16,0 0-1,0 0-15</inkml:trace>
        </inkml:traceGroup>
        <inkml:traceGroup>
          <inkml:annotationXML>
            <emma:emma xmlns:emma="http://www.w3.org/2003/04/emma" version="1.0">
              <emma:interpretation id="{794F579F-2152-4D71-BFF6-9CED05DF4814}" emma:medium="tactile" emma:mode="ink">
                <msink:context xmlns:msink="http://schemas.microsoft.com/ink/2010/main" type="inkWord" rotatedBoundingBox="14459,15063 15682,16103 15235,16629 14012,15589"/>
              </emma:interpretation>
              <emma:one-of disjunction-type="recognition" id="oneOf1">
                <emma:interpretation id="interp5" emma:lang="en-US" emma:confidence="1">
                  <emma:literal>☺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c</emma:literal>
                </emma:interpretation>
              </emma:one-of>
            </emma:emma>
          </inkml:annotationXML>
          <inkml:trace contextRef="#ctx0" brushRef="#br1" timeOffset="-9626.9715">-5973 3826 103 0,'8'15'41'15,"-8"-15"-3"-15,33 0-9 16,-11-2-8-16,12-1-3 0,-1-4-13 16,6 0-5-1,2-3 0-15,3 2 0 16,-1-1 0-16,1 4 0 15,-1-2 0-15,-2 2 0 0,-2 3 0 16,-1 2 0-16,-2 4 0 16,-4-1 0-16,0 7-3 15,-8-10-24-15,2 9-7 16,-7-16 0-16,1 2-3 16,-10-15 0-16,2-6-2 15</inkml:trace>
          <inkml:trace contextRef="#ctx0" brushRef="#br1" timeOffset="-10039.1373">-5744 3298 131 0,'-16'-25'36'16,"16"25"-1"-16,-13-16-1 15,13 16-15-15,0 0-19 16,0 0 0-16,-16 14 0 16,15 3 0-16,1 5 0 15,1 4 0-15,3 4 0 16,-1 8 0-16,6 4 0 15,1 6 0-15,0 8 0 0,2 4 0 16,2 3 0-16,-1 8 0 16,3 4 0-16,-1 0 0 15,0 1 0 1,2-2 0-16,2-8 0 0,3-3 0 16,2-3 0-16,2-9 0 15,1-4 0-15,2-4 0 16,2-6 0-16,1-3 0 15,4-3 0-15,0-4 0 16,2-5 0-16,4-3 0 16,4-9 0-16,2-1 0 15,5-8 0-15,3-2 0 16,1-4 0-16,-1 0 0 0,-1-6 0 16,-2 1 0-16,-6-4 0 15,-6 1 0 1,-5-2 0-16,-8-4 0 15,-5 5-2-15,-11-13-19 0,-1 8-10 16,-11-6-4-16,0-2-2 16,-12-4-5-16,-2-1-1 15,-8-4 0-15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26.879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2E068E-06DB-405C-85CF-B4F2C851EB3D}" emma:medium="tactile" emma:mode="ink">
          <msink:context xmlns:msink="http://schemas.microsoft.com/ink/2010/main" type="writingRegion" rotatedBoundingBox="5927,13640 21879,14852 21644,17959 5691,16748"/>
        </emma:interpretation>
      </emma:emma>
    </inkml:annotationXML>
    <inkml:traceGroup>
      <inkml:annotationXML>
        <emma:emma xmlns:emma="http://www.w3.org/2003/04/emma" version="1.0">
          <emma:interpretation id="{0A8218BE-C8DE-4C2A-B4A7-676E44A720F0}" emma:medium="tactile" emma:mode="ink">
            <msink:context xmlns:msink="http://schemas.microsoft.com/ink/2010/main" type="paragraph" rotatedBoundingBox="5927,13640 21879,14852 21644,17959 5691,16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1B5EC9-6218-42DB-90A0-CA4DEBBBCEF4}" emma:medium="tactile" emma:mode="ink">
              <msink:context xmlns:msink="http://schemas.microsoft.com/ink/2010/main" type="line" rotatedBoundingBox="5927,13640 21880,14852 21644,17959 5691,16748">
                <msink:destinationLink direction="with" ref="{04D00679-00EB-4C39-82DE-06C7D18D5B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C773E2-848B-48A7-B9C4-5E485C467704}" emma:medium="tactile" emma:mode="ink">
                <msink:context xmlns:msink="http://schemas.microsoft.com/ink/2010/main" type="inkWord" rotatedBoundingBox="5813,15135 6689,15202 6619,16122 5743,16056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-14380 3330 170 0,'0'0'43'16,"-18"19"-9"-16,13 2-26 15,-4-1-8-15,1 2 0 16,-1 4 0-16,6 4 0 0,1 3 0 16,4 2 0-16,-1 1 0 15,3 2 0 1,3 1 0-16,1 2 0 16,2-2 0-16,-1 2 0 0,3 1 0 15,-2 1 0-15,2 3 0 16,2 0 0-16,-1 1 0 15,3-2 0-15,1-3 0 16,1-3 0-16,1-5 0 16,3-1 0-16,2-6 0 15,2-5-1-15,3-5 1 16,2-3 0-16,5-4 0 0,-1-7 0 16,6-6 1-16,2-6-1 15,0-1 0 1,-1-4 0-16,1-3 0 15,1-1 0-15,-4-3 0 0,-4 3 0 16,-6 2 0-16,-2-2 0 16,1 2-10-16,-14-9-14 15,4 6-8-15,-12-10-5 16,-1 3-4-16,-7-6 0 16,-3 3-1-16,-6-7 15 15</inkml:trace>
          <inkml:trace contextRef="#ctx0" brushRef="#br0" timeOffset="382.4756">-14380 3809 146 0,'0'0'42'16,"0"0"-9"-16,0 0-14 16,23-7-7-16,-8 0-9 15,6 2-3-15,2-3 0 16,5 1 0-16,2-2 0 15,5 1 0-15,0-1 0 0,5-1 0 16,-1 0 0-16,0 1 0 16,0 2 0-16,-4-3-3 15,2 12-21-15,-11-7-8 16,1 7-6-16,-8-6-3 16,-19 4-2-16,17-14-3 15,-19-1 19-15</inkml:trace>
        </inkml:traceGroup>
        <inkml:traceGroup>
          <inkml:annotationXML>
            <emma:emma xmlns:emma="http://www.w3.org/2003/04/emma" version="1.0">
              <emma:interpretation id="{4367C306-BD68-4D5A-878C-60F3FECB4360}" emma:medium="tactile" emma:mode="ink">
                <msink:context xmlns:msink="http://schemas.microsoft.com/ink/2010/main" type="inkWord" rotatedBoundingBox="8597,14325 13073,14665 12876,17270 8399,16930"/>
              </emma:interpretation>
              <emma:one-of disjunction-type="recognition" id="oneOf1">
                <emma:interpretation id="interp5" emma:lang="en-US" emma:confidence="0">
                  <emma:literal>*area</emma:literal>
                </emma:interpretation>
                <emma:interpretation id="interp6" emma:lang="en-US" emma:confidence="0">
                  <emma:literal>"area</emma:literal>
                </emma:interpretation>
                <emma:interpretation id="interp7" emma:lang="en-US" emma:confidence="0">
                  <emma:literal>Tares</emma:literal>
                </emma:interpretation>
                <emma:interpretation id="interp8" emma:lang="en-US" emma:confidence="0">
                  <emma:literal>Jaren</emma:literal>
                </emma:interpretation>
                <emma:interpretation id="interp9" emma:lang="en-US" emma:confidence="0">
                  <emma:literal>cares</emma:literal>
                </emma:interpretation>
              </emma:one-of>
            </emma:emma>
          </inkml:annotationXML>
          <inkml:trace contextRef="#ctx0" brushRef="#br1" timeOffset="23186.602">-7168 2946 144 0,'0'0'41'15,"-20"17"0"-15,14-2-17 16,6-15-19-16,-17 36-5 15,7-7 0-15,0 3 0 0,-7 9 0 16,-2 0 0-16,-5 7 0 16,-3 3 0-16,-9 5 0 15,-7-3 0 1,-6-2 0-16,-7 0 0 0,-3-2 0 16,-5-3 0-16,-5-2 0 15,-4 0 0-15,-4-6 0 16,-5-1 0-16,-3-3 0 15,-4 0 0-15,-3-1 0 16,0 1 0-16,-4-4 0 16,2-2 0-16,-1-3 0 15,3-3 0-15,-2-6 0 16,3-3 0-16,1-8 0 0,1-1 0 16,4-6 0-16,-1-1 0 15,1-6 0-15,3-1 0 16,2 3 0-1,0-5 0-15,-2 2 0 0,-2 2 0 16,-1-6 0-16,4 0 0 16,1 1 0-16,0-4 0 15,5-2 0-15,0 0 0 16,5-5 0-16,5-5 0 16,2 2 0-16,3-5 0 15,5-2 0-15,1-4 0 16,3-1 0-16,3-3 0 15,2-1 0-15,1 2 0 0,4 0-1 16,2 2 1 0,2 2-2-16,2 1 2 15,6 0 0-15,4 6 0 16,3-1 0-16,3 6 0 0,5 1-1 16,2 2-2-16,5 6-7 15,1-4-6-15,6 20-6 16,-6-22-6-16,6 22-5 15,0 0 1-15,0 0-4 16,0 0 0-16,-20-9 5 16</inkml:trace>
          <inkml:trace contextRef="#ctx0" brushRef="#br1" timeOffset="23655.28">-11710 3465 160 0,'9'-44'38'0,"9"-14"-2"16,6-22-20-16,14-7-18 15,10-8 2-15,6-1 0 16,3 4-1-16,2 7 0 16,-1 12 0-16,-1 12 0 15,-6 10 1-15,-3 13 0 0,-9 11 0 16,-2 12 1-16,-2 11-1 16,-3 13 2-16,-1 6 0 15,3 11 0-15,3 8-1 16,3 7-1-16,6 3 1 15,7-1-1-15,3 1 1 16,5-3-1-16,4-4 0 16,0-6-1-16,2-4 1 15,-6-8-6-15,1 3-11 16,-13-10-10-16,-1 6-6 16,-16-9-2-16,-3 6-1 15,-12-6-2-15,-17-9 0 16</inkml:trace>
          <inkml:trace contextRef="#ctx0" brushRef="#br1" timeOffset="24446.3377">-10580 4553 161 0,'0'0'37'0,"-38"-31"-3"16,18 12-16-16,-11-5-14 15,-1 4-4-15,-2 1 0 16,-4 2 0-16,-1 4 0 0,-2 4-1 15,0 9 1-15,2 5 0 16,1 5-1-16,4 11 1 16,2 8 0-1,3 5 0-15,8 12-1 0,4 10 1 16,5 10 0-16,5 4-1 16,7 7 1-16,7-2 1 15,3-1-1-15,7-4 1 16,6-9-1-16,2-15 0 15,6-13 1-15,5-20 1 16,3-14-2-16,0-20 0 16,2-11 0-16,0-9 0 0,-2-8 0 15,-1-2 0-15,-6-4 0 16,-6 6 0-16,-6 5 0 16,-8 6 0-1,-5 2 0-15,-7 6 0 16,-5 4 0-16,-2 6 0 0,-1 3-1 15,8 17 1-15,-21-10-1 16,21 10 0-16,-12 20 1 16,12 4 0-16,4 10 0 15,4 7 0-15,6 6 0 16,6 6 2-16,4 2-3 16,4 1 3-16,2-3-2 15,4-8 0-15,1-9 0 0,-1-9-5 16,7 1-13-1,-9-22-11-15,4 1-5 16,-7-17 0-16,2-2-2 16,-7-15-1-16,0 0 0 0</inkml:trace>
          <inkml:trace contextRef="#ctx0" brushRef="#br1" timeOffset="24846.3014">-10181 4832 173 0,'-8'41'35'0,"6"8"1"15,-3-12-25-15,10 1-11 16,4-4 0-16,6 0 0 16,4-10 0-16,0-4 0 15,6-1-7-15,-6-14-9 0,7 2-3 16,-26-7-4-16,30-21-2 15,-26-1-3-15,1 3 0 16,-10-8 3-16,-6-2 7 16,-4 0 4-16,-5-5 9 15,-1 4 6-15,-3-4 7 16,5 0 6-16,1-2 8 16,11 4 6-16,-3-11 1 15,15 12-1-15,-2-10-2 16,16 11-4-16,-2-4-6 15,9 3-14-15,6 11-13 16,-1-1-14-16,11 18-6 16,-4-4-4-16,8 16 1 0,-7-3-2 15,6 10 1-15,-6 4 10 16</inkml:trace>
          <inkml:trace contextRef="#ctx0" brushRef="#br1" timeOffset="25717.0745">-9513 4873 96 0,'25'15'26'15,"-25"-15"2"-15,26-15-8 16,-16-9-3-16,11 0-2 16,-6-12-1-16,7 4-1 15,-3-11-1-15,3 6-2 0,-5-7-6 16,0 4-4-16,-3 0 0 15,-7-1 0-15,-5 3 0 16,-8 2 0 0,-5 9 0-16,-8 5 0 0,-7 14 0 15,-3 9 0-15,-3 16 0 16,-4 14 0-16,5 17 0 16,0 13 0-16,9 9 0 15,3 5 0-15,13-1 0 16,6-4 0-16,13-8 0 15,8-10 0-15,8-11-2 16,5-22-8-16,10-7-6 16,-3-21-2-16,9-1-5 0,-4-15-6 15,5-1 1 1,-5-10-4-16,5 2 5 0,-1-2 4 16,-1 4 7-1,1 1 4-15,-4 1 5 0,-3 6 4 16,-4-1 4-16,-5-3 4 15,-2 4 2-15,-6 1 2 16,-6 0 3-16,-2-2 0 16,-8-1 3-16,-5-1 2 15,-7 2 4-15,1 6 5 16,-13-7 0-16,0 11-2 16,-10-7-2-16,4 13-3 0,-9-2-4 15,5 12-2-15,-9 1-11 16,4 8-2-16,0 11 0 15,2 6 0 1,2 7 0-16,2 7 0 0,8 8 0 16,6 2 0-16,8 0 0 15,8-1 0-15,8-11 0 16,9-12 0-16,8-7 0 16,8-13 0-16,0-17 0 15,7-7 0-15,-1-9 0 16,-2-4 0-16,-5-1 0 15,-3 0 0-15,-7 3 0 16,-5 0 0-16,-5 6 0 16,-7 5 0-16,-12 17 0 15,13-22 0-15,-13 22 0 16,0 0 0-16,0 0 0 16,19 20 0-16,-5 3 0 0,3 7 0 15,7 8 0-15,8-3 0 16,7 6 0-16,9-3 0 15,12 3-11-15,-2-18-16 16,12-2-5-16,-3-21-2 16,9-9-2-16,-2-18-2 15,4-12-1-15,-1-17 2 16</inkml:trace>
        </inkml:traceGroup>
        <inkml:traceGroup>
          <inkml:annotationXML>
            <emma:emma xmlns:emma="http://www.w3.org/2003/04/emma" version="1.0">
              <emma:interpretation id="{FDEB7128-537C-4136-A819-0B389062F81C}" emma:medium="tactile" emma:mode="ink">
                <msink:context xmlns:msink="http://schemas.microsoft.com/ink/2010/main" type="inkWord" rotatedBoundingBox="17526,14521 21880,14851 21644,17959 17290,17628"/>
              </emma:interpretation>
              <emma:one-of disjunction-type="recognition" id="oneOf2">
                <emma:interpretation id="interp10" emma:lang="en-US" emma:confidence="0">
                  <emma:literal>area</emma:literal>
                </emma:interpretation>
                <emma:interpretation id="interp11" emma:lang="en-US" emma:confidence="0">
                  <emma:literal>'area</emma:literal>
                </emma:interpretation>
                <emma:interpretation id="interp12" emma:lang="en-US" emma:confidence="0">
                  <emma:literal>"area</emma:literal>
                </emma:interpretation>
                <emma:interpretation id="interp13" emma:lang="en-US" emma:confidence="0">
                  <emma:literal>*area</emma:literal>
                </emma:interpretation>
                <emma:interpretation id="interp14" emma:lang="en-US" emma:confidence="0">
                  <emma:literal>atria</emma:literal>
                </emma:interpretation>
              </emma:one-of>
            </emma:emma>
          </inkml:annotationXML>
          <inkml:trace contextRef="#ctx0" brushRef="#br1" timeOffset="27143.4684">-2785 3724 138 0,'9'-31'35'16,"-6"-15"1"-16,4 2-18 15,-3-11-11-15,2 3-1 16,-1-1-1-16,4 3 1 0,-2 3-2 16,3 6-4-16,4 9 0 15,3 6 0-15,5 12 0 16,4 11 0-16,8 10 0 15,7 12 0-15,6 10 0 16,6 6 0-16,4 10 0 16,2 2 0-16,5 1 0 15,-5-7-10-15,3 3-10 16,-9-12-9-16,3-4-5 16,-6-11 0-16,4-7-3 15,-3-10 1-15,2 0-1 16</inkml:trace>
          <inkml:trace contextRef="#ctx0" brushRef="#br1" timeOffset="26722.8436">1645 3043 180 0,'-21'13'33'15,"-1"10"0"-15,-7 4-24 16,3 7-9-16,2 5-1 15,-1 10 0-15,1 8 0 16,0 4 0-16,2 5 0 16,0 2 1-16,-2 2-1 15,-5 2 0-15,-4-1 1 16,-4-3-1-16,-9-2 1 0,-5 1 1 16,-13-8-1-16,-11-2 1 15,-10-5-1-15,-7-2 1 16,-12-8-1-16,-11-4 0 15,-8-3 1-15,-8-4-3 16,-7-5 2-16,-2-3-1 16,-5-2 1-16,-7-2-1 15,-2-4 0-15,-1-1 0 16,1-6 1-16,4 1 1 16,1-6-1-16,8-3 1 15,3-10-1-15,6-4 2 16,9-6-1-16,11-11 0 15,6-8-1-15,12-9 2 0,3-6-2 16,9-4 1-16,11 2 0 16,6-4-1-1,5-1 0-15,7 5 0 16,4 1 0-16,4 6 0 0,8 3 0 16,4 3 0-16,6 4 0 15,7 5 0-15,3 5 0 16,6 4 0-16,6 8 0 15,7 1-3-15,-2 16-13 16,20-11-7-16,3 12-9 16,-6-2-1-16,10 7-2 15,-7-2 0-15,6 1-1 16,-7 0 3-16</inkml:trace>
          <inkml:trace contextRef="#ctx0" brushRef="#br1" timeOffset="27942.9443">-1146 5521 162 0,'-26'-34'37'16,"-1"-3"1"-16,-12-11-20 0,0-5-18 15,-6-1 0-15,-4 3 0 16,-4 1 0-16,-4 8 0 16,-2 9 0-16,1 15 0 15,-2 11 0-15,0 12 0 16,6 19 0-16,1 11 0 16,5 17 0-16,5 10-3 15,14 8 1-15,7 3-2 16,12 2 1-16,11-3 0 15,16-11-2-15,9-6 1 16,17-11 0-16,6-12 0 16,13-8 2-16,3-15-2 15,5-9 1-15,-6-11-1 0,1-4 1 16,-5-9 1 0,-9-5 0-16,-10-3 0 15,-8-2 0-15,-10-2 2 16,-11 2 3-16,0 7 3 0,-13 3 1 15,-4 9 0-15,5 15-1 16,-18-19-1-16,18 19 0 16,-13 15-1-16,13 6-3 15,3 6-1-15,13 15-1 16,4 8 1-16,6 4-1 16,8 8 0-16,5-5 1 15,5-2-3-15,9-4-8 16,-1-22-9-16,1-10-8 15,-2-19-7-15,3-17-3 16,-13-16-4-16,2-9-1 16,-7-14 24-16</inkml:trace>
          <inkml:trace contextRef="#ctx0" brushRef="#br1" timeOffset="28321.9493">-695 5535 139 0,'1'40'42'16,"9"1"-2"-16,6 5-16 16,-2 0-24-16,6-3-1 15,6 1 2-15,1-3-2 16,4 0 1-16,-2-6-4 16,-2-4-6-16,-1-10-5 15,-1-4-3-15,-25-17-2 16,27-7-2-16,-28-12 1 0,1 0 1 15,-21-15 4-15,8-1 10 16,-20-10 7-16,1-8 9 16,1 4 11-1,-8-14 1-15,13 14 0 0,-3-11-2 16,21 13 0-16,-11-4-3 16,27 15-3-16,1 2-6 15,11 5-8-15,15 10-10 16,0-1-7-16,11 15-5 15,1-1-6-15,4 17-4 16,-3-8-3-16,3 12-5 16,-3 2-1-16,-4 6 20 15</inkml:trace>
          <inkml:trace contextRef="#ctx0" brushRef="#br1" timeOffset="28677.5222">30 5552 94 0,'22'18'41'15,"-22"-18"-6"-15,24-1-6 16,-24 1-9-16,31-28-6 16,-11 6-5-16,4 4-4 15,3-10-5-15,-3-2 0 16,2-4 0-16,-6-5-1 16,-4-4 3-16,-6-3-1 15,-18-3 0-15,-3-8 0 0,-7 3 0 16,-12 5-1-16,-7 10 0 15,-9 11 0-15,5 16-1 16,-12 21 0-16,12 18-1 16,-2 26 1-16,6 20-1 15,11 12 1-15,14 7 0 16,12-2 0-16,9 2-7 16,18-15-7-16,16-9-3 15,1-26-6-15,14-8-4 16,-3-23-6-16,5-15-3 15,-8-14-2-15,0-11 3 16,-1-5 34-16</inkml:trace>
          <inkml:trace contextRef="#ctx0" brushRef="#br1" timeOffset="29167.1685">827 5124 101 0,'4'-40'42'0,"-10"11"-6"16,-14-11-8-16,-1 17-8 16,-11-3-4-16,3 13-5 15,-15 7-10-15,1 20-1 16,4 10 0-16,-6 15 0 16,4 19 0-16,4 10-3 15,6 10 0-15,5 6 0 0,11 1 0 16,10-7 2-16,7-6-2 15,16-16 1 1,8-17 1-16,8-19-1 16,9-10-1-16,1-15 3 0,1-13 1 15,-3-6 0-15,-2-9 1 16,-8-4 0-16,-6 0 0 16,-9-3 1-16,-12-6 0 15,-7-3 0-15,-3 3-3 16,-4 4 1-16,-3 9-3 15,4 11 1-15,8 22-1 16,0 0 1-16,2 41 0 16,18 8-1-16,11 11 0 15,6 8 0-15,8 0 2 16,6-3-1-16,10-11 1 16,1-10-1-16,-2-8-11 15,-9-19-11-15,-3-5-7 0,-7-15-5 16,-2-11 0-16,-10-13 2 15,-2-11-3-15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3:18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3C7D44-D9FA-40F3-963D-5BC7BA87EF9A}" emma:medium="tactile" emma:mode="ink">
          <msink:context xmlns:msink="http://schemas.microsoft.com/ink/2010/main" type="inkDrawing" rotatedBoundingBox="9059,13193 9269,5115 9531,5122 9320,13200" semanticType="verticalRange" shapeName="Other">
            <msink:sourceLink direction="with" ref="{4807B872-16CE-478E-8AD2-3238D1963591}"/>
            <msink:destinationLink direction="with" ref="{8C7C490D-36D6-4A36-BA5D-14346D6AA53C}"/>
          </msink:context>
        </emma:interpretation>
      </emma:emma>
    </inkml:annotationXML>
    <inkml:trace contextRef="#ctx0" brushRef="#br0">169 51 108 0,'6'-19'42'0,"-2"2"-5"15,-4 17-17-15,5-17-7 16,-5 17-3-16,0 0-5 16,0 0-3-16,7 29 1 15,-6-2-1-15,5 9-1 0,0 10 0 16,6 15 1-16,2 14-2 15,3 15 0-15,0 14 0 16,2 19-1-16,-2 10 1 16,2 11-1-16,-6 16 2 15,1 9-2-15,-4 6 1 16,-1 9-1-16,-4 1 1 16,-2 6-1-16,-3 0 0 15,-1 4 0-15,-4-6-1 16,-2 2 1-16,-2-4 0 15,-3-6-1-15,0-6 0 16,0-3 0-16,-1-4 1 16,-1-4 0-16,0-4 1 0,1-5-1 15,1-6 0-15,2-2 0 16,-1-3 1-16,3-6 0 16,1-7 0-16,2-1-1 15,0-4 0-15,3-6 1 16,0-2 0-16,1-2 0 15,-3-4 0-15,1-5 1 16,-1 0-1-16,-1-6 0 16,0-4 0-16,-2-2-1 15,2-5 1-15,-3-3 0 16,1 2-1-16,-2-1 1 16,2 2-1-16,-1 2 1 0,1 0 0 15,0 5 1-15,-1 7-2 16,1 0 2-16,0 0-2 15,2-2 2-15,1 2-1 16,1-1 0 0,0 0 0-16,1-5 1 0,2-4-1 15,2-7 0-15,-2-6 1 16,3-6-1-16,0-12-1 16,1-12 1-16,-1-12-11 15,4-8-13-15,-7-31-9 16,-8 15-5-16,-9-35 0 15,-11-21-3-15,-14-23 4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3:19.8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5DC24B-6CE3-4BC7-905E-3C3327FDA065}" emma:medium="tactile" emma:mode="ink">
          <msink:context xmlns:msink="http://schemas.microsoft.com/ink/2010/main" type="inkDrawing" rotatedBoundingBox="3028,7171 14675,7190 14674,7317 3028,7298" semanticType="underline" shapeName="Other"/>
        </emma:interpretation>
      </emma:emma>
    </inkml:annotationXML>
    <inkml:trace contextRef="#ctx0" brushRef="#br0">0-4 65 0,'51'23'29'16,"5"-2"1"-16,11-4-15 16,18 5 1-16,16-8-3 15,20 3 0-15,9-9 0 16,17-1-1-16,11-9-1 16,20-1-3-16,15-6-5 15,12-1-4-15,13-5 1 16,4-1-1-16,12 5 0 15,7 0 0-15,4 3 1 16,-2 1-1-16,-3 5 0 0,6 2 0 16,-2 4 1-16,-1 1-1 15,-1 0 1-15,0 2 0 16,-1 0 0-16,0 1 0 16,3-3 1-16,-9-1-1 15,-2-4 1-15,-1 0-1 16,-4-2 1-16,-2-3-1 15,-6 1 0-15,5-2 1 16,-1 0-1-16,3 1 1 16,3 0-1-16,1 0 0 15,-3 0 1-15,3 2-1 16,1-1 1-16,-5 2 0 16,-5 2 1-16,-4 2-1 0,-3 3 0 15,-8-1 0-15,-2 3 0 16,-11 1 0-16,-2-1-1 15,-8 3 1 1,-7 0-1-16,-8-1 1 0,-8-1-1 16,-11 1 0-16,-8-2-1 15,-7-1 1-15,-11 0 0 16,-15-6-8-16,-6 5-12 16,-23-5-10-16,-8 0-3 15,-23-4-1-15,-18-3-2 16,-31 7-2-16,-12-27 2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3:50.6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07B872-16CE-478E-8AD2-3238D1963591}" emma:medium="tactile" emma:mode="ink">
          <msink:context xmlns:msink="http://schemas.microsoft.com/ink/2010/main" type="writingRegion" rotatedBoundingBox="5542,5292 5537,16770 2649,16769 2653,5291">
            <msink:destinationLink direction="with" ref="{C83C7D44-D9FA-40F3-963D-5BC7BA87EF9A}"/>
          </msink:context>
        </emma:interpretation>
      </emma:emma>
    </inkml:annotationXML>
    <inkml:traceGroup>
      <inkml:annotationXML>
        <emma:emma xmlns:emma="http://www.w3.org/2003/04/emma" version="1.0">
          <emma:interpretation id="{E4825870-0FC4-48B2-9B7B-0E06D54F4197}" emma:medium="tactile" emma:mode="ink">
            <msink:context xmlns:msink="http://schemas.microsoft.com/ink/2010/main" type="paragraph" rotatedBoundingBox="5542,5292 5537,16770 2649,16769 2653,5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39989-3F04-46AE-9738-459FAD958A94}" emma:medium="tactile" emma:mode="ink">
              <msink:context xmlns:msink="http://schemas.microsoft.com/ink/2010/main" type="line" rotatedBoundingBox="5542,5292 5537,16770 2649,16769 2653,5291"/>
            </emma:interpretation>
          </emma:emma>
        </inkml:annotationXML>
        <inkml:traceGroup>
          <inkml:annotationXML>
            <emma:emma xmlns:emma="http://www.w3.org/2003/04/emma" version="1.0">
              <emma:interpretation id="{D0EAC61F-8D93-422E-843C-83F07E9E80DB}" emma:medium="tactile" emma:mode="ink">
                <msink:context xmlns:msink="http://schemas.microsoft.com/ink/2010/main" type="inkWord" rotatedBoundingBox="5538,14627 5537,16770 2649,16769 2650,14626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if.</emma:literal>
                </emma:interpretation>
              </emma:one-of>
            </emma:emma>
          </inkml:annotationXML>
          <inkml:trace contextRef="#ctx0" brushRef="#br0">1524 4578 113 0,'-17'2'36'0,"7"13"-2"16,-10 1-10-16,4 12-7 16,-8 8-7-16,4 8-5 0,-4 16-5 15,-2 8 0-15,-3 14 0 16,0 5-1-16,0 6-4 16,-1-3-4-16,4 2-6 15,-1-12-5-15,10-12-2 16,-2-18-4-16,12-16-3 15,7-34-2-15,0 0 3 16,0 0 4-16,29-44 4 16,-5 3 12-16</inkml:trace>
          <inkml:trace contextRef="#ctx0" brushRef="#br0" timeOffset="-307.6424">924 4716 147 0,'0'0'36'16,"15"37"-1"-16,-3-14-17 15,17 6-10-15,8 3-4 16,9 0-3-16,9 4 0 15,8 1-1-15,0 4 0 16,4-5 0-16,0 0-1 16,-4-4-6-16,0 4-4 15,-14-9-7-15,3 5-8 16,-13-8-6-16,-5 0-3 16,-12-7 0-16,-5-3-1 15,-17-14 5-15,0 0 14 0</inkml:trace>
          <inkml:trace contextRef="#ctx0" brushRef="#br0" timeOffset="-2551.943">-628 5138 79 0,'7'24'25'16,"3"-4"-5"-16,5 13-10 16,6 2-5-16,4 17 2 0,4 2 3 15,7 16 0-15,-2 3 1 16,6 10 0-16,-8-4-1 15,2-3 0-15,-6-8-3 16,-1-8-2-16,-5-11 0 16,-3-15-2-16,-5-15-1 15,-14-19 0-15,22-5 0 16,-14-16 0-16,-1-18 0 16,0-8-1-16,0-13-1 15,0-6 0-15,-1-11 0 16,3-3 0-16,-1-3 1 15,3-1-1-15,2 4 1 0,-1 7-1 16,4 7 1-16,-3 8-1 16,3 15-1-16,-4 9-5 15,1 19-7-15,-13 15-7 16,17-5-6-16,-17 5-5 16,5 32-1-16,-10-11-2 15,4 1 1-15,-6-2 4 16</inkml:trace>
          <inkml:trace contextRef="#ctx0" brushRef="#br0" timeOffset="-2243.6313">178 5438 119 0,'0'0'36'16,"32"8"0"-16,-17-16-10 16,11 3-12-16,0-9-4 15,3 0-10-15,8 6-14 16,-4-4-6-16,9 5-7 15,-11-3-3-15,5 8-4 0,-9-1 0 16,-5 10-1-16,-22-7 6 16,14 17 12-16</inkml:trace>
          <inkml:trace contextRef="#ctx0" brushRef="#br0" timeOffset="368.5025">1162 5770 111 0,'24'-11'37'16,"0"-7"-2"-16,12 4-6 0,-3-8-10 15,13 7-8-15,1-1-9 16,6 1-2 0,5 1 0-16,0 6 0 15,4-1-9-15,-4-1-9 0,3 7-7 16,-8-2-5-16,0 6-6 15,-10-1 2-15,-4 7-1 16,-13-2-1-16,-9 5 16 16</inkml:trace>
          <inkml:trace contextRef="#ctx0" brushRef="#br0" timeOffset="-2044.0026">161 5822 60 0,'30'7'19'15,"10"-5"0"-15,2-7-10 16,4-4-10-16,7-8-5 0,4 0-5 16,-1-3-7-1,0-2 0-15,-3 1-1 0,-9-4-1 16,-3 4 7-1</inkml:trace>
          <inkml:trace contextRef="#ctx0" brushRef="#br0" timeOffset="784.5577">1639 5972 133 0,'18'26'37'16,"-16"-8"-2"-16,0 15-6 15,-7 2-21-15,0 3-10 16,3 10 2-16,2 4-1 16,2 6 1-16,1-2-1 15,2 1 1-15,5-1 0 16,4-4-1-16,5 0 2 16,3-3-1-16,7-7 0 0,3-9-1 15,4-8 0-15,4-8 0 16,2-15 0-16,4-9 0 15,-3-10-11-15,8 0-4 16,-8-10-6-16,3 3-5 16,-7-3-5-16,-3 1-2 15,-10 6 0-15,-8 1-1 16,-9 2 15-16</inkml:trace>
          <inkml:trace contextRef="#ctx0" brushRef="#br0" timeOffset="-1488.4588">50 6015 73 0,'0'0'25'0,"1"24"-2"15,-1-24-4-15,22 27-7 16,1-9-2-16,1 8-2 16,6 0-1-16,1 6 0 15,7 4-2-15,-3-6 0 16,0 1-6-16,-3 1-8 0,-3-10-8 15,0 0-7 1,-9-8-5-16,-1-2-1 16,-19-12 0-16,21 5-1 15,-21-5 9-15</inkml:trace>
          <inkml:trace contextRef="#ctx0" brushRef="#br0" timeOffset="-1239.0989">251 6141 68 0,'-10'47'18'0,"-4"-2"-1"15,0-3-11-15,4 1-4 16,0-6-2-16,1-3-3 0,3-7-5 15,2-5-4-15,2-4-5 16,2-18 0-16,0 0-1 16,0 0-1-16,0-18 3 15</inkml:trace>
          <inkml:trace contextRef="#ctx0" brushRef="#br0" timeOffset="984.516">1582 6370 90 0,'52'-12'31'15,"6"-5"-8"-15,5-5-19 16,0-5-22-16,5-4-10 15,-1 3 0-15,-1-3-7 16,-9-5 0-16</inkml:trace>
          <inkml:trace contextRef="#ctx0" brushRef="#br0" timeOffset="-29964.2024">645-4463 71 0,'0'0'35'0,"19"-15"2"16,-19 15-11-16,31-5-9 15,-12 10-3-15,11 10 0 0,-2 5-2 16,7 14-2-16,1 7-4 16,7 12-5-16,1 10-1 15,2 10 0-15,2 9-1 16,3 3 0-16,4 4-1 16,1-3 1-16,1-2-1 15,-1-8 1-15,0-3-1 16,-1-10 1-16,-4-8 0 15,-8-9 0-15,-4-10-1 16,-12-13-9-16,1-4-11 16,-11-12-6-16,-17-7-6 15,15-15-3-15,-17-9-1 16,-3-10 1-16,-8-12 17 0</inkml:trace>
          <inkml:trace contextRef="#ctx0" brushRef="#br0" timeOffset="-29631.3594">1656-4757 117 0,'-9'28'38'16,"-15"12"-4"-16,0 14-15 0,-11 9-7 15,-6 17-1-15,-12 9-4 16,-4 14-7-16,-7 10 1 16,-3 4 0-16,0 1-2 15,-1 1 0 1,3-7 1-16,6-5 0 0,6-10 0 16,7-13 0-16,11-20-4 15,5-16-10-15,18-14-8 16,12-34-5-16,0 0-7 15,8-19-4-15,14-23 0 16,2-9-2-16,7-12 20 16</inkml:trace>
          <inkml:trace contextRef="#ctx0" brushRef="#br0" timeOffset="-28738.6108">17-2048 93 0,'0'0'39'0,"7"36"-4"0,-4-7-11 15,13 15-6 1,-3 11-4-16,13 14-4 16,-2 10-6-16,3 7-5 15,2 5 0-15,4-1 0 0,-1-5 0 16,-1-7 0-16,-2-8-1 16,-2-14 0-16,-1-13 1 15,-4-16 0-15,-3-8 1 16,-2-18 0-16,-17-1 0 15,25-34 1-15,-13-1-1 16,0-13 2-16,0-10-2 16,0-7 1-16,2-6-1 15,-2-4 1-15,1-2-1 16,-1 4 0-16,0 7 0 16,-3 8 0-16,1 12-1 15,-3 9 1-15,-2 9-1 16,0 11-1-16,-5 17-11 0,0 0-8 15,21-10-7-15,-21 10-6 16,20 5 0 0,-20-5-1-16,27 2-1 0,-9-5 11 15</inkml:trace>
          <inkml:trace contextRef="#ctx0" brushRef="#br0" timeOffset="-28090.1514">731-1209 132 0,'0'17'37'16,"0"-17"-4"-16,15 31-15 0,-5-9-10 15,9 5-6 1,5 9-2-16,8 3 0 16,1 5 0-16,3 2-1 15,-1 2 1-15,1 0 0 0,-3-2-1 16,-3-6-1-16,-2-2-9 15,-9-13-4-15,-1-4-5 16,-18-21-4-16,19 8-4 16,-19-8-2-16,0-29-2 15,-7 2-1-15,-5-9 8 16,2-3 18-16</inkml:trace>
          <inkml:trace contextRef="#ctx0" brushRef="#br0" timeOffset="-27775.3081">1060-1345 58 0,'-24'5'29'0,"24"-5"1"16,-36 26-5-16,18-4-5 15,-6-5-2-15,5 10-2 16,0-1-3-16,4 6-4 15,-2 2-3-15,3 3-5 16,4 1-1-16,0 1 1 16,4 0-1-16,0-1 0 15,0-4 0-15,3-4 0 16,1-4 1-16,1-4-1 16,4-2-9-16,-3-20-8 15,3 19-7-15,-3-19-6 0,0 0-5 16,0 0-1-16,18-15 0 15,-15-4-2-15</inkml:trace>
          <inkml:trace contextRef="#ctx0" brushRef="#br0" timeOffset="-17631.3389">-10 0 103 0,'0'0'41'0,"-2"24"-7"16,2-24-12-16,0 0-6 16,14 23-5-16,-1-1-4 15,3 9-7-15,6 7 0 16,4 11 0-16,6 4-1 15,6 6 1-15,4 8-2 16,8 2 2-16,6 3-1 0,7-2 1 16,4 3-1-16,1-5 1 15,-1-2 0 1,-2-3 0-16,-4-5 0 16,-3-7 0-16,-10-7 1 0,-11-6-2 15,-8-11-7-15,0 0-10 16,-13-13-8-16,-16-14-6 15,20 7-5-15,-20-7-3 16,-5-22-2-16,-5 0 17 16</inkml:trace>
          <inkml:trace contextRef="#ctx0" brushRef="#br0" timeOffset="-17271.8691">640 311 100 0,'-20'27'39'0,"4"4"-8"15,-9-5-16-15,3 9-4 16,-4-1-2-16,4 11-2 15,-6-1-2-15,-1 9-2 16,0 3-3-16,-5 10 1 16,0 7-1-16,-2 7 2 15,-1 4-2-15,-3 4 0 16,1-3 1-16,2-3-1 16,3-5 1-16,-1-13-8 0,11-4-9 15,-3-18-9-15,12-11-4 16,15-31-7-16,-21 12-3 15,20-27-1-15,4-11 8 16</inkml:trace>
          <inkml:trace contextRef="#ctx0" brushRef="#br0" timeOffset="-16547.414">323 2107 86 0,'0'0'42'16,"-5"-19"-7"-16,5 19-10 15,0 0-6-15,-16 2-4 16,16-2-4-16,0 32-8 15,-1-10-5-15,4 5 1 0,2 9 1 16,4 7 0-16,1 11 0 16,2 8 1-16,0 6-1 15,3 5 0-15,2 3 0 16,2 1 0-16,0 0 0 16,5-6 0-16,3-6 0 15,2-9 1-15,3-7 0 16,2-11-1-16,6-6 1 15,1-5 0-15,1-6 1 16,-1-8-2-16,4-6 1 16,-3-2-3-16,-1-8-3 15,4-1-6-15,-4-13-5 16,1 5-6-16,-7-11-6 0,2-1-4 16,-10-7-3-1,-1 2-1-15,-9-3 0 16,-10-6 19-16</inkml:trace>
          <inkml:trace contextRef="#ctx0" brushRef="#br0" timeOffset="-16278.8205">301 2573 53 0,'47'7'26'16,"-1"-5"-3"-16,7-6-17 0,7-4-6 16,8-2-5-16,-1-6-5 15,5-1-6-15,3-2-5 16,-5-4-4-16,0 1-2 15,-12-11 24-15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3:46.9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7C490D-36D6-4A36-BA5D-14346D6AA53C}" emma:medium="tactile" emma:mode="ink">
          <msink:context xmlns:msink="http://schemas.microsoft.com/ink/2010/main" type="inkDrawing" rotatedBoundingBox="11415,5274 12490,7084 11681,7564 10605,5754" semanticType="callout" shapeName="Other">
            <msink:sourceLink direction="with" ref="{C83C7D44-D9FA-40F3-963D-5BC7BA87EF9A}"/>
          </msink:context>
        </emma:interpretation>
      </emma:emma>
    </inkml:annotationXML>
    <inkml:trace contextRef="#ctx0" brushRef="#br0">9 0 145 0,'0'0'35'0,"0"0"-3"15,-15 9-16 1,15 6-8-16,0 5-3 0,9 9-6 16,3 10 0-16,5 9 1 15,5 10-1-15,5 7 1 16,6 4 0-16,6 1-1 15,3-2 2-15,8-3-1 16,5-11 0-16,3-8 0 16,6-12 0-16,1-11 0 15,5-12-1-15,-3-12 1 16,1-8-1-16,-3-10-1 0,-7-8 2 16,-3-8 0-16,-9-8 1 15,-5-5-1-15,-9-4 0 16,-8-3 2-1,-7-3-1-15,-10 2 0 0,-9 2 1 16,-5 6 0-16,-6 7-1 16,-3 9 0-16,-2 6-1 15,-1 13 1-15,3 6-1 16,1 8 0-16,15-1-1 16,-12 26 0-16,14 1 1 15,6 7 0-15,6 9 0 16,10 8 0-16,5 7 0 15,7 8 0-15,10 9 0 0,5 3 1 16,4 6-2 0,1 6 2-16,2 4-2 15,-5 3 1-15,-5 1-1 16,-9-2 1-16,-10 1-1 0,-12-7 0 16,-13-3 0-16,-15-12-1 15,-11-9 2-15,-15-10-1 16,-11-8 0-16,-7-11 0 15,-8-8 0-15,-4-8 1 16,-3-10-1-16,4-5 1 16,3-3-7-16,5-8-13 15,15-2-11-15,7-5-2 16,16-5-2-16,9-5-2 16,18-7-1-16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4:02.0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27DBF1-7997-4C30-B792-2E99DE9E1FAF}" emma:medium="tactile" emma:mode="ink">
          <msink:context xmlns:msink="http://schemas.microsoft.com/ink/2010/main" type="writingRegion" rotatedBoundingBox="5232,13151 10312,13151 10312,15158 5232,15158"/>
        </emma:interpretation>
      </emma:emma>
    </inkml:annotationXML>
    <inkml:traceGroup>
      <inkml:annotationXML>
        <emma:emma xmlns:emma="http://www.w3.org/2003/04/emma" version="1.0">
          <emma:interpretation id="{2E8C1C6E-7A24-4EE9-9751-1BB4F2E38C38}" emma:medium="tactile" emma:mode="ink">
            <msink:context xmlns:msink="http://schemas.microsoft.com/ink/2010/main" type="paragraph" rotatedBoundingBox="5232,13151 10312,13151 10312,15158 5232,15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4FA2C1-37B9-44B4-A020-D0289E833CD8}" emma:medium="tactile" emma:mode="ink">
              <msink:context xmlns:msink="http://schemas.microsoft.com/ink/2010/main" type="line" rotatedBoundingBox="5232,13151 10312,13151 10312,15158 5232,15158"/>
            </emma:interpretation>
          </emma:emma>
        </inkml:annotationXML>
        <inkml:traceGroup>
          <inkml:annotationXML>
            <emma:emma xmlns:emma="http://www.w3.org/2003/04/emma" version="1.0">
              <emma:interpretation id="{B70EBD9C-8AF2-4901-8B07-8A31A03B6C04}" emma:medium="tactile" emma:mode="ink">
                <msink:context xmlns:msink="http://schemas.microsoft.com/ink/2010/main" type="inkWord" rotatedBoundingBox="5232,13151 10312,13151 10312,15158 5232,15158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at</emma:literal>
                </emma:interpretation>
              </emma:one-of>
            </emma:emma>
          </inkml:annotationXML>
          <inkml:trace contextRef="#ctx0" brushRef="#br0">1715 11931 68 0,'0'39'27'16,"1"4"-7"-16,4 0-9 15,2-3-5-15,7 0-3 16,3 0 0-16,5-7 1 15,2-8 1-15,5-4 2 16,-3-20 3-16,3-1 3 16,-7-18 2-16,3-1-2 15,-11-24 0-15,3 8-1 16,-12-15-1-16,0 8-4 16,-6-9-2-16,-4 3-3 15,-4 5-2-15,1 3 0 16,-3 16 0-16,4 7-1 0,7 17 1 15,0 0-1-15,-5 19 0 16,14 9 0-16,8 12 0 16,7 7 1-16,7 9 0 15,4 12 0-15,10 2 0 16,1 2 1-16,2 1-1 16,-2-5 1-16,-4-8-1 15,-6-6 0-15,-7-11 0 16,-8-11 1-16,-8-10-1 15,-11-3 0-15,-2-19 0 16,-24 19 0-16,-3-16 0 16,-7-5 0-16,-9-1 0 15,-3-7-1-15,-2-4 0 0,0-5-7 16,11 6-6-16,1-8-8 16,16 8-4-16,6-6-5 15,14 19-3 1,8-31-4-16,11 16-1 0,7-7 5 15,3-11 30-15</inkml:trace>
          <inkml:trace contextRef="#ctx0" brushRef="#br0" timeOffset="283.5358">2580 12362 122 0,'-7'25'44'0,"-12"-13"-3"16,1 2-9-16,-15-26-16 16,1-8-16-1,-8-11 0-15,0-12 0 0,-5-6 0 16,4-7 0-16,4-2 0 16,6-7 0-16,7 9 0 15,10 0 0-15,8 7 0 16,7 3-3-16,16 19-20 15,-3-2-8-15,13 12-5 16,-3 1-1-16,7 9-5 16,-4 7 0-16,4 6 2 15</inkml:trace>
          <inkml:trace contextRef="#ctx0" brushRef="#br0" timeOffset="471.8378">2367 12343 52 0,'29'12'22'0,"0"-20"-9"16,1-15-14-16,10-4-11 16,-10-15-7-16,10-1-4 15,-11-15-2-15,3 7 19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3:54.0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FDEF84-2C2D-43D4-9BDC-2EF0C0C5106D}" emma:medium="tactile" emma:mode="ink">
          <msink:context xmlns:msink="http://schemas.microsoft.com/ink/2010/main" type="writingRegion" rotatedBoundingBox="5279,13013 11938,15124 11630,16095 4971,13984"/>
        </emma:interpretation>
      </emma:emma>
    </inkml:annotationXML>
    <inkml:traceGroup>
      <inkml:annotationXML>
        <emma:emma xmlns:emma="http://www.w3.org/2003/04/emma" version="1.0">
          <emma:interpretation id="{83ACBEEC-7F86-487E-B205-22FE4AEB161C}" emma:medium="tactile" emma:mode="ink">
            <msink:context xmlns:msink="http://schemas.microsoft.com/ink/2010/main" type="paragraph" rotatedBoundingBox="5279,13013 11938,15124 11630,16095 4971,13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71EE4-D60D-4ABA-8475-A742A7788656}" emma:medium="tactile" emma:mode="ink">
              <msink:context xmlns:msink="http://schemas.microsoft.com/ink/2010/main" type="line" rotatedBoundingBox="5279,13013 11938,15124 11630,16095 4971,13984"/>
            </emma:interpretation>
          </emma:emma>
        </inkml:annotationXML>
        <inkml:traceGroup>
          <inkml:annotationXML>
            <emma:emma xmlns:emma="http://www.w3.org/2003/04/emma" version="1.0">
              <emma:interpretation id="{6B4B0A39-44E9-4A20-A344-67B76FFFCF13}" emma:medium="tactile" emma:mode="ink">
                <msink:context xmlns:msink="http://schemas.microsoft.com/ink/2010/main" type="inkWord" rotatedBoundingBox="5279,13013 11938,15124 11630,16095 4971,13984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tar</emma:literal>
                </emma:interpretation>
              </emma:one-of>
            </emma:emma>
          </inkml:annotationXML>
          <inkml:trace contextRef="#ctx0" brushRef="#br0">568 9710 87 0,'-21'-25'41'0,"21"25"-4"0,-17-33-6 16,17 33-7-16,-9-30-6 16,9 30-4-16,-1-22-11 15,1 22-3-15,0 0 0 16,0 0 0-16,15 22 0 15,0 7 0-15,6 11 0 16,6 13 0-16,6 7 0 16,4 10 0-16,6 3 0 15,0 2 0-15,-2-11 0 16,-2-6 0-16,-5-15 0 16,-5-11 0-16,-5-15 0 15,-2-15 0-15,-8-19 0 16,-4-17 0-16,-3-5 0 0,-4-9 0 15,-1-5 0-15,0-6 0 16,-2-6 0-16,1 0 0 16,-1 2-1-16,4 4 1 15,-1 3 0-15,2 4-1 16,0 10 2-16,2 10-1 16,-2 8 0-16,-5 24 0 15,14-19 0-15,-14 19-8 16,15 15-9-16,-15-15-8 15,12 39-8-15,-8-15-2 16,4 7-1-16,-4-6 0 16,4 3 0-16</inkml:trace>
          <inkml:trace contextRef="#ctx0" brushRef="#br0" timeOffset="833.2669">1286 10202 129 0,'-20'-2'37'0,"20"2"0"15,-21 0-6-15,21 0-13 16,-10 17-15-16,10-1-3 16,3 6 0-16,8 7 0 0,2 0 0 15,8 3 0 1,4 5 0-16,3-2 0 16,1-3 0-16,1-7 0 15,-1-8 0-15,-3-10 0 0,-2-5 0 16,-4-9 0-16,-3-13 0 15,-1-6 0-15,-8-10 0 16,1-1 0-16,-4-6 0 16,-2 3 0-16,-1-1 0 15,-4 0 0-15,1 5 0 16,-3 5 0-16,1 11 0 16,-1 3 0-16,4 17 0 15,0 0 0-15,0 0 0 16,0 0 0-16,11 32 0 15,1-3 0-15,3 4 0 16,2 4 0-16,5 4 0 16,0 5 0-16,2 0 0 0,2 5 0 15,-4-2 0-15,0 2 0 16,-5-5 0-16,-3 0 0 16,-5-5 0-16,-4-3 0 15,-5-6 0-15,-5-8 0 16,-4-6 0-16,9-18 0 15,-31 21 0-15,9-18 0 16,0-6 0-16,-4-1 0 16,1-6 0-16,-3-3-5 15,10-4-6-15,-5-6-5 16,13 8-5-16,-3-10-5 16,11 8-5-16,-2-9-4 15,10 4 1-15,-3-4 4 0,2 1 4 16,4-1 7-16</inkml:trace>
          <inkml:trace contextRef="#ctx0" brushRef="#br0" timeOffset="1893.2961">2035 10566 122 0,'0'19'38'0,"0"-19"-1"16,0 0-8-16,-25-2-9 15,18-15-11-15,-5-13-9 16,-2-8 0-16,2-11 0 16,-5-11 0-16,0-8 0 15,-3-3 0-15,-1-2 0 16,3 3 0-16,2 3 0 16,3 4 0-16,4 11 0 0,4 12 0 15,7 12 0-15,4 7 0 16,10 13-7-16,-16 8-12 15,34 0-6-15,-14 10-5 16,8 12-4-16,-6 0-4 16,2 9-2-16,-7-1-1 15,-5 1 21-15</inkml:trace>
          <inkml:trace contextRef="#ctx0" brushRef="#br0" timeOffset="5016.0451">5267 10008 133 0,'32'-5'42'0,"6"-7"-6"15,1-5-30-15,-2-7-23 16,11 0-16-16,-7-5-3 16,5 0-4-16,-1-5-2 15,-1 0 0-15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3:35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2C6F80-6D20-45BF-841E-1171329C7DE3}" emma:medium="tactile" emma:mode="ink">
          <msink:context xmlns:msink="http://schemas.microsoft.com/ink/2010/main" type="writingRegion" rotatedBoundingBox="5601,7572 29763,9171 29074,19585 4912,17987"/>
        </emma:interpretation>
      </emma:emma>
    </inkml:annotationXML>
    <inkml:traceGroup>
      <inkml:annotationXML>
        <emma:emma xmlns:emma="http://www.w3.org/2003/04/emma" version="1.0">
          <emma:interpretation id="{14BD9532-8F67-4C41-B8AE-BECE2C89398B}" emma:medium="tactile" emma:mode="ink">
            <msink:context xmlns:msink="http://schemas.microsoft.com/ink/2010/main" type="paragraph" rotatedBoundingBox="9792,7901 12903,7901 12903,14699 9792,146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62FEC8-EDB5-4541-9AEF-6399F77B39B8}" emma:medium="tactile" emma:mode="ink">
              <msink:context xmlns:msink="http://schemas.microsoft.com/ink/2010/main" type="inkBullet" rotatedBoundingBox="12508,7715 12992,14543 9943,14760 9459,7931"/>
            </emma:interpretation>
            <emma:one-of disjunction-type="recognition" id="oneOf0">
              <emma:interpretation id="interp0" emma:lang="en-US" emma:confidence="0">
                <emma:literal>Eat's</emma:literal>
              </emma:interpretation>
              <emma:interpretation id="interp1" emma:lang="en-US" emma:confidence="0">
                <emma:literal>Eats</emma:literal>
              </emma:interpretation>
              <emma:interpretation id="interp2" emma:lang="en-US" emma:confidence="0">
                <emma:literal>Estes</emma:literal>
              </emma:interpretation>
              <emma:interpretation id="interp3" emma:lang="en-US" emma:confidence="0">
                <emma:literal>Etas</emma:literal>
              </emma:interpretation>
              <emma:interpretation id="interp4" emma:lang="en-US" emma:confidence="0">
                <emma:literal>Eaters</emma:literal>
              </emma:interpretation>
            </emma:one-of>
          </emma:emma>
        </inkml:annotationXML>
        <inkml:trace contextRef="#ctx0" brushRef="#br0">-842 2230 72 0,'0'0'43'16,"18"25"-8"-16,-18-25-11 0,18 39-4 15,-10-13-5-15,9 8-4 16,-5 0-5-16,5 5-5 16,0 2-1-16,0 5 0 15,2 2 0-15,0-2 0 16,-2 3 1-16,0-1-1 16,0-6 0-16,-2-4 0 15,1-9 0-15,-3-9 0 16,-13-20 0-16,28 14 0 15,-28-14 0-15,24-21 0 0,-16 1-1 16,2-9 2 0,1-7-1-16,-3-5 0 15,2-5 0-15,2-1 0 0,2-4 0 16,1-1 0-16,2 1 0 16,2 2 0-16,3 5 0 15,2 5 0-15,-2 6 0 16,1 8 0-16,-3 6-2 15,-3 5-7-15,4 18-8 16,-21-4-6-16,29 25-7 16,-17-3-4-16,3 4-1 15,-3 3-1-15,2 2 0 16</inkml:trace>
        <inkml:trace contextRef="#ctx0" brushRef="#br0" timeOffset="745.0437">-134 2722 71 0,'0'0'38'16,"0"0"-4"-16,0 0-8 0,0 0-5 15,-10 27-4-15,8-7-4 16,9 11-4-16,-4 1-5 16,4 6-4-16,3-1 0 15,1 1-1-15,4-3 1 16,0-7-1-16,2-6 1 15,0-5-1-15,2-7 1 16,2-8 0-16,1-7-1 16,-2-6 1-16,-1-4 0 15,0-4 1-15,-2 2-1 16,-2-5 0-16,1-3 0 16,-6-1 0-16,-1-1 0 15,-1-2 0-15,-1 2 0 0,-4 1 0 16,-1 2-1-16,-2 4 1 15,0 20 0-15,-3-24 1 16,3 24-1-16,0 0 1 16,0 0-1-16,-2 31 1 15,7-7-1-15,4 6 1 16,4 6 0-16,6 1-1 16,3 8 0-16,4-1-1 15,3 0 2-15,2 2-2 16,-2-3 2-16,0-1-2 15,-6-3 2-15,-4 0-2 16,-7-3 0-16,-7-3 1 16,-10-1 0-16,-5-3-1 0,-5-2 1 15,-8-5 0-15,-4-1 0 16,-5-6 0-16,-1-1 0 16,-1-4 0-16,2-5 0 15,1-2 0-15,2-3-1 16,7-1 0-16,22 1-8 15,-26-21-8-15,26 21-7 16,10-37-7-16,9 9-4 16,5-6-3-16,8-3-2 15,6-7 6-15</inkml:trace>
        <inkml:trace contextRef="#ctx0" brushRef="#br0" timeOffset="1223.7237">846 2310 44 0,'-22'-14'19'15,"22"14"-1"1,-17 15-11-16,18 6-11 0,8 6-9 15,1-1-8 1,5 4-4-16,1-9 1 0,8-4 24 16</inkml:trace>
        <inkml:trace contextRef="#ctx0" brushRef="#br0" timeOffset="1075.8918">735 2728 97 0,'-10'17'40'0,"-1"6"-1"16,11-23-12-16,-13 37-12 15,9-15-6-15,8 4-4 16,3 3-5-16,3 1-1 16,3 3 0-16,3-4 0 0,4-1 0 15,2-5-2 1,2-3-3-16,0-10-4 0,4-1-4 16,-5-14-6-1,5-6-6-15,-3-11-2 0,1-3-3 16,-4-13 0-16,0-6 1 15,-5-4 2-15</inkml:trace>
        <inkml:trace contextRef="#ctx0" brushRef="#br0" timeOffset="1880.0227">-615 3842 89 0,'0'0'36'0,"0"0"-4"16,-11 18-11-16,20 6-3 15,0 0-6-15,8 12-3 16,1 6-9-16,8 9 1 16,3 4-1-16,5 4 0 15,4-1 0-15,-2-2 1 16,-1-6-1-16,1-6 1 15,-3-12 0-15,-4-8 0 16,-5-10 0-16,-6-14 0 16,-18 0-1-16,23-34 1 15,-18 1-1-15,-5-9 0 16,-4-9 0-16,-1-7-1 16,-2-7 1-16,0-1-1 0,1 1 1 15,-1 4 0-15,3 6 0 16,4 8 1-16,5 13-8 15,-1 6-7 1,-4 28-7-16,24-15-6 0,-4 22-5 16,-3 5-2-16,7 8 0 15,-3 2-2-15,4 1 18 16</inkml:trace>
        <inkml:trace contextRef="#ctx0" brushRef="#br0" timeOffset="2848.3436">1095 4521 134 0,'-24'12'43'16,"4"-6"-5"-16,-11-19-16 15,10-4-12-15,-3-14-7 16,1-11-3-16,0-9 1 16,5-11-1-16,-3-8-1 15,4-4 0-15,3-3 1 16,6-1-2-16,8 8-1 0,3 0 1 16,8 12 0-16,4 5-1 15,9 14-9-15,-2 4-9 16,9 14-6-16,-4 4-5 15,5 12-2-15,-1 7-5 16,-2 6-1-16,-3 9 9 16</inkml:trace>
        <inkml:trace contextRef="#ctx0" brushRef="#br0" timeOffset="2505.081">38 4242 119 0,'0'0'35'16,"-13"15"-6"-16,13-15-15 15,7 30-8-15,3-9-6 16,5 3-4-16,4 0-1 16,7 3 4-16,1-5 1 15,0-2 0-15,2-8 2 16,-1-10 1-16,-1-5 1 0,-3-13 0 16,0-4 1-16,-6-11-1 15,-1 1 1 1,-5-8-1-16,-3 2-1 15,-7-1-1-15,-2 3-1 16,-2 3-1-16,-5 6-1 0,0 6 0 16,7 19-1-16,-13-20 0 15,13 20 1-15,0 0 0 16,0 25 0-16,8-1 0 16,8 7 1-16,4 4 0 15,7 6 1-15,6 5-1 16,3 3-1-16,1 6 1 15,1 1 1-15,-2 4 1 0,-4-1-2 16,-5 3 0 0,-6-3 1-16,-8-1 1 15,-7-2 0-15,-6-10 1 16,-9-5-2-16,-5-9 0 0,-4-8-1 16,-10-14 2-16,-2-10-1 15,-6-10-1-15,-2-10 0 16,2-6-1-16,2-5 0 15,10-1-11-15,0-5-8 16,14 4-8-16,5-2-6 16,14 2-5-16,8 1-2 15,8 0-1-15,6-1 25 16</inkml:trace>
        <inkml:trace contextRef="#ctx0" brushRef="#br0" timeOffset="3036.2626">878 4303 142 0,'0'0'42'0,"16"2"-4"0,1-18-35 15,5-9-25-15,15-3-8 16,3-4-5-16,7-4-4 16,5 2-2-16,1-3-2 15</inkml:trace>
        <inkml:trace contextRef="#ctx0" brushRef="#br0" timeOffset="4056.9174">-574 5305 151 0,'-16'31'43'0,"8"-14"-10"15,4 8-24-15,6 4-11 0,0 7 2 16,5 8-1 0,5 4-1-16,5 3 2 15,3 2-1-15,6 1 1 16,3 3-1-16,3-6 1 0,2-5-1 15,4-9 2-15,-2-8 0 16,0-10 0-16,-1-11 0 16,-1-11 0-16,-3-11-1 15,-2-10 1-15,-3-6-1 16,-6-9 0-16,-1-6-1 16,-5-4 0-16,-4-4 2 15,-3 0-1-15,-4-1 0 16,-3 1-1-16,-1 0 1 15,-5 2 0-15,1 7 1 16,0 5-1-16,-2 8-1 16,1 9 2-16,0 5-1 15,6 17 0-15,0 0 0 0,0 0 0 16,0 0 0-16,-5 26 0 16,16-4 0-16,0 7-1 15,7 0 2-15,5 12-1 16,6 1 0-16,4 2 0 15,1 6 0-15,-2-1 0 16,4 0 1-16,-2 1-1 16,-1 3 0-16,-6-2 1 15,-1 1-1-15,-6 1 2 16,-3 0-1-16,-5 0 0 16,-5-4 1-16,-9 0-1 15,-3-1-1-15,-7-9 1 16,-3-6-2-16,-7-8 1 0,-6-5-2 15,-6-4 1-15,-3-8-1 16,-2-3 1-16,-1-5 0 16,1-1 0-16,0-4 0 15,5 1-5-15,1-6-12 16,14 3-12-16,2-6-3 16,17 13-1-16,-13-28-1 15,13 11-2-15</inkml:trace>
        <inkml:trace contextRef="#ctx0" brushRef="#br0" timeOffset="5175.9801">-349 6984 145 0,'0'0'37'0,"-36"-33"-3"15,21 18-16-15,-11-9-9 16,2-2-8-16,-1 1 0 16,-4-1-2-16,-6 1 1 15,1-1-1-15,-3 4 0 16,-4 2-1-16,-2 4 0 15,-1 6 1-15,3 9 0 16,0 1 1-16,5 15-1 16,5 5 0-16,4 13 1 0,8 6 0 15,9 12 0-15,7 5 1 16,6 9-2-16,9 5 1 16,8 1-1-16,8 2 1 15,8-3 0-15,3-7-1 16,3-9 0-16,3-9 0 15,3-13 0-15,-1-13 0 16,0-14 2-16,-1-14 0 16,-4-13-1-16,1-10 1 15,-2-9 0-15,0-7 0 16,-2-3-1-16,-3-1 0 16,0-3-1-16,-4 1 0 15,-6 1 2-15,-4 5-1 0,-5 4 0 16,-5 5-1-16,-3 1 2 15,-6 3-1-15,-3 9 1 16,-3 6-1-16,3 20-1 16,-7-23 0-16,7 23 1 15,0 0 0-15,0 0 0 16,-12 33 0-16,14-11 0 16,1 3 0-16,4 6 0 15,3 3 0-15,7 4 0 16,2 1 0-16,8 3-1 15,2 1 1-15,7-2-1 16,2-2 1-16,3-7 0 16,0-3 0-16,-1-5 1 0,1-7-1 15,-5-9 1-15,-3-11-10 16,3 0-13-16,-9-13-8 16,2 1-2-16,-7-10-1 15,2-1-1-15,-10-8-3 16</inkml:trace>
        <inkml:trace contextRef="#ctx0" brushRef="#br0" timeOffset="7041.2914">1873 7101 95 0,'21'-19'43'0,"-21"19"-1"15,-2-36-11-15,-1 16-11 0,-14-12-6 16,1 1-7-16,-6-6-6 16,-5 1 0-16,-4-2 0 15,-5 1-1 1,-3 1-1-16,-2 2 0 0,-2 7 0 16,1 7 0-16,-1 8 1 15,4 5 0-15,-1 10-1 16,5 9 1-16,2 5 1 15,6 10-1-15,8 11 0 16,7 8 0-16,9 7-3 16,10-1 2-16,11 1-3 15,8-2 1-15,10-3 0 16,3-7 1-16,7-16 1 0,2-11 1 16,0-12 0-16,-4-11 1 15,-3-11 1 1,-3-6 0-16,-6-8 0 15,-3-2-1-15,-7-1 1 0,-5-1-3 16,-3 1 2-16,-4 1-2 16,-3 6 1-16,-2 2 0 15,-1 3 0-15,-3 3 1 16,-1 3-1-16,0 19 0 16,0-24-2-16,0 24 1 15,0 0 0-15,0 0 0 16,0 0 0-16,12 24 0 15,-3 1 0-15,3 8 1 0,5 11 1 16,5 9 1 0,4 8-1-16,3 11 0 15,5 2-1-15,-2 6 2 16,1-1-1-16,-3 1 1 0,-6-5-1 16,-5-4 0-16,-11-4 0 15,-6-6 0-15,-12-5 0 16,-9-8 0-16,-10-8-1 15,-8-7-2-15,-9-9 0 16,-6-11 1-16,-1-8-1 16,-3-8 1-16,3-7-1 15,-1-9-13-15,13 0-11 16,0-6-7-16,15 1 1 16,2-3-2-16,10-1-1 15,4 1-1-15</inkml:trace>
        <inkml:trace contextRef="#ctx0" brushRef="#br0" timeOffset="5716.3432">481 6868 143 0,'8'34'34'0,"13"0"0"16,-4-12-18-16,17-3-9 16,5-7-7-16,5-7-2 0,8 2-10 15,-3-11-7-15,6 2-7 16,-9-6-5-1,0-4-3-15,-9-2-6 16,-6-1-1-16,-10 1 13 0</inkml:trace>
        <inkml:trace contextRef="#ctx0" brushRef="#br0" timeOffset="5927.1071">646 7276 42 0,'48'10'24'0,"8"-3"-4"16,4-5-16-16,1-7-14 16,3-2-5-16,-6-5-4 0,1 5-5 15,-13-8 3-15,-1 5 21 16</inkml:trace>
        <inkml:trace contextRef="#ctx0" brushRef="#br0" timeOffset="7851.3952">-397 8117 153 0,'-10'38'37'15,"-9"-6"-2"-15,9 7-18 16,-4-3-16-16,4 1-1 16,3 1 0-16,0 2 0 15,4 1 0-15,5 2-1 0,4 1 0 16,3 5 1-16,6 1 0 16,4 3-1-16,5-1 1 15,5 1 0-15,3-4 0 16,3-1 0-16,2-7 1 15,2-5-2-15,4-6 1 16,5-4 1-16,0-7 0 16,5-9 0-16,0-3 0 15,1-7 1-15,1-5-1 16,-1-6 0-16,1-4 0 16,-4-4-1-16,-3-1-1 15,-7-4-8-15,2 5-8 16,-14-6-7-16,3 8-7 0,-15-5-4 15,-3 3-4 1,-14-2-3-16,-9 3 0 0,-8-3 34 16</inkml:trace>
        <inkml:trace contextRef="#ctx0" brushRef="#br0" timeOffset="8135.5526">-665 8529 54 0,'0'0'33'15,"5"22"0"-15,-5-22-8 16,31 14-8-16,1-7-2 0,8-7-3 15,11 5-1-15,7-4-7 16,3-4-11-16,8 3-11 16,-4-5-10-16,5 3-6 15,-9-1-7-15,-8-1-2 16,-7 3 11-16</inkml:trace>
      </inkml:traceGroup>
    </inkml:traceGroup>
    <inkml:traceGroup>
      <inkml:annotationXML>
        <emma:emma xmlns:emma="http://www.w3.org/2003/04/emma" version="1.0">
          <emma:interpretation id="{494F01D2-8620-4B9F-A160-BA92922EBCF8}" emma:medium="tactile" emma:mode="ink">
            <msink:context xmlns:msink="http://schemas.microsoft.com/ink/2010/main" type="paragraph" rotatedBoundingBox="5232,13150 29284,13536 29197,18945 5145,18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DF663-4227-455F-A323-A17597AE46B2}" emma:medium="tactile" emma:mode="ink">
              <msink:context xmlns:msink="http://schemas.microsoft.com/ink/2010/main" type="inkBullet" rotatedBoundingBox="5232,13149 10394,13491 10283,15171 5121,14830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10412.159">-5338 7942 42 0,'-19'5'33'0,"19"-5"0"16,0 0-9-16,-27-22-3 15,27 22-3-15,-17-29-1 16,8 10-3-16,-5-8-3 16,4 1-3-16,-2-9-3 0,2-1-2 15,1-2-3-15,-1-2 0 16,2-1 0-1,1 3 0-15,0 4 0 16,4 4 0-16,-1 6 0 0,2 7 0 16,2 17 1-16,0 0-1 15,18-11 1-15,-18 11 0 16,29 23 0-16,-6-6-1 16,12 3 1-16,4 2-1 15,5 2 0-15,6 0 0 16,1 0 0-16,5-2 0 15,1 2-1-15,-3-6 1 16,-3-2-1-16,-1-3 1 0,-6-2-1 16,-3-1 1-1,0 0-16-15,-8-7-12 16,-4 2-6-16,-7-5-2 16,-2-5-1-16,-6-12-2 0,-2-12-1 15</inkml:trace>
        <inkml:trace contextRef="#ctx0" brushRef="#br0" timeOffset="9143.7616">-5343 7612 105 0,'-31'15'43'0,"-2"-2"-2"16,8 3-18-16,-1-9-9 0,26-7-8 15,-20 18-6-15,16-2-1 16,15 2 0-16,6 5 1 16,15 9-1-16,11 7 0 15,13 14 0-15,9 8 1 16,10 7 0-16,10 9 0 15,8 6 0-15,2 6 0 16,6-3-1-16,1 1 1 16,2-5 1-16,2-4-1 15,2-5 1-15,1-5 0 16,2-8 0-16,3-5 0 16,4-6 0-16,3-3 0 15,2-2 0-15,3-1-1 0,1-6 0 16,3-1 0-16,1-2 0 15,0 2 1-15,-4-4-1 16,-4-1 1 0,-4-4-1-16,-3-2 0 0,-3-1 1 15,-4-3 0-15,-7-8 0 16,-1-3 0-16,-5-6 0 16,-4-4 0-16,-5-4 0 15,-2-4 0-15,-4-2-1 16,-6-4 0-16,-4-1 0 15,-4-1 0-15,-6 1 0 16,-3-2 0-16,-1 0 0 16,-6 2 0-16,-2 1-1 0,-3 1 1 15,-3 1 0 1,-2-2 0-16,-3 2 0 16,-2 2 0-16,1 1-1 15,-1-1 1-15,0 2 1 0,-2-1-2 16,2 2 1-16,-2 2 1 15,0 2-1-15,0-2-6 16,-1 5-4-16,-4-4-7 16,1 6-7-16,-6-5-8 15,2 3-2-15,-9-7-1 16,-17 7-2-16,17-19 6 16</inkml:trace>
        <inkml:trace contextRef="#ctx0" brushRef="#br0" timeOffset="9564.3532">-977 8948 155 0,'0'0'37'15,"29"12"-5"-15,-14-18-23 16,9-4-7-16,5-3 1 16,7 2-1-16,3-2-2 15,4 3 0-15,3 1 1 16,0 4-2-16,2 5 1 16,-4 7-1-16,-1 6 0 15,-6 4 1-15,-4 11-1 0,-11 4 1 16,-8 7-1-16,-11 7 1 15,-8 3 1-15,-10 4 0 16,-9 2 0-16,-4-3 0 16,-4 1-2-16,0-5 1 15,3-4-7-15,-2-13-9 16,10-6-10-16,-1-13-9 16,22-12-6-16,-24-10-3 15,17-22 0-15,2-14 19 16</inkml:trace>
      </inkml:traceGroup>
      <inkml:traceGroup>
        <inkml:annotationXML>
          <emma:emma xmlns:emma="http://www.w3.org/2003/04/emma" version="1.0">
            <emma:interpretation id="{467C5473-D223-4824-9F0E-F185797A222A}" emma:medium="tactile" emma:mode="ink">
              <msink:context xmlns:msink="http://schemas.microsoft.com/ink/2010/main" type="line" rotatedBoundingBox="12783,13640 26860,14571 26670,17449 12593,16517"/>
            </emma:interpretation>
          </emma:emma>
        </inkml:annotationXML>
        <inkml:traceGroup>
          <inkml:annotationXML>
            <emma:emma xmlns:emma="http://www.w3.org/2003/04/emma" version="1.0">
              <emma:interpretation id="{551FB499-5218-4F72-91A7-42A806D83809}" emma:medium="tactile" emma:mode="ink">
                <msink:context xmlns:msink="http://schemas.microsoft.com/ink/2010/main" type="inkWord" rotatedBoundingBox="12613,15476 18270,15202 18336,16564 12679,16838"/>
              </emma:interpretation>
              <emma:one-of disjunction-type="recognition" id="oneOf2">
                <emma:interpretation id="interp6" emma:lang="en-US" emma:confidence="0">
                  <emma:literal>invigilate</emma:literal>
                </emma:interpretation>
                <emma:interpretation id="interp7" emma:lang="en-US" emma:confidence="0">
                  <emma:literal>Evil at</emma:literal>
                </emma:interpretation>
                <emma:interpretation id="interp8" emma:lang="en-US" emma:confidence="0">
                  <emma:literal>Evasive at</emma:literal>
                </emma:interpretation>
                <emma:interpretation id="interp9" emma:lang="en-US" emma:confidence="0">
                  <emma:literal>Evaluate</emma:literal>
                </emma:interpretation>
                <emma:interpretation id="interp10" emma:lang="en-US" emma:confidence="0">
                  <emma:literal>=Vyil at</emma:literal>
                </emma:interpretation>
              </emma:one-of>
            </emma:emma>
          </inkml:annotationXML>
          <inkml:trace contextRef="#ctx0" brushRef="#br0" timeOffset="22613.1066">4046 10428 133 0,'-3'24'41'16,"4"2"-4"-16,-4-2-13 15,10 3-12 1,0-2-6-16,5 4-6 0,5-3 0 15,2-4 0-15,4-2-1 16,3-6-1-16,0-9 1 16,1-3 2-16,-5-9-1 15,2-7 0-15,-4-1 0 16,-2-7 0-16,-3 0 1 16,-1-2 0-16,-4-3-1 15,-2 1 1-15,-3-1-2 16,1 1 1-16,-3 3 0 0,-3 1 0 15,2 1-1-15,-4 6 2 16,2 15-2-16,0-19 1 16,0 19 0-16,0 0 1 15,0 0 0-15,12 31-2 16,-2-7 2-16,4 10-2 16,6 5 3-16,6 5-3 15,5 5 1-15,5 2-1 16,3 6 1-16,3-5 0 15,-1 1 0-15,-1-7 0 16,-8-3-1-16,-5-9 1 16,-6-2 0-16,-9-3 0 15,-9-10 0-15,-6-2 1 0,3-17-1 16,-31 17 0-16,7-16 0 16,-7-2 0-1,-3-10 0-15,0-2-1 16,2-4-6-16,-2-10-8 0,10 3-6 15,0-9-8-15,12-1-5 16,3-1-7-16,9-3 1 16,4-9-2-16,3-5 21 15</inkml:trace>
          <inkml:trace contextRef="#ctx0" brushRef="#br0" timeOffset="23047.905">4656 9875 96 0,'0'0'15'16,"-21"26"-12"-16,21-26-18 16,0 0-8-16,22-4-7 15,-1-11-2-15,-1-10 19 16</inkml:trace>
          <inkml:trace contextRef="#ctx0" brushRef="#br0" timeOffset="22916.858">4835 10270 147 0,'5'31'43'16,"-7"-6"-5"-16,7 11-14 15,-5-9-21-15,4 7-3 16,6 2 0-16,5 5 0 15,6 3 0-15,3-5-4 16,5-3 2-16,0-9-3 16,5-8-8-16,-7-22-4 15,4-6-7-15,-12-27-2 16,-2-6-6-16,-10-16-1 16,-2-7-3-16,-12-11 5 15,-7-6 4-15</inkml:trace>
          <inkml:trace contextRef="#ctx0" brushRef="#br0" timeOffset="23432.2651">5270 9659 124 0,'0'17'42'0,"9"7"-4"15,11 19-16-15,4-1-8 16,8 14-6 0,6 4-8-16,3 1 0 0,2 4 0 15,-2-7-6-15,1 1-9 16,-11-18-7-16,1 0-6 16,-13-17-6-16,-5-9-5 15,-14-15-2-15,0 0 0 16,-17-24 20-16</inkml:trace>
          <inkml:trace contextRef="#ctx0" brushRef="#br0" timeOffset="24355.1544">6675 9972 155 0,'-24'-7'45'16,"3"-8"-4"-16,1 5-27 15,-11-16-14-15,0-1 0 16,-4-3 0-16,-1-1 0 16,0 4 0-16,-2-1 0 15,1 6 0-15,1 2 0 16,4 10 0-16,-3 6 0 16,6 9 0-16,0 7 0 15,4 10 0-15,6 9 0 16,5 5 0-16,6 10 0 15,11 10-5-15,4-2-3 16,12 8 0-16,3-13-1 0,12 2 0 16,2-13 3-16,5-6 1 15,0-15 4-15,0-17 5 16,3-9 1-16,-6-14 2 16,-1-3 1-16,-6-10 0 15,-4 6-3-15,-6-4 0 16,-1 5-3-16,-9 5-1 15,-5 5-1-15,-6 19-1 16,7-15 1-16,-7 15 0 16,0 0 0-16,2 15 0 15,0 6 0-15,5 2 0 16,4 8 1-16,5 6 0 16,8 3-1-16,3 7-1 0,4-9-5 15,8 3-4-15,-5-19-5 16,11 0-6-16,-13-21-7 15,6-6-6-15,-13-18-3 16,1-10-3-16,-8-9 5 16,-6-9 13-16</inkml:trace>
          <inkml:trace contextRef="#ctx0" brushRef="#br0" timeOffset="24679.8594">7004 9613 125 0,'2'27'40'0,"0"1"-2"16,10 12-15-16,-2-4-7 16,9 8-5-16,3-1-9 15,5 5-2-15,6 4 0 16,2 1 0-16,3-3 0 15,1-10-1-15,0-4-1 16,1-9 1-16,-3-8-1 16,-3-12 0-16,1-9-8 15,-8-13-5-15,4 3-5 16,-9-10-5-16,0 5-5 16,-8-4-4-16,-2 3-4 15,-11-4-1-15,-6 1 6 0,-5 1 31 16</inkml:trace>
          <inkml:trace contextRef="#ctx0" brushRef="#br0" timeOffset="24860.8181">7033 9935 165 0,'34'12'41'16,"4"-17"-10"-16,6-11-33 15,11-4-21-15,-2-9-10 16,1-3-5-16,-2-4-2 0,-5-2-3 16,-6-1 0-1</inkml:trace>
          <inkml:trace contextRef="#ctx0" brushRef="#br0" timeOffset="20704.7735">1896 10228 98 0,'37'-4'28'16,"-5"-8"-8"-16,3-3-18 15,-1 1-22-15,2-1-5 16,-1-2-6-16,-4-2 0 15,-4 4-1-15,-6-4 24 16</inkml:trace>
          <inkml:trace contextRef="#ctx0" brushRef="#br0" timeOffset="21035.8928">2211 9889 143 0,'0'0'40'15,"0"0"0"-15,31 3-13 0,-16-6-22 16,8-6-5-16,6 9-3 16,0-5-9-16,8 12-9 15,-1-5-7 1,2 8-6-16,-6-2-6 0,-3 4 0 16,-7 2-2-16,-22-14 8 15</inkml:trace>
          <inkml:trace contextRef="#ctx0" brushRef="#br0" timeOffset="21224.8691">2298 10251 136 0,'23'6'35'0,"7"-5"-12"16,3-9-24-16,1-8-21 0,3-6-8 15,4 0-4-15,-1-5-1 16,-1 3-4-16,4 4 7 16</inkml:trace>
          <inkml:trace contextRef="#ctx0" brushRef="#br0" timeOffset="21832.2848">2885 9851 98 0,'18'19'41'0,"-6"7"-1"16,-4 3-9-1,13 15-8-15,-3 2-7 16,11 7-10-16,5 3-6 15,6 5 0-15,2 0 0 0,3 6 0 16,-1-8 0-16,2-3 0 16,-1-6 0-16,-3-9 0 15,-4-9 0-15,-6-13 0 16,-3-7-1-16,-5-14 0 16,-3-8 0-16,-6-9 0 15,-5-12 0-15,-3-6 1 16,-5-11 0-16,-6-10 1 15,-2-8-2-15,-3-4 1 16,-3-3 0-16,0-2 0 16,-2 4 0-16,4-1 0 15,3 11 0-15,4 12-1 16,5 9 1-16,1 8-1 0,7 8 0 16,2 9-4-16,7 15-11 15,-4 0-8-15,9 14-9 16,-3-3-1-16,1 10-6 15,-2-2 0-15,3 1-2 16</inkml:trace>
        </inkml:traceGroup>
        <inkml:traceGroup>
          <inkml:annotationXML>
            <emma:emma xmlns:emma="http://www.w3.org/2003/04/emma" version="1.0">
              <emma:interpretation id="{4CFFAFC9-5093-43FA-B6DF-D486E28CEF9C}" emma:medium="tactile" emma:mode="ink">
                <msink:context xmlns:msink="http://schemas.microsoft.com/ink/2010/main" type="inkWord" rotatedBoundingBox="20765,14168 26860,14571 26722,16657 20627,16254"/>
              </emma:interpretation>
              <emma:one-of disjunction-type="recognition" id="oneOf3">
                <emma:interpretation id="interp11" emma:lang="en-US" emma:confidence="0">
                  <emma:literal>xls-elutriate</emma:literal>
                </emma:interpretation>
                <emma:interpretation id="interp12" emma:lang="en-US" emma:confidence="0">
                  <emma:literal>xyz-laetrile</emma:literal>
                </emma:interpretation>
                <emma:interpretation id="interp13" emma:lang="en-US" emma:confidence="0">
                  <emma:literal>Xtra-laetrile</emma:literal>
                </emma:interpretation>
                <emma:interpretation id="interp14" emma:lang="en-US" emma:confidence="0">
                  <emma:literal>Xtra-lustrate</emma:literal>
                </emma:interpretation>
                <emma:interpretation id="interp15" emma:lang="en-US" emma:confidence="0">
                  <emma:literal>Xtra-laetrile*</emma:literal>
                </emma:interpretation>
              </emma:one-of>
            </emma:emma>
          </inkml:annotationXML>
          <inkml:trace contextRef="#ctx0" brushRef="#br0" timeOffset="33887.6994">9945 9744 167 0,'5'29'40'15,"2"-5"-6"-15,12 7-20 16,3 3-14-16,9 1 0 16,8 5 0-16,4 2 0 15,8 1 0-15,0 1 0 16,2-3 0-16,-3-4 0 15,-4-3-1-15,-9-8-10 0,1-1-8 16,-16-13-6-16,-2 2-6 16,-20-14-4-1,17 7-4-15,-17-7 0 16,-5-16 0-16,-1 1 24 0</inkml:trace>
          <inkml:trace contextRef="#ctx0" brushRef="#br0" timeOffset="34176.6971">10357 9753 99 0,'-18'17'39'0,"-5"1"-2"16,2 10-9-16,-8-8-8 15,5 11-6-15,-7-2-4 0,6 6-4 16,-1 5-7-16,2-3-3 16,7 7-4-16,-2-6-5 15,9 6-5-15,-2-12-5 16,9 1-5-16,-1-16-5 16,4-17-2-16,7 18 0 15,-7-18 5-15,16-17 6 16</inkml:trace>
          <inkml:trace contextRef="#ctx0" brushRef="#br0" timeOffset="34436.1933">10640 9865 114 0,'20'14'39'0,"3"-9"-1"15,7-2-13-15,4-11-16 16,4-8-13-16,8 1-11 16,-5-9-11-16,3 4-7 15,-4-4-4-15,-6 4-3 16,-9-1 1-16,-8 4 9 15</inkml:trace>
          <inkml:trace contextRef="#ctx0" brushRef="#br0" timeOffset="34616.1255">10867 10142 60 0,'41'4'16'0,"-2"-16"-4"16,4-7-21-16,-1-3-11 16,-4-12-3-16,1 2-2 15,-8-13 15-15</inkml:trace>
          <inkml:trace contextRef="#ctx0" brushRef="#br0" timeOffset="34956.1904">11022 9166 135 0,'-17'-4'41'16,"17"4"-2"-16,12 31-19 0,10-4-6 16,4 5-8-16,8 13-6 15,5 4 0-15,2 9 0 16,0 0 0-16,-3-2-4 16,-1-2-12-16,-11-11-9 15,0-4-7-15,-13-15-5 16,-13-24-4-16,14 17-1 15,-14-17-1-15,-12-22 29 16</inkml:trace>
          <inkml:trace contextRef="#ctx0" brushRef="#br0" timeOffset="35136.1143">11406 9977 65 0,'36'16'15'16,"-5"-9"-11"-16,-6-13-21 15,4 3-8-15,-6-12-2 16,-3 3 13-16</inkml:trace>
          <inkml:trace contextRef="#ctx0" brushRef="#br0" timeOffset="35547.3941">11515 10297 112 0,'0'0'43'0,"30"9"0"15,-19-26-16-15,10 2-13 16,-1-9-5-16,3 5-3 15,-3 4-5-15,-1 1-3 16,0 12-6-16,-19 2-5 16,25 16-2-16,-23-1-3 0,1 19 0 15,-9-2-2 1,-1 13 2-16,-10-3 2 16,1 4 8-16,-4 2 2 15,-1-2 6-15,3-2 3 16,0-8 4-16,8-6 4 0,5-8 3 15,10 1 5-15,-5-23-2 16,33 18-1-16,-11-19 0 16,14 1-2-16,1-9-6 15,4-3-9-15,5 4-12 16,-8-9-15-16,1 3-7 16,-8-6-5-16,-4-2-2 15,-8-6 0-15,-7-9 6 16</inkml:trace>
          <inkml:trace contextRef="#ctx0" brushRef="#br0" timeOffset="36015.585">11946 9293 131 0,'-17'0'42'0,"-2"4"-2"16,5 14-12-16,-3-1-14 16,7 11-14-16,1 9 0 15,2 7 0-15,4 9 0 16,5 13 0-16,6 14 0 16,8 11 0-16,2 6 0 15,6 5 0-15,9 5 0 16,1-3 0-16,5-9 0 15,4-12 0-15,3-11-6 16,-3-21-12-16,4-14-7 16,-7-26-8-16,-1-13-5 0,-5-17-2 15,-5-8 0-15,-7-9 4 16,-6-10 18-16</inkml:trace>
          <inkml:trace contextRef="#ctx0" brushRef="#br0" timeOffset="36399.6662">12379 9965 161 0,'-5'19'39'0,"5"10"-1"16,-3-3-21-16,8 4-17 15,7 6 0-15,6 1 0 16,6 6 0-16,11 6 0 0,2 4 0 15,6-2 0 1,3-5 0-16,2-7 0 16,-4-6 0-16,-5-11 0 0,-3-12 0 15,-10-19 0-15,-6-13 0 16,-6-8 0-16,-7-11 0 16,-7-5 0-16,-4-7 0 15,-4-1 0-15,-3-4 0 16,-2 5 0-16,-1 4 0 15,-1 4 0-15,3 11 0 16,3 7 0-16,6 10-9 16,-2 2-9-16,5 15-9 15,0 0-8-15,29 0-7 16,-14 5 0-16,9 3-1 16,2-1 5-16</inkml:trace>
          <inkml:trace contextRef="#ctx0" brushRef="#br0" timeOffset="36708.4108">13197 10542 132 0,'-9'19'46'15,"-8"-21"0"-15,2-9-15 16,-9-25-31-16,3-5 0 15,-1-12 0-15,0-5 0 16,-2-5 0-16,0-5 0 0,4 0 0 16,4 4 0-16,4 4 0 15,6 4 0-15,2 8 0 16,6 4 0-16,5 12 0 16,-2 1 0-16,10 16-24 15,-5-1-12-15,9 13-6 16,-19 3-3-16,31 13 0 15,-17 6 2-15,-4 2 24 16</inkml:trace>
          <inkml:trace contextRef="#ctx0" brushRef="#br0" timeOffset="36888.1752">13047 10313 138 0,'25'12'44'15,"-1"-9"-3"-15,5-5-25 16,-2-8-24-16,-3-9-18 16,4 2-7-16,-5-5-7 15,1 0-1-15,-5-2-2 16,0-3 1-16</inkml:trace>
          <inkml:trace contextRef="#ctx0" brushRef="#br0" timeOffset="37163.5409">13328 10068 146 0,'24'12'43'16,"-3"-16"-2"-16,-1-11-19 15,11 1-19-15,1-5-3 16,4 2 0-16,3 6 0 16,-5-3-10-16,7 10-10 15,-10-6-6-15,5 12-6 16,-10-4-6-16,-1 4-4 16,-8-2 0-16,-17 0 5 0,0 0 30 15</inkml:trace>
          <inkml:trace contextRef="#ctx0" brushRef="#br0" timeOffset="37396.378">13475 9617 151 0,'0'25'42'0,"7"11"-9"16,-2-2-13-16,10 10-11 15,4 5-9-15,3 4-3 16,9 10-7-16,0-5-6 16,6 5-8-16,-3-7-6 15,4-5-7-15,-4-8-6 16,-3-13 2-16,-2-7 3 16,-7-18 26-16</inkml:trace>
          <inkml:trace contextRef="#ctx0" brushRef="#br0" timeOffset="37951.2095">13987 9656 100 0,'3'24'43'15,"-1"-1"1"-15,5 11-13 16,-4-6-10-16,11 7-7 15,1 3-12-15,6 8-2 16,3 7 0-16,5 3 0 16,2 2 0-16,1-4 0 15,4-5 0-15,-4-11 0 16,-3-13 0-16,-3-11 0 0,-2-17 0 16,-7-16 0-16,-3-13 0 15,-4-11 0-15,-5-6 0 16,-3-4 0-16,-4 0 0 15,-2-1 0-15,1 1 0 16,0 7 0-16,3 5 0 16,0 7 0-16,1 7 0 15,3 5 0-15,-4 22 0 16,8-24 0-16,-8 24 0 16,0 0-7-16,19-4-13 15,-19 4-11-15,0 0-7 16,22 11-5-16,-22-11 0 15,17 6-1-15,-17-6 16 0</inkml:trace>
          <inkml:trace contextRef="#ctx0" brushRef="#br0" timeOffset="38740.2552">14504 9645 76 0,'-15'19'30'16,"6"2"-5"-16,14 1-13 0,9-4-15 15,7-11-12 1,1-5-10-16,5-12-7 16,2-7 1-16,-3-12 0 15,1-2 26-15</inkml:trace>
          <inkml:trace contextRef="#ctx0" brushRef="#br0" timeOffset="38559.6366">14660 10008 139 0,'3'17'43'0,"4"10"-5"16,-7-3-16-16,12 7-11 15,-7-1-11-15,3 4 0 16,4 2-1-16,2 0 1 15,1 0-1-15,9-6 1 16,-7-2-1-16,2-5 0 16,2-4 1-16,-6-7-2 15,14-2-4-15,-29-10-7 16,38 0-7-16,-38 0-6 16,35-24-4-16,-19 4-6 15,1-4-4-15,3-8 2 16,-18-7 4-16,12-4 31 15</inkml:trace>
          <inkml:trace contextRef="#ctx0" brushRef="#br0" timeOffset="39111.2682">14460 8791 131 0,'0'0'44'0,"-12"39"0"15,20-13-11-15,15 13-30 16,11 5-3-16,8 6 0 0,11 9 0 15,11 9 0-15,4 7 0 16,2 5 0-16,-2 7 0 16,0 3 0-16,-5 2 0 15,-6 2 0-15,-8-4 0 16,-11 0 0-16,-7 0 0 16,-9-3 0-16,-7-4-8 15,-13-11-8-15,8-1-6 16,-18-11-5-16,4-4-2 15,-4-18-2-15,2-13-2 16,6-25-3-16,-18 9 6 16,16-25 8-16,-7-16 22 15</inkml:trace>
          <inkml:trace contextRef="#ctx0" brushRef="#br0" timeOffset="39696.5782">15390 9674 152 0,'51'36'44'16,"4"-17"-1"-16,8-11-27 16,-1-16-23-16,-11-16-17 15,2-1-14-15,-9-6-5 0,-8 2-2 16,-9 0-1-16,-13 2 0 15</inkml:trace>
          <inkml:trace contextRef="#ctx0" brushRef="#br0" timeOffset="39507.2522">15464 9254 155 0,'0'0'39'15,"-14"-19"-2"-15,14 19-17 16,-16-1-16-16,16 1-4 0,0 0 0 15,-10 29 0-15,14-1 0 16,2 7 0 0,3 10 0-16,5 12 0 0,4 7 0 15,8 9 0-15,5 2 0 16,8 0 0-16,4-2 0 16,5-8 0-16,1-9 0 15,6-11 0-15,-2-11-1 16,-4-11 1-16,-1-12 0 15,-7-6-2-15,-2-5-11 16,-15-16-7-16,0-1-6 16,-17-12-8-16,-4-1-6 15,-8-6-2-15,-12-3-1 0,-7-7 10 16</inkml:trace>
        </inkml:traceGroup>
      </inkml:traceGroup>
      <inkml:traceGroup>
        <inkml:annotationXML>
          <emma:emma xmlns:emma="http://www.w3.org/2003/04/emma" version="1.0">
            <emma:interpretation id="{1BA4B94A-7FB3-4E1B-A3CA-E94AF3015AD3}" emma:medium="tactile" emma:mode="ink">
              <msink:context xmlns:msink="http://schemas.microsoft.com/ink/2010/main" type="line" rotatedBoundingBox="11556,16545 29231,16829 29197,18945 11522,18661"/>
            </emma:interpretation>
          </emma:emma>
        </inkml:annotationXML>
        <inkml:traceGroup>
          <inkml:annotationXML>
            <emma:emma xmlns:emma="http://www.w3.org/2003/04/emma" version="1.0">
              <emma:interpretation id="{8EB204C7-DF6F-4D02-BDED-B06288ADB1DC}" emma:medium="tactile" emma:mode="ink">
                <msink:context xmlns:msink="http://schemas.microsoft.com/ink/2010/main" type="inkWord" rotatedBoundingBox="11595,16579 20467,17615 20281,19210 11409,18174"/>
              </emma:interpretation>
              <emma:one-of disjunction-type="recognition" id="oneOf4">
                <emma:interpretation id="interp16" emma:lang="en-US" emma:confidence="0">
                  <emma:literal>vitae</emma:literal>
                </emma:interpretation>
                <emma:interpretation id="interp17" emma:lang="en-US" emma:confidence="0">
                  <emma:literal>Vivian</emma:literal>
                </emma:interpretation>
                <emma:interpretation id="interp18" emma:lang="en-US" emma:confidence="0">
                  <emma:literal>veritably</emma:literal>
                </emma:interpretation>
                <emma:interpretation id="interp19" emma:lang="en-US" emma:confidence="0">
                  <emma:literal>vivificate</emma:literal>
                </emma:interpretation>
                <emma:interpretation id="interp20" emma:lang="en-US" emma:confidence="0">
                  <emma:literal>viridian</emma:literal>
                </emma:interpretation>
              </emma:one-of>
            </emma:emma>
          </inkml:annotationXML>
          <inkml:trace contextRef="#ctx0" brushRef="#br0" timeOffset="27608.012">2338 11227 129 0,'15'-22'34'16,"2"-2"-4"-16,4-2-17 15,6 2-12-15,2 7-6 16,0 4-3-16,3 13 2 16,-1 5-1-16,0 12 0 15,-6 8 0-15,-4 13-2 0,-9 3-2 16,-5 10 5-16,-7 0-1 15,-4 5 3-15,-6-2 3 16,0-3 4 0,-2-6 3-16,0-13 2 0,5-1 3 15,7-31 3-15,-2 25 2 16,2-25-1-16,22 2-3 16,-1-11-4-16,6 1-1 15,6-6 0-15,4 6-5 16,8 1-11-16,-3 0-7 15,6 7-9-15,-7-3-6 16,2 8-3-16,-7 3-5 16,-2 6-2-16,-7 0 4 0</inkml:trace>
          <inkml:trace contextRef="#ctx0" brushRef="#br0" timeOffset="27863.7791">3159 11901 141 0,'10'20'41'15,"2"-3"0"-15,-12-17-16 0,25 2-21 16,-8-6-9-16,2-13-13 15,7 11-8-15,-2-8-7 16,1 4-2 0,-1 1-6-16,-7 2 1 0,-17 7-2 15</inkml:trace>
          <inkml:trace contextRef="#ctx0" brushRef="#br0" timeOffset="28028.7062">3246 12319 98 0,'29'19'27'0,"8"-5"-10"15,2-16-17-15,-1-20-23 16,3-4-11-16,0-8-3 16,-2 5-1-1</inkml:trace>
          <inkml:trace contextRef="#ctx0" brushRef="#br0" timeOffset="28727.2002">4017 11787 138 0,'-24'-14'43'15,"4"9"-5"-15,-1-4-15 16,21 9-10-16,-22 2-13 16,22-2 0-16,0 34 0 15,12-2 0-15,12 20 0 16,7 9 0-16,8 17 0 16,9 6 0-16,6 2 0 15,6 1 0-15,0-14 0 16,-2-8 0-16,-4-21 0 15,-6-15 0-15,-5-22 0 16,-9-16-1-16,-8-19 0 0,-8-18-1 16,-7-12 2-16,-10-10-1 15,-6-9 0-15,-5-3-1 16,-4-3 1-16,-1 4 1 16,0 4 1-16,3 12-2 15,3 9-5-15,1 5-9 16,13 20-6-16,-2 7-6 15,13 15-5-15,1 9-3 16,5 13-6-16,3 9 0 16,4 8 14-16</inkml:trace>
          <inkml:trace contextRef="#ctx0" brushRef="#br0" timeOffset="29379.7587">4956 12377 123 0,'-21'-15'43'0,"21"15"-4"16,0 0-15-16,0 0-9 0,0 0-5 16,6 34-9-16,9-10-1 15,9 5 0-15,3 3 0 16,4-1 0-16,5-4 0 16,0-5 0-16,1-5 0 15,-3-10 0-15,-3-5 0 16,-4-11 0-16,-5-8 0 15,-4-3 0-15,-8-4-1 16,-3-5 0-16,-6-5-1 16,-4-2 2-16,-4 4-2 15,0 3 1-15,-3 5 0 16,1 9 0-16,-1-1 1 16,10 16 1-16,0 0-1 0,-8 29 0 15,15-3 3-15,6 6-2 16,8 6 0-16,8 6 0 15,7 5-5 1,6 4 5-16,6 1-5 0,0 1 3 16,0 3-4-16,-4-4 4 15,-3 1-4-15,-10-9 5 16,-9-2 2-16,-10-8-6 16,-12-4 0-16,-10-8-1 15,-14-9-2-15,-5-3-3 16,-12-7 0-16,0-1-1 15,-9-6-3-15,8-2 2 0,-3-4-4 16,13-1-6-16,3-4-4 16,5-2-4-1,14-4-1-15,1-8-2 16,12-7 33-16</inkml:trace>
          <inkml:trace contextRef="#ctx0" brushRef="#br0" timeOffset="30111.9463">5499 11952 136 0,'-28'13'43'15,"13"11"-4"-15,15-24-15 16,-15 22-19-16,15-22-22 15,0 0-11-15,27-24-8 16,-10-8-4-16,5-9-4 16,4-6 1-16,-1-10 5 15</inkml:trace>
          <inkml:trace contextRef="#ctx0" brushRef="#br0" timeOffset="29951.9959">5601 12360 132 0,'-2'17'44'0,"2"-17"-5"0,-6 34-10 16,6-34-18-16,-12 17-11 15,12-17 0-15,0 26 0 16,5-2 0-16,5 3 0 15,5 2 0-15,6 3 0 16,4 6 0-16,6-3 0 16,3-2 0-16,2-3-3 15,3-11 2-15,-1-9-5 16,0-5 6-16,-6-15-4 16,0-9-9-16,-11-13-6 15,-2-2-12-15,-9-14-4 16,-5 1-8-16,-8-13 4 15,-8-4-6-15,-7-5 30 0</inkml:trace>
          <inkml:trace contextRef="#ctx0" brushRef="#br0" timeOffset="30643.9726">5692 11560 127 0,'10'17'43'16,"-10"-17"0"-16,31 9-18 16,-14-18-15-16,7 4-5 15,5 0-5-15,0 3-1 16,1 7 0-16,-2 4 0 0,-3 5 0 15,-3 4 1 1,-5 8 0-16,-6 3 0 0,-6 1 0 16,-5 6 0-1,-5 2 1-15,-6 1-1 0,1-3 0 16,-3-1 0-16,1 1-1 16,1-4 2-16,6-4-2 15,0-5 1-15,7-6-1 16,-2-17 0-16,20 24 1 15,-1-19-1-15,8-3 0 16,6-4 0-16,6-4 1 16,4-5 0-16,3-1 0 15,0-1 0-15,3 3-9 16,-8-9-13-16,7 5-10 16,-12-1-2-16,0 10-2 15,-9-5-2-15,-1 6 0 16</inkml:trace>
          <inkml:trace contextRef="#ctx0" brushRef="#br0" timeOffset="31147.3098">6758 11816 132 0,'-6'47'42'15,"2"8"-1"-15,14 13-14 16,1 0-17-16,6 5-10 15,10 0 0-15,2 0 1 16,5-6-1-16,-3-9-10 16,8-7-13-16,-12-14-8 15,4-16-7-15,-7-15-2 0,-3-7-4 16,-8-18-1-16,-3-8 24 16</inkml:trace>
          <inkml:trace contextRef="#ctx0" brushRef="#br0" timeOffset="30899.1398">6791 12192 158 0,'17'30'38'0,"-17"-30"-3"16,27 11-20-16,-8-18-14 15,1-3-1-15,6 1 1 16,1-1-1-16,2-2-5 16,-3-9-11-16,6 10-8 15,-9-13-7-15,1 10-5 16,-7-8-3-16,-4 2-2 16,-6-3 0-16</inkml:trace>
          <inkml:trace contextRef="#ctx0" brushRef="#br0" timeOffset="25767.2445">827 11283 120 0,'0'0'42'0,"0"0"-4"0,0 0-14 16,-15 19-7-16,15-19-6 16,15 25-8-16,2-4-3 15,2 6 0-15,8 5 0 16,2 9 0-16,7 3 0 16,3 7 0-16,2 5 0 15,2 2 0-15,0-5 0 16,1-4 0-16,-6-6 0 15,-3-9 0-15,-2-8-3 16,-4-11-3-16,-7-13 0 16,0-6 1-16,-8-13 0 15,-1-7 3-15,-6-6 3 16,-2-13 0-16,-3-6 3 0,-4-16 1 16,2-1 2-16,-5-9-2 15,2 2-1-15,1-1-4 16,0 6 0-16,6 12 0 15,-4 7-6-15,7 25-8 16,-6 5-4-16,-1 19-5 16,0 0-6-16,14 38-3 15,-14-11-5-15,0 5-2 16,0 6 5-16,-5-8 12 16</inkml:trace>
          <inkml:trace contextRef="#ctx0" brushRef="#br0" timeOffset="31905.2033">7515 11933 111 0,'-4'-19'44'0,"1"-5"-3"16,6 7-11-1,-3-10-14-15,9 7-8 0,3 1-9 16,6 2 1-16,6 9-1 15,7 8-1-15,7 8 2 16,1 4-2-16,7 10 1 16,0 7 0-16,2 8 1 15,-4 9 0-15,-1 11 0 16,-6 2 0-16,-9 9 0 16,-10 0 0-16,-7 0 1 15,-10-5 1-15,-9-6-1 16,-9-3 1-16,-5-10-1 15,-7-6 0-15,-2-13 0 16,0 2 0-16,0-6-1 16,6-2-6-16,6-2 6 0,19-17-7 15,-12 18 6-15,12-18 0 16,21 7-1-16,-3-12 1 16,6 0 1-16,7-2 5 15,0 0-5-15,1-1 5 16,2 4-5-16,2 1 0 15,3 3 1-15,4 3-6 16,1 3 5-16,-3 0-6 16,2 5-3-16,-7-5-14 15,0 6-2-15,-9-7-11 16,-3 4 0-16,-9-13 1 16,-15 4-1-16,17-13 3 15</inkml:trace>
          <inkml:trace contextRef="#ctx0" brushRef="#br0" timeOffset="32519.87">8682 12342 145 0,'0'0'38'0,"0"0"-4"0,2-21-16 15,-14 2-13-15,-4-3-5 16,1-2 0-16,-7-3 0 16,-2 0 1-16,-5 8-2 15,-3-1 2-15,-3 10-1 16,-2 1 1-16,1 11 0 15,-2 5-1-15,3 15 1 16,2 8-1-16,6 8 2 16,6 6-2-16,6 4-2 15,8 8-9-15,11-7-7 16,8 11 5-16,5-13-4 16,15-2 5-16,4-11 0 15,10-7 8-15,4-8 2 0,1-16 11 16,0-10 0-16,-3-11-5 15,-9-11 2 1,-8-5-8-16,-9-9-1 0,-8 4-7 16,-11-10 1-16,-3 8-4 15,-12-2 9-15,3 14 2 16,-1 0 3-16,0 12 3 16,10 17 2-16,0 0 2 15,0 0-1-15,-10 19 1 16,22 8-2-16,1-6-1 15,10 9-2-15,4-4-5 16,4 3-4-16,4 0-4 0,6-6-8 16,2 1 0-16,0-8-10 15,-1-3-2-15,-2-3 0 16,-8-8 2 0,-3-5 11-16</inkml:trace>
          <inkml:trace contextRef="#ctx0" brushRef="#br0" timeOffset="32815.8189">9066 12159 126 0,'21'36'39'15,"-1"0"-2"-15,9 5-7 16,-2-11-19-16,9 1-10 0,2 3-2 16,6 0 1-16,7-2 1 15,-1-1-7-15,5-7-3 16,-8-9-4-16,5 1-8 16,-15-10-6-16,1-1-6 15,-11-10-3-15,-8 0-2 16,-12-10 6-16,-11-2 4 15</inkml:trace>
          <inkml:trace contextRef="#ctx0" brushRef="#br0" timeOffset="33089.1135">9380 12044 130 0,'-8'25'39'0,"3"8"1"16,-7-6-13-16,6 12-13 16,-5 5-13-16,-1 2 1 15,1 7-2-15,1 1 2 16,-2 3-2-16,0-5-4 16,9 3-5-16,-9-14-14 15,12-9-6-15,-7-13-14 16,7-19 2-16,0 0-1 15,-7-17-2-15,5-19 25 16</inkml:trace>
        </inkml:traceGroup>
        <inkml:traceGroup>
          <inkml:annotationXML>
            <emma:emma xmlns:emma="http://www.w3.org/2003/04/emma" version="1.0">
              <emma:interpretation id="{10B9626D-B111-4242-83DC-D0AAE4A85AE0}" emma:medium="tactile" emma:mode="ink">
                <msink:context xmlns:msink="http://schemas.microsoft.com/ink/2010/main" type="inkWord" rotatedBoundingBox="26125,16779 29231,16829 29203,18536 26098,18487"/>
              </emma:interpretation>
              <emma:one-of disjunction-type="recognition" id="oneOf5">
                <emma:interpretation id="interp21" emma:lang="en-US" emma:confidence="0">
                  <emma:literal>*Erythematic</emma:literal>
                </emma:interpretation>
                <emma:interpretation id="interp22" emma:lang="en-US" emma:confidence="0">
                  <emma:literal>*erythematic</emma:literal>
                </emma:interpretation>
                <emma:interpretation id="interp23" emma:lang="en-US" emma:confidence="0">
                  <emma:literal>*Erythematic?</emma:literal>
                </emma:interpretation>
                <emma:interpretation id="interp24" emma:lang="en-US" emma:confidence="0">
                  <emma:literal>*Erythematic:</emma:literal>
                </emma:interpretation>
                <emma:interpretation id="interp25" emma:lang="en-US" emma:confidence="0">
                  <emma:literal>*erythematic?</emma:literal>
                </emma:interpretation>
              </emma:one-of>
            </emma:emma>
          </inkml:annotationXML>
          <inkml:trace contextRef="#ctx0" brushRef="#br0" timeOffset="43848.156">15376 11846 155 0,'23'19'46'15,"6"-5"-2"-15,-5-9-34 16,10-2-10-16,5-3 0 16,5 5 0-16,8-5-1 15,-5-7-11-15,11 6-9 16,-10-11-9-16,3 2-6 0,-10-7-1 15,-3 1 0-15,-14-6-1 16,-7 3 1-16</inkml:trace>
          <inkml:trace contextRef="#ctx0" brushRef="#br0" timeOffset="44142.6806">15467 11599 155 0,'19'51'39'16,"5"6"-2"0,-7-6-23-16,7 3-15 0,3 1 1 15,-2 1-1-15,3 3-6 16,-6-13-10-16,5 2-9 15,-6-16-8-15,-1-6-3 16,-20-26-1-16,26 10-2 16,-26-10-2-16</inkml:trace>
          <inkml:trace contextRef="#ctx0" brushRef="#br0" timeOffset="44411.862">16049 11249 133 0,'10'25'41'0,"6"9"0"15,1 4-21-15,10 8-10 16,5 5-10-16,6 2-1 16,3 4 1-16,-4-5-6 15,4 0-10-15,-6-18-8 16,-1-1-9-16,-10-15-4 16,-9-11-3-16,-15-7-1 15,5-17 0-15</inkml:trace>
          <inkml:trace contextRef="#ctx0" brushRef="#br0" timeOffset="44616.0009">16215 12067 112 0,'51'16'18'16,"-3"-18"-8"-16,-7-17-26 16,-1-8-18-16,-2-7-4 0,-7 3-3 15</inkml:trace>
          <inkml:trace contextRef="#ctx0" brushRef="#br0" timeOffset="45088.6495">16397 12476 86 0,'16'-5'36'0,"-1"-9"-3"0,-3-13-12 16,3-4-8-16,-1 6 1 15,3 3-5-15,-3 3-2 16,3 7-1 0,-17 12-1-16,29 15 0 0,-14 6 1 15,-3 9-1-15,0 3-6 16,-4 6 1-16,-1 5-1 16,-3 2-3-16,-3-3 4 15,-2 1-5-15,-8-3 5 16,2 0-5-16,-5-7 5 15,2-4-4-15,-2-9 4 16,2-4 2-16,10-17-1 0,-10 15 0 16,10-15 0-16,0 0 1 15,25-8-1-15,-8 1 0 16,7 2 0 0,4 0-1-16,4 3-1 15,-3-3-7-15,7 8-8 0,-5-6-10 16,1 3-8-16,-6-4-4 15,-6 4 0-15,-20 0 0 16,19-20 2-16</inkml:trace>
          <inkml:trace contextRef="#ctx0" brushRef="#br0" timeOffset="45787.9572">17396 12273 75 0,'-2'-34'39'0,"2"7"-1"16,-7-5-6-1,5 8-6-15,-11-15-6 16,1 12-6-16,-10-7-8 16,-2-2-5-16,-5 0 0 0,-9 4-1 15,-1-2 0-15,-5 8 1 16,-4 7-1-16,0 9-2 15,0 17-5-15,-1 7-2 16,8 18-1-16,1 4 0 16,17 28-4-16,-1 1-4 15,20 18 1-15,3 3 1 16,19 2 4-16,5 2 0 16,12-8 7-16,6-5 0 15,5-25 11-15,6 1 6 16,-8-27 6-16,5-11-4 15,-11-24 5-15,3-11-3 16,-12-14-2-16,-2-9 0 0,-10-8-7 16,-5-17-4-16,-8-1-4 15,-6-5 4-15,-3 5-3 16,-2 6 5-16,-3 8-5 16,1 13 1-16,-1 13-1 15,10 29 1-15,0 0-1 16,-7 25-1-16,18 18 1 15,2 11 1-15,9 7-2 16,7 4 1-16,7 5-1 16,5 3-4-16,7-8-4 15,-4-6-10-15,9-8-4 16,-10-15-9-16,1-10 0 16,-10-20-8-16,-3-11 4 0,-10-17 1 15</inkml:trace>
          <inkml:trace contextRef="#ctx0" brushRef="#br0" timeOffset="46191.2561">17490 11765 145 0,'1'44'35'0,"3"3"-1"16,11 13-16-16,2 0-11 15,7 9-8-15,8 1 2 16,6 3 0-16,5-1-1 16,3-6 1-16,2-5-1 15,-1-4 2-15,-1-17-1 16,1-5 2-16,-3-3-3 15,-1-5-5-15,-4-8 6 16,0 0-5-16,-1-14 5 16,-4 1 0-16,0 0-1 15,-5-8-5-15,-3-7 5 16,-6-3 6-16,-3 1-15 0,-8-10-4 16,-9 21-13-16,1-36-7 15,-7 16-5-15,-6-2 5 16,-4-4-6-16,-1-3-3 15</inkml:trace>
          <inkml:trace contextRef="#ctx0" brushRef="#br0" timeOffset="46419.4113">17679 12246 87 0,'55'-13'9'0,"-6"-11"-9"0,-10-24-20 16,-3-5-9-16,-12-8-1 15,-7 0 14-15</inkml:trace>
          <inkml:trace contextRef="#ctx0" brushRef="#br0" timeOffset="46702.6055">18005 11176 155 0,'24'6'40'16,"-9"-9"-3"-16,6 1-16 16,-21 2-20-16,25-20-1 15,-25 20 0-15,28-5-1 16,-28 5 1-16,22 13-1 16,-8 8-5-16,-9-2-11 15,2 18-9-15,-11 2-9 16,-3 9-4-16,-8 6-1 15,-4 8 0-15,-5 2-1 16</inkml:trace>
          <inkml:trace contextRef="#ctx0" brushRef="#br0" timeOffset="46848.3983">18070 11858 111 0,'34'0'40'16,"9"-5"-4"-16,1-10-7 15,9-1-14-15,-3 1-21 16,-6-9-20-16,2 6-12 15,-7-1-5-15,-10 0-1 16,-8-3-1-16,-9-12 17 16</inkml:trace>
          <inkml:trace contextRef="#ctx0" brushRef="#br0" timeOffset="40370.5575">10580 11492 168 0,'5'26'41'0,"0"-8"-10"15,16 11-24-15,6 7-10 16,9 0 1-16,7 17-1 16,8 6-1-16,5 13 3 15,6 11 0-15,4 12 0 0,2-1 1 16,1-2-1-16,-4-4 0 15,-2-8-12-15,-14-15-8 16,1-9-9-16,-16-25-4 16,-8-17-6-16,-11-20 0 15,-12-9 0-15</inkml:trace>
          <inkml:trace contextRef="#ctx0" brushRef="#br0" timeOffset="40646.7443">11137 11557 126 0,'-21'-22'43'0,"2"18"-7"0,-5 4-12 15,7 14-8-15,-3 3-9 16,-1 12-7-16,1 7 2 16,-1 5-1-1,1 10-1-15,1 6-1 0,-1 13 1 16,3 7-1-16,0 5 0 15,3-6 0-15,4-6-1 16,3-5-5-16,10-11-6 16,1-18-7-16,9-7-7 15,-13-29-10-15,33-17 0 16,-15-14-1-16,5-8 1 16,-3-16 5-16</inkml:trace>
          <inkml:trace contextRef="#ctx0" brushRef="#br0" timeOffset="40942.9441">11543 11843 133 0,'3'17'37'0,"-3"-17"1"16,29 22-12-1,-3-22-19-15,6-3-9 16,14-3 0-16,4-4-8 16,11 7-10-16,-4-11-7 0,2 4-8 15,-9-5-1-15,-4 4-1 16,-10-2 0-16,-9 4 3 15</inkml:trace>
          <inkml:trace contextRef="#ctx0" brushRef="#br0" timeOffset="41140.4235">11725 12151 144 0,'23'25'37'15,"12"-8"0"-15,1-18-22 16,10-9-16-16,16-2-12 0,-4-16-13 16,10 5-7-16,-1-8-5 15,-2 4-2-15,-1-1-2 16,-4-2 3-16</inkml:trace>
          <inkml:trace contextRef="#ctx0" brushRef="#br0" timeOffset="41647.0395">12478 11610 133 0,'-15'5'42'0,"15"10"-2"16,8 14-17-16,4 3-12 15,7 18-12-15,12 13 0 16,6 15 0-16,9 19 1 15,6 2 0-15,2-2-1 16,1-5 1-16,-1-9 0 0,-4-11 0 16,-7-23 0-1,-7-19 2-15,-9-24-3 0,-7-13 0 16,-9-15 1 0,-8-23-1-16,-8-12 2 0,-5-15-2 15,-6-8 1-15,-3-3-2 16,1-1 3-16,-1-1-1 15,2 7 1-15,5 15-1 16,5 17 0-16,4 10-1 16,8 19-9-16,0 2-11 15,10 13-11-15,1 9-4 16,2 5-5-16,3 1 0 16,-1-1-1-16</inkml:trace>
          <inkml:trace contextRef="#ctx0" brushRef="#br0" timeOffset="42295.1501">13210 12316 136 0,'-3'31'42'15,"5"8"2"-15,-2-14-19 16,8 4-22-16,6 0-2 0,5 2 0 16,5 3-1-16,5 2-6 15,5-7 6-15,2-6-5 16,1-9 5-16,-4-7-5 15,-4-12 5-15,-6-11 1 16,-2-6 0-16,-7-10 4 16,-6-2-5-16,-10-5 3 15,-4-2-2-15,-5-3 3 16,-2 3-4-16,-1 2-1 0,-3 5 1 16,0 5 0-1,3 8-1-15,4 6 0 16,10 15 0-16,0 0 1 15,-9 17-1-15,16 7 1 0,7 5-1 16,6 5 1-16,6 5 0 16,8 5 2-16,7 7-1 15,2-1-5-15,3 1 4 16,-2 1-4-16,-4 1 4 16,-5 0-5-16,-6-4 5 15,-10-1-6-15,-10-7 5 16,-9-6 2-16,-7-6-2 15,-8-3 1-15,-11-9 0 16,-5 0 1-16,-8-10 0 16,-2-11 0-16,-3 1-7 15,-2-14-6-15,8 2-6 16,0-16-7-16,16 4-6 0,7-17-8 16,10-2-3-16,10-5 5 15,7-11 17-15</inkml:trace>
          <inkml:trace contextRef="#ctx0" brushRef="#br0" timeOffset="42571.3414">13728 12277 152 0,'-16'61'44'0,"9"-3"1"0,-1-17-31 16,11-2-14-16,14-3 0 16,9-1-3-16,12 3 1 15,6-2-3-15,7-6-2 16,2-6-12-16,5-2 1 16,-12-20-11-16,4-5 0 15,-15-20 1-15,-4-6-7 16,-15-18 2-16,-13-8-1 15,-8-18 22-15</inkml:trace>
          <inkml:trace contextRef="#ctx0" brushRef="#br0" timeOffset="43188.6503">14202 11341 139 0,'-7'22'43'16,"4"8"-7"-16,-2-7-13 16,6 9-10-16,1 4-12 15,2 8-1-15,2 7 0 0,5 10 0 16,4 12 0 0,6 11 0-16,2 6 0 15,6 9-2-15,6 1 2 16,4-8-1-16,7-7 0 0,0-6 0 15,5-13 1-15,6-20 1 16,-3-10 0-16,2-21 0 16,-1-10-1-16,-4-2 1 15,-3-9-5-15,-5-10-7 16,-4 3-4-16,-12-8-7 16,-1 3-5-16,-12-13-6 15,-4 4-2-15,-10-14-2 16,-9 0 6-16,-8-10 5 15</inkml:trace>
          <inkml:trace contextRef="#ctx0" brushRef="#br0" timeOffset="43392.4072">14224 11979 172 0,'60'26'38'16,"12"-13"-4"-16,5-18-48 16,-2-24-15-16,3-8-7 15,-6-6-5-15,-9-8-2 16,-7 0-2-16,-8-2 10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24.7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D00679-00EB-4C39-82DE-06C7D18D5B68}" emma:medium="tactile" emma:mode="ink">
          <msink:context xmlns:msink="http://schemas.microsoft.com/ink/2010/main" type="inkDrawing" rotatedBoundingBox="5254,9967 7582,14723 4820,16074 2492,11318" semanticType="verticalRange" shapeName="Other">
            <msink:sourceLink direction="with" ref="{591B5EC9-6218-42DB-90A0-CA4DEBBBCEF4}"/>
            <msink:destinationLink direction="with" ref="{17D6FE09-1547-4912-9F06-7256C40AB375}"/>
            <msink:destinationLink direction="with" ref="{443C5B57-DB4C-46FF-9D71-7B52E873E9F0}"/>
          </msink:context>
        </emma:interpretation>
      </emma:emma>
    </inkml:annotationXML>
    <inkml:trace contextRef="#ctx0" brushRef="#br0">205 7 54 0,'0'0'30'16,"0"0"2"-16,0 0-3 15,-22-10-3-15,22 10-2 16,0 0-4-16,0 0-2 15,0 0-7-15,0 0-4 16,0 0-6-16,-9 15-1 16,9-15 0-16,4 19-1 15,-4-19 1-15,1 27-1 16,1-10 1-16,2 3-1 16,-3 1 1-16,1 1-1 15,-2 2 1-15,3 3 0 16,1 2 0-16,-1-2 0 15,1 5 1-15,-3 2-1 0,1 4 0 16,2 1 0-16,-1 0 0 16,-1 4 0-1,1-1 0-15,-1 3 0 16,-2-1 0-16,3-2 2 0,-3-2-2 16,4 4 1-16,-1-2 0 15,-1-1-2-15,-1 0 2 16,-1 0-2-16,2-4 1 15,0 2-1-15,1 1 2 16,-1-6-3-16,0 1 3 16,-1 1-1-16,1 3 0 15,1 2 1-15,1 3 0 16,-2 1-1-16,1 2 0 0,-1 1 0 16,1 0 0-1,1-1 0-15,-3-1 0 0,1-2 0 16,0-1 0-1,1-4 1-15,-3 2-2 0,2-4 2 16,-2-1-1-16,1 0 0 16,3-2 0-16,-2-2 0 15,-1 1 1-15,1-1-1 16,3-1 0-16,-3 1 0 16,0 2 0-16,-1 3 0 15,1 1 0-15,-2 1 0 16,0 0 0-16,3 0 0 15,-4 2 0-15,1-2 0 0,0 1 0 16,1-6 0 0,-1 0 0-16,0-4 0 15,0 3 0-15,-1-1 0 16,1-1 0-16,0-1 0 0,-2 1 0 16,0 1 0-16,1 0 0 15,-3 1 0-15,1-1 0 16,1-1 0-16,-3 3 0 15,1 0 0-15,-1 0 0 16,0 0 0-16,0 0 0 16,0 2 0-16,0 1 0 15,0 1 0-15,0-4 0 16,0 0 0-16,1 0 0 16,2 0 0-16,-1-4 0 15,1 3 0-15,1-4 0 16,-3-2 0-16,2 0 0 0,1 2 0 15,-3-2 0-15,1 1 0 16,0-1 0-16,-1 2 0 16,1-2 0-16,-1 2 0 15,1 0 0-15,-2 0 0 16,1-2 0-16,-1 0 0 16,0 2 0-16,-2 2 0 15,0-1 0-15,1 1 0 16,0 1 0-16,0-1 0 15,-1 1 0-15,0-1 0 16,0-2 0-16,0 0 0 16,-1-2 0-16,-1-1 0 15,1-3 0-15,-1 3 0 0,1-4 0 16,1 4 0-16,0-4 0 16,0-2 0-16,2 1 0 15,0-1 0-15,0 1 0 16,0-3 0-16,1-1 0 15,-1 2 0-15,2-4 0 16,-1 1 0-16,1-1 0 16,3-15 0-16,-3 20 0 15,3-20 0-15,-4 22 0 16,4-22 0-16,-3 16 0 16,3-16 0-16,-4 17 0 15,4-17 0-15,0 19 0 16,0-19 0-16,0 0 0 0,0 15 0 15,0-15 0-15,0 0 0 16,0 0 0-16,0 0 0 16,0 0 0-1,17 5 0-15,-17-5 0 0,0 0 0 16,0 0 0-16,19-5 0 16,-19 5 0-16,19-5 0 15,-19 5 0-15,25-7 0 16,-7 2 0-16,0 3 0 15,5-1 0-15,2-1 0 16,2-1 0-16,2 2 0 16,4-2 0-16,1 1 0 15,5 3 0-15,1-5 0 0,2 5 0 16,4-1 0 0,-1 2 0-16,2-2 0 15,1 2 0-15,0-1 0 16,2-1 0-16,-3-3 0 0,-1 3 0 15,2-3 0-15,0 2 0 16,0 1 0-16,1 0 0 16,1 1 0-16,-1-1 0 15,3 0 0-15,2 2 0 16,-1-2 0-16,2 2 0 16,1 0 0-16,-3 0 0 15,2 0 0-15,-3 2 0 16,-2 2 0-16,-1-3 0 0,-1 3 0 15,-2-1 0 1,-1 0 0-16,1-1 0 16,-2 2 0-16,1-1 0 15,1 2 0-15,1-3 0 0,3 3 0 16,-2-3 0-16,1-1 0 16,1 1 0-16,1 0 0 15,2-4 0-15,1 0 0 16,-1 1 0-16,2-1 0 15,1 0 0-15,1-1 0 16,-1-2 0-16,0 1 0 16,1-1 0-16,-1 2 0 0,0-2 0 15,-3 0 0 1,-2 1 0-16,-3 2 0 16,-2 1 0-16,-3 1 0 15,-4 0 0-15,-3 0 0 16,-5 1 0-16,-2 1 0 0,-4 0 0 15,-1 1 0-15,-2-3 0 16,-1 4 0-16,-4-1 0 16,0 0 0-16,-17-3 0 15,26 9 0-15,-26-9 0 16,17 0 0-16,-17 0-27 16,0 0-9-16,1-24-7 15,-12-5 0-15,-8-13-5 0,-7-16 0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5:30.39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2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2-11T15:05:22.123"/>
    </inkml:context>
  </inkml:definitions>
  <inkml:traceGroup>
    <inkml:annotationXML>
      <emma:emma xmlns:emma="http://www.w3.org/2003/04/emma" version="1.0">
        <emma:interpretation id="{182A7D6A-E72C-4034-B73D-3296F7DA76AB}" emma:medium="tactile" emma:mode="ink">
          <msink:context xmlns:msink="http://schemas.microsoft.com/ink/2010/main" type="writingRegion" rotatedBoundingBox="3578,5990 18284,6637 18118,10409 3412,9762"/>
        </emma:interpretation>
      </emma:emma>
    </inkml:annotationXML>
    <inkml:traceGroup>
      <inkml:annotationXML>
        <emma:emma xmlns:emma="http://www.w3.org/2003/04/emma" version="1.0">
          <emma:interpretation id="{821026C4-771E-419E-B877-6CFC817C02AA}" emma:medium="tactile" emma:mode="ink">
            <msink:context xmlns:msink="http://schemas.microsoft.com/ink/2010/main" type="paragraph" rotatedBoundingBox="3243,6331 5885,5814 6146,7151 3505,7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3973C-4B95-4BD6-B178-B97DCA436399}" emma:medium="tactile" emma:mode="ink">
              <msink:context xmlns:msink="http://schemas.microsoft.com/ink/2010/main" type="line" rotatedBoundingBox="3243,6331 5885,5814 6146,7151 3505,7668"/>
            </emma:interpretation>
          </emma:emma>
        </inkml:annotationXML>
        <inkml:traceGroup>
          <inkml:annotationXML>
            <emma:emma xmlns:emma="http://www.w3.org/2003/04/emma" version="1.0">
              <emma:interpretation id="{133F8C6A-6088-4BEF-AA2B-DCD249DD915B}" emma:medium="tactile" emma:mode="ink">
                <msink:context xmlns:msink="http://schemas.microsoft.com/ink/2010/main" type="inkWord" rotatedBoundingBox="3243,6331 5885,5814 6146,7151 3505,7668"/>
              </emma:interpretation>
              <emma:one-of disjunction-type="recognition" id="oneOf0">
                <emma:interpretation id="interp0" emma:lang="en-US" emma:confidence="0">
                  <emma:literal>via</emma:literal>
                </emma:interpretation>
                <emma:interpretation id="interp1" emma:lang="en-US" emma:confidence="0">
                  <emma:literal>vice</emma:literal>
                </emma:interpretation>
                <emma:interpretation id="interp2" emma:lang="en-US" emma:confidence="0">
                  <emma:literal>vis</emma:literal>
                </emma:interpretation>
                <emma:interpretation id="interp3" emma:lang="en-US" emma:confidence="0">
                  <emma:literal>visa</emma:literal>
                </emma:interpretation>
                <emma:interpretation id="interp4" emma:lang="en-US" emma:confidence="0">
                  <emma:literal>vise</emma:literal>
                </emma:interpretation>
              </emma:one-of>
            </emma:emma>
          </inkml:annotationXML>
          <inkml:trace contextRef="#ctx0" brushRef="#br0">-1 154 34 0,'5'-24'20'0,"-5"24"0"16,-2-19 1-16,2 19 0 16,0 0 2-16,-6-17-2 15,6 17-2-15,0 0-3 16,0 0-3-16,6 22-3 15,5-5-2-15,1 4-3 16,5 3-4-16,3 5 0 0,4 3-2 16,5 4 1-1,3 1 0-15,6 4-1 16,3-2 0-16,0-3 0 16,2-4 0-16,-1-5 0 0,-1-5 1 15,-5-5-1-15,-7-6 1 16,-3-10 0-16,-6-6-1 15,-4-8 1 1,-8-8 0-16,-1-4 0 0,-4-4 0 16,-4-5 1-16,-3-4-1 15,-3-3 1-15,-3 1-1 16,0 0 1-16,0-2-1 16,-1 1 0-16,3 0 0 15,1 7 0-15,2 4 0 16,5 6-4-16,-2 2-6 15,2 22-5-15,9-19-6 16,-9 19-6-16,17 15-7 0,-2 1 1 16,-3 4-2-16,5 5 2 15,4 6 18-15</inkml:trace>
          <inkml:trace contextRef="#ctx0" brushRef="#br0" timeOffset="624.1224">716 1 66 0,'-14'23'13'16,"7"0"-9"-16,2-3-15 16,5-20-12-16,5 19-6 15,-5-19 10-15</inkml:trace>
          <inkml:trace contextRef="#ctx0" brushRef="#br0" timeOffset="472.0778">788 269 45 0,'0'0'31'16,"-11"-18"0"-16,11 18-3 16,0 0-2-16,0 0-3 15,-15 5-4-15,15-5-4 16,-2 22-6-16,6-5-5 15,1 3-4-15,2 3 0 16,5 0-1-16,-1 3 1 0,5-1-1 16,1-2 0-16,2-5 0 15,1-2 1 1,1-4-1-16,-1-7 0 16,2-4 0-16,-1-7 0 0,6-6-9 15,-8-7-5-15,5-2-7 16,-11-7-5-16,5-5-7 15,-10-1 1-15,-1-3-1 16,-11-2-1-16,-6-4 23 16</inkml:trace>
          <inkml:trace contextRef="#ctx0" brushRef="#br0" timeOffset="-828.2547">1769 2 57 0,'0'0'35'15,"19"-22"-2"-15,-2 7-9 16,12 5-6-16,3-4-1 15,11 4-3-15,1-2-4 16,6 5-4-16,3 4-4 16,-4 1-2-16,2 5 1 0,-1 2-1 15,-6 6 1-15,-4 4 0 16,-6 4 0-16,-4 8 0 16,-7 4 1-1,-5 6 0-15,-9 4 0 0,-6 7-1 16,-4-1 1-16,-4 4-1 15,-6 0 0-15,-2 0 0 16,-1-3-1-16,0-4 0 16,2-5 0-16,0-5 1 15,4-5-2-15,-2-10-14 16,10-19-14-16,0 0-7 16,0 0 0-16,-5-31-1 15,5-6-1-15,-2-12-1 0</inkml:trace>
          <inkml:trace contextRef="#ctx0" brushRef="#br0" timeOffset="-1300.1226">-66 1492 67 0,'0'0'34'16,"0"0"-5"-16,0 0-4 15,0 0-4-15,0 0-2 0,7-28-4 16,-7 28-3-16,20-30-7 15,-6 8-5-15,5-2 1 16,6-2-1-16,8-3 0 16,10-3 0-16,13-6 0 15,9-2 0-15,15-5 0 16,7-4 0-16,14-5-2 16,11-6 2-16,11-3-1 15,7-3 0-15,7-6 0 16,3-3 0-16,1 2 0 15,1 3 1-15,1 2 0 16,-6 5 0-16,-9 7 0 16,-16 8 0-16,-7 9 0 0,-13 9 0 15,-15 9 0-15,-14 4-1 16,-16 12-6-16,-17 2-7 16,-8 8-7-16,-22-5-4 15,8 17-8-15,-8-17-2 16,-29 25-2-16,4-13 0 15,-3-5 27-15</inkml:trace>
        </inkml:traceGroup>
      </inkml:traceGroup>
    </inkml:traceGroup>
    <inkml:traceGroup>
      <inkml:annotationXML>
        <emma:emma xmlns:emma="http://www.w3.org/2003/04/emma" version="1.0">
          <emma:interpretation id="{E6BF54D2-B2F8-45EC-8F8B-7D4ED82039D0}" emma:medium="tactile" emma:mode="ink">
            <msink:context xmlns:msink="http://schemas.microsoft.com/ink/2010/main" type="paragraph" rotatedBoundingBox="3672,6394 18266,7036 18183,8927 3589,8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057E7D-791B-4B11-BB21-D7678AB26373}" emma:medium="tactile" emma:mode="ink">
              <msink:context xmlns:msink="http://schemas.microsoft.com/ink/2010/main" type="inkBullet" rotatedBoundingBox="5809,6488 6366,6512 6306,7869 5749,7845"/>
            </emma:interpretation>
            <emma:one-of disjunction-type="recognition" id="oneOf1">
              <emma:interpretation id="interp5" emma:lang="en-US" emma:confidence="0">
                <emma:literal>y</emma:literal>
              </emma:interpretation>
              <emma:interpretation id="interp6" emma:lang="en-US" emma:confidence="0">
                <emma:literal>s</emma:literal>
              </emma:interpretation>
              <emma:interpretation id="interp7" emma:lang="en-US" emma:confidence="0">
                <emma:literal>i</emma:literal>
              </emma:interpretation>
              <emma:interpretation id="interp8" emma:lang="en-US" emma:confidence="0">
                <emma:literal>Y</emma:literal>
              </emma:interpretation>
              <emma:interpretation id="interp9" emma:lang="en-US" emma:confidence="0">
                <emma:literal>S</emma:literal>
              </emma:interpretation>
            </emma:one-of>
          </emma:emma>
        </inkml:annotationXML>
        <inkml:trace contextRef="#ctx0" brushRef="#br0" timeOffset="2057.183">2179 1655 2 0,'30'-3'3'16,"-1"-1"-1"-16,0 1-2 15,-1 1 0-15,-1 0 1 16,-1 1-1-16,-1 2 0 0,-4-1 0 15,1 4-1-15,0-3 1 16,0 3 0-16,0-2-1 16,2 3 1-16,-1-2 0 15,-3 0-1-15,2 1 1 16,0-2 0-16,-1 1-1 16,-2 0-1-16,-2 1 1 15,0 1 1-15,-17-5 0 16,27 8 0-16</inkml:trace>
        <inkml:trace contextRef="#ctx0" brushRef="#br0" timeOffset="2712.0245">2418 322 19 0,'0'0'10'0,"0"0"-3"16,0 0 0-16,0 0-1 15,15-1-1-15,-15 1 1 16,10 18 0-16,-5-1 0 16,2 4 1-16,-2 6 1 0,0 7 2 15,2 7 1-15,2 8 1 16,-1 6 0-16,1 4 0 16,-2 8 2-1,5 4-1-15,-2-3 0 16,4 4-3-16,-3-6 0 0,5 0-4 15,-3-4 0-15,5-1-3 16,0-8-1-16,-2-4 0 16,1-1-3-16,0-4 1 15,2-1-2-15,-7-8 0 16,1 1-3-16,-4-9-5 16,-1 4-6-16,-3-9-3 15,2 4-3-15,-8-11-5 0,1-15-6 16,-2 22 2-16,2-22 2 15,0 0 5 1,-14-27 23-16</inkml:trace>
      </inkml:traceGroup>
      <inkml:traceGroup>
        <inkml:annotationXML>
          <emma:emma xmlns:emma="http://www.w3.org/2003/04/emma" version="1.0">
            <emma:interpretation id="{2891931E-0EDA-4BB4-AD5A-B32AF28C2BDD}" emma:medium="tactile" emma:mode="ink">
              <msink:context xmlns:msink="http://schemas.microsoft.com/ink/2010/main" type="line" rotatedBoundingBox="3672,6395 18266,7037 18183,8927 3589,8285"/>
            </emma:interpretation>
          </emma:emma>
        </inkml:annotationXML>
        <inkml:traceGroup>
          <inkml:annotationXML>
            <emma:emma xmlns:emma="http://www.w3.org/2003/04/emma" version="1.0">
              <emma:interpretation id="{9B75141E-BBA0-4211-AD28-D3D40F2241B0}" emma:medium="tactile" emma:mode="ink">
                <msink:context xmlns:msink="http://schemas.microsoft.com/ink/2010/main" type="inkWord" rotatedBoundingBox="3644,7038 4449,7074 4416,7830 3610,7794"/>
              </emma:interpretation>
              <emma:one-of disjunction-type="recognition" id="oneOf2">
                <emma:interpretation id="interp10" emma:lang="en-US" emma:confidence="0">
                  <emma:literal>x</emma:literal>
                </emma:interpretation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+</emma:literal>
                </emma:interpretation>
                <emma:interpretation id="interp13" emma:lang="en-US" emma:confidence="0">
                  <emma:literal>"</emma:literal>
                </emma:interpretation>
                <emma:interpretation id="interp14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6871.3147">634 1000 6 0,'-14'-31'2'15,"14"31"0"-15,-12-26 0 16,12 26 1-16,-5-22 0 16,5 22 0-16,-2-20 2 15,2 20 1-15,0 0 1 0,0-15 0 16,0 15 4-16,0 0 1 16,0 0 1-16,0 0 0 15,21 15 1-15,-12 0 1 16,9 11 1-16,-4-2 1 15,12 6-1-15,-8-3-3 16,8 9-1-16,-6-3-2 16,8 4-1-16,-11-5-2 15,3 2-3-15,-6-1-2 16,-4 2-1-16,-1 1-2 16,-4-2 1-16,-3 2 0 15,-4-4 0-15,0 1 0 0,-5-4-2 16,4-2-6-16,-4-8-3 15,4 1-5-15,3-20-6 16,-11 15-7-16,11-15-5 16,0 0 3-16,-5-18-1 15,7-5 7-15</inkml:trace>
          <inkml:trace contextRef="#ctx0" brushRef="#br0" timeOffset="1488.4097">42 1570 23 0,'18'0'8'16,"6"0"-1"-16,4 0 0 16,9 3-1-1,2-1-2-15,8 0-1 16,-1 1 0-16,5 2-2 0,0 2 1 16,2 0-1-16,-5 1-1 15,0 1-2-15,-2-1 1 16,-4 1-2-16,1-2-3 15,-7-4-2-15,0 2-1 16,-6-3-4-16,4 0 0 16,-11-4 4-16,-1 4 9 15</inkml:trace>
        </inkml:traceGroup>
        <inkml:traceGroup>
          <inkml:annotationXML>
            <emma:emma xmlns:emma="http://www.w3.org/2003/04/emma" version="1.0">
              <emma:interpretation id="{29C0ECE8-B385-4353-B677-036901AB1688}" emma:medium="tactile" emma:mode="ink">
                <msink:context xmlns:msink="http://schemas.microsoft.com/ink/2010/main" type="inkWord" rotatedBoundingBox="6662,6679 8169,6745 8114,7977 6608,7911"/>
              </emma:interpretation>
              <emma:one-of disjunction-type="recognition" id="oneOf3">
                <emma:interpretation id="interp15" emma:lang="en-US" emma:confidence="0">
                  <emma:literal>byo</emma:literal>
                </emma:interpretation>
                <emma:interpretation id="interp16" emma:lang="en-US" emma:confidence="0">
                  <emma:literal>vis:</emma:literal>
                </emma:interpretation>
                <emma:interpretation id="interp17" emma:lang="en-US" emma:confidence="0">
                  <emma:literal>"byo</emma:literal>
                </emma:interpretation>
                <emma:interpretation id="interp18" emma:lang="en-US" emma:confidence="0">
                  <emma:literal>vs:</emma:literal>
                </emma:interpretation>
                <emma:interpretation id="interp19" emma:lang="en-US" emma:confidence="0">
                  <emma:literal>Iyo</emma:literal>
                </emma:interpretation>
              </emma:one-of>
            </emma:emma>
          </inkml:annotationXML>
          <inkml:trace contextRef="#ctx0" brushRef="#br0" timeOffset="4663.5442">4363 559 82 0,'-11'15'25'0,"0"0"-13"16,11-15-19-16,-5 16-13 0,5-16-10 16,0 0-2-16,21-22 3 15</inkml:trace>
          <inkml:trace contextRef="#ctx0" brushRef="#br0" timeOffset="3416.6692">3117 629 64 0,'-8'-21'36'0,"3"6"-5"16,-2 0-4-16,7 15-3 0,0 0-5 15,0 0-4-15,-9 15-11 16,13 10-3-16,1 6-1 16,5 8 0-16,2 5 1 15,2 9-1-15,6-2 1 16,2 2-1-16,-1-4 1 15,-1-4-2-15,3-8 2 16,-3-5-2-16,-3-6 1 16,-1-7-2-16,-1-13 1 15,-15-6 0-15,20-10 1 16,-13-10-1-16,-2-6 0 16,2-8 1-16,-2-5-2 15,2-5 3-15,-2-4-2 0,0 2 1 16,4 0-1-16,3 4 1 15,-4 1 0-15,3 9 0 16,-1 3 0-16,0 7 0 16,-10 22-8-16,19-24-6 15,-19 24-6-15,19 5-7 16,-19-5-6-16,20 22 1 16,-10-5 0-16,1-2-2 15,2 1 21-15</inkml:trace>
          <inkml:trace contextRef="#ctx0" brushRef="#br0" timeOffset="4167.677">3727 1170 43 0,'0'0'26'16,"0"0"-1"-16,-16-22 0 16,16 22-3-16,0 0-2 0,0 0-4 15,0 0-1-15,0 0-3 16,0 0-3-1,-10 15-2-15,10 0-6 0,4 2 0 16,1 2-1-16,2 0-1 16,3 0 0-16,-10-19 0 15,24 28 0-15,-9-19 0 16,2-4 0-16,-2-7 0 16,3-4 0-16,-3-5 1 15,0-2 0-15,-15 13 0 16,28-33 0-16,-18 16 0 15,-2-3 0-15,-1 1 0 16,-2 1 1-16,-1 1-2 0,-1 1 1 16,-1 1 0-1,-2 15 0-15,2-22 1 16,-2 22-1-16,0 0 1 16,0 0 0-16,0 0 0 0,0 0 0 15,3 18 0-15,2-2-1 16,4 3 1-16,-1 6 0 15,6 2-1-15,1 4 0 16,4 3-1-16,-2 3 1 16,2 1 0-16,-2 1 0 15,-2 0 1-15,-1 0-1 16,-6 0 0-16,-2-1-1 16,-3-4 0-16,-5 2 0 15,-3-4 1-15,-5-1-1 16,-2-2 0-16,-2-6 0 15,-1 0 0-15,-4-6 1 16,0-2 0-16,2-7 0 0,0-4-1 16,2-6 0-16,15 2-6 15,-19-19-10-15,12-1-7 16,11 0-6-16,4-4-4 16,4-4 2-16,2-4 0 15,5 0 0-15</inkml:trace>
          <inkml:trace contextRef="#ctx0" brushRef="#br0" timeOffset="4511.6016">4264 1020 99 0,'-5'17'36'15,"-1"9"-6"-15,-6-6-6 16,6 4-5-16,0 0-7 16,4 0-8-16,5 1-5 15,4-3 1-15,7 0-1 16,5-5-1-16,6-1 1 15,2-4 0-15,8-2-8 16,-5-12-5-16,10 0-7 0,-8-8-6 16,0-7-5-16,-3-8-1 15,-5-9-4-15,-3-9-1 16,-11-10 32-16</inkml:trace>
        </inkml:traceGroup>
        <inkml:traceGroup>
          <inkml:annotationXML>
            <emma:emma xmlns:emma="http://www.w3.org/2003/04/emma" version="1.0">
              <emma:interpretation id="{91BE4BDC-45E6-4ABC-95B8-EE8FF36AD433}" emma:medium="tactile" emma:mode="ink">
                <msink:context xmlns:msink="http://schemas.microsoft.com/ink/2010/main" type="inkWord" rotatedBoundingBox="8813,6621 12994,6805 12945,7918 8764,7734"/>
              </emma:interpretation>
              <emma:one-of disjunction-type="recognition" id="oneOf4">
                <emma:interpretation id="interp20" emma:lang="en-US" emma:confidence="0">
                  <emma:literal>trine</emma:literal>
                </emma:interpretation>
                <emma:interpretation id="interp21" emma:lang="en-US" emma:confidence="0">
                  <emma:literal>invisible</emma:literal>
                </emma:interpretation>
                <emma:interpretation id="interp22" emma:lang="en-US" emma:confidence="0">
                  <emma:literal>Envision</emma:literal>
                </emma:interpretation>
                <emma:interpretation id="interp23" emma:lang="en-US" emma:confidence="0">
                  <emma:literal>Envisioned</emma:literal>
                </emma:interpretation>
                <emma:interpretation id="interp24" emma:lang="en-US" emma:confidence="0">
                  <emma:literal>=v-sino</emma:literal>
                </emma:interpretation>
              </emma:one-of>
            </emma:emma>
          </inkml:annotationXML>
          <inkml:trace contextRef="#ctx0" brushRef="#br0" timeOffset="8178.6497">5217 1197 92 0,'14'21'37'16,"3"-8"-4"-16,7 2-10 16,-2-4-8-16,8-3-5 15,-1-1-7-15,2-2-7 16,5 5-11-16,-5-5-9 16,-1 6-7-16,-2-6-1 0,-4 3-4 15,-2-1-2-15,-5-4 6 16</inkml:trace>
          <inkml:trace contextRef="#ctx0" brushRef="#br0" timeOffset="9044.3518">5835 870 104 0,'0'0'36'16,"0"31"-4"-16,0-14-11 16,8 12-7-16,3 0-3 0,4 5-8 15,4 3-3-15,1 2-1 16,4-1 1-16,2-1-1 15,-1-1 1-15,-1-4 0 16,-2-1 0-16,1-7 0 16,-5-2-1-16,1-3 1 15,-4-7 0-15,1-7 0 16,-16-5-1-16,24-7 1 16,-24 7-1-16,22-36 1 15,-14 9-1-15,3-7 0 16,-3-5 1-16,2-7 0 15,-1-4 0-15,1 1 1 0,-1 3-1 16,-1 4 2-16,-1 8-2 16,-2 5-3-16,0 12-10 15,-5 17-6-15,0 0-7 16,0 0-6-16,-3 22 1 16,-2 0-3-16,5 3 2 15,0 4 6-15</inkml:trace>
          <inkml:trace contextRef="#ctx0" brushRef="#br0" timeOffset="7922.8882">5222 901 84 0,'0'0'35'15,"21"12"-3"-15,-21-12-15 16,30 0-7-16,-9-4-2 16,3 6-4-16,0-4-4 15,-2 2-7-15,3 4-7 16,-4-6-7-16,-1 2-6 16,-1 0-3-16,-19 0 0 15,24-3-2-15,-24 3 4 16</inkml:trace>
          <inkml:trace contextRef="#ctx0" brushRef="#br0" timeOffset="9620.0246">6403 1073 129 0,'-12'17'32'0,"12"-17"-14"0,-10 24-22 16,10-24-30-16,0 0-1 16,20-16 0-16,-2 1-2 15,4-5 4-15</inkml:trace>
          <inkml:trace contextRef="#ctx0" brushRef="#br0" timeOffset="10351.3974">7275 1003 113 0,'0'0'36'0,"-12"-15"-3"0,12 15-8 15,-25-14-7-15,25 14-7 16,-33-19-10-16,11 9 0 16,-2-2-1-16,-1 2 2 15,-3 2-3-15,-1 1 3 16,0 2-2-16,2 6-1 16,1 6 0-16,3 3-2 15,-1 4 2-15,5 1-2 16,5 1 2-16,6-1-3 15,8 0 2-15,0-15 0 16,13 22 1-16,3-17 0 16,6 1 0-16,4-3 1 15,3-1 0-15,3-1 1 0,2 3-1 16,5 1 0-16,-3 2 0 16,3 3 0-16,-3 4 0 15,2 4 0-15,-4 4 0 16,-3 4 1-16,-6 1-1 15,-6 4 0-15,-9 1 1 16,-3 0 0-16,-9-3 0 16,-6-1 0-16,-6-3 0 15,-8-4-1-15,-4-4 0 16,-4-5 0-16,-4-6 0 16,-4-1 0-16,4-5 0 15,0-1-5-15,6 2-6 16,1-6-6-16,12 4-6 0,15 1-7 15,-16-11-4-15,16 11 1 16,0 0-1-16,24-25 4 16</inkml:trace>
          <inkml:trace contextRef="#ctx0" brushRef="#br0" timeOffset="9455.2715">6453 1318 127 0,'0'0'33'0,"-11"31"-1"16,3-13-11-16,4 6-12 15,4 0-10-15,0 5 1 0,4 2-1 16,4-4 1-16,4 0-1 16,2 0 1-1,5-6-1-15,1-3 1 16,2-6 0-16,1-3-1 0,1-6-3 16,-4-8-6-16,7-2-8 15,-6-10-6-15,1-1-5 16,-5-8-6-16,0-6 1 15,-7-9 0-15,-4-5 6 16</inkml:trace>
          <inkml:trace contextRef="#ctx0" brushRef="#br0" timeOffset="10772.2821">7571 894 73 0,'-19'-17'30'16,"4"7"-9"-16,15 10-8 0,-19 0-7 16,19 0-13-1,3 24-12-15,-3-24-6 0,22 20-5 16,-1-11 1-16,6-1 4 16</inkml:trace>
          <inkml:trace contextRef="#ctx0" brushRef="#br0" timeOffset="10635.7721">7615 1001 148 0,'-8'34'33'16,"4"7"0"-16,-3-3-18 15,9 4-15 1,5 1-1-16,1-4 1 0,6 0-2 15,1-7-3-15,4-3-9 16,-5-13-7-16,3-10-6 16,-17-6-3-16,20-27-2 15,-16 0-2-15,-1-10 1 16,-5-4 4-16</inkml:trace>
          <inkml:trace contextRef="#ctx0" brushRef="#br0" timeOffset="11236.761">7857 1093 152 0,'-5'36'34'15,"0"0"-5"-15,10 1-15 16,4 2-15-16,5-1-1 0,4 1 1 15,3-7 0-15,3-1 0 16,-4-9-5-16,2-2-7 16,-22-20-3-16,28 11-3 15,-28-11-1-15,12-26 0 16,-14-3 4-16,-2-5 4 16,-4-7 12-16,-7-10 12 15,3 0 4-15,-4-10 3 16,6 5 2-16,2-2-1 15,8 12-1-15,0 2-7 16,11 11-5-16,10 11-7 16,8 14 1-16,5 15-1 0,4 10-1 15,3 8 2-15,0 7-2 16,0 6 2-16,-2 1-2 16,-3 4 2-16,-4-3-1 15,-5-2 0-15,-4-2 1 16,-8-2-4-16,-8-7-9 15,1 0-11-15,-8-10-7 16,-1-2-3-16,1-15 1 16,0 0-2-16,-19-6 0 15</inkml:trace>
          <inkml:trace contextRef="#ctx0" brushRef="#br0" timeOffset="12416.3345">8702 981 151 0,'7'24'32'15,"-7"-24"0"-15,43 13-16 16,-7-16-17-16,6-11 1 16,10-6-1-16,4-2 1 15,5 1-12-15,-3-6-12 16,0 3-8-16,-5-1 1 16,-1 4-2-16,-10 4-1 15,-6 4-1-15</inkml:trace>
          <inkml:trace contextRef="#ctx0" brushRef="#br0" timeOffset="12184.2158">9032 879 120 0,'0'0'34'16,"17"-19"-1"-16,-17 2-7 16,7 2-7-16,-7-7-8 15,-2 0-10-15,0-1 0 16,-1 0-1-16,-6-3 0 15,-1 2 0-15,-2-1 1 16,-5 4-1-16,-3 4 0 0,-4 5 1 16,-2 7 0-16,-1 9-1 15,-2 8 0 1,0 8 0-16,-2 9-1 16,5 8 0-16,3 13 0 15,4 6-1-15,8 7 0 0,6 5 0 16,10 2 0-16,9-2 0 15,8-4 1-15,9-6 0 16,8-13 0-16,11-17 0 16,4-9 1-16,10-15 0 15,2-13 0-15,-1-10 0 16,2-10 0-16,-8-3 1 16,-7-4 0-16,-11 1-1 0,-14-1 1 15,-10 0 1 1,-17 0-1-16,-10-1 1 15,-13 1-1-15,-11 0 0 16,-8-1-1-16,-6 1 1 0,-7 1 0 16,-1 2-1-16,3 6-1 15,0 3-2-15,9 9-10 16,3 0-7-16,15 9-6 16,4 0-5-16,22 6-3 15,-15-7 2-15,15 7-1 16,0 0 2-16</inkml:trace>
        </inkml:traceGroup>
        <inkml:traceGroup>
          <inkml:annotationXML>
            <emma:emma xmlns:emma="http://www.w3.org/2003/04/emma" version="1.0">
              <emma:interpretation id="{1BD6A012-66FA-4092-B365-C8BE4C8C67DE}" emma:medium="tactile" emma:mode="ink">
                <msink:context xmlns:msink="http://schemas.microsoft.com/ink/2010/main" type="inkWord" rotatedBoundingBox="15686,7364 18247,7477 18183,8927 15622,8814"/>
              </emma:interpretation>
              <emma:one-of disjunction-type="recognition" id="oneOf5">
                <emma:interpretation id="interp25" emma:lang="en-US" emma:confidence="1">
                  <emma:literal>yes</emma:literal>
                </emma:interpretation>
                <emma:interpretation id="interp26" emma:lang="en-US" emma:confidence="0">
                  <emma:literal>yews</emma:literal>
                </emma:interpretation>
                <emma:interpretation id="interp27" emma:lang="en-US" emma:confidence="0">
                  <emma:literal>yens</emma:literal>
                </emma:interpretation>
                <emma:interpretation id="interp28" emma:lang="en-US" emma:confidence="0">
                  <emma:literal>yeas</emma:literal>
                </emma:interpretation>
                <emma:interpretation id="interp29" emma:lang="en-US" emma:confidence="0">
                  <emma:literal>Yes</emma:literal>
                </emma:interpretation>
              </emma:one-of>
            </emma:emma>
          </inkml:annotationXML>
          <inkml:trace contextRef="#ctx0" brushRef="#br0" timeOffset="21116.8846">12121 1189 128 0,'-7'37'35'16,"6"-10"-1"-16,6 12-13 16,3 2-7-16,13 12-6 15,4 3-9-15,10 2 0 16,6 3 1-16,6-3 0 16,5-5 0-16,2-7 0 0,1-10-1 15,1-13 0-15,-1-7 0 16,-2-13 0-16,-2-10-1 15,-2-10 1-15,-3-8 0 16,-1-6 1-16,-6-3-1 16,-3-3 2-16,-5 1 0 15,-6 0 0-15,-4 1 1 16,-6 2 0-16,-8 1-1 16,-5-1 1-16,-4 5-1 15,-5-1 0-15,0 5 0 16,-1 3 0-16,1 6-1 15,7 15 0-15,0 0-1 16,0 0 1-16,-10 15 0 16,16 13 0-16,6 7 0 0,7 8 0 15,7 11-1 1,3 9 1-16,7 9-1 16,5 3 0-16,0 5 0 0,-2 7 0 15,0 1 1-15,-6 2-1 16,-8 0 1-16,-8-4 0 15,-10-6 1-15,-12 0 0 16,-9-9 1-16,-6-11-1 16,-13-6 1-16,-4-11-2 15,-6-9 2-15,-5-12-2 16,-3-12-1-16,-2-17-1 16,0-10 0-16,0-12 1 0,6-7-1 15,6-8 1 1,7-5-1-16,8-6-8 15,19 3-9-15,5-5-9 16,23 1-5-16,8-3 0 0,15-1-1 16,6-1-1-16,11 0 0 15</inkml:trace>
          <inkml:trace contextRef="#ctx0" brushRef="#br0" timeOffset="21560.3824">13519 1709 159 0,'0'0'35'16,"19"12"-2"-16,-19-12-21 16,27-13-11-16,-6-1-1 0,1-6 1 15,5-8 0-15,1 0 0 16,-3-8 0-16,-3 2-2 15,-5-5 1-15,-6-1 0 16,-8 3 1-16,-8 1-1 16,-10 4 1-16,-9 10-1 15,-9 6 1-15,-4 13 0 16,-9 13 0-16,-4 12 0 16,-3 16-1-16,-1 11 0 15,-1 12-1-15,4 8 1 16,6 2-1-16,11-1-1 15,14-4 0-15,15-6 0 0,17-13 0 16,15-11 0-16,19-12 1 16,14-14-1-16,10-11 1 15,7-11 1-15,4-4-12 16,-4-14-10-16,3 6-7 16,-10-10-4-16,-3 5 1 15,-11-7 1-15,-3 2-1 16,-7-3 0-16</inkml:trace>
          <inkml:trace contextRef="#ctx0" brushRef="#br0" timeOffset="21989.2798">14282 1423 134 0,'0'0'36'0,"-7"-22"-1"0,7 22-4 16,-37-8-13-16,11 8-17 15,-8 3-1-15,-4 4 0 16,-2 5 0-16,-3 3 0 15,0 4 0-15,0 0-1 16,9 1 0-16,5 2-1 16,9-1 0-16,10-1 0 15,8-1 1-15,10-4 0 16,13-1-1-16,8-4 1 16,10 0 0-16,7-1 1 15,11-1 0-15,2-1 0 16,8 3 0-16,-1 2 0 15,4 9 0-15,-5 4-1 0,-5 6 1 16,-5 8-1-16,-11 3 0 16,-6 8 1-1,-13 1 0-15,-8 3 0 16,-15-1 1-16,-9-2-1 0,-8-3 0 16,-12-7 0-16,-8-4 0 15,-7-10 0-15,-3-6 0 16,-4-11 0-16,3-10-11 15,-4-17-16-15,11-12-6 16,-2-15-1-16,9-16-3 16,-3-18-1-16,6-23 0 15</inkml:trace>
        </inkml:traceGroup>
      </inkml:traceGroup>
    </inkml:traceGroup>
    <inkml:traceGroup>
      <inkml:annotationXML>
        <emma:emma xmlns:emma="http://www.w3.org/2003/04/emma" version="1.0">
          <emma:interpretation id="{22EDD6E9-FC09-45F2-B963-408D1AC94067}" emma:medium="tactile" emma:mode="ink">
            <msink:context xmlns:msink="http://schemas.microsoft.com/ink/2010/main" type="paragraph" rotatedBoundingBox="4411,8214 11399,8581 11319,10110 4331,9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4B8333-15C3-4719-80CA-5EDE2643DC87}" emma:medium="tactile" emma:mode="ink">
              <msink:context xmlns:msink="http://schemas.microsoft.com/ink/2010/main" type="line" rotatedBoundingBox="4411,8214 11399,8581 11319,10110 4331,9743"/>
            </emma:interpretation>
          </emma:emma>
        </inkml:annotationXML>
        <inkml:traceGroup>
          <inkml:annotationXML>
            <emma:emma xmlns:emma="http://www.w3.org/2003/04/emma" version="1.0">
              <emma:interpretation id="{5FCC0BC2-8836-4A4C-B970-9D06B4779AB4}" emma:medium="tactile" emma:mode="ink">
                <msink:context xmlns:msink="http://schemas.microsoft.com/ink/2010/main" type="inkWord" rotatedBoundingBox="4411,8214 11399,8581 11319,10110 4331,9743"/>
              </emma:interpretation>
              <emma:one-of disjunction-type="recognition" id="oneOf6">
                <emma:interpretation id="interp30" emma:lang="en-US" emma:confidence="0">
                  <emma:literal>vex-viscose.</emma:literal>
                </emma:interpretation>
                <emma:interpretation id="interp31" emma:lang="en-US" emma:confidence="0">
                  <emma:literal>vex-Nicosia.</emma:literal>
                </emma:interpretation>
                <emma:interpretation id="interp32" emma:lang="en-US" emma:confidence="0">
                  <emma:literal>vex-viscose...</emma:literal>
                </emma:interpretation>
                <emma:interpretation id="interp33" emma:lang="en-US" emma:confidence="0">
                  <emma:literal>vex-viscose☹</emma:literal>
                </emma:interpretation>
                <emma:interpretation id="interp34" emma:lang="en-US" emma:confidence="0">
                  <emma:literal>vex-viscose☺</emma:literal>
                </emma:interpretation>
              </emma:one-of>
            </emma:emma>
          </inkml:annotationXML>
          <inkml:trace contextRef="#ctx0" brushRef="#br0" timeOffset="5444.6124">878 2040 130 0,'0'0'37'15,"-19"5"-8"-15,19-5-9 16,-15 15-7-16,10 4-10 16,3 5-3-16,2 8 0 15,5 9 1-15,4 8-2 16,3 4 1-16,3 8 0 15,4 2-2-15,5 0 2 16,3-8-2-16,2-6 1 16,2-8-1-16,-1-11 1 15,-1-7-1-15,0-15 2 16,-3-11-1-16,-2-11 1 0,-2-11 1 16,-3-11-1-16,-4-7 1 15,-1-8-1-15,0-2 1 16,-2-3-2-16,-2 0 2 15,-3 2-1-15,1 8 0 16,-3 8 0-16,2 6 0 16,-2 10-1-16,-1 6 0 15,-4 16 1-15,0 0-1 16,0 0-6-16,13-15-8 16,-13 15-6-16,0 0-6 15,24 10-5-15,-24-10-1 16,22 0-1-16,-22 0 0 15,21-5 17-15</inkml:trace>
          <inkml:trace contextRef="#ctx0" brushRef="#br0" timeOffset="5851.9186">1573 2436 62 0,'0'0'34'0,"0"0"0"0,3 17-7 16,-3-17-5-16,14 34-5 16,-4-15-4-16,7 8-6 15,4 0-7-15,4 1-1 16,4-1 0-16,5 2 1 16,0 0-1-16,4 1 1 15,-2 3-4-15,-2-3-7 16,2 11-8-16,-11-3-6 0,6 4-7 15,-12-4-2-15,-2-3 2 16,-12-11-2-16,-5-24 13 16</inkml:trace>
          <inkml:trace contextRef="#ctx0" brushRef="#br0" timeOffset="6101.8214">1783 2508 97 0,'-29'17'34'16,"13"0"1"-16,-6 1-12 15,7 8-5-15,-6-2-6 0,8 10-6 16,-1-2-6-16,2 4 0 16,3 1 0-1,3 2 0-15,2 6-10 16,-1-8-7-16,9 2-7 0,-8-11-6 15,6-3-6-15,-2-25 3 16,-2 19-1-16,2-19 0 16</inkml:trace>
          <inkml:trace contextRef="#ctx0" brushRef="#br0" timeOffset="13271.0584">2235 2446 91 0,'0'0'34'0,"12"16"0"16,-12-16-8-16,37-2-10 15,-8-3-8-15,11 0-7 0,1-2-1 16,5-2-3-16,0 3-10 16,-9-6-6-16,4 7-8 15,-12 1-6 1,-3 4 1-16,-26 0-2 0,15 12 0 16</inkml:trace>
          <inkml:trace contextRef="#ctx0" brushRef="#br0" timeOffset="13467.7193">2378 2758 105 0,'34'0'34'15,"7"-4"-1"-15,4-2-22 16,3-3-20-16,5 1-18 15,-4-3-8-15,1 1 0 0,-4 2 0 16,-4-4-2-16</inkml:trace>
          <inkml:trace contextRef="#ctx0" brushRef="#br0" timeOffset="14212.2606">3100 2320 72 0,'0'0'35'0,"-3"19"-6"16,11 8-7-16,1 6-5 0,8 11-4 16,0 2-3-16,5 3-6 15,6 6-4-15,1-2 0 16,1 1 0-16,-1-3 0 15,0-5 1-15,2-3-1 16,2-4 1-16,-4-9-1 16,0-6-1-16,-5-7-1 15,-1-7 1-15,0-10 0 0,-3-3-1 16,-3-6 1-16,-1-2-1 16,-5-5 1-1,1-1 1-15,-1-3 0 16,-1-4 0-16,-2 2-1 15,3-5 1-15,-1-2 0 0,-2-4 0 16,-1-2 0-16,0-5 1 16,0 0-1-16,0-1 0 15,-2 0 1-15,-2 0-1 16,1 4 1-16,-1 4-1 16,2 8 0-16,2 8-7 15,-5 1-8-15,-2 16-7 16,15-1-7-16,-15 1-4 0,17 25 0 15,-8-4 0 1,1 1 11-16</inkml:trace>
          <inkml:trace contextRef="#ctx0" brushRef="#br0" timeOffset="14722.735">3947 2879 91 0,'0'0'36'16,"0"0"-2"-16,-19-14-11 16,19 14-7-16,0 0-7 15,0 0-9-15,-12 15-1 16,12-15 0-16,5 29-1 15,4-8 0-15,-1 6 1 16,6 5 1-16,0 6 0 16,3 3 0-16,0 1 0 15,5-1 1-15,2 0 0 0,0-9-2 16,3-3 0-16,2-8 1 16,2-10-6-16,-5-11-9 15,8-5-9-15,-9-10-8 16,3-9-4-16,-8-8 0 15,-6-9 1-15,-4-10 18 16</inkml:trace>
          <inkml:trace contextRef="#ctx0" brushRef="#br0" timeOffset="15678.6074">4886 2622 48 0,'-17'-14'26'0,"1"4"3"16,-9-5-2-16,3 4-2 15,-11-2-2-15,2 6-4 16,-6-2-5-16,3 4-5 16,-2 5-5-16,0 7-5 15,4 2 0-15,-3 8-1 16,6 1 0-16,2 6 0 16,5 7 1-16,3 6-2 15,7 4 1-15,7 5 0 16,5 5 1-16,10 2 0 15,7 1 1-15,11-1-1 16,6-9 0-16,7-6 1 16,8-9-1-16,3-14 0 0,7-10-10 15,-1-13-10-15,4-11-10 16,-3-10-3-16,-4-5-1 16,-4-7 0-16,-8-3 1 15</inkml:trace>
          <inkml:trace contextRef="#ctx0" brushRef="#br0" timeOffset="16167.478">5169 2535 21 0,'-24'3'20'16,"2"2"-3"-16,3 1-8 16,0 0-1-16,4 11 0 15,1 0 3-15,8 12 1 16,-1 5 0-16,5 11 1 16,2 2 0-16,10 13 0 15,4-2 0-15,8 3-2 16,4-3-2-16,10-5-1 15,3-9-3-15,5-12-4 16,4-15-2-16,2-18 0 16,1-15-4-16,-3-20-8 0,-2-8-4 15,-11-12-3-15,-2-2 2 16,-14-5 0-16,-7 9 0 16,-19-1-1-16,-12 11 5 15,-13 5 7-15,-9 12 6 16,-4 6 2-16,-3 9 1 15,1 9 1-15,6 3-1 16,7 7-2-16,11-1-5 16,23-6-7-16,-17 21-4 15,17-21-2-15,17 3 10 16,4-9 8-16</inkml:trace>
          <inkml:trace contextRef="#ctx0" brushRef="#br0" timeOffset="16639.2275">5743 2560 113 0,'5'17'36'16,"-5"-17"-1"-16,-5 21-13 16,5-21-15-16,-19 5-6 15,19-5-1-15,-21-2 1 16,21 2-1-16,-27 0 0 15,27 0 0-15,-29 12 0 16,29-12 0-16,-26 24-1 0,16-7 1 16,2 2-2-16,4-1 1 15,6-2 1-15,5 1-1 16,-7-17 0 0,29 24 0-16,-5-18 0 0,6 1 0 15,3-3 1-15,3 1 0 16,1 0 0-16,3 2 1 15,-3 1-1-15,-3 4 1 16,-1 7 0-16,-8 3 1 16,-4 0 0-16,-8 7-1 15,-6 3 1-15,-7 4-2 16,-5 0 2-16,-7-2-1 16,-2-3 0-16,-4-3-1 0,-4 0 1 15,-2-8-1 1,0-5 0-16,-2-8-1 15,2-5 0-15,5-7-2 16,-1-7-10-16,11-3-7 0,-1-9-6 16,12-2-6-16,1-6-3 15,9-2 0-15,4 0 0 16,4-4 16-16</inkml:trace>
          <inkml:trace contextRef="#ctx0" brushRef="#br0" timeOffset="17315.9528">6825 2513 70 0,'0'0'36'15,"20"-10"-6"-15,-35 3-4 16,0 3-3-16,-16-4-3 15,2 4-4-15,-9-4-5 16,6 5-8-16,-2-1-3 16,3 1 1-16,2-1-1 15,3 4 1-15,2-1-1 16,1-1 0-16,2 0 0 16,-1-5-1-16,1 4 1 15,-1 0 0-15,3-1 0 16,-1 2 0-16,-2 2 0 15,1 4 0-15,-1 3 0 16,0 5 0-16,1 6-1 0,-1 4-2 16,5 11 2-16,0 6-2 15,5 9 1-15,5 6-1 16,6 6 1-16,7 4-1 16,8 3 1-16,7-3 2 15,8-6-1-15,8-8 0 16,6-11-1-16,5-10 1 15,6-11 0-15,4-14-1 16,7-14 2-16,3-13-1 16,2-2 0-16,-1-7 1 15,1-2 0-15,-7-4 0 16,-3 2 0-16,-11 1 1 0,-11 2 0 16,-13 4 0-16,-9-3 1 15,-15 3-1-15,-13-5 1 16,-10 0 0-16,-17-7 0 15,-17-1 0-15,-14-4-1 16,-12 0-1-16,-9 7 0 16,-3 1 2-16,2 11-3 15,7 8 1-15,10 16-5 16,13 3-9-16,23 18-7 16,10 1-7-16,17 8-7 15,7 1 0-15,10-6-1 16,2-2 0-16,-7-20 25 15</inkml:trace>
          <inkml:trace contextRef="#ctx0" brushRef="#br0" timeOffset="17524.2997">6313 2920 137 0,'34'18'34'0,"12"-14"-1"16,-2-13-38-16,9-16-16 15,9-8-11-15,-1-8-2 16,-3-3 0-16,-3-3-1 0,-7-8 0 16</inkml:trace>
          <inkml:trace contextRef="#ctx1" brushRef="#br0">7734 3919 0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5:56.5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561CBD-515F-429D-88F9-401B00BA01A5}" emma:medium="tactile" emma:mode="ink">
          <msink:context xmlns:msink="http://schemas.microsoft.com/ink/2010/main" type="inkDrawing" rotatedBoundingBox="3339,12434 10885,12501 10863,15031 3317,14965" hotPoints="9587,12908 6394,14633 2788,14228 5980,12503" semanticType="enclosure" shapeName="Ellipse"/>
        </emma:interpretation>
      </emma:emma>
    </inkml:annotationXML>
    <inkml:trace contextRef="#ctx0" brushRef="#br0">207 2412 4 0,'-15'17'3'15,"15"-17"-1"-15,0 0 1 16,-24-3-1-16,24 3 0 15,-19-5 0-15,19 5-1 0,-20-9 0 16,20 9 0-16,-24-8-1 16,24 8 1-16,-17-7 0 15,17 7 2-15,-17-10 0 16,17 10 2-16,-16-5 1 16,16 5 3-16,0 0 2 15,-22-7 2-15,22 7 2 16,0 0 3-16,-19-10 4 15,19 10 1-15,0 0-2 16,0 0-2-16,-10-24-3 16,10 24-2-16,0 0-4 15,0-22-3-15,0 22-4 0,0-24-4 16,0 24 0-16,5-32 1 16,-1 9 0-16,1-2 0 15,2-2 0-15,1-6-1 16,2-1 1-16,2-5 1 15,2 0-2-15,3-2 1 16,2 0 0-16,3-1 0 16,2 1 0-16,3-2 0 15,0 1-1-15,6-1 1 16,1-1 0-16,4 0 0 16,3 1 0-16,3 1 0 15,5-3 0-15,3 3 0 16,2 1 0-16,3 0-1 0,1 4 1 15,-2-2-1-15,2-1 1 16,0 0-1-16,-2 0 1 16,1 0-1-1,-3-1 1-15,1 2-1 0,1-2 0 16,1 2 0-16,1 1 1 16,-4-1-1-16,3 3 1 15,-5 4-1-15,1 0 0 16,-1 3 1-16,-3 3 0 15,-3 1-1-15,-1-1 1 16,1 2 0-16,0-3-1 16,2 1 1-16,-2 1 0 15,3-4-1-15,2-2 1 0,1 4 0 16,-3 0-1-16,2 3 1 16,-5 0 0-1,0 4 0-15,0-1 0 16,1 1 0-16,-3 1-1 0,0 2 1 15,1 0 0-15,1 2 0 16,2 1 0-16,-1 2 0 16,-1 0 0-16,2 2 0 15,0 0 0-15,0 0 0 16,-4-2 0-16,4-2 0 16,0 1 0-16,0-3-1 15,1 3 1-15,-1-3 0 16,1-1 0-16,1 2 0 0,-1 0 0 15,-1 1 0 1,-3 2 0-16,1-1 0 16,0 1 0-16,0 3 0 15,0 1 0-15,0 1 0 0,0 0 0 16,5 2 0-16,4 0 0 16,-2-2 1-16,3 2-1 15,0-2 0-15,4 0 0 16,-2 1 1-16,4 0-1 15,-3 0 0-15,-6 0 0 16,2 3 1-16,-6 1-1 16,-1 2 1-16,-2 2-1 15,-1 5 0-15,-3 1 0 16,1 1 1-16,1 1-1 16,1 5 0-16,1-1 0 15,-2 1 1-15,2 2-1 16,0-1 0-16,-1-1 0 0,-4 4 0 15,0-4 0-15,0 0 1 16,-2 1-1-16,0-1 0 16,-1 2 0-16,1-2 1 15,-1 2-2-15,-1-1 2 16,2 2-1-16,1 3 1 16,1-2-2-16,0 3 2 15,0-2-1-15,1 2 0 16,15 5-4-1,-1 2 0 1,2 0 0-16,0 2-1 16,2 1 1-16,-1 1 0 0,1 1 0 15,-2 1 0-15,-12-6 4 16,-1-1 0-16,-3 1 1 16,-1-2-1-16,-1 2 1 15,-1-4-1-15,-3-1 0 16,0-3 0-16,-4 1 0 15,-1-2-1-15,-1-1 1 16,-1 0 0-16,-1-1-1 16,1-1 2-16,0 2-1 15,0 3 0-15,1 2-1 16,3 3 1-16,-4 2 0 16,7 2 0-16,0 3 0 15,-1 2-1-15,1-1 1 0,0 1 0 16,0-2 0-16,-2 0 0 15,4-3 0-15,-8-2 0 16,3-6 0-16,-6 0 0 16,0-1 0-16,2 0 0 15,-1-2-1-15,1 4 1 16,0 2 0-16,3-1-1 16,1 8 1-16,16 14 7 31,-3-1-2-16,4 7 0-15,-6-4 1 16,7 1-1-16,-6-4 1 16,-1 3-1-16,-5-7 0 0,-11-16-7 15,-4-2 2-15,-2-4 0 16,-2-1-1 0,-4-5 1-16,-16-14 0 0,24 18 0 15,-24-18 0-15,15 12-1 16,-15-12 1-16,0 0-1 15,0 0-10-15,0 0-13 16,0 0-8-16,-22-5 0 16,0-14 0-16,-2-3-2 15,-9-12-2-15</inkml:trace>
    <inkml:trace contextRef="#ctx0" brushRef="#br0" timeOffset="2464.5611">149 2395 36 0,'-15'2'17'0,"15"-2"3"16,0 0 0-16,-19-15-3 15,19 15 0-15,0 0 3 0,5-16 0 16,-5 16-2 0,24-11-3-16,-7 4-3 15,10 5-3-15,6-1-1 16,10 1-2-16,9-2-4 0,6 3-2 16,9-3 0-16,6 1 0 15,4 0 0-15,3-1-1 16,4 1 1-16,3-1 0 15,-3 1 0-15,1 1 0 16,2 1-1-16,2 2 0 16,1 3 1-16,1 1 0 15,3-2 0-15,0 2-1 16,1 0 0-16,4 2 1 16,0 0-1-16,4 2 1 15,1 1-1-15,3 0 1 16,-1 4-1-16,3-1 1 15,-1 1 0-15,-1-1 0 0,1-1 0 16,-1-1 0-16,-2-5 0 16,-5-1 0-16,-1 1 1 15,0-1-1-15,-3 0 1 16,-2 2-1-16,0 1 0 16,0-1 0-16,-2 0 0 15,0-2 1-15,0-2-1 16,2-1 1-16,0-4-1 15,1 1 0-15,-1-3 0 16,5 1 0-16,0 3 1 16,2 0-1-16,0 0 0 15,1 5-1-15,-1-2 1 16,-1 1 0-16,-2-3 1 0,-4 1-1 16,-4-2 0-16,1 0 0 15,-8-3 0-15,-3-1 1 16,1 1-1-1,-3-1 0-15,-1 1 0 0,-4 0 0 16,-3 1 1-16,-1 0-2 16,-3 2 1-16,1 2 1 15,-6-2-1-15,-1 0 0 16,-2 2 0-16,-2-1 0 16,-3 1 0-16,0 0 0 15,-3-2 1-15,-3 1-1 16,-2-1 0-16,-3-1 1 15,-1-3-1-15,-3 1 0 0,-2-1 0 16,1-1 0-16,-2 2 0 16,0-4 1-1,1 2-1-15,3 0-1 0,4 5 1 16,0-3 0-16,3 3 0 16,-2 0 0-16,4 1 0 15,-2-2 0-15,-1 4-1 16,-4-1 1-16,-4-1 1 15,-1 4-2-15,-4 1 1 16,-3 0-1-16,-5 1 1 16,-2 0 0-16,-3 0-1 15,-3 0 1-15,-16-7-1 16,22 8 1-16,-22-8 0 16,0 0 1-16,0 0-3 15,0 0-13-15,0 0-11 16,-31 7-7-16,14-9 2 15,-9-6-1-15,6-1-1 0,-7-4-2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6:01.2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80013B-21F5-481D-BF7D-BC31DBCDA823}" emma:medium="tactile" emma:mode="ink">
          <msink:context xmlns:msink="http://schemas.microsoft.com/ink/2010/main" type="writingRegion" rotatedBoundingBox="5648,15632 11146,15978 11078,17065 5579,16719"/>
        </emma:interpretation>
      </emma:emma>
    </inkml:annotationXML>
    <inkml:traceGroup>
      <inkml:annotationXML>
        <emma:emma xmlns:emma="http://www.w3.org/2003/04/emma" version="1.0">
          <emma:interpretation id="{5B8A9118-31D5-4F7C-9776-53BAAC3EE453}" emma:medium="tactile" emma:mode="ink">
            <msink:context xmlns:msink="http://schemas.microsoft.com/ink/2010/main" type="paragraph" rotatedBoundingBox="5648,15632 11146,15978 11078,17065 5579,16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F7BF01-EC1B-4DCB-9A4B-5B3343CD44FC}" emma:medium="tactile" emma:mode="ink">
              <msink:context xmlns:msink="http://schemas.microsoft.com/ink/2010/main" type="line" rotatedBoundingBox="5648,15632 11146,15978 11078,17065 5579,16719"/>
            </emma:interpretation>
          </emma:emma>
        </inkml:annotationXML>
        <inkml:traceGroup>
          <inkml:annotationXML>
            <emma:emma xmlns:emma="http://www.w3.org/2003/04/emma" version="1.0">
              <emma:interpretation id="{F6409653-FD86-4896-B3BB-E62217DB5EEC}" emma:medium="tactile" emma:mode="ink">
                <msink:context xmlns:msink="http://schemas.microsoft.com/ink/2010/main" type="inkWord" rotatedBoundingBox="5618,15730 7784,15705 7796,16716 5629,16740"/>
              </emma:interpretation>
              <emma:one-of disjunction-type="recognition" id="oneOf0">
                <emma:interpretation id="interp0" emma:lang="en-US" emma:confidence="1">
                  <emma:literal>path</emma:literal>
                </emma:interpretation>
                <emma:interpretation id="interp1" emma:lang="en-US" emma:confidence="0">
                  <emma:literal>paths</emma:literal>
                </emma:interpretation>
                <emma:interpretation id="interp2" emma:lang="en-US" emma:confidence="0">
                  <emma:literal>paten</emma:literal>
                </emma:interpretation>
                <emma:interpretation id="interp3" emma:lang="en-US" emma:confidence="0">
                  <emma:literal>pates</emma:literal>
                </emma:interpretation>
                <emma:interpretation id="interp4" emma:lang="en-US" emma:confidence="0">
                  <emma:literal>Path</emma:literal>
                </emma:interpretation>
              </emma:one-of>
            </emma:emma>
          </inkml:annotationXML>
          <inkml:trace contextRef="#ctx0" brushRef="#br0">67 284 67 0,'-17'-16'41'16,"17"16"-3"-16,-27-23-8 15,27 23-3-15,-21-19-3 16,21 19-6-16,0 0-8 16,0 0-10-16,0 0 0 15,-8 36 0-15,16-1-2 16,6 11-2-16,5 14 0 15,3 8 2-15,3 9 2 16,4 1-1-16,0 4 1 16,0-8 0-16,-3-9 0 0,-2-15 1 15,-5-11-2-15,-7-22-7 16,-12-17-6-16,0 0-6 16,6-29-2-1,-17-10-3-15,2-2 1 0,-11-12-1 16,2 0 5-16,-5-8 9 15,-1-4 15-15,1 9 12 16,0-7 6-16,6 10 3 16,-4-4-1-16,12 7 0 15,-2-6-2-15,11 12-4 16,0-6-6-16,8 6-8 16,2 3-3-16,6 6-1 15,1 4 1-15,5 9 0 0,2 12-1 16,1 10 0-16,3 13 0 15,1 8-1 1,0 13-1-16,-2 1 1 16,0 11-2-16,-6 2 0 0,-4 3 1 15,-9 0 0-15,-6-5 0 16,-7-5 1-16,-5-5 1 16,-11-6 0-16,-3-8 1 15,-6-10 0-15,-3-5 1 16,3-9 0-16,-1-4 0 15,4-5 0-15,6 1-10 16,1-7-5-16,20 17-7 0,-11-22-6 16,11 22-6-16,31-14-5 15,-4 11-5-15,6 3 0 16,8-3 23 0</inkml:trace>
          <inkml:trace contextRef="#ctx0" brushRef="#br0" timeOffset="747.3039">936 372 104 0,'8'-27'42'0,"-8"27"-4"16,-20-37-11-16,6 18-7 15,-13-10-8-15,3-2-8 0,-8-1-4 16,-4 0 0-1,2-1 1-15,-2 4-1 16,2 0 0-16,-2 7 0 0,2 10-1 16,1 11 0-16,4 13-1 15,4 8 0-15,2 16-2 16,3 6 0-16,6 13 2 16,7 4-1-16,4 4 1 15,8-5 0-15,7-7 1 16,7-10 0-16,5-12 2 15,5-14 1-15,2-15 0 16,1-10 0-16,4-15 1 16,-4-8-1-16,-1-2 0 15,-2-1 0-15,-9 0 0 16,-2 4-1-16,-5 6-2 16,-3 6 2-16,-10 20-2 0,7-22 0 15,-7 22 0-15,0 0 1 16,4 34-1-16,-1-9 0 15,4 8 1-15,3 2-1 16,7 3 2-16,4 3 0 16,4-6 0-16,4-4 0 15,4-11 0-15,-1-8-1 16,1-12 0-16,-4-15-6 16,0-7-9-16,-9-16-6 15,1-1-4-15,-11-15 1 16,2 4-2-16,-12-14 2 15,3 11 3-15,-11-3 10 16,-3 6 15-16,3 8 16 0,-7-1 5 16,4 20 0-16,-4-3 1 15,15 26-2-15,-17-7-3 16,19 23-4 0,-4 6-6-16,10 12-11 0,4 7-1 15,7 8-1-15,5 5 3 16,5 3-1-16,3 2 1 15,1-3-1-15,1-6 0 16,-2-6 0-16,-1-2-8 16,-12-16-12-16,1-4-11 15,-20-22-5-15,0 0-1 16,0 0-2-16,0 0 0 16</inkml:trace>
          <inkml:trace contextRef="#ctx0" brushRef="#br0" timeOffset="1328.302">982 326 148 0,'-17'-6'38'0,"17"6"0"15,19-6-19-15,3 0-19 16,2-1-1-16,3 2 1 16,2-7-1-16,3-2 1 15,1-3-6-15,-2-8-3 16,1-1 0-16,-5-8 0 15,2 3-1-15,-8-8 1 0,-1 4 0 16,-8-3 1-16,-3 4 12 16,-2 10 4-16,-7 4 2 15,0 20-1 1,-4-17 1-16,4 17-1 16,0 0 0-16,-1 34-1 0,2-4-6 15,8 10-2-15,4 4 0 16,10 12-1-16,4 5 2 15,7 7-1-15,7 4 2 16,2-2-2-16,-1-9 1 16,3-3-2-16,-4-9 2 15,-5-11-2-15,-6-11 1 16,-8-15-1-16,-1-12-1 0,-21 0 0 16,22-26 1-1,-18-6-1-15,-4-7 1 16,-4-7 1-16,1-4-1 15,-1 4 2-15,3-1 0 0,2 8 1 16,4 5-2-16,7 17 2 16,4 5-2-16,8 15 1 15,5 9 1-15,3 10-3 16,4 9 2-16,0 10-2 16,1 3 2-16,-4 2-2 15,-3 3 1-15,-4-6-7 16,0 3-16-16,-11-12-10 15,0-4-3-15,-15-30-1 16,0 0-1-16,16-1 0 16</inkml:trace>
        </inkml:traceGroup>
        <inkml:traceGroup>
          <inkml:annotationXML>
            <emma:emma xmlns:emma="http://www.w3.org/2003/04/emma" version="1.0">
              <emma:interpretation id="{0F65953E-EAB0-417C-95B6-B1E0AEAF031A}" emma:medium="tactile" emma:mode="ink">
                <msink:context xmlns:msink="http://schemas.microsoft.com/ink/2010/main" type="inkWord" rotatedBoundingBox="8047,15889 11140,16086 11093,16817 8000,16619"/>
              </emma:interpretation>
              <emma:one-of disjunction-type="recognition" id="oneOf1">
                <emma:interpretation id="interp5" emma:lang="en-US" emma:confidence="1">
                  <emma:literal>taken</emma:literal>
                </emma:interpretation>
                <emma:interpretation id="interp6" emma:lang="en-US" emma:confidence="0">
                  <emma:literal>tauten</emma:literal>
                </emma:interpretation>
                <emma:interpretation id="interp7" emma:lang="en-US" emma:confidence="0">
                  <emma:literal>tavern</emma:literal>
                </emma:interpretation>
                <emma:interpretation id="interp8" emma:lang="en-US" emma:confidence="0">
                  <emma:literal>•haven</emma:literal>
                </emma:interpretation>
                <emma:interpretation id="interp9" emma:lang="en-US" emma:confidence="0">
                  <emma:literal>Taken</emma:literal>
                </emma:interpretation>
              </emma:one-of>
            </emma:emma>
          </inkml:annotationXML>
          <inkml:trace contextRef="#ctx0" brushRef="#br0" timeOffset="1770.7055">2545 316 138 0,'0'0'38'16,"-22"-25"-2"-16,22 25-13 15,0 0-11-15,-5 15-13 16,14 9 1-16,3 8-1 15,8 11 1-15,4 3 0 16,7 10 1-16,5 3-1 16,-1 4-1-16,3-5-7 15,-1 0-8-15,-6-15-8 16,0-6-8-16,-11-11-5 0,-4-11 0 16,-16-15-1-16,0 0 1 15</inkml:trace>
          <inkml:trace contextRef="#ctx0" brushRef="#br0" timeOffset="1958.086">2397 459 148 0,'0'0'38'0,"34"10"-2"15,10-10-15-15,11-5-29 16,5-8-9-16,15 6-7 15,-2-10-6-15,11 8-5 0,-6-1-1 16,4 10-1-16,-10 0 1 16</inkml:trace>
          <inkml:trace contextRef="#ctx0" brushRef="#br0" timeOffset="3595.9462">3474 459 126 0,'-5'-20'40'0,"0"4"-2"16,-14-9-12-16,2 6-7 16,-14-6-13-16,-1 1-6 15,-6 5 0-15,-6 4 0 0,-2 4 0 16,0 8 0-16,1 0 0 16,4 9 0-1,7 15 0-15,5 3-3 0,7 11 2 16,5 1-3-16,10 8 2 15,7 2-1-15,9 5 2 16,6-5 0-16,7-6 1 16,9-8 0-16,5-10 1 15,3-7 0-15,2-11 1 16,0-9-2-16,-2-9 1 16,-3-5-1-16,-7-4 1 15,-3-5-1-15,-11 1 0 16,-3-2 0-16,-5 4 0 0,-2 6 0 15,-5 4 0 1,0 15-1-16,0 0 1 0,0 0-1 16,0 0 1-1,10 23-1-15,0 1 1 0,4 2 0 16,5 3 0-16,1 1 0 16,4-1 1-16,3-3 0 15,-1-8-1-15,1-7 1 16,-3-6-1-16,-2-9 1 15,-3-9-1-15,-3-9-1 16,-3-9 1-16,-4-10-5 16,-2-3 0-16,-7-5 0 15,-2-6 0-15,-5-3 6 0,-5 2-2 16,-2 5 3 0,-3 7-2-16,5 15 6 15,-5 7-2-15,17 22 0 16,-22-17 0-16,22 17-5 0,-7 27 1 15,13-5-2-15,2 9 4 16,6 3-3-16,8 8 2 16,5 11-1-16,7 0 1 15,6 5-1-15,1 1 1 16,3 2-1-16,-1-6-1 16,-4-7 1-16,-5-11-1 15,-5-13 1-15,-9-14-1 16,-4-12 1-16,-8-16 0 15,-6-10 0-15,-7-12 1 16,-7-10-1-16,-3-4 1 16,-1-2 1-16,-1 6 0 15,2 8-2-15,1 9 1 0,4 11-1 16,10 22 0-16,0 0 0 16,0 0 0-16,17 38-1 15,0-3 0-15,5 5 1 16,7 7-1-16,4 1 2 15,3-2 0-15,3-4-1 16,2-6 1-16,-2-7-1 16,-1-9 1-16,-3-11 0 15,-4-11 0-15,-3-5-1 16,-5-8 1-16,-2-4-1 16,-6-4 0-16,-1-3 0 15,-2-3 0-15,-4 0-1 16,-1-3 1-16,-3-4 0 0,-4-3-1 15,-4 2 1-15,-6-1-1 16,-4 2 2-16,-3 1-2 16,-7 6 2-16,0 8-4 15,-3 9 3-15,2 6-2 16,1 11 1-16,5 10 0 16,4 10-1-16,6 13 1 15,7 4 0-15,11 8 3 16,8 6-2-16,7 5 2 15,6-1-1-15,8-6 1 16,5-6-1-16,3-12 0 16,2-9 1-16,-2-15-2 0,-4-14 1 15,-4-13-2-15,-4-12 0 16,-5-9 1-16,-7-8-1 16,-5-6 0-1,-6-4 0-15,-3-1 1 0,-4 3-1 16,-6 4 2-16,0 5 0 15,-3 6-2-15,2 8 3 16,-1 9-1-16,4 20-1 16,0 0 0-16,0 0 1 15,-8 15-1-15,11 10-1 16,6 9 2-16,3 9-1 16,5 3 0-16,5 7 0 15,3-1 0-15,4 1 0 0,4-2 0 16,-2-5 1-16,-1-7-1 15,-2-6 1 1,-6-9-1-16,-5-9 0 16,-17-15 0-16,20 0 0 0,-20 0-1 15,-3-38 1-15,-6 8-1 16,-6-9 0-16,-4-7 1 16,-1-5-2-16,-2-6 2 15,1 0 0-15,1 0 0 16,6 1 1-16,5 4-1 15,8 7 1-15,9 10-2 16,9 9 3-16,7 12-3 16,9 14 2-16,11 9 1 0,6 13-3 15,4 15 2-15,4 9-2 16,4 5 2 0,-3 4-2-16,-1 6 2 15,-5 0-2-15,-8 1 0 0,-8-6-1 16,-6-5-7-16,-16-19-13 15,-6 1-9-15,-9-33-3 16,-14 17-2-16,-6-33-1 16,-4-18-1-16,-3-20-2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6:08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6EEA08-C64A-4BBC-B070-73538054E032}" emma:medium="tactile" emma:mode="ink">
          <msink:context xmlns:msink="http://schemas.microsoft.com/ink/2010/main" type="inkDrawing" rotatedBoundingBox="17148,13104 22502,11595 23496,15121 18142,16630" hotPoints="22342,11671 22971,15014 17500,15030" semanticType="enclosure" shapeName="Triangle">
            <msink:destinationLink direction="with" ref="{58A60784-4BA1-485A-81ED-11600A609488}"/>
            <msink:destinationLink direction="with" ref="{C53A29B0-7DAB-4B14-8AF6-97985DBFAEA8}"/>
            <msink:destinationLink direction="with" ref="{C2DCF352-15F1-443F-AE49-B9DCA49A0C64}"/>
          </msink:context>
        </emma:interpretation>
      </emma:emma>
    </inkml:annotationXML>
    <inkml:trace contextRef="#ctx0" brushRef="#br0">155 3051 51 0,'-19'10'20'0,"0"-2"-4"15,0-1-4-15,-3-2-5 16,5 4-2-16,0-2 0 0,17-7 1 16,-26 15 1-16,26-15 2 15,-17 15 3-15,17-15 5 16,0 0 0-16,5 17-1 15,-5-17-1-15,21-5-2 16,-21 5-1-16,38-22-3 16,-15 5-3-16,8-5-6 15,8-5 0-15,7-4 0 16,7-5 0-16,5-6 0 16,7-4 0-16,9-5 0 15,11-7 0-15,9-3 0 16,8-9 0-16,8-7 0 15,6-3 0-15,7-7 0 0,10-6 0 16,8-6 0-16,3-5 0 16,3-8 0-16,-1-2 0 15,4 0 0-15,8 2-1 16,0 1 0-16,-4 2 0 16,-6 2 0-16,-4 3 0 15,-1 2 0-15,2 3 0 16,-3 6 0-16,-9 2 0 15,-7 3 0-15,-4 4 0 16,-3 4 1-16,1 9 0 16,-8 5 1-16,-6 4-1 15,-9 3 1-15,-3 1-1 16,-5 3 0-16,-7 8 0 0,-7 2 0 16,-10 5 0-16,-9 6 0 15,-13 6 0 1,-6 8 0-16,-9 5 0 15,-8 6 1-15,-20 9 0 0,22-5 0 16,-22 5 0-16,0 0 1 16,0 0-1-16,0 0 1 15,0 19-2-15,0-19 0 16,0 0-6-16,0 0-8 16,-8 18-8-16,8-18-6 15,0 0-6-15,-10 19-2 16,10-19-5-16,0 0-1 15,-18 15 11-15</inkml:trace>
    <inkml:trace contextRef="#ctx0" brushRef="#br0" timeOffset="2173.3435">28 3452 135 0,'0'0'41'15,"0"0"-7"-15,16-10-16 16,-4-10-9-16,10-1-2 15,2-2-2-15,6 0-3 16,3 3 0-16,3 0-2 16,1 3 1-16,6 3 0 15,0 2-1-15,3 5 0 16,3 4 0-16,4 5 0 16,7-1 0-16,6 6 0 15,11 2 0-15,4-1 0 0,6 2 0 16,3-1 0-16,6-1 0 15,3-4 0-15,0-4 0 16,1-2 0-16,1-1 0 16,1-4 0-16,-3 0 0 15,0 0 0-15,-3 0 0 16,0 2 0-16,-4 2 0 16,-5 1 0-16,0 2 0 15,-3-2 0-15,-1 2 0 16,1-1 0-16,-2 1 0 15,0-4 0-15,0 1 0 16,-2 0 0-16,-3 1 0 16,-2 0 0-16,0 0 0 0,0-1 0 15,0 1 0-15,2 4 0 16,1-2 0-16,-1 0 0 16,2 2 0-1,1-2 0-15,-2 1 0 0,-2 5 0 16,0 0 0-16,-1 1 0 15,-1 0 0-15,-2 0 0 16,1 1 0-16,-1-3 0 16,-1-1 0-16,-1-3 0 15,-1-1 0-15,-5-1 0 16,1-1-2-16,-2-3 2 16,-3 2-1-16,0-1 1 15,0-1-1-15,-4 0 1 0,0 2 0 16,-1-1-1-16,-2 1 2 15,-2-1-1 1,-1 3-1-16,-3-3 1 16,-4 3 0-16,0-1 0 0,-1 0-1 15,1 0 1-15,-4-1-1 16,2 1 2-16,-3 2-1 16,-1 4 1-16,-4-1-1 15,-1 4 1-15,-8-2-1 16,-5 2-1-16,-19-7 1 15,19 15-11-15,-19-15-12 16,-4 15-9-16,4-15-2 16,-34 7-2-16,7-8 0 0,-11-6-1 15</inkml:trace>
    <inkml:trace contextRef="#ctx0" brushRef="#br0" timeOffset="955.0737">4784-81 18 0,'0'0'8'0,"10"-27"-3"0,-10 27 0 16,5-17 0-16,-5 17-1 15,0 0 0-15,0 0 3 16,0 0 1-16,0 0 1 15,0 0 1-15,0 0 0 16,0 0-1-16,-17-9-1 16,17 9-1-16,0 0-1 15,-10 24-2-15,10-24 0 0,-2 29 0 16,0-9 0-16,1 6 1 16,-1 3 1-16,0 2 0 15,4 6 3-15,-2-1 2 16,2 11 2-16,-2 3-1 15,5 6 0-15,-3 5-2 16,4 9 0-16,-1 10-2 16,2 14-2-16,0 11-3 15,0 7-2-15,1 9 0 16,-1 7-1-16,2 3 0 16,1 0 0-16,0-3 1 15,2-6 0-15,2-8-1 16,1-6 0-16,2-10 0 0,0-8 0 15,2-6 1-15,0-9-1 16,0-4 0-16,-2-4 0 16,-2-3 0-16,-1-2 0 15,-2-5-1-15,-2 1 1 16,0-2 1-16,-1 1-1 16,-1-3 0-16,1-1 0 15,1 0 0-15,0-1 0 16,2 1 0-16,2-4 0 15,1-1 0-15,-1 1 0 16,3-3 0-16,-3-3 0 16,1-4 0-16,-1-5 0 15,-1-3 0-15,-1-2 0 0,0-4 0 16,0-1 0-16,-3-3 0 16,-1-4 0-1,-1 0 0-15,0-2 0 16,0 0 0-16,-7-15 0 0,8 29-1 15,-6-12-4-15,3 2-3 16,-5-2-2-16,4 3-4 16,-4-4-6-16,3 1-8 15,-3-17-5-15,-5 22-2 16,5-22 1-16,-26-2-1 16,9-10 4-16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6:17.8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A60784-4BA1-485A-81ED-11600A609488}" emma:medium="tactile" emma:mode="ink">
          <msink:context xmlns:msink="http://schemas.microsoft.com/ink/2010/main" type="inkDrawing" rotatedBoundingBox="17850,12402 23026,15198 22787,15641 17611,12845" semanticType="callout" shapeName="Other">
            <msink:sourceLink direction="with" ref="{E86EEA08-C64A-4BBC-B070-73538054E032}"/>
          </msink:context>
        </emma:interpretation>
      </emma:emma>
    </inkml:annotationXML>
    <inkml:trace contextRef="#ctx0" brushRef="#br0">0 11 145 0,'58'-14'46'15,"2"7"-3"-15,12 11-22 16,10 1-21-16,20 9 0 15,23 8 0-15,20 12 0 0,20 8 0 16,21 13 0 0,22 11 0-16,11 14 0 15,15 19 0-15,13 10 0 16,3 13 0-16,-1 8 0 16,-2 8 0-16,-8-1 0 0,-8 1 0 15,-6-10 0-15,-8-7 0 16,-18-11 0-16,-6-6 0 15,-14-12 0-15,-13-5 0 16,-12-4-2-16,-14-1 1 16,-12 0 1-16,-14 1-1 15,-12 1 0-15,-15-3 0 16,-15 1 1-16,-12-5-1 0,-12-9 0 16,-18-5-3-1,-19-17-8-15,-18-9-6 16,-27-20-9-16,-19-12-6 15,-19-15-4-15,-18-9-1 0,-20-13 0 16,-18-12 2-16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6:18.2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3A29B0-7DAB-4B14-8AF6-97985DBFAEA8}" emma:medium="tactile" emma:mode="ink">
          <msink:context xmlns:msink="http://schemas.microsoft.com/ink/2010/main" type="inkDrawing" rotatedBoundingBox="18209,15520 23796,10418 24404,11083 18816,16185" semanticType="callout" shapeName="Other">
            <msink:sourceLink direction="with" ref="{E86EEA08-C64A-4BBC-B070-73538054E032}"/>
            <msink:sourceLink direction="with" ref="{3E7C2FA5-481C-46D2-AAEB-C78ECF8AF3E7}"/>
            <msink:sourceLink direction="with" ref="{9E49C7D2-E325-4EA1-8656-C2B9D85705BC}"/>
          </msink:context>
        </emma:interpretation>
      </emma:emma>
    </inkml:annotationXML>
    <inkml:trace contextRef="#ctx0" brushRef="#br0">0 4951 175 0,'46'-62'40'0,"18"-43"-3"16,26-48-38-16,26-36 0 15,22-32 2-15,28-30-1 16,22-21 0-16,25-16 0 15,21-18 0-15,30-12-1 16,15-11-1-16,23 1 0 16,15 4 2-16,21 11-2 15,10 24 0-15,7 28-3 16,0 30-7-16,-8 39-6 16,-18 32-7-16,-16 39-6 15,-30 29-6-15,-34 29-4 16,-34 15-1-16,-39 13 12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6:14.0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DCF352-15F1-443F-AE49-B9DCA49A0C64}" emma:medium="tactile" emma:mode="ink">
          <msink:context xmlns:msink="http://schemas.microsoft.com/ink/2010/main" type="inkDrawing" rotatedBoundingBox="19969,15493 20850,16320 20825,16348 19944,15521" semanticType="callout" shapeName="Other">
            <msink:sourceLink direction="with" ref="{E86EEA08-C64A-4BBC-B070-73538054E032}"/>
            <msink:sourceLink direction="with" ref="{3E7C2FA5-481C-46D2-AAEB-C78ECF8AF3E7}"/>
            <msink:sourceLink direction="with" ref="{9E49C7D2-E325-4EA1-8656-C2B9D85705BC}"/>
          </msink:context>
        </emma:interpretation>
      </emma:emma>
    </inkml:annotationXML>
    <inkml:trace contextRef="#ctx0" brushRef="#br0">-2949 2441 131 0,'0'0'41'0,"0"0"-5"16,0 0-14-16,0 0-10 15,0 0-7-15,19 18-5 16,-19-18-1-16,34 28 1 16,-8-8-1-16,4 7 1 15,8 7 1-15,3 5-1 16,7 9 0-16,5 3 0 16,5 7 0-16,0 0 0 15,1 3 0-15,1-3-1 0,-3-4 2 16,-3-2-2-1,-8-10 1-15,-3-4-1 16,-6-4 2-16,-4-4-2 16,-7-8 1-16,-4-3-1 0,-5-2-2 15,-17-17-10-15,22 19-9 16,-22-19-7-16,0 0-4 16,-2-17-1-16,2 17 0 15,-25-39-1-15,4 8 3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6:14.4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6F85AF-6336-4691-AE63-1730E51D9216}" emma:medium="tactile" emma:mode="ink">
          <msink:context xmlns:msink="http://schemas.microsoft.com/ink/2010/main" type="inkDrawing" rotatedBoundingBox="20113,16311 20493,15554 20576,15596 20196,16352" semanticType="callout" shapeName="Other">
            <msink:sourceLink direction="with" ref="{3E7C2FA5-481C-46D2-AAEB-C78ECF8AF3E7}"/>
            <msink:sourceLink direction="with" ref="{9E49C7D2-E325-4EA1-8656-C2B9D85705BC}"/>
          </msink:context>
        </emma:interpretation>
      </emma:emma>
    </inkml:annotationXML>
    <inkml:trace contextRef="#ctx0" brushRef="#br0">-2322 2521 89 0,'0'0'34'16,"0"0"0"-16,-19-9-2 16,3 9-12-16,16 0-5 15,-30 19-6-15,11 3-3 16,-1 9-2-16,-3 11-4 16,-1 9-1-16,-1 7 0 15,-2 7 1-15,1 3 0 16,-3 5 2-16,3-3-2 15,1-7 1-15,-1-5-2 16,4-11 2-16,1-6-2 16,8-10-6-16,-3-18-8 0,16-13-7 15,0 0-6-15,0 0-5 16,-13-29-1-16,16 4 0 16,-1-9-1-16,1-7 6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5:06:13.1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615F77-0F6C-4AD5-9FC1-3F00B9B89BA6}" emma:medium="tactile" emma:mode="ink">
          <msink:context xmlns:msink="http://schemas.microsoft.com/ink/2010/main" type="writingRegion" rotatedBoundingBox="22895,11448 27417,11448 27417,14157 22895,14157"/>
        </emma:interpretation>
      </emma:emma>
    </inkml:annotationXML>
    <inkml:traceGroup>
      <inkml:annotationXML>
        <emma:emma xmlns:emma="http://www.w3.org/2003/04/emma" version="1.0">
          <emma:interpretation id="{D5EA03F0-3CF9-40AC-B233-E8F30D1525B0}" emma:medium="tactile" emma:mode="ink">
            <msink:context xmlns:msink="http://schemas.microsoft.com/ink/2010/main" type="paragraph" rotatedBoundingBox="22895,11448 27417,11448 27417,14157 22895,14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A579CA-53D7-47A4-8525-6CA1B10CA9E7}" emma:medium="tactile" emma:mode="ink">
              <msink:context xmlns:msink="http://schemas.microsoft.com/ink/2010/main" type="line" rotatedBoundingBox="22895,11448 27417,11448 27417,14157 22895,14157"/>
            </emma:interpretation>
          </emma:emma>
        </inkml:annotationXML>
        <inkml:traceGroup>
          <inkml:annotationXML>
            <emma:emma xmlns:emma="http://www.w3.org/2003/04/emma" version="1.0">
              <emma:interpretation id="{3E7C2FA5-481C-46D2-AAEB-C78ECF8AF3E7}" emma:medium="tactile" emma:mode="ink">
                <msink:context xmlns:msink="http://schemas.microsoft.com/ink/2010/main" type="inkWord" rotatedBoundingBox="23386,12763 24075,13860 23377,14298 22688,13201">
                  <msink:destinationLink direction="with" ref="{516F85AF-6336-4691-AE63-1730E51D9216}"/>
                  <msink:destinationLink direction="with" ref="{C2DCF352-15F1-443F-AE49-B9DCA49A0C64}"/>
                  <msink:destinationLink direction="with" ref="{C53A29B0-7DAB-4B14-8AF6-97985DBFAEA8}"/>
                </msink:context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28 177 24 0,'-17'10'17'0,"17"-10"-4"0,0 0-5 16,0 0 1-16,-14-24 0 16,14 24 2-16,2-24 0 15,-2 24-1-15,2-28 0 16,-1 12-2-16,-1 1-1 16,0 15-2-16,-1-31 1 15,1 31 3-15,-4-29 4 16,4 29-1-16,0-23 1 0,0 23-1 15,0 0 0-15,0 0 0 16,0 0-4 0,0 0-3-16,16 27-6 15,-8 3 0-15,4 13 1 16,3 5-1-16,6 3 0 0,3 7 1 16,3-2 0-16,4-5 0 15,1-4 1-15,2-9 0 16,2-13-1-16,2-6 0 15,-1-10 0-15,3-9 0 16,-1-12 0-16,2-10 0 16,-2-7-2-16,0-9 2 15,-1-6-1-15,-4-2 1 0,-1-3 0 16,-8 1 1 0,-3 4-1-16,-5 5 1 15,-6 6-1-15,-5 9 0 16,-4 7 0-16,-2 17 0 0,-7-18 0 15,7 18-1-15,0 0 1 16,-17 1-1-16,17-1 1 16,-7 17 0-16,7-17 0 15,4 29 0-15,1-7 0 16,5 6-1-16,2 4 1 16,2 5 0-16,3 8 0 15,3 2 0-15,3 6 0 16,-1 3 1-16,2 2-1 15,0 3 0-15,-2-1 1 16,-5-2 0-16,-4-2 0 16,-4 0 1-16,-11-5-2 15,-6 0 1-15,-8-5-1 0,-8-3 1 16,-5-4 0-16,-5-7-1 16,-5-3 0-16,-4-8 0 15,-3-9-1-15,-1-6 1 16,0-9-1-16,1-4 1 15,2-6-1-15,3-3 0 16,5-1 1-16,5 2-1 16,11 6-10-16,1-1-11 15,19 10-9-15,-15-3-2 16,15 3-1-16,0 0 0 16,22 25-2-16</inkml:trace>
        </inkml:traceGroup>
        <inkml:traceGroup>
          <inkml:annotationXML>
            <emma:emma xmlns:emma="http://www.w3.org/2003/04/emma" version="1.0">
              <emma:interpretation id="{9E49C7D2-E325-4EA1-8656-C2B9D85705BC}" emma:medium="tactile" emma:mode="ink">
                <msink:context xmlns:msink="http://schemas.microsoft.com/ink/2010/main" type="inkWord" rotatedBoundingBox="24524,11562 27324,11180 27510,12538 24709,12920">
                  <msink:destinationLink direction="with" ref="{C53A29B0-7DAB-4B14-8AF6-97985DBFAEA8}"/>
                  <msink:destinationLink direction="with" ref="{C2DCF352-15F1-443F-AE49-B9DCA49A0C64}"/>
                  <msink:destinationLink direction="with" ref="{516F85AF-6336-4691-AE63-1730E51D9216}"/>
                </msink:context>
              </emma:interpretation>
              <emma:one-of disjunction-type="recognition" id="oneOf1">
                <emma:interpretation id="interp5" emma:lang="en-US" emma:confidence="1">
                  <emma:literal>no</emma:literal>
                </emma:interpretation>
                <emma:interpretation id="interp6" emma:lang="en-US" emma:confidence="0">
                  <emma:literal>No</emma:literal>
                </emma:interpretation>
                <emma:interpretation id="interp7" emma:lang="en-US" emma:confidence="0">
                  <emma:literal>to</emma:literal>
                </emma:interpretation>
                <emma:interpretation id="interp8" emma:lang="en-US" emma:confidence="0">
                  <emma:literal>neo</emma:literal>
                </emma:interpretation>
                <emma:interpretation id="interp9" emma:lang="en-US" emma:confidence="0">
                  <emma:literal>so</emma:literal>
                </emma:interpretation>
              </emma:one-of>
            </emma:emma>
          </inkml:annotationXML>
          <inkml:trace contextRef="#ctx0" brushRef="#br1" timeOffset="5747.894">1632-1471 128 0,'4'-27'41'0,"8"10"-8"15,17 31-13-15,5 16-7 16,15 23-6-16,10 20-8 16,7 18 2-16,7 17-2 15,6 15 0-15,1 15 0 16,-3 0 1-16,-7-9 0 15,-10-15-2-15,-9-15 2 0,-12-21-1 16,-8-25 1 0,-14-22-1-16,-17-31 0 15,5-31 0-15,-19-20 0 16,-4-14 2-16,-8-13-2 0,-5-9 2 16,-1-5-1-16,6-3 1 15,6-2 0-15,6 1 0 16,14 5 0-16,12 2 0 15,15 7 0-15,14 9 0 16,12 14-1-16,11 16 0 16,9 21 0-16,9 22 0 15,7 25 0-15,6 20 0 0,-1 23 0 16,0 12 0 0,-5 12-1-16,-6 0 1 15,-8-4-1-15,-8-3 0 16,-7-10-8-16,-14-20-7 0,-4-15-6 15,-12-23-4-15,-3-13-4 16,-14-23-2-16,1-8-1 16,-7-19-1-16,-2-14 8 15,2-3 18-15</inkml:trace>
          <inkml:trace contextRef="#ctx0" brushRef="#br1" timeOffset="6148.0482">3855-1534 117 0,'25'-10'35'0,"-25"10"0"16,18-12-10-16,-18 12-7 15,-31-12-8-15,0 9-9 0,-10-2 0 16,-10 0 0-16,-5 3-1 16,-4 2 1-16,0 5-1 15,2 9 1-15,7 13-1 16,8 12 0-16,12 14 1 15,18 17-2-15,14 10 1 16,18 13-1-16,19 8 0 16,18 3-1-16,18-7 0 15,16-12 1-15,9-16 0 16,9-21 0-16,2-21 0 16,3-28 1-16,-5-27 0 15,-9-24 1-15,-16-18 0 16,-18-17 0-16,-15-10 0 0,-21-9-1 15,-24-1 1-15,-22 7-1 16,-21 10 1-16,-15 15-1 16,-12 13 0-16,-8 20 0 15,-5 15-1-15,1 20-12 16,-2 7-11-16,11 8-11 16,6-1-1-16,11-3-5 15,9-11-4-15,7-10 0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18:45.0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F1C7B0-2E26-4D15-B436-90E5816DA248}" emma:medium="tactile" emma:mode="ink">
          <msink:context xmlns:msink="http://schemas.microsoft.com/ink/2010/main" type="inkDrawing" rotatedBoundingBox="3527,5401 7791,6875 7114,8833 2850,7358" hotPoints="2245,6843 0,0 7115,8911" semanticType="enclosure" shapeName="RightTriangle"/>
        </emma:interpretation>
      </emma:emma>
    </inkml:annotationXML>
    <inkml:trace contextRef="#ctx0" brushRef="#br0">0 3 41 0,'0'0'19'0,"0"0"-3"16,27 0 1-16,-10-2-1 15,1-1 1-15,5 6 0 16,-4-1-1-16,7 4 0 16,-6-2 1-16,11 4-1 0,-5-3-3 15,8 6-4-15,-2-3-3 16,6 1-2-16,-2-1-2 15,5 4 0-15,1-2-2 16,4 2-1-16,7-2 1 16,2 1 0-16,3-3 0 15,7 2 0-15,3 1-1 16,4-5 1-16,3 1 0 16,3 0-1-16,-1 0 0 15,3-2 1-15,6 0-1 16,1-2 1-16,2 1-1 15,-4-2 0-15,4-1 1 0,-2 1-1 16,0-4 1-16,0 2-1 16,-5-3 1-16,0-2-1 15,0-2 1 1,3-2-1-16,-3 3 1 0,0-5 0 16,0 5 0-16,-2 0 0 15,-5 1-1-15,-2 2 1 16,-3 0 0-16,-5 1 0 15,2-2 0-15,-4 1-1 16,0 0 1-16,-1-1 0 16,-3-3 0-16,1 4 0 15,-4 1 0-15,-3-1-1 16,-3 3 1-16,-2 0 0 0,-4 2 0 16,-1-1 0-1,-2 1 0-15,-2 1 0 0,0 1 0 16,-5-1 0-1,0 1 0-15,-3-3 1 0,-4 1-1 16,-4 0 0-16,-6-1 0 16,-17-1 1-16,20 0-4 15,-20 0-12-15,0 0-8 16,0-18-6-16,0 18-5 16,-3-26 2-16,3 26-1 15,0-36-1-15,1 14 6 16</inkml:trace>
    <inkml:trace contextRef="#ctx0" brushRef="#br0" timeOffset="6812.0748">-104 147 38 0,'0'0'21'0,"17"7"2"16,-7 8 3-16,1 1 0 15,9 9-2-15,0 3-2 16,10 11-4-16,-1-2-2 16,8 9-3-16,-1 0-3 15,10 2-7-15,0 3-2 16,4-4-2-16,3 1 2 15,-1-2-1-15,6-2 0 16,4-1 0-16,4-4-1 16,3-2 1-16,4 3 0 0,1-3-1 15,2 4 1-15,3 0 0 16,-2 1-1-16,-1 1 1 16,-4 3-1-1,5 0 1-15,0 0-1 0,3 1-1 16,2 3 2-16,2-4-2 15,3 1 1-15,0-2 0 16,1-1 0-16,1-3 0 16,-2-4 1-16,0-1-1 15,-1-6 1-15,-4-2-1 16,-2-3 1-16,-3 1-1 16,-2-4 1-16,-4 0 0 15,-2-2 0-15,-4-1 0 0,-7-2-1 16,1-2 1-16,-4 1 0 15,1-6 0-15,-3 0 0 16,-3-1 0 0,-1 1-1-16,-3 0 1 0,0 4 0 15,-3 1 0-15,0 2 0 16,-4 4 0-16,-3-1 0 16,-2 0 0-16,-2 3 0 15,2-3 0-15,-4 0 0 16,-1-3-1-16,0-1 1 15,-4-3 0-15,-1-1 0 16,0-2 0-16,-2-3-1 16,-3 0 1-16,5 3 0 0,-4-1 0 15,6-1 0 1,-4 6-1-16,4-2 1 16,1-2-1-16,-1 4 1 15,-4-2 0-15,-2-4 0 0,1 2-1 16,-21-10-8-16,20 11-10 15,-20-11-8-15,0 0-5 16,0 0-1-16,-10-19-1 16,-5 5 1-16,-8-8 3 15</inkml:trace>
    <inkml:trace contextRef="#ctx0" brushRef="#br0" timeOffset="2104.3183">3870 159 34 0,'0'0'19'0,"0"0"-2"16,0 0-4-16,0 0-3 15,0 0 1-15,0 0 0 16,0 0 0-16,0 0 2 15,0 17 0-15,0-17 1 16,6 17 1-16,-6-17-1 16,9 21-2-16,-9-21-2 15,5 27-2-15,-3-10-2 16,3 3-2-16,-3 6-1 16,1 1-2-16,-3 4-1 15,2 3 0-15,-2 5 1 0,0 3-1 16,0 3 2-16,0-1-3 15,0 0 2-15,1 1-1 16,3 0 1-16,-1 1-1 16,1-1-1-16,3 1 1 15,-1 1 0-15,1 4 0 16,0-1 0-16,0 1 0 16,-5-2 0-16,3 0-1 15,-2 1 0-15,-3-6 0 16,0-1 0-16,0-3 0 15,-2 0 0-15,1-5 0 16,-3-1-1-16,4-1 1 16,-3-4 1-16,3 0 0 0,2-4 0 15,-2 1 0-15,1-4 0 16,1-2 0-16,0 1 1 16,-1-1-1-1,3-1 0-15,-1 1 0 0,-1 1 0 16,0-3 1-16,1 5-2 15,-1-3 2-15,1 0-1 16,1-1 0-16,-1 2 0 16,0-3 0-16,2 1 0 15,1 0 0-15,-3-2 0 16,0 1 0-16,1-1 0 16,-1 0 0-16,-1-1 0 15,0-1 0-15,-2-15 0 0,1 24-1 16,-1-24 1-1,2 15 0-15,-2-15 0 16,0 0-1-16,0 0 0 16,0 0-9-16,-2 17-8 0,2-17-7 15,0 0-8-15,0 0-1 16,-13-18 0-16,13 18-2 16,-16-23 2-16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39.6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D6FE09-1547-4912-9F06-7256C40AB375}" emma:medium="tactile" emma:mode="ink">
          <msink:context xmlns:msink="http://schemas.microsoft.com/ink/2010/main" type="inkDrawing" rotatedBoundingBox="6817,11705 9935,10511 10156,11086 7037,12281" semanticType="callout" shapeName="Other">
            <msink:sourceLink direction="with" ref="{04D00679-00EB-4C39-82DE-06C7D18D5B68}"/>
          </msink:context>
        </emma:interpretation>
      </emma:emma>
    </inkml:annotationXML>
    <inkml:trace contextRef="#ctx0" brushRef="#br0">29 1372 34 0,'0'0'19'0,"0"0"0"15,-15 5 1-15,15-5 5 16,0 0 0-16,-15-11-3 16,15 11-1-16,0-15-4 15,0 15-2-15,0-17-4 16,0 17-3-16,6-25-7 16,-1 8-1-16,2-6 0 15,2 1 0-15,3-2 1 16,1-4-1-16,5-1-1 15,0-5 2-15,4-2-2 16,4 0 1-16,5-5 0 16,1-3-1-16,6-5 1 15,-1-2-1-15,6-1 1 0,5 3-1 16,0-2 1-16,3 0 0 16,2 2-1-16,1 4 1 15,4 5 0-15,4 2 0 16,3-3 0-16,1 2 1 15,6 5 0-15,0 2-1 16,3 3 1-16,3 0 0 16,-1 3-1-16,3 1 2 15,4 4-2-15,5-1 0 16,3 2 0-16,5-1 0 16,2 1 1-16,0 0-1 15,0 1 0-15,2 0 0 16,-6 0 1-16,-2 6-2 0,-3-4 2 15,-3 3-1-15,-3 4 1 16,-2 3-1 0,-4 4 0-16,-6 4 1 15,-6 6-1-15,-4 5 1 0,-11 2-1 16,-3 3 0-16,-9 0 0 16,-5 3 0-16,-6-1-1 15,-5-2 1-15,-5 0 0 16,-18-17-1-16,23 22 1 15,-23-22 0-15,12 15-7 16,-12-15-9-16,0 0-6 16,0 0-7-16,0 0-4 15,-17-6 0-15,17 6 0 0,-17-16-2 16,17 16 7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18:59.0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BE3173-9C3C-483B-BF1E-E79713F2AA0D}" emma:medium="tactile" emma:mode="ink">
          <msink:context xmlns:msink="http://schemas.microsoft.com/ink/2010/main" type="writingRegion" rotatedBoundingBox="3397,5078 18691,3408 19558,11349 4264,13019">
            <msink:destinationLink direction="with" ref="{3DEC2B88-497B-4C22-9373-F9F75BBE03A8}"/>
          </msink:context>
        </emma:interpretation>
      </emma:emma>
    </inkml:annotationXML>
    <inkml:traceGroup>
      <inkml:annotationXML>
        <emma:emma xmlns:emma="http://www.w3.org/2003/04/emma" version="1.0">
          <emma:interpretation id="{9A0A7632-155E-4D9C-9A11-13B4F23D96B2}" emma:medium="tactile" emma:mode="ink">
            <msink:context xmlns:msink="http://schemas.microsoft.com/ink/2010/main" type="paragraph" rotatedBoundingBox="4586,4948 18691,3408 18936,5657 4832,71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ECF4EF-D495-443A-83EB-C8DC6A4B7414}" emma:medium="tactile" emma:mode="ink">
              <msink:context xmlns:msink="http://schemas.microsoft.com/ink/2010/main" type="line" rotatedBoundingBox="4586,4948 18691,3408 18936,5657 4832,7197"/>
            </emma:interpretation>
          </emma:emma>
        </inkml:annotationXML>
        <inkml:traceGroup>
          <inkml:annotationXML>
            <emma:emma xmlns:emma="http://www.w3.org/2003/04/emma" version="1.0">
              <emma:interpretation id="{8E62640D-D224-46AB-B6E0-EA2ABCDEF36D}" emma:medium="tactile" emma:mode="ink">
                <msink:context xmlns:msink="http://schemas.microsoft.com/ink/2010/main" type="inkWord" rotatedBoundingBox="10284,4326 12681,4064 12916,6215 10519,6477"/>
              </emma:interpretation>
              <emma:one-of disjunction-type="recognition" id="oneOf0">
                <emma:interpretation id="interp0" emma:lang="en-US" emma:confidence="0">
                  <emma:literal>verve,"</emma:literal>
                </emma:interpretation>
                <emma:interpretation id="interp1" emma:lang="en-US" emma:confidence="0">
                  <emma:literal>we've,"</emma:literal>
                </emma:interpretation>
                <emma:interpretation id="interp2" emma:lang="en-US" emma:confidence="0">
                  <emma:literal>venue,"</emma:literal>
                </emma:interpretation>
                <emma:interpretation id="interp3" emma:lang="en-US" emma:confidence="0">
                  <emma:literal>reeve,"</emma:literal>
                </emma:interpretation>
                <emma:interpretation id="interp4" emma:lang="en-US" emma:confidence="0">
                  <emma:literal>"eve,"</emma:literal>
                </emma:interpretation>
              </emma:one-of>
            </emma:emma>
          </inkml:annotationXML>
          <inkml:trace contextRef="#ctx0" brushRef="#br0">5622-1224 64 0,'0'0'36'0,"0"0"-1"0,5-22-6 16,-5 22-6-16,0 0-2 16,0 0-2-16,0 0-4 15,0 0-4 1,23-2-9-16,-3 16-2 0,9 5 0 15,7 8 0-15,10 9 0 16,9 4 0-16,6 8 0 16,4 3 0-16,2 4 0 15,-1-4 0-15,-3 0 0 16,-1-9 0-16,-8-4 0 16,-6-9 0-16,-7-6-3 15,-10-14-13-15,-2-2-9 0,-29-7-4 16,25-24-5-16,-26-2 1 15,-4-1-1-15,-12-9 0 16,-2-6 3 0</inkml:trace>
          <inkml:trace contextRef="#ctx0" brushRef="#br0" timeOffset="307.6343">6134-1445 86 0,'-12'-16'31'0,"12"16"3"16,-13 26-9-16,8 5-5 16,-9 3-2-16,4 13-3 0,-11 4-1 15,4 11-4 1,-8-3-8-16,-3 1-2 16,-2 1 0-16,-3-3 0 15,2-2 0-15,1-7 0 0,4-6 0 16,2-9-2-16,9-2-9 15,1-15-3-15,12 2-2 16,2-19-3-16,0 0-4 16,24-2-3-16,4-6-3 15,-4-11 1-15,8-6 5 16,7-3 3-16,0-9 0 16,8-4 4-16</inkml:trace>
          <inkml:trace contextRef="#ctx0" brushRef="#br0" timeOffset="729.7896">6884-1665 82 0,'5'24'35'16,"-15"-9"1"-16,4 13-9 15,-7-3-4-15,4 13-3 16,-6-1-3-16,5 11-5 16,-2 3-9-16,0 3-3 15,3 4 0-15,1 0 0 16,1 3 0-16,2-1 0 16,6-4 0-16,3-5 0 15,6-5 0-15,5-4 0 0,8-7 0 16,2-5 0-16,8-8 0 15,2-5 0-15,5-5 0 16,4-5 0-16,-1-4 0 16,5-4 0-16,-1-6 0 15,1-3 0-15,2-6 0 16,-4-4 0-16,3-2-11 16,-11-7-9-16,1-2-8 15,-13-4-4-15,-4-1-2 16,-15-7-5-16,-9 2-3 15,-12-1 5-15</inkml:trace>
          <inkml:trace contextRef="#ctx0" brushRef="#br0" timeOffset="936.965">6937-1239 85 0,'-6'27'32'15,"5"-5"-1"-15,2 0-7 16,-1-22-15-16,12 24 0 16,-12-24-4-16,35 2-9 15,-6-12-11-15,6-8-10 16,11-5-6-16,9-6-4 16,10-7-2-16,8-3-4 0</inkml:trace>
          <inkml:trace contextRef="#ctx0" brushRef="#br0" timeOffset="-578.7359">7693-402 36 0,'20'15'11'16,"1"2"1"0,3 2-3-16,5 2-3 15,6-1 2-15,0 4-1 16,2 0 1-16,1-1-2 0,-2 3 0 15,1 1-2-15,1 6-1 16,-4 1-1-16,-4 3 0 16,-2 4 1-16,-6 1 2 15,-3 1 1-15,-4 1 0 16,-10-1 2-16,-1-4 1 16,-15-3 3-16,-1-1 1 15,-13-6 2-15,1 4-2 16,-7-11-1-16,4 3-2 15,-5-8-2-15,4-3-8 16,8-4-11-16,-1-8-11 16,21-2-10-16,-19-14-2 15,18-4-6-15,-1-10-2 0,5-6 0 16,4-7 26-16</inkml:trace>
          <inkml:trace contextRef="#ctx0" brushRef="#br1" timeOffset="-13546.7451">2016 495 51 0,'-16'-3'21'16,"16"3"0"-16,0 0 0 16,0 0 1-16,0 0-1 15,16 0-2-15,1 5-3 16,-2-2-2-16,7 6-1 16,0-3-4-16,6 6-2 15,1 2-6-15,0 0-1 16,0 3-1-16,0 0 2 15,2 1-2-15,-2 3 2 0,-2-1-1 16,-2 2 0-16,-1 1 1 16,-3-1 0-16,-2 0 0 15,-4-2 0-15,-3 4 1 16,-4-2-1-16,-6 4 0 16,-5-1-1-16,-7 1 1 15,-4 1-1-15,-5 0 0 16,-3 4-1-16,-4-6 1 15,-4 1 0-15,1-2 0 16,0-4 0-16,-2-1 0 16,5-2 0-16,1-3 0 15,4-6 0-15,6 2-13 16,-1-13-14-16,16 3-10 0,-1-19-5 16,9-5-1-16,13-11-2 15,11-17 9-15</inkml:trace>
          <inkml:trace contextRef="#ctx0" brushRef="#br1" timeOffset="-10575.6688">-2 0 120 0,'2'27'41'16,"-6"2"-8"-16,15 8-11 15,-5 1-8-15,13 8-1 16,0 1-7 0,3 3-7-16,4-3 1 0,1-2-1 15,0-4 0-15,-1-7 0 16,-2-5 0-16,-4-11 0 15,3-8 1-15,-3-8 0 16,-3-9-1-16,-1-10 1 16,-5-6 0-16,3-8 0 15,-5-7 0-15,1-4 0 16,-7-2 0-16,-1-4 0 16,-4 4 0-16,-1 3 1 15,-6 3-1-15,1 6 0 0,-2 8 0 16,-1 9 0-1,11 15 1-15,-17-15-1 16,17 15-3-16,0 0-11 0,0 0-8 16,4 15-8-16,-4-15-4 15,25 24 0-15,-4-7-1 16,-2 0-1-16,4 2 2 16</inkml:trace>
          <inkml:trace contextRef="#ctx0" brushRef="#br1" timeOffset="-10218.9318">520 279 100 0,'0'0'37'0,"0"0"-2"15,0 0-9-15,0 0-7 16,28 14-8-16,-4-4-4 16,8 0-4-16,6 5-3 15,3 2-1-15,3 2 0 16,2 1 1-16,-3 1 0 16,-2-1 0-16,-4-1 0 15,-8 0 0-15,-7-6-6 16,-1-1-5-16,-21-12-4 15,22 12-6-15,-22-12-1 0,0 0-7 16,0 0-3-16,5-17-2 16,-10 2 4-16,-3-6 7 15,-3-1 11-15</inkml:trace>
          <inkml:trace contextRef="#ctx0" brushRef="#br1" timeOffset="-10003.2979">826 156 80 0,'-24'24'33'0,"-8"2"2"15,3 8-7-15,-6 0-5 16,10 10-6-16,-4-5-4 0,10 5-4 16,2-6-3-16,8-6-7 15,8-3-13-15,1-12-10 16,0-17-8-16,24 0-7 15,0-20-4-15,3-13 0 16,7-7-1-16</inkml:trace>
          <inkml:trace contextRef="#ctx0" brushRef="#br0" timeOffset="4752.0046">13302-1311 124 0,'0'0'42'16,"-9"21"1"-16,9-21-20 15,5 32-7-15,4-8-9 16,9 15-7-16,5 4 0 15,6 11 0-15,3 7 0 16,9 7 0-16,3 6 0 16,6-3 0-16,8 0 0 0,5-1 0 15,4-5 0 1,-1-11 0-16,4-4 0 16,-8-14 0-16,6-4-22 15,-13-13-4-15,-3-4-5 0,-14-17-2 16,-6 0-1-16,-14-15-1 15,-7-5 8-15,-5-8 5 16,-13-11 6-16,-2-9 8 16</inkml:trace>
          <inkml:trace contextRef="#ctx0" brushRef="#br0" timeOffset="5039.9969">14018-1289 53 0,'-15'-39'20'15,"-2"14"3"-15,0 9-1 16,-5 8-5-16,5 15 1 16,-7-1 1-16,5 18-1 0,-12 2 0 15,6 15-2-15,-9 5-2 16,1 15-3-16,-4 4-5 16,1 11-6-16,-5 4 0 15,3 0 0-15,2-3 0 16,4-6 0-16,3-8 0 15,2-13 0-15,11-8-14 16,1-20-9-16,17-6-8 16,-2-16-5-16,20-11-4 15,1-11-2-15,11-7 4 16,9-3 8-16</inkml:trace>
        </inkml:traceGroup>
      </inkml:traceGroup>
    </inkml:traceGroup>
    <inkml:traceGroup>
      <inkml:annotationXML>
        <emma:emma xmlns:emma="http://www.w3.org/2003/04/emma" version="1.0">
          <emma:interpretation id="{D761FAE8-238D-4A91-A943-CEA2FA7A5327}" emma:medium="tactile" emma:mode="ink">
            <msink:context xmlns:msink="http://schemas.microsoft.com/ink/2010/main" type="paragraph" rotatedBoundingBox="3787,8677 8314,6821 8921,8302 4394,10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4DB365-1C55-46E1-8D5D-BF3C5B116935}" emma:medium="tactile" emma:mode="ink">
              <msink:context xmlns:msink="http://schemas.microsoft.com/ink/2010/main" type="inkBullet" rotatedBoundingBox="7652,7141 8332,6863 8913,8280 8233,8559"/>
            </emma:interpretation>
            <emma:one-of disjunction-type="recognition" id="oneOf1">
              <emma:interpretation id="interp5" emma:lang="en-US" emma:confidence="0">
                <emma:literal>Vy</emma:literal>
              </emma:interpretation>
              <emma:interpretation id="interp6" emma:lang="en-US" emma:confidence="0">
                <emma:literal>by</emma:literal>
              </emma:interpretation>
              <emma:interpretation id="interp7" emma:lang="en-US" emma:confidence="0">
                <emma:literal>way</emma:literal>
              </emma:interpretation>
              <emma:interpretation id="interp8" emma:lang="en-US" emma:confidence="0">
                <emma:literal>vy</emma:literal>
              </emma:interpretation>
              <emma:interpretation id="interp9" emma:lang="en-US" emma:confidence="0">
                <emma:literal>Wry</emma:literal>
              </emma:interpretation>
            </emma:one-of>
          </emma:emma>
        </inkml:annotationXML>
        <inkml:trace contextRef="#ctx0" brushRef="#br1" timeOffset="-9147.3897">3069 1246 140 0,'0'0'41'0,"-21"27"-7"16,18 0-15-16,-1 0-11 15,6 7-9-15,7 9 0 16,1 5 0-16,2 8-1 16,2 2 1-16,1 0 0 15,0-6 0-15,2-4 1 16,0-6 0-16,-1-9 0 16,-3-9 0-16,4-18 0 15,1-12 0-15,-1-13 1 16,-2-10-1-16,0-12 0 15,-1-5 0-15,1-5 0 0,-3-5 1 16,0 2-1-16,-5 1 0 16,0 2 0-16,-2 8 1 15,-2 9-1-15,-3 5 1 16,0 9-1-16,0 3-1 16,0 17-12-16,0 0-10 15,0 0-8-15,0 0-4 16,14 27-3-16,-14-27-2 15,22 29 0-15</inkml:trace>
        <inkml:trace contextRef="#ctx0" brushRef="#br1" timeOffset="-8540.3432">3513 1688 107 0,'-11'17'39'15,"4"5"-2"-15,2-6-10 16,9 9-10-16,-3-3-10 16,8 6-7-16,1-5-1 15,7 1 2-15,0 2-1 16,6-8 0-16,-1-2 0 0,2-8 0 15,1-8 0-15,3-10 0 16,-1-4 1-16,0-6-1 16,-1-4 0-16,-4-5 0 15,0-1 0-15,-6 1 0 16,-3 1 1-16,-4 3-1 16,-2 5 0-16,-4 2 0 15,-3 18-1-15,2-22 1 16,-2 22 0-16,0 0 0 15,0 0 0-15,0 0 0 16,0 0-1-16,13 28 1 16,-1-6 0-16,4 8 0 15,6 10 0-15,0 4-1 0,10 10 0 16,1 2 0-16,1 6 0 16,-2 1 0-16,1 0 0 15,-7 0 1 1,-8-7-1-16,-6-2 2 0,-8-4-1 15,-9-6 1-15,-7-7 0 16,-9-6 0-16,-8-7-1 16,-3-11 0-16,-4-4 0 15,0-6 0-15,-2-8-1 16,-1-12-12-16,10 7-13 16,-2-9-9-16,13 0 0 15,1-3-1-15,8-8-1 16,4-4 0-16</inkml:trace>
      </inkml:traceGroup>
      <inkml:traceGroup>
        <inkml:annotationXML>
          <emma:emma xmlns:emma="http://www.w3.org/2003/04/emma" version="1.0">
            <emma:interpretation id="{2EA8660D-3545-42B9-8C97-72DE8A7F628C}" emma:medium="tactile" emma:mode="ink">
              <msink:context xmlns:msink="http://schemas.microsoft.com/ink/2010/main" type="line" rotatedBoundingBox="3787,8677 6967,7373 7574,8854 4394,10157">
                <msink:destinationLink direction="with" ref="{83B23A5B-5D05-4D8A-9396-03126FBF61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2505F57-FF31-4B44-AF5E-C6B92FD53ED0}" emma:medium="tactile" emma:mode="ink">
                <msink:context xmlns:msink="http://schemas.microsoft.com/ink/2010/main" type="inkWord" rotatedBoundingBox="3787,8677 6967,7373 7574,8854 4394,10157"/>
              </emma:interpretation>
              <emma:one-of disjunction-type="recognition" id="oneOf2">
                <emma:interpretation id="interp10" emma:lang="en-US" emma:confidence="0">
                  <emma:literal>vps.</emma:literal>
                </emma:interpretation>
                <emma:interpretation id="interp11" emma:lang="en-US" emma:confidence="0">
                  <emma:literal>Vps</emma:literal>
                </emma:interpretation>
                <emma:interpretation id="interp12" emma:lang="en-US" emma:confidence="0">
                  <emma:literal>Vps.</emma:literal>
                </emma:interpretation>
                <emma:interpretation id="interp13" emma:lang="en-US" emma:confidence="0">
                  <emma:literal>VCRs.</emma:literal>
                </emma:interpretation>
                <emma:interpretation id="interp14" emma:lang="en-US" emma:confidence="0">
                  <emma:literal>'Va</emma:literal>
                </emma:interpretation>
              </emma:one-of>
            </emma:emma>
          </inkml:annotationXML>
          <inkml:trace contextRef="#ctx0" brushRef="#br1" timeOffset="-11467.0497">2217 2663 146 0,'0'0'36'16,"-2"26"-4"-16,2-26-16 15,9 24-10-15,-9-24-6 0,25 29 1 16,-7-12-1-1,-3 0-1-15,4 2 0 16,-1-2 0-16,1 1 0 16,-2-1 0-16,4-1 0 0,-6-1 0 15,2-1 0-15,-1-8 0 16,1 1 1-16,-17-7-1 16,30-8 0-16,-11-3 1 15,-2 0 0-15,7-7 0 16,-2-2 0-16,2 3 0 15,-2-7 0-15,1 0-11 16,2 6-12-16,-8-1-10 0,4-5-7 16,-4 2-1-1,-4-4 0-15,1-1 5 16</inkml:trace>
          <inkml:trace contextRef="#ctx0" brushRef="#br1" timeOffset="-6847.3053">1952 2437 121 0,'-18'0'34'16,"18"0"1"-16,-2 15-16 16,12 6-8-16,2-1-8 15,9 4-3-15,3 5 0 16,5 2 0-16,3 4-1 15,0-2 1-15,3 4 0 16,-1-4 0-16,-4 6 0 0,-2 2 0 16,-8-2 1-1,-3 2-1-15,-10-2 1 16,-5 2 0-16,-7-2 1 16,-7 0 0-16,-9-9 0 0,1-1 0 15,-4-5 0-15,-2-3-1 16,-3-8-1-16,-7-3-9 15,7 2-11-15,-8-8-9 16,4 1-7-16,-6-7 0 16,5 0-2-16,-2-6 1 15,5-4 7-15</inkml:trace>
          <inkml:trace contextRef="#ctx0" brushRef="#br1" timeOffset="-6147.2764">-898 2823 149 0,'0'0'36'16,"-5"16"-3"-16,15 6-18 15,-1 2-9-15,8 8-6 16,5 7 0-16,5 5-1 16,4 9 0-16,5 8 0 15,1 8 1-15,1-1 0 16,1 3-1-16,-1-3 1 15,-1-3 0-15,-1-7 0 16,-3-7-1-16,-3-15 1 0,-2-13-1 16,-6-7 1-16,0-11 0 15,-3-7-1-15,-2-11 1 16,-4-5 0-16,-2-7 0 16,-1-6 0-16,-5-10 0 15,2-3 0-15,-5-12 0 16,-2 0-1-16,0-5 2 15,-2-1-2-15,2 3 2 16,-2 3-1-16,2 5 0 16,0 5 0-16,2 12 0 15,0 5 1-15,1 6-1 16,2 5 0-16,-5 18-7 0,9-19-9 16,-9 19-10-16,17-3-5 15,-17 3-3-15,17 15 1 16,-5 2-2-16,-4 3-1 15</inkml:trace>
          <inkml:trace contextRef="#ctx0" brushRef="#br1" timeOffset="-5223.6711">-96 3520 65 0,'-7'23'29'16,"-1"5"0"-16,1 2-7 15,7 8-5-15,-3-3-2 16,9 5-4-16,0-5-3 16,4 6 0-16,-3-12-1 15,3 2 0-15,-3-11-2 16,0-4-1-16,-7-16-4 15,0 0 0-15,0 0 1 0,0 0-1 16,0 0 0-16,-11-19 0 16,1 2 0-16,0-5 0 15,-2-2 0-15,2-5-1 16,-1-3 1-16,3-1 0 16,1-3 0-16,4-3 0 15,6-2 1-15,2-3-1 16,7 2 0-16,2 3 1 15,6 3-1-15,2 3 0 16,4 11-1-16,3 5 1 16,-2 10 0-16,-1 9 0 15,1 10 0-15,-1 5 0 16,-4 7-1-16,-3 1 1 0,-6 6-1 16,-2 0 1-16,-6-1 0 15,-7-2-1-15,-5-3 1 16,-5-3 0-16,-3-3 1 15,-4-7-1-15,-1-7 1 16,-2-2-1-16,-1-3 0 16,1-1 1-16,2-4-1 15,1 0 0-15,2 1 1 16,17 4-2-16,-22-7 1 16,22 7 0-16,0 0 0 15,0 0 0-15,0 0 0 16,0 0 0-16,15 5 0 15,-15-5 0-15,31 16 0 0,-9-8 0 16,4 8 0-16,4 1 0 16,3 1 0-16,1 4 0 15,5 1 0-15,0 2 0 16,-3 1-1-16,-2 3 2 16,-5-2-1-16,-5 2 1 15,-3 0-1-15,-4-2 1 16,-9-2-1-16,-4-1 1 15,-1-3-1-15,-3-21-17 16,0 23-15-16,0-23-3 16,0 0-2-16,-3-32 0 15,4-5-3-15</inkml:trace>
        </inkml:traceGroup>
      </inkml:traceGroup>
    </inkml:traceGroup>
    <inkml:traceGroup>
      <inkml:annotationXML>
        <emma:emma xmlns:emma="http://www.w3.org/2003/04/emma" version="1.0">
          <emma:interpretation id="{7DDB514D-3E13-46DE-BBD5-F177D4CB0F8F}" emma:medium="tactile" emma:mode="ink">
            <msink:context xmlns:msink="http://schemas.microsoft.com/ink/2010/main" type="paragraph" rotatedBoundingBox="17286,8099 19367,11230 18406,11869 16325,87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DBB22D-3E72-4EA2-8E8E-3A510710E4A3}" emma:medium="tactile" emma:mode="ink">
              <msink:context xmlns:msink="http://schemas.microsoft.com/ink/2010/main" type="inkBullet" rotatedBoundingBox="17286,8099 18311,9642 17351,10280 16325,8738"/>
            </emma:interpretation>
            <emma:one-of disjunction-type="recognition" id="oneOf3">
              <emma:interpretation id="interp15" emma:lang="en-US" emma:confidence="0">
                <emma:literal>Upon</emma:literal>
              </emma:interpretation>
              <emma:interpretation id="interp16" emma:lang="en-US" emma:confidence="0">
                <emma:literal>Upton</emma:literal>
              </emma:interpretation>
              <emma:interpretation id="interp17" emma:lang="en-US" emma:confidence="0">
                <emma:literal>Updo</emma:literal>
              </emma:interpretation>
              <emma:interpretation id="interp18" emma:lang="en-US" emma:confidence="0">
                <emma:literal>vapor</emma:literal>
              </emma:interpretation>
              <emma:interpretation id="interp19" emma:lang="en-US" emma:confidence="0">
                <emma:literal>Upd</emma:literal>
              </emma:interpretation>
            </emma:one-of>
          </emma:emma>
        </inkml:annotationXML>
        <inkml:trace contextRef="#ctx0" brushRef="#br0" timeOffset="6660.5951">11813 2767 182 0,'5'53'38'0,"11"15"-3"15,2 7-35-15,8 12 0 16,8 12 0-16,7 8 0 0,7 5 0 16,0-3 0-16,1-12 0 15,-1-8 0-15,1-15 0 16,-4-16 0-16,-4-22 0 15,-4-16 0-15,-8-23 0 16,-5-14 0-16,-5-12 0 16,-7-12-1-16,-3-15 2 15,-3-7-1-15,-4-10 0 16,-2-5 0-16,0-4 0 16,-2-5 0-16,-1-5 0 15,3-3 0-15,3 0 0 16,4 1 0-16,3 9-2 15,2 5-6-15,7 15-5 0,-3 6-6 16,13 25-9-16,-4 8-4 16,6 28 0-16,-6 8-1 15,3 21 1-15,-6 9 3 16</inkml:trace>
        <inkml:trace contextRef="#ctx0" brushRef="#br0" timeOffset="7585.1423">12832 3513 119 0,'7'34'25'16,"3"7"0"-16,-1 6-16 16,8 8-8-16,5 4-1 15,4 6 2-15,1 0-3 16,-1-2-1-16,-1-4-2 15,-1-8-5-15,-4-8-3 0,-4-9-2 16,-4-9-1 0,-12-25 0-16,0 0 3 0,0 0 1 15,-19-15 3 1,0-14 4-16,-3-10 3 0,-4-9 3 16,-4-6 4-16,2-7 0 15,1-4 4-15,3-7-2 16,0-4 2-16,7 1 0 15,4-2 0-15,9 3-2 16,4 4-1-16,9 8-1 16,6 8-3-16,6 13-1 15,8 11-2-15,6 12-3 0,6 13-4 16,2 12-1 0,3 14-1-16,-3 2-1 15,3 15-1-15,-9-1-1 16,-2 8-1-16,-12-6 1 15,-4 0 2-15,-8-5 1 0,-11-7 1 16,-7-3 0-16,-10-9 2 16,-6-1 2-16,-4-2 1 15,-4 0 2-15,-4 0 1 16,-1 3 0-16,-2 0 1 16,2 2-2-16,4 2 1 15,5 5 2-15,3-5-3 16,7-1 3-16,3-2-3 0,14-16 3 15,-5 23 0 1,5-23 1-16,15 7-1 16,-15-7-2-16,24-7 2 15,-24 7-2-15,31-17 2 0,-16 6-1 16,1 0 0-16,-16 11 0 16,22-17 0-16,-22 17 0 15,20-12 0-15,-20 12 0 16,0 0-1-16,21-1 0 15,-21 1 1-15,0 0-2 16,18 18 1-16,-18-18 0 16,9 16 0-16,-9-16 0 15,10 15-2-15,-10-15-1 16,0 0-2-16,7 15 1 16,-7-15-2-16,0 0-1 15,0 0-1-15,0 0-1 16,-17 11 5-16</inkml:trace>
        <inkml:trace contextRef="#ctx0" brushRef="#br0" timeOffset="8539.6749">12137 2718 123 0,'0'0'36'0,"0"0"-2"16,-23 10-7-16,4 2-8 16,7 20-7-16,-7 11-8 15,7 13-4-15,4 12 0 16,1 14 0-16,10 10 0 15,7 7 0-15,6-1 0 16,6-4 0-16,10-12 0 16,3-16 0-16,5-17-1 0,7-21 1 15,2-25 0 1,2-25 0-16,6-22 0 16,-1-18 0-16,-3-11 1 15,-4-7-1-15,-8-8 0 16,-8-1 0-16,-11 7 0 0,-10 13 0 15,-12 16 0-15,-7 14 0 16,-8 13 0-16,-4 18 0 16,-2 23 0-16,4 21 0 15,4 22 0-15,8 22 0 16,6 20 0-16,10 17 0 16,7 16 0-16,8 5 0 15,10-3 0-15,8-10 0 0,11-19 0 16,6-24 0-1,9-28-1-15,7-30 1 16,1-26-1-16,3-25 1 16,-6-19-1-16,-5-19 0 0,-14-13 1 15,-17-9-1-15,-20-13 3 16,-17-1-2-16,-21-2 2 16,-13 4-2-16,-13 9 1 15,-8 13-1-15,-5 18 0 16,0 19 0-16,4 28 0 15,6 24 0-15,14 33-7 16,5 16-13-16,17 31-9 16,5 12-5-16,21 22-2 15,1 6 1-15,14 11-3 16,2-1 0-16</inkml:trace>
      </inkml:traceGroup>
      <inkml:traceGroup>
        <inkml:annotationXML>
          <emma:emma xmlns:emma="http://www.w3.org/2003/04/emma" version="1.0">
            <emma:interpretation id="{F2CBEBFB-1BA9-4EA8-AF88-C4D707BB2C85}" emma:medium="tactile" emma:mode="ink">
              <msink:context xmlns:msink="http://schemas.microsoft.com/ink/2010/main" type="line" rotatedBoundingBox="18320,9966 19223,11326 18591,11746 17687,10387">
                <msink:destinationLink direction="with" ref="{83B23A5B-5D05-4D8A-9396-03126FBF61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19A022-5FA0-44BC-A15D-A4C8CDC9279F}" emma:medium="tactile" emma:mode="ink">
                <msink:context xmlns:msink="http://schemas.microsoft.com/ink/2010/main" type="inkWord" rotatedBoundingBox="18320,9966 19223,11326 18591,11746 17687,10387"/>
              </emma:interpretation>
              <emma:one-of disjunction-type="recognition" id="oneOf4">
                <emma:interpretation id="interp20" emma:lang="en-US" emma:confidence="1">
                  <emma:literal>R</emma:literal>
                </emma:interpretation>
                <emma:interpretation id="interp21" emma:lang="en-US" emma:confidence="0">
                  <emma:literal>&amp;</emma:literal>
                </emma:interpretation>
                <emma:interpretation id="interp22" emma:lang="en-US" emma:confidence="0">
                  <emma:literal>a</emma:literal>
                </emma:interpretation>
                <emma:interpretation id="interp23" emma:lang="en-US" emma:confidence="0">
                  <emma:literal>A</emma:literal>
                </emma:interpretation>
                <emma:interpretation id="interp2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9304.13">13211 4599 177 0,'-8'35'39'0,"11"15"-3"16,4 1-33-16,12 8-3 16,13 11 0-16,7 7 0 0,11 6 0 15,3 7 0-15,3 6 0 16,-1-6-5-16,1-3-6 16,-12-16-2-1,-3-4-2-15,-12-21 1 0,-8-11 1 16,-21-35 2-16,0 0 7 15,-17-22 8-15,-16-24 4 16,-4-13 5-16,-14-18 2 16,-6-11-1-16,-8-16-1 15,6-4-3-15,-1-4-2 16,10 3-7-16,11 4-1 16,12 6 0-16,15 9 0 15,17 10 0-15,17 10 0 0,14 7 0 16,13 14-3-16,10 9 3 15,5 15-2-15,3 13-2 16,6 21-5 0,-3 6-5-16,0 22-3 0,-15 6-6 15,-6 15-3-15,-16 3-3 16,-13 4-1-16,-21-2 0 16,-16-5 7-16,-16-9 5 15,-16-7 12-15,-8-6 8 16,-8-12 9-16,1-7 7 15,-1-8 5-15,7-6 5 16,6-6 4-16,15 3-1 16,6-6-6-16,31 6-5 0,0 0-4 15,0 0-4 1,41 17-3-16,9 0-4 16,9 7-4-16,18 7-1 15,9 6 0-15,9 6 0 0,4 8 0 16,-2 2 1-16,-3 5-1 15,-5 3 0-15,-10 0 0 16,-13 0 0-16,-11-1-4 16,-16-9-12-16,-8-7-9 15,-16-11-9-15,-10-15-2 16,-5-18-6-16,-29-15-1 16,0-22-2-16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19:01.8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F2F089-3BF0-48B0-A77A-4F450A3FA787}" emma:medium="tactile" emma:mode="ink">
          <msink:context xmlns:msink="http://schemas.microsoft.com/ink/2010/main" type="inkDrawing" rotatedBoundingBox="19298,3917 23365,9833 20131,12056 16063,6141" hotPoints="16297,6202 20719,6275 21334,11155 20615,11458" semanticType="enclosure" shapeName="Quadrilateral">
            <msink:destinationLink direction="with" ref="{C5EA8F13-2A7F-4647-98C8-DEE26FF32657}"/>
          </msink:context>
        </emma:interpretation>
      </emma:emma>
    </inkml:annotationXML>
    <inkml:trace contextRef="#ctx0" brushRef="#br0">-6-18 70 0,'-1'-20'19'0,"1"20"2"16,0 0 2-16,0 0 1 15,0 0-8-15,0 0 1 16,17 8-1-16,-17-8 1 16,8 43-1-16,-6-18-2 15,8 18-12-15,-3 6-2 16,1 18 0-16,-1 7 0 0,0 15 0 16,-2 10 0-16,0 8 0 15,4 12 0 1,-2 7 0-16,3 10 0 15,0-3 0-15,4 5 0 0,5 1 0 16,5-2 0-16,-1 0 0 16,6 3 0-16,-1-2 0 15,-3-2 0-15,6 2 0 16,-2 0 0-16,-2 3 0 16,-6 5 0-16,-1-3 0 15,-4 2 0-15,-1 0 0 16,-1-2 0-16,-6-4 0 15,-1-3 0-15,-2-8 0 0,4-7 0 16,-4 0-1-16,2-9 2 16,-4-5-1-1,6-5 0-15,-1-5 0 16,1-5 0-16,-1 0 0 0,4-7 0 16,2-6 0-16,-2-6 0 15,1-12 0-15,-2-8 0 16,-1-9 0-16,-2-10 0 15,1-10 0-15,-6-4 0 16,-3-20 0-16,2 17 0 16,-2-17 0-16,0 0 0 15,0 0 0-15,0 0-4 16,-20-13-19-16,13-4-9 0,-10-7-4 16,3 0-1-1,-6-10-3-15,1-7 3 16,-5-8-4-16</inkml:trace>
    <inkml:trace contextRef="#ctx0" brushRef="#br0" timeOffset="439.5553">-2 4426 138 0,'-7'22'39'16,"7"9"-2"-16,-4-6-7 15,11 8-21-15,3 2-7 16,4 6-2-16,3 4 0 15,5 1 0-15,6 3 0 16,6 4 0-16,0-4 0 16,4-3 0-16,1-5 0 15,-2-9 0-15,4-6 0 16,-1-8 0-16,-1-11 0 16,-3-15 0-16,5-11 0 15,0-10 0-15,1-5 0 16,1-7 0-16,1-5 0 0,-1-5-10 15,3 5-11-15,-3-3-10 16,-2 6-6-16,-5-1-1 16,-6 1-3-16,-2 1-3 15,-10-6 12-15</inkml:trace>
    <inkml:trace contextRef="#ctx0" brushRef="#br0" timeOffset="-723.2093">-4671-159 77 0,'0'0'32'0,"34"2"2"0,-6 1-6 16,1-8-8-1,15 10 0-15,2-7-3 16,16 9-4-16,1-4-2 16,10 6-8-16,2 1-3 0,9 0 0 15,8 1 0-15,5-1 0 16,9-2 0-16,5-1 0 15,7 0 0-15,7 0 0 16,8-2 0-16,3 0 0 16,4 0 0-16,4-3 0 15,-1 1 0-15,7-1 0 16,6 1 0-16,-3 2 0 16,-1 0 0-16,-2-1 0 15,1-1 0-15,-1 1 0 16,-2-1 0-16,-8 2 0 15,-7-3 0-15,-1-2 0 16,-9 0 0-16,-4 2 0 0,-6-2 0 16,-4-4 0-16,-10 2 0 15,-3-3 0-15,-6 2 0 16,-8-4 0-16,-3 0 0 16,-8-1 0-16,-6 3 0 15,-9 0 0-15,-1 5 0 16,-11-5-1-16,-4 3-8 15,-11-3-2-15,-2 6-2 16,-10-4-3-16,-2 6-3 16,-15-3-3-16,0 0 0 15,0 0 0-15,0 0-2 16,0 0 4-16,-18 0 2 16,18 0 3-16,-28 0 3 0,13 0 3 15,0 0 3-15,15 0 2 16,-28 4 2-16,28-4-2 15,-24 5 0-15,24-5 3 16</inkml:trace>
    <inkml:trace contextRef="#ctx0" brushRef="#br0" timeOffset="1403.8839">-4425-130 69 0,'12'20'25'15,"7"-3"1"-15,10 9-4 16,3 4-9-16,13 18-2 0,6 10 1 15,10 20-1-15,4 7 0 16,15 17 2-16,6 4-4 16,6 11 1-16,5 4-2 15,9 9 1-15,-2 4-3 16,7 2-6-16,2 9 0 16,-1 3 0-16,-1 7 0 15,2 7 0-15,-4 6 0 16,2 1 0-16,4-3 0 0,-3 3 0 15,1-6 0 1,1 2 0-16,2-1 0 16,0-13 0-16,0-4 0 15,1-6 0-15,0-3 0 0,3-6 0 16,-2-7 0-16,-1-6 0 16,-4-12 0-16,-2 0 0 15,-2-5 0-15,-1-8 0 16,-6-2 0-16,-6-5 0 15,-9-2 0-15,-4 0 0 16,-2-5 0-16,-6 0 0 16,-4-5 0-16,-7-7 0 15,-6-7 0-15,-4-8 0 16,-3-5 0-16,-4-11 0 16,-8-5-11-16,-10-15-8 15,-2-3-5-15,-27-14-7 0,15-5-8 16,-15 5-3-16,-23-34-1 15,-5 0 1-15,-8-14 39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18:58.0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EC2B88-497B-4C22-9373-F9F75BBE03A8}" emma:medium="tactile" emma:mode="ink">
          <msink:context xmlns:msink="http://schemas.microsoft.com/ink/2010/main" type="inkDrawing" rotatedBoundingBox="9207,5800 12782,5491 12837,6131 9262,6440" semanticType="underline" shapeName="Other">
            <msink:sourceLink direction="with" ref="{32BE3173-9C3C-483B-BF1E-E79713F2AA0D}"/>
          </msink:context>
        </emma:interpretation>
      </emma:emma>
    </inkml:annotationXML>
    <inkml:trace contextRef="#ctx0" brushRef="#br0">4571 590 50 0,'-5'-18'24'15,"5"18"1"-15,8-28-9 16,-1 6 0-16,7-5-3 16,-1-5 0-16,8-2 0 15,1-2 0-15,7-1-3 16,0-1-3-16,7 1-3 15,1 1-1-15,3 2-2 0,6 1 1 16,-2 1-1-16,7-2 0 16,2 3 0-16,7 1 0 15,5-1-1 1,1 1 0-16,11 1 1 0,7 1-1 16,10 3 1-16,8 1-1 15,9 4 0-15,4 1-1 16,4 5 1-16,6 2-1 15,1 4 1-15,0 1 0 16,1 4 0-16,-3 1 0 16,1 2 0-16,-4 2 1 15,0 1 0-15,-3 0 0 0,-5 6 1 16,-8-1-1-16,-4 3 1 16,-9 2-1-16,-6 4 1 15,-6 2-1-15,-8 1 0 16,-9 4 0-1,-5 2-1-15,-5 1 0 0,-2 2 0 16,-7-2 0-16,-3-1 0 16,-7-1-1-16,-1-3-5 15,-3 1-7-15,-11-10-6 16,2 2-7-16,-21-15-4 16,15 6 2-16,-15-6-1 15,-10-26 0-15,0-1 5 16,-4-11 5-16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19:05.0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B23A5B-5D05-4D8A-9396-03126FBF610D}" emma:medium="tactile" emma:mode="ink">
          <msink:context xmlns:msink="http://schemas.microsoft.com/ink/2010/main" type="inkDrawing" rotatedBoundingBox="22440,7080 23049,8924 21955,9286 21346,7441" semanticType="verticalRange" shapeName="Other">
            <msink:sourceLink direction="with" ref="{2EA8660D-3545-42B9-8C97-72DE8A7F628C}"/>
            <msink:sourceLink direction="with" ref="{F2CBEBFB-1BA9-4EA8-AF88-C4D707BB2C85}"/>
          </msink:context>
        </emma:interpretation>
      </emma:emma>
    </inkml:annotationXML>
    <inkml:trace contextRef="#ctx0" brushRef="#br0">16992 1479 104 0,'7'29'34'16,"-4"7"1"-16,9 13-13 16,-5 5-5-16,6 13-3 15,1-1 0-15,3 6-2 16,4-4-9-16,4-4-3 16,8-6 0-16,1-10 0 15,3-16 0-15,6-11 0 16,7-18 0-16,8-11 0 15,0-18 0-15,3-10 0 16,-1-8 0-16,1-7 0 0,-3-4 0 16,-6 3 0-16,-6 2 0 15,-12 3 0-15,-4 4 0 16,-9 6 0 0,-9 3 0-16,-5 5 0 0,-7 5 0 15,-2 3 0-15,2 21 0 16,-14-18 0-16,14 18 0 15,-12 17 0-15,12 13 0 16,6 15 0-16,9 13 0 16,7 16 0-16,5 17 0 15,9 12 0-15,4 15 0 16,-1 3 0-16,3 6 0 16,-4-2 0-16,-6-3 0 0,-8-3 0 15,-8-13 0 1,-15-9 0-16,-9-15 0 0,-16-14 0 15,-15-14 0 1,-14-11 0-16,-17-16 0 0,-14-17 0 16,-6-1-16-16,-14-18-14 15,-2-3-5-15,-5-7 1 16,3 2-2-16,-4-3-1 16,2 3-1-16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2-12T13:18:56.8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EA8F13-2A7F-4647-98C8-DEE26FF32657}" emma:medium="tactile" emma:mode="ink">
          <msink:context xmlns:msink="http://schemas.microsoft.com/ink/2010/main" type="inkDrawing" rotatedBoundingBox="18975,7605 19082,7472 19094,7482 18987,7614" semanticType="callout" shapeName="Other">
            <msink:sourceLink direction="with" ref="{24F2F089-3BF0-48B0-A77A-4F450A3FA787}"/>
          </msink:context>
        </emma:interpretation>
      </emma:emma>
    </inkml:annotationXML>
    <inkml:trace contextRef="#ctx0" brushRef="#br0">107 0 0,'0'0'15,"0"0"-15,-107 133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4:45.3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6AFCA7-5DAA-4306-88F0-15AE104CD971}" emma:medium="tactile" emma:mode="ink">
          <msink:context xmlns:msink="http://schemas.microsoft.com/ink/2010/main" type="inkDrawing" rotatedBoundingBox="19876,12237 25056,8613 25873,9780 20693,13404" semanticType="callout" shapeName="Other">
            <msink:sourceLink direction="from" ref="{B4606C31-DFCA-497F-8CA3-8AF4A6EF33F7}"/>
            <msink:sourceLink direction="to" ref="{1EF58F40-9ED1-423E-BD58-CBFBB4A49067}"/>
          </msink:context>
        </emma:interpretation>
      </emma:emma>
    </inkml:annotationXML>
    <inkml:trace contextRef="#ctx0" brushRef="#br0">0 3248 68 0,'12'17'30'15,"-12"-17"5"-15,27-10-3 16,-13-9-11-16,11-2-2 16,3-9-3-16,8-4-3 15,1-7-4-15,4-7-3 16,7-3-5-16,2-2-3 0,4 1 2 16,6 0 0-16,5 1 0 15,3 2 0-15,6 1 0 16,1 6-1-16,4-6 2 15,6 4-1-15,2-6 0 16,4 1 1-16,-3 0-1 16,6-2 0-16,4-1 0 15,1-2 1-15,0 0 0 16,2-1-2-16,-2-1 2 16,3 1-2-16,4 1 1 15,2 1 0-15,0 2 0 16,1 3 0-16,4 1 0 15,0 1-1-15,-1 1 1 0,-1-1-1 16,-3 0 0-16,-4 0 0 16,-5-1 0-16,-1-1 1 15,-4-1-1 1,-4 3 1-16,-3-4-1 0,-3-1 1 16,-4 2 1-16,1-2-2 15,-5 3 2-15,0 2-1 16,-5 2 0-16,-1-2 0 15,-3 8 0-15,-2 4 0 16,-3 2 0-16,-6 3 0 16,-5 2 0-16,-1 0-1 15,-4 1 1-15,-3 2 2 0,-2 0-2 16,-2 2 2-16,-3 0-2 16,-2 0 2-1,-2 0-2-15,1 0 2 16,-1 1-2-16,-3 2 0 15,0-1 0-15,-1 0 0 0,1-1 0 16,-2 2-1-16,-3-1 1 16,0 1-1-16,2 1 1 15,-3 0 0-15,0 1 0 16,-1-1 0-16,-2-1 0 16,3 2 0-16,-1-2 0 15,-2 2 0-15,1-2 0 16,3 4 0-16,-4-4 0 0,6 2-1 15,-4 2 2 1,2-2-2-16,0 2 1 16,0-1 0-16,-4 1 0 15,1-2-1-15,-1 5 1 0,-3 0-1 16,6 2-6-16,-8-4-4 16,6 6-3-16,-4-6-2 15,5 6-3-15,-5-4-2 16,5 3-4-16,-22 9-3 15,29-20 2-15,-29 20 6 16,21-14 1-16,-21 14 3 16,0 0 1-16,3-19 7 15</inkml:trace>
    <inkml:trace contextRef="#ctx0" brushRef="#br0" timeOffset="5571.2276">3133 4 36 0,'0'0'16'0,"0"0"1"16,0 0-4-16,17-9 0 15,-17 9 0-15,33-15-1 16,-9 5 0-16,3-4 0 16,7-1-1-16,2-7 1 15,10 0-1-15,0-9-2 16,11-1 0-16,-3-4-2 16,10-3 0-16,-1-4-1 15,5 2-2-15,-1-3-1 0,-1 3-2 16,-2 2-1-16,-5 1 0 15,-2 4 0-15,-6 4-1 16,-1 2 1-16,-6 3 0 16,-3 3-1-16,-2 1 1 15,-5 3 0-15,-1 4 0 16,-6 0 0-16,-1 2 0 16,-6 2 0-16,-3 2 1 15,1 1-1-15,-18 7 0 16,23-12 0-16,-23 12 0 15,23-12 0-15,-23 12 0 16,24-10 0-16,-24 10-1 16,24-10 2-16,-24 10-1 0,25-7 0 15,-25 7 0-15,24-7 0 16,-24 7 0-16,22-3-1 16,-22 3 1-1,19 0 0-15,-19 0 0 0,0 0-1 16,17 1 1-16,-17-1-1 15,0 0 1-15,0 0-1 16,14 16 1-16,-14-16 0 16,0 0 0-16,20 23 0 15,-20-23 1-15,17 19 0 16,-5-3 0-16,0 1 0 16,4 5 0-16,3 5 1 15,-1 5 0-15,6 4-1 0,2 8 1 16,1 1 2-16,6 1-1 15,-1 1 1 1,2 1-1-16,0-4 0 16,1-1 0-16,-1-2-2 0,0-2 0 15,-3-3-1-15,-1-4-1 16,0-3 1-16,-3-2-1 16,0-5 0-16,-1-1 1 15,-2-3 0-15,0-2 0 16,0-4 0-16,-4-2 0 15,-1-2 0-15,-2 1 0 16,-2-1-1-16,-15-8 1 16,24 16 0-16,-24-16 1 0,17 15-2 15,-17-15 0-15,16 19-10 16,-16-19-8 0,10 17-6-16,-10-17-7 15,0 0-1-15,0 0-1 0,0 0-1 16,-2-15 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4:46.7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606C31-DFCA-497F-8CA3-8AF4A6EF33F7}" emma:medium="tactile" emma:mode="ink">
          <msink:context xmlns:msink="http://schemas.microsoft.com/ink/2010/main" type="inkDrawing" rotatedBoundingBox="20466,12870 26084,12643 26097,12966 20479,13192" semanticType="underline" shapeName="Other">
            <msink:destinationLink direction="from" ref="{EB6AFCA7-5DAA-4306-88F0-15AE104CD971}"/>
            <msink:destinationLink direction="with" ref="{2A1367AC-CA41-451D-81DA-3D3844B98958}"/>
            <msink:destinationLink direction="with" ref="{B1044F56-E347-42A3-9719-33CE01B608F0}"/>
          </msink:context>
        </emma:interpretation>
      </emma:emma>
    </inkml:annotationXML>
    <inkml:trace contextRef="#ctx0" brushRef="#br0">-12 240 44 0,'0'0'22'16,"0"0"2"-16,0 0-5 0,0 0-4 15,-17 2-3-15,17-2 1 16,0 0 0-16,0 0 0 16,0 0-2-16,14-15 0 15,-14 15-1-15,0 0 0 16,24-9-1-16,-24 9-1 16,22-7-2-16,-2 9 0 15,-1-4 0-15,8 6-3 0,2-1-3 16,7-1 0-16,4 1 0 15,4 2 0 1,5-1 0-16,9 1 0 16,7 2 0-16,0-4 0 0,12 4 0 15,3 0 0-15,6 1 0 16,4 2-2-16,2 1 2 16,4 2-2-16,3 3 2 15,3 2-2-15,-1-1 2 16,-2 0 0-16,2 0-1 15,-2-1 2-15,1-1-2 16,-1-5 1-16,-3-1 0 16,1-4-1-16,-1-5 0 0,1-2 1 15,0 0 0-15,1-6-1 16,-3 1 1 0,-3-1 0-16,-1-1-1 15,-1-1 1-15,1 3 0 0,-2-5 0 16,1 2 0-16,-3-4-1 15,4 2 1-15,-4-1 0 16,1-3 0-16,-1 1-1 16,4 2 2-16,-2-1-2 15,1 0 1-15,-1 6 0 16,3-4 0-16,0 0 1 16,2 2-2-16,-2-4 1 15,2 1-1-15,2-3 1 16,3 1-1-16,0-4 1 15,1-1 0-15,-1 1-1 16,0-1 1-16,0 3 1 16,-5 0-1-16,-7 1 0 0,-5 6 0 15,-5 2 0-15,-7 1-1 16,-12 0-5-16,-3 9-6 16,-19-4-4-16,-1 7-4 15,-18-5-6-15,-17 0-5 16,0 0 0-16,0 0 0 15,-25-5 4-15,-11-7 5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5:32.1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31A697-1ACC-4260-A028-BB0626A8FFBD}" emma:medium="tactile" emma:mode="ink">
          <msink:context xmlns:msink="http://schemas.microsoft.com/ink/2010/main" type="writingRegion" rotatedBoundingBox="23763,8719 24618,8719 24618,9793 23763,9793"/>
        </emma:interpretation>
      </emma:emma>
    </inkml:annotationXML>
    <inkml:traceGroup>
      <inkml:annotationXML>
        <emma:emma xmlns:emma="http://www.w3.org/2003/04/emma" version="1.0">
          <emma:interpretation id="{5E561891-AE40-4B86-B3EC-428568F14118}" emma:medium="tactile" emma:mode="ink">
            <msink:context xmlns:msink="http://schemas.microsoft.com/ink/2010/main" type="paragraph" rotatedBoundingBox="23763,8719 24618,8719 24618,9793 23763,9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D92078-434D-48A2-9422-328DD34DC12B}" emma:medium="tactile" emma:mode="ink">
              <msink:context xmlns:msink="http://schemas.microsoft.com/ink/2010/main" type="line" rotatedBoundingBox="23763,8719 24618,8719 24618,9793 23763,9793"/>
            </emma:interpretation>
          </emma:emma>
        </inkml:annotationXML>
        <inkml:traceGroup>
          <inkml:annotationXML>
            <emma:emma xmlns:emma="http://www.w3.org/2003/04/emma" version="1.0">
              <emma:interpretation id="{5E0C7F1C-AE52-453A-B867-5D950E29815A}" emma:medium="tactile" emma:mode="ink">
                <msink:context xmlns:msink="http://schemas.microsoft.com/ink/2010/main" type="inkWord" rotatedBoundingBox="24261,8465 25043,9454 24441,9930 23659,8942"/>
              </emma:interpretation>
              <emma:one-of disjunction-type="recognition" id="oneOf0">
                <emma:interpretation id="interp0" emma:lang="en-US" emma:confidence="0">
                  <emma:literal>..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-346-2597 50 0,'-3'15'24'0,"3"-15"3"15,0 0-2-15,0 0-3 16,0 0 0-16,0 0-2 16,-12-17-1-16,12 17-3 15,-7-25-4-15,-1 4-3 16,4 1-4-16,-6-2-4 16,1-4-1-16,-1 1 0 0,-4-8 0 15,-1 1 1 1,-5-2 0-16,-3-2 0 15,-2-3-1-15,-6-3 0 16,-1-4 0-16,-6-7 0 0,1 2 0 16,-3-5 0-16,-1 0 0 15,4-1 0-15,1 6 0 16,3 4 0-16,4 4 0 16,6 9 0-16,2 7 0 15,7 8 0-15,14 19 0 16,-15-19 0-16,15 19-8 15,0 0-8-15,0 0-4 16,0 0-7-16,0 0-3 16,0 0-5-16,0 0 0 15,-17 16 0-15,17-16 8 16,-19 5 6-16</inkml:trace>
          <inkml:trace contextRef="#ctx0" brushRef="#br0" timeOffset="429.3598">-1201-3302 77 0,'0'0'20'15,"15"-22"-1"-15,-9-2-8 0,0-1-10 16,5-7 0-16,2-2 2 16,1-4 1-16,3 1 0 15,-2-1 0-15,4 4 0 16,-2 7 0-16,2 5 1 16,0 8 0-16,1 7-1 15,4 9 0-15,2 12 0 16,3 3 0-16,5 8-1 15,5 1 0-15,6 8-1 16,4-4-1-16,1 3 0 16,2-9 1-16,0-2-1 15,-1-5-1-15,-7-9-6 16,1-3-8-16,-11-10-6 0,-5-3-7 16,-9-9-1-16,-8-4-1 15,-8-2-1-15,-13-6 0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4:47.5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1367AC-CA41-451D-81DA-3D3844B98958}" emma:medium="tactile" emma:mode="ink">
          <msink:context xmlns:msink="http://schemas.microsoft.com/ink/2010/main" type="inkDrawing" rotatedBoundingBox="21465,11982 21888,12909 21761,12967 21338,12040" semanticType="callout" shapeName="Other">
            <msink:sourceLink direction="with" ref="{B4606C31-DFCA-497F-8CA3-8AF4A6EF33F7}"/>
            <msink:sourceLink direction="with" ref="{FFF3BC88-232A-4315-994F-3B697739D35A}"/>
          </msink:context>
        </emma:interpretation>
      </emma:emma>
    </inkml:annotationXML>
    <inkml:trace contextRef="#ctx0" brushRef="#br0">0 54 27 0,'11'-19'16'16,"-11"19"1"-16,10-17-1 15,-10 17-1-15,0 0 2 16,19-19 0-16,-19 19 2 15,20 4 0-15,-3 8-1 16,-2 1-2-16,13 16-2 0,-4 5-2 16,8 16-4-16,2 4-2 15,2 14-3 1,3 10-1-16,-1 6-1 16,-1 1 0-16,-6-5 0 0,-4-2-1 15,-4-11 1-15,-8-5-5 16,-5-14-4-16,-3-10-4 15,-10-16-3-15,3-4-4 16,0-18-5-16,0 0-1 16,-24 4-4-16,24-4 3 15,-14-26 0-15,9 6 4 16,2-4 2-16,1-7 5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4:48.3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CEBA54-A5F0-418B-B1B4-C5E13EB31013}" emma:medium="tactile" emma:mode="ink">
          <msink:context xmlns:msink="http://schemas.microsoft.com/ink/2010/main" type="inkDrawing" rotatedBoundingBox="21950,12420 22386,12287 22390,12301 21955,12434" semanticType="callout" shapeName="Other">
            <msink:sourceLink direction="with" ref="{FFF3BC88-232A-4315-994F-3B697739D35A}"/>
          </msink:context>
        </emma:interpretation>
      </emma:emma>
    </inkml:annotationXML>
    <inkml:trace contextRef="#ctx0" brushRef="#br0">599 403 72 0,'19'3'26'16,"2"-6"0"-16,6-4-5 15,2-2-9-15,2 1-4 16,5-2-6-16,1-2-7 15,-3 0-7-15,0 3-5 0,-1-1-3 16,-2 0-4-16,-1 1-1 16,-4-1 0-1,-1-2 1-15,-2-1 10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29.3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6F10F2B-0D08-4B62-AB55-709E5AB443E6}" emma:medium="tactile" emma:mode="ink">
          <msink:context xmlns:msink="http://schemas.microsoft.com/ink/2010/main" type="inkDrawing" rotatedBoundingBox="12334,9672 16674,14615 14464,16555 10124,11612" semanticType="callout" shapeName="Other">
            <msink:destinationLink direction="with" ref="{D862214E-F840-41A9-8756-4468104F3723}"/>
          </msink:context>
        </emma:interpretation>
      </emma:emma>
    </inkml:annotationXML>
    <inkml:trace contextRef="#ctx0" brushRef="#br0">7956-374 24 0,'0'-40'21'0,"-2"5"-1"16,-1 4-1-16,0 7 2 16,-3 2 5-16,6 22 0 15,-6-20-2-15,6 20-2 0,0 0-4 16,0 0-2 0,-9 20-4-16,12 4-6 15,-1 7-6-15,0 6 0 16,5 9 0-16,1 7 0 0,1 8 0 15,1 5 0-15,-1 8 0 16,1 2 0-16,2 4 0 16,1 9 0-16,3 4 0 15,-1 3 0-15,-1 4 0 16,-1 0 0-16,3 3 0 16,-4-1 0-16,0 0 0 15,-4-2 0-15,1 4 0 16,-2 2 0-16,-1 6 0 15,1-1 0-15,2 6 0 16,-2 4 0-16,1 3 0 16,1 0 0-16,3 1 0 15,0-8 0-15,-1 0 0 0,5-1 0 16,-4-9 0-16,1-4 0 16,-1-6 0-16,2-9 0 15,-2-5 0-15,0 1 0 16,-2-11 0-16,0-5 0 15,1 0 0-15,-3-3 0 16,2-4 0-16,-1 0 0 16,0-4 0-16,-3-3 0 15,1 1 0-15,0-6 0 16,-2-1 0-16,0-4 0 16,-1 2 0-16,1-5 0 15,-4-2 0-15,3-7 0 16,-1 0 0-16,1 1 0 0,-4-6 0 15,1-1 0-15,1-4 0 16,-2-2 0-16,2 0 0 16,0-1 0-16,-1-2 0 15,1-1 0-15,0 1 0 16,-1-2 0-16,3 2 0 16,-2 0 0-16,-1-2 0 15,-1 1 0-15,0-16 0 16,4 22 0-16,-4-22 0 15,0 0 0-15,0 0 0 16,0 0 0-16,0 0 0 16,0 0 0-16,17-12 0 15,-17 12 0-15,15-16 0 0,-15 16 0 16,21-11 0-16,-6 4 0 16,5 0 0-16,3 0 0 15,7 0 0 1,1 2 0-16,5 0 0 0,5 2 0 15,5 3 0-15,2-2 0 16,1 2 0-16,2 0 0 16,1 2 0-16,1 1 0 15,-1 2 0-15,1-1 0 16,2 4 0-16,0 1 0 16,-1 1 0-16,1-5 0 15,-1 7 0-15,-1 0 0 0,2 0 0 16,-2 1 0-16,-2-6 0 15,0 3 0-15,1 1 0 16,-1 4 0-16,-2-7 0 16,2 1 0-16,1 1 0 15,-1-1 0-15,2-4 0 16,3 2 0-16,0-2 0 16,4-4 0-16,3 4 0 15,0-5 0-15,4 2 0 16,1-2 0-16,2 0 0 15,-1-2 0-15,-1-1 0 16,2 0 0-16,-2-1 0 16,2 3 0-16,3-3 0 0,-1 2 0 15,3 2 0 1,0-1 0-16,0 1 0 16,2 1 0-16,0-1 0 15,-2 2 0-15,0-2 0 0,-1 4 0 16,-1-3 0-16,2 3 0 15,-1 1 0-15,-3 0 0 16,1-2 0-16,-4 1 0 16,-3 1 0-16,-5-4 0 15,-4-1 0-15,-6 2 0 16,-6 0 0-16,-5-2 0 16,-5 2 0-16,-6-1 0 15,-3 1 0-15,-4-2 0 16,-6 2 0-16,-15-2 0 15,16 1 0-15,-16-1-9 16,0 0-26-16,-14-23-2 16,-1 6-6-16,-11-14 0 0,-8-10-2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4:48.1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044F56-E347-42A3-9719-33CE01B608F0}" emma:medium="tactile" emma:mode="ink">
          <msink:context xmlns:msink="http://schemas.microsoft.com/ink/2010/main" type="inkDrawing" rotatedBoundingBox="22374,11993 22665,12684 22169,12893 21879,12201" semanticType="callout" shapeName="Other">
            <msink:sourceLink direction="with" ref="{B4606C31-DFCA-497F-8CA3-8AF4A6EF33F7}"/>
            <msink:sourceLink direction="with" ref="{FFF3BC88-232A-4315-994F-3B697739D35A}"/>
          </msink:context>
        </emma:interpretation>
      </emma:emma>
    </inkml:annotationXML>
    <inkml:trace contextRef="#ctx0" brushRef="#br0">910 229 73 0,'-10'-27'21'0,"0"8"-2"15,-2 0-6-15,-2-1-3 16,-3 3-2-16,0 2 1 16,-2 4 0-16,-1 1 0 0,-1 7-1 15,1 6-2-15,1 6-2 16,-2 8-1-16,6 5-2 15,1 10-1-15,1 6 0 16,8 11-1-16,1 11 1 16,8 6-1-16,2 5 1 15,8-1 0-15,5 0 1 16,5-7 2-16,8-9-2 16,2-8-1-16,6-12 1 15,0-15 1-15,3-14-1 16,3-8-1-16,-1-13-1 15,-3-6 0-15,-2-8-1 16,-6-13 0-16,-2-3-3 0,-6-5-2 16,-8 2-1-16,-7-4-2 15,-10 4 1-15,-11-4-2 16,-9 5-1-16,-8 7 0 16,-10 6 2-16,-8 4 1 15,-3 6 1-15,-5 6 2 16,2 7 0-16,2 7-1 15,4 3-1-15,4 5 0 16,7 3-2-16,7-5-2 16,5 3 0-16,22-4 0 15,-24 1 1-15,24-1 11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5:10.1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3C37FA-934B-49CD-AD6D-677A83544AD4}" emma:medium="tactile" emma:mode="ink">
          <msink:context xmlns:msink="http://schemas.microsoft.com/ink/2010/main" type="inkDrawing" rotatedBoundingBox="25599,9692 26473,11477 25160,12120 24286,10335" semanticType="callout" shapeName="Other">
            <msink:sourceLink direction="from" ref="{1EF58F40-9ED1-423E-BD58-CBFBB4A49067}"/>
            <msink:sourceLink direction="to" ref="{3B856A04-2CAA-4512-A016-248EE5B06DB5}"/>
          </msink:context>
        </emma:interpretation>
      </emma:emma>
    </inkml:annotationXML>
    <inkml:trace contextRef="#ctx0" brushRef="#br0">19 74 16 0,'0'0'11'0,"0"0"-1"16,-16-9-3 0,16 9-1-16,0 0-1 0,0 0 0 15,0 0 1-15,-8-17-1 16,8 17 0-16,0 0 1 15,0 0 1-15,1-17 1 16,-1 17-1-16,0 0 0 16,6-17-1-16,-6 17 2 15,0 0 1-15,0 0 1 16,1-19 1-16,-1 19 1 16,0 0 1-16,0 0 0 0,0 0 1 15,0 0-3-15,0 0-2 16,0 0-1-1,0 0-1-15,0 0-3 16,0 0-1-16,-1 16-1 0,1-16 0 16,3 18-1-16,-3-18 0 15,7 26-1-15,-7-26 0 16,13 29 0-16,-4-14 0 16,0 1 0-16,2-1 0 15,1 2 0-15,2 0 0 16,0 0 0-16,-2 2 0 15,3-1 0-15,0 1 0 16,1 0 0-16,-1 1 0 0,-1-1 0 16,3 1 0-1,-2-1-1-15,-1 0 0 16,1 1 0-16,1 1 0 16,-3-3-1-16,1 1 2 0,0 0-1 15,-1-2 1-15,-3 2-1 16,6-6 2-16,-1 1-1 15,1-1 0-15,-16-13 0 16,29 26-1-16,-14-14 1 16,0 2 0-16,2-3 0 15,-1 5 0-15,-1-3 0 16,0 1 0-16,2 0 0 16,-1-1 0-16,1-1 0 15,0 3 0-15,0 1 1 16,0 1-2-16,0-4 1 15,-1 4 0-15,-1 0 0 16,0 2 0-16,-1 2 1 0,0-3-1 16,-1-1 0-16,3 2 0 15,-3 1 0-15,-1-3 0 16,0 4 0-16,0-4 0 16,2 2 0-16,-4-4-1 15,2 0 1-15,-12-15 0 16,20 29 0-16,-20-29 0 15,24 26 0-15,-24-26 0 16,21 25 0-16,-21-25 0 16,20 24 0-16,-20-24 0 15,19 24 0-15,-19-24 0 16,17 20 0-16,-17-20-1 16,17 17 1-16,-17-17 0 0,19 17 0 15,-19-17 1-15,17 19-1 16,-17-19 0-1,19 17 1-15,-19-17 0 0,15 14 0 16,-15-14-1-16,16 15 1 16,-16-15-1-16,0 0 1 15,18 17-1-15,-18-17 0 16,0 0-1-16,17 15 1 16,-17-15 0-16,0 0 0 15,16 17-1-15,-16-17 2 16,8 19-1-16,-8-19-1 15,12 22 1-15,-12-22 0 0,14 21 0 16,-14-21 1-16,15 29-1 16,-15-29-1-16,19 22 1 15,-19-22 0-15,21 22-1 16,-21-22 0 0,22 19 1-16,-22-19-1 0,20 12 1 15,-20-12 0-15,22 8-1 16,-22-8 0-16,19 3 1 15,-19-3 0-15,16 6 0 16,-16-6 0-16,0 0 1 16,15 6-1-16,-15-6 0 15,0 0 0-15,0 0 1 16,0 0-1-16,0 0 0 0,14 16 1 16,-14-16-1-1,0 0 0-15,0 0 0 16,0 0 1-16,0 0 0 15,8 18-1-15,-8-18-3 0,0 0-10 16,0 0-11-16,-7 16-5 16,7-16-4-16,0 0-1 15,-15 10-2-15,15-10-1 16,-19 0 3-16</inkml:trace>
    <inkml:trace contextRef="#ctx0" brushRef="#br1" timeOffset="-16727.4103">50 118 22 0,'0'0'12'0,"-10"-15"-2"15,10 15-1-15,-10-17-1 16,10 17-1-16,-14-16 0 15,14 16-1-15,-12-17-1 16,12 17 1-16,-15-15-2 16,15 15 0-16,0 0 0 15,-21-20-2-15,21 20-1 16,-15-12 1-16,15 12-2 16,-17-12 0-16,17 12 1 15,0 0 2-15,-17-14 3 16,17 14 2-16,0 0 1 15,0 0 1-15,0 0-1 0,0 0 1 16,0 0 0-16,0 0-2 16,0 0 1-16,0 0 1 15,-5 26-2-15,5-26 1 16,8 29-1-16,-3-11 0 16,2 4 0-16,0 2-1 15,2 3-4-15,1 1-2 16,-2 1-1-16,3-2 1 15,-3 5-1-15,-1-1 0 16,2 1 0-16,-6 2 0 16,4 0 0-16,-6 0 0 15,6 2-1-15,-7-2 0 16,2 2 0-16,-4-4 1 0,2 2-1 16,0-1 1-1,0-5-1-15,-1 7 1 16,1-1 0-16,0 3 0 15,0 0 0-15,1 4 0 0,-2 0 0 16,2 3-1-16,1 2 2 16,-4 2-1-16,1-4 0 15,1-1 0-15,-4-2 2 16,2-2-1-16,2 3 0 16,0-1-1-16,0-3 0 15,0-1 0-15,2-1 1 16,-2 1-2-16,-2-1 0 15,2 1 0-15,-1-4 0 16,1 1 1-16,0 3 0 16,-2 2-1-16,0 1 1 15,1-5-1-15,-1 1 1 16,2 0-1-16,0-4 1 0,-3-3 0 16,1-3 0-16,0-6 0 15,-1-3 0-15,1 0-1 16,0-2 1-16,2-15 0 15,-3 24 0-15,3-24 0 16,-2 17-2-16,2-17-8 16,0 0-6-16,4 22-7 15,-4-22-4-15,0 0-4 16,0 0-2-16,0 0 0 16,-23-23 0-16,23 23 8 15</inkml:trace>
    <inkml:trace contextRef="#ctx0" brushRef="#br0" timeOffset="2066.8867">1345 1449 70 0,'0'0'34'0,"0"0"1"15,0 0-6-15,-17 0-4 16,17 0-4-16,-21 8-4 16,4-4-4-16,2 4-3 15,-4-1-9-15,0 2-1 16,-1-2 0-16,-2 1 0 0,-4 1 0 15,0-3 0-15,1 3 0 16,1-1 0-16,-3 1 0 16,-1-1 0-16,-1 3 0 15,0-3 0-15,0 2 0 16,-1-1 0-16,-1-1 0 16,2 1 0-16,-2 1 0 15,0 2 0-15,-1 0 0 16,-1 1 0-16,1 1 0 15,1 0 0-15,-1 3 0 16,-2 3 0-16,1-5 0 16,3 3 0-16,1-1 0 0,1 1 0 15,1-2 0-15,1 4 0 16,2-6 0-16,2-2 0 16,4-2 0-16,0-2 0 15,18-8 0 1,-25 12 0-16,25-12 0 0,-16 5 0 15,16-5 0-15,0 0 0 16,0 0 0-16,-15 5-1 16,15-5-5-16,0 0-3 15,0 0-4-15,-17 14-2 16,17-14-3-16,-15 12-3 16,15-12-2-16,-17 10-1 15,17-10-1-15,-17 0 0 0,17 0 2 16,-14-15 2-16,9-1 3 15,3-1 6-15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2-12T13:25:30.5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701398-32FC-4088-B1FD-5E8EFA52DA21}" emma:medium="tactile" emma:mode="ink">
          <msink:context xmlns:msink="http://schemas.microsoft.com/ink/2010/main" type="writingRegion" rotatedBoundingBox="33883,7699 33898,7699 33898,7714 33883,7714"/>
        </emma:interpretation>
      </emma:emma>
    </inkml:annotationXML>
    <inkml:traceGroup>
      <inkml:annotationXML>
        <emma:emma xmlns:emma="http://www.w3.org/2003/04/emma" version="1.0">
          <emma:interpretation id="{3D44900B-8F38-49F0-8E7A-E4A312276D9E}" emma:medium="tactile" emma:mode="ink">
            <msink:context xmlns:msink="http://schemas.microsoft.com/ink/2010/main" type="paragraph" rotatedBoundingBox="33883,7699 33898,7699 33898,7714 33883,7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ECFF1C-A470-48EC-80EE-22AF738FA536}" emma:medium="tactile" emma:mode="ink">
              <msink:context xmlns:msink="http://schemas.microsoft.com/ink/2010/main" type="line" rotatedBoundingBox="33883,7699 33898,7699 33898,7714 33883,7714"/>
            </emma:interpretation>
          </emma:emma>
        </inkml:annotationXML>
        <inkml:traceGroup>
          <inkml:annotationXML>
            <emma:emma xmlns:emma="http://www.w3.org/2003/04/emma" version="1.0">
              <emma:interpretation id="{7471FD82-3DC3-4037-8B75-99F42C9C64EB}" emma:medium="tactile" emma:mode="ink">
                <msink:context xmlns:msink="http://schemas.microsoft.com/ink/2010/main" type="inkWord" rotatedBoundingBox="33883,7699 33898,7699 33898,7714 33883,771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0,'0'0'16,"0"0"-16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5:33.3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5BCAEF-491E-4B08-A365-AB523EB41108}" emma:medium="tactile" emma:mode="ink">
          <msink:context xmlns:msink="http://schemas.microsoft.com/ink/2010/main" type="writingRegion" rotatedBoundingBox="22344,8831 24328,10087 23884,10789 21900,9532"/>
        </emma:interpretation>
      </emma:emma>
    </inkml:annotationXML>
    <inkml:traceGroup>
      <inkml:annotationXML>
        <emma:emma xmlns:emma="http://www.w3.org/2003/04/emma" version="1.0">
          <emma:interpretation id="{F8513A77-6AA9-499F-B60C-D2A18CF7F631}" emma:medium="tactile" emma:mode="ink">
            <msink:context xmlns:msink="http://schemas.microsoft.com/ink/2010/main" type="paragraph" rotatedBoundingBox="22344,8831 24328,10087 23884,10789 21900,9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43ABC7-64C1-4F09-B779-58D6304E949C}" emma:medium="tactile" emma:mode="ink">
              <msink:context xmlns:msink="http://schemas.microsoft.com/ink/2010/main" type="line" rotatedBoundingBox="22344,8831 24328,10087 23884,10789 21900,9532"/>
            </emma:interpretation>
          </emma:emma>
        </inkml:annotationXML>
        <inkml:traceGroup>
          <inkml:annotationXML>
            <emma:emma xmlns:emma="http://www.w3.org/2003/04/emma" version="1.0">
              <emma:interpretation id="{FFF3BC88-232A-4315-994F-3B697739D35A}" emma:medium="tactile" emma:mode="ink">
                <msink:context xmlns:msink="http://schemas.microsoft.com/ink/2010/main" type="inkWord" rotatedBoundingBox="22344,8831 24328,10087 23884,10789 21900,9532">
                  <msink:destinationLink direction="with" ref="{2A1367AC-CA41-451D-81DA-3D3844B98958}"/>
                  <msink:destinationLink direction="with" ref="{50CEBA54-A5F0-418B-B1B4-C5E13EB31013}"/>
                  <msink:destinationLink direction="with" ref="{B1044F56-E347-42A3-9719-33CE01B608F0}"/>
                </msink:context>
              </emma:interpretation>
              <emma:one-of disjunction-type="recognition" id="oneOf0">
                <emma:interpretation id="interp0" emma:lang="en-US" emma:confidence="0">
                  <emma:literal>tour</emma:literal>
                </emma:interpretation>
                <emma:interpretation id="interp1" emma:lang="en-US" emma:confidence="0">
                  <emma:literal>iou</emma:literal>
                </emma:interpretation>
                <emma:interpretation id="interp2" emma:lang="en-US" emma:confidence="0">
                  <emma:literal>ton,</emma:literal>
                </emma:interpretation>
                <emma:interpretation id="interp3" emma:lang="en-US" emma:confidence="0">
                  <emma:literal>iou,</emma:literal>
                </emma:interpretation>
                <emma:interpretation id="interp4" emma:lang="en-US" emma:confidence="0">
                  <emma:literal>toy,</emma:literal>
                </emma:interpretation>
              </emma:one-of>
            </emma:emma>
          </inkml:annotationXML>
          <inkml:trace contextRef="#ctx0" brushRef="#br0">1666-379 104 0,'23'0'24'0,"-23"0"0"15,29-26-13-15,-9 6-13 16,11-1-6-16,1-4-4 16,2 4-4-16,2 1-5 15,-3 6-2-15,1 8 0 16,-12 4-2-16,-1 7 3 0</inkml:trace>
          <inkml:trace contextRef="#ctx0" brushRef="#br0" timeOffset="-215.6475">1718-357 155 0,'0'0'36'0,"0"0"-1"0,-23 20-16 16,23-20-12-16,7 31-5 16,4-4-1-16,6 6-2 15,6 7 0-15,3 6-1 16,5 4 1-16,1 1-1 16,-1-2 0-16,0-1-3 15,-6-14-10-15,3-4-5 16,-11-14-6-16,-2-8-5 0,-15-8-3 15,9-22-1 1,-18-7-1-16,-1-10 5 16</inkml:trace>
          <inkml:trace contextRef="#ctx0" brushRef="#br0" timeOffset="196.9512">1863-5 46 0,'0'0'9'16,"22"7"-1"-16,-22-7-13 16,20-20-10-16,-9 3-2 15,6-7 3-15,-7-3 3 0,4-2 11 16</inkml:trace>
          <inkml:trace contextRef="#ctx0" brushRef="#br0" timeOffset="773.6285">2112-148 111 0,'5'39'33'16,"-5"-6"2"-16,7 8-14 16,-2-12-12-16,4 3 0 15,2-7 0-15,5 1-1 16,-2-9 0-16,-14-17-7 0,29 19-2 15,-29-19-4-15,29 5-3 16,-29-5-3 0,18-10-1-16,-18 10-2 15,4-24-3-15,-13 3 0 0,2 1 2 16,-10-6 3-16,-3 3 5 16,1-10 4-16,-7 6 5 15,9 0 2-15,-3 3 5 16,8 4 4-16,-2-3 3 15,14 23 2-15,-5-20-2 16,5 20-3-16,19 7-1 16,-2 8-1-16,9-3-4 15,3 8-3-15,8 4-2 0,4 2-2 16,5-7 0 0,0-4 0-16,4-2 1 15,-2-7-1-15,-4-8-1 16,-3-5 1-16,-3-10 0 0,-4-10-2 15,-7-6 3-15,-3-2 0 16,-9-6 0-16,-6 0-1 16,-9 0 2-16,-7 0-1 15,-8 2 0-15,-8 7 0 16,-4 8-5-16,-5-3-8 16,4 11-8-16,-2-1-8 15,7 7-6-15,1-5-3 0,7 0-1 16,-1-13-2-1,6-13 3-15</inkml:trace>
          <inkml:trace contextRef="#ctx0" brushRef="#br1" timeOffset="-43419.7771">3036 165 46 0,'-24'-27'22'0,"24"27"-1"16,-17-24-4-16,17 24-1 16,-5-15 0-16,5 15-1 15,0 0 0-15,0 0-1 16,0 0-3-16,25 20-2 0,-13 6 0 15,9 8-1 1,-1 7-2-16,9 10-2 16,4 8-1-16,2 6-1 15,5 6-1-15,0-1-1 0,3-2 1 16,-2-3-1-16,-2-2 0 16,-3-7 0-16,-2-7 0 15,-5-4 0-15,-3-11-1 16,-4-5-1-16,-4-6-5 15,-18-23-5-15,26 26-7 16,-26-26-4-16,15 3-3 16,-15-3-3-16,0 0-3 15,11-25 0-15,-11 25 5 0,0-29 5 16,-6 10 19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3:24:56.7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9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2-12T13:24:59.243"/>
    </inkml:context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39D2F61-4B42-46EB-A7CE-01E64F29DFAE}" emma:medium="tactile" emma:mode="ink">
          <msink:context xmlns:msink="http://schemas.microsoft.com/ink/2010/main" type="writingRegion" rotatedBoundingBox="24514,9966 33542,8401 34131,11798 25103,13362"/>
        </emma:interpretation>
      </emma:emma>
    </inkml:annotationXML>
    <inkml:traceGroup>
      <inkml:annotationXML>
        <emma:emma xmlns:emma="http://www.w3.org/2003/04/emma" version="1.0">
          <emma:interpretation id="{8107118B-39C8-4694-8702-B050DEC15F5A}" emma:medium="tactile" emma:mode="ink">
            <msink:context xmlns:msink="http://schemas.microsoft.com/ink/2010/main" type="paragraph" rotatedBoundingBox="25119,9947 25369,9914 25396,10118 25146,10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CF0406-7DD6-4561-8A5E-8EF4F5F243E4}" emma:medium="tactile" emma:mode="ink">
              <msink:context xmlns:msink="http://schemas.microsoft.com/ink/2010/main" type="inkBullet" rotatedBoundingBox="25129,10021 25184,10013 25198,10115 25142,10122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172-2325 7 0,'0'0'4'0,"-5"-15"0"0,5 15 1 15,0 0-1 1,0 0-1-16,0 0 0 0,0 0-2 16,7-15 2-16,-7 15-3 15,0 0-1-15,0 0 0 16,0 0 0-16,0 0-2 15,0 0 0-15,0 0 0 16,0 0 0-16,0 0 0 16,0 0-1-16,0 0 2 15,0 0 0-15,0 0 1 16,0 0 2-16,0 0 0 0,0 0 1 16,0 0 1-16,0 0 1 15,0 0 0 1,0 0-1-16,0 0 1 15,0 0 0-15,0 0 0 0,0 0 0 16,0 0 1-16,0 0 0 16,0 0 0-16,0 0 1 15,-5 15 0-15,5-15 1 16,0 0-1-16,0 0 0 16,10 19-2-16,-10-19 0 15,0 0-1-15,7 15 0 16,-7-15-2-16,0 0 0 15,12 17 0-15,-12-17 0 0,0 0-1 16,17 15 1 0,-17-15-1-16,0 0-1 15,19 14-5-15,-19-14-3 16,0 0-5-16,0 0-1 0,0 0-2 16,0 0-1-16,0 0 0 15</inkml:trace>
      </inkml:traceGroup>
      <inkml:traceGroup>
        <inkml:annotationXML>
          <emma:emma xmlns:emma="http://www.w3.org/2003/04/emma" version="1.0">
            <emma:interpretation id="{853160C0-9070-4954-9839-9672BB31271D}" emma:medium="tactile" emma:mode="ink">
              <msink:context xmlns:msink="http://schemas.microsoft.com/ink/2010/main" type="line" rotatedBoundingBox="25314,9921 25369,9914 25396,10118 25341,10126"/>
            </emma:interpretation>
          </emma:emma>
        </inkml:annotationXML>
        <inkml:traceGroup>
          <inkml:annotationXML>
            <emma:emma xmlns:emma="http://www.w3.org/2003/04/emma" version="1.0">
              <emma:interpretation id="{1EF58F40-9ED1-423E-BD58-CBFBB4A49067}" emma:medium="tactile" emma:mode="ink">
                <msink:context xmlns:msink="http://schemas.microsoft.com/ink/2010/main" type="inkWord" rotatedBoundingBox="25314,9921 25369,9914 25396,10118 25341,10126">
                  <msink:destinationLink direction="to" ref="{EB6AFCA7-5DAA-4306-88F0-15AE104CD971}"/>
                  <msink:destinationLink direction="from" ref="{7C3C37FA-934B-49CD-AD6D-677A83544AD4}"/>
                </msink:context>
              </emma:interpretation>
              <emma:one-of disjunction-type="recognition" id="oneOf1">
                <emma:interpretation id="interp1" emma:lang="en-US" emma:confidence="1">
                  <emma:literal>: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=</emma:literal>
                </emma:interpretation>
                <emma:interpretation id="interp5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-4523.2241">408-2444 1 0,'0'0'2'0,"0"0"-3"15,0 0 0-15,0 0 1 16,-15-3 0-16,15 3 0 16</inkml:trace>
          <inkml:trace contextRef="#ctx0" brushRef="#br0" timeOffset="-5123.2064">394-2251 8 0,'0'0'7'15,"-10"-21"-1"-15,10 21-2 16,-7-19 0-16,7 19-1 16,0 0 0-16,-7-17-1 15,7 17-1-15,0 0-4 16,2-15-3-16,-2 15-1 16,0 0-1-16,0 0-1 0,0 0 5 15</inkml:trace>
        </inkml:traceGroup>
      </inkml:traceGroup>
    </inkml:traceGroup>
    <inkml:traceGroup>
      <inkml:annotationXML>
        <emma:emma xmlns:emma="http://www.w3.org/2003/04/emma" version="1.0">
          <emma:interpretation id="{93B0AD18-D601-46F2-9EBA-87DCA272029D}" emma:medium="tactile" emma:mode="ink">
            <msink:context xmlns:msink="http://schemas.microsoft.com/ink/2010/main" type="paragraph" rotatedBoundingBox="25150,10569 28999,8998 29307,9752 25458,11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E89C97-495F-466B-B63C-F9FCEC376251}" emma:medium="tactile" emma:mode="ink">
              <msink:context xmlns:msink="http://schemas.microsoft.com/ink/2010/main" type="line" rotatedBoundingBox="25150,10569 28999,8998 29307,9752 25458,11324"/>
            </emma:interpretation>
          </emma:emma>
        </inkml:annotationXML>
        <inkml:traceGroup>
          <inkml:annotationXML>
            <emma:emma xmlns:emma="http://www.w3.org/2003/04/emma" version="1.0">
              <emma:interpretation id="{250C53DF-CF0C-4C6F-90A7-FD12CF923435}" emma:medium="tactile" emma:mode="ink">
                <msink:context xmlns:msink="http://schemas.microsoft.com/ink/2010/main" type="inkWord" rotatedBoundingBox="25150,10569 28999,8998 29307,9752 25458,11324"/>
              </emma:interpretation>
              <emma:one-of disjunction-type="recognition" id="oneOf2">
                <emma:interpretation id="interp6" emma:lang="en-US" emma:confidence="0">
                  <emma:literal>Eco</emma:literal>
                </emma:interpretation>
                <emma:interpretation id="interp7" emma:lang="en-US" emma:confidence="0">
                  <emma:literal>Epos</emma:literal>
                </emma:interpretation>
                <emma:interpretation id="interp8" emma:lang="en-US" emma:confidence="0">
                  <emma:literal>Econ</emma:literal>
                </emma:interpretation>
                <emma:interpretation id="interp9" emma:lang="en-US" emma:confidence="0">
                  <emma:literal>Ecol</emma:literal>
                </emma:interpretation>
                <emma:interpretation id="interp10" emma:lang="en-US" emma:confidence="0">
                  <emma:literal>Egos</emma:literal>
                </emma:interpretation>
              </emma:one-of>
            </emma:emma>
          </inkml:annotationXML>
          <inkml:trace contextRef="#ctx0" brushRef="#br1" timeOffset="16632.0065">1228-2117 84 0,'0'0'36'15,"-17"2"-1"-15,17-2-7 16,0 0-7-16,5 18-5 16,-5-18-2-16,12 23-3 15,-3-6-5-15,4 3-5 16,3 2-1-16,-1 4-1 16,4 3 1-16,1 1 0 15,1 1 0-15,-1 0-1 16,2-4 1-16,-3-2-1 15,0-3 1-15,-2-5-1 16,-17-17 0-16,22 21 1 0,-22-21-2 16,0 0-9-16,17-12-8 15,-22-3-7-15,5-1-5 16,-7-6-3 0,2 0-1-16,-7-5 0 0,5 1 0 15,-5-1 17-15</inkml:trace>
          <inkml:trace contextRef="#ctx0" brushRef="#br1" timeOffset="17196.324">1431-1996 79 0,'17'-4'29'16,"-1"1"1"-16,-16 3-9 0,23-5-7 16,-23 5-4-1,21-2-3-15,-21 2-1 16,17-3-6-16,-17 3-11 15,19-5-10-15,-19 5-6 16,17-9-3-16,-17 9-1 0,0 0-1 16,17-12-1-16</inkml:trace>
          <inkml:trace contextRef="#ctx0" brushRef="#br1" timeOffset="16948.8177">1233-2183 101 0,'0'0'35'16,"0"0"-1"-16,0 0-10 0,0 0-7 16,0 0-3-16,21-2-4 15,-3-12-1-15,6-1-4 16,4-4-5-16,1 1 0 16,1-1-1-16,1-3-2 15,1 5-10-15,-6-4-4 16,3 13-6-16,-8-2-3 15,1 10-3-15,-22 0-4 16,22 8 0-16,-22-8 0 16,-3 27 9-16,-8-3 11 15</inkml:trace>
          <inkml:trace contextRef="#ctx0" brushRef="#br1" timeOffset="17856.1451">1841-2120 80 0,'0'0'30'0,"0"0"4"15,0 0-6-15,1 18-7 16,-1-18-7-16,4 16-1 15,-4-16-2-15,12 24-3 16,-12-24-1-16,17 30-4 16,-3-11-3-16,1 0-1 15,-1-1 1-15,1 1-1 16,-1 0 0-16,1-1 1 0,0-1 1 16,-1 1-2-16,-14-18 1 15,24 27 0 1,-24-27 0-16,22 18-1 0,-22-18-1 15,19 11-8-15,-19-11-4 16,0 0-6-16,20 8-4 16,-20-8-4-16,0 0-3 15,0 0-3-15,0 0 0 16,0 0 6-16,0 0 9 16</inkml:trace>
          <inkml:trace contextRef="#ctx0" brushRef="#br1" timeOffset="18320.4968">1889-1700 70 0,'0'0'34'15,"0"0"2"-15,20 0-7 16,-20 0-11-16,24-20-4 0,-24 20 0 16,34-23-2-1,-17 12-3-15,5 2-6 16,2 2-3-16,0 2 0 15,0 2 0-15,-2-1 0 0,0 3 0 16,1 1 0-16,-3-2 1 16,4 2-1-16,-4 0 0 15,1 0 0-15,-2-2 1 16,1 2-1-16,-3-3-1 16,4-4-2-16,-1 5-8 15,-20 2-6-15,34-15-7 16,-34 15-3-16,31-19-7 15,-31 19-1-15,17-18-2 16,-17 18 2-16,-2-24 19 16</inkml:trace>
          <inkml:trace contextRef="#ctx0" brushRef="#br1" timeOffset="19008.0389">2208-2377 108 0,'17'1'29'16,"-2"-7"-4"-16,6 4-14 0,-1-5-5 15,7 0-3-15,1 2-1 16,-1 0-4 0,4 2-5-16,-2-4-4 15,3 2-5-15,-4-6-3 0,-1 3-2 16,-5 1-4-16,-3 0 0 16,-19 7-1-16,22-12 5 15,-22 12 11-15</inkml:trace>
          <inkml:trace contextRef="#ctx0" brushRef="#br1" timeOffset="19267.6508">2503-2274 83 0,'19'7'27'16,"0"-3"-2"-16,-1-3-11 15,-1-2-11-15,0-3-7 16,2 3-7-16,-19 1-5 16,28-6-6-16,-13 3-3 15,-15 3-3-15,24-14 0 16,-17-1 11-16</inkml:trace>
          <inkml:trace contextRef="#ctx0" brushRef="#br1" timeOffset="20987.4012">282-1645 15 0,'0'0'13'16,"0"0"0"-16,0 0 0 15,-17-2 0-15,17 2 2 16,0 0 1-16,0 0 1 16,-15-2-2-16,15 2-1 15,0 0-3-15,0 0-1 16,0 0-2-16,0 0-1 15,0 0-3-15,20-3-2 16,-20 3-1-16,35 1-1 16,-13 1 1-16,3-2 0 15,4 0-1-15,4-2 0 16,-1 1 1-16,4-3-1 16,-2-1 0-16,-3 0 0 0,1-3 0 15,-1-3 0-15,-2-1 0 16,-2-1 0-16,-1-2 0 15,-4 3-1 1,-1 1-1-16,-4-1-6 0,0 6-5 16,-17 6-5-16,22-7-3 15,-22 7-4-15,0 0-2 16,0 0-2-16,0 0-1 16,2 15 15-16</inkml:trace>
          <inkml:trace contextRef="#ctx0" brushRef="#br1" timeOffset="21747.9419">619-1513 34 0,'0'0'19'0,"0"0"-1"16,-23-17-5-16,23 17-4 0,-20-12 0 16,20 12 0-16,-19-8 0 15,19 8 0-15,-22-5-1 16,22 5 0-16,-22 1-1 16,22-1-1-16,-21 11-1 15,21-11 1-15,-24 22-1 16,12-5-1-16,2 1 0 15,0 5-1-15,0 2 0 0,3 2-1 16,0 2 1 0,5 2-1-16,4 1-1 15,3 1 1-15,4-3-2 16,4-2 1-16,6-1-1 16,3-7 2-16,6-3-2 0,2-3 2 15,1-6-1-15,3-6-1 16,-1-5 3-16,3-4-2 15,-6-5 1-15,-1 0 0 16,-5-7 1-16,-2 2-1 16,-5-5 0-16,-3 2 0 15,-5-2 0-15,-6-1-1 16,-3 1 0-16,-5 0-1 16,-4 0-1-16,-4 2-1 15,-4-1-3-15,-7-3 0 16,0 4-1-16,-3-2-2 15,1 5-2-15,0-4-1 0,8 9-1 16,-3-1-1-16,21 13-1 16,-24-10-2-16,24 10-3 15,0 0 0-15,0 0-2 16,5 17 0-16,-5-17-1 16,16 12 3-16,-16-12 19 15</inkml:trace>
          <inkml:trace contextRef="#ctx0" brushRef="#br1" timeOffset="22047.7093">530-1354 49 0,'0'0'26'16,"0"0"-2"-16,14-16-4 16,-14 16-6-16,20-25-3 15,-20 25 0-15,32-22-1 16,-16 11-4-16,4 3-2 16,1 1-7-16,-2-1-5 15,1 4-6-15,-1-1-5 16,0 2-4-16,-2-2-3 15,-2-1-3-15,-15 6-1 0,20-13 8 16</inkml:trace>
          <inkml:trace contextRef="#ctx0" brushRef="#br1" timeOffset="23716.0699">2467-2602 63 0,'0'0'28'0,"0"0"1"16,2 19-3-16,-2-19-3 16,0 0-4-16,0 0-1 15,0 0-1-15,15-11-3 16,-15 11-4-16,16-1-5 15,-16 1-4-15,17 1 0 16,-17-1-1-16,22 6 0 16,-22-6 0-16,29 8 0 15,-12-3 1-15,3-1-1 16,1-1 0-16,3 0 0 16,0 1 0-16,1-2 0 15,-1 1 0-15,2 0 0 16,-4 1 0-16,2 1 0 0,-2 2 0 15,-1 1 0-15,-3 1 0 16,-1 1 0-16,-1 2 0 16,-1 0 0-1,-3 3 0-15,-3 0 0 0,-4 2 0 16,-2 2 0-16,-1 0 0 16,-4 3 0-16,0-2 0 15,-4 1 0-15,1 1 0 16,-4-2 0-16,2-1 0 15,0 0 0-15,0-4 0 16,1 2 0-16,6-17 0 16,-11 26 0-16,11-26 0 15,-6 22 0-15,6-22 0 0,-4 17 0 16,4-17 0 0,0 0 0-16,0 17 0 15,0-17 0-15,0 0 0 0,7 15 0 16,-7-15 0-16,0 0-9 15,0 0-10-15,22 4-6 16,-22-4-5-16,12-19-4 16,-7 0-1-16,7-1-1 15,-5-9 2-15,3-9 9 16</inkml:trace>
          <inkml:trace contextRef="#ctx0" brushRef="#br1" timeOffset="24452.0443">3476-2706 88 0,'0'0'28'0,"-26"-22"5"16,26 22 0-16,-34-22-14 16,17 12-6-16,-8-4-1 0,7 6 0 15,-7-6-1-15,4 7-5 16,-3 2-6-16,1 2 0 16,2 4 0-16,-1 6 0 15,1 0 0-15,1 7 0 16,1 3 0-16,2 3 0 15,3 6 0-15,3 2 0 16,5 5 0-16,6 1 0 16,7 3 0-16,3 2 0 15,9-1 0-15,3-1 0 16,7-3 0-16,6-3 0 16,0-5 0-16,1-6 0 15,2-5 0-15,-4-8-1 0,2 2-12 16,-12-15-7-1,3 3-6-15,-12-11-4 0,2 3-5 16,-8-10 0-16,0 4-1 16,-6-2 5-16,-1-4 7 15</inkml:trace>
          <inkml:trace contextRef="#ctx0" brushRef="#br1" timeOffset="25120.4957">3669-2806 37 0,'0'0'21'0,"-14"-17"3"16,14 17-2-16,-22 0-1 15,7-5-1-15,15 5-1 16,-33 5 1-16,33-5 0 16,-34 13-4-16,34-13-3 0,-27 24-4 15,15-9-2-15,0 2-2 16,5 4-4-1,2 1-1-15,3 5 0 16,6 0 0-16,1 4 0 0,5 0 0 16,4 3 0-16,4-4 0 15,3 3 0-15,4-8 0 16,3-4 0-16,4-8 0 16,1-6 0-16,1-7 0 15,0-5 0-15,2-7 0 16,-4-3 0-16,-3-7 0 15,0-2 0-15,-5-3 0 16,-2-2 0-16,-6-4 0 16,-3-2 0-16,-4-5 0 15,-2 1 0-15,-6-2 0 16,-4 2 0-16,0 4 0 16,-8-1 0-16,-2 4 0 0,-6 1 0 15,-2 7 0-15,-2 2 0 16,-5 5 0-16,1 3 0 15,0 7 0-15,-4-1-6 16,7 8-5-16,-2-5-4 16,9 8-5-16,-1-4-6 15,18 1-3-15,-16-4-4 16,16 4 1-16,0 0 2 16,14-20 4-16,-14 20 2 15</inkml:trace>
          <inkml:trace contextRef="#ctx0" brushRef="#br1" timeOffset="25647.5513">4048-3174 132 0,'0'0'37'15,"0"0"-3"-15,-22-5-13 16,22 5-6-16,-31 0-3 15,15 3-8-15,-2 1-4 16,-1-1 0-16,0 2 0 16,4 2 0-16,-1 3 0 15,16-10 0-15,-22 28 0 16,15-11 0-16,4 0 0 16,3 0 0-16,3-2 0 0,6 0 0 15,-9-15 0-15,26 16 0 16,-8-13 0-16,3-1 0 15,1 1 0-15,4-1 0 16,-1 1 0-16,3 2 0 16,-1 2 0-16,0 3 0 15,-1 1 0-15,-2 2 0 16,-2-1 0-16,-2 2 0 16,-1 1 0-16,-4-1 0 15,-15-14 0-15,19 25 0 16,-19-25 0-16,4 26 0 15,-8-11 0-15,-3 0 0 16,-6 1 0-16,-3-1 0 0,-4 0 0 16,-2 1 0-16,-4-3 0 15,-3 1 0 1,3-2-6-16,-6-12-17 16,10 3-9-16,-4-11-3 0,9 1-1 15,-2-9 0-15,19 16-1 16,-23-28-1-16</inkml:trace>
        </inkml:traceGroup>
      </inkml:traceGroup>
    </inkml:traceGroup>
    <inkml:traceGroup>
      <inkml:annotationXML>
        <emma:emma xmlns:emma="http://www.w3.org/2003/04/emma" version="1.0">
          <emma:interpretation id="{A6250E8D-2428-4DFC-A1DB-00C5E4C3767A}" emma:medium="tactile" emma:mode="ink">
            <msink:context xmlns:msink="http://schemas.microsoft.com/ink/2010/main" type="paragraph" rotatedBoundingBox="24772,11457 33801,9892 34131,11798 25103,13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CBB91-0A00-467E-A9F0-4875D2218BE6}" emma:medium="tactile" emma:mode="ink">
              <msink:context xmlns:msink="http://schemas.microsoft.com/ink/2010/main" type="line" rotatedBoundingBox="24772,11457 33801,9892 34131,11798 25103,13362"/>
            </emma:interpretation>
          </emma:emma>
        </inkml:annotationXML>
        <inkml:traceGroup>
          <inkml:annotationXML>
            <emma:emma xmlns:emma="http://www.w3.org/2003/04/emma" version="1.0">
              <emma:interpretation id="{3B856A04-2CAA-4512-A016-248EE5B06DB5}" emma:medium="tactile" emma:mode="ink">
                <msink:context xmlns:msink="http://schemas.microsoft.com/ink/2010/main" type="inkWord" rotatedBoundingBox="24772,11457 33801,9892 34131,11798 25103,13362">
                  <msink:destinationLink direction="to" ref="{7C3C37FA-934B-49CD-AD6D-677A83544AD4}"/>
                </msink:context>
              </emma:interpretation>
              <emma:one-of disjunction-type="recognition" id="oneOf3">
                <emma:interpretation id="interp11" emma:lang="en-US" emma:confidence="0">
                  <emma:literal>Fagin</emma:literal>
                </emma:interpretation>
                <emma:interpretation id="interp12" emma:lang="en-US" emma:confidence="0">
                  <emma:literal>Fagin.</emma:literal>
                </emma:interpretation>
                <emma:interpretation id="interp13" emma:lang="en-US" emma:confidence="0">
                  <emma:literal>Figurine</emma:literal>
                </emma:interpretation>
                <emma:interpretation id="interp14" emma:lang="en-US" emma:confidence="0">
                  <emma:literal>Figuring</emma:literal>
                </emma:interpretation>
                <emma:interpretation id="interp15" emma:lang="en-US" emma:confidence="0">
                  <emma:literal>Figurine.</emma:literal>
                </emma:interpretation>
              </emma:one-of>
            </emma:emma>
          </inkml:annotationXML>
          <inkml:trace contextRef="#ctx0" brushRef="#br0" timeOffset="-2343.478">17-6 71 0,'0'0'30'0,"0"0"-2"16,-17 6-3-16,17-6-3 16,0 0-6-16,3 26-1 15,-3-26-5-15,2 27-2 16,0-6-1-16,1 4-3 15,1 7-2-15,-1 2-2 16,1 2-1-16,-1-2 1 16,-1-5 0-16,1-2-5 0,2-4-5 15,-5-23-4 1,5 20-5-16,-5-20-4 16,-1-20-4-16,-1-3-3 15,2-2-3-15,-5-9 4 16,-2-5 4-16,0 1 6 0,-3-4 17 15</inkml:trace>
          <inkml:trace contextRef="#ctx0" brushRef="#br0" timeOffset="-2059.1243">-22-146 28 0,'0'0'15'16,"20"-9"-2"-16,-4 3 0 0,-1-1-1 15,6 0 1-15,2 2-2 16,1-2-2-16,0 4-1 16,2-1-3-16,-1 4 0 15,-2 2-4-15,-3 3-4 16,1 0-7-16,-6 2-4 15,-15-7-5-15,19 12-1 16,-19-12-4-16,0 0-2 16,-5 17 10-16</inkml:trace>
          <inkml:trace contextRef="#ctx0" brushRef="#br0" timeOffset="-2884.4957">-102-403 49 0,'3'17'21'0,"2"0"0"16,4 2-2-16,-1-4-4 16,4 7 0-16,-2-5 0 15,6 5 0-15,-6-5-1 16,5 4-2-16,-15-21 0 15,24 30-3-15,-24-30-1 16,24 17-3-16,-24-17 0 16,29-1-1-16,-10-11-2 15,0-2 0-15,5-6-1 16,0-4 0-16,3-2-1 16,-3-3 1-16,3 2-1 15,-1 0 0-15,-2 7 0 16,-2-1-1-16,0 6 0 0,-7 5-4 15,1 6-5-15,-16 4-3 16,20 0-6-16,-20 0-4 16,0 0-5-16,-3 21-2 15,-1-4-2-15,4-17 1 16,-24 20 3-16,24-20 4 16,-30 15 24-16</inkml:trace>
          <inkml:trace contextRef="#ctx0" brushRef="#br0" timeOffset="-1820.0288">73 0 36 0,'23'7'18'16,"-5"-5"-5"-16,-1 0-11 15,2-4-2-15,-2 0-5 16,-1 0-2-16,-16 2-5 15,25-3 0-15,-25 3-1 16,17-3-3-16,-17 3 13 16</inkml:trace>
          <inkml:trace contextRef="#ctx0" brushRef="#br0" timeOffset="-1016.7901">480 4 28 0,'0'0'17'0,"17"-24"0"16,-17 24 0-16,12-27 1 15,-12 27 0 1,5-29 1-16,-5 29-1 16,-4-24 1-16,4 24-1 0,-17-17-4 15,17 17-2-15,-25-14-4 16,9 13-2-16,-2 1-2 16,-1 5-2-16,-2 5-3 15,3 2-1-15,0 5 0 16,1 5 0-16,4 4-1 15,3-3 1-15,4 5 1 16,6-3 0-16,4 1 1 16,4-6 3-16,3-3 0 0,4-12 0 15,2-5 0-15,3-2 0 16,-1-8 0 0,2-5 0-16,-2-4 0 15,-2-1-2-15,-2-1-1 0,-3 3 1 16,0 1-1-16,-4 1 0 15,-1 1-1-15,-7 15 1 16,10-24 0-16,-10 24-1 16,9-17 1-16,-9 17-1 15,0 0-1-15,0 0 0 16,0 0 0-16,0 0 1 16,0 0-1-16,17 10 1 0,-17-10 0 15,9 28 1-15,-3-10 1 16,1 3 0-1,3-1 0-15,2 6 0 16,0 1-1-16,2 4 0 0,0 1 0 16,-2 2 0-16,-2 5 0 15,-2-3 0-15,-2 1 0 16,-6-1 0-16,-2-7-1 16,-5-3 1-16,-3-8 1 15,-4-2-1-15,-1-8 0 16,-4-3 0-16,-3-5 0 15,-2-5-1-15,0-2-2 16,-3-6-8-16,8 2-7 16,-7-9-5-16,13 1-6 15,-4-6-4-15,8-2-1 16,1-9-1-16,6-5 3 16,4-3 15-16</inkml:trace>
          <inkml:trace contextRef="#ctx0" brushRef="#br1" timeOffset="15919.4369">422-728 48 0,'5'17'19'0,"-5"-17"0"0,7 17-6 16,-7-17-5-1,4 19-1-15,-4-19 0 0,5 20 0 16,-5-20-1-16,0 29-2 15,-2-10-2-15,0-1 0 16,-1 1-1-16,1 2 0 16,-1-3 0-16,3 1 0 15,0-2-1-15,2 0 1 16,-2-17-1-16,8 27 1 16,-8-27 0-16,14 24-1 15,-14-24 1-15,22 19-1 0,-22-19 1 16,29 15 0-1,-14-8 1-15,4-2-1 16,0 0 1-16,1 2 0 16,-1-4 1-16,3 1 0 0,1-4 1 15,0-2 1-15,3-8-1 16,1 0 0-16,2-7-2 16,0-4-6-16,4 3-8 15,-4-5-7-15,0 3-5 16,-5 5-5-16,-4 1 1 15,-4 4-1-15,-16 10 1 16</inkml:trace>
          <inkml:trace contextRef="#ctx0" brushRef="#br1" timeOffset="14596.2385">1153-931 67 0,'0'0'23'16,"0"0"0"-16,0 0-2 15,0 0-2-15,0 0 0 16,0 0-1-16,5 19-3 16,-5-19-3-16,14 17-1 15,-14-17-3-15,17 21-3 0,-17-21-3 16,24 23-1-16,-9-11-1 16,0 4 0-1,2-4 0-15,0-2 0 0,4 3 0 16,-2-2 0-16,0-1 0 15,-1-2 0-15,-18-8 0 16,29 9 0-16,-29-9 0 16,26 0 0-16,-26 0 0 15,15-10 1-15,-15 10 0 16,0 0-1-16,19-23 0 16,-19 23 1-16,0 0 0 15,14-20-1-15,-14 20 0 16,12-22 0-16,-12 22 1 0,13-32-1 15,-6 13 1-15,0-5-1 16,0-2 1 0,0 1 0-16,1-4 0 15,1-2 0-15,-1 1-1 0,2-3-1 16,1 3 1-16,1-3 0 16,1 6-1-16,-1 3-1 15,-1 4 0-15,-11 20 0 16,20-24 2-16,-20 24-2 15,0 0 0-15,15 0-9 16,-15 0-9-16,-1 21-5 16,-1-1-6-16,-7-5-1 15,3 7-3-15,-8-3 0 16,5 2-1-16</inkml:trace>
          <inkml:trace contextRef="#ctx0" brushRef="#br1" timeOffset="13957.0745">1269-866 53 0,'0'0'21'15,"0"0"3"-15,0 0-6 0,3 17-4 16,-3-17-1-16,0 0 0 16,0 0 3-16,24 19 0 15,-24-19-2-15,16 10-2 16,-16-10-3-16,15 12 0 16,-15-12-2-16,15 7-2 15,-15-7-3-15,16 3-2 16,-16-3 0-16,0 0 0 15,15 5 0-15,-15-5 0 16,0 0 0-16,0 0-1 16,0 0 1-16,0 0 0 15,0 0-1-15,10-18 1 16,-10 18-1-16,0 0 0 0,2-18 1 16,-2 18-1-16,0 0-5 15,-5-18-5-15,5 18-5 16,0 0-4-16,0 0-3 15,0 0-4-15,0 0-2 16,-22-16-2-16,22 16 3 16,0 0 4-16,-24-5 5 15,24 5 13-15</inkml:trace>
          <inkml:trace contextRef="#ctx0" brushRef="#br1" timeOffset="26855.0184">1332-471 121 0,'-2'25'26'0,"2"-25"0"0,0 0-15 16,21-6-7-16,-21 6 3 15,22-31 2-15,-7 12 1 16,-4-13 0-16,6-2-1 15,-7-9-3-15,7 1-1 16,-3-1-2-16,-1 4-3 16,3 7 1-16,-3 1-2 15,1 11 1-15,-14 20 0 0,27-19 0 16,-11 19 0-16,1 3 0 16,0 4 0-16,3 0 0 15,4 8 0-15,2 1 0 16,1-4 1-1,4 6-1-15,0-2-7 0,3 7-7 16,-5-6-7-16,5 7-5 16,-10-8-4-16,7 4-3 15,-9-3-1-15,3 3 0 16,-6-1 6-16,-2 0 8 16</inkml:trace>
          <inkml:trace contextRef="#ctx0" brushRef="#br1" timeOffset="26428.1669">1300-617 77 0,'0'0'28'0,"0"0"3"16,0 0-6-16,0 0-7 16,15 1-1-16,4 13-2 15,-4-1 1-15,11 11-4 16,-2 2-5-16,3 8-4 15,4 3-2-15,-1 2 0 16,-1 1-1-16,2-5 0 16,-4-2 0-16,1-8 0 15,-3-4 0-15,-1-9 0 16,-2-7-1-16,-1-4 0 0,-2-6-4 16,-4-10-5-16,7 1-6 15,-10-10-5-15,7 6-6 16,-9-8-5-16,4 4 0 15,-9-5-1-15,0 3 4 16,-5 0 3-16</inkml:trace>
          <inkml:trace contextRef="#ctx0" brushRef="#br1" timeOffset="27275.9782">2286-531 77 0,'19'24'24'15,"-9"-2"0"-15,-1 11-9 16,-2 2-7-16,5 13-1 0,-2 0 0 15,3 6-1-15,-1-3 0 16,0 4-5-16,4-6 0 16,-4 2-1-16,-2-8-3 15,-3-9-5-15,1-7-6 16,-4-8-2-16,-4-19-4 16,0 0-1-16,0 0-2 15,-7-45-1-15,2 1 2 16,-4-7 6-16,-3-8 8 15</inkml:trace>
          <inkml:trace contextRef="#ctx0" brushRef="#br1" timeOffset="27504.2398">2286-599 119 0,'0'0'32'16,"14"-18"-1"-16,3 11-11 15,-3-12-7-15,8 9-2 16,0-6-4-16,5 3-11 16,2 4-9-16,-1-6-7 15,8 10-7-15,-11-4-4 16,8 9-1-16,-10-3-1 16,1 6 1-16,-24-3 7 15,23 4 10-15</inkml:trace>
          <inkml:trace contextRef="#ctx0" brushRef="#br1" timeOffset="27688.1624">2404-321 94 0,'9'17'20'15,"-9"-17"-3"-15,25 5-13 16,-6-10-15-16,8-7-7 15,2 2-2-15,4-4-1 16,1 0-2-16,-2-3 1 16,2 2 3-16</inkml:trace>
          <inkml:trace contextRef="#ctx0" brushRef="#br1" timeOffset="28003.7968">2834-415 138 0,'-22'26'38'0,"8"3"-2"15,-6-7-18-15,10 5-11 0,-1-2-2 16,8 8 0-16,1 1-2 15,2 0-9-15,10 7-7 16,-8-7-4-16,8 5-4 16,-8-10-4-16,8 0-2 15,-8-14-2-15,-2-15 2 16,0 0 2-16,0 0 3 16,12-20 3-16,-12-11 6 15,2-6 8-15</inkml:trace>
          <inkml:trace contextRef="#ctx0" brushRef="#br1" timeOffset="28311.074">3083-771 42 0,'0'0'21'0,"17"21"2"0,-10 1 1 16,-10 2 3-16,6 10-2 15,-8-2-3-15,7 12-2 16,-7-6-3-16,5 9-2 16,-2 1-4-16,2 1-4 15,2 3-7-15,-2-1 0 16,1 0-1-16,-1-7-9 16,7 0-4-16,-7-15-7 15,9 0-2-15,-7-14-4 16,-2-15-2-16,0 0-1 15,17-23-3-15,-11-12 9 16,-2-9 4-16,3-7 4 16,-4-10 11-16</inkml:trace>
          <inkml:trace contextRef="#ctx0" brushRef="#br1" timeOffset="28667.8212">3370-863 82 0,'0'0'27'0,"22"2"1"15,-3-12-8-15,8-2-11 16,8-5-5-16,4 0-5 16,7-2-5-16,-3 4-6 15,6 3-7-15,-5 4-8 16,-1 4-2-16,-7 2 1 15,-9 6 3-15,-5 3 5 16</inkml:trace>
          <inkml:trace contextRef="#ctx0" brushRef="#br1" timeOffset="28920.0344">3720-558 32 0,'29'9'10'0,"2"-4"-1"0,1-7-8 15,-1-5-8-15,3 0-4 16,-8-8 0-16,3 1-1 15,-11-11 2-15,-2-2 10 16</inkml:trace>
          <inkml:trace contextRef="#ctx0" brushRef="#br1" timeOffset="29403.5066">3643-1227 116 0,'0'0'34'0,"0"0"-4"15,28 21-15-15,-13-21-4 16,9 5-1-16,0-2 2 15,10 6-2-15,-2-3-3 16,8 1-6-16,-1 3 0 16,3 1 1-16,1 1-2 15,2 0 2-15,-5 1-2 16,0 4 0-16,-6 0 0 16,-3 2 0-16,-6 1 0 0,-4 6-1 15,-6-2 0 1,-6 3-2-16,-6 4-3 15,-8-4-4-15,0 10-3 16,-11-1-2-16,3 10-1 0,-9-5-1 16,3 8-1-16,-3-6-1 15,6 3 2-15,1-11 2 16,5-7 0-16,3-11 2 16,7-17-1-16,0 0-1 15,17-33-1-15,-2 1 3 16,-1-14 0-16,5 2 13 15</inkml:trace>
          <inkml:trace contextRef="#ctx0" brushRef="#br1" timeOffset="30131.7853">4666-1186 42 0,'0'0'21'0,"0"0"3"15,13-15 0-15,-13 15-1 16,0 0-1-16,0 0-1 0,-18-9-2 16,18 9-2-16,-23 2-2 15,23-2-5-15,-25 5-3 16,25-5-5-16,-28 12-2 16,13-2 1-16,15-10 0 15,-26 26-1-15,16-11 1 16,2 7 0-16,4-1-1 15,3-1 1-15,2 2-2 16,4-1 1-16,1 1-1 16,4 0 1-16,2-5-1 15,-12-17 1-15,24 24 0 16,-24-24 0-16,27 18 1 0,-10-13-1 16,0-3 1-16,2-2-2 15,-2-2 1-15,3 1-1 16,-1-1 1-16,0 4 0 15,0-2 0-15,-1 5 0 16,0 2 0-16,-1 3 1 16,0 2-1-16,-2 0 1 15,-15-12-1-15,27 29 0 16,-16-12 0-16,-11-17 0 16,17 27-1-16,-14-12 1 15,-1 2 0-15,-6 2 0 16,-2-4 0-16,6-15 0 15,-23 19 0-15,6-14 0 0,-5-5 0 16,-2-5-3-16,-3-5-5 16,6 3-6-16,-4-7-4 15,4 6-6 1,1-2-4-16,20 10-4 0,-22-17-2 16,22 17 2-16,-2-17 5 15,4 0 5-15</inkml:trace>
          <inkml:trace contextRef="#ctx1" brushRef="#br2">9150-590 0,'0'0'16,"0"0"-16,0 0 15,0 0-15,0 0 16,0 0-16,0 0 16,0 0-16,0 0 15,0 0-15,0 0 0</inkml:trace>
          <inkml:trace contextRef="#ctx0" brushRef="#br1" timeOffset="30535.3603">4925-1314 76 0,'-22'-1'16'0,"22"1"-4"16,0 0-15-16,0 0-11 15,0 0-5-15,0 0-1 16,17-11 1-16,-17 11 0 15,29-25 10-15</inkml:trace>
          <inkml:trace contextRef="#ctx0" brushRef="#br1" timeOffset="30379.8133">4995-1077 84 0,'10'37'25'0,"2"1"-1"16,0 1-5-16,0-8-18 16,0-4-6-16,0-3-6 15,-2-6 0-15,-10-18-6 16,19 12-5-16,-19-12-2 16,10-20-1-16,-11-2 3 15,-1-7 7-15</inkml:trace>
          <inkml:trace contextRef="#ctx0" brushRef="#br1" timeOffset="30987.3499">5193-1167 133 0,'10'47'36'15,"-6"-6"-3"-15,9 7-14 0,-7-9-9 16,7 0-2-16,-1-12-2 16,2-4-2-16,-1-3-8 15,-13-20-4-15,24 15-2 16,-24-15-3-16,16-15-2 16,-16-4-2-16,5-3 0 15,-10-12-1-15,3-3 5 16,-10-14 3-16,3 0 6 15,-2-6 5-15,2 1 6 16,7 0 9-16,-3-5 1 16,12 8 2-16,-2-1-2 15,16 16 0-15,-4-3-4 16,12 14 0-16,-2 5-5 0,7 12-6 16,4 11-1-16,4 16 0 15,3 14-1-15,1 8 1 16,2 11-1-16,-1 6 0 15,-4 2-1-15,-2 1 2 16,-7-1-2-16,-10-14-6 16,-2 4-12-16,-8-19-7 15,-4-9-8-15,-10-20 0 16,0 0-2-16,-19-30-2 16,2-9 1-16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00.7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566441-FEE3-4D82-AFFB-099E6994DF60}" emma:medium="tactile" emma:mode="ink">
          <msink:context xmlns:msink="http://schemas.microsoft.com/ink/2010/main" type="writingRegion" rotatedBoundingBox="2896,8014 20072,6176 20438,9595 3262,11433"/>
        </emma:interpretation>
      </emma:emma>
    </inkml:annotationXML>
    <inkml:traceGroup>
      <inkml:annotationXML>
        <emma:emma xmlns:emma="http://www.w3.org/2003/04/emma" version="1.0">
          <emma:interpretation id="{DB7DDAD3-7D44-4BB3-A5AA-69F0726AF3A3}" emma:medium="tactile" emma:mode="ink">
            <msink:context xmlns:msink="http://schemas.microsoft.com/ink/2010/main" type="paragraph" rotatedBoundingBox="2896,8014 20072,6176 20255,7882 3079,9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ECD90D-D7F8-44F2-BD6E-AB4B3D45CDA3}" emma:medium="tactile" emma:mode="ink">
              <msink:context xmlns:msink="http://schemas.microsoft.com/ink/2010/main" type="line" rotatedBoundingBox="2896,8014 20072,6176 20255,7882 3079,9720"/>
            </emma:interpretation>
          </emma:emma>
        </inkml:annotationXML>
        <inkml:traceGroup>
          <inkml:annotationXML>
            <emma:emma xmlns:emma="http://www.w3.org/2003/04/emma" version="1.0">
              <emma:interpretation id="{9430029C-E69C-4BB7-AC4E-DB961245782A}" emma:medium="tactile" emma:mode="ink">
                <msink:context xmlns:msink="http://schemas.microsoft.com/ink/2010/main" type="inkWord" rotatedBoundingBox="2896,8014 5371,7749 5545,9371 3070,9636"/>
              </emma:interpretation>
              <emma:one-of disjunction-type="recognition" id="oneOf0">
                <emma:interpretation id="interp0" emma:lang="en-US" emma:confidence="0">
                  <emma:literal>bien</emma:literal>
                </emma:interpretation>
                <emma:interpretation id="interp1" emma:lang="en-US" emma:confidence="0">
                  <emma:literal>simian</emma:literal>
                </emma:interpretation>
                <emma:interpretation id="interp2" emma:lang="en-US" emma:confidence="0">
                  <emma:literal>bier</emma:literal>
                </emma:interpretation>
                <emma:interpretation id="interp3" emma:lang="en-US" emma:confidence="0">
                  <emma:literal>bonier</emma:literal>
                </emma:interpretation>
                <emma:interpretation id="interp4" emma:lang="en-US" emma:confidence="0">
                  <emma:literal>bonnie</emma:literal>
                </emma:interpretation>
              </emma:one-of>
            </emma:emma>
          </inkml:annotationXML>
          <inkml:trace contextRef="#ctx0" brushRef="#br0">-631 1051 71 0,'0'0'33'16,"0"0"-3"-16,4 31-4 15,-8 1-1-15,-2 0-4 16,6 14-3-16,-2-5-7 16,7 5-5-16,5-8-6 15,2-3 0-15,3-9 0 16,6-7-1-16,-1-11 0 16,6-11 0-16,-2-4-1 15,2-7 1-15,-4-4 0 16,0-6 0-16,-3-4 0 15,-2-4 1-15,-5 0 0 16,-2-4-1-16,-5 2 1 0,-2 2-1 16,1 6 2-16,-6 2-1 15,0 9 1-15,2 15 0 16,0 0 0-16,0 0 0 16,-1 36 1-16,4-6-1 15,2 6 0-15,6 7 0 16,-1-3-2-16,7 0 1 15,7-6-1-15,3-7 1 16,2-5-1-16,4-12-1 16,4-5-10-16,-6-15-8 15,10-2-5-15,-12-15-3 16,5-2-3-16,-10-8-3 16,1-6-1-16,-8-10 0 0,-1-3 21 15</inkml:trace>
          <inkml:trace contextRef="#ctx0" brushRef="#br0" timeOffset="-435.6984">-835 1071 23 0,'-21'-37'17'16,"2"0"1"-16,0-6 7 0,9 6 4 15,-3-4-2-15,7 12-2 16,-5 3-2-16,7 11-3 16,4 15-4-16,0 0-4 15,-15 5-7-15,13 19-6 16,0 10 1-16,4 10-1 15,1 7 1-15,4 5 0 16,2 4 0-16,-1-2 2 0,4-4-2 16,-1-3 2-1,0-11-2-15,1-12 1 16,-1-9-1-16,-11-19 1 16,17 10-2-16,-17-10 1 0,7-23-1 15,-4-1 0-15,-1-7 0 16,-1-6 1-16,1-4 0 15,2-3 0-15,4 1 0 16,4 4 0-16,3 3 0 16,2 9 0-16,7 8 1 15,0 11-1-15,2 13 0 16,1 7 1-16,0 8-1 16,-3 9 0-16,-3 7-1 15,-6 5 2-15,-6 1-1 0,-8 2 0 16,-4-1 0-1,-7-2 0-15,-7-5 0 16,-7-6 0-16,-4-4 0 0,-4-6 0 16,-2-3 0-16,0-7 0 15,-4-3 0-15,2-3 1 16,2-4-1-16,5-2 0 16,5-5-2-16,4-5-7 15,20 12-6-15,-14-24-6 16,14 24-4-16,17-34-3 15,4 17-2-15,-1-8-4 16,9 3 1-16,0-6 7 16,2-2 7-16</inkml:trace>
          <inkml:trace contextRef="#ctx0" brushRef="#br0" timeOffset="220.1754">79 859 82 0,'-6'32'35'15,"7"12"-5"-15,-2 1-5 16,9 12-3-16,-6-2-4 16,8 3-5-16,-1-7-5 15,4-5-7-15,1-12-1 16,1-10-1-16,2-7-6 15,-17-17-10-15,33-7-6 0,-18-15-4 16,2-2-2-16,-8-15-2 16,4 0-1-16,-4-11-2 15,-1-4 5 1,-2 1 26-16</inkml:trace>
          <inkml:trace contextRef="#ctx0" brushRef="#br0" timeOffset="436.2527">283 748 53 0,'0'0'34'16,"-16"22"-3"-16,16 14-3 16,-5 3-2-16,8 16-4 15,-1 1-4-15,7 7-4 16,-2-2-7-16,4 0-7 0,3-1-1 16,3-11 1-16,2-6 0 15,-2-13-9 1,5-2-11-16,-5-15-7 15,4-6-6-15,-21-7-4 0,24-22-3 16,-16-4-1-16,-1-11 17 16</inkml:trace>
          <inkml:trace contextRef="#ctx0" brushRef="#br0" timeOffset="1104.2989">545 1184 56 0,'0'0'39'16,"19"5"-4"-16,-19-5-10 0,27-19-3 16,-13-1-4-16,10 1-3 15,-7-8-5-15,2 0-5 16,0 1-5-16,-4-1 0 15,-5 0 0-15,-5 1 0 16,-6 4 1-16,-8 1-1 16,-8 3 2-16,-5 4-1 15,-7 4 0-15,-4 5 0 16,-1 3 1-16,-3 9-1 16,3 8 0-16,5 11 0 15,3 8-1-15,11 5 0 16,6 7-1-16,9 2 0 15,5 1 0-15,9-3 0 0,10-5-1 16,5-11 1-16,7-4 0 16,-1-9 0-16,6-9 1 15,2-8-1-15,0-8 0 16,-4-9-6-16,4-2-7 16,-13-11-5-16,6-3-4 15,-10-13-3-15,3 0 0 16,-12-8 0-16,3-1 1 15,-8-4 10-15,-1-2 11 16,-3 6 10-16,-1 1 12 16,3 13 8-16,-10 8 0 15,9 18 0-15,-9 15 0 16,0 0-4-16,15 34-3 0,0 5-6 16,-6 9-8-16,6 5-5 15,4 3 0-15,5 0 0 16,3-3-1-1,2-6 2-15,-1-6-2 0,-1-8 1 16,0-8-1-16,-8-10-13 16,2-1-10-16,-21-14-5 15,18 2-6-15,-18-2 2 16,0 0-2-16,-24-27 0 16</inkml:trace>
          <inkml:trace contextRef="#ctx0" brushRef="#br0" timeOffset="1268.724">1003 1060 117 0,'0'0'35'16,"0"0"2"-16,24-24-14 15,3 7-10 1,4-4-14-16,5-9-13 0,11-3-13 16,3-6-9-16,5-7-6 15,1-1 1-15,10-8-1 16,6-3 21-16</inkml:trace>
          <inkml:trace contextRef="#ctx0" brushRef="#br0" timeOffset="-2320.0757">132-1 43 0,'-8'24'25'0,"-4"7"-1"15,-4 1-5-15,8 9 0 16,-9-2 0-16,7 5 0 16,-6-6-4-16,9 1-1 15,-6-9-3-15,8-2-2 16,-2-11-3-16,7-17-3 16,-7 18-8-16,7-18-8 15,0 0-6-15,-9-29-5 16,16 11-3-16,-7-13-3 0,7-3-4 15,-2-5-1-15,0-5 5 16,6 5 22-16</inkml:trace>
          <inkml:trace contextRef="#ctx0" brushRef="#br0" timeOffset="-2026.7184">-84 18 44 0,'0'0'23'16,"0"0"-1"-16,0 0-4 16,0 0-2-16,0 0-1 15,0 0-1-15,0 0-4 0,20-17-2 16,-20 17-4-16,19-22-2 16,-19 22-1-16,20-21 0 15,-20 21-1 1,21-22 0-16,-21 22-2 0,25-19-4 15,-25 19-3-15,23-11-5 16,-23 11-3-16,22-9-4 16,-22 9-5-16,17-2 0 15,-17 2-5-15,0 0 6 16,0 0 25-16</inkml:trace>
          <inkml:trace contextRef="#ctx0" brushRef="#br0" timeOffset="-1255.3057">-110-132 35 0,'-19'0'26'15,"19"0"2"-15,0 0-3 16,0 0-1-16,17-20-1 15,4 13-2-15,-3-8-4 16,13 6-2-16,-3-8-4 16,4 7-4-16,0-2-3 15,1 2-3-15,-2 5-1 16,-2 5 0-16,-4 6-1 16,1 6 1-16,-7 7 0 15,1 7 0-15,-5 2 0 0,-3 8 1 16,-1 3-2-16,-3 4 2 15,-3 1-1-15,-3 0 0 16,3 2-1-16,-5-5-1 16,3 3-10-16,-3-13-8 15,7 3-6-15,-5-13-8 16,-2-21-3-16,9 17-3 16,-9-17-1-16,5-17 18 15</inkml:trace>
        </inkml:traceGroup>
        <inkml:traceGroup>
          <inkml:annotationXML>
            <emma:emma xmlns:emma="http://www.w3.org/2003/04/emma" version="1.0">
              <emma:interpretation id="{6DF4FD42-2249-44BF-911D-D1FA25266F19}" emma:medium="tactile" emma:mode="ink">
                <msink:context xmlns:msink="http://schemas.microsoft.com/ink/2010/main" type="inkWord" rotatedBoundingBox="6838,8048 7345,7994 7479,9249 6972,9303"/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%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5</emma:literal>
                </emma:interpretation>
              </emma:one-of>
            </emma:emma>
          </inkml:annotationXML>
          <inkml:trace contextRef="#ctx0" brushRef="#br0" timeOffset="2035.7577">3005-40 93 0,'-5'-24'31'16,"5"24"-3"-16,0 0-4 15,0 0-3-15,-19 7-7 0,17 8-7 16,1 7-6 0,-1 5-1-16,-1 7 1 15,3 4-1-15,0 1 0 16,0 2 0-16,0-2 0 0,3-3 0 15,2-4-1-15,2-10-2 16,8-3-12-16,-15-19-5 16,34 0-6-16,-15-20-1 15,9-4-2-15,-6-12-1 16,5-3 0-16,-3-7 3 16,-2-3 16-16,-3 3 11 15,-2-2 0-15,-5 9 4 16,-4 6 12-16,-2 10 5 15,-6 4 9-15,0 19 0 16,0 0-2-16,-4 17-3 16,-3 8-2-16,6 13-6 15,-1 1-3-15,7 7-4 0,2 2-10 16,3-4 0-16,5-2-1 16,-1-9-14-16,8-1-12 15,-3-11-5-15,3-8-4 16,-6-4-3-16,-1-9 0 15,-15 0 10-15</inkml:trace>
          <inkml:trace contextRef="#ctx0" brushRef="#br0" timeOffset="2636.0283">3212 906 103 0,'-19'-29'38'0,"10"12"-6"15,-4-9-10-15,4 6-8 16,-5-4-8-16,-1 0-6 15,-4 4 0-15,2 1 1 16,-3 2-1-16,-1 5 0 16,-3 5 1-16,6 6-1 0,-5 4 1 15,6 7-1-15,2 9 0 16,1 7 1-16,4 9-1 16,3 3 0-1,4 8 0-15,4 3 0 16,8 0-1-16,6-3 1 0,9 0 0 15,7-10 0-15,10-7 0 16,2-5 0-16,8-14-1 16,-2-8 1-16,3-6 0 15,-5-8-1-15,-4-5 1 16,-7-3 0-16,-5-7 0 16,-11 1 0-16,-6-3 0 15,-6 0 1-15,-6 0-1 0,-5-1 1 16,-4-4-1-1,-5-2 0-15,-7-5 0 16,-1-1 0-16,-1 1 0 16,-1 0 0-16,-2 5-1 0,2 6 1 15,1 6 0-15,-1 3-13 16,22 21-10-16,-19-6-7 16,19 6-4-16,0 20-3 15,9-5-2-15,1 6 0 16</inkml:trace>
        </inkml:traceGroup>
        <inkml:traceGroup>
          <inkml:annotationXML>
            <emma:emma xmlns:emma="http://www.w3.org/2003/04/emma" version="1.0">
              <emma:interpretation id="{83032DF7-D5BD-480E-A6CD-B1411E7C24E3}" emma:medium="tactile" emma:mode="ink">
                <msink:context xmlns:msink="http://schemas.microsoft.com/ink/2010/main" type="inkWord" rotatedBoundingBox="11440,7842 12116,7770 12212,8664 11536,8737"/>
              </emma:interpretation>
              <emma:one-of disjunction-type="recognition" id="oneOf2">
                <emma:interpretation id="interp10" emma:lang="en-US" emma:confidence="0">
                  <emma:literal>y</emma:literal>
                </emma:interpretation>
                <emma:interpretation id="interp11" emma:lang="en-US" emma:confidence="0">
                  <emma:literal>Y</emma:literal>
                </emma:interpretation>
                <emma:interpretation id="interp12" emma:lang="en-US" emma:confidence="0">
                  <emma:literal>p</emma:literal>
                </emma:interpretation>
                <emma:interpretation id="interp13" emma:lang="en-US" emma:confidence="0">
                  <emma:literal>P</emma:literal>
                </emma:interpretation>
                <emma:interpretation id="interp1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5904.8761">7699-69 139 0,'-7'47'40'16,"-3"10"-7"-16,10 16-16 16,0 1-12-16,8 5-4 15,3-5-1-15,4 0 0 0,4-10 0 16,3-15-2-16,2-11-12 16,-4-21-11-16,6-9-4 15,-7-14-6 1,-1-11-4-16,-4-11-1 0,-7-7-2 15</inkml:trace>
          <inkml:trace contextRef="#ctx0" brushRef="#br0" timeOffset="6251.2153">7487 133 82 0,'-19'15'41'0,"19"-15"-5"16,0-20-8 0,14 0-7-16,2-16-6 15,11-5-7-15,-2-6-4 0,8-6-4 16,-4-2 0-16,2 3 0 16,-2 6 1-16,-6 5-1 15,-2 12 0-15,-6 12 0 16,-15 17 0-16,28 9 0 15,-13 14-1-15,2 15 1 16,4 6 0-16,2 7-1 16,6 0 1-16,4-2 0 15,4-3 0-15,-4-7-20 16,10-5-11-16,-8-10-6 16,3-9-1-16,-6-11-1 15,1-8-1-15</inkml:trace>
        </inkml:traceGroup>
        <inkml:traceGroup>
          <inkml:annotationXML>
            <emma:emma xmlns:emma="http://www.w3.org/2003/04/emma" version="1.0">
              <emma:interpretation id="{53604C5A-E9B8-4D31-B06B-BAE7B267ED5B}" emma:medium="tactile" emma:mode="ink">
                <msink:context xmlns:msink="http://schemas.microsoft.com/ink/2010/main" type="inkWord" rotatedBoundingBox="18238,7078 20147,6874 20231,7657 18321,7861">
                  <msink:destinationLink direction="with" ref="{AC06743B-BDE3-4DC8-B3D1-21965CB3ECC1}"/>
                </msink:context>
              </emma:interpretation>
              <emma:one-of disjunction-type="recognition" id="oneOf3">
                <emma:interpretation id="interp15" emma:lang="en-US" emma:confidence="0">
                  <emma:literal>as</emma:literal>
                </emma:interpretation>
                <emma:interpretation id="interp16" emma:lang="en-US" emma:confidence="0">
                  <emma:literal>an</emma:literal>
                </emma:interpretation>
                <emma:interpretation id="interp17" emma:lang="en-US" emma:confidence="0">
                  <emma:literal>a,</emma:literal>
                </emma:interpretation>
                <emma:interpretation id="interp18" emma:lang="en-US" emma:confidence="0">
                  <emma:literal>a)</emma:literal>
                </emma:interpretation>
                <emma:interpretation id="interp19" emma:lang="en-US" emma:confidence="0">
                  <emma:literal>35</emma:literal>
                </emma:interpretation>
              </emma:one-of>
            </emma:emma>
          </inkml:annotationXML>
          <inkml:trace contextRef="#ctx0" brushRef="#br1" timeOffset="44820.1009">14401-996 45 0,'5'-15'19'15,"-5"15"4"-15,0 0 2 16,0 0 3-16,15-8-4 16,-15 8-1-16,28-4-4 15,-8-4-2-15,14 3-2 16,4-7-3-16,10 1-7 0,6 1-5 15,3 0 0-15,6-2 0 16,0 2 0-16,-2 0 0 16,-3 3 0-16,-5 2 0 15,-5 3 0-15,-7 2 0 16,-3 2 0-16,-11 3 0 16,-2 2 0-16,-4 1 0 15,-4 1 0-15,-17-9 0 16,24 20 0-16,-24-20 0 15,19 32 0-15,-11-13 0 16,1 5 0-16,-2 3-1 16,-1 4 0-16,3 3 1 15,0 0-1-15,1 0 1 0,0 0-1 16,0 0 0-16,2-2 1 16,2 2 0-16,-2-3-1 15,3-2 1-15,-5 1 0 16,4-4-1-16,-2 1 1 15,-2-3 0-15,-3-4 0 16,-2-1 0-16,-1-2 0 16,-3 0 0-16,-2-2 0 15,1-15 1-15,-9 26-1 16,9-26 1-16,-24 22-1 16,4-12 1-16,-1-2-1 15,-8 3 0-15,-5-6 0 16,-7 0 0-16,-7 2 0 0,-6-1-1 15,-13-1 1-15,-5 1 0 16,-10-1 0-16,-6-4 0 16,-3 4 0-16,-1-1 0 15,5-1 0-15,9-1 0 16,9-2 0-16,11 0 0 16,14 0-1-16,15-2 1 15,12 1-2-15,17 1-3 16,0 0-9-16,0 0-9 15,37-17-4-15,3 8-5 16,6-6-1-16,12 1-1 16,0-8 0-16,12-5 2 15</inkml:trace>
          <inkml:trace contextRef="#ctx0" brushRef="#br1" timeOffset="44072.8034">14442-861 88 0,'0'30'26'0,"-2"3"2"16,9 6-6-16,-2 1-9 15,7 6-1-15,-2-1-2 16,7 0-1-16,-3-4-2 16,0-3-3-16,3-6-5 15,-9-10-7-15,4-5-6 16,-12-17-4-16,17 3-4 15,-17-3-4-15,7-30-3 0,-10 3-1 16,-1-6 4 0,-3-4 4-16,-3-2 5 15</inkml:trace>
          <inkml:trace contextRef="#ctx0" brushRef="#br1" timeOffset="45491.6089">15201-710 100 0,'0'0'32'0,"0"0"1"16,0 0-9-16,0 0-7 15,0 0-3-15,23-5-3 16,-6-4-2-16,10 4-2 16,5-2-6-16,6-1 0 15,8-1-1-15,4 3 0 16,4-1 0-16,1 0 0 16,3 2 0-16,-4-2-1 15,3 4-6-15,-6-4-3 0,-3 5-3 16,-7-1-2-1,-4 3-1-15,-6-4-2 16,0 8-3-16,-13-8-1 16,3 6 5-16,-21-2 1 0,22 4 0 15,-22-4-2-15,0 0 2 16,0 0 1-16,0 0 3 16,0 0 2-16</inkml:trace>
          <inkml:trace contextRef="#ctx0" brushRef="#br1" timeOffset="45932.0205">15563-1145 87 0,'29'17'26'0,"-3"-7"2"15,3-2-5-15,15 8-3 16,-1-4-2-16,10 5-3 16,-5-4-3-16,10 8-3 15,-9-4-3-15,1 3-1 16,-6-3-4-16,-3 3 0 15,-7-1-1-15,-8 5-1 16,-6 0 1-16,-10 3 0 16,-4 0 0-16,-6 5-1 0,-12 2 1 15,-5 2-1 1,-7 2 1-16,-2-1 0 0,-5-1 0 16,2-4 0-16,-1-3-1 15,2-9-3-15,10 1-12 16,-1-18-9-16,19-3-7 15,-12-22-1-15,20-5-1 16,4-16-2-16,12-9-1 16</inkml:trace>
        </inkml:traceGroup>
      </inkml:traceGroup>
    </inkml:traceGroup>
    <inkml:traceGroup>
      <inkml:annotationXML>
        <emma:emma xmlns:emma="http://www.w3.org/2003/04/emma" version="1.0">
          <emma:interpretation id="{EC8A71FA-6872-4A4E-A528-5DAFEB47F032}" emma:medium="tactile" emma:mode="ink">
            <msink:context xmlns:msink="http://schemas.microsoft.com/ink/2010/main" type="paragraph" rotatedBoundingBox="6520,9412 16906,8552 17031,10055 6644,10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FD55E5-3559-4319-857D-15AB8D858F78}" emma:medium="tactile" emma:mode="ink">
              <msink:context xmlns:msink="http://schemas.microsoft.com/ink/2010/main" type="line" rotatedBoundingBox="6520,9412 16906,8552 17031,10055 6644,10915"/>
            </emma:interpretation>
          </emma:emma>
        </inkml:annotationXML>
        <inkml:traceGroup>
          <inkml:annotationXML>
            <emma:emma xmlns:emma="http://www.w3.org/2003/04/emma" version="1.0">
              <emma:interpretation id="{753A1463-2356-4E5D-A079-6510F366C0F7}" emma:medium="tactile" emma:mode="ink">
                <msink:context xmlns:msink="http://schemas.microsoft.com/ink/2010/main" type="inkWord" rotatedBoundingBox="6546,9726 9079,9516 9142,10279 6609,10489"/>
              </emma:interpretation>
              <emma:one-of disjunction-type="recognition" id="oneOf4">
                <emma:interpretation id="interp20" emma:lang="en-US" emma:confidence="0">
                  <emma:literal>arrest</emma:literal>
                </emma:interpretation>
                <emma:interpretation id="interp21" emma:lang="en-US" emma:confidence="0">
                  <emma:literal>airiest</emma:literal>
                </emma:interpretation>
                <emma:interpretation id="interp22" emma:lang="en-US" emma:confidence="0">
                  <emma:literal>attest</emma:literal>
                </emma:interpretation>
                <emma:interpretation id="interp23" emma:lang="en-US" emma:confidence="0">
                  <emma:literal>armrest</emma:literal>
                </emma:interpretation>
                <emma:interpretation id="interp24" emma:lang="en-US" emma:confidence="0">
                  <emma:literal>airiest*</emma:literal>
                </emma:interpretation>
              </emma:one-of>
            </emma:emma>
          </inkml:annotationXML>
          <inkml:trace contextRef="#ctx0" brushRef="#br0" timeOffset="4792.0729">4485 1631 81 0,'-26'10'33'0,"2"7"-4"15,-5-5-4-15,4 5-6 16,-1-5-5-16,7 5-4 16,19-17-6-16,-15 20-4 15,15-20 0-15,19 16 0 16,3-13-1-16,7 2 1 16,3 0 0-16,8 2 1 15,-1 5-1-15,2 3-1 16,-2 6 2-16,-3 2-1 15,-5 6 0-15,-7 4 1 0,-7 2-1 16,-9 1 0-16,-9 0 0 16,-10-4 1-16,-9-1-1 15,-6-6 0-15,-5-4 0 16,1-10-3-16,-1-4-11 16,-1-15-5-16,11-4-6 15,-1-19-2-15,13-4-3 16,4-15-5-16,14-4-1 15,4-9 9-15,10-7 27 16</inkml:trace>
          <inkml:trace contextRef="#ctx0" brushRef="#br0" timeOffset="5221.9994">4736 1932 125 0,'20'12'40'16,"11"-12"-3"-16,7-14-40 16,4-13-30-16,11-10-6 15,2-13-3-15,-2-9-2 16,0-9 4-16</inkml:trace>
          <inkml:trace contextRef="#ctx0" brushRef="#br0" timeOffset="5021.8622">4833 1429 107 0,'-10'49'36'15,"3"12"0"-15,-5 0-10 0,9 12-12 16,4-3-14-16,6-2 0 16,5-8-1-16,5-6 1 15,7-8 0-15,3-10-1 16,8-6-13-16,-3-16-8 16,6-4-5-16,-6-10-3 15,2-7-4-15,-5-6-3 16,-5-4-1-16</inkml:trace>
          <inkml:trace contextRef="#ctx0" brushRef="#br0" timeOffset="4424.3324">3346 1866 91 0,'0'22'40'0,"9"8"-4"16,-7 4-10-16,13 10-7 15,-3 4-11-15,5 1-7 16,2 1 0-16,3-4-1 0,-2-7 0 16,-1-10-4-16,0-2-6 15,-4-17-9-15,-15-10-1 16,21-2-4-16,-21 2 1 16,2-42 1-16,-6 11 0 15,-10-13 5-15,4-2 9 16,-5-5 11-16,0-2 6 15,-1 6 9-15,4-4 2 16,9 8 1-16,-1 4 0 16,11 12-1-16,-2 3-7 15,9 9-11-15,3 8-8 16,2 4-10-16,5 13-7 16,-2 0-3-16,3 10 1 0,-2 1 0 15,4 6 4-15,-3 0 8 16,0 4 8-16,-4-2 8 15,-1-4 7-15,0 1 10 16,-7-11 5-16,3-1 1 16,-15-14-1-16,22 6 0 15,-22-6-4-15,14-23-3 16,-11-1-5-16,1-2-6 16,-2-4-7-16,-2-4 0 15,-6-2 1-15,-2 0 0 16,-6 2 0-16,-1 2-1 15,-2 7 0-15,-4 8 0 16,1 13 0-16,-1 11 0 0,3 15 0 16,0 14 0-16,7 16 0 15,4 11 1-15,2 5-1 16,10 2 1-16,5-4-2 16,9-10-4-16,11-8-5 15,8-21-10-15,15-15-6 16,2-24-3-16,15-12-2 15,-4-18-4-15,11-11 0 16,-4-8 10-16</inkml:trace>
          <inkml:trace contextRef="#ctx0" brushRef="#br0" timeOffset="3311.7817">2822 1770 123 0,'0'0'36'16,"-22"-25"-6"-16,7 1-12 0,3 2-10 15,-2-4-7-15,-3 2-1 16,-3 2 0-16,-3 4 0 16,0 7 1-16,0 10-1 15,-1 6 0-15,2 12 1 16,4 12 0-16,0 10-1 15,8 12 0-15,3 9 0 16,6 1 0-16,2-3 0 16,8-1 0-16,3-5 0 15,7-13 0-15,3-14 0 16,2-11 0-16,1-18 0 16,-1-9 0-16,0-11-1 15,-3-8 1-15,-4-6 0 0,-7-3-1 16,-5 1 1-16,-2 0 0 15,-4 10 0 1,-3 4 0-16,1 11 0 0,3 15 0 16,0 0 1-16,-7 22-1 15,7 9 0-15,3 8 1 16,3 3-1-16,0 3 0 16,5-1 1-16,2-5-1 15,3-10 0-15,1-10-1 16,3-14-13-16,8-5-11 15,-3-16-4-15,6-6-6 16,-4-13 0-16,6-6 0 16,-9-9-1-16</inkml:trace>
          <inkml:trace contextRef="#ctx0" brushRef="#br0" timeOffset="3712.1827">2886 1855 97 0,'8'21'39'0,"-8"-21"-4"15,29 7-17-15,-5-7-21 16,2-4-16-16,8 1-13 0,2-7-3 16,3-1-4-1,2-1-1-15,1-1 20 16</inkml:trace>
          <inkml:trace contextRef="#ctx0" brushRef="#br0" timeOffset="3533.0929">3053 1641 120 0,'-12'36'36'15,"-4"1"-4"-15,10 12-10 16,-5 3-13-16,10 0-8 16,2 1-1-16,8-9 1 15,3-1 0-15,5-9-1 16,2-5-1-16,3-9 1 16,2-1-12-16,-7-12-11 0,7 0-7 15,-24-7-5-15,27 0-3 16,-27 0-2-16,5-17 0 15</inkml:trace>
        </inkml:traceGroup>
        <inkml:traceGroup>
          <inkml:annotationXML>
            <emma:emma xmlns:emma="http://www.w3.org/2003/04/emma" version="1.0">
              <emma:interpretation id="{DF56AF99-5847-4E32-97BD-134B7034FEF2}" emma:medium="tactile" emma:mode="ink">
                <msink:context xmlns:msink="http://schemas.microsoft.com/ink/2010/main" type="inkWord" rotatedBoundingBox="11476,9002 16906,8552 17031,10055 11601,10505"/>
              </emma:interpretation>
              <emma:one-of disjunction-type="recognition" id="oneOf5">
                <emma:interpretation id="interp25" emma:lang="en-US" emma:confidence="0">
                  <emma:literal>magisterial</emma:literal>
                </emma:interpretation>
                <emma:interpretation id="interp26" emma:lang="en-US" emma:confidence="0">
                  <emma:literal>magnesia:</emma:literal>
                </emma:interpretation>
                <emma:interpretation id="interp27" emma:lang="en-US" emma:confidence="0">
                  <emma:literal>megaservice:</emma:literal>
                </emma:interpretation>
                <emma:interpretation id="interp28" emma:lang="en-US" emma:confidence="0">
                  <emma:literal>megaserver:</emma:literal>
                </emma:interpretation>
                <emma:interpretation id="interp29" emma:lang="en-US" emma:confidence="0">
                  <emma:literal>magisterial:</emma:literal>
                </emma:interpretation>
              </emma:one-of>
            </emma:emma>
          </inkml:annotationXML>
          <inkml:trace contextRef="#ctx0" brushRef="#br0" timeOffset="7119.1985">7501 1063 127 0,'-17'-22'37'16,"17"22"-5"-16,0 0-10 15,-10 15-9-15,11 7-13 0,3 12 0 16,3 5-1-16,1 7 1 15,2 4 0-15,2 4 1 16,-1-5 0-16,-1-4-1 16,0-6 2-16,0-10-2 15,2-9 0-15,-12-20 0 16,24 7-1-16,-24-7 0 16,24-32-1-16,-15 3 1 15,-3-12 0-15,-4-9 1 16,-4-6 0-16,-1-3 0 15,-2-2 0-15,1 1 0 16,3 2 0-16,2 9 1 16,5 12 0-16,2 9-1 0,-8 28 0 15,32-13 1-15,-13 25-1 16,2 12 1-16,3 10-1 16,0 6 0-1,-1 5 0-15,5 0 0 0,-3-2 1 16,-1-2-1-16,-2-11 0 15,2-8 0-15,-5-10 0 16,0-10 0-16,-4-7-1 16,-15 5-1-16,24-32-1 15,-14 4-1-15,-1-4 1 16,-1-5 0-16,-2-2 0 16,2 3 1-16,1 5 2 15,-1 8 3-15,2 7 0 0,-10 16 0 16,24 12 1-1,-13 15-1-15,2 11 0 0,-1 3-1 16,0 3-2-16,3 2-1 16,-1-7-5-16,5 0-10 15,-9-15-9-15,7-4-5 16,-17-20-3-16,28 10 0 16,-28-10-2-16,23-20 0 15</inkml:trace>
          <inkml:trace contextRef="#ctx0" brushRef="#br0" timeOffset="7692.2644">8498 1114 124 0,'0'0'34'16,"5"-22"0"-16,-3 3-9 16,-4-6-9-16,0-6-12 15,-3 2-4-15,-2-5 1 16,-5 2-1-16,-1 1-1 16,-8 2 1-16,-3 6-1 15,-1 6 0-15,-3 6 0 16,3 10-1-16,-4 9 1 15,3 11 1-15,4 12 0 16,3 9-1-16,5 10 1 16,6 2-1-16,6 4 1 0,7-1-1 15,9-9 0-15,8-9 0 16,5-11 1-16,4-16 0 16,5-14 0-16,-2-11 0 15,-1-10 0-15,-4-11 1 16,-4-3 0-16,-6-2 0 15,-7 0-1-15,-3 4 1 16,-6 5-1-16,-3 4 1 16,-2 10-1-16,2 18 0 15,-8-16 1-15,8 16-1 16,-9 33 0-16,7-4 1 16,2 6-1-16,2 8-1 0,5-1 1 15,3 2 0-15,4-6-1 16,10-6-12-16,-2-15-11 15,7-5-8-15,2-17 0 16,1-5-2-16,-3-11 1 16,7-8-2-16</inkml:trace>
          <inkml:trace contextRef="#ctx0" brushRef="#br0" timeOffset="8146.0486">8866 818 105 0,'-27'9'34'15,"7"1"-1"-15,-8-5-3 16,10 5-14-16,-6-1-5 16,7 3-6-16,17-12-5 15,-24 29 0-15,20-12-1 16,6 1 1-16,7 1-1 15,6 0 1-15,7-4 0 16,5-1 0-16,8-3 0 16,4 0 2-16,2-3-2 15,3-1 1-15,0 3-1 16,3 2 1-16,-5 0-1 16,-2 5-1-16,-8 5 1 0,-6 4-1 15,-8 1 1-15,-7 2 0 16,-10 0-1-1,-13 1 1-15,-6-1 0 0,-8-5 0 16,-3-4-3-16,-7-8-8 16,5-2-4-16,-1-13-6 15,8-2-3-15,4-16-4 16,11-4-5-16,4-12 0 16,13-9 3-16,8-7 6 15,9-8 14-15</inkml:trace>
          <inkml:trace contextRef="#ctx0" brushRef="#br0" timeOffset="8572.2449">9343 817 79 0,'-23'18'35'0,"3"1"-1"0,-7-5-5 15,4 1-7-15,-2-3-4 16,8 0-5-16,0-2-6 15,17-10-8-15,-19 17 1 16,19-17-1-16,2 15 0 16,-2-15 0-16,20 17 0 15,-3-7 1-15,4 2 0 16,3-2 0-16,1-1 0 16,3 3 0-16,2 1 0 15,-1 3 0-15,4 1 1 16,-3 5-1-16,1 3 0 15,-4 4 1-15,-4 7-1 16,-5 0 1-16,-6 1 0 0,-7 2 0 16,-6-1 1-16,-6-6-2 15,-8-3 2-15,-4-7 0 16,-3-7-3-16,-4-6 1 16,-1-9-1-16,1-7 0 15,0-7-1-15,4-6 1 16,5-2-7-16,2-11-10 15,10 5-7-15,1-10-5 0,11 4-1 16,3-7-1-16,11 6-1 16,1-4 0-1</inkml:trace>
          <inkml:trace contextRef="#ctx0" brushRef="#br0" timeOffset="9016.771">9716 1150 120 0,'0'0'33'16,"26"-10"-1"-16,-16-9-9 15,11 0-6-15,-4-5-6 16,3-1-11-16,-1 1 1 15,-2-1-1-15,-5 2 0 0,-2 0 0 16,-6 4 0-16,-8 4 0 16,-4-1 0-16,8 16 0 15,-33-25 0-15,9 16 0 16,-1 4 0-16,-6 9 1 16,2 4-1-16,-3 9 0 15,4 10 0-15,3 11 0 16,6 8 0-16,9 6 0 15,6 4-1-15,8 1 1 16,8-3-1-16,10-8 0 16,7-5 0-16,7-14-2 15,5-8-10-15,-5-18-6 16,10-4-5-16,-9-18-4 0,9-1-4 16,-6-10 0-16,-1-5 0 15,-3-6 2-15,-4-3 10 16</inkml:trace>
          <inkml:trace contextRef="#ctx0" brushRef="#br0" timeOffset="9427.535">10182 883 103 0,'0'0'27'0,"-29"12"-2"15,14 0-7-15,-9-2-3 16,4 7-4-16,-4 3-3 15,3 2-1-15,3 0-2 0,4 2 0 16,9-2-2-16,6-1-1 16,10-4-3-16,7-2-2 15,10-5 0-15,6-1 0 16,5-1 1-16,2 4 1 16,0-2 1-16,0 4 2 15,-2 3 0-15,-1 5 1 16,-7 0-1-16,-4 7 1 15,-7-2 0-15,-8 4-2 16,-7-2 1-16,-10-2 0 16,-8-2-1-16,-8-2 1 15,-10-3 0-15,-3-6-1 16,-3-8 1-16,-2-2-2 0,-1-6-2 16,6-6 1-16,3-1-6 15,4-11-12 1,17-1-9-16,3-8-5 15,17-3-1-15,7-10-1 0,14-4 0 16,12-9-1-16</inkml:trace>
          <inkml:trace contextRef="#ctx0" brushRef="#br0" timeOffset="12711.9113">7919 1645 142 0,'0'0'35'16,"0"0"-1"-16,21 11-14 15,9-7-11-15,8-4-8 16,6-4 1-16,4-2-1 15,3-5-5-15,6 5-14 16,-6-8-8-16,3 2-7 0,-6-1-1 16,-3-1-5-16,-4 2 0 15,-7 4-1-15</inkml:trace>
          <inkml:trace contextRef="#ctx0" brushRef="#br0" timeOffset="12522.6454">8121 1427 109 0,'0'0'37'0,"-7"19"1"15,0 3-9-15,9 19-11 16,-1 4-13-16,3 12-5 15,3 7 1-15,3 4 0 16,2-3-1-16,3-2 0 16,0-9 0-16,-1-6 0 15,-2-11-1-15,-2-13-2 16,2-7-15-16,-12-17-7 16,0 0-4-16,0-19-4 0,-7-1 0 15,-8-14 0-15,-4-2-1 16</inkml:trace>
          <inkml:trace contextRef="#ctx0" brushRef="#br0" timeOffset="13151.21">8498 1639 92 0,'-16'7'36'15,"-2"-5"-3"-15,18-2-10 16,-33 7-6-16,33-7-3 0,-31 12-2 16,31-12-3-1,-30 22-5-15,14-4-4 0,4 8 0 16,4 5 0-1,3 8 0-15,3 7 0 0,4 3 1 16,6 4 0-16,8-1-1 16,6-6 1-16,3-7 0 15,8-6-1-15,3-15 1 16,5-11 0-16,0-12-1 16,1-10 0-16,-1-14 0 15,-7-5 0-15,-3-9 0 16,-7-4 0-16,-10-3 1 15,-14-2-1-15,-7 2-1 0,-10 3 1 16,-9 4 0-16,-3 4-1 16,-2 9 0-1,-1 6 0-15,3 7-4 16,5 3-7-16,9 11-7 0,15 3-5 16,0 0-3-16,0 0-5 15,0 0-1-15,24 3 0 16,1-3 3-16,8 2 7 15</inkml:trace>
          <inkml:trace contextRef="#ctx0" brushRef="#br0" timeOffset="13764.5197">9039 1803 118 0,'0'0'35'0,"0"0"-1"15,-22-17-8-15,22 17-6 0,-28-38-7 16,13 16-12-16,-4-2-1 16,-1 2 1-16,-2 0-1 15,-2 5-1-15,-4 7 1 16,1 8-1-16,1 9 1 16,-1 10-1-16,0 7-1 15,3 6 1-15,3 10 1 16,9 0-1-16,7-1 1 15,9-3 0-15,9-4 0 16,8-9 1-16,8-12-1 16,5-9 1-16,4-9-1 15,-3-10 1-15,3-5 0 16,-6-3 0-16,-4-6-1 0,-8 1 0 16,-4-1 0-16,-8 4 0 15,-3-2 0-15,-5 7 0 16,-1 3 0-16,-5 0-1 15,6 19 1-15,-10-20-1 16,10 20 1-16,0 0-1 16,0 0 0-16,2 25 1 15,6-2 0-15,4 5 0 16,4 8-1-16,2 7 1 16,5 6 0-16,-1 2 0 15,-3 3 0-15,-6 2 0 16,-1-1 0-16,-5-4 0 15,-7-5 1-15,-5-9 0 0,-9-3 1 16,-3-12-1-16,-2-5-5 16,-3-12-7-16,2-5-5 15,-6-13-5-15,7-4-5 16,-3-19-4-16,7-5-1 16,1-13-3-16,9-2 5 15,3 1 8-15,7-6 4 16</inkml:trace>
          <inkml:trace contextRef="#ctx0" brushRef="#br0" timeOffset="14400.1456">9279 1830 66 0,'24'20'29'0,"-3"-8"3"0,3-3-6 16,-5-13-4-1,1-1-2-15,-5-7-4 0,-15 12-2 16,24-35-5-16,-15 11-6 16,-4-3-2-16,-3-4-1 15,-7 2 0-15,-2-3 0 16,-4 1 0-16,-2 2 0 16,-4-1 0-16,-2 4 1 15,-2 9-1-15,3 5 0 16,-3 9 1-16,2 8 0 0,4 7-1 15,0 7 1-15,4 8-1 16,3 7 0 0,1 3 0-16,5 1-1 15,6 7 0-15,3 1 1 0,5 0-2 16,5-5 2-16,5-7-1 16,3-7 1-16,4-10-1 15,2-10-2-15,5-9-9 16,-4-16-4-16,6-3-4 15,-6-9-3-15,6-3-1 16,-9-4-2-16,3 1-1 16,-4-3 3-16,-3-3 8 15,-2-4 7-15,-6-2 8 16,-7 2 7-16,-3 2 7 16,-4 8 12-16,-6 2 2 15,-1 11 0-15,-4 5-1 16,8 18 0-16,-17 18-3 0,17 12-6 15,-2 8-5-15,10 11-11 16,4 7 0-16,6 3 0 16,2 6-1-16,7-5 0 15,2-8 0-15,0-9 0 16,-1-4-8-16,-8-20-12 16,2-4-8-16,-22-15-3 15,24-9 0-15,-25-9-1 16,-5-6-1-16,-11-8-1 15</inkml:trace>
          <inkml:trace contextRef="#ctx0" brushRef="#br0" timeOffset="15536.1634">9633 1747 136 0,'0'0'34'15,"10"23"-1"-15,-10-23-3 16,26-10-20-16,-4-5-8 15,3-6-2-15,4-6 1 16,0-2-1-16,0-3 0 16,1-4-3-16,-3 2-5 15,-5 0 0-15,0 7 0 16,-8 2 0-16,-2 6 2 16,-12 19 5-16,10-22 2 15,-10 22 2-15,0 0 3 16,0 34 2-16,-2-7-1 0,4 9 1 15,0 6-3-15,3 9-4 16,3 4-2-16,4 4 1 16,0-4 0-1,5-3 0-15,0-1 0 0,1-5 1 16,-1-8-2-16,-2-10 1 16,-1-5 0-16,-14-23-3 15,20 23-4-15,-20-23-2 16,0 0 0-16,10-25-1 15,-6 1 0-15,-3-10 1 16,5-3-1-16,-5-8 5 16,3-4 11-16,4 3 3 15,-3-3 1-15,6 13 0 0,-5 4-1 16,5 13 1-16,-11 19-1 16,20-8-3-16,-20 8-5 15,24 32-1-15,-10-3-1 16,1 3 0-16,2 4 1 15,2 1 0-15,5-3 0 16,1-1 0-16,-1-8 0 16,4-4 1-16,-1-10 0 15,-1-4-1-15,1-7 1 16,0-5-1-16,-1-5 1 16,-4-5-1-16,2-6 0 15,-2-1-1-15,0-3 0 0,-5-6-5 16,0 0-2-16,-10-6-2 15,0 3-1-15,-7 0 0 16,-5 5-2 0,-10 2 1-16,1 8 2 0,-10 9 7 15,-5 8 8-15,2 13 5 16,-8 6 0-16,6 11 1 16,-1 8 1-16,8 10 0 15,3 3-2-15,10 7-1 16,11-3-7-16,10-4-1 15,14-4-1-15,6-11 0 16,11-12 1-16,3-14-1 16,5-15 0-16,0-15-5 0,2-5-3 15,-9-10 0-15,-3-2-1 16,-6-7 0 0,-8 3-1-16,-7-1-1 15,-3 3 3-15,-6 7 7 0,-10 2 9 16,1 8 0-16,-4 5 1 15,2 19 0-15,0 0 1 16,0 0 1-16,-12 16-2 16,16 9-3-16,3 8-6 15,1 4 0-15,4 4 0 16,3 0 0-16,3-1 0 16,-1-2 0-16,0-6 0 15,-2-8 0-15,-5-7-1 16,-10-17-6-16,16 10-4 15,-16-10-2-15,-7-25 1 16,-5 1-1-16,0 0 0 16,-7-7 3-16,2-1 8 0,0 0 8 15,-3-4 5-15,6 4 1 16,0-4 0-16,12 2-1 16,8-2-9-16,7-4-15 15,9-1-14-15,7-7-6 16,14 2 0-16,5-6-2 15,7-3-1-15</inkml:trace>
          <inkml:trace contextRef="#ctx0" brushRef="#br0" timeOffset="10232.163">11038 1029 76 0,'-16'-14'33'0,"-3"-6"0"15,19 20-5-15,-32-36-5 16,32 36-4-16,-31-30-4 16,16 16-5-16,-6 1-4 15,4 1-5-15,0 3-1 16,-3 2-1-16,1 2 1 15,0 4 0-15,0 2-1 16,2 3 1-16,17-4 0 16,-25 15-1-16,25-15 0 15,-9 25 0-15,9-25 0 0,14 29 1 16,6-12-1-16,8 0 1 16,6 2-1-16,7 1 1 15,5-1 0-15,7 3 0 16,1-1 0-16,4 2 0 15,-3 3 0-15,-2-1 0 16,-5 4 0-16,-9 2 0 16,-10 1 0-16,-10 1 0 15,-11-1 1-15,-13-2-1 16,-10-1 1-16,-11-5 0 16,-4-7-1-16,-10-7 0 15,1-3 0-15,-2-10-1 16,0-6 0-16,4-6 0 0,2-9 0 15,8-8-8-15,7-4-6 16,4-11-6-16,15-1-4 16,1-8-3-16,15 3-3 15,5-5 0-15,15 7-1 16,0 0 8-16,6 4 6 16</inkml:trace>
          <inkml:trace contextRef="#ctx0" brushRef="#br0" timeOffset="10923.6968">11254 1024 153 0,'21'5'34'0,"8"-2"-2"15,-7-9-18-15,10-3-13 0,4 1-10 16,-8-9-7-16,6 3-4 16,-9-6-3-16,8 6-2 15,-8-5 0-15,4 13 1 16,-10-6 1-16,-2 8 9 15,-17 4 11-15,21 4 11 16,-21-4 12-16,0 32 4 16,0-1 1-16,-9 1-1 0,7 12 1 15,-3 0-2 1,10 7-4-16,1-3-6 16,11-1-9-16,1-7-3 15,10-10 0-15,-1-9 0 0,6-10-1 16,-1-11 1-16,0-8-1 15,1-9 1-15,-6-10-2 16,-3-4 1-16,-5-5-1 16,-7-1-1-16,-5-5-6 15,-4 1-4-15,-12-2-2 16,-1 6-2-16,-7 3-2 16,3 7-3-16,-4 1-3 15,6 7 1-15,12 19 0 16,-17-23 3-16,17 23 1 15,0 0-1-15,18-16 1 16,0 11 19-16</inkml:trace>
          <inkml:trace contextRef="#ctx0" brushRef="#br0" timeOffset="10448.1411">11324 692 123 0,'-12'17'32'0,"2"0"0"15,10 14-9-15,-3 3-7 0,11 12-5 16,3 8-9-16,6 6-3 16,5 4 1-16,3-2-1 15,1-5 1 1,0-2-1-16,-1-9 0 0,-6-14-12 15,3-5-11-15,-22-27-6 16,21 21-2-16,-21-21-1 16,0 0 0-16,-21-33-1 15</inkml:trace>
          <inkml:trace contextRef="#ctx0" brushRef="#br0" timeOffset="11463.6649">12292 987 137 0,'0'0'39'0,"-27"-12"-6"16,11 1-12-16,-7-6-9 15,-1 0-11-15,-5 2-1 16,-2 2-1-16,0 6 1 16,2 7 0-16,0 5-1 15,4 12 1-15,4 10-1 0,9 9 1 16,7 8-1-16,10 4 1 15,9-1-1-15,10-3 1 16,8-1 0-16,9-11 0 16,7-8-1-16,1-14-7 15,6-8-7-15,-7-12-6 16,1-9-4-16,-9-13-1 16,-1-2-2-16,-12-11-1 15,0-2 1-15,-10-4 9 16,-5-2 9-16,-6-1 12 15,-5 1 10-15,-1 5 12 16,-7 6 4-16,2 8 0 16,-7 8 1-16,12 26-1 0,-17-13-4 15,14 30-4-15,-1 7-8 16,10 16-9-16,0 8-3 16,6 12 0-16,5 2-1 15,2 1 1-15,3-3 0 16,2-6 0-16,-2-4-1 15,-3-15-6-15,3-4-12 16,-22-31-7-16,24 15-5 16,-24-15-1-16,11-19 0 15,-13-4-1-15,0-3 0 16</inkml:trace>
          <inkml:trace contextRef="#ctx0" brushRef="#br0" timeOffset="11654.2397">12681 913 134 0,'9'-18'34'16,"8"-1"0"-16,-5-5-11 0,7 4-9 15,-2 1-12-15,-2-5-9 16,4 9-9-16,-7 0-9 16,3 6-5-16,-15 9-2 15,0 0-5-15,0 0-2 16,0 0-1-16,-12 22 26 15</inkml:trace>
          <inkml:trace contextRef="#ctx0" brushRef="#br0" timeOffset="11824.0006">12700 1102 136 0,'17'29'40'15,"-1"-9"-9"-15,7 3-10 0,-2-10-12 16,3-4-12-16,5 3-13 15,-7-11-10-15,4-1-7 16,-6-10 0-16,1-7-1 16,-6-10-1-16,-3-4-1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31.1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3-12-12T15:23:16.885"/>
    </inkml:context>
  </inkml:definitions>
  <inkml:traceGroup>
    <inkml:annotationXML>
      <emma:emma xmlns:emma="http://www.w3.org/2003/04/emma" version="1.0">
        <emma:interpretation id="{6D21D3D9-652B-4D06-A135-E5509147311A}" emma:medium="tactile" emma:mode="ink">
          <msink:context xmlns:msink="http://schemas.microsoft.com/ink/2010/main" type="writingRegion" rotatedBoundingBox="3790,16103 16791,17065 16600,19656 3599,18694"/>
        </emma:interpretation>
      </emma:emma>
    </inkml:annotationXML>
    <inkml:traceGroup>
      <inkml:annotationXML>
        <emma:emma xmlns:emma="http://www.w3.org/2003/04/emma" version="1.0">
          <emma:interpretation id="{EAE827CD-4081-4F29-862C-A67BDB26993F}" emma:medium="tactile" emma:mode="ink">
            <msink:context xmlns:msink="http://schemas.microsoft.com/ink/2010/main" type="paragraph" rotatedBoundingBox="4988,16192 16791,17065 16675,18629 4873,177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7F72EB-A496-406A-B225-7DBC7DC9728E}" emma:medium="tactile" emma:mode="ink">
              <msink:context xmlns:msink="http://schemas.microsoft.com/ink/2010/main" type="line" rotatedBoundingBox="4988,16192 16791,17065 16675,18629 4873,17756"/>
            </emma:interpretation>
          </emma:emma>
        </inkml:annotationXML>
        <inkml:traceGroup>
          <inkml:annotationXML>
            <emma:emma xmlns:emma="http://www.w3.org/2003/04/emma" version="1.0">
              <emma:interpretation id="{4825BB19-4715-4598-840C-F72BA5D9EFB2}" emma:medium="tactile" emma:mode="ink">
                <msink:context xmlns:msink="http://schemas.microsoft.com/ink/2010/main" type="inkWord" rotatedBoundingBox="4963,16532 5429,16567 5384,17170 4919,17136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-3270 254 42 0,'0'0'22'16,"0"0"5"-16,0 0 2 15,-20 10-2-15,20-10-3 16,0 0-2-16,0 0-4 16,-7-19-4-16,7 19-5 15,12-25-5-15,-4 6-5 16,4-3 1-16,2 0-1 0,1-4 1 16,4 3 1-1,-2-3-1-15,2 4 0 16,-4 3 0-16,1 6 0 15,-16 13 0-15,25-12-1 0,-25 12 1 16,22 8 0-16,-22-8 1 16,22 26-1-16,-8-8 1 15,2 3-1-15,1-4 0 16,0-2 0-16,3 2 0 16,1-3-1-16,-1-1 1 15,2-6-1-15,0-5 0 16,-4-7-14-16,5 7-13 15,-7-9-4-15,-1 0-3 16,-15 7-1-16,19-26-1 16,-17 8-2-16</inkml:trace>
          <inkml:trace contextRef="#ctx0" brushRef="#br0" timeOffset="-495.3384">-3070 223 31 0,'0'0'11'0,"0"0"-1"15,-5-17-4-15,5 17-2 0,0 0 0 16,-7-17 0-16,7 17 0 16,0 0 2-16,0-18 1 15,0 18 1 1,3-17 0-16,-3 17 3 16,0 0 3-16,2-23 5 0,-2 23-2 15,0 0 0-15,0 0-2 16,0 0-1-16,-9 16-2 15,9-16-2-15,-12 32-4 16,6-3-6-16,0 3 1 16,1 7-1-16,-1 4 0 15,0 5 0-15,3-2-1 16,0 1 2-16,-1-2-2 0,2-10 1 16,1-4-1-16,1-7 1 15,0-24-4-15,3 24-10 16,-3-24-7-16,0 0-5 15,7-36-6-15,-2 10-2 16,-5-9 0-16,4-1-1 16,-6-8 3-16</inkml:trace>
        </inkml:traceGroup>
        <inkml:traceGroup>
          <inkml:annotationXML>
            <emma:emma xmlns:emma="http://www.w3.org/2003/04/emma" version="1.0">
              <emma:interpretation id="{77864188-7B40-408C-98CD-841729CBB971}" emma:medium="tactile" emma:mode="ink">
                <msink:context xmlns:msink="http://schemas.microsoft.com/ink/2010/main" type="inkWord" rotatedBoundingBox="8268,16516 10710,16697 10623,17868 8182,17687"/>
              </emma:interpretation>
              <emma:one-of disjunction-type="recognition" id="oneOf1">
                <emma:interpretation id="interp5" emma:lang="en-US" emma:confidence="0">
                  <emma:literal>Throw</emma:literal>
                </emma:interpretation>
                <emma:interpretation id="interp6" emma:lang="en-US" emma:confidence="0">
                  <emma:literal>Those</emma:literal>
                </emma:interpretation>
                <emma:interpretation id="interp7" emma:lang="en-US" emma:confidence="0">
                  <emma:literal>now</emma:literal>
                </emma:interpretation>
                <emma:interpretation id="interp8" emma:lang="en-US" emma:confidence="0">
                  <emma:literal>throw</emma:literal>
                </emma:interpretation>
                <emma:interpretation id="interp9" emma:lang="en-US" emma:confidence="0">
                  <emma:literal>those</emma:literal>
                </emma:interpretation>
              </emma:one-of>
            </emma:emma>
          </inkml:annotationXML>
          <inkml:trace contextRef="#ctx0" brushRef="#br0" timeOffset="-12907.8295">38 368 50 0,'-17'-2'22'16,"17"2"0"-16,-15-13-3 16,9-3-1-16,6 16 2 15,4-41 0-15,6 18-5 16,-3-13-1-16,8 5-4 0,-1-8-1 16,5 2-2-16,-2-1-1 15,2 8-3 1,-1 2-3-16,1 8 1 15,-2 10-1-15,2 6 1 0,-2 9-1 16,0 9 1-16,4 6-1 16,1 6 0-16,2 5 0 15,5 1 0-15,3-3 0 16,2-2 1-16,2-5-1 16,2-10-2-16,4 0-18 15,-6-15-11-15,3-4-2 16,-4-12-2-16,0 0-2 15,-4-6-1-15</inkml:trace>
          <inkml:trace contextRef="#ctx0" brushRef="#br0" timeOffset="-13318.6867">229 320 22 0,'0'0'11'16,"4"-27"-2"-16,-3 10 0 15,-1 17 0-15,5-31 0 16,-5 31-2-16,0-27 2 0,0 27 0 16,-3-20 2-16,3 20-1 15,-9-16 0-15,9 16-1 16,0 0 2-16,-15-17 3 16,15 17 0-16,-14-17-1 15,14 17-2-15,-15-18 0 16,15 18-1-16,-15-17 0 15,15 17-1-15,0 0-4 16,-19-16-5-16,19 16 0 16,0 0 1-16,0 0-2 15,-5 19 1-15,10 1 0 16,2 6-1-16,5 6 2 16,5 11-2-16,5 8 1 0,7 7 0 15,2 3 0-15,3 4 1 16,3-4-1-1,6 0 0-15,-2-8 0 0,0-9 1 16,-3-10-1-16,-6-10 0 16,-3-8-1-16,0-6-14 15,-29-10-9-15,31-19-7 16,-28-6-4-16,-1-4 0 16,-12-14-1-16,-2-5-1 15</inkml:trace>
          <inkml:trace contextRef="#ctx0" brushRef="#br0" timeOffset="-12139.266">982 496 147 0,'-5'-21'35'15,"5"21"1"-15,0 0-14 16,0 0-11-16,-7 26-10 16,9 8-3-16,4 12 2 15,1 8-1-15,7 11 2 16,1 5-2-16,2 6 0 0,4 1 1 16,3-2-1-16,-2-7 2 15,2-9-2-15,-2-8 0 16,-1-11 2-16,-3-13-1 15,1-17 1-15,-4-13-2 16,-15 3-5-16,17-43-4 16,-10 9-2-16,-10-12-2 15,3-2 1-15,-5-13-2 16,1 2 3-16,-1-6 3 16,4 0 11-16,4 18 9 15,-1-8 3-15,10 18 0 16,0 4-1-16,8 20 0 0,1 6-1 15,6 19-4-15,2 8-4 16,2 11-5-16,4 11 0 16,0 6 0-1,-1 3 1-15,-2 2-1 0,-5 3 1 16,-4-3 0-16,-3-2-9 16,-11-17-6-16,4 3-8 15,-9-21-4-15,-4-16-3 16,0 0-4-16,3-16 1 15,-5-18-1-15,6-5 7 16,1-5 17-16</inkml:trace>
          <inkml:trace contextRef="#ctx0" brushRef="#br0" timeOffset="-11171.5012">1788 719 78 0,'0'0'29'0,"-21"-6"3"15,2-5-5-15,19 11-4 16,-34-9-4-16,17 12-5 16,-5-4-2-16,5 11-4 15,-5 0-2-15,3 6-5 16,3 7-2-16,5 8 0 0,0 8 0 15,8 5 0-15,5 11 0 16,6-1 2 0,9 2-2-16,7-4 1 15,5-10 0-15,7-8 2 0,1-15-2 16,3-17 2-16,-1-18-1 16,-3-11-1-16,-7-10 1 15,-9-4 0-15,-6-5-1 16,-7 0 0-16,-12 2-1 15,-9 3-3-15,-5 5 0 16,-5 7-2-16,-3 7-1 16,-4 1-1-16,6 13-2 15,-1-2-4-15,11 10-1 0,-1-2 0 16,16 2-3 0,0 0-3-16,0 0-1 15,24-25-1-15,-2 7 0 16,4-4 3-16,1-1 4 0,4-3 5 15,-4 4 6-15,-1 7 7 16,-5 4 7-16,-21 11 8 16,22 2 7-16,-19 20 10 15,-10 0-3-15,4 19 0 16,-11 0-3-16,6 15-4 16,-4-3-4-16,8 13-4 15,-1-1-7-15,9-4-8 16,2-1-2-16,5-11 1 15,4-11-1-15,2-13 1 16,5-15-1-16,1-16-1 16,2-18 1-16,1-10-1 15,-1-11-1-15,-2-9 0 0,-1-2 0 16,-7-2 0-16,-1 2 3 16,-7 8 0-16,-6 4 1 15,-2 12 1-15,-6 9 2 16,7 23-1-16,-16 2 1 15,11 20-1-15,2 9-3 16,3 13 1-16,5 9-1 16,3 1 1-16,8-1-2 15,6-5 2-15,5-9-1 16,4-7 0-16,3-13 0 16,-1-17 0-16,-1-13-1 15,-3-7 0-15,-3-9 0 0,-9-6 0 16,-5-4 2-16,-7-4-1 15,-5 2 1-15,-5 1-2 16,-9 3 2-16,-3-1-1 16,-4 3 1-16,-1 8-2 15,2 5-6-15,-4-4-9 16,24 24-10-16,-27-29-5 16,27 29-2-16,0 0-6 15,13-17-1-15,4 7 0 16,6-4 22-16</inkml:trace>
        </inkml:traceGroup>
        <inkml:traceGroup>
          <inkml:annotationXML>
            <emma:emma xmlns:emma="http://www.w3.org/2003/04/emma" version="1.0">
              <emma:interpretation id="{9926C8DD-210B-4F41-A16B-3128CEF8E2AA}" emma:medium="tactile" emma:mode="ink">
                <msink:context xmlns:msink="http://schemas.microsoft.com/ink/2010/main" type="inkWord" rotatedBoundingBox="10821,16623 16791,17065 16675,18629 10705,18187"/>
              </emma:interpretation>
              <emma:one-of disjunction-type="recognition" id="oneOf2">
                <emma:interpretation id="interp10" emma:lang="en-US" emma:confidence="0">
                  <emma:literal>highrises.</emma:literal>
                </emma:interpretation>
                <emma:interpretation id="interp11" emma:lang="en-US" emma:confidence="0">
                  <emma:literal>highrises</emma:literal>
                </emma:interpretation>
                <emma:interpretation id="interp12" emma:lang="en-US" emma:confidence="0">
                  <emma:literal>highrises,</emma:literal>
                </emma:interpretation>
                <emma:interpretation id="interp13" emma:lang="en-US" emma:confidence="0">
                  <emma:literal>highrise</emma:literal>
                </emma:interpretation>
                <emma:interpretation id="interp14" emma:lang="en-US" emma:confidence="0">
                  <emma:literal>Highrises.</emma:literal>
                </emma:interpretation>
              </emma:one-of>
            </emma:emma>
          </inkml:annotationXML>
          <inkml:trace contextRef="#ctx1" brushRef="#br0">8458 1648 0,'0'0'15,"0"0"-15,0 0 0,0 109 16,0-103-1</inkml:trace>
          <inkml:trace contextRef="#ctx0" brushRef="#br0" timeOffset="-10583.0749">2581 339 159 0,'0'0'40'16,"-15"0"-8"-16,8 15-13 16,7 16-14-16,2 17-5 15,1 6 0-15,4 12-1 0,2 9 0 16,4 7 1-16,4 1 0 15,2 8 0 1,0-6 0-16,1-12 0 0,-1-5 1 16,0-13-1-16,-4-15 0 15,1-11-1-15,-5-13 0 16,-11-16 0-16,14-24 0 16,-9-7 0-16,-3-10-1 15,0-8 1-15,-2-6 1 16,0-4 1-16,1-2-1 15,1 3 1-15,5 10-1 16,0 9 1-16,1 8 1 16,4 14-1-16,-12 17 0 15,31 0-1-15,-12 22 1 0,0 12-1 16,-1 7 1 0,4 14-2-16,-3 4 0 15,-2 6 0-15,-3-2 0 0,-4-7 1 16,-1-6 0-16,-2-10 0 15,-6-14-4-15,-1-26-9 16,0 0-6-16,5-19-6 16,-8-22-3-16,6-5-5 15,-3-15 0-15,9-2-1 16,-4-3 5-16,5-4 7 16</inkml:trace>
          <inkml:trace contextRef="#ctx0" brushRef="#br0" timeOffset="-10419.7765">3092 732 118 0,'-2'27'33'16,"5"18"0"-16,-6-1-5 16,10 14-7-16,-6-4-8 0,8-1-8 15,1-5-6-15,-1-21-8 16,9 2-12-16,-18-29-8 16,24-5-4-16,-13-29-1 15,1-7 0-15,-6-14 0 16,3-2-1-16</inkml:trace>
          <inkml:trace contextRef="#ctx0" brushRef="#br0" timeOffset="-10279.6379">3071 553 58 0,'-15'12'8'16,"10"5"-4"-16,5 6-9 15,0-23-9-15,25 28-4 0,-1-22 2 16,10-1 0-16</inkml:trace>
          <inkml:trace contextRef="#ctx0" brushRef="#br0" timeOffset="-9647.0602">3682 766 127 0,'-19'9'36'0,"-13"-11"0"15,3 4-4-15,-12-12-12 16,3 3-16-16,-6-2-4 0,-2 1 0 16,0 3 0-16,0 5 0 15,3 5 0-15,0 5 0 16,8 7 0-16,6 5 0 16,6 9 0-16,10 1-1 15,11 5-1-15,5 3 0 16,13 2 2-16,4-3 1 15,8-8-1-15,6-9 1 16,5-12-1-16,2-8 1 16,-2-9-1-16,-1-5 0 15,-6-15 1-15,-1-4-2 16,-7 1 1-16,-7-1 0 16,-7-1 0-16,-5 3 0 0,-3 0 0 15,-4 3 0-15,-1 6 0 16,-1 3 0-16,4 17 1 15,-5-22-1 1,5 22 0-16,0 0-1 0,5 15 1 16,4 2 0-16,5 9 0 15,4 4-1-15,6 11 0 16,5 14 1-16,5 9-1 16,-1 10 1-16,3 7-1 15,-6 3 1-15,-2 1-1 16,-8-4 2-16,-8-2-1 15,-12-13 1-15,-10-8-1 16,-7-10 1-16,-12-14-2 0,-10-12-8 16,-1-9 2-16,-11-7-4 15,5-6-4 1,-5-18-5-16,8-5-1 16,-5-28-2-16,14-4 0 0,2-18 4 15,15-16-4-15,13-9 0 16,11-13 5-16,15-3 3 15,7-5 2-15,14 8 4 16</inkml:trace>
          <inkml:trace contextRef="#ctx0" brushRef="#br0" timeOffset="-9203.296">3779 383 141 0,'0'0'34'0,"-8"34"0"15,-2 2-2 1,-9 0-18-16,7 10-14 15,5 7 0-15,7 6 0 16,9 6 0-16,8 3 0 0,10 8 0 16,5-1-1-16,8-1 1 15,1-5 0-15,0-2-1 16,-4-9 1-16,-3-11 0 16,-6-11 1-16,-8-14-1 15,-5-12 0-15,-15-10-1 16,0 0-3-16,11-34-2 15,-18-7 0-15,0-1 0 16,-3-11 3-16,0-6 2 16,1 1 1-16,4-2 1 15,5 2 3-15,2 5 3 16,6 21-1-16,4 7 0 16,7 13-4-16,5 17-2 0,1 12 0 15,4 17 0-15,4 12-1 16,-1 8-1-16,1 2 2 15,-3 6-1-15,-1-1 0 16,-6-5 1-16,-8-15-14 16,2-5-10-16,-17-36-6 15,7 18-3-15,-12-36 0 16,1-11-1-16,-4-22-2 16,4-7 1-16</inkml:trace>
          <inkml:trace contextRef="#ctx0" brushRef="#br0" timeOffset="-8639.8769">4665 768 144 0,'-20'-10'37'0,"20"10"-3"15,-21 7-4-15,18 11-20 16,-2 4-10-16,5 7 0 15,3 12 0-15,6 5 0 16,6 5 0-16,2 2-1 16,4-2 1-16,3-3-1 15,1-6 0-15,1-8 1 16,-2-13 1-16,-4-11 0 16,-4-8-1-16,-16-2 0 15,18-23 0-15,-16 0 0 16,-5-10 0-16,-4-6 1 15,-3-5-2-15,-2-4 0 0,-2-5 1 16,4 4 0-16,1-4 0 16,6 2 2-16,1 9-2 15,5 4 0-15,4 8 0 16,2 4 0-16,1 6 0 16,-10 20 0-16,34-21-8 15,-34 21-13-15,39-12-7 16,-16 6-5-16,4 7-1 15,-3-6 0-15,5 9-1 16,-9-11 1-16</inkml:trace>
          <inkml:trace contextRef="#ctx0" brushRef="#br0" timeOffset="-8448.6702">5022 799 141 0,'7'47'33'0,"0"3"0"15,11 6-10-15,-2-2-10 0,8 1-6 16,1-6-6-16,-1-6 0 16,4-6-12-16,-10-25-14 15,1-14-8-15,-7-22-2 16,-3-16 0-16,-9-15 0 16,0-13-2-16</inkml:trace>
          <inkml:trace contextRef="#ctx0" brushRef="#br0" timeOffset="-8305.363">5056 545 58 0,'-2'26'6'0,"2"-26"-6"0,0 0-7 16,31 3-13-16,-9-27-5 15,9-1 14-15</inkml:trace>
          <inkml:trace contextRef="#ctx0" brushRef="#br0" timeOffset="-7526.8151">5543 463 132 0,'-7'22'39'16,"-9"-8"-6"-1,3 6-10-15,-11-6-6 16,7 5-9-16,-5 1-8 15,-1-1 0-15,5 1 0 0,1 1-2 16,5 3 2-16,3-1 0 16,6 3 0-16,6-6 0 15,7 1 2-15,7-4-2 16,7-2 1-16,5-1 0 16,5-2 0-16,4-4-1 15,0 1 0-15,1 3 0 16,2-2 0-16,-4 7 0 15,-1 2 0-15,-5 3 0 16,-7 3-1-16,-5 2 0 16,-9 1 0-16,-8 1 1 15,-9-2-1-15,-10-2 1 0,-9-2-1 16,-6-6 1-16,-8-7-4 16,-4-14-4-16,3 1-4 15,-2-17-2-15,9-1-1 16,3-15-2-16,16 2-3 15,3-13-2-15,21 2 1 16,4 3 5-16,15 3 2 16,4 3 4-16,7 7 2 15,6 7 5-15,-1 10 8 16,2 12 11-16,-8 0 8 16,6 12 1-16,-10-2 1 15,6 11-1-15,-13-10-1 16,7 6-3-16,-8-11-6 0,-1-1-9 15,-3-7-6-15,-3-3 0 16,-3-9 0-16,-6-6-1 16,-5-7-2-1,-3-4 2-15,-6-5 1 0,-6-3 2 16,-4 0-1-16,-3 3 1 16,-3 6-2-16,-4 9 2 15,-3 13-2-15,-1 13 0 16,1 15 0-16,3 16 0 15,4 12 0-15,4 9-1 16,8 8 1-16,4 7-2 16,11-3 1-16,8-2 1 15,9-13 1-15,7-8-1 0,8-15-6 16,2-24-9-16,12-11-8 16,-3-25-3-16,9-10-4 15,-4-19-2 1,6 0-2-16,-6-15 0 0,3 2 6 15,-3 3 11-15</inkml:trace>
          <inkml:trace contextRef="#ctx0" brushRef="#br0" timeOffset="-7167.2658">6526 388 148 0,'-33'33'33'0,"-8"1"2"16,7 12-8-16,-5-7-15 0,10 3-12 15,7-1 0-15,8-3 0 16,11-4 0 0,10-5 0-16,15-11 0 15,7-2-1-15,12-6 0 0,7-2 2 16,6-4-1-16,6-1 0 16,-2 1-1-16,2 2 1 15,-9 3 0-15,-5 5 0 16,-8 4-1-16,-13 3 0 15,-15 8 0-15,-11 3 1 16,-13 0 0-16,-12 6 0 16,-8 1 0-16,-8-7 0 15,-6-3 0-15,-3-8 0 16,3-9-6-16,-3-23-14 16,10-6-10-16,1-20-3 15,11-11-2-15,5-15 0 16,13-12-2-16,-1-20 1 0</inkml:trace>
        </inkml:traceGroup>
      </inkml:traceGroup>
    </inkml:traceGroup>
    <inkml:traceGroup>
      <inkml:annotationXML>
        <emma:emma xmlns:emma="http://www.w3.org/2003/04/emma" version="1.0">
          <emma:interpretation id="{18F96560-E6B2-4558-AB91-1A0AD6B866E6}" emma:medium="tactile" emma:mode="ink">
            <msink:context xmlns:msink="http://schemas.microsoft.com/ink/2010/main" type="paragraph" rotatedBoundingBox="3774,17123 7927,17861 7714,19061 3560,18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C9727-50AB-4D21-ADEC-64C7BD81B81C}" emma:medium="tactile" emma:mode="ink">
              <msink:context xmlns:msink="http://schemas.microsoft.com/ink/2010/main" type="line" rotatedBoundingBox="3774,17123 7927,17861 7714,19061 3560,18323"/>
            </emma:interpretation>
          </emma:emma>
        </inkml:annotationXML>
        <inkml:traceGroup>
          <inkml:annotationXML>
            <emma:emma xmlns:emma="http://www.w3.org/2003/04/emma" version="1.0">
              <emma:interpretation id="{81036EC0-DE42-47EE-A235-5D0983A8FDDE}" emma:medium="tactile" emma:mode="ink">
                <msink:context xmlns:msink="http://schemas.microsoft.com/ink/2010/main" type="inkWord" rotatedBoundingBox="3774,17123 7927,17861 7714,19061 3560,18323"/>
              </emma:interpretation>
              <emma:one-of disjunction-type="recognition" id="oneOf3">
                <emma:interpretation id="interp15" emma:lang="en-US" emma:confidence="0">
                  <emma:literal>Venom's.</emma:literal>
                </emma:interpretation>
                <emma:interpretation id="interp16" emma:lang="en-US" emma:confidence="0">
                  <emma:literal>Vroom's.</emma:literal>
                </emma:interpretation>
                <emma:interpretation id="interp17" emma:lang="en-US" emma:confidence="0">
                  <emma:literal>Vffromplf</emma:literal>
                </emma:interpretation>
                <emma:interpretation id="interp18" emma:lang="en-US" emma:confidence="0">
                  <emma:literal>Vffromp\f</emma:literal>
                </emma:interpretation>
                <emma:interpretation id="interp19" emma:lang="en-US" emma:confidence="0">
                  <emma:literal>Vffrom,if</emma:literal>
                </emma:interpretation>
              </emma:one-of>
            </emma:emma>
          </inkml:annotationXML>
          <inkml:trace contextRef="#ctx0" brushRef="#br0" timeOffset="2022.2243">-2521 1833 131 0,'-20'4'38'15,"20"-4"-7"-15,-27-19-11 16,9 4-7-16,-2-11-11 16,-6-6 3-16,-4-6-5 15,-6-6-2-15,-5-10 2 16,0-4-3-16,-3-2 3 16,4-4-3-16,4-1 1 15,7 0 0-15,11 6 1 16,9 4 2-16,9 11-1 15,12 1 0-15,17 18-15 16,-3-6-10-16,13 18-7 16,-2 4-2-16,6 9-1 0,-4 2-1 15,1 5-1-15</inkml:trace>
          <inkml:trace contextRef="#ctx0" brushRef="#br0" timeOffset="2544.7457">-2802 1580 150 0,'0'0'35'0,"13"-24"-5"16,-2-7-17-16,9-3-21 15,7 9-7-15,1-14-9 0,8 8-1 16,-6-6-2-16,8 9 1 15,-9-2 0-15,7 13 1 16,-12 1 8-16,-2 10 14 16,-5 9 13-16,-17-3 12 15,15 32 5-15,-15-6 0 16,4 15 0-16,-8-6 0 16,9 11-3-16,-3-5-5 15,8 9-4-15,1-6-11 16,4-3-2-16,0-7 0 15,4-4 0-15,0-6-2 16,-2-5-1-16,-17-19-1 0,27 19-7 16,-27-19-1-16,19-9 0 15,-19 9-2-15,8-24 0 16,-8 7 1-16,-5-10-1 16,2-2 4-16,-6-7 12 15,-1-1 3-15,3-2 1 16,-1-7 2-16,8 7-2 15,-5-2 2-15,8 8 0 16,-1-1-2-16,3 4-9 16,7 11-11-16,-2-10-11 15,7 12-6-15,-1-3-5 16,4 3-1-16,1-2-1 16,6 4 0-16</inkml:trace>
          <inkml:trace contextRef="#ctx0" brushRef="#br0" timeOffset="2988.5946">-2068 1275 106 0,'-24'4'36'16,"24"-4"-6"-16,-26-11-5 16,26 11-8-16,-24-6-6 15,24 6-8-15,-20 6-4 16,20-6 0-16,-22 36 0 15,15-4 0-15,2 8 0 16,1 9 3-16,6 7-1 0,3 0 0 16,7 2 0-16,8-3-3 15,4-9 3-15,5-9 2 16,6-10-3 0,0-13-5-16,3-12 5 0,-4-6 0 15,-1-13 0-15,-10-7 4 16,-2-3-5-16,-9-5-1 15,-10-4 3-15,-8-1 2 16,-7 1-3-16,-8-3 0 16,-6 8 0-16,-4-1-1 15,-1 3 1-15,1 3 1 16,4 9-3-16,3 2 3 16,5 5-1-16,19 10-2 0,-15-21-9 15,13 4-11 1,2 17-6-16,22-39-6 15,-1 14-1-15,1-11 0 16,9 2 0-16,-2 0 9 0</inkml:trace>
          <inkml:trace contextRef="#ctx0" brushRef="#br0" timeOffset="3544.3992">-1850 1241 112 0,'0'56'35'15,"5"11"-4"-15,-3-8-6 16,7 11-5-16,-3-16-8 15,3-1-10-15,5-12-1 16,-1-10 1-16,1-9-3 0,-14-22-1 16,27 13 1-1,-27-13-1-15,21-27 1 16,-15-2-2-16,0-6 2 16,-3-10-2-16,-3-4 2 0,-2-9-1 15,-1-3 2-15,1 1-2 16,-1 1 2-16,1 6 1 15,4 10 0-15,1 13 1 16,1 11-1-16,-4 19 1 16,23 7-1-16,-5 15 1 15,0 15-1-15,6 4 0 16,-2 3 0-16,6 1-1 16,-3 1-1-16,1-9 1 15,-4-1-1-15,-1-9 0 16,-4-10 0-16,-2-7-1 15,-15-10 0-15,22-5 1 16,-12-15-1-16,-3-4 1 0,-2-10 1 16,1-9 0-16,-1-6 0 15,-2 1 0-15,2 2 1 16,0 4 0-16,-1 11 1 16,-1 9 0-16,-3 22-1 15,15 4 0-15,-4 23 0 16,1 8 0-16,3 11-1 15,0 9 1-15,2-1-2 16,2-1 2-16,2-4-1 16,-8-11-17-16,11-6-9 15,-10-15-9-15,5-8 1 16,-19-9-3-16,25-29 0 0,-18-2-3 16</inkml:trace>
          <inkml:trace contextRef="#ctx0" brushRef="#br0" timeOffset="940.8269">-4547 1170 112 0,'-20'-22'36'0,"20"22"-1"0,0 0-11 15,0 0-8 1,0 0-5-16,-4 32-10 16,16-5-1-16,4 7 0 15,8 10-1-15,1 6 3 0,9 2-1 16,2 8-1-16,3 1 1 16,-3-1 1-16,4-4-2 15,-5-7 2-15,-4-6-1 16,-4-7-1-16,-4-11-1 15,-6-9 2-15,-17-16 0 16,24 5 0-16,-24-5 1 16,15-34-1-16,-10 0 0 15,0-9-2-15,-3-15 1 0,3-5-1 16,-2-7 0-16,1-10 0 16,1 0 0-1,0 2 0-15,2 8 0 16,0 7 2-16,0 14-2 0,-1 10 1 15,-2 8-1-15,-1 14 0 16,-3 17 0-16,0 0 0 16,0 0 0-16,10 21-2 15,-4-1-13-15,-8-5-10 16,9 18-5-16,-4-6-5 16,6 5 1-16,-4-4-2 15,7-1 0-15</inkml:trace>
          <inkml:trace contextRef="#ctx0" brushRef="#br0" timeOffset="1330.3237">-3576 1816 70 0,'-10'-17'36'16,"10"17"2"-16,-20-23-16 15,20 23 2-15,-22-26-8 16,22 26 3-16,-28-22-8 16,13 13-6-16,-4-9-4 15,2-1-1-15,-2-3 1 16,1-4-3-16,-1 4 2 0,3-7-2 15,4-1 1-15,9-3-1 16,5 3 1-16,8-3-1 16,7 1 1-16,9 0 0 15,11 4-10-15,1-4-6 16,11 17-5-16,-4-1-5 16,4 18-3-16,-8 3-4 15,-2 19-1-15,-11 0 0 16,-10 6 16-16</inkml:trace>
          <inkml:trace contextRef="#ctx0" brushRef="#br0" timeOffset="1556.908">-3683 1656 139 0,'22'0'36'0,"-22"0"0"16,36-13-15-16,-17 4-10 16,8-1-18-16,7 8-14 15,-6-6-9-15,6 3-6 16,-5-5 0-16,3-6-2 16,-5-6-3-16,8-5 8 15</inkml:trace>
          <inkml:trace contextRef="#ctx0" brushRef="#br0" timeOffset="4244.5503">-1526 1862 127 0,'0'0'36'0,"-18"-3"-4"15,18 3-15-15,0 34-10 16,5-2-8-16,5 9-1 16,2 10 1-16,2 11 0 15,3-3 2-15,1 1-2 16,0-4 2-16,-1-14-2 0,-2-2 2 16,-3-12-1-16,-12-28 0 15,20 16-1 1,-20-16-1-16,0 0 1 15,14-38 1-15,-12 8-1 0,-1-9 0 16,1-6 1-16,0-1 0 16,3-1 0-16,2-4 0 15,0 8 1-15,5 9 1 16,0 10-1-16,3 16 1 16,4 11-1-16,1 12 0 15,4 14 0-15,2 12-1 16,-1 2 0-16,3 4-1 15,-3 8 0-15,-4-7 0 0,-6-4 1 16,-5-2-1 0,-6-11 0-16,-8-7 1 15,-1-9-7-15,-14-5-6 16,4-6-4-16,-11-9-4 0,4-4-4 16,-7-10-2-16,2 1-1 15,0-10-1-15,-1 6 5 16,11-10 3-16,-2 1 21 15</inkml:trace>
          <inkml:trace contextRef="#ctx0" brushRef="#br0" timeOffset="4510.7296">-1077 1653 129 0,'-3'26'36'0,"8"13"-5"15,-2 2-9-15,15 16-16 16,2 6-6-16,4 4-4 16,5-4 4-16,0 1-4 15,0-4 4-15,-2-9 1 16,-1-8-2-16,-6-16-15 0,4-5-10 15,-5-17-5 1,-2-5-4-16,-17 0-2 16,26-31 2-16,-18 2 0 15</inkml:trace>
          <inkml:trace contextRef="#ctx0" brushRef="#br0" timeOffset="4845.2014">-544 2227 104 0,'5'18'37'0,"-5"-18"-1"16,7 19-12-16,-7-19-9 16,0 0-10-16,0 0-6 15,-16-20-1-15,6 3 1 16,-5-6 0-16,-4-7 0 0,-3-9 0 15,-5-6 1-15,-4-7-1 16,0-1 1-16,2-5 4 16,4 4-4-16,4-3 4 15,9 5-3-15,5 1 2 16,9 8-4-16,5 4 5 16,8 13-17-16,1-4-13 15,6 14-7-15,2 1-4 16,0 12 0-16,1 3 2 15,1 6-1-15</inkml:trace>
          <inkml:trace contextRef="#ctx0" brushRef="#br0" timeOffset="5033.4068">-606 2075 59 0,'19'-17'20'0,"5"-7"-8"16,5-5-23-16,2-5-8 15,3-1-5-15,-5 1-1 16,2-6 14-16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25.3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F5D504-570F-4C48-8F4F-B785B9A2EE02}" emma:medium="tactile" emma:mode="ink">
          <msink:context xmlns:msink="http://schemas.microsoft.com/ink/2010/main" type="writingRegion" rotatedBoundingBox="12339,14307 16270,14275 16275,14935 12345,14967"/>
        </emma:interpretation>
      </emma:emma>
    </inkml:annotationXML>
    <inkml:traceGroup>
      <inkml:annotationXML>
        <emma:emma xmlns:emma="http://www.w3.org/2003/04/emma" version="1.0">
          <emma:interpretation id="{9D07C19D-861B-4A40-8933-668C4343580F}" emma:medium="tactile" emma:mode="ink">
            <msink:context xmlns:msink="http://schemas.microsoft.com/ink/2010/main" type="paragraph" rotatedBoundingBox="12339,14307 16270,14275 16275,14935 12345,14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C0AD2-E8F3-4DD8-8F73-126FD4E953A6}" emma:medium="tactile" emma:mode="ink">
              <msink:context xmlns:msink="http://schemas.microsoft.com/ink/2010/main" type="line" rotatedBoundingBox="12339,14307 16270,14275 16275,14935 12345,14967"/>
            </emma:interpretation>
          </emma:emma>
        </inkml:annotationXML>
        <inkml:traceGroup>
          <inkml:annotationXML>
            <emma:emma xmlns:emma="http://www.w3.org/2003/04/emma" version="1.0">
              <emma:interpretation id="{5E5F92A1-50EF-4226-B6AB-9E7FCF380995}" emma:medium="tactile" emma:mode="ink">
                <msink:context xmlns:msink="http://schemas.microsoft.com/ink/2010/main" type="inkWord" rotatedBoundingBox="12340,14402 14196,14387 14200,14933 12345,14948"/>
              </emma:interpretation>
              <emma:one-of disjunction-type="recognition" id="oneOf0">
                <emma:interpretation id="interp0" emma:lang="en-US" emma:confidence="0">
                  <emma:literal>time,</emma:literal>
                </emma:interpretation>
                <emma:interpretation id="interp1" emma:lang="en-US" emma:confidence="0">
                  <emma:literal>aim,</emma:literal>
                </emma:interpretation>
                <emma:interpretation id="interp2" emma:lang="en-US" emma:confidence="0">
                  <emma:literal>rim,</emma:literal>
                </emma:interpretation>
                <emma:interpretation id="interp3" emma:lang="en-US" emma:confidence="0">
                  <emma:literal>em,</emma:literal>
                </emma:interpretation>
                <emma:interpretation id="interp4" emma:lang="en-US" emma:confidence="0">
                  <emma:literal>tam,</emma:literal>
                </emma:interpretation>
              </emma:one-of>
            </emma:emma>
          </inkml:annotationXML>
          <inkml:trace contextRef="#ctx0" brushRef="#br0">0 13 119 0,'0'0'34'16,"0"0"0"-16,0 0-6 16,0 0-10-16,16 6-6 0,-16-6-5 15,34 0-6-15,-10-2 1 16,5 0-2-1,3 2 0-15,2-2 0 16,4-1 0-16,3-4 0 0,0 4 0 16,0 3 0-16,0 3-1 15,-2 2 0-15,-3 6 0 16,-4 2 0-16,-4 8 0 16,-6 6 0-16,-7-2 1 15,-3 3 0-15,-7 2 0 16,-1 3 0-16,-6-3 0 15,-2-1 1-15,3 0-1 16,-3-3 0-16,3-3-1 0,2-2 1 16,8-4-9-1,-9-17-10-15,22 10-8 16,-7-17-4-16,11-1-2 16,-4-13 0-16,9-1-1 0,-4-10-2 15</inkml:trace>
          <inkml:trace contextRef="#ctx0" brushRef="#br0" timeOffset="-744.1178">2 422 71 0,'15'-14'22'0,"2"-3"-3"16,7-3-9-16,0-6-3 16,7 3-3-16,-2-3-2 0,5 0-4 15,-5 6-5-15,0 0-5 16,-5 4-6-16,-5 4-1 16,-19 12-1-16,20-13 0 15,-20 13 0-15</inkml:trace>
          <inkml:trace contextRef="#ctx0" brushRef="#br0" timeOffset="-448.8812">118 218 28 0,'0'0'6'0,"0"0"-3"16,0 0-6-16,0 0-4 15,7-24-2-15,-7 24 0 16,19-27 1-16</inkml:trace>
          <inkml:trace contextRef="#ctx0" brushRef="#br0" timeOffset="1111.7774">869-82 64 0,'0'0'33'0,"-10"-19"-1"16,10 19-4-16,0 0-3 15,-14-18-3-15,14 18-2 16,0 0-4-16,4 24-6 0,-3-2-9 16,6 7-2-16,0 5 2 15,3 5-2 1,1 3 2-16,2 3-1 16,1-3-1-16,-1-4 0 0,1-8 0 15,1-6 1-15,-1-9 1 16,-14-15-1-16,24 9 1 15,-24-9 0-15,17-15 0 16,-10-2-1-16,-2-7 1 16,-2-4-1-16,-1-4 0 15,-2-7-1-15,2-4 1 16,0-1-1-16,1 2 0 0,0 2 0 16,4 8 0-16,0 7 0 15,-7 25 0-15,22-11 1 16,-6 25 0-1,-1 12-1-15,4 6 1 16,3 7 0-16,0 5 0 0,4 2 0 16,1 0 1-16,-1-5-2 15,-2-4 1-15,-2-8 0 16,-3-8 0-16,-19-21 0 16,27 17 1-16,-27-17-1 15,15-19 0-15,-11-5 1 16,-1-5 0-16,-1-5-2 15,-1-5 1-15,-1-3 0 16,2-1-1-16,2 4 1 16,-1 3-1-16,4 9 1 15,1 8 0-15,-8 19 1 16,23-7-1-16,-6 21 0 0,0 12 0 16,1 3 0-16,5 5 0 15,1 3 0-15,1 2 0 16,1-1-1-16,-2-4 1 15,0-5 1-15,-2-7-1 16,-5-2-1-16,2-3-9 16,-19-17-11-16,20 15-7 15,-20-15-3-15,0 0-1 16,17-25-1-16,-8 6-1 16,-3-10-1-16</inkml:trace>
          <inkml:trace contextRef="#ctx0" brushRef="#br0" timeOffset="1307.9113">1791 185 117 0,'-5'38'32'0,"6"3"1"16,-2-7-8-16,9 1-7 15,-3-4-12-15,4-11-17 16,3 3-15-16,-12-23-5 15,17 12-2-15,-17-12 0 16,15-28-2-16,-10-2 0 16</inkml:trace>
        </inkml:traceGroup>
        <inkml:traceGroup>
          <inkml:annotationXML>
            <emma:emma xmlns:emma="http://www.w3.org/2003/04/emma" version="1.0">
              <emma:interpretation id="{9FCD5CD8-DEE2-4276-ABC7-16B1AF7C2008}" emma:medium="tactile" emma:mode="ink">
                <msink:context xmlns:msink="http://schemas.microsoft.com/ink/2010/main" type="inkWord" rotatedBoundingBox="14433,14290 16270,14275 16275,14935 14439,14950"/>
              </emma:interpretation>
              <emma:one-of disjunction-type="recognition" id="oneOf1">
                <emma:interpretation id="interp5" emma:lang="en-US" emma:confidence="0">
                  <emma:literal>tm,</emma:literal>
                </emma:interpretation>
                <emma:interpretation id="interp6" emma:lang="en-US" emma:confidence="0">
                  <emma:literal>tone</emma:literal>
                </emma:interpretation>
                <emma:interpretation id="interp7" emma:lang="en-US" emma:confidence="0">
                  <emma:literal>ton,</emma:literal>
                </emma:interpretation>
                <emma:interpretation id="interp8" emma:lang="en-US" emma:confidence="0">
                  <emma:literal>tm</emma:literal>
                </emma:interpretation>
                <emma:interpretation id="interp9" emma:lang="en-US" emma:confidence="0">
                  <emma:literal>tiny</emma:literal>
                </emma:interpretation>
              </emma:one-of>
            </emma:emma>
          </inkml:annotationXML>
          <inkml:trace contextRef="#ctx0" brushRef="#br0" timeOffset="2155.5467">2134-21 13 0,'0'0'9'0,"7"-22"2"16,-2 7 1-16,0 0 1 15,0-4 4-15,-1-7 5 0,2 8 6 16,-7-8-1-16,4 7-2 16,-6-1-4-16,3 20-2 15,-7-24-3-15,7 24-4 16,0 0-7-16,0 0-5 15,-10 29 0-15,11-5 0 16,6 8 0-16,5 9 0 16,5 5 0-16,4 3-1 15,3 4 1-15,1-2-1 0,2-3 1 16,1-4-8-16,-1-5-13 16,-10-17-7-1,4-6-4-15,-21-16-1 16,17-5-1-16,-19-17-1 0,-1-6 0 15</inkml:trace>
          <inkml:trace contextRef="#ctx0" brushRef="#br0" timeOffset="2351.5375">2093 49 147 0,'0'0'33'0,"31"7"-2"15,-1-22-22-15,10-6-14 16,2-8-8-16,11 2-11 16,-3-9-3-16,3 7-5 15,-7-3 1-15,-2 7 0 0,-8 6 6 16,-9 2 7-16</inkml:trace>
          <inkml:trace contextRef="#ctx0" brushRef="#br0" timeOffset="2991.5224">2562-181 106 0,'0'0'33'16,"0"0"-1"-16,-17 23-2 16,17-23-9-16,-1 17-6 15,1-17-6-15,6 34-9 16,6-5 0-16,2 6-1 16,1 10 1-16,2 0 0 15,1 1 0-15,2 2-1 16,-1-7 1-16,-2-4 0 0,0-11 0 15,-2-12-5-15,1-6-7 16,-16-8-3-16,22-14 0 16,-19-8-1-16,2 0 0 15,-6-10 1-15,-1 0 5 16,-3-4 9-16,-7-5 13 16,5 3 3-16,-5-2 0 15,5 4 2-15,-5-2-1 16,9 9 0-16,-2 2-6 15,7 7-4-15,-2 20-6 16,17-12-1-16,-2 20 1 16,0 13 0-16,6 8 0 15,3 8-2-15,-2 6 2 0,3 1 0 16,1 0 0-16,0-5 0 16,-6-6 0-16,1-8 0 15,-6-9 0 1,-15-16 0-16,24 3 1 0,-24-3-1 15,10-31 0-15,-10 6-1 16,0-9 1-16,4-7 1 16,-3 0-2-16,1 0 2 15,1 2-1-15,3 7 1 16,-1 6-2-16,1 8 2 16,-6 18-1-16,19 0 0 15,-19 0 0-15,24 35 0 0,-9-4 0 16,3 5-1-16,-1 3 2 15,1 2-2 1,1 0 1-16,-2-6-1 16,0 1-9-16,-6-16-13 15,2-3-7-15,-13-17-2 0,17-3-1 16,-13-14-1-16,4-5 1 16,-4-9-1-16</inkml:trace>
          <inkml:trace contextRef="#ctx0" brushRef="#br0" timeOffset="3403.513">3284 3 119 0,'14'22'34'15,"-14"-22"0"-15,21 11-6 16,-21-11-8-16,29 0-9 16,-14 1-11-1,2-1 0-15,-2 2 0 0,-15-2 0 16,26 10-1-16,-26-10 1 15,17 21-1-15,-17-21 0 16,14 27 1-16,-9-8 0 16,-2-2 1-16,1 3-1 15,-4 0 0-15,0 3 1 16,-6-1-1-16,0 3 1 16,-3 1 0-16,2-1 0 15,0 3-1-15,1-3 0 16,4-3-1-16,2-1 1 15,0-21 1-15,17 25-1 16,-2-20 0-16,6-1 1 16,6-9 0-16,6-4 0 0,2-3 0 15,8-3-1-15,3-2 1 16,2 0-1-16,1-2-1 16,-6-5-19-16,3 11-13 15,-13-6 0-15,-3 5-2 16,-16-3-2-16,-4 0-1 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41.5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06743B-BDE3-4DC8-B3D1-21965CB3ECC1}" emma:medium="tactile" emma:mode="ink">
          <msink:context xmlns:msink="http://schemas.microsoft.com/ink/2010/main" type="inkDrawing" rotatedBoundingBox="21897,3590 23461,7880 21337,8655 19772,4365" semanticType="callout" shapeName="Other">
            <msink:sourceLink direction="with" ref="{53604C5A-E9B8-4D31-B06B-BAE7B267ED5B}"/>
            <msink:destinationLink direction="with" ref="{3109F2D5-8887-47BF-A609-50692DE6F1BA}"/>
          </msink:context>
        </emma:interpretation>
      </emma:emma>
    </inkml:annotationXML>
    <inkml:trace contextRef="#ctx0" brushRef="#br0">0-17 76 0,'0'0'28'0,"11"-17"0"16,-11 17 1-16,0 0-7 16,0 0-3-16,0 0-1 15,8 20-1-15,-3 1-5 16,-6-1-6-16,2 7-6 15,3 2 0-15,3 0 0 16,-1 4 0-16,3-1 0 16,3 2 0-16,0 3 0 15,2 4 0-15,-1 0 0 0,-1 5 0 16,0 2 0-16,-2 3 0 16,-1 2 0-16,1-1 0 15,-3 3 0-15,0-1 0 16,1 1 0-16,-1-1 0 15,0 1 0-15,0-1 0 16,0 2 0-16,-1 2 0 16,0 3 0-16,0 1 0 15,-1-1 0-15,1 2 0 16,-1 0 0-16,0-2 0 16,0-1 0-16,0-2 0 15,0-2 0-15,0 0 0 16,0 0 0-16,1-1 0 0,-1-3 0 15,2 1 0-15,-2 0 0 16,1-2 0 0,3 2 0-16,-4-4 0 15,0 0 0-15,0 1 0 0,0-1 0 16,2-1 0-16,-3-2 0 16,1-2 0-16,0-1 0 15,-2-3 0-15,3 0 0 16,-1-8 0-16,0 0 0 15,-2-5 0-15,2 1 0 16,-1-4 0-16,-1-4 0 16,1-1 0-16,-3-2 0 15,-1-2 0-15,2 0 0 16,-2-15 0-16,0 22 0 16,0-22 0-16,2 19 0 15,-2-19 0-15,3 16 0 16,-3-16 0-16,0 0 0 0,3 17 0 15,-3-17-4-15,0 0-12 16,0 0-7-16,0 0-6 16,9-31-3-16,0 2 0 15,-1-12-2-15,6-10 0 16,1-10 5-16,6-14 9 16</inkml:trace>
    <inkml:trace contextRef="#ctx0" brushRef="#br0" timeOffset="981.1508">668 196 47 0,'0'0'19'0,"0"0"2"16,-5-16-2-16,5 16 0 15,0 0-3-15,0 0 1 16,1 22 0-16,8-3 1 16,-6 0-1-16,9 8-3 15,-7 5-1-15,11 8-3 0,-4 6-2 16,3 5-8-16,0 5 0 15,3 5 0 1,-3 7 0-16,2 5 0 16,2 6 0-16,-4 4 0 0,0 7 0 15,-1 6 0-15,0 4 0 16,-4 2 0-16,0 2 0 16,-3 3 0-16,0 0 0 15,0-3 0-15,1-2 0 16,3-1 0-16,0-6 0 15,5-5 0-15,1-3 0 16,2-9 0-16,-1-4 0 16,0-8 0-16,-1-8 0 0,-2-7 0 15,-1-5 0-15,-2-5 0 16,-2-7 0 0,0-2 0-16,-1-3 0 15,-3-5-8-15,5 0-4 0,-11-24-5 16,13 30-4-16,-13-30-5 15,12 19-3-15,-12-19-2 16,4 15 1-16,-4-15 4 16,0 0 4-16,-17 21 4 15,0-14 4-15</inkml:trace>
    <inkml:trace contextRef="#ctx0" brushRef="#br0" timeOffset="2532.6721">-433 2842 121 0,'7'-15'28'15,"0"-4"5"-15,-7 19-6 16,20-34-16-16,-3 19-2 16,0-4 0-16,9 6-1 15,3-4 1-15,13 1-9 16,13-1 0-16,10 0 0 16,15 2 0-16,9 0 0 15,7 1 0-15,6 2 0 16,5 2 0-16,3 1 0 15,-4 3 0-15,-1-1 0 16,-7 0 0-16,-4 0 0 0,-4 0 0 16,-8 0 0-16,-9 1 0 15,-8 1 0-15,-7 1 0 16,-7 2 0 0,-4 4 0-16,-7 2 0 0,0 2 0 15,-1 1 0-15,0 2 0 16,1 1 0-16,-1 0 0 15,0 0 0-15,-3-3 0 16,-2 2 0-16,-3-4 0 16,-4 3 0-16,-3-1 0 15,-5 2 0-15,-2-1 0 16,-17-8 0-16,25 27 0 16,-11-8 0-16,-4 8 0 0,1 6 0 15,2 7 0 1,-1 10 0-16,-2 3 0 15,6 3 0-15,-3 3 0 16,3 4 0-16,3 0 0 0,-1 0 0 16,3-1-1-16,1-1 0 15,0 0 1-15,0 2-1 16,1-3 1-16,0-1 1 16,-2-1-2-16,-2-3 1 15,-4-6 0-15,2-3 0 16,-3-2 0-16,-2-6 0 15,-2-3-1-15,-1-6 0 0,-4-3 1 16,0-2 0 0,-5-4 0-16,-5-3-1 15,5-17 1-15,-11 24 0 16,11-24 0-16,-25 19 1 16,25-19-1-16,-33 11 0 0,13-4 0 15,-4 0 0-15,-8 0 1 16,-6 0-1-16,-8-2 0 15,-9 2 1-15,-11-2-1 16,-11 2 0-16,-12-2 0 16,-10 1 0-16,-8 0 0 15,-11 0 0-15,-10-1 0 16,-9 2 0-16,1 0 0 16,-3 2 0-16,6-4-1 15,2-2 1-15,3-1-1 16,14-4 0-16,11-1 0 15,16-2 0-15,19-2 1 0,13-2-1 16,14 2 0-16,16-3 1 16,25 10 0-16,-17-17-1 15,17 17-9-15,18-17-10 16,-1 10-7-16,-17 7-5 16,28-25-1-16,-20 4-1 15,1-1-1-15,-8-5-1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43.1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09F2D5-8887-47BF-A609-50692DE6F1BA}" emma:medium="tactile" emma:mode="ink">
          <msink:context xmlns:msink="http://schemas.microsoft.com/ink/2010/main" type="inkDrawing" rotatedBoundingBox="20749,6689 21108,8078 21049,8094 20689,6704" semanticType="callout" shapeName="Other">
            <msink:sourceLink direction="with" ref="{AC06743B-BDE3-4DC8-B3D1-21965CB3ECC1}"/>
          </msink:context>
        </emma:interpretation>
      </emma:emma>
    </inkml:annotationXML>
    <inkml:trace contextRef="#ctx0" brushRef="#br0">20-3 115 0,'0'0'34'0,"-18"9"0"16,18-9-6-16,-5 25-8 15,7-3-7-15,7 14-3 16,3 8-9-16,1 11-1 16,9 13 0-16,1 7 0 15,0 12 0-15,3 5 0 16,0 6-2-16,-4 3 2 15,0 1-2-15,-1-3 2 16,1-4-1-16,-7-5 0 0,6-8 0 16,-4-11 0-16,-4-13-1 15,3-15 1-15,1-11-8 16,-17-32-7-16,15 12-7 16,-13-36-5-16,-4-12-4 15,-5-18 0-15,-3-14 0 16,-9-17 0-16,-1-12 7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25.5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43C5B57-DB4C-46FF-9D71-7B52E873E9F0}" emma:medium="tactile" emma:mode="ink">
          <msink:context xmlns:msink="http://schemas.microsoft.com/ink/2010/main" type="inkDrawing" rotatedBoundingBox="3135,12362 3857,13105 3813,13147 3092,12403" semanticType="callout" shapeName="Other">
            <msink:sourceLink direction="with" ref="{04D00679-00EB-4C39-82DE-06C7D18D5B68}"/>
          </msink:context>
        </emma:interpretation>
      </emma:emma>
    </inkml:annotationXML>
    <inkml:trace contextRef="#ctx0" brushRef="#br0">-1055 1961 120 0,'0'18'41'16,"0"-18"-4"-16,9 21-12 16,-9-21-10-16,24 36-4 15,-7-13-6-15,7 10-5 0,5-1 0 16,5 9 0-16,5 5 1 15,2 2-2-15,4 1 1 16,-1 2 0 0,2 0 0-16,4-2 0 0,-4-3 0 15,-2-3 0-15,-1-4 0 16,-2-7 1-16,-6-1-1 16,-2-9 0-16,-6-3 0 15,-8-11-6-15,1 8-12 16,-20-16-8-16,0 0-7 15,0 0-2-15,0 0-5 16,-8-19-2-16,-6-1 1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2-12T15:23:38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3B53D7-B1AC-428D-BD2A-796C342B2F43}" emma:medium="tactile" emma:mode="ink">
          <msink:context xmlns:msink="http://schemas.microsoft.com/ink/2010/main" type="inkDrawing" rotatedBoundingBox="33878,8019 33893,8019 33893,8034 33878,8034" shapeName="Other"/>
        </emma:interpretation>
      </emma:emma>
    </inkml:annotationXML>
    <inkml:trace contextRef="#ctx0" brushRef="#br0">0 0 0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52.0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C92C1F-2ED5-48A4-A286-531DD480481E}" emma:medium="tactile" emma:mode="ink">
          <msink:context xmlns:msink="http://schemas.microsoft.com/ink/2010/main" type="writingRegion" rotatedBoundingBox="28308,6782 30611,6941 30564,7616 28261,7456">
            <msink:destinationLink direction="with" ref="{D6F84531-475C-48BF-AE99-66962AD877AB}"/>
          </msink:context>
        </emma:interpretation>
      </emma:emma>
    </inkml:annotationXML>
    <inkml:traceGroup>
      <inkml:annotationXML>
        <emma:emma xmlns:emma="http://www.w3.org/2003/04/emma" version="1.0">
          <emma:interpretation id="{B9A4A063-5E8E-49DA-836B-065AF40079DA}" emma:medium="tactile" emma:mode="ink">
            <msink:context xmlns:msink="http://schemas.microsoft.com/ink/2010/main" type="paragraph" rotatedBoundingBox="28308,6782 30611,6941 30564,7616 28261,7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3F39D7-7371-4DCA-A4F0-876DE9143F34}" emma:medium="tactile" emma:mode="ink">
              <msink:context xmlns:msink="http://schemas.microsoft.com/ink/2010/main" type="line" rotatedBoundingBox="28308,6782 30611,6941 30564,7616 28261,7456"/>
            </emma:interpretation>
          </emma:emma>
        </inkml:annotationXML>
        <inkml:traceGroup>
          <inkml:annotationXML>
            <emma:emma xmlns:emma="http://www.w3.org/2003/04/emma" version="1.0">
              <emma:interpretation id="{EE1F26B5-AC9F-4AE6-A114-BE7CEE0B33F0}" emma:medium="tactile" emma:mode="ink">
                <msink:context xmlns:msink="http://schemas.microsoft.com/ink/2010/main" type="inkWord" rotatedBoundingBox="28308,6782 30611,6941 30564,7616 28261,7456"/>
              </emma:interpretation>
              <emma:one-of disjunction-type="recognition" id="oneOf0">
                <emma:interpretation id="interp0" emma:lang="en-US" emma:confidence="0">
                  <emma:literal>DT</emma:literal>
                </emma:interpretation>
                <emma:interpretation id="interp1" emma:lang="en-US" emma:confidence="0">
                  <emma:literal>D J</emma:literal>
                </emma:interpretation>
                <emma:interpretation id="interp2" emma:lang="en-US" emma:confidence="0">
                  <emma:literal>D 1</emma:literal>
                </emma:interpretation>
                <emma:interpretation id="interp3" emma:lang="en-US" emma:confidence="0">
                  <emma:literal>DZ</emma:literal>
                </emma:interpretation>
                <emma:interpretation id="interp4" emma:lang="en-US" emma:confidence="0">
                  <emma:literal>D n</emma:literal>
                </emma:interpretation>
              </emma:one-of>
            </emma:emma>
          </inkml:annotationXML>
          <inkml:trace contextRef="#ctx0" brushRef="#br0">58 79 107 0,'0'0'34'0,"-10"19"-4"16,8-4-8-16,2-15-9 16,2 31-4-16,0-9-1 15,8 7 0-15,4 2 0 16,3 6 0-16,1-1-3 15,1 3-2-15,0 0-3 16,-2-1 0-16,2-8-1 0,-7-4 0 16,0-4-7-16,-12-22-5 15,10 15-4-15,-10-15-3 16,-2-17-4 0,-6-7-2-16,3-1-2 0,-9-11-2 15,0-3 5-15,-3-3 5 16,-3-1 4-16,3 2 3 15,-7 2 6-15,3 3 7 16,2 6 7-16,1 6 8 16,1 3 8-16,17 21 7 15,-19-25 4-15,19 25 0 16,-4-16-3-16,4 16-5 16,19-3-4-16,3 5-6 0,1-4-6 15,4 4-9 1,4-2-1-16,3 0 0 0,3-4 0 15,-1-1 0 1,-2-3 0-16,2 3 0 0,-3-4 0 16,-1 2 0-16,0 1 0 15,-3 2 0-15,-1 4 0 16,-1 2 0-16,0 5 0 16,1-1 0-16,-1 6 0 15,2 4 0-15,-3 1 0 16,1 0 0-16,0 5 0 15,2 0 0-15,-1 4 0 16,-1-1 0-16,-3 1 0 16,0 2 0-16,0 0 0 0,-6 2 0 15,-2-2 0 1,-6 2 0-16,0-4 0 16,-5-2 0-16,-3-1 0 0,-2-4 0 15,-5 0 0-15,-2-4 0 16,7-15 0-16,-24 27 0 15,4-13 0-15,-4 0 0 16,-4-2 0-16,-2-1 0 16,-8 3 0-16,-4-2 0 15,-6 2 0-15,-3-2 0 16,-4 1 0-16,-3 2 0 16,0-3 0-16,1-1 0 15,6-3 0-15,5-4 0 16,10-4 0-16,9-4 0 15,10-3 0-15,17 7 0 16,-9-22-2-16,13 5-13 0,16 7-11 16,1-7-7-16,10 3-1 15,-2-8-1-15,12 2-1 16,-2-7-1-16</inkml:trace>
          <inkml:trace contextRef="#ctx0" brushRef="#br0" timeOffset="548.2166">1002 275 107 0,'22'9'36'0,"0"-6"-1"16,13 7-10-16,-3-8-10 15,16 5-3-15,1-6-1 16,13 5-2-16,1-5-5 16,3-1-7-16,4 4-4 15,-1-9-4-15,8 5-7 16,-11-9-6-16,2 9-3 0,-15-8-4 16,0 4-3-1,-15-3 2-15,-8 2 4 0,-11 2 3 16,-19 3 12-1</inkml:trace>
          <inkml:trace contextRef="#ctx0" brushRef="#br0" timeOffset="980.4968">1613 107 153 0,'2'15'35'0,"10"4"0"16,3-11-10-16,12 2-18 0,13-3-7 16,2 0 0-16,11 0 0 15,4-2 0-15,6 3 0 16,0 1 0-16,-2 5 0 15,-3 3-1-15,-3 1 1 16,-9 6 0-16,-10 3 1 16,-9 4-1-16,-11 3 0 15,-15 5 0-15,-13-1 0 16,-13 4 0-16,-8 4 0 16,-8-2 0-16,-6-1 0 15,-1-2 0-15,0-4 0 16,7-6 0-16,7-7 0 15,10-12-9-15,24-12-11 0,-20 6-11 16,20-6-4-16,13-27-2 16,8 3 0-16,-3-13-2 15,6-7-1-15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4:01.7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F855A6-F303-49E5-897C-D402D8B4CEC4}" emma:medium="tactile" emma:mode="ink">
          <msink:context xmlns:msink="http://schemas.microsoft.com/ink/2010/main" type="writingRegion" rotatedBoundingBox="26011,5559 30703,13836 22923,18247 18231,9970"/>
        </emma:interpretation>
      </emma:emma>
    </inkml:annotationXML>
    <inkml:traceGroup>
      <inkml:annotationXML>
        <emma:emma xmlns:emma="http://www.w3.org/2003/04/emma" version="1.0">
          <emma:interpretation id="{E835EFFF-0E9A-4DAD-83FC-399FC6C844AF}" emma:medium="tactile" emma:mode="ink">
            <msink:context xmlns:msink="http://schemas.microsoft.com/ink/2010/main" type="paragraph" rotatedBoundingBox="26011,5559 30703,13836 28286,15206 23594,6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DDBC3D-00B4-428B-95A7-5E81FA838384}" emma:medium="tactile" emma:mode="ink">
              <msink:context xmlns:msink="http://schemas.microsoft.com/ink/2010/main" type="line" rotatedBoundingBox="26011,5559 30703,13836 28286,15206 23594,6930"/>
            </emma:interpretation>
          </emma:emma>
        </inkml:annotationXML>
        <inkml:traceGroup>
          <inkml:annotationXML>
            <emma:emma xmlns:emma="http://www.w3.org/2003/04/emma" version="1.0">
              <emma:interpretation id="{7155C411-CD0C-4547-B5A1-2F022AF8D3AD}" emma:medium="tactile" emma:mode="ink">
                <msink:context xmlns:msink="http://schemas.microsoft.com/ink/2010/main" type="inkWord" rotatedBoundingBox="28363,9708 30703,13836 28286,15206 25946,11079"/>
              </emma:interpretation>
              <emma:one-of disjunction-type="recognition" id="oneOf0">
                <emma:interpretation id="interp0" emma:lang="en-US" emma:confidence="0">
                  <emma:literal>"is</emma:literal>
                </emma:interpretation>
                <emma:interpretation id="interp1" emma:lang="en-US" emma:confidence="0">
                  <emma:literal>tip?</emma:literal>
                </emma:interpretation>
                <emma:interpretation id="interp2" emma:lang="en-US" emma:confidence="0">
                  <emma:literal>tips?</emma:literal>
                </emma:interpretation>
                <emma:interpretation id="interp3" emma:lang="en-US" emma:confidence="0">
                  <emma:literal>tsp?</emma:literal>
                </emma:interpretation>
                <emma:interpretation id="interp4" emma:lang="en-US" emma:confidence="0">
                  <emma:literal>tins?</emma:literal>
                </emma:interpretation>
              </emma:one-of>
            </emma:emma>
          </inkml:annotationXML>
          <inkml:trace contextRef="#ctx0" brushRef="#br0">1964 4265 155 0,'-11'22'34'0,"16"6"-2"16,3 4-23-16,9 12-8 15,11 9-1-15,7 8 2 16,8 7-1-16,8 4 0 16,9-1-1-16,7 1 1 15,8 1 0-15,1-1-1 16,5-1-1-16,-4-5 0 15,-4 2-3-15,-10-6-2 16,-5 1-8-16,-17-12-3 16,-5-2-7-16,-16-11-1 15,-6-8-3-15,-11-11-2 16,-3-19 1-16,0 0 0 0,-18-5 3 16,9-12 24-16</inkml:trace>
          <inkml:trace contextRef="#ctx0" brushRef="#br0" timeOffset="1189.2441">2471 5287 68 0,'0'22'34'0,"4"8"1"16,-4 1-7-16,7 17-6 15,-1 3-5-15,10 15-3 16,-3 4-2-16,8 13-5 16,-1 7-5-16,6 6-2 15,0 1-1-15,-1-5 1 16,3-6-1-16,-5-7 1 16,1-9-3-16,-1-14-8 15,-3-9-4-15,-8-18-9 16,2-10-2-16,-14-19-7 0,0 0-1 15,0 0-5-15,-12-41 2 16,-4 0 23-16</inkml:trace>
          <inkml:trace contextRef="#ctx0" brushRef="#br0" timeOffset="2103.6281">2398 5350 105 0,'0'0'42'0,"32"-11"-5"15,-1 8-10-15,3-12-11 0,18 1-4 16,6-8-4-16,12-2-6 16,10 0-2-16,12-1 0 15,10 1 0-15,9-7 0 16,9 2 0-16,6 0 0 15,5 0 0-15,3 0 1 16,2 1-1-16,-3 0 0 16,-5 1 1-16,-5 3 0 15,-8 7-1-15,-10 2 1 16,-9 5-1-16,-7 5-1 16,-14 3 1-16,-7 4 0 15,-8 1 0-15,-9 5-1 16,-7 1 0-16,-4 0 0 0,-8-1 1 15,-3-1-1-15,-3 0 0 16,-6-2-1 0,-1 3 0-16,-19-8 1 15,22 16-1-15,-22-16 1 0,17 30-1 16,-10-6 1-16,0 10-1 16,-2 5 2-16,4 12-1 15,1 7 2-15,2 12-1 16,1 5 0-16,5 10 1 15,2 5-1-15,2 2 0 16,2 5 0-16,2-3 1 16,-1-4-2-16,3-7 1 15,1-4-1-15,-2-13 1 0,-5-10 0 16,-1-10 0-16,-1-12-1 16,-5-8 2-1,-3-9-1-15,-12-17 0 16,14 22-1-16,-14-22 1 0,0 0 0 15,0 0-1-15,0 0 1 16,0 0 0-16,-24 10-1 16,9-8 1-16,-4-1 0 15,-5 1 1-15,-3 2-1 16,-9 1 0-16,-5 0 0 16,-10 3 0-16,-7 2 0 15,-11-1-1-15,-12 1 1 0,-13 2 0 16,-9-2 0-1,-11 4 0-15,-7-4 0 16,-11 0 0-16,-4-3 0 16,-8-2 0-16,1-1 0 0,0-3-1 15,-1-2 1-15,6-3 0 16,8 6-1-16,11 0 1 16,13 3 0-16,12 0-1 15,12 0 1-15,17 0 0 16,17 0 0-16,11-1-1 15,11-6-2-15,9 2-8 16,17 0-6-16,0 0-8 16,0-26-4-16,16 16-3 15,-1-9 1-15,12 1-2 16,4-4 3-16</inkml:trace>
          <inkml:trace contextRef="#ctx0" brushRef="#br0" timeOffset="3104.3096">3291 5680 146 0,'0'0'33'0,"18"-7"-2"16,-2-3-13-16,11-1-10 16,0-2-6-16,6-1 0 0,3 2-1 15,3 2 1 1,0 0-3-16,2 3 2 0,2 4-2 16,1 3 2-16,2 3-1 15,0 4-2-15,-1 3 2 16,-4 4-2-16,0 3 1 15,-7 3-1-15,-3 4 1 16,-4 3-1-16,-5 2 1 16,-3 4 1-16,-2 1-1 15,-2 1 1-15,-3 4 0 16,0 4 0-16,2-2 0 16,-2 0 0-16,0-2-1 0,1-2 1 15,-4 1 0-15,-1-6 1 16,-2-5-1-16,-6-5 0 15,0-3 0 1,0-19 1-16,-14 26-1 0,14-26 1 16,-36 12-1-16,7-9-1 15,-7-5 1-15,-10 1 0 16,-7-1 0-16,-6 0 0 16,-8 2 0-16,0 0 0 15,-1 0 0-15,7 2-1 16,6 0 1-16,7-2 0 15,12 1 0-15,11-4-7 16,25 3-12-16,-17-5-7 0,17 5-4 16,24-7-2-16,5 2 1 15,5-4-2 1,7 3 0-16</inkml:trace>
          <inkml:trace contextRef="#ctx0" brushRef="#br0" timeOffset="2583.9565">3378 5722 148 0,'-4'22'39'0,"-4"-1"-9"16,6 6-17-16,2 10-13 15,0 8 0-15,2 6-1 16,3 2 1-16,2 1-1 16,3-1 2-16,0-2-2 15,2-7 2-15,0-6-4 0,-7-20-7 16,-5-18-7-16,16 9-7 15,-16-9-2-15,6-43-6 16,-2 6 2 0,-11-14-2-16,2-5 4 0,-4-4 6 15</inkml:trace>
          <inkml:trace contextRef="#ctx0" brushRef="#br0" timeOffset="3951.9622">3608 8177 154 0,'14'17'39'0,"10"-2"-6"16,1-7-26-16,15-1-9 0,9 0 0 16,9 3 1-16,9-1 1 15,6-4-6-15,12 5-7 16,-3-3-6-1,7 0-7-15,-5-6-5 16,1-2-2-16,-10-6-6 0,-12-8 0 16,-13-1 18-16</inkml:trace>
          <inkml:trace contextRef="#ctx0" brushRef="#br0" timeOffset="-14283.6065">150-189 158 0,'0'32'36'15,"-2"9"-1"-15,2 10-9 16,0 7-26-16,7 4 0 16,5 4 0-16,2 0 0 0,5-1 0 15,-1-4 0-15,3-3 0 16,1-10-3-16,-2-9-11 15,-8-15-10-15,0-7-5 16,-12-17-4-16,0 0 0 16,0 0 0-16,-24-33 0 15,-1 6 3-15</inkml:trace>
          <inkml:trace contextRef="#ctx0" brushRef="#br0" timeOffset="-14076.4338">0 225 134 0,'0'0'34'0,"25"-17"-1"0,-7 13-3 16,-1-4-14-16,6 4-8 15,5-1-8-15,1-2-1 16,10 1-11-16,-1-8-8 16,11 0-6-16,2-3-5 15,7-3-3-15,2-6 1 16,3 1-1-16,0-4 1 15,-1 0 10-15</inkml:trace>
          <inkml:trace contextRef="#ctx0" brushRef="#br0" timeOffset="-13699.2281">814-29 149 0,'-44'15'36'15,"1"6"-1"-15,-10-8-3 16,7 6-29-16,-2 2-3 15,9 1 0-15,5 5 0 16,8 5 0-16,11 4 0 16,10 3 0-16,12 5 0 15,11 1 0-15,11 6 0 16,11 0 0-16,11-7 0 16,9-6 0-16,8-10 0 15,2-14 0-15,5-14 0 16,-3-15 0-16,-2-12 0 15,-11-13 0-15,-11-4 0 16,-12-4 0-16,-17 1 0 0,-16 3 0 16,-20 3 0-16,-17 5 0 15,-14 5 0-15,-8 4 0 16,-4 5 0 0,-5-2-4-16,9 9-10 0,3-6-8 15,19 4-8-15,12-6-3 16,20-5 0-16,16-11-2 15,21-10 0-15,15-12 3 16</inkml:trace>
        </inkml:traceGroup>
      </inkml:traceGroup>
    </inkml:traceGroup>
    <inkml:traceGroup>
      <inkml:annotationXML>
        <emma:emma xmlns:emma="http://www.w3.org/2003/04/emma" version="1.0">
          <emma:interpretation id="{9C770181-E77F-4D12-A96D-75FABADE5DBB}" emma:medium="tactile" emma:mode="ink">
            <msink:context xmlns:msink="http://schemas.microsoft.com/ink/2010/main" type="paragraph" rotatedBoundingBox="19510,11245 28355,10540 28479,12089 19634,127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9BF383-D6C4-4267-AE97-BCE84B81F5CB}" emma:medium="tactile" emma:mode="ink">
              <msink:context xmlns:msink="http://schemas.microsoft.com/ink/2010/main" type="line" rotatedBoundingBox="19510,11245 28355,10540 28479,12089 19634,12795"/>
            </emma:interpretation>
          </emma:emma>
        </inkml:annotationXML>
        <inkml:traceGroup>
          <inkml:annotationXML>
            <emma:emma xmlns:emma="http://www.w3.org/2003/04/emma" version="1.0">
              <emma:interpretation id="{6C59B39B-2E28-4EB2-B147-8C0D33D33221}" emma:medium="tactile" emma:mode="ink">
                <msink:context xmlns:msink="http://schemas.microsoft.com/ink/2010/main" type="inkWord" rotatedBoundingBox="19510,11245 20241,11187 20365,12736 19634,12795"/>
              </emma:interpretation>
              <emma:one-of disjunction-type="recognition" id="oneOf1">
                <emma:interpretation id="interp5" emma:lang="en-US" emma:confidence="0">
                  <emma:literal>"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V</emma:literal>
                </emma:interpretation>
                <emma:interpretation id="interp9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-5663.4567">-4849 4902 40 0,'-9'-29'19'16,"6"12"1"-16,1 0-2 16,-3-5 4-16,7 1 2 15,-8-2-1-15,6 2-1 16,-5-1-3-16,5 7-2 15,-5-4-4-15,5 19-3 16,-5-20-6-16,5 20-4 16,0 0 0-16,0 0-1 15,0 0 0-15,0 0-1 16,-15 23 2-16,15-4-2 16,1 5 2-16,3 5-1 15,4 8 1-15,4 11-1 0,4 10 1 16,1 12 0-16,1 13 0 15,1 9 0-15,2 10 0 16,-1 5-1-16,-1 4 0 16,0-4 1-16,-2-3-1 15,3-9 1-15,-3-10 0 16,0-6 0-16,-3-10 0 16,0-11 0-16,-2-8 0 15,-4-11 1-15,-1-12-1 16,-7-27-7-16,9 20-7 15,-9-20-6-15,5-35-4 16,-4-3-7-16,5-8-1 16,-5-10-1-16,1-7-1 0,-2-5 6 15</inkml:trace>
          <inkml:trace contextRef="#ctx0" brushRef="#br0" timeOffset="-5160.4567">-4281 4742 126 0,'-7'19'33'16,"12"8"-2"-16,-5 2-13 15,9 18-6-15,-2 13-4 16,6 22 0-16,1 8-3 0,3 7-2 16,9 7-4-16,-9 5 1 15,1 0-1-15,1 0 0 16,0-7-2-16,-4-10-2 16,2-6-6-16,-6-16-6 15,-4-5-6-15,3-21-5 16,-2-10-3-16,-8-34-1 15,0 0 0-15,0 0 2 16,-5-48 6-16</inkml:trace>
        </inkml:traceGroup>
        <inkml:traceGroup>
          <inkml:annotationXML>
            <emma:emma xmlns:emma="http://www.w3.org/2003/04/emma" version="1.0">
              <emma:interpretation id="{C5C44D35-692B-4171-B10A-BBDA6F62E744}" emma:medium="tactile" emma:mode="ink">
                <msink:context xmlns:msink="http://schemas.microsoft.com/ink/2010/main" type="inkWord" rotatedBoundingBox="26984,10651 28355,10542 28450,11723 27078,11832"/>
              </emma:interpretation>
              <emma:one-of disjunction-type="recognition" id="oneOf2">
                <emma:interpretation id="interp10" emma:lang="en-US" emma:confidence="1">
                  <emma:literal>\</emma:literal>
                </emma:interpretation>
                <emma:interpretation id="interp11" emma:lang="en-US" emma:confidence="0">
                  <emma:literal>`</emma:literal>
                </emma:interpretation>
                <emma:interpretation id="interp12" emma:lang="en-US" emma:confidence="0">
                  <emma:literal>'</emma:literal>
                </emma:interpretation>
                <emma:interpretation id="interp13" emma:lang="en-US" emma:confidence="0">
                  <emma:literal>3</emma:literal>
                </emma:interpretation>
                <emma:interpretation id="interp1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428.2945">2574 4083 93 0,'0'0'36'0,"-5"21"-5"16,20 4-13-16,17 14-3 16,6 6-5-16,13 12 0 15,7 3 0-15,12 5-2 16,4-1-5-16,9-2-1 15,3-4-1-15,4-2 0 16,1-7 0-16,-3-3 0 16,-1-5 0-16,-1-2-1 15,-9-5-1-15,-7 0-3 16,-7-3-3-16,-10-7-3 0,1 10-5 16,-15-7-2-16,4 9-6 15,-12-8-4 1,1 7-4-16,-10-10 3 15,-1-3 2-15,-11-7 2 0,-10-15 5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48.6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D98DD8-3783-4844-AE8F-E259F65042E1}" emma:medium="tactile" emma:mode="ink">
          <msink:context xmlns:msink="http://schemas.microsoft.com/ink/2010/main" type="inkDrawing" rotatedBoundingBox="27678,3938 28251,6006 28206,6018 27633,3951" semanticType="callout" shapeName="Line">
            <msink:destinationLink direction="with" ref="{728F63E0-61FE-4620-B002-71D87CBBD390}"/>
          </msink:context>
        </emma:interpretation>
      </emma:emma>
    </inkml:annotationXML>
    <inkml:trace contextRef="#ctx0" brushRef="#br0">3260-2624 141 0,'-21'1'35'0,"18"18"-1"16,3 5-2-16,10 17-19 15,4 13-13-15,6 19 0 16,4 19 0-16,9 14 0 15,1 16 0-15,5 13 0 0,0 13 0 16,2 3 0-16,-1 6 0 16,2-4 0-16,-2-7 0 15,-5-8 0-15,1-12-3 16,-7-17-9-16,-1-15-7 16,-8-24-2-16,1-14-6 15,-11-21-4-15,2-14-2 16,-12-21 0-16,7-19 7 15,-7-18 2-15,-4-19 4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50.2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F84531-475C-48BF-AE99-66962AD877AB}" emma:medium="tactile" emma:mode="ink">
          <msink:context xmlns:msink="http://schemas.microsoft.com/ink/2010/main" type="inkDrawing" rotatedBoundingBox="27511,5803 30293,6102 30084,8045 27302,7746" hotPoints="29750,5883 30068,7906 28045,8224 27727,6201" semanticType="enclosure" shapeName="Square">
            <msink:sourceLink direction="with" ref="{63C92C1F-2ED5-48A4-A286-531DD480481E}"/>
            <msink:destinationLink direction="with" ref="{728F63E0-61FE-4620-B002-71D87CBBD390}"/>
          </msink:context>
        </emma:interpretation>
      </emma:emma>
    </inkml:annotationXML>
    <inkml:trace contextRef="#ctx0" brushRef="#br0">-855-441 137 0,'9'-19'35'0,"16"9"-1"16,9-9-2-16,17 5-18 15,11-4-11-15,11-1-3 16,13-3 0-16,9-2 0 16,8-2 0-16,9-1 0 15,6-2 0-15,2 2 0 0,2-2 0 16,0 4 0-16,-6 1 0 16,-5 3 0-16,-7 4 0 15,-10 7 0-15,-11 5 0 16,-6 5 0-16,-7 3 0 15,-5 8 0-15,-4 4 0 16,-4 4 0-16,-4 1 0 16,0 4 0-16,-4 1 0 15,-3 4 0-15,-3 4 0 16,-2 4 0-16,-5 6 0 16,1 3 0-16,-8 8 0 15,-2 6 0-15,-9 9 0 16,-1 6 0-16,-2 4 0 0,0 4 0 15,-1 2 0-15,-2 5 0 16,3-3 0-16,2 2 0 16,6-6 0-16,0-1 0 15,1-6 0-15,-1-4 0 16,-1-9 0-16,-2-9 0 16,-1-4 0-16,-9-10 0 15,-3-4 0-15,-7-9 0 16,-3-4 0-16,-9-8 0 15,-5-2 0-15,-7-4-1 16,-7-4 1-16,-5-3 0 16,-8-4 1-16,-4 0-1 15,-8-1 0-15,-6 0 0 0,-9-3 0 16,-8 1-1-16,-8 0 1 16,-9 4 0-16,-6-3 0 15,-11 4 0-15,-6 2 0 16,-9 1 0-16,-5 1 0 15,-7 4 1-15,0-4-1 16,0 2 0-16,0 1 0 16,5 2 0-16,9-2 0 15,11-1 0-15,18-2 0 16,18-4 0-16,20-2 0 16,21-5 0-16,38 7-9 15,-10-25-15-15,39 8-8 0,10-11-3 16,21 1-3-16,5-7-4 15,8-7-2 1</inkml:trace>
    <inkml:trace contextRef="#ctx0" brushRef="#br0" timeOffset="-767.127">-795-617 172 0,'-11'28'35'0,"-2"4"-1"16,15 14-20-16,1 10-14 15,9 10 0-15,8 18 0 16,6 11 0-16,6 14 0 15,6 12 0-15,1 7 0 16,-1 8 0-16,3-4 0 16,-5-1 0-16,-4-11-1 15,-3-13 0-15,-2-14-8 0,-8-26-7 16,3-18-7 0,-13-32-5-16,-9-17-4 15,3-32-2-15,-10-17 0 16,-11-26-1-16,-5-22 9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49.0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8F63E0-61FE-4620-B002-71D87CBBD390}" emma:medium="tactile" emma:mode="ink">
          <msink:context xmlns:msink="http://schemas.microsoft.com/ink/2010/main" type="inkDrawing" rotatedBoundingBox="28682,4005 29201,6068 29082,6098 28563,4035" semanticType="callout" shapeName="Other">
            <msink:sourceLink direction="with" ref="{D6F84531-475C-48BF-AE99-66962AD877AB}"/>
            <msink:sourceLink direction="with" ref="{E4D98DD8-3783-4844-AE8F-E259F65042E1}"/>
          </msink:context>
        </emma:interpretation>
      </emma:emma>
    </inkml:annotationXML>
    <inkml:trace contextRef="#ctx0" brushRef="#br0">4265-2562 66 0,'0'0'28'16,"-6"21"6"-16,4 11-1 16,-7 12-2-16,11 19-7 15,-4 9-5-15,14 16-5 16,-3 11-8-16,10 10-6 15,4 14 0-15,3 4 0 0,5 6 0 16,6-4 0-16,3 1 0 16,-3-4 0-16,2-7 0 15,-1-7 0-15,-2-11 0 16,-2-13-1-16,-2-4-14 16,-11-13-2-16,3-8-8 15,-11-14-6-15,1-6-1 16,-5-18-1-16,-4-4-1 15,-5-21 3-15,0 0 8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58.4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0B71C6-C2DA-4971-9547-947000338004}" emma:medium="tactile" emma:mode="ink">
          <msink:context xmlns:msink="http://schemas.microsoft.com/ink/2010/main" type="writingRegion" rotatedBoundingBox="19298,13279 29707,13158 29725,14689 19316,14810"/>
        </emma:interpretation>
      </emma:emma>
    </inkml:annotationXML>
    <inkml:traceGroup>
      <inkml:annotationXML>
        <emma:emma xmlns:emma="http://www.w3.org/2003/04/emma" version="1.0">
          <emma:interpretation id="{B5167B2C-7D1D-4C0A-B84F-A6AE32E87C02}" emma:medium="tactile" emma:mode="ink">
            <msink:context xmlns:msink="http://schemas.microsoft.com/ink/2010/main" type="paragraph" rotatedBoundingBox="19298,13279 29707,13158 29725,14689 19316,14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5D7BD3-F66E-432C-811D-D0976D759ED5}" emma:medium="tactile" emma:mode="ink">
              <msink:context xmlns:msink="http://schemas.microsoft.com/ink/2010/main" type="line" rotatedBoundingBox="19298,13279 29707,13158 29725,14689 19316,14810"/>
            </emma:interpretation>
          </emma:emma>
        </inkml:annotationXML>
        <inkml:traceGroup>
          <inkml:annotationXML>
            <emma:emma xmlns:emma="http://www.w3.org/2003/04/emma" version="1.0">
              <emma:interpretation id="{8D43E706-D4BA-430C-9A48-5C2C61FD0761}" emma:medium="tactile" emma:mode="ink">
                <msink:context xmlns:msink="http://schemas.microsoft.com/ink/2010/main" type="inkWord" rotatedBoundingBox="19301,13524 22070,13492 22082,14466 19312,14499">
                  <msink:destinationLink direction="with" ref="{AEAE3D66-F3BF-4837-8517-474477CC9705}"/>
                </msink:context>
              </emma:interpretation>
              <emma:one-of disjunction-type="recognition" id="oneOf0">
                <emma:interpretation id="interp0" emma:lang="en-US" emma:confidence="0">
                  <emma:literal>Do</emma:literal>
                </emma:interpretation>
                <emma:interpretation id="interp1" emma:lang="en-US" emma:confidence="0">
                  <emma:literal>DT</emma:literal>
                </emma:interpretation>
                <emma:interpretation id="interp2" emma:lang="en-US" emma:confidence="0">
                  <emma:literal>Des</emma:literal>
                </emma:interpretation>
                <emma:interpretation id="interp3" emma:lang="en-US" emma:confidence="0">
                  <emma:literal>D]</emma:literal>
                </emma:interpretation>
                <emma:interpretation id="interp4" emma:lang="en-US" emma:confidence="0">
                  <emma:literal>DTs</emma:literal>
                </emma:interpretation>
              </emma:one-of>
            </emma:emma>
          </inkml:annotationXML>
          <inkml:trace contextRef="#ctx0" brushRef="#br0">-90 2470 110 0,'-7'24'30'0,"7"-24"3"16,0 27-7-16,0-10-11 15,8 8-5-15,1 6-2 16,6 10 0-16,1 2-1 0,4 8-2 15,1 3-5-15,-1 1 0 16,1-3-1-16,-4-7-6 16,3-1-8-16,-10-19-7 15,4-3-4-15,-14-22-4 16,0 0-2-16,8-25-1 16,-9-6 1-16,-9-11 5 15,-6-9 8-15</inkml:trace>
          <inkml:trace contextRef="#ctx0" brushRef="#br0" timeOffset="583.442">-123 2358 124 0,'-2'-16'33'16,"2"16"1"-16,23-13-7 16,1 11-10-16,1-5-5 15,11 2-5-15,12 2-8 16,3-4 1-16,7 2-1 15,3 0 1-15,4-1-1 16,2 1 1-16,1 0 0 16,-5 0 0-16,-3 2 0 15,-5 3 0-15,-4 3 0 16,-10 7 0-16,-7 4 0 16,-12 5 0-16,-5 3-1 15,-3 8 1-15,-7 6-1 16,-6 5 0-16,-1 3 1 0,-1 4-1 15,1 3 1-15,0 3-1 16,5 1 1 0,-2 1 0-16,2 0 0 15,6-3 0-15,-1-5 1 0,2-4 0 16,0-5-1-16,0-8 0 16,-2-4 0-16,-5-5 1 15,0-5-2-15,-8-2 1 16,3-15 0-16,-26 26 0 15,6-16 0-15,-13 2 0 16,-4 2-1-16,-8-2 0 16,-11 1 1-16,-7 3-2 15,-9-5 2-15,-8 1-1 0,-5-1 1 16,-4-5-1-16,0-6 2 16,2-1-1-1,9-8 1-15,11-1 1 16,12-2 0-16,14-2 0 0,16 1-1 15,15-4-12-15,10 17-11 16,34-22-7-16,7 13-2 16,5-10-3-16,15-1-1 15,4-9-2-15,14-7 1 16</inkml:trace>
          <inkml:trace contextRef="#ctx0" brushRef="#br0" timeOffset="1148.2718">1147 2700 104 0,'0'0'35'16,"31"20"-2"-16,-9-23-2 16,14 3-11-16,5-7-6 15,15 3-4-15,7 3-5 16,9-1-5-16,8 2-1 15,2 0 1-15,5 2 0 16,0 1 0-16,-1 1 0 16,-6 2-1-16,-3-2 0 0,-9 1-6 15,-3 3-8-15,-16-4-6 16,-4 4-5-16,-15-1-5 16,-9 2 0-16,-21-9-2 15,0 0 1-15,0 0 6 16,-33-7 5-16,8-3 16 15</inkml:trace>
          <inkml:trace contextRef="#ctx0" brushRef="#br0" timeOffset="1536.798">1820 2427 123 0,'15'16'38'15,"11"2"-1"-15,1-6-12 16,19 4-11-16,-2-8-5 16,16-1-2-16,5 1-7 15,3 3 0-15,2-1-1 16,-2 3 1-16,-4 6-1 16,-8 3 0-16,-8 9 1 15,-9 5-1-15,-13 5 0 16,-11 4 0-16,-13 7 0 15,-13-1 0-15,-7 3 1 16,-11 1 0-16,-9-3 0 16,-5 1 0-16,-3-9 0 0,2-3 0 15,1-12-1-15,6-7 2 16,6-8-2 0,9-12-10-16,22-2-9 15,-10-23-7-15,23 5-5 0,4-11 0 16,9-2 0-16,1-8-3 15,9-4 1-15</inkml:trace>
        </inkml:traceGroup>
        <inkml:traceGroup>
          <inkml:annotationXML>
            <emma:emma xmlns:emma="http://www.w3.org/2003/04/emma" version="1.0">
              <emma:interpretation id="{64C84F77-B1B9-40E1-9608-45C5C8F73AD9}" emma:medium="tactile" emma:mode="ink">
                <msink:context xmlns:msink="http://schemas.microsoft.com/ink/2010/main" type="inkWord" rotatedBoundingBox="23631,13389 24827,13375 24836,14190 23641,14204"/>
              </emma:interpretation>
              <emma:one-of disjunction-type="recognition" id="oneOf1">
                <emma:interpretation id="interp5" emma:lang="en-US" emma:confidence="1">
                  <emma:literal>to</emma:literal>
                </emma:interpretation>
                <emma:interpretation id="interp6" emma:lang="en-US" emma:confidence="0">
                  <emma:literal>+0</emma:literal>
                </emma:interpretation>
                <emma:interpretation id="interp7" emma:lang="en-US" emma:confidence="0">
                  <emma:literal>fo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+o</emma:literal>
                </emma:interpretation>
              </emma:one-of>
            </emma:emma>
          </inkml:annotationXML>
          <inkml:trace contextRef="#ctx0" brushRef="#br0" timeOffset="2651.5552">4119 2603 152 0,'20'-11'34'0,"11"-2"-2"16,13 4-14-16,4-3-10 0,7 2-8 15,8-3 0-15,5-4-3 16,6 3-11-16,-3-10-9 15,4 2-3-15,-6-9-4 16,-1 4-2-16,-12-5-3 16,-1 6 1-16,-16 1 4 15,-8 4 15-15,-12 6 14 16,-19 15 10-16,0 0 10 16,-16-14 13-16,-8 23 2 15,-13-1-1-15,-2 9 1 16,-9 0-4-16,3 7-5 15,-6-2-8-15,9 9-8 16,2 1-10-16,10 2 0 0,7 4 0 16,11 1-2-16,12 4 1 15,14-1 1-15,13 2 0 16,14-3 2-16,12-9 1 16,9-6 0-16,11-11-1 15,4-11 1-15,3-18-1 16,-3-8 0-16,-9-14 0 15,-10-8-2-15,-13 0 1 16,-16-7 0-16,-17 3-1 16,-21 4 0-16,-17 5-1 15,-14 5 1-15,-12 8-2 16,-9 4-6-16,-1 10-7 16,-2 0-7-16,11 5-6 0,5-3-4 15,19-4 1-15,13-13-3 16,20-15 1-1,18-21 11-15</inkml:trace>
          <inkml:trace contextRef="#ctx0" brushRef="#br0" timeOffset="2124.1979">4245 2160 137 0,'-19'-10'35'16,"2"3"-1"-16,17 7-6 0,-1 26-20 15,12 3-9 1,15 15 0-16,5 12-1 15,5 12 0-15,1 9 2 16,2 6 0-16,-4 2 0 0,-3-1 1 16,-3-10-3-16,-5-5-11 15,-10-20-8-15,-2-5-5 16,-11-20-5-16,-1-24-1 16,0 0-1-16,-29-7 1 15,0-17-1-15</inkml:trace>
        </inkml:traceGroup>
        <inkml:traceGroup>
          <inkml:annotationXML>
            <emma:emma xmlns:emma="http://www.w3.org/2003/04/emma" version="1.0">
              <emma:interpretation id="{CB508106-C7A2-4566-A0EC-1E4F8FDF0050}" emma:medium="tactile" emma:mode="ink">
                <msink:context xmlns:msink="http://schemas.microsoft.com/ink/2010/main" type="inkWord" rotatedBoundingBox="27823,13180 29707,13158 29725,14689 27841,14711"/>
              </emma:interpretation>
              <emma:one-of disjunction-type="recognition" id="oneOf2">
                <emma:interpretation id="interp10" emma:lang="en-US" emma:confidence="1">
                  <emma:literal>Th</emma:literal>
                </emma:interpretation>
                <emma:interpretation id="interp11" emma:lang="en-US" emma:confidence="0">
                  <emma:literal>•h</emma:literal>
                </emma:interpretation>
                <emma:interpretation id="interp12" emma:lang="en-US" emma:confidence="0">
                  <emma:literal>The</emma:literal>
                </emma:interpretation>
                <emma:interpretation id="interp13" emma:lang="en-US" emma:confidence="0">
                  <emma:literal>the</emma:literal>
                </emma:interpretation>
                <emma:interpretation id="interp14" emma:lang="en-US" emma:confidence="0">
                  <emma:literal>Oh</emma:literal>
                </emma:interpretation>
              </emma:one-of>
            </emma:emma>
          </inkml:annotationXML>
          <inkml:trace contextRef="#ctx0" brushRef="#br0" timeOffset="6863.6173">8567 1932 78 0,'-15'22'32'0,"13"2"-1"15,0 5-7-15,9 10-8 16,0 9-3-16,6 10 0 16,3 6-1-16,6 11-6 0,4 7-6 15,-1 6-1-15,3 4-1 16,-3 0-3-16,2 3-4 15,-6-6-3-15,1 1-1 16,-8-5-1-16,3-3-6 16,-7-9-1-16,7-5-1 15,-10-6 1-15,2-13 0 16,1-1 1-16,-7-18 0 16,6-1-3-16,-13-14 23 15</inkml:trace>
          <inkml:trace contextRef="#ctx0" brushRef="#br0" timeOffset="7497.195">8307 2072 87 0,'29'-17'39'0,"18"1"-8"16,5-4-14-16,15 3-12 15,10-2-7-15,8 5-10 16,4 8-11-16,3-1-7 16,0 12-2-16,-8 3-1 15,-7 9 3-15</inkml:trace>
          <inkml:trace contextRef="#ctx0" brushRef="#br0" timeOffset="8068.5469">9371 2313 154 0,'2'31'34'16,"4"6"-2"-16,-2 1-21 0,6 11-12 16,9 4 1-16,1 8 0 15,3 6-1-15,4 2 1 16,0 1-1-16,0-2 2 15,1 0-2-15,-4-10 0 16,-4-5 1-16,-5-11-1 16,-1-7 0-16,-7-13 0 15,-7-22 2-15,0 0-1 16,0 0 1-16,-10-21 1 16,-1-8 1-16,3-6-1 15,-2-11 0-15,3-4-1 16,5-1 0-16,4-2 0 15,5 4 0-15,6 3-2 0,10 7 2 16,4 8-2-16,5 14-1 16,4 10 1-16,7 13 0 15,3 11-1 1,3 13 0-16,1 11 0 0,-2 8-1 16,1 6 2-16,-4-1 0 15,-4 4 1-15,-9-3 0 16,-6-8-7-16,-4-1-10 15,-12-17-8-15,-3-10-5 16,-7-19-2-16,0 0-1 16,-26-10 0-16,11-17-1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3:58.0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AE3D66-F3BF-4837-8517-474477CC9705}" emma:medium="tactile" emma:mode="ink">
          <msink:context xmlns:msink="http://schemas.microsoft.com/ink/2010/main" type="inkDrawing" rotatedBoundingBox="18789,12152 22227,13147 21400,16006 17962,15012" hotPoints="21166,12643 21516,15029 19131,15378 18781,12993" semanticType="enclosure" shapeName="Square">
            <msink:sourceLink direction="with" ref="{8D43E706-D4BA-430C-9A48-5C2C61FD0761}"/>
          </msink:context>
        </emma:interpretation>
      </emma:emma>
    </inkml:annotationXML>
    <inkml:trace contextRef="#ctx0" brushRef="#br0">436 113 131 0,'39'19'33'0,"-15"-17"0"0,14-2-4 15,3-11-14-15,17 5-4 16,10-3-9-16,7 1-2 15,9 1 0-15,6 0 0 16,9-1 0-16,0 2-2 16,5 1 1-16,0-1-1 15,6-3 0-15,1 2 2 16,0-1-2-16,-7-1 1 16,-2 1-1-16,-3 3 1 15,-5 1 1-15,-10 2-1 16,-13 2-1-16,-9 2 0 15,-8 2-2-15,-9 1 0 16,-8 1 0-16,-9 1-1 0,-8 3 1 16,-20-10 0-16,22 18 1 15,-22-18 1-15,2 20 1 16,-2-20 1-16,-7 19 0 16,7-19 0-16,-3 20 4 15,3-20 1-15,1 27 1 16,6-3-2-16,-2 0 2 15,6 12-1-15,6 10 0 16,-2 12 0-16,7 13-4 16,0 14 0-16,6 14-1 15,-1 8 1-15,4 9 0 16,1 3-1-16,2 5 1 16,2-3-1-16,2-4 1 0,-1-8-2 15,-1-5 1-15,0-10 0 16,-2-7-1-16,-3-6 1 15,-7-7 0-15,-4-6 0 16,-3-7 1-16,-3-2-1 16,-5-4 0-16,-4-4 1 15,-2-7-1-15,-1-6 0 16,-1-4 0-16,1-9 1 16,-4-4-1-16,2-21 0 15,-5 22 0-15,5-22 0 16,-15 10 0-16,15-10 0 15,-27 0 1-15,4-2-1 0,-4-3 0 16,-5 0 0-16,-6-2 0 16,-10 0 0-16,-10-1 0 15,-12-1 0-15,-12 3 0 16,-6-3 0-16,-13 1 0 16,-13 3-1-16,-13 1 1 15,-6 2-1-15,-8 2 1 16,-3 2 0-16,-1 2-1 15,-3 1 1-15,-1 3 0 16,1 4 0-16,6 3 0 16,7 1 0-16,7 6 1 15,10 0-1-15,9 5 0 16,13 0-1-16,16-3 1 0,15-2 0 16,18-6-1-16,9-6 1 15,14-5 0-15,24-5-1 16,-17-7 1-1,17 7 1-15,15-22-1 0,-15 22-1 16,33-29 2-16,-16 12-1 16,3 0-1-16,-1-2 1 15,2 1 0-15,-3 1-1 16,-1 0 1-16,-5-2 0 16,-3-2 0-16,-2-1 0 15,-2-5 0-15,-7-2 0 16,-1-5 0-16,-4-7 0 15,-5-6 0-15,0-8 0 0,-3-13 1 16,-1-7-1-16,-4-15 1 16,-1-10 0-1,1-11 0-15,1-8-1 16,-1-7 0-16,1-2 0 0,2 2 0 16,-2 0 0-16,2 11 0 15,-2 9-1-15,0 12 1 16,1 11 1-16,1 13 0 15,-4 9-1-15,2 10 0 16,2 10 0-16,2 7 1 16,1 3-1-16,4 8 0 15,1 0 0-15,3 3 0 16,0 3 0-16,6 17 0 16,-5-26-1-16,5 26-1 15,-1-15-8-15,1 15-5 16,0 0-6-16,24 0-2 15,-24 0-5-15,25 14-3 0,-25-14 0 16,39 30 0-16,-16-7 7 16,2 4 5-16,6 10 3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8:05.3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43A96C-27B5-4550-81BE-A47231A58A70}" emma:medium="tactile" emma:mode="ink">
          <msink:context xmlns:msink="http://schemas.microsoft.com/ink/2010/main" type="writingRegion" rotatedBoundingBox="1031,9640 10370,9635 10373,15584 1034,15589"/>
        </emma:interpretation>
      </emma:emma>
    </inkml:annotationXML>
    <inkml:traceGroup>
      <inkml:annotationXML>
        <emma:emma xmlns:emma="http://www.w3.org/2003/04/emma" version="1.0">
          <emma:interpretation id="{D5B03DFE-C694-42F7-89FE-AACE221ABE0D}" emma:medium="tactile" emma:mode="ink">
            <msink:context xmlns:msink="http://schemas.microsoft.com/ink/2010/main" type="paragraph" rotatedBoundingBox="1450,9734 7970,9621 7983,10377 1463,10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0C04AF-A618-40D8-9277-FF74A50D2D5F}" emma:medium="tactile" emma:mode="ink">
              <msink:context xmlns:msink="http://schemas.microsoft.com/ink/2010/main" type="line" rotatedBoundingBox="1450,9734 7970,9621 7983,10377 1463,10490"/>
            </emma:interpretation>
          </emma:emma>
        </inkml:annotationXML>
        <inkml:traceGroup>
          <inkml:annotationXML>
            <emma:emma xmlns:emma="http://www.w3.org/2003/04/emma" version="1.0">
              <emma:interpretation id="{41B8E31F-7E5A-453E-B728-3EC404824B2A}" emma:medium="tactile" emma:mode="ink">
                <msink:context xmlns:msink="http://schemas.microsoft.com/ink/2010/main" type="inkWord" rotatedBoundingBox="1450,9734 7970,9621 7983,10377 1463,10490"/>
              </emma:interpretation>
              <emma:one-of disjunction-type="recognition" id="oneOf0">
                <emma:interpretation id="interp0" emma:lang="en-US" emma:confidence="0">
                  <emma:literal>Wf=w.txt</emma:literal>
                </emma:interpretation>
                <emma:interpretation id="interp1" emma:lang="en-US" emma:confidence="0">
                  <emma:literal>Wf=w.tat</emma:literal>
                </emma:interpretation>
                <emma:interpretation id="interp2" emma:lang="en-US" emma:confidence="0">
                  <emma:literal>Wentworth</emma:literal>
                </emma:interpretation>
                <emma:interpretation id="interp3" emma:lang="en-US" emma:confidence="0">
                  <emma:literal>Whitworth</emma:literal>
                </emma:interpretation>
                <emma:interpretation id="interp4" emma:lang="en-US" emma:confidence="0">
                  <emma:literal>wf=w.+xt</emma:literal>
                </emma:interpretation>
              </emma:one-of>
            </emma:emma>
          </inkml:annotationXML>
          <inkml:trace contextRef="#ctx0" brushRef="#br0">32 243 162 0,'-21'-23'44'0,"21"23"-7"16,-17 17-25-16,17 9-12 15,4 10 0-15,6 5 0 16,2 6 0-16,5 3 0 16,3 1 0-16,2-5 0 15,2-7 0-15,2-7 0 16,1-8 0-16,2-11 0 16,0-11 0-16,0-7 0 15,-1-10 0-15,-1-7 0 0,-3-7 0 16,-4-5 0-16,-4-5-1 15,-4-2 1 1,-2-2 1-16,-5 4-1 16,-3 2 0-16,-2 8 0 0,-2 5 0 15,-1 8 0-15,3 16 0 16,0 0 0-16,-7 17 0 16,7 7 0-16,5 7 0 15,0 6 0-15,5 1 0 16,6 3 0-16,4-4 0 15,6-5 0-15,8-4 0 16,5-10 0-16,7-7 0 16,5-10 0-16,4-7 0 0,-2-10 0 15,0-8-1 1,-4-5 1-16,-4-5-1 16,-11-1 1-16,-7-5 0 15,-11-2 0-15,-10-1 1 0,-6 3-1 16,-10-1 1-16,-5 2-1 15,-9-1 0-15,-5 3 0 16,-5 1 0-16,-2 9 0 16,0 3 0-16,2 4 0 15,3 6 0-15,2 4-8 16,29 10-21-16,-19 5-6 16,19-5-4-16,21 22-2 15,1-5-2-15,4 2 0 16</inkml:trace>
          <inkml:trace contextRef="#ctx0" brushRef="#br0" timeOffset="1066.0637">1075 559 172 0,'0'0'43'0,"-4"-27"-8"15,18 8-59-15,13 9-12 16,7-4-6-16,6 6-1 0,2-1-2 16,3 2 0-16</inkml:trace>
          <inkml:trace contextRef="#ctx0" brushRef="#br0" timeOffset="896.8671">1223 712 120 0,'0'24'42'16,"0"-24"-4"-16,0 0-15 15,0 0-8-15,0 0-4 16,0 0-8-16,0 0-4 16,0-17 0-16,-7-5 2 15,-5-4-2-15,-3-8 2 16,-4-5-2-16,-1-3 3 15,-2-4-3-15,-1-4 3 16,8 3-2-16,3-1 0 16,9 4 0-16,6 1 0 0,7 6 1 15,9 8-1 1,5 8 1-16,0 6-12 16,10 15-11-16,-5 5-10 0,3 11-5 15,-8 4-5-15,-3 9-2 16,-9 0 0-16,-4 5 22 15</inkml:trace>
          <inkml:trace contextRef="#ctx0" brushRef="#br0" timeOffset="1273.428">1571 283 174 0,'-15'-10'38'0,"15"10"-23"0,37-3-47 15,1-2-7-15,13 0-2 16,-3 1-3-16,3 1 0 15</inkml:trace>
          <inkml:trace contextRef="#ctx0" brushRef="#br0" timeOffset="1465.6969">1583 534 138 0,'-15'6'44'0,"15"-6"-3"16,20-1-35-16,8-6-41 16,25-3-7-16,6-4-2 15,10-1-1-15,-1-4-1 16</inkml:trace>
          <inkml:trace contextRef="#ctx0" brushRef="#br0" timeOffset="2020.9879">2232 188 168 0,'-24'5'44'0,"9"10"-4"0,6 13-40 16,14 2 0-16,11 6-1 15,7 3 0-15,10 4 0 16,6-6 1-16,4-1-1 15,5-9 0-15,-1-6 0 16,3-11 0-16,-4-8-1 16,-3-11-6-16,-1-3-5 15,-8-10-2-15,-3 0 0 16,-10-12-1-16,-1 5 1 16,-11-7 3-16,-1 2 11 15,-4 5 9-15,-11 0 5 16,2 14 2-16,-6 0 1 15,11 15 0-15,-17 5 0 0,12 12-3 16,0 8-10-16,7 8-2 16,8 4-1-16,5 2-1 15,9 0 1 1,10-1-1-16,9-6 0 0,10-6 0 16,10-8 0-16,7-7 0 15,0-13 1-15,-2-5-1 16,-3-10 0-16,-10-8 1 15,-11-8-1-15,-15-6 0 16,-13-5 1-16,-20-4 0 16,-11 2 0-16,-12 0 1 15,-9 5 0-15,-5 6 0 16,0 2 0-16,2 13-1 0,4 11-9 16,8 1-17-16,12 13-9 15,15-5-5 1,0 19-2-16,17-6-2 15,10 6 1-15</inkml:trace>
          <inkml:trace contextRef="#ctx0" brushRef="#br0" timeOffset="2276.5971">3580 360 137 0,'-22'5'42'0,"5"0"1"0,9 14-22 16,4 1-21 0,9 6 0-16,9 4 0 15,1 3 0-15,7-1-1 16,4 2 1-16,0-3-1 0,6-9-1 16,6-2-14-16,-3-11-7 15,12-6-8-15,-6-10-7 16,3-10-4-16,-7-8-2 15,-1-11 0-15</inkml:trace>
          <inkml:trace contextRef="#ctx0" brushRef="#br0" timeOffset="2882.0978">4111 231 124 0,'0'0'43'0,"0"0"0"16,31-19-33-16,18 14-44 16,9 0-7-16,11-2-3 15,2 0-1-15,6-1 0 16</inkml:trace>
          <inkml:trace contextRef="#ctx0" brushRef="#br0" timeOffset="2714.0501">4273 4 132 0,'0'0'44'0,"-17"14"-1"16,17-14-27-16,-1 39-16 15,14-5 0-15,4 7 0 16,7 8 0-16,3 2 0 15,1 2 0-15,-1-2 0 16,-1-3-2-16,-6-9-18 16,2-3-11-16,-8-14-9 15,-14-22-2-15,0 0-2 16,0 0-1-16</inkml:trace>
          <inkml:trace contextRef="#ctx0" brushRef="#br0" timeOffset="3388.1805">5354 57 150 0,'-19'12'44'0,"12"5"-8"15,4 5-35-15,1 9-1 16,0 8 1-16,1 5-1 16,-1 5 0-16,0 3 1 15,-5-3-1-15,-1-1 1 16,-4-8-1-16,-5-6 1 16,-4-10-1-16,-3-8 0 15,-3-10-1-15,-5-7 0 16,-2-11 0-16,-2-9 0 0,0-6 0 15,0-7 0-15,4-5 1 16,3-2-1 0,5-1 1-16,7 1 0 15,6 2 0-15,11 4 0 0,11 7 1 16,7 5-1-16,10 10 0 16,6 6-1-16,5 7 1 15,4 8 0-15,-1 11 0 16,3 7 0-16,-4 6 0 15,-2 7 0-15,-1 5 0 16,-3 2 1-16,0 0-1 16,-3-3 0-16,2-7 1 15,-1-7 0-15,-1-7-1 16,2-9 0-16,-3-4-10 16,-4-14-15-16,4-4-10 15,-5-8-5-15,-3-7 0 16,-4-5-2-16,2-3 4 0</inkml:trace>
          <inkml:trace contextRef="#ctx0" brushRef="#br0" timeOffset="3720.2954">5854-96 156 0,'-24'3'40'0,"21"13"-8"16,1 6-32-16,7 8 0 0,5 8 0 15,6 8 0-15,2 6 0 16,6 5 0-16,4 0 1 16,4 3-1-16,-1-5 1 15,5-4-1-15,-1-5 0 16,3-11 1-16,3-9-1 15,0-13 0-15,0-9-1 16,0-11 0-16,10-5-16 16,-10-13-9-16,5-3-8 15,-7-7-6-15,-5-3 0 16,-8-3-2-16,-9 0 13 16</inkml:trace>
          <inkml:trace contextRef="#ctx0" brushRef="#br0" timeOffset="3910.245">5738 207 120 0,'0'0'43'0,"0"0"-2"15,37-22-23-15,18 10-52 16,23-4-8-16,10-1-3 15,4-8-2-15,5-1-1 16</inkml:trace>
        </inkml:traceGroup>
      </inkml:traceGroup>
    </inkml:traceGroup>
    <inkml:traceGroup>
      <inkml:annotationXML>
        <emma:emma xmlns:emma="http://www.w3.org/2003/04/emma" version="1.0">
          <emma:interpretation id="{89524A78-C55D-47B6-A82B-64BAE8CA5BCC}" emma:medium="tactile" emma:mode="ink">
            <msink:context xmlns:msink="http://schemas.microsoft.com/ink/2010/main" type="paragraph" rotatedBoundingBox="1225,10833 10014,10829 10015,11932 1226,11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53EDA-6144-4E71-9662-35A317BF3F35}" emma:medium="tactile" emma:mode="ink">
              <msink:context xmlns:msink="http://schemas.microsoft.com/ink/2010/main" type="line" rotatedBoundingBox="1225,10833 10014,10829 10015,11932 1226,11937"/>
            </emma:interpretation>
          </emma:emma>
        </inkml:annotationXML>
        <inkml:traceGroup>
          <inkml:annotationXML>
            <emma:emma xmlns:emma="http://www.w3.org/2003/04/emma" version="1.0">
              <emma:interpretation id="{4368EC5A-ED98-4919-8D34-A402CB481822}" emma:medium="tactile" emma:mode="ink">
                <msink:context xmlns:msink="http://schemas.microsoft.com/ink/2010/main" type="inkWord" rotatedBoundingBox="1225,10833 10014,10829 10015,11932 1226,11937"/>
              </emma:interpretation>
              <emma:one-of disjunction-type="recognition" id="oneOf1">
                <emma:interpretation id="interp5" emma:lang="en-US" emma:confidence="0">
                  <emma:literal>Wf2=wi2+2x0</emma:literal>
                </emma:interpretation>
                <emma:interpretation id="interp6" emma:lang="en-US" emma:confidence="0">
                  <emma:literal>Wfz=wi2+2x0</emma:literal>
                </emma:interpretation>
                <emma:interpretation id="interp7" emma:lang="en-US" emma:confidence="0">
                  <emma:literal>Wf2=wi^+2x0</emma:literal>
                </emma:interpretation>
                <emma:interpretation id="interp8" emma:lang="en-US" emma:confidence="0">
                  <emma:literal>Wf?=wi2+2x0</emma:literal>
                </emma:interpretation>
                <emma:interpretation id="interp9" emma:lang="en-US" emma:confidence="0">
                  <emma:literal>Wf2=wi^+zx0</emma:literal>
                </emma:interpretation>
              </emma:one-of>
            </emma:emma>
          </inkml:annotationXML>
          <inkml:trace contextRef="#ctx0" brushRef="#br0" timeOffset="5641.2011">-206 1410 128 0,'0'0'41'16,"-8"-17"-5"-16,8 17-11 15,-10-15-7-15,10 15-11 16,0 0-7-16,0 0 0 16,-11 20 0-16,11 1 0 15,0 8 0-15,4 3 0 16,-1 7 0-16,1 5 0 15,4 6 0-15,1-1 0 16,3 0 0-16,5-1 0 16,7-4 0-16,3-3 0 0,9-9 0 15,5-8 0-15,1-10 0 16,5-7 0-16,-5-14 0 16,-1-7 0-16,-5-6 0 15,-5-7 0-15,-7-2 0 16,-6-4 0-16,-4 4 0 15,-5-1 0-15,-4 1-1 16,-4 5 1-16,-2 2-1 16,-1 3 1-16,-1 4 0 15,3 15 1-15,-9-24-1 16,9 24-6-16,0 0-10 16,0 0-12-16,-15-3-5 15,15 3-4-15,0 0 0 0,0 0-2 16,0 0-1-16</inkml:trace>
          <inkml:trace contextRef="#ctx0" brushRef="#br0" timeOffset="6537.8665">235 1662 136 0,'0'0'38'0,"0"0"-2"15,0 0-11-15,-16 7-11 16,16-7-8-16,12 17-6 16,-12-17 0-16,23 27 0 15,-10-10 0-15,1 2 0 0,1 1 0 16,1 4 0-16,1 2 0 15,1-3 0-15,1 0 0 16,2-3 0-16,1-3 0 16,2-3 0-16,1-8 0 15,1-4-1-15,-2-10 1 16,3-4 0-16,-5-5 0 16,1-5 0-16,-6-4-1 15,0-3 1-15,-7-2 0 16,0-1-1-16,-6-2 1 15,-4 0 0-15,-4-7-1 16,-4-1 1-16,-3-1 0 0,-6-1 0 16,-1 3 1-16,-3 4 0 15,-1 2-1-15,-2 5 1 16,2 9 0-16,1 6-1 16,4 7 0-1,17 8-14-15,-15 1-13 0,15-1-7 16,12 17-5-16,7-1-2 15,-1-1 0-15,8 9-2 16</inkml:trace>
          <inkml:trace contextRef="#ctx0" brushRef="#br0" timeOffset="6883.0027">1054 2052 179 0,'0'0'40'16,"-12"-39"-7"-16,10 13-33 16,-4-6 0-16,-1-4 0 15,-2-1 0-15,-4-4 0 16,-3-2 0-16,-3 1 0 15,-1 2 0-15,-2 3 0 16,1 5 0-16,6 3-1 0,6 7 1 16,8 1 0-16,1 21 0 15,29-25 0-15,3 21-18 16,2-1-13 0,11 7-5-16,-4 0-3 0,-2 8-2 15,-8 0-1-15,-7 7-1 16</inkml:trace>
          <inkml:trace contextRef="#ctx0" brushRef="#br0" timeOffset="7037.521">974 1836 173 0,'0'0'41'0,"7"-21"-2"0,13-6-49 15,11 10-20 1,3-7-7-16,5 4-4 15,1-4 0-15,-3 0-1 16,-3 0-2-16</inkml:trace>
          <inkml:trace contextRef="#ctx0" brushRef="#br0" timeOffset="7421.8494">1252 1233 175 0,'-5'-27'40'0,"8"5"-8"15,8-4-32-15,4 6-1 16,7 3 1-16,2 5 0 16,0 5 0-16,-2 5 1 0,-5 7-1 15,-17-5 1-15,24 34-1 16,-22-8 1-16,-2 5 0 15,-7 3 0-15,-2 5-1 16,-2 0 1-16,0 0-1 16,1 0 1-16,2 0 0 15,1-6-2-15,3-3 2 16,3-6-2-16,4-5 0 16,-3-19-1-16,27 22 2 15,-6-22-2-15,11-3-10 16,2-9-15-16,12 0-8 15,-3-5-2-15,3 3-4 16,-3-3 2-16,0 2-4 0</inkml:trace>
          <inkml:trace contextRef="#ctx0" brushRef="#br0" timeOffset="7633.7642">1764 1599 174 0,'0'0'40'0,"0"0"-5"16,0 0-48-16,50-8-19 0,1 6-7 16,4-2-1-16,1 4-2 15,-2-3 0-15,-4 5 2 16</inkml:trace>
          <inkml:trace contextRef="#ctx0" brushRef="#br0" timeOffset="7797.9386">1863 1807 177 0,'0'0'36'16,"0"0"-27"-16,57 15-45 15,-6-15-6-15,10-2-3 0,9-3 0 16,5 0-2-16</inkml:trace>
          <inkml:trace contextRef="#ctx0" brushRef="#br0" timeOffset="8375.787">2602 1657 160 0,'-20'10'44'0,"8"5"-1"15,2 6-43-15,11 6 0 16,11 5 0-16,5 6 0 0,5 3 0 16,6-2 1-16,6-3-1 15,0-4 1-15,2-5-1 16,3-8 0-1,2-12 0-15,-2-11 0 0,-1-8-1 16,-2-6 1-16,-5-6-1 16,-8-5 0-16,-2-2 0 15,-7-1 1-15,-4 3-1 16,-7 3 1-16,-4 4 0 16,1 22 1-16,-12-23-1 15,12 23 1-15,0 0-1 16,-14 15 1-16,12 5-1 15,9 7 0-15,7 8 1 0,8 0-1 16,12 4 0-16,9 2-1 16,11-3 2-1,8-4-1-15,9-9 0 16,5-6 0-16,-3-10 0 0,-3-11 0 16,-9-10-1-16,-9-10 1 15,-13-11-1-15,-12-4 1 16,-17-9-1-16,-10-2 1 15,-10-1-1-15,-10 3 0 16,-6 2 2-16,-5 6-2 16,-1 6 1-16,-1 8 0 15,6 5 1-15,3 8-10 0,24 11-16 16,-22 1-10 0,22-1-6-16,14 21-1 15,5-4-1-15,8 0-1 16</inkml:trace>
          <inkml:trace contextRef="#ctx0" brushRef="#br0" timeOffset="8637.6567">3951 1793 131 0,'-29'5'42'16,"29"-5"-1"-16,-19 22-13 15,10 4-29-15,11 6 2 16,5 4-1-16,7 8 0 16,4 4 1-16,5-2-1 15,4-2-1-15,5-7 1 0,9-8 0 16,10-5-17-16,-8-14-11 16,10-4-8-16,-5-17-4 15,0-7-1-15,-9-13-1 16,-5-10 5-16</inkml:trace>
          <inkml:trace contextRef="#ctx0" brushRef="#br0" timeOffset="8788.2614">3973 1580 111 0,'-43'-8'26'0,"11"-4"-15"16,11 0-23-16,21 12-18 0,14-20-6 15,12 6-6-15,9-1 15 16</inkml:trace>
          <inkml:trace contextRef="#ctx0" brushRef="#br0" timeOffset="9156.5618">4167 1180 137 0,'-3'-18'42'0,"8"-3"-1"16,14 8-27-16,8 2-13 15,6 5-2-15,6 6 1 0,-2 5 0 16,-1 8 0-16,-5 6 0 16,-10 5 0-1,-8 6 0-15,-9 3 1 16,-8 4 0-16,-9 1 0 0,-6 1 1 15,0-3-1-15,0-2 1 16,2-2-1-16,5-1-2 16,4-4 1-16,6-5-1 15,9-3 1-15,8-6-3 16,7-1 3-16,7-3-3 16,5-6 3-16,7-5-7 15,7 4-17-15,0-5-11 16,3 3-5-16,-5-2-2 0,4 0-2 15,-6 2 2 1</inkml:trace>
          <inkml:trace contextRef="#ctx0" brushRef="#br0" timeOffset="9433.3007">4912 1618 159 0,'0'0'41'0,"0"0"-9"16,36-12-32-16,-4 10 1 15,4 2-1-15,10 0 0 16,2-2-6-16,6 4-14 0,-6-5-9 15,-2 4-6-15,-10-2-3 16,-5-3-3-16,-11-1 0 16,-20 5 19-16</inkml:trace>
          <inkml:trace contextRef="#ctx0" brushRef="#br0" timeOffset="9668.9666">5070 1425 127 0,'-29'6'41'0,"11"12"1"16,4 3-17-16,16 9-25 0,10 9 1 15,6 2-1-15,8 5 0 16,3 2 1-16,3-2-1 16,3-9-6-16,-3 6-23 15,-6-11-12-15,-6-8-2 16,-1-12-2-16,-4-12-2 15,1-7 22-15</inkml:trace>
          <inkml:trace contextRef="#ctx0" brushRef="#br0" timeOffset="10484.5138">6151 1483 104 0,'-27'5'45'0,"1"-3"-5"16,26-2-17-16,-26 5-15 15,26-5 0-15,0 0 0 0,5-15-9 16,-5 15 1-16,28-29-2 15,-9 9 2 1,3-3-2-16,2 0 2 0,1-1-1 16,3 7 1-16,-1 1 0 15,0 11 1-15,-1 5-1 16,-1 9 0-16,-1 8 1 16,-5 8 0-16,-5 9 1 15,-6 7-1-15,-6 5 0 16,-9 4 0-16,-5 2-1 15,-8 1 1-15,-6 2-1 16,-5-1 1-16,2-5-3 16,-1 1 2-16,1-6 0 0,3-1 0 15,6-8 0-15,6-2 0 16,7-11 0-16,7-5-1 16,0-17 1-1,27 12-1-15,-1-14 1 0,5-3 0 16,10-2-1-16,5-1 1 15,2-1 0-15,-2 1 0 16,-2-1 0-16,-6 2 0 16,-6 4 0-16,-6 1-10 15,-11-5-12-15,-15 7-9 16,19-5-3-16,-19 5-6 16,0 0 0-16,15-13-1 0</inkml:trace>
          <inkml:trace contextRef="#ctx0" brushRef="#br0" timeOffset="11095.7106">7376 1473 129 0,'-23'0'42'16,"-5"5"-2"-16,8 14-10 16,4 5-30-16,4 8 0 0,9 6 0 15,-2 7 0-15,3 5 1 16,-3 4-2-16,-2 4 1 15,-5-5-1-15,-1-4 1 16,-1-6 1-16,-7-7-1 16,4-11 0-16,-3-10-1 15,-1-16 1-15,1-16-1 16,-2-9 0-16,1-10 0 16,1-6 1-16,1-6-1 15,0 1 0-15,7-1 1 16,4 4-1-16,4 5 1 15,9 1 1-15,7 7-1 16,7 8 1-16,3 4-1 0,2 10 2 16,2 6-2-16,3 8 1 15,3 12-1-15,-1 9 0 16,0 4 1-16,1 8-2 16,2 3 2-16,0 3-2 15,2 3 1-15,0-1 1 16,-3-1-1-16,-1-8 0 15,-3-6 0-15,-2-7-1 16,-3-9 1-16,-8-13-17 16,4-2-11-16,-6-17-7 15,-1-4-3-15,-2-8-2 16,-1 0-1-16,-3-8 2 16</inkml:trace>
          <inkml:trace contextRef="#ctx0" brushRef="#br0" timeOffset="11876.8537">8279 1436 130 0,'-5'-29'40'15,"-7"-2"0"-15,5 4-12 16,-6 0-27-16,1-1 0 0,-4 3 0 16,-2 3-1-16,-6 6 1 15,-7 6-1-15,-5 7 1 16,-3 10 0-16,-2 10-1 16,-2 12 0-16,1 10 0 15,1 10 1-15,7 9-1 16,5 10 0-16,10 2 0 15,10 1 0-15,13 4 0 0,14-3 0 16,15-6 0 0,13-6-1-16,14-14 1 15,8-12 0-15,7-16 0 16,2-13 0-16,0-20 0 0,-4-12 0 16,-8-11 0-16,-10-11 0 15,-14-7 0-15,-11-7-1 16,-11-3 1-16,-14 1 0 15,-12 2-1-15,-10 2 1 16,-10 3-1-16,-7 7 1 16,-5 6 0-16,-6 13 0 15,-3 8 0-15,-1 9-11 16,10 15-11-16,-2 0-9 16,15 10-6-16,7 2-4 15,12 3-1-15,7 1 0 16</inkml:trace>
          <inkml:trace contextRef="#ctx0" brushRef="#br0" timeOffset="12144.6929">7962 1587 151 0,'-29'2'43'15,"29"-2"-2"-15,0 0-35 16,24 0-6-16,25-2 0 16,11-3-12-16,12 7-22 15,-2-4-7-15,1 0-2 16,-8-1-1-16,-10-4-3 0</inkml:trace>
        </inkml:traceGroup>
      </inkml:traceGroup>
    </inkml:traceGroup>
    <inkml:traceGroup>
      <inkml:annotationXML>
        <emma:emma xmlns:emma="http://www.w3.org/2003/04/emma" version="1.0">
          <emma:interpretation id="{246DFCE6-3F11-426B-BB1B-C6170770E543}" emma:medium="tactile" emma:mode="ink">
            <msink:context xmlns:msink="http://schemas.microsoft.com/ink/2010/main" type="paragraph" rotatedBoundingBox="1122,12182 10394,12442 10354,13865 1082,13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7AC81-2B46-49E0-8D53-A7CC301124D7}" emma:medium="tactile" emma:mode="ink">
              <msink:context xmlns:msink="http://schemas.microsoft.com/ink/2010/main" type="inkBullet" rotatedBoundingBox="1111,12575 1977,12599 1950,13557 1084,13533"/>
            </emma:interpretation>
            <emma:one-of disjunction-type="recognition" id="oneOf2">
              <emma:interpretation id="interp10" emma:lang="en-US" emma:confidence="0">
                <emma:literal>Q</emma:literal>
              </emma:interpretation>
              <emma:interpretation id="interp11" emma:lang="en-US" emma:confidence="0">
                <emma:literal>0</emma:literal>
              </emma:interpretation>
              <emma:interpretation id="interp12" emma:lang="en-US" emma:confidence="0">
                <emma:literal>☺</emma:literal>
              </emma:interpretation>
              <emma:interpretation id="interp13" emma:lang="en-US" emma:confidence="0">
                <emma:literal>O</emma:literal>
              </emma:interpretation>
              <emma:interpretation id="interp14" emma:lang="en-US" emma:confidence="0">
                <emma:literal>a</emma:literal>
              </emma:interpretation>
            </emma:one-of>
          </emma:emma>
        </inkml:annotationXML>
        <inkml:trace contextRef="#ctx0" brushRef="#br0" timeOffset="13965.0625">189 2947 149 0,'-19'-22'43'15,"-5"-2"-1"-15,-2 7-21 16,-3 2-21-16,-1 5 0 0,-6 4 0 15,-2 13 0-15,-4 9 0 16,-3 11 0 0,-3 9 0-16,1 11 0 15,-1 13 0-15,2 10 0 0,10 8 0 16,9 9 0-16,15 5 0 16,12-1 0-16,18 0 0 15,22-11 0-15,23-11 0 16,15-14 0-16,15-18 0 15,6-21 0-15,1-20 0 16,-1-18 0-16,-10-17 0 16,-16-10 0-16,-18-9 0 15,-17-10 0-15,-21-6 0 16,-14-2 0-16,-15-4 0 0,-10 2 0 16,-9 3 0-1,-6 5 0-15,-6 7 0 16,-5 9 0-16,-5 13 0 0,2 12 0 15,-2 13 0-15,2 11 0 16,8 17-11-16,1-2-19 16,14 14-5-16,6-5-3 15,17 3-1-15,8-1-1 16,18-3-2-16</inkml:trace>
        <inkml:trace contextRef="#ctx0" brushRef="#br0" timeOffset="14216.2368">-315 3276 185 0,'0'0'38'16,"0"0"-6"-16,46 13-32 15,12-13 0-15,21-2 0 16,4-4-10-16,16 4-19 16,-6-5-7-16,-6 0-6 15,-12-6-1-15,-17 2-2 16,-17-2-1-16</inkml:trace>
      </inkml:traceGroup>
      <inkml:traceGroup>
        <inkml:annotationXML>
          <emma:emma xmlns:emma="http://www.w3.org/2003/04/emma" version="1.0">
            <emma:interpretation id="{580B2583-CD9B-4560-A5ED-483E7EDDDED9}" emma:medium="tactile" emma:mode="ink">
              <msink:context xmlns:msink="http://schemas.microsoft.com/ink/2010/main" type="line" rotatedBoundingBox="2479,12220 10394,12442 10354,13865 2440,13643"/>
            </emma:interpretation>
          </emma:emma>
        </inkml:annotationXML>
        <inkml:traceGroup>
          <inkml:annotationXML>
            <emma:emma xmlns:emma="http://www.w3.org/2003/04/emma" version="1.0">
              <emma:interpretation id="{A054CED7-9F30-4FD7-A837-2E64555D1D80}" emma:medium="tactile" emma:mode="ink">
                <msink:context xmlns:msink="http://schemas.microsoft.com/ink/2010/main" type="inkWord" rotatedBoundingBox="2464,12783 2933,12797 2922,13162 2453,13148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C</emma:literal>
                </emma:interpretation>
                <emma:interpretation id="interp17" emma:lang="en-US" emma:confidence="0">
                  <emma:literal>c</emma:literal>
                </emma:interpretation>
                <emma:interpretation id="interp18" emma:lang="en-US" emma:confidence="0">
                  <emma:literal>S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6080.6703">1022 3136 152 0,'-21'-9'43'0,"21"9"-2"16,0 0-22-16,0 0-19 16,0 0 0-16,34-17 0 15,4 14 0-15,5-2 0 16,6 0 0-16,6-2 0 15,1 0 0-15,-1 5-5 16,-9-8-18-16,-2 9-13 16,-13-3-2-16,-11 2-4 15,-20 2-3-15,0 0-3 16</inkml:trace>
          <inkml:trace contextRef="#ctx0" brushRef="#br0" timeOffset="15180.8797">1066 3418 177 0,'0'0'44'16,"0"0"-15"-16,31-3-59 15,8-2-9-15,14 0-4 16,2 1-3-16,3-4-2 16,3 1 5-16</inkml:trace>
        </inkml:traceGroup>
        <inkml:traceGroup>
          <inkml:annotationXML>
            <emma:emma xmlns:emma="http://www.w3.org/2003/04/emma" version="1.0">
              <emma:interpretation id="{4AAE573C-AAE6-442A-ABCC-EF304DA68B31}" emma:medium="tactile" emma:mode="ink">
                <msink:context xmlns:msink="http://schemas.microsoft.com/ink/2010/main" type="inkWord" rotatedBoundingBox="3547,12282 7185,12384 7146,13775 3508,13673"/>
              </emma:interpretation>
              <emma:one-of disjunction-type="recognition" id="oneOf4">
                <emma:interpretation id="interp20" emma:lang="en-US" emma:confidence="0">
                  <emma:literal>ICwf</emma:literal>
                </emma:interpretation>
                <emma:interpretation id="interp21" emma:lang="en-US" emma:confidence="0">
                  <emma:literal>Klwf</emma:literal>
                </emma:interpretation>
                <emma:interpretation id="interp22" emma:lang="en-US" emma:confidence="0">
                  <emma:literal>Ilwf</emma:literal>
                </emma:interpretation>
                <emma:interpretation id="interp23" emma:lang="en-US" emma:confidence="0">
                  <emma:literal>KCwf</emma:literal>
                </emma:interpretation>
                <emma:interpretation id="interp24" emma:lang="en-US" emma:confidence="0">
                  <emma:literal>Elwin</emma:literal>
                </emma:interpretation>
              </emma:one-of>
            </emma:emma>
          </inkml:annotationXML>
          <inkml:trace contextRef="#ctx0" brushRef="#br0" timeOffset="16680.7303">2082 3298 182 0,'0'0'44'15,"-16"-12"-15"-15,16 12-29 16,46-7-6-16,7-2-21 15,17 8-11-15,-1-1-5 16,-1 4-1-16,-12 3-1 16,-8 3-2-16</inkml:trace>
          <inkml:trace contextRef="#ctx0" brushRef="#br0" timeOffset="16489.4293">2264 2554 172 0,'-30'2'44'0,"11"13"-5"0,12 5-39 16,14 14 0-16,13 9 0 15,9 6 0-15,7 7 0 16,5 1 0-16,3-1 0 16,-1-3 0-16,-9-1-5 15,-10-18-17-15,-2 4-11 16,-15-16-10-16,-9-5-1 16,2-17-2-16,-30 15-1 15</inkml:trace>
          <inkml:trace contextRef="#ctx0" brushRef="#br0" timeOffset="17041.3514">2380 3510 182 0,'0'0'43'16,"14"-20"-13"-16,13 8-30 16,13 2 0-16,7 3 0 15,1 4 0-15,-2 1 0 16,-5 5 0-16,-8 9 0 16,-13 7 0-16,-11 7 0 15,-11 6 0-15,-10 4 0 16,-7 4 0-16,-5 3 0 15,-3 3 0-15,-4-3 0 16,4-1 0-16,1-5 0 0,4-2 0 16,10-7 0-16,7-4 0 15,14-7 0-15,8-6 0 16,13-6 0-16,6-9 0 16,12-3 0-16,0-8-10 15,10 1-17-15,-5-9-8 16,-2 1-4-16,-5-7-4 15,-7-2-3-15,-4-5 0 16</inkml:trace>
          <inkml:trace contextRef="#ctx0" brushRef="#br0" timeOffset="17344.2256">3374 2860 173 0,'-31'-12'45'0,"-7"6"-11"15,4 23-34-15,5 17 1 16,2 15-1-16,1 14 0 16,3 17 1-16,4 10-1 15,2 12 0-15,8 7 1 16,6-2-1-16,8-4 0 15,14-12 0-15,11-9 0 16,11-16 0-16,14-13-17 16,-2-27-15-16,13-18-5 0,-4-18-4 15,-2-12-3 1,-9-19-2-16,-7-7 9 16</inkml:trace>
          <inkml:trace contextRef="#ctx0" brushRef="#br0" timeOffset="17885.139">3650 3354 176 0,'-25'24'44'0,"9"13"-11"16,11 6-33-16,7 8 1 16,8 1-1-16,12 1 0 15,7-3 0-15,9-8 0 16,1-8-1-16,4-12 1 15,5-13-1-15,-4-14 0 16,0-12 1-16,-6-9-1 0,-7-6-1 16,-6-7 2-16,-4-2 0 15,-8 0-1-15,-9 2 1 16,-4 5 0-16,-5 5 0 16,-2 8 1-16,7 21-1 15,-24-15 1-15,24 15-1 16,-24 17 1-16,16 7 0 15,2 8-1-15,5 7 0 16,9 4 0-16,6 3 0 0,12 2 0 16,6-2-1-1,11-9 2-15,10-6-2 16,6-11 0-16,4-10 1 16,1-11 0-16,-1-11-1 0,-7-10 1 15,-6-11-1-15,-13-8 1 16,-13-5 0-16,-14-5-1 15,-11-3 1 1,-10-1 1-16,-13 3-1 0,-5 1 1 16,-5 5-1-16,0 6 1 15,-2 10-1-15,6 6 1 16,2 12-3-16,3 5-18 16,25 7-13-16,-21 14-2 15,26 1-6-15,4 1-1 16,11 6-1-16</inkml:trace>
          <inkml:trace contextRef="#ctx0" brushRef="#br0" timeOffset="18244.5647">4900 3878 152 0,'0'0'43'16,"0"0"-5"-16,-24-14-26 15,24 14-12-15,-5-32-2 16,0 8 2-16,-2-6 0 0,-5-8-1 16,-9-8 2-16,-3 0-1 15,-5-6 1-15,-3-3-1 16,1 2 0-16,2 1 0 15,4 6 0-15,9 6 0 16,11 11 0-16,9 2-1 16,14 12 1-16,11 6-1 15,17 13-12-15,-3 3-15 16,10 11-7-16,-7 1-3 16,-3 10-1-16,-12 0-1 15,-11 5-1-15</inkml:trace>
          <inkml:trace contextRef="#ctx0" brushRef="#br0" timeOffset="18400.6687">4709 3701 135 0,'0'0'43'16,"0"-22"-3"-16,23 8-41 15,8-1-36-15,19 3-5 16,4-5-2-16,6 0-2 15,5 0 1-15</inkml:trace>
          <inkml:trace contextRef="#ctx0" brushRef="#br0" timeOffset="18799.9365">5241 3517 147 0,'0'0'44'0,"0"0"-4"16,5-15-26-16,21 13-14 0,10-1 0 16,5 3 0-16,8-4 0 15,6 3-2-15,1 1-12 16,-10-5-9-16,2 5-8 15,-14-6-4-15,-3 6-3 16,-14-5-5-16,-17 5 0 16</inkml:trace>
          <inkml:trace contextRef="#ctx0" brushRef="#br0" timeOffset="19033.0947">5424 3306 168 0,'-11'17'45'0,"17"12"-10"15,7 7-35-15,9 10 0 16,7 7 0-16,4 1 1 16,1 2-2-16,-2-3-1 15,4 3-23-15,-13-13-10 16,-5-8-8-16,-4-11-3 15,-14-24-1-15,19 9-2 0</inkml:trace>
        </inkml:traceGroup>
        <inkml:traceGroup>
          <inkml:annotationXML>
            <emma:emma xmlns:emma="http://www.w3.org/2003/04/emma" version="1.0">
              <emma:interpretation id="{0FF78357-2B5A-4501-A336-F4D93C126E6B}" emma:medium="tactile" emma:mode="ink">
                <msink:context xmlns:msink="http://schemas.microsoft.com/ink/2010/main" type="inkWord" rotatedBoundingBox="7518,12362 10394,12442 10358,13725 7482,13644"/>
              </emma:interpretation>
              <emma:one-of disjunction-type="recognition" id="oneOf5">
                <emma:interpretation id="interp25" emma:lang="en-US" emma:confidence="0">
                  <emma:literal>twit</emma:literal>
                </emma:interpretation>
                <emma:interpretation id="interp26" emma:lang="en-US" emma:confidence="0">
                  <emma:literal>twill</emma:literal>
                </emma:interpretation>
                <emma:interpretation id="interp27" emma:lang="en-US" emma:confidence="0">
                  <emma:literal>twit)</emma:literal>
                </emma:interpretation>
                <emma:interpretation id="interp28" emma:lang="en-US" emma:confidence="0">
                  <emma:literal>twin)</emma:literal>
                </emma:interpretation>
                <emma:interpretation id="interp29" emma:lang="en-US" emma:confidence="0">
                  <emma:literal>twig)</emma:literal>
                </emma:interpretation>
              </emma:one-of>
            </emma:emma>
          </inkml:annotationXML>
          <inkml:trace contextRef="#ctx0" brushRef="#br0" timeOffset="19930.0897">6055 3362 147 0,'0'0'44'15,"-12"-20"-7"-15,12 20-20 16,-6 17-16-16,6 2 0 0,3 11 1 15,4 11-1-15,3 7-1 16,7 3 0-16,9 2 0 16,6-2 0-16,7-9-1 15,7-4 1-15,9-16-1 16,3-14 1-16,-2-9-1 16,-3-13 1-16,-7-10 0 15,-8-12 0-15,-9-6-1 16,-14-6 1-16,-11-3 0 0,-11 0-1 15,-5 3 1-15,-7 6 1 16,0 6-2-16,-1 12 2 16,3 9 0-1,17 15 0-15,-21 10 0 0,20 12 0 16,6 14 0-16,8 8-1 16,11 11 0-16,9 3 0 15,8 0-1-15,8-2 1 16,9-7 0-16,4-6-1 15,3-14 1-15,-2-12 0 16,-5-17 0-16,-7-14 0 16,-10-12 0-16,-9-13 0 15,-11-10 0-15,-14-11-1 0,-9-4 1 16,-8-1 0-16,-9 5 0 16,-3 6 0-1,-4 8 0-15,-1 12-7 16,6 17-13-16,3 7-11 0,18 10-3 15,-19 15-2-15,22 5-2 16,6 1-1-16,8 8-1 16</inkml:trace>
          <inkml:trace contextRef="#ctx0" brushRef="#br0" timeOffset="20169.0067">7296 3590 161 0,'0'0'40'0,"-31"17"-3"16,31-17-20-16,-18 29-17 16,14-5-1-16,1 3 1 15,5 4 0-15,3 3-1 0,5 2 0 16,5 1 1-16,4-3-1 16,7-3 0-16,8-4-1 15,12-5-12-15,-3-13-11 16,11-4-8-16,-4-14-4 15,1-4 0-15,-7-14-3 16,-6-6 1-16</inkml:trace>
          <inkml:trace contextRef="#ctx0" brushRef="#br0" timeOffset="20337.1239">7312 3238 126 0,'-36'-2'27'16,"8"2"-16"-16,28 0-32 16,0 0-11-16,17 0-3 15,18-3-2-15,6-2-1 16</inkml:trace>
          <inkml:trace contextRef="#ctx0" brushRef="#br0" timeOffset="20664.9521">7370 2666 170 0,'-21'0'43'0,"19"17"-9"15,21 16-34-15,15 14 0 16,21 14 0-16,10 9 1 15,5 12-1-15,5 8 1 16,-5 2-1-16,-5 3 2 16,-14 1-1-16,-10-6 0 15,-16-5-1-15,-11-5 1 16,-9-10 0-16,-6-7-1 16,-6-12 0-16,-5-12 0 15,5-10-15-15,-8-19-11 0,15-10-9 16,-17-10-5-1,15-14 0-15,0-20-1 0,9-2-2 16</inkml:trace>
          <inkml:trace contextRef="#ctx0" brushRef="#br0" timeOffset="21224.9589">8115 3214 173 0,'0'0'45'0,"0"-17"-11"16,24 7-34-16,22-4-1 16,14-4-11-16,12 7-21 15,1-7-9-15,-1-1-2 16,-5-1-2-16,-11-3-2 16</inkml:trace>
          <inkml:trace contextRef="#ctx0" brushRef="#br0" timeOffset="21017.5719">8377 2734 132 0,'0'0'45'15,"-29"0"-2"1,18 24-12-16,-1 12-30 0,6 12 0 16,4 11-1-1,-2 9 1-15,6 5-1 0,5 4 0 16,3 0 0-16,6-3 0 15,2 0 0-15,3-6 0 16,3-4-1-16,3-7 2 16,6-8-2-16,2-8 1 15,5-9 0-15,2-10-1 16,8-10-6-16,-2-15-13 16,8-6-8-16,-7-16-6 0,-1-3-3 15,-14-11-2 1,-6 0-1-16,-18-5 0 0</inkml:trace>
        </inkml:traceGroup>
      </inkml:traceGroup>
    </inkml:traceGroup>
    <inkml:traceGroup>
      <inkml:annotationXML>
        <emma:emma xmlns:emma="http://www.w3.org/2003/04/emma" version="1.0">
          <emma:interpretation id="{A6B6245A-6760-4B73-8BE8-BCEB0BC0B233}" emma:medium="tactile" emma:mode="ink">
            <msink:context xmlns:msink="http://schemas.microsoft.com/ink/2010/main" type="paragraph" rotatedBoundingBox="1018,14097 10061,13945 10087,15448 1043,15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FB8ECD-530E-4CEB-A47F-48D7E866A10F}" emma:medium="tactile" emma:mode="ink">
              <msink:context xmlns:msink="http://schemas.microsoft.com/ink/2010/main" type="line" rotatedBoundingBox="1018,14097 10061,13945 10087,15448 1043,15599"/>
            </emma:interpretation>
          </emma:emma>
        </inkml:annotationXML>
        <inkml:traceGroup>
          <inkml:annotationXML>
            <emma:emma xmlns:emma="http://www.w3.org/2003/04/emma" version="1.0">
              <emma:interpretation id="{3805B56C-C00A-4B2E-94A0-9A25AFD466CA}" emma:medium="tactile" emma:mode="ink">
                <msink:context xmlns:msink="http://schemas.microsoft.com/ink/2010/main" type="inkWord" rotatedBoundingBox="1022,14359 5353,14287 5374,15526 1043,15598"/>
              </emma:interpretation>
              <emma:one-of disjunction-type="recognition" id="oneOf6">
                <emma:interpretation id="interp30" emma:lang="en-US" emma:confidence="0">
                  <emma:literal>fait</emma:literal>
                </emma:interpretation>
                <emma:interpretation id="interp31" emma:lang="en-US" emma:confidence="0">
                  <emma:literal>0-=wit</emma:literal>
                </emma:interpretation>
                <emma:interpretation id="interp32" emma:lang="en-US" emma:confidence="0">
                  <emma:literal>O~=wit</emma:literal>
                </emma:interpretation>
                <emma:interpretation id="interp33" emma:lang="en-US" emma:confidence="0">
                  <emma:literal>Ewe</emma:literal>
                </emma:interpretation>
                <emma:interpretation id="interp34" emma:lang="en-US" emma:confidence="0">
                  <emma:literal>O-=wit</emma:literal>
                </emma:interpretation>
              </emma:one-of>
            </emma:emma>
          </inkml:annotationXML>
          <inkml:trace contextRef="#ctx0" brushRef="#br0" timeOffset="22150.1044">218 4867 161 0,'-12'-26'43'16,"3"9"-2"-16,-6-8-31 15,-2 1-10-15,3-2 0 16,-3-1 0-16,-5 0 0 16,-5 0 0-16,-8 3 0 15,-4 7 0-15,-7 10 0 16,-3 11 0-16,-6 9 0 16,2 16 0-16,-2 15 0 15,4 14 0-15,5 19 0 16,9 16 0-16,9 15 0 15,11 7 0-15,16 10 0 16,14-3 0-16,18-3 0 0,22-11 0 16,19-20 0-16,16-22 0 15,13-20 0-15,7-25 0 16,1-21 0-16,-5-21 0 16,-10-18 0-16,-17-14 0 15,-21-13 0-15,-20-16 0 16,-23-13 0-16,-16-5 0 15,-19-4 0-15,-12 0 0 16,-11 0 0-16,-8 5 0 16,-3 11 0-16,0 13 0 15,-1 22 0-15,4 12 0 16,7 16 0-16,5 10 0 16,14 20 0-16,2 3-25 0,18 16-9 15,2 0-4-15,10 5-1 16,0 0-1-16,8 1-1 15</inkml:trace>
          <inkml:trace contextRef="#ctx0" brushRef="#br0" timeOffset="22366.2467">-318 5279 160 0,'0'0'40'0,"8"-24"-2"0,25 14-21 16,18-6-17-16,16-2 0 15,20 8-21-15,1-6-15 16,8 3-3-16,-6-3-2 16,-4 4-2-16,-13 0-1 15</inkml:trace>
          <inkml:trace contextRef="#ctx0" brushRef="#br0" timeOffset="22622.4191">733 5172 150 0,'-20'-7'44'16,"20"7"0"-16,3-19-27 15,24 11-18-15,26 8-30 16,5-6-8-16,9 1-1 16,-2-3-2-16,-5 4 0 15,-11-2-3-15</inkml:trace>
          <inkml:trace contextRef="#ctx0" brushRef="#br0" timeOffset="22800.5386">764 5451 186 0,'0'0'44'0,"2"22"-19"16,37-14-47-16,10-8-18 15,23-3-2-15,3-9-3 16,4-5 0-16,-2-3-3 16</inkml:trace>
          <inkml:trace contextRef="#ctx0" brushRef="#br0" timeOffset="23423.9579">1448 5180 182 0,'-30'-2'44'16,"30"2"-15"-16,-31 36-29 15,28 0 0-15,6 8 0 16,5 5 0-16,10 9 0 15,7 4 0-15,9-3 0 16,9-4 0-16,6-9 0 16,8-11 0-16,3-11 0 15,3-12 0-15,-2-10 0 16,-5-12 0-16,-6-13 0 0,-7-7 0 16,-9-11 0-16,-9-7 0 15,-9-6 0-15,-11-4 0 16,-5 2 0-16,-9 3 0 15,-3 9 0-15,-3 8 0 16,-5 12 0-16,4 16 0 16,16 8 0-16,-22 29 0 15,22 3 0-15,9 12 0 16,9 6 0-16,10 6 0 16,13-2 0-16,10-3 0 15,14-8 0-15,8-14 0 16,9-12 0-16,0-14 0 15,-2-15 0-15,-5-12 0 0,-8-11 0 16,-14-11 0-16,-19-10 0 16,-22-6 0-16,-17-2 0 15,-16-1 0-15,-15 5 0 16,-11 4 0-16,-10 7 0 16,-3 10 0-16,4 12 0 15,3 11 0-15,12 13-4 16,4 3-25-16,37 0-7 15,-19 22-2-15,34-5-2 16,9-3-1-16,15 6-1 16</inkml:trace>
          <inkml:trace contextRef="#ctx0" brushRef="#br0" timeOffset="23823.2291">2872 5012 183 0,'-46'-12'39'15,"17"8"-18"-15,29 4-54 16,0 0-7-16,0 0-3 16,44 2-3-16,-5-4 0 15,6-5 12-15</inkml:trace>
          <inkml:trace contextRef="#ctx0" brushRef="#br0" timeOffset="23650.1118">2880 5393 184 0,'-32'19'41'0,"10"10"-11"16,-4-1-30-16,14 5 0 15,14 6 0-15,7 0 0 16,9 2 0-16,8-2 0 16,13 0-12-16,-5-10-14 15,14-5-8-15,-4-14-5 16,8-10-1-16,-8-15 0 0,6-7-1 15</inkml:trace>
          <inkml:trace contextRef="#ctx0" brushRef="#br0" timeOffset="24325.1985">3055 5008 173 0,'0'0'45'0,"18"-3"-12"16,39 1-66-16,6-5-10 16,10-3-2-16,4-4-3 15,-5-6-1-15</inkml:trace>
          <inkml:trace contextRef="#ctx0" brushRef="#br0" timeOffset="24136.4914">3258 4669 181 0,'-31'12'44'0,"12"17"-14"16,9 7-30-16,7 8 0 15,9 13 0-15,11 5 0 16,9 8 0-16,5 5 0 15,8 0 0-15,2-2 0 16,5-5 0-16,2-8 0 16,3-7-1-16,-1-13 0 15,-3-9 0-15,3-14 0 0,-1-7-9 16,-8-16-12-16,4-5-8 16,-11-12-6-16,2-5-2 15,-11-9-2-15,-6-1-2 16,-10-4 10-16</inkml:trace>
        </inkml:traceGroup>
        <inkml:traceGroup>
          <inkml:annotationXML>
            <emma:emma xmlns:emma="http://www.w3.org/2003/04/emma" version="1.0">
              <emma:interpretation id="{D71EC202-95E6-4D49-ADB7-0913BCC69436}" emma:medium="tactile" emma:mode="ink">
                <msink:context xmlns:msink="http://schemas.microsoft.com/ink/2010/main" type="inkWord" rotatedBoundingBox="6073,14509 6649,14500 6658,15052 6082,15061"/>
              </emma:interpretation>
            </emma:emma>
          </inkml:annotationXML>
          <inkml:trace contextRef="#ctx0" brushRef="#br0" timeOffset="24844.1298">4616 5005 169 0,'0'0'44'0,"0"0"-3"16,29 0-41-16,9-5 0 15,13 1 0-15,9 1 0 16,6 1-3-16,1-5-15 16,8 7-12-16,-10-3-7 0,-9 3-2 15,-15-5-1-15,-13 1-1 16,-28 4-1 0</inkml:trace>
          <inkml:trace contextRef="#ctx0" brushRef="#br0" timeOffset="25062.271">4847 4773 179 0,'-33'5'40'16,"13"14"-4"-16,5 8-36 16,13 11 0-16,12 6 0 15,12 12 0-15,9 2 0 16,5 3 0-16,5 4-15 0,-5-12-14 15,5 0-7 1,-7-18-3-16,0-6-2 16,-9-24-2-16,1-8 0 0</inkml:trace>
        </inkml:traceGroup>
        <inkml:traceGroup>
          <inkml:annotationXML>
            <emma:emma xmlns:emma="http://www.w3.org/2003/04/emma" version="1.0">
              <emma:interpretation id="{AC7F1E06-C152-45A9-ADB9-FE650A34CB5A}" emma:medium="tactile" emma:mode="ink">
                <msink:context xmlns:msink="http://schemas.microsoft.com/ink/2010/main" type="inkWord" rotatedBoundingBox="7281,13992 10061,13945 10087,15448 7306,15495"/>
              </emma:interpretation>
            </emma:emma>
          </inkml:annotationXML>
          <inkml:trace contextRef="#ctx0" brushRef="#br0" timeOffset="26301.1041">5833 4993 182 0,'0'0'40'15,"0"0"-7"-15,29-14-33 16,28 16-22-16,6-5-13 15,9 4-5-15,-4-2-1 16,-5 4-3-16,-14 2 0 16</inkml:trace>
          <inkml:trace contextRef="#ctx0" brushRef="#br0" timeOffset="26105.9734">6007 4448 164 0,'-27'-25'45'0,"8"11"-2"0,-1 19-43 15,20-5 1-15,3 24-2 16,13 3 1-1,4 6 0-15,7 6 0 16,1 7 2-16,-3 1-2 0,3-1 1 16,-10-3-13-16,8 1-14 15,-12-10-7-15,3 0-4 16,-10-12-2-16,1-5-2 16,-8-17-2-16</inkml:trace>
          <inkml:trace contextRef="#ctx0" brushRef="#br0" timeOffset="26692.3689">6095 5328 154 0,'-16'-7'45'16,"16"7"-2"-16,2-22-30 15,17 9-13-15,11-1-1 16,6 2 1-16,3 2 0 16,-1 1 0-16,0 6 0 15,-8 3 1-15,-6 5-1 16,-7 10 0-16,-10 6 0 15,-5 3 0-15,-7 8 0 16,-4 4 0-16,-5 1 0 16,-4 4 0-16,-1 0 0 15,-3 0 0-15,1-2 0 16,1-3 0-16,3-6 0 16,3-1 0-16,7-3 0 0,7-6 0 15,9-3 0-15,10-5 0 16,10-3-1-16,8-9-4 15,13 5-17 1,-1-12-11-16,7 2-4 0,-6-7-3 16,-1-3-3-16,-9-8-1 15</inkml:trace>
          <inkml:trace contextRef="#ctx0" brushRef="#br0" timeOffset="27489.9072">7108 5010 156 0,'-1'-19'42'16,"-10"0"-7"-16,11 19-18 15,0 0-12-15,-20 26-5 16,13 6 0-16,-1 13 0 15,-3 12 0-15,1 8 0 0,-4 7 0 16,-1 1 0-16,-2 2 0 16,-3-4 0-1,1-8 0-15,-3-10 0 16,1-14 0-16,-1-10 0 0,-2-12 0 16,0-14 0-16,-1-9 0 15,-4-11 0-15,0-12 0 16,-1-10 0-16,1-7-1 15,7-11 1-15,7-4 0 16,8-4 0-16,12 2 0 16,9 2 0-16,8 10 1 15,10 12-1-15,8 10 0 16,4 19 0-16,2 15 0 0,2 17 0 16,-4 12 0-1,-1 12-1-15,0 7 1 16,-1 5 1-16,-2 1-1 15,-3-1 0-15,1-7 0 0,-2-5 0 16,-1-10 0-16,0-9 0 16,-5-10 0-16,-4-13-9 15,5-1-17-15,-11-17-9 16,2-1-1-16,-6-12-2 16,1 0-1-16,-5-11-2 15</inkml:trace>
          <inkml:trace contextRef="#ctx0" brushRef="#br0" timeOffset="28029.7191">7588 5199 180 0,'-15'10'40'0,"15"-10"-5"16,18-12-35-16,22 5 0 16,14-10-11-16,23 5-17 15,3-10-7-15,9-2-5 16,-9-6-4-16,-5-1-1 15,-11-6 0-15</inkml:trace>
          <inkml:trace contextRef="#ctx0" brushRef="#br0" timeOffset="27822.5831">7754 4821 185 0,'-24'-20'38'15,"7"13"-6"-15,-4 8-32 16,21-1 0-16,-13 31 0 15,11 1 0-15,5 11 0 16,2 13 0-16,4 14 0 16,1 7 0-16,5 6 0 15,6 0 0-15,6 1 0 16,6-6 0-16,4-7 0 16,11-11 0-16,5-12 0 15,7-14 0-15,6-10 0 16,-1-14 0-16,3-10 0 0,-8-14-17 15,5-5-10-15,-15-15-6 16,-6 0-3-16,-17-10-2 16,-6 3 0-1,-20-10-1-15</inkml:trace>
          <inkml:trace contextRef="#ctx0" brushRef="#br0" timeOffset="28427.7941">8238 4319 166 0,'5'-27'42'0,"4"-4"-6"0,12 9-30 16,4 10-6-16,2 3 0 16,4 8 0-16,2 4 1 15,-4 6 0-15,-6 6 0 16,-4 5 0-16,-7 9 0 15,-7 5-1-15,-5 6 0 16,-8 2 0-16,-6 4 0 16,-1 2 0-16,-4-2 0 15,0-4 0-15,4-1 0 16,0-7 0-16,4-5 0 16,6-3 0-16,7-8 0 15,-2-18 0-15,24 21 0 16,1-16-5-16,3-10-25 0,11 1-5 15,-5-9-4-15,4 2-2 16,-4-7-3-16,-5-1-2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8:07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12-2 133 0,'-26'-3'41'15,"26"3"-21"-15,0 0-29 0,0 0-32 16,38-2-3-16,-1 2-1 16,10 0-1-16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25.9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3CD3C0-E515-439D-A5EF-21FAEC42647A}" emma:medium="tactile" emma:mode="ink">
          <msink:context xmlns:msink="http://schemas.microsoft.com/ink/2010/main" type="inkDrawing" rotatedBoundingBox="3310,13131 3509,12399 3541,12408 3341,13139" semanticType="callout" shapeName="Other"/>
        </emma:interpretation>
      </emma:emma>
    </inkml:annotationXML>
    <inkml:trace contextRef="#ctx0" brushRef="#br0">-650 2007 89 0,'0'0'39'15,"-21"12"-4"-15,21-12-10 16,-17 25-3-1,7-8-5-15,7 9-4 16,-4 3-4-16,2 3-3 0,0 7-6 16,-2 4 0-16,-2 1 0 15,1 0 0-15,-2 2 0 16,-2 0 0-16,-2 0 0 16,0-2 0-16,1-3 0 15,-1-2 0-15,2-3 0 16,0-7 0-16,4-2 0 15,-3-8-8-15,10 1-8 16,1-20-5-16,-6 22-8 16,6-22-6-16,0 0-4 15,2-15-3-15,3-7 0 16,2-5 20-16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2-12T15:28:38.7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8AEB89-B58C-4122-98D6-32A959AB06D6}" emma:medium="tactile" emma:mode="ink">
          <msink:context xmlns:msink="http://schemas.microsoft.com/ink/2010/main" type="writingRegion" rotatedBoundingBox="12217,19202 12232,19202 12232,19217 12217,19217"/>
        </emma:interpretation>
      </emma:emma>
    </inkml:annotationXML>
    <inkml:traceGroup>
      <inkml:annotationXML>
        <emma:emma xmlns:emma="http://www.w3.org/2003/04/emma" version="1.0">
          <emma:interpretation id="{0D3D7FD3-6D96-43DA-9FDE-8ACB4DDC4254}" emma:medium="tactile" emma:mode="ink">
            <msink:context xmlns:msink="http://schemas.microsoft.com/ink/2010/main" type="paragraph" rotatedBoundingBox="12217,19202 12232,19202 12232,19217 12217,19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423AF6-56FC-446E-9877-9F8BF9EB1296}" emma:medium="tactile" emma:mode="ink">
              <msink:context xmlns:msink="http://schemas.microsoft.com/ink/2010/main" type="line" rotatedBoundingBox="12217,19202 12232,19202 12232,19217 12217,19217"/>
            </emma:interpretation>
          </emma:emma>
        </inkml:annotationXML>
        <inkml:traceGroup>
          <inkml:annotationXML>
            <emma:emma xmlns:emma="http://www.w3.org/2003/04/emma" version="1.0">
              <emma:interpretation id="{74D4B4F8-DE30-4D7F-9B71-F47160A4E5FA}" emma:medium="tactile" emma:mode="ink">
                <msink:context xmlns:msink="http://schemas.microsoft.com/ink/2010/main" type="inkWord" rotatedBoundingBox="12217,19202 12232,19202 12232,19217 12217,19217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8:40.1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70228B-091B-4CBB-8753-35B53BA42353}" emma:medium="tactile" emma:mode="ink">
          <msink:context xmlns:msink="http://schemas.microsoft.com/ink/2010/main" type="writingRegion" rotatedBoundingBox="2221,8606 6289,8723 6156,13341 2088,13224"/>
        </emma:interpretation>
      </emma:emma>
    </inkml:annotationXML>
    <inkml:traceGroup>
      <inkml:annotationXML>
        <emma:emma xmlns:emma="http://www.w3.org/2003/04/emma" version="1.0">
          <emma:interpretation id="{2F23D1C2-F376-4D53-9C8C-DA5DB5C52206}" emma:medium="tactile" emma:mode="ink">
            <msink:context xmlns:msink="http://schemas.microsoft.com/ink/2010/main" type="paragraph" rotatedBoundingBox="2565,8616 5919,8712 5890,9724 2536,9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193D33-981B-4372-88EB-2E09E88C2EB8}" emma:medium="tactile" emma:mode="ink">
              <msink:context xmlns:msink="http://schemas.microsoft.com/ink/2010/main" type="line" rotatedBoundingBox="2565,8616 5919,8712 5890,9724 2536,9628"/>
            </emma:interpretation>
          </emma:emma>
        </inkml:annotationXML>
        <inkml:traceGroup>
          <inkml:annotationXML>
            <emma:emma xmlns:emma="http://www.w3.org/2003/04/emma" version="1.0">
              <emma:interpretation id="{1CA17A81-ED06-4565-A18D-D5B986A996FD}" emma:medium="tactile" emma:mode="ink">
                <msink:context xmlns:msink="http://schemas.microsoft.com/ink/2010/main" type="inkWord" rotatedBoundingBox="2565,8616 5919,8712 5890,9724 2536,9628"/>
              </emma:interpretation>
              <emma:one-of disjunction-type="recognition" id="oneOf0">
                <emma:interpretation id="interp0" emma:lang="en-US" emma:confidence="0">
                  <emma:literal>Serf</emma:literal>
                </emma:interpretation>
                <emma:interpretation id="interp1" emma:lang="en-US" emma:confidence="0">
                  <emma:literal>s=ro</emma:literal>
                </emma:interpretation>
                <emma:interpretation id="interp2" emma:lang="en-US" emma:confidence="0">
                  <emma:literal>S=r0</emma:literal>
                </emma:interpretation>
                <emma:interpretation id="interp3" emma:lang="en-US" emma:confidence="0">
                  <emma:literal>Serfs</emma:literal>
                </emma:interpretation>
                <emma:interpretation id="interp4" emma:lang="en-US" emma:confidence="0">
                  <emma:literal>s=r0.</emma:literal>
                </emma:interpretation>
              </emma:one-of>
            </emma:emma>
          </inkml:annotationXML>
          <inkml:trace contextRef="#ctx0" brushRef="#br0">507 250 139 0,'0'0'44'0,"-10"-22"-6"16,-4 4-21-16,11 2-11 16,1-1-7-16,1 0 2 15,-3 0-2-15,1 0 1 16,-6-3 0-16,1 1 1 16,-4 5 0-16,-2-4 1 15,-5 2-1-15,-3 1 0 16,-3 5-1-16,-3 0 1 15,3 6-1-15,-4 4 0 16,0 5-1-16,0 5 1 16,-2 7 0-16,0 7 0 15,0 2 1-15,4 8-1 0,2 0 1 16,4 2 0-16,9-2 0 16,7 0-2-16,7-7 2 15,10-7-2-15,8-6 1 16,6-7-1-16,6-5 0 15,6-4 0-15,1-5 0 16,5 0 0-16,4 0 0 16,0 4 1-16,5 3 0 15,-4 5 0-15,3 5 0 16,-6 7 1-16,-2 5-1 16,-8 11 1-16,-7 3-1 15,-9 8 1-15,-9 3-1 16,-11 5 0-16,-9 2 0 0,-11-1 0 15,-13-4 0-15,-8-5 1 16,-12-8 0 0,-3-9-1-16,-6-10 1 0,-1-5-1 15,-2-10 1-15,2-7-1 16,5-7 1-16,5-5-1 16,11 0-1-16,8-4 1 15,15 4-17-15,3-5-15 16,23 5-3-16,10-5-2 15,14 2-2-15,7-4-1 16,13 0-1-16</inkml:trace>
          <inkml:trace contextRef="#ctx0" brushRef="#br0" timeOffset="240.7541">839 310 175 0,'-16'2'38'0,"16"-2"-2"16,0 0-37-16,19-5 0 16,18 6-7-16,13 9-13 15,3-8-8-15,10 5-7 0,-5-4-1 16,-2 2-3-1,-13-3 1-15,-12 2 3 0</inkml:trace>
          <inkml:trace contextRef="#ctx0" brushRef="#br0" timeOffset="422.6265">878 618 175 0,'-10'19'39'16,"10"-19"-14"-16,39 1-47 16,9 5-13-16,11-10-4 0,10-1-2 15,4-5-3 1,0-7-1-16</inkml:trace>
          <inkml:trace contextRef="#ctx0" brushRef="#br0" timeOffset="838.8584">1648 324 143 0,'-18'-6'44'16,"18"6"0"-16,-27 6-30 16,24 12-14-16,10 11 0 15,3 10 0-15,5 11 0 16,6 8 0-16,-1 3 0 15,4 0 0-15,0 0-1 16,-2-3 1-16,-1-8 0 16,-3-10-1-16,-2-9 1 0,-3-12-1 15,-13-19 0-15,0 0 0 16,0 0 0-16,4-22 0 16,-13-11 1-16,-4-6 0 15,-1-8-1-15,-1-8 1 16,1-1 0-16,2-4 0 15,5 2 1-15,5 4-2 16,8 6 1-16,9 6 0 16,5 6 0-16,8 11 0 15,11 6 0-15,5 7 0 16,9 14-11-16,-1-1-12 16,6 10-9-16,-7 2-3 15,2 4 0-15,-9 0-2 0,-3 2-1 16</inkml:trace>
          <inkml:trace contextRef="#ctx0" brushRef="#br0" timeOffset="1373.6816">2861 150 133 0,'2'-27'37'16,"-14"-4"-1"-16,3 9-16 15,-6-2-13-15,-2 5-6 16,-5 6-1 0,-4 8 1-16,-5 8 0 15,-6 12 0-15,-4 11-1 0,-3 10-1 16,-6 11 1-16,2 13 0 15,4 13 1-15,5 10 0 16,6 6 0-16,16 6-1 16,19-1-1-16,17-4 2 15,20-5-3-15,19-6 2 16,19-17-1-16,13-17 0 16,14-18-1-16,2-20 0 15,0-16 1-15,-7-18 0 0,-9-16 0 16,-15-13 0-1,-16-17 1-15,-20-7-1 16,-20-5 2-16,-18 5 1 0,-16 0-1 16,-14 5 0-16,-10 9 0 15,-7 8 0-15,-7 14 0 16,-2 10 0-16,-1 10-2 16,3 3 1-16,5 11 0 15,0 0-13-15,17 12-10 16,-1 1-7-16,12 6-5 15,4-4 0-15,16-5-3 16,0 0-4-16</inkml:trace>
          <inkml:trace contextRef="#ctx0" brushRef="#br0" timeOffset="1620.8989">2387 613 154 0,'17'12'42'16,"19"-14"-3"-16,23-10-40 15,15 9 0-15,8-4-15 16,13 5-16-16,-6-3-8 15,-4-2-3-15,-10-3-2 16,-15-7-1-16</inkml:trace>
        </inkml:traceGroup>
      </inkml:traceGroup>
    </inkml:traceGroup>
    <inkml:traceGroup>
      <inkml:annotationXML>
        <emma:emma xmlns:emma="http://www.w3.org/2003/04/emma" version="1.0">
          <emma:interpretation id="{05D50167-EE79-4459-934C-63E8440C195F}" emma:medium="tactile" emma:mode="ink">
            <msink:context xmlns:msink="http://schemas.microsoft.com/ink/2010/main" type="paragraph" rotatedBoundingBox="2325,10468 6240,10631 6201,11557 2286,11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08ADBE-2F58-4104-840E-D2626BD70810}" emma:medium="tactile" emma:mode="ink">
              <msink:context xmlns:msink="http://schemas.microsoft.com/ink/2010/main" type="line" rotatedBoundingBox="2325,10468 6240,10631 6201,11557 2286,11394"/>
            </emma:interpretation>
          </emma:emma>
        </inkml:annotationXML>
        <inkml:traceGroup>
          <inkml:annotationXML>
            <emma:emma xmlns:emma="http://www.w3.org/2003/04/emma" version="1.0">
              <emma:interpretation id="{48A763D8-5592-412F-A24C-B298CB89B94B}" emma:medium="tactile" emma:mode="ink">
                <msink:context xmlns:msink="http://schemas.microsoft.com/ink/2010/main" type="inkWord" rotatedBoundingBox="2325,10468 6240,10631 6201,11557 2286,11394"/>
              </emma:interpretation>
              <emma:one-of disjunction-type="recognition" id="oneOf1">
                <emma:interpretation id="interp5" emma:lang="en-US" emma:confidence="0">
                  <emma:literal>V=rw</emma:literal>
                </emma:interpretation>
                <emma:interpretation id="interp6" emma:lang="en-US" emma:confidence="0">
                  <emma:literal>V=rW</emma:literal>
                </emma:interpretation>
                <emma:interpretation id="interp7" emma:lang="en-US" emma:confidence="0">
                  <emma:literal>VFW</emma:literal>
                </emma:interpretation>
                <emma:interpretation id="interp8" emma:lang="en-US" emma:confidence="0">
                  <emma:literal>v=rw</emma:literal>
                </emma:interpretation>
                <emma:interpretation id="interp9" emma:lang="en-US" emma:confidence="0">
                  <emma:literal>v=rW</emma:literal>
                </emma:interpretation>
              </emma:one-of>
            </emma:emma>
          </inkml:annotationXML>
          <inkml:trace contextRef="#ctx0" brushRef="#br0" timeOffset="7655.5594">-227 2026 167 0,'0'0'36'16,"0"0"-1"-16,0 0-23 15,12 32-11-15,7-5 0 0,5 11-1 16,3 9 0-16,4 6 0 15,3 3 1-15,-1 4-1 16,-1-1 1 0,-1 4-1-16,-4-5-1 0,-1-5 1 15,-2-9-1-15,-4-5 0 16,-1-8 0-16,0-7 1 16,-6-9-2-16,3-13 1 15,-16-2 1-15,24-26 0 16,-13-3 1-16,0-6-1 15,-4-11 1-15,-1-7-1 16,-4-10 0-16,-4-2-1 16,1-6 2-16,-3 3-2 0,-3 0 1 15,2 1 0-15,0 4 0 16,2 5-1 0,3 9 1-16,0 3-1 15,0 9 2-15,1 8-1 0,3 5 1 16,-4 24 0-16,8-22 1 15,-8 22-6-15,0 0-16 16,18 32-13-16,-10-12-2 16,2 6-5-16,1 1-4 15,2 0 0-15</inkml:trace>
          <inkml:trace contextRef="#ctx0" brushRef="#br0" timeOffset="7907.9134">702 2112 168 0,'0'0'42'0,"0"0"-3"16,0 0-40-16,31-5-2 15,6 4-16-15,18 4-12 16,-1-3-4-16,5 3-4 16,-10-4-1-16,-6 6-2 0,-13-4 4 15</inkml:trace>
          <inkml:trace contextRef="#ctx0" brushRef="#br0" timeOffset="8088.6859">772 2434 176 0,'0'0'41'15,"0"0"-8"-15,26 10-44 16,18-5-17-16,7-10-9 16,12 0-5-16,6-3-3 15,1-6 1-15,0-3 2 16</inkml:trace>
          <inkml:trace contextRef="#ctx0" brushRef="#br0" timeOffset="8489.2645">1496 2204 145 0,'-29'-20'45'16,"13"20"-2"-16,-1 5-29 15,14 12-14-15,10 7 0 16,6 10 1-16,6 5-2 15,5 9 1-15,2 3-1 16,1 5 3-16,0-2-2 16,-3-3-1-16,0-5 1 15,-2-6-1-15,-3-10 1 16,-4-6-2-16,-15-24 1 16,17 15-1-16,-17-15 1 0,-3-29 1 15,-7 0-1-15,-6-6 1 16,1-10-1-16,-4-4 2 15,0-5-2 1,2-3 2-16,7 5-2 0,2 1 2 16,8 5-1-16,8 5-1 15,9 8 1-15,9 6 0 16,6 7 0-16,7 8-1 16,2 9 0-16,2 3-16 15,5 13-13-15,-7-1-4 16,2 8 0-16,-9-3-1 15,0 4-1-15,-5-6-1 16</inkml:trace>
          <inkml:trace contextRef="#ctx0" brushRef="#br0" timeOffset="9067.4893">2296 2203 172 0,'-17'6'37'15,"9"18"-2"-15,2 7-35 16,6 8-1-16,11 5 0 16,4 4 1-16,9 6-2 15,8-1 1-15,8-3 0 16,6-8 0-16,3-4 1 16,4-10-1-16,0-9 1 0,0-12-1 15,2-16-1-15,-4-6 2 16,-7-9-2-1,-5-10 2-15,-4-5-2 16,-10-7 2-16,-8-1-1 0,-7-1 1 16,-8 4 1-16,-5 3-1 15,-6 5 1-15,-3 9 1 16,-1 8-1-16,13 19 1 16,-23-7-1-16,23 7 1 15,-11 38-2-15,14-6 1 16,7 7-1-16,7 5-1 15,11 6 0-15,6 3 2 16,12-2-2-16,7-5 0 0,8-6 1 16,7-11-1-1,4-8 0-15,7-18 0 16,-4-11 0-16,-4-14-1 16,-2-12 1-16,-11-12 1 0,-12-14-2 15,-17-8 2-15,-16-5 0 16,-13 3 1-16,-15 2 0 15,-12 3-1-15,-12 6 2 16,-6 6-1-16,-6 10 0 16,5 13 1-16,3 9-6 15,-1 4-26-15,15 7-6 16,3 1-1-16,26 9-3 16,-17-11-2-16,17 11-1 15</inkml:trace>
        </inkml:traceGroup>
      </inkml:traceGroup>
    </inkml:traceGroup>
    <inkml:traceGroup>
      <inkml:annotationXML>
        <emma:emma xmlns:emma="http://www.w3.org/2003/04/emma" version="1.0">
          <emma:interpretation id="{8028FFFA-7AD1-46C6-831B-7767226192A5}" emma:medium="tactile" emma:mode="ink">
            <msink:context xmlns:msink="http://schemas.microsoft.com/ink/2010/main" type="paragraph" rotatedBoundingBox="2108,12355 5942,12429 5925,13307 2091,13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9180F-D87F-41D7-B877-ED1773BEDBCF}" emma:medium="tactile" emma:mode="ink">
              <msink:context xmlns:msink="http://schemas.microsoft.com/ink/2010/main" type="line" rotatedBoundingBox="2108,12355 5942,12429 5925,13307 2091,13232"/>
            </emma:interpretation>
          </emma:emma>
        </inkml:annotationXML>
        <inkml:traceGroup>
          <inkml:annotationXML>
            <emma:emma xmlns:emma="http://www.w3.org/2003/04/emma" version="1.0">
              <emma:interpretation id="{85BF47CD-5986-4A33-B325-DBBB2E9CA992}" emma:medium="tactile" emma:mode="ink">
                <msink:context xmlns:msink="http://schemas.microsoft.com/ink/2010/main" type="inkWord" rotatedBoundingBox="2125,12461 4041,12584 3994,13313 2077,13189"/>
              </emma:interpretation>
              <emma:one-of disjunction-type="recognition" id="oneOf2">
                <emma:interpretation id="interp10" emma:lang="en-US" emma:confidence="0">
                  <emma:literal>a=</emma:literal>
                </emma:interpretation>
                <emma:interpretation id="interp11" emma:lang="en-US" emma:confidence="0">
                  <emma:literal>a.</emma:literal>
                </emma:interpretation>
                <emma:interpretation id="interp12" emma:lang="en-US" emma:confidence="0">
                  <emma:literal>at</emma:literal>
                </emma:interpretation>
                <emma:interpretation id="interp13" emma:lang="en-US" emma:confidence="0">
                  <emma:literal>A=</emma:literal>
                </emma:interpretation>
                <emma:interpretation id="interp14" emma:lang="en-US" emma:confidence="0">
                  <emma:literal>a,</emma:literal>
                </emma:interpretation>
              </emma:one-of>
            </emma:emma>
          </inkml:annotationXML>
          <inkml:trace contextRef="#ctx0" brushRef="#br0" timeOffset="10213.1846">236 4048 170 0,'-10'-24'38'15,"-1"2"-3"-15,-6-9-23 16,0 0-12-16,-1-1 0 16,-5 3 0-16,-6 0 0 15,-5 7 0-15,-8 5 0 16,-8 7 0-16,-5 8 0 15,-3 12 0-15,-3 14 0 0,0 10 0 16,4 12 0 0,6 10 0-16,10 9 0 15,12 5 0-15,14 5 0 16,16-6 0-16,23-6 0 0,17-6 0 16,17-13 0-16,9-12 0 15,8-13 0-15,3-12 0 16,-1-14 0-16,-10-8 0 15,-13-9 0-15,-13-9 0 16,-13-2 0-16,-13-10 0 16,-12-1 0-16,-6 0 0 15,-7 2 0-15,-2 5 0 0,0 5 0 16,0 7 0 0,0 10 0-16,12 17 0 15,0 0 0-15,-15 24 0 16,16 10 0-16,6 7 0 0,3 6 0 15,6 6 0-15,8 3 0 16,3-1 0-16,7-4 0 16,4-5 0-16,4-11 0 15,1-6 0-15,3-5-8 16,-7-15-20-16,4-6-5 16,-12-12-1-16,-4-6-3 15,-10-12-2-15,-5-2-1 16</inkml:trace>
          <inkml:trace contextRef="#ctx0" brushRef="#br0" timeOffset="10600.5366">902 4133 175 0,'0'0'38'0,"-19"-2"-3"16,19 2-28-16,32-2-7 15,6 2 0-15,13 0-2 16,11-3-2-16,11 3-16 16,-7-9-10-16,6 6-6 15,-12-6-4-15,-9 3-3 16,-13 1-2-16,-14-1 11 15</inkml:trace>
          <inkml:trace contextRef="#ctx0" brushRef="#br0" timeOffset="10781.9875">1054 4351 179 0,'0'0'43'0,"0"0"-10"15,35 11-43-15,5-17-15 16,23 1-10-16,0-9-2 16,12-1-5-16,-3-4-2 15,1-2-1-15</inkml:trace>
        </inkml:traceGroup>
        <inkml:traceGroup>
          <inkml:annotationXML>
            <emma:emma xmlns:emma="http://www.w3.org/2003/04/emma" version="1.0">
              <emma:interpretation id="{01F21730-1289-47BB-B1EE-CEB54663B837}" emma:medium="tactile" emma:mode="ink">
                <msink:context xmlns:msink="http://schemas.microsoft.com/ink/2010/main" type="inkWord" rotatedBoundingBox="4426,12405 5939,12428 5926,13259 4413,13236"/>
              </emma:interpretation>
              <emma:one-of disjunction-type="recognition" id="oneOf3">
                <emma:interpretation id="interp15" emma:lang="en-US" emma:confidence="0">
                  <emma:literal>rx</emma:literal>
                </emma:interpretation>
                <emma:interpretation id="interp16" emma:lang="en-US" emma:confidence="0">
                  <emma:literal>rt</emma:literal>
                </emma:interpretation>
                <emma:interpretation id="interp17" emma:lang="en-US" emma:confidence="0">
                  <emma:literal>rte</emma:literal>
                </emma:interpretation>
                <emma:interpretation id="interp18" emma:lang="en-US" emma:confidence="0">
                  <emma:literal>rd</emma:literal>
                </emma:interpretation>
                <emma:interpretation id="interp19" emma:lang="en-US" emma:confidence="0">
                  <emma:literal>rss</emma:literal>
                </emma:interpretation>
              </emma:one-of>
            </emma:emma>
          </inkml:annotationXML>
          <inkml:trace contextRef="#ctx0" brushRef="#br0" timeOffset="11232.2219">1912 4143 136 0,'-19'-12'45'0,"19"12"-2"16,-15 12-13-16,15-12-29 16,0 31-1-16,7-8 0 15,3 6-1-15,2 5 1 16,3 2-1-16,2 2 1 15,2 1 0-15,3-4 0 16,-1-1-1-16,-1-3 1 16,1-7-1-16,-6-4 1 0,1-8-1 15,-16-12 1-15,18 0-1 16,-18 0 1 0,-5-29 0-16,-7 4-1 0,-1-4 1 15,-6-3-1 1,-2-4 1-16,-3-2 0 0,1 3-1 15,4-5 1-15,2 3 0 16,6 1 0-16,8 2 0 16,5-2 0-16,8 6 1 15,9 1-2-15,12 3 1 16,6 4 0-16,6 5 0 16,8 10-14-16,-5 1-15 15,9 11-4-15,-14-4-1 0,3 10-2 16,-10-5-1-1,0 5-1-15</inkml:trace>
          <inkml:trace contextRef="#ctx0" brushRef="#br0" timeOffset="11915.4872">3168 3780 148 0,'-32'-29'38'0,"32"29"-2"16,-29-13-13-16,29 13-22 15,-14 27 0-15,14 5 0 16,2 14-1-16,1 12 1 16,-3 12 0-16,-1 8-1 15,-1 2 1-15,-3 2-1 16,-4-2 1-16,-3-7-1 15,0-10 1-15,-1-12-1 16,-3-10-1-16,-2-12 1 16,-6-12-1-16,-4-15 1 0,-2-13-2 15,-4-11 1-15,-2-10 0 16,-4-7 0-16,3-9 0 16,1-1 0-1,5-2 0-15,9-4 1 0,9 6-1 16,6 5 1-16,12 1 0 15,7 6 0-15,13 6-1 16,10 7 1-16,11 11 0 16,7 11-1-16,3 9 1 15,5 13 0-15,-1 13 1 16,-4 6-1-16,-3 7 1 16,-8 6-1-16,-6 3 1 15,-7-4-1-15,-6 0 1 0,-6-7-1 16,-4-6 0-16,-3-9 0 15,-1-6 0-15,-1-7-1 16,-11-16-21 0,18 7-12-16,-18-7-2 0,12-33-2 15,-8 1-4-15,1-9-1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9:01.6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D2D500-6838-4408-95AA-54205AC52DB5}" emma:medium="tactile" emma:mode="ink">
          <msink:context xmlns:msink="http://schemas.microsoft.com/ink/2010/main" type="writingRegion" rotatedBoundingBox="12068,7938 15859,8080 15780,10182 11989,10040"/>
        </emma:interpretation>
      </emma:emma>
    </inkml:annotationXML>
    <inkml:traceGroup>
      <inkml:annotationXML>
        <emma:emma xmlns:emma="http://www.w3.org/2003/04/emma" version="1.0">
          <emma:interpretation id="{AFD00DA6-6325-4546-8F9D-B1F7D0EB853A}" emma:medium="tactile" emma:mode="ink">
            <msink:context xmlns:msink="http://schemas.microsoft.com/ink/2010/main" type="paragraph" rotatedBoundingBox="12068,7938 15859,8080 15780,10182 11989,10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4A3F78-7024-4C72-BD83-CB58034183A9}" emma:medium="tactile" emma:mode="ink">
              <msink:context xmlns:msink="http://schemas.microsoft.com/ink/2010/main" type="line" rotatedBoundingBox="12068,7938 15859,8080 15780,10182 11989,10040"/>
            </emma:interpretation>
          </emma:emma>
        </inkml:annotationXML>
        <inkml:traceGroup>
          <inkml:annotationXML>
            <emma:emma xmlns:emma="http://www.w3.org/2003/04/emma" version="1.0">
              <emma:interpretation id="{0209E596-A4BD-48F5-A7F4-AA21F48CF6C6}" emma:medium="tactile" emma:mode="ink">
                <msink:context xmlns:msink="http://schemas.microsoft.com/ink/2010/main" type="inkWord" rotatedBoundingBox="12044,8585 14033,8659 14008,9328 12019,9254"/>
              </emma:interpretation>
              <emma:one-of disjunction-type="recognition" id="oneOf0">
                <emma:interpretation id="interp0" emma:lang="en-US" emma:confidence="0">
                  <emma:literal>we</emma:literal>
                </emma:interpretation>
                <emma:interpretation id="interp1" emma:lang="en-US" emma:confidence="0">
                  <emma:literal>w:</emma:literal>
                </emma:interpretation>
                <emma:interpretation id="interp2" emma:lang="en-US" emma:confidence="0">
                  <emma:literal>W:</emma:literal>
                </emma:interpretation>
                <emma:interpretation id="interp3" emma:lang="en-US" emma:confidence="0">
                  <emma:literal>W"</emma:literal>
                </emma:interpretation>
                <emma:interpretation id="interp4" emma:lang="en-US" emma:confidence="0">
                  <emma:literal>wet</emma:literal>
                </emma:interpretation>
              </emma:one-of>
            </emma:emma>
          </inkml:annotationXML>
          <inkml:trace contextRef="#ctx0" brushRef="#br0">66 248 152 0,'-18'-14'45'16,"-5"3"-2"-16,23 11-32 15,-25-2-10-15,21 17 0 16,13 7 0-16,5 9 0 15,6 6-1-15,6 4-2 16,4 1 1-16,6 4 0 16,2-3 0-16,1-8 0 15,2-3 1-15,0-8-1 0,0-8 0 16,0-13 1 0,-4-8 1-16,-1-9-1 15,-7-8 0-15,-1-3 0 16,-8-8 0-16,-5 0 0 0,-4-3 0 15,-6 4 0-15,-3 4 1 16,-4 3 0-16,-2 6 0 16,4 19 1-16,-13-18 0 15,13 18-2-15,0 0 0 16,-17 32 0-16,13-5 0 16,9 2 0-16,4 5 0 15,5 5 0-15,8 0 0 16,10 0-2-16,11-3 1 15,10-6 0-15,12-8 0 16,1-8 1-16,8-7-1 16,1-14 2-16,-4-7-1 15,-6-11 0-15,-10-1 0 0,-9-6 0 16,-12-2 1-16,-7-3-1 16,-11-4 0-16,-9 0 0 15,-9-6 0-15,-7 1 0 16,-6-5 0-16,-9 2 1 15,-5 1 0-15,-3 4 0 16,-6 3-1-16,1 9 1 16,-3 8-1-16,1 7 0 15,3 7 0-15,4 8 0 16,4 6 0-16,6 3-8 16,12 13-16-16,2-5-8 15,13 7-3-15,1-3-3 16,12 3-1-16,0-7-2 0</inkml:trace>
          <inkml:trace contextRef="#ctx0" brushRef="#br0" timeOffset="324.2216">1493 136 162 0,'-24'-17'38'0,"24"17"-1"16,6-17-23-16,14 12-15 15,16-2 0-15,7 4 0 16,13 4-16-16,-5-2-11 16,11 6-6-16,-11-5-4 15,-5 5 0-15,-15-2-2 16,-13 6-1-16</inkml:trace>
          <inkml:trace contextRef="#ctx0" brushRef="#br0" timeOffset="514.6211">1558 375 177 0,'0'0'40'16,"0"0"-3"-16,26 0-38 16,10-8-17-16,22 6-13 15,-4-3-6-15,11 2-5 16,0-6-1-16,0-3-1 15,-7-1 7-15</inkml:trace>
        </inkml:traceGroup>
        <inkml:traceGroup>
          <inkml:annotationXML>
            <emma:emma xmlns:emma="http://www.w3.org/2003/04/emma" version="1.0">
              <emma:interpretation id="{AF808BB9-898D-4FDF-9DF5-BA8A8AF00802}" emma:medium="tactile" emma:mode="ink">
                <msink:context xmlns:msink="http://schemas.microsoft.com/ink/2010/main" type="inkWord" rotatedBoundingBox="14323,8022 15859,8080 15780,10182 14245,10124"/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€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£</emma:literal>
                </emma:interpretation>
                <emma:interpretation id="interp9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1076.1487">3110-312 117 0,'-9'-44'43'0,"1"8"-2"16,-8-3-11-16,3 9-17 16,-4 1-2-16,-2 2-11 15,-5 5 0-15,-3 5 0 16,-6 3 0-16,-3 7 0 0,-5 7 0 15,-3 9 0 1,-6 6 0-16,-1 10 0 16,-2 11 0-16,-1 12 0 0,3 9 0 15,4 11 0-15,13 4 0 16,16 4 0-16,16 2 0 16,21-1 0-16,22-4 0 15,20-6 0-15,19-14 0 16,12-7 0-16,9-14 0 15,2-15 0-15,-1-12 0 16,-6-12 0-16,-15-13-2 16,-9-12 2-16,-17-14-2 15,-16-8 2-15,-17-18 0 16,-15 1 0-16,-14-5 2 16,-13 1-1-16,-13 4 0 15,-8 4-1-15,-3 10 0 0,-6 9 0 16,-1 18 0-16,-2 7 0 15,0 12 0-15,4 5 0 16,8 13-18-16,-3 2-10 16,13 9-6-16,2 1-5 15,8 3-1-15,3 2-1 16,7 0-1-16</inkml:trace>
          <inkml:trace contextRef="#ctx0" brushRef="#br0" timeOffset="1324.9442">2261 56 175 0,'0'0'39'15,"31"-8"-1"-15,24 1-39 16,20 0 1-16,19 0-1 15,10 0 0-15,12 4-13 16,-5-7-8-16,2 5-6 16,-25-5-5-16,-11 6-5 15,-24-1-1-15,-15 3-1 16,-21 1 6-16</inkml:trace>
          <inkml:trace contextRef="#ctx0" brushRef="#br0" timeOffset="1764.0308">2630 613 183 0,'-22'-15'42'0,"22"15"-12"15,-24-6-30-15,24 6 0 16,0 0 0-16,5 24 0 16,-5-24-7-16,19 21-13 0,-19-21-9 15,15 12-4-15,-15-12-2 16,16 1 0-16,-16-1-2 15,0 0-1 1</inkml:trace>
          <inkml:trace contextRef="#ctx0" brushRef="#br0" timeOffset="2225.0997">2337 592 142 0,'0'0'43'0,"-11"-17"-1"16,28 16-14-16,19-6-29 15,14 2 1-15,20 1-1 16,12 1 1-16,11 0 0 0,17-1 0 16,6 1 0-16,3-2 0 15,-3 1 0 1,-1 1 0-16,-8-2 0 15,-6 0 0-15,-12 0 0 16,-12 1 0-16,-18 1 0 0,-11-1-3 16,-12 6-12-16,-21-2-11 15,-15 0-5-15,0 0-3 16,-7 21 0-16,-15-15-1 16,0 8-1-16,-12-6 2 15</inkml:trace>
          <inkml:trace contextRef="#ctx0" brushRef="#br0" timeOffset="2871.6023">2796 853 121 0,'0'0'39'0,"0"0"-2"16,-17-22-6-16,17 22-12 15,0 0-12-15,-21 18-6 16,11 1-1-16,1 5 0 16,-3 8 0-16,2 6 0 15,3 6 0-15,-1 5 0 16,6 4 0-16,4 2 0 0,10-1 0 16,8-1 0-16,9 0 0 15,11-6 0-15,6-2 0 16,8-8 0-16,6-5 0 15,1-6 0-15,3-9 0 16,-1-7-1-16,-4-12 1 16,-2-8-1-16,-6-7 0 15,-8-5 0-15,-6-5-5 16,-13-7-12-16,-2 1-11 16,-15-4-3-16,-5 3-1 15,-14-2-1-15,-2 4-2 16,-10 0 1-16</inkml:trace>
          <inkml:trace contextRef="#ctx0" brushRef="#br0" timeOffset="3113.0123">2398 1120 189 0,'-22'-3'36'0,"22"3"-6"16,51-4-30-16,5 3 0 16,19 1 0-16,9 1 0 15,8-2-1-15,2-1-3 16,0 2-18-16,-19-7-11 0,-13 2-8 16,-18-5-1-1,-18-2-2-15,-26 12-2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9:06.9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246D96-D174-4B60-AB4F-90C2A26FEA2D}" emma:medium="tactile" emma:mode="ink">
          <msink:context xmlns:msink="http://schemas.microsoft.com/ink/2010/main" type="writingRegion" rotatedBoundingBox="12214,12320 18633,11649 18870,13912 12451,14583"/>
        </emma:interpretation>
      </emma:emma>
    </inkml:annotationXML>
    <inkml:traceGroup>
      <inkml:annotationXML>
        <emma:emma xmlns:emma="http://www.w3.org/2003/04/emma" version="1.0">
          <emma:interpretation id="{E020F71A-1189-451F-B43D-74FA3FE54544}" emma:medium="tactile" emma:mode="ink">
            <msink:context xmlns:msink="http://schemas.microsoft.com/ink/2010/main" type="paragraph" rotatedBoundingBox="12214,12320 18633,11649 18870,13912 12451,14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EEE00-14D4-4484-8452-DC7D3D3F38E9}" emma:medium="tactile" emma:mode="ink">
              <msink:context xmlns:msink="http://schemas.microsoft.com/ink/2010/main" type="line" rotatedBoundingBox="12214,12320 18633,11649 18735,12620 12316,13292"/>
            </emma:interpretation>
          </emma:emma>
        </inkml:annotationXML>
        <inkml:traceGroup>
          <inkml:annotationXML>
            <emma:emma xmlns:emma="http://www.w3.org/2003/04/emma" version="1.0">
              <emma:interpretation id="{3F23E9C0-B609-4136-B77A-9F686F53AD60}" emma:medium="tactile" emma:mode="ink">
                <msink:context xmlns:msink="http://schemas.microsoft.com/ink/2010/main" type="inkWord" rotatedBoundingBox="12224,12416 13865,12244 13957,13120 12316,13292"/>
              </emma:interpretation>
              <emma:one-of disjunction-type="recognition" id="oneOf0">
                <emma:interpretation id="interp0" emma:lang="en-US" emma:confidence="0">
                  <emma:literal>X=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&amp;=</emma:literal>
                </emma:interpretation>
                <emma:interpretation id="interp3" emma:lang="en-US" emma:confidence="0">
                  <emma:literal>L=</emma:literal>
                </emma:interpretation>
                <emma:interpretation id="interp4" emma:lang="en-US" emma:confidence="0">
                  <emma:literal>IF</emma:literal>
                </emma:interpretation>
              </emma:one-of>
            </emma:emma>
          </inkml:annotationXML>
          <inkml:trace contextRef="#ctx0" brushRef="#br0">1316 3974 162 0,'0'0'36'15,"-19"-5"-1"-15,19 5-13 16,24-3-22-16,2 0 0 16,15-1 0-16,6 1 0 15,15 3-6-15,-4-7-17 16,5 5-8-16,-12-5-2 15,-1 9-1-15,-20-2-2 16,-9 5-1-16,-21-5-1 16</inkml:trace>
          <inkml:trace contextRef="#ctx0" brushRef="#br0" timeOffset="-352.378">942 3714 182 0,'-20'9'44'16,"-9"8"-15"-16,6 11-29 15,1 17 0-15,3 14 0 16,4 9 0-16,-4 9 0 0,-1 3 0 16,-2 2 0-16,-6-4 0 15,-1-1 0-15,-5-9 0 16,-3-10 0 0,-3-11 0-16,-1-9 0 15,-1-8 0-15,1-11 0 0,1-14 0 16,3-10 0-16,3-10 0 15,1-14 0-15,4-5 0 16,7-11 0-16,8-9 0 16,8-7 0-16,9-7 0 15,7-4 0-15,11 4 0 16,4 2 0-16,6 8 0 16,1 8 0-16,3 15 0 0,-3 13 0 15,0 16 0-15,-1 20 0 16,0 13 0-16,-2 14 0 15,2 10 0 1,5 7 0-16,-1 5 0 0,6 3 0 16,4-1 0-16,3-4 0 15,-1-4 0-15,1-10 0 16,0-8 0-16,-7-6 0 16,-5-9 0-16,-6-6 0 15,-7-9 0-15,-8-8 0 16,-15-1-3-16,0 0-20 15,15-23-9-15,-21 2 0 16,0 2-2-16,-4-4-2 0,2 2-2 16,-1-6 0-16,4 1 20 15</inkml:trace>
          <inkml:trace contextRef="#ctx0" brushRef="#br0" timeOffset="197.5404">1430 4276 197 0,'0'0'37'0,"0"0"-16"16,9-16-21-16,30 10 0 15,10-3-3-15,16 7-29 16,-2-4-6-16,6 0-1 16,-8-4-3-16,-6-2-4 15,-7 0-3-15</inkml:trace>
        </inkml:traceGroup>
        <inkml:traceGroup>
          <inkml:annotationXML>
            <emma:emma xmlns:emma="http://www.w3.org/2003/04/emma" version="1.0">
              <emma:interpretation id="{46194E1D-805D-4E47-8F1C-D91D126404D3}" emma:medium="tactile" emma:mode="ink">
                <msink:context xmlns:msink="http://schemas.microsoft.com/ink/2010/main" type="inkWord" rotatedBoundingBox="14496,12082 18633,11649 18732,12598 14595,13031"/>
              </emma:interpretation>
              <emma:one-of disjunction-type="recognition" id="oneOf1">
                <emma:interpretation id="interp5" emma:lang="en-US" emma:confidence="0.5">
                  <emma:literal>we-we</emma:literal>
                </emma:interpretation>
                <emma:interpretation id="interp6" emma:lang="en-US" emma:confidence="0">
                  <emma:literal>we-wc</emma:literal>
                </emma:interpretation>
                <emma:interpretation id="interp7" emma:lang="en-US" emma:confidence="0">
                  <emma:literal>wet-we</emma:literal>
                </emma:interpretation>
                <emma:interpretation id="interp8" emma:lang="en-US" emma:confidence="0">
                  <emma:literal>we-win</emma:literal>
                </emma:interpretation>
                <emma:interpretation id="interp9" emma:lang="en-US" emma:confidence="0">
                  <emma:literal>we-wig</emma:literal>
                </emma:interpretation>
              </emma:one-of>
            </emma:emma>
          </inkml:annotationXML>
          <inkml:trace contextRef="#ctx0" brushRef="#br0" timeOffset="2372.6783">2492 3489 181 0,'-12'-18'41'0,"12"18"-8"16,-21-12-33-16,21 12 0 16,2 24 0-16,7 1 0 15,1 9 0-15,7 12 0 16,5 7 0-16,5 5 0 16,4-2 0-16,3 2 0 15,6-6 0-15,1-4 0 0,8-12 0 16,1-12 0-1,1-9 0-15,-2-17-1 16,-1-6 1-16,0-11-1 16,-5-12 1-16,-8-4 0 0,-7-6 0 15,-8-5-1-15,-8 0 1 16,-7 2 1-16,-6 3 0 16,-5 2 0-16,-4 8-1 15,-3 9 0-15,13 22 0 16,-26-12 0-16,26 12 0 15,-15 31 0-15,13-2 0 16,4 6 0-16,4 8 0 16,11 1 0-16,9 4 0 15,10-1 0-15,13-2 0 16,6-8 0-16,6-6 0 16,9-11 0-16,4-10-1 15,-1-11 0-15,-8-11 1 0,-5-10 0 16,-9-9 0-16,-10-10 0 15,-14-5 0-15,-10-8 0 16,-13-1 1-16,-9-1 0 16,-12 2-1-16,-7 3 0 15,-9 1 0-15,-3 9 0 16,-5 6 0-16,0 13 0 16,6 10 0-16,1 3 0 15,13 14-17-15,4 2-11 16,17 10-5-16,3-2 0 15,18 9-2-15,3-5 0 16,10 8-1-16,3 0 6 16</inkml:trace>
          <inkml:trace contextRef="#ctx0" brushRef="#br0" timeOffset="2695.2859">4161 4010 176 0,'0'0'34'16,"0"0"-1"-16,-12-30-21 15,5 7-12-15,1-4 0 16,-5-3 0-16,-6-6 0 16,-3-3 0-16,-6 0 0 15,-5-4 0-15,-3-1 0 0,2-1 0 16,3 5 0-16,5 4 0 15,9 4 0-15,9 4 0 16,13 4 0-16,16 7 0 16,11 6 0-16,10 2-1 15,9 12-23-15,-4-1-7 16,8 10-3-16,-13 0 0 16,-8 8-2-16,-16 2 0 15,-9 7-2-15</inkml:trace>
          <inkml:trace contextRef="#ctx0" brushRef="#br0" timeOffset="2866.875">3989 3854 187 0,'-10'-23'36'0,"10"23"-18"15,41-23-46-15,1 16-9 16,4 0-1-16,7 4 0 15,-2-4-2-15,2 2 0 16</inkml:trace>
          <inkml:trace contextRef="#ctx0" brushRef="#br0" timeOffset="3103.7633">4462 3717 160 0,'0'0'38'15,"12"-23"-2"-15,8 19-17 16,6-1-20-16,-1-2-7 16,11 7-13-16,-3-3-7 15,6 3-4-15,-9-4-2 16,3 3-1-16,-9-4 0 15,1 1-2-15</inkml:trace>
          <inkml:trace contextRef="#ctx0" brushRef="#br0" timeOffset="3727.8298">4958 3483 194 0,'-22'-4'36'15,"22"4"-11"-15,-8 24-25 16,13 0 0-16,8 6 0 16,3 8 0-16,6 1 0 15,2 2 0-15,3-2 0 16,0-3 0-16,2-4 0 16,2-8 0-16,3-5 0 15,0-9 0-15,1-7 0 16,-3-6 0-16,0-7 0 15,-3-6-1-15,-1-6 1 16,-6-3-1-16,-3-8 1 0,-6 1 1 16,-4-2-1-16,-6 3 1 15,-3 4-1-15,-3 5 0 16,-4 7 0-16,7 15 0 16,0 0 0-16,-19-2 0 15,19 2 0-15,-3 34 0 16,6-8 0-16,6 2 0 15,6 3 0-15,7 3 0 16,7 0 0-16,9-1 0 16,10-6 0-16,8-2 0 15,9-8 0-15,2-7 0 16,2-4 0-16,-2-10 0 16,0-6 0-16,-11-9 0 0,-8-5 0 15,-14-4 0-15,-12-10 0 16,-12-1 0-16,-10-5 0 15,-8 1 0-15,-9 1 0 16,-7 2 0-16,-3 6 0 16,-4 7 0-16,2 8 0 15,1 9 0-15,1 10 0 16,3 0-3-16,24 0-26 16,-25 26-4-16,25-6 0 15,0-20-1-15,18 36-2 16,-1-19-1-16,14 3 3 15,5 1 19-15</inkml:trace>
          <inkml:trace contextRef="#ctx0" brushRef="#br0" timeOffset="3987.7393">6266 3670 178 0,'0'0'34'0,"0"0"-1"16,-22-5-23-16,22 5-10 15,0 29 0-15,1-6 0 16,3 5 0-16,1 2 0 16,2 3 0-16,3 1 0 15,5 1 0-15,4-1 0 16,3-3 0-16,7-5-1 0,7-6-8 16,2-13-11-16,11-4-10 15,-8-15-1-15,3-6-1 16,-9-13 0-1,2-3-1-15,-15-14 1 0,-3-3 6 16</inkml:trace>
          <inkml:trace contextRef="#ctx0" brushRef="#br0" timeOffset="4140.7227">6537 3438 143 0,'-39'-24'36'0,"-9"2"-1"15,12 12-2-15,-3 0-25 16,12 8-8-16,27 2-18 15,-9 24-15-15,21-5-2 0,-12-19 0 16,38 34-3-16,-16-19 0 16,7 6-2-1</inkml:trace>
        </inkml:traceGroup>
      </inkml:traceGroup>
      <inkml:traceGroup>
        <inkml:annotationXML>
          <emma:emma xmlns:emma="http://www.w3.org/2003/04/emma" version="1.0">
            <emma:interpretation id="{2A4964B9-AC98-4F6F-9057-06A3A25F3FD2}" emma:medium="tactile" emma:mode="ink">
              <msink:context xmlns:msink="http://schemas.microsoft.com/ink/2010/main" type="line" rotatedBoundingBox="14827,13118 18341,12875 18420,14018 14906,14261"/>
            </emma:interpretation>
          </emma:emma>
        </inkml:annotationXML>
        <inkml:traceGroup>
          <inkml:annotationXML>
            <emma:emma xmlns:emma="http://www.w3.org/2003/04/emma" version="1.0">
              <emma:interpretation id="{A0F835D9-8B9B-494C-A962-72EE211725B5}" emma:medium="tactile" emma:mode="ink">
                <msink:context xmlns:msink="http://schemas.microsoft.com/ink/2010/main" type="inkWord" rotatedBoundingBox="14827,13118 18341,12875 18420,14018 14906,14261"/>
              </emma:interpretation>
            </emma:emma>
          </inkml:annotationXML>
          <inkml:trace contextRef="#ctx0" brushRef="#br0" timeOffset="4670.5386">2792 4529 153 0,'31'-12'33'0,"3"-3"-1"15,19 5-7-15,10 1-20 16,21 4-3-16,10 0-1 15,13 0-1-15,18 3 0 16,17-3 1-16,21 0-1 16,18-2 0-16,16-1 1 15,16-1-1-15,16 4 0 16,8 0 0-16,7 5 0 0,-8 0 0 16,-15 5 0-16,-16-1-1 15,-24-3 1-15,-31 1 0 16,-34-5-1-1,-23-1 1-15,-32-3 0 16,-22-1-5-16,-16 4-11 0,-23 4-9 16,0 0-6-16,-36 6 0 15,7 2-2-15,-16 1-2 16,-6 2 0-16,-12 1 3 16</inkml:trace>
          <inkml:trace contextRef="#ctx0" brushRef="#br0" timeOffset="5331.6724">4100 5186 197 0,'0'0'35'0,"-11"-18"-12"16,30 9-23-16,27 7 0 16,11 2 0-16,11 7-6 15,0-7-18-15,2 7-7 0,-12-5-2 16,-8 1-1-16,-16-8-2 16,-7 2-1-16,-10-9-1 15,-5-4 23 1</inkml:trace>
          <inkml:trace contextRef="#ctx0" brushRef="#br0" timeOffset="5107.835">4455 4745 167 0,'0'0'35'16,"0"0"0"-16,-28 7-17 15,11 17-18-15,5 10 0 0,0 9 0 16,1 6 0-16,0 7 0 16,-2 5 0-16,2 4 0 15,3-2 0-15,1-3 0 16,9-4 0-16,3-3 0 15,12-6 0-15,5-6 0 16,11-7 0-16,8-7 0 16,5-6 0-16,5-6 0 15,3-6 0-15,3-8 0 16,3-1-2-16,-11-13-17 16,4 1-9-16,-14-7-4 15,0-1 0-15,-16-9-1 16,-5 5-1-16,-18-7-1 0,-10 2 8 15,-9 2 15-15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9:16.0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62A166-166E-4085-8A59-87327863C2DF}" emma:medium="tactile" emma:mode="ink">
          <msink:context xmlns:msink="http://schemas.microsoft.com/ink/2010/main" type="writingRegion" rotatedBoundingBox="1509,10069 6595,9392 7191,13874 2105,14550"/>
        </emma:interpretation>
      </emma:emma>
    </inkml:annotationXML>
    <inkml:traceGroup>
      <inkml:annotationXML>
        <emma:emma xmlns:emma="http://www.w3.org/2003/04/emma" version="1.0">
          <emma:interpretation id="{745DB10F-537F-4BC5-85DF-8C9EEEC87843}" emma:medium="tactile" emma:mode="ink">
            <msink:context xmlns:msink="http://schemas.microsoft.com/ink/2010/main" type="paragraph" rotatedBoundingBox="2602,9924 6678,9703 6747,10988 2671,11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2F9EBF-DF1A-4E2E-AEDD-3CDC239E2B47}" emma:medium="tactile" emma:mode="ink">
              <msink:context xmlns:msink="http://schemas.microsoft.com/ink/2010/main" type="line" rotatedBoundingBox="2602,9924 6678,9703 6747,10988 2671,11209">
                <msink:destinationLink direction="with" ref="{C5A13A06-C671-446B-8014-2E877B4C9C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2B5CBDA-DE7E-4A28-9FA8-31425FA6D3AA}" emma:medium="tactile" emma:mode="ink">
                <msink:context xmlns:msink="http://schemas.microsoft.com/ink/2010/main" type="inkWord" rotatedBoundingBox="2602,9924 6678,9703 6747,10988 2671,11209"/>
              </emma:interpretation>
              <emma:one-of disjunction-type="recognition" id="oneOf0">
                <emma:interpretation id="interp0" emma:lang="en-US" emma:confidence="0">
                  <emma:literal>V,=2iir</emma:literal>
                </emma:interpretation>
                <emma:interpretation id="interp1" emma:lang="en-US" emma:confidence="0">
                  <emma:literal>VT =2itr</emma:literal>
                </emma:interpretation>
                <emma:interpretation id="interp2" emma:lang="en-US" emma:confidence="0">
                  <emma:literal>VT =2eir</emma:literal>
                </emma:interpretation>
                <emma:interpretation id="interp3" emma:lang="en-US" emma:confidence="0">
                  <emma:literal>VI-heir</emma:literal>
                </emma:interpretation>
                <emma:interpretation id="interp4" emma:lang="en-US" emma:confidence="0">
                  <emma:literal>VT =2nr</emma:literal>
                </emma:interpretation>
              </emma:one-of>
            </emma:emma>
          </inkml:annotationXML>
          <inkml:trace contextRef="#ctx0" brushRef="#br0">-11-16 168 0,'-5'-21'43'0,"5"21"-8"0,5 17-33 16,4 2-2-16,4 10 0 15,5 9 1-15,0 9-1 16,5 8 0-16,0 8 0 16,3 6 0-16,1 1 0 15,1 3-1-15,-1-1 2 16,4-2-2-16,-1-6 1 15,1-2-1-15,2-11 1 16,-1-5 0-16,-3-9 0 16,0-8 0-16,-3-9 0 15,-4-11 0-15,-3-12 0 16,-2-16 0-16,-2-7 0 16,-5-8-1-16,0-12 1 0,-1-8 0 15,-4-7-1-15,0-9 2 16,-1-2-2-16,1 1 2 15,0-1-2 1,3 4 2-16,-1 5-2 0,4 5 2 16,-1 11-1-16,2 11 0 15,0 7 1-15,-2 12-1 16,-10 17 0-16,15-12 0 16,-15 12-2-16,0 0-17 15,16 31-11-15,-13-16-4 16,2 7-2-16,-3-3-1 15,1 3-1-15</inkml:trace>
          <inkml:trace contextRef="#ctx0" brushRef="#br0" timeOffset="492.0135">814 700 150 0,'0'0'36'0,"0"0"0"15,7-15-17-15,10 12-19 16,12 1 0-16,10 0-1 16,5 2 1-16,6-1 0 15,-2-1 0-15,-1 0-1 16,-2 4-1-16,-11-6-11 0,2 8-8 16,-16-8-7-16,-1 8-5 15,-19-4-1-15,0 0-1 16,0 0 0-16,-21 8 1 15</inkml:trace>
          <inkml:trace contextRef="#ctx0" brushRef="#br0" timeOffset="713.9064">1036 753 155 0,'-4'17'36'0,"-3"0"-2"16,11 10-18-16,3 8-15 15,1 4-1-15,4 7 0 0,-2 1 1 16,-1 1-1-16,-4-2 1 16,0-5-4-16,-3-9-11 15,5-3-12-15,-4-14-7 16,-3-15-2-16,0 0-1 16,22-17-1-16,-12-12-3 15</inkml:trace>
          <inkml:trace contextRef="#ctx0" brushRef="#br0" timeOffset="987.7012">1619 408 134 0,'-25'1'44'16,"25"-1"-2"-16,0 0-21 15,20-5-21-15,8 7 1 16,11-2-3-16,7 3-14 16,-2-6-11-16,7 3-7 15,-6-3-1-15,-4 4-2 16,-16-2 0-16,-2 4-1 15</inkml:trace>
          <inkml:trace contextRef="#ctx0" brushRef="#br0" timeOffset="1175.5656">1689 653 121 0,'-20'24'44'16,"20"-24"-1"-16,15 6-14 15,9-6-29-15,5-5-16 16,16 4-12-16,-5-6-7 16,10 0-2-16,-6-3 0 15,-3-2-7-15,-5 0 5 16</inkml:trace>
          <inkml:trace contextRef="#ctx0" brushRef="#br0" timeOffset="2635.8174">2423 289 49 0,'-18'-16'36'0,"18"16"-3"16,-12-15-5-16,12 15-3 15,-9-15-3-15,9 15-3 16,-2-16-6-16,2 16-4 16,7-17-9-16,-7 17 1 15,9-17-1-15,-9 17 0 16,0 0-1-16,15-19 1 0,-15 19 0 15,0 0 0-15,21-11 0 16,-21 11 0-16,0 0-1 16,0 0 1-16,15-6 0 15,-15 6 0-15,0 0 0 16,0 0 0-16,0 0-1 16,0 0 1-16,0 0 1 15,0 0-1-15,0 0 0 16,0 0 0-16,0 0 0 15,0 0 0-15,0 0 0 16,7-15 0-16,-7 15 0 16,0 0 0-16,0 0 0 15,10-24 0-15,-10 24 0 0,14-20 0 16,-14 20 0 0,22-22 0-16,-22 22-1 15,27-27 1-15,-10 16 0 16,-1 5 0-16,1-1 0 0,1 5 0 15,-1 2 0-15,1 7-1 16,0 8 1-16,-4 2 0 16,1 7-1-16,-4 5 0 15,-3 7 1-15,-6 1 0 16,-6 7-1-16,-4 1 2 16,-4 1-1-16,-5 3-1 15,-4-5 1-15,-1 0-1 0,0-3 1 16,2-3-1-16,-1-8 2 15,4-1-2-15,2-8 1 16,3-3 1 0,12-18-1-16,-19 23 0 15,19-23 1-15,0 0 0 0,-15 5-1 16,15-5 0-16,0 0 1 16,3-17-1-16,-3 17 0 15,22-16 0-15,-5 8 0 16,5 1 0-16,6 2 0 15,4 3-1-15,1 2 1 16,2 4 0-16,1 1-1 16,0 3 1-16,-5 2 0 15,-2 1-1-15,-9 1 1 16,-4-1 0-16,-16-11 0 16,20 19 0-16,-20-19-3 15,0 0-13-15,0 0-11 0,0 0-6 16,0 0-1-16,4-29-2 15,-3 11 0-15,-1-8 0 16</inkml:trace>
          <inkml:trace contextRef="#ctx0" brushRef="#br0" timeOffset="2920.2198">2872 210 163 0,'0'0'35'15,"0"0"0"-15,17-12-35 16,12 12 0-16,9 0 0 16,5 0-1-16,3-1 1 15,1-1-1-15,-1 0 0 16,-5-1 1-16,-6 5-7 15,-8-8-10-15,-3 8-9 16,-9-4-6-16,-15 2-2 16,19-1-1-16,-19 1 0 15,0 0-1-15</inkml:trace>
          <inkml:trace contextRef="#ctx0" brushRef="#br0" timeOffset="3184.6047">2988 306 148 0,'-19'15'36'0,"9"4"-1"16,2-2-21-16,11 5-13 16,9 3 0-16,2 4-2 15,1-2 1-15,4 2-1 16,-4-1 1-16,2-5-1 15,-3 0 1-15,-4-6-2 16,0-2-13-16,-10-15-12 16,16 12-6-16,-16-12-2 0,0 0-2 15,12-27 1-15,-5 10-1 16</inkml:trace>
          <inkml:trace contextRef="#ctx0" brushRef="#br0" timeOffset="3454.9674">3188 285 163 0,'0'0'36'0,"-21"-7"-4"16,21 7-33-16,11 28 1 16,-1-6 1-16,2 7-1 0,3 3-1 15,-1 0 0-15,1 2 0 16,-1 0 1-16,-2-3-1 15,-2-2 2 1,0-4-3-16,-1-4 2 16,-9-21 0-16,17 25-17 0,-17-25-10 15,0 0-8-15,0 0 0 16,0 0-1-16,14-27-1 16,-11 12-1-16</inkml:trace>
          <inkml:trace contextRef="#ctx0" brushRef="#br0" timeOffset="7540.2317">3575 268 104 0,'0'0'34'0,"0"0"-3"16,-15-19-6-16,15 19-5 15,0 0-11-15,0 0-10 16,-15 5 2-16,15-5-1 15,0 0 0-15,-4 21 0 16,4-21 0-16,4 27 1 16,-3-10-1-16,1 4 0 0,0-1 0 15,1 6 1-15,4-3-1 16,-5 6-1-16,5-1 2 16,-1-1-2-1,3-2 1-15,-2 1-1 0,3-2 1 16,0-2-1-16,1-3 2 15,0-2-1-15,-11-17 1 16,21 22-1-16,-21-22 1 16,15 13 0-16,-15-13 0 15,0 0-1-15,0 0 1 16,0 0-1-16,16-3 0 16,-16 3 1-16,0 0-1 15,-4-17 0-15,4 17 0 0,0 0 0 16,-5-21-1-1,5 21 1-15,0 0 0 16,-7-18 0-16,7 18-1 16,0 0 1-16,0 0 0 0,-13-17-1 15,13 17 1-15,0 0-1 16,0 0 1-16,0 0 0 16,0 0 0-16,0 0 0 15,-12-16 0-15,12 16 0 16,0 0 0-16,0 0 0 15,0 0 1-15,0 0-1 16,0 0 0-16,0-17 0 16,0 17 0-16,0 0 0 0,0 0 0 15,0 0 0 1,0 0-1-16,-4-15 1 16,4 15 0-16,0 0 0 15,0 0-1-15,0 0 1 0,0 0 0 16,2-15-1-16,-2 15 1 15,0 0 0-15,0 0 0 16,0 0 0-16,0 0-1 16,0 0 1-16,0 0 1 15,0 0-1-15,0 0 0 16,0 0 0-16,-7-16 0 16,7 16 0-16,0 0 1 15,0-15-1-15,0 15 0 16,0-17 2-16,0 17-2 15,-2-24 2-15,2 24-2 16,2-24 1-16,0 9-1 16,-2 15 2-16,10-31-2 0,-3 16 0 15,3-2 0-15,0 0-1 16,4 0 1-16,0-2 0 16,1 4 0-16,6-2-1 15,-1 3 0-15,4-1 1 16,5 3 0-16,0 0 0 15,2 4 0-15,-1 3-1 16,1 1 1-16,0 4-1 16,-2 4 1-16,-3 2-1 15,-6 3 0-15,-1 3 1 16,-19-12-1-16,24 25 0 16,-24-25 1-16,8 23-1 15,-8-23 1-15,0 0 0 0,-10 15 0 16,10-15-5-16,0 0-13 15,-21-9-9-15,21 9-6 16,0 0-1-16,-11-18-1 16,11 18-1-16,-7-17 4 15</inkml:trace>
        </inkml:traceGroup>
      </inkml:traceGroup>
    </inkml:traceGroup>
    <inkml:traceGroup>
      <inkml:annotationXML>
        <emma:emma xmlns:emma="http://www.w3.org/2003/04/emma" version="1.0">
          <emma:interpretation id="{DF843ADE-010B-4928-A93B-62A880416516}" emma:medium="tactile" emma:mode="ink">
            <msink:context xmlns:msink="http://schemas.microsoft.com/ink/2010/main" type="paragraph" rotatedBoundingBox="5789,11936 5752,11239 6378,11206 6415,119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DA80855-EA71-4547-8360-C3893CC2EF53}" emma:medium="tactile" emma:mode="ink">
              <msink:context xmlns:msink="http://schemas.microsoft.com/ink/2010/main" type="line" rotatedBoundingBox="5789,11936 5752,11239 6378,11206 6415,11903"/>
            </emma:interpretation>
          </emma:emma>
        </inkml:annotationXML>
        <inkml:traceGroup>
          <inkml:annotationXML>
            <emma:emma xmlns:emma="http://www.w3.org/2003/04/emma" version="1.0">
              <emma:interpretation id="{9197B481-B390-4BE9-B2E1-BF869F5ABEFF}" emma:medium="tactile" emma:mode="ink">
                <msink:context xmlns:msink="http://schemas.microsoft.com/ink/2010/main" type="inkWord" rotatedBoundingBox="5789,11936 5752,11239 6378,11206 6415,11903"/>
              </emma:interpretation>
              <emma:one-of disjunction-type="recognition" id="oneOf1">
                <emma:interpretation id="interp5" emma:lang="en-US" emma:confidence="1">
                  <emma:literal>T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7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8712.095">3135 1289 140 0,'0'0'37'0,"0"0"1"16,0 0-20-16,36-12-14 16,-2 11-3-16,12-1 0 15,7 0 0-15,8 1-1 16,4-1 0-16,0 0 0 15,-3 2 0-15,-6 0-1 16,-8 0 1-16,-9 0-1 0,-8 2-1 16,-11 0 1-16,-20-2-5 15,0 0-16-15,12 17-8 16,-12-17-6 0,-15 12 0-16,15-12-2 0,-27 10 1 15</inkml:trace>
          <inkml:trace contextRef="#ctx0" brushRef="#br0" timeOffset="9051.8655">3461 1322 151 0,'0'0'36'15,"0"0"-3"-15,0 0-33 0,-7 18 1 16,7-18-1-16,19 31 1 16,-10-9-1-16,1 5 0 15,-3 4 1-15,-1 6-1 16,-2 8 1-16,-4 4-1 16,2 2 1-16,-1 0-1 15,-1 2 1-15,0-2-1 16,4-3 1-16,-4-6 0 15,1-9-1-15,1-10 0 0,3 0-15 16,-5-23-16-16,0 0-3 16,0 0-3-1,4-26-2-15,-8-6-1 0</inkml:trace>
        </inkml:traceGroup>
      </inkml:traceGroup>
    </inkml:traceGroup>
    <inkml:traceGroup>
      <inkml:annotationXML>
        <emma:emma xmlns:emma="http://www.w3.org/2003/04/emma" version="1.0">
          <emma:interpretation id="{C1EA4549-B1B9-4B65-A23B-9731F66BC636}" emma:medium="tactile" emma:mode="ink">
            <msink:context xmlns:msink="http://schemas.microsoft.com/ink/2010/main" type="paragraph" rotatedBoundingBox="1948,13368 6541,12757 6698,13940 2105,14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6E72C9-0DE1-4802-957C-6CDD16EEBF6C}" emma:medium="tactile" emma:mode="ink">
              <msink:context xmlns:msink="http://schemas.microsoft.com/ink/2010/main" type="line" rotatedBoundingBox="1948,13368 6541,12757 6698,13940 2105,14550"/>
            </emma:interpretation>
          </emma:emma>
        </inkml:annotationXML>
        <inkml:traceGroup>
          <inkml:annotationXML>
            <emma:emma xmlns:emma="http://www.w3.org/2003/04/emma" version="1.0">
              <emma:interpretation id="{C2932805-ADF4-4FE8-9309-2B0CE2918329}" emma:medium="tactile" emma:mode="ink">
                <msink:context xmlns:msink="http://schemas.microsoft.com/ink/2010/main" type="inkWord" rotatedBoundingBox="1948,13368 6541,12757 6698,13940 2105,14550"/>
              </emma:interpretation>
              <emma:one-of disjunction-type="recognition" id="oneOf2">
                <emma:interpretation id="interp10" emma:lang="en-US" emma:confidence="0">
                  <emma:literal>ac=Vi2</emma:literal>
                </emma:interpretation>
                <emma:interpretation id="interp11" emma:lang="en-US" emma:confidence="0">
                  <emma:literal>ac=V:2</emma:literal>
                </emma:interpretation>
                <emma:interpretation id="interp12" emma:lang="en-US" emma:confidence="0">
                  <emma:literal>ac=V,2</emma:literal>
                </emma:interpretation>
                <emma:interpretation id="interp13" emma:lang="en-US" emma:confidence="0">
                  <emma:literal>ac=V+2</emma:literal>
                </emma:interpretation>
                <emma:interpretation id="interp14" emma:lang="en-US" emma:confidence="0">
                  <emma:literal>active</emma:literal>
                </emma:interpretation>
              </emma:one-of>
            </emma:emma>
          </inkml:annotationXML>
          <inkml:trace contextRef="#ctx0" brushRef="#br0" timeOffset="11599.6803">42 3742 174 0,'-10'-22'36'0,"10"22"-3"16,-9-29-21-16,9 14-12 15,4-2 0-15,-1-2 0 16,-1-2 0-16,1-1 0 15,-4 0 0-15,-1-3 0 16,-7-1 0-16,-1 1 0 16,-5-3 0-16,-4 3-1 15,-3 3 0-15,-2 0 1 0,-5 3-1 16,-3 2 1 0,-3 7 0-16,0 4-1 15,-6 6 1-15,0 7 0 16,-5 5 0-16,3 7 0 0,0 6 0 15,2 6 0-15,5 7 0 16,2 4 1-16,7 7-1 16,3 4 1-16,7 3 0 15,3 2-1-15,9 0 1 16,5-2-1-16,9 0 0 16,6-4 0-16,7-7 0 15,11-5 0-15,8-8 0 16,6-12 0-16,6-9 0 15,0-10 0-15,4-8 0 16,-1-10 0-16,-1-6 0 16,-6-6 0-16,-5-4 0 15,-6-1 0-15,-6 0 0 0,-4-1 0 16,-8 1 0-16,-4-1 0 16,-6-2 0-16,-5 5 0 15,-2 1 0-15,-4 4 0 16,-3 3 0-16,-1 5 0 15,-2 4-1-15,7 15 0 16,0 0 0-16,-17-12 0 16,17 12 1-16,-7 15 0 15,7-15 0-15,0 33 1 16,4-9-1-16,1 3 1 16,3 3-1-16,4 4 1 15,2 2-1-15,3 2 1 16,2-3-1-16,3 1 0 0,2-5 0 15,2-4 0-15,-3-7 0 16,1-3 0-16,0-5 0 16,-3-5 0-16,-2-5 0 15,-2-9 0-15,0 5-13 16,-17 2-14-16,10-20-7 16,-10 20 0-16,-5-24-2 15,-4 7-1-15,9 17-1 16</inkml:trace>
          <inkml:trace contextRef="#ctx0" brushRef="#br0" timeOffset="12532.0644">850 4055 179 0,'-7'-19'35'0,"7"19"-2"15,-7-15-25-15,7 15-8 16,-4-19 0-16,4 19 0 15,-1-18 0-15,1 18 0 16,-7-24 0-16,7 24 0 16,-17-24 0-16,17 24 0 0,-34-22-1 15,12 15 0-15,-4 2 1 16,-1 5-1-16,-4 5 1 16,0 5-1-16,2 6 2 15,0 6-1-15,5 3 0 16,7 8 0-16,2 4 0 15,8 4 0-15,7 1 1 16,7 1 0-16,6 0-1 16,11-4 1-16,7-2-1 15,3-6 0-15,9-7 0 16,1-4 0-16,4-8 0 16,0-5 0-16,-2-2 0 15,-5-5 0-15,-4-2 0 0,-6-1 0 16,-2 4-4-16,-12-7-20 15,4 6-9-15,-21 0-2 16,20-7-1-16,-20 7-1 16,12-17-1-16</inkml:trace>
          <inkml:trace contextRef="#ctx0" brushRef="#br0" timeOffset="12878.6226">1312 3769 184 0,'-24'2'37'15,"24"-2"-4"-15,22 5-32 16,7-2-1-16,11 4-7 16,1-7-12-16,13 9-7 15,-8-8-5-15,2 6-4 0,-14-5 0 16,-6 5-1-16,-13-4-1 15,-15-3 9 1</inkml:trace>
          <inkml:trace contextRef="#ctx0" brushRef="#br0" timeOffset="13080.6926">1394 3996 157 0,'0'0'38'16,"0"0"-2"-16,19 0-12 0,10 0-24 16,7-4-13-16,15 8-14 15,-5-6-8-15,5 5-1 16,-13-6-1 0,-4 1-2-16,-12-5-2 15</inkml:trace>
          <inkml:trace contextRef="#ctx0" brushRef="#br0" timeOffset="15771.2711">2572 3284 162 0,'0'0'41'15,"-12"-25"-10"-15,12 25-19 16,0 0-12-16,0 0 0 16,0 0 0-16,0 0-1 15,20 15 1-15,-20-15 0 16,19 25 0-16,-9-4 0 16,1 3-1-16,-1 3 2 15,2 4-1-15,-2 1 0 0,2 2 0 16,0 0 0-1,2-2 1-15,-1 1-1 16,-1-4 1-16,4-2-1 16,-3-2 0-16,3-1 1 0,-1-3-1 15,0-1 0-15,-1-3 0 16,1-2 1-16,-15-15-1 16,26 26 1-16,-26-26-1 15,20 19 1-15,-20-19-1 16,17 8 2-16,-17-8-2 15,0 0 1-15,21 2-1 16,-21-2 0-16,0 0 1 16,15-12-1-16,-15 12 0 0,12-17 0 15,-12 17 0 1,16-31-1-16,-8 11 1 16,4-6 0-16,2-6-1 15,-4-5 1-15,4-6 0 0,-2-1-1 16,-2-7 1-16,2 1 0 15,-2 4 0-15,-1 4-1 16,-1 6 1-16,-1 7 0 16,-2 7 0-16,-3 5-1 15,-2 17 1-15,0 0-1 16,0 0 0-16,0 0 0 16,0 0 0-16,15 5 0 15,-15-5-7-15,5 19-13 16,4-2-9-16,-9-17-3 15,12 27-1-15,-12-27-2 16,7 29 0-16,-7-29-1 16</inkml:trace>
          <inkml:trace contextRef="#ctx0" brushRef="#br0" timeOffset="16151.9765">3198 3682 174 0,'0'0'35'0,"0"0"-3"16,0 0-32-16,26-12 1 15,-2 11 0-15,6-1-1 16,3 4 1-16,-2-2-2 16,-2 1 1-16,-4 1-1 15,-3 3-7-15,-22-5-8 16,29 7-7-16,-29-7-4 15,17 5-4-15,-17-5-2 16,0 0-1-16,0 0 0 16,0 0 8-16</inkml:trace>
          <inkml:trace contextRef="#ctx0" brushRef="#br0" timeOffset="16392.7848">3347 3727 128 0,'0'0'34'0,"0"0"0"16,-14 18-5-16,14-18-17 16,-3 24-10-16,8-7-2 15,0 4 0-15,2 1 1 16,1 2-1-16,-1-1 0 16,0 0 1-16,0-5-1 0,-7-18-5 15,15 29-11-15,-15-29-10 16,0 0-8-16,15 0 0 15,-15 0-1 1,9-29-1-16,-4 7-2 16</inkml:trace>
          <inkml:trace contextRef="#ctx0" brushRef="#br0" timeOffset="17002.4866">3499 3000 126 0,'0'0'42'0,"-23"-22"-3"15,23 22-15-15,0 0-16 16,2-16-7-16,-2 16 0 15,26-10-1-15,-9 5 1 16,5 0-1-16,2 2 0 16,-2-1 0-16,2 2-1 15,0 4 1-15,-2 2 0 16,0 1-1-16,-3 7 0 16,-5 3 1-16,-2 4-1 0,-6 3 0 15,-6 3 1 1,-5 4 0-16,-3 4-1 15,-4-1 1-15,-3-1 0 16,-3-4 0-16,1-2 1 0,0-1-1 16,4-3-1-16,1-4 1 15,12-17 1-15,-14 27-1 16,14-27 1-16,0 19-1 16,0-19 1-16,15 5 0 15,-15-5 0-15,35 0 0 16,-10-4 0-16,2-1-1 15,4 0 1-15,2 0-1 16,1 3 0-16,2 1 0 16,-4 1 0-16,-3 1 0 15,-5 4 0-15,-4-1-1 16,-3 4 1-16,-17-8-1 16,24 17 0-16,-24-17-9 0,14 24-15 15,-14-24-8-15,5 24 0 16,-5-24-2-16,-7 19-1 15,7-19 0-15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9:24.2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A13A06-C671-446B-8014-2E877B4C9CE8}" emma:medium="tactile" emma:mode="ink">
          <msink:context xmlns:msink="http://schemas.microsoft.com/ink/2010/main" type="inkDrawing" rotatedBoundingBox="4777,10951 6738,10880 6741,10956 4779,11027" semanticType="underline" shapeName="Other">
            <msink:sourceLink direction="with" ref="{6E2F9EBF-DF1A-4E2E-AEDD-3CDC239E2B47}"/>
          </msink:context>
        </emma:interpretation>
      </emma:emma>
    </inkml:annotationXML>
    <inkml:trace contextRef="#ctx0" brushRef="#br0">0 86 162 0,'18'-5'37'15,"12"5"-1"-15,8 0-35 16,18-2-1-16,14 2 0 0,12 2 0 16,14 1-1-1,11-3 1-15,2 0-1 16,6-2 0-16,-3-1 1 16,-2-4-1-16,-3-1 0 0,-1-2 0 15,-7-1 1-15,-9 1-1 16,-4 3 1-16,-4-1-1 15,-5 1 1-15,-6 2 0 16,-6 1 0-16,-5 3 0 16,-9 2-1-16,-10-1 0 15,-7 4 0-15,-12 1-1 16,-3 4-11-16,-19-9-11 16,9 17-8-16,-9-17-3 15,-23 18 0-15,3-9-1 16,-2-1 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30:18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EB4E5C-B4CA-4C52-81E7-DF83A447C875}" emma:medium="tactile" emma:mode="ink">
          <msink:context xmlns:msink="http://schemas.microsoft.com/ink/2010/main" type="inkDrawing" rotatedBoundingBox="9653,18044 12911,18013 12913,18215 9655,18246" semanticType="underline" shapeName="Other">
            <msink:sourceLink direction="with" ref="{0F7CEC71-E1DD-40A6-842D-3A9560A16FCF}"/>
          </msink:context>
        </emma:interpretation>
      </emma:emma>
    </inkml:annotationXML>
    <inkml:trace contextRef="#ctx0" brushRef="#br0">-4 150 155 0,'0'0'44'15,"5"-16"-2"-15,17 8-28 16,23 1-14-16,18 4 0 16,15-1 0-16,20-1 0 15,19 2 0-15,17-4 0 16,12-3 0-16,15-6 0 15,18 1 0-15,14 1 0 16,8-1 0-16,9 3 0 16,5 4 0-16,0 1 0 15,-1 2 0-15,-13 12 0 16,-18-2 0-16,-19 3 0 16,-19 2 0-16,-31 6-2 0,-34-4-15 15,-25 8-8-15,-35-1-5 16,-25-1-3-16,-27 1-5 15,-23 5-4-15,-20-4-1 16,-20-3 19-16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29:33.6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5A297B-C235-495B-83F1-45EC8C2127E4}" emma:medium="tactile" emma:mode="ink">
          <msink:context xmlns:msink="http://schemas.microsoft.com/ink/2010/main" type="writingRegion" rotatedBoundingBox="1793,13381 12459,13174 12546,17690 1881,17897"/>
        </emma:interpretation>
      </emma:emma>
    </inkml:annotationXML>
    <inkml:traceGroup>
      <inkml:annotationXML>
        <emma:emma xmlns:emma="http://www.w3.org/2003/04/emma" version="1.0">
          <emma:interpretation id="{3E669FE5-64CB-480F-8C03-93F9D3C7C1E9}" emma:medium="tactile" emma:mode="ink">
            <msink:context xmlns:msink="http://schemas.microsoft.com/ink/2010/main" type="paragraph" rotatedBoundingBox="5075,14038 10888,13033 11088,14192 5275,151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6DD299-3BBB-416D-9BCE-737A4AB30CF9}" emma:medium="tactile" emma:mode="ink">
              <msink:context xmlns:msink="http://schemas.microsoft.com/ink/2010/main" type="line" rotatedBoundingBox="5075,14038 10888,13033 11088,14192 5275,15197"/>
            </emma:interpretation>
          </emma:emma>
        </inkml:annotationXML>
        <inkml:traceGroup>
          <inkml:annotationXML>
            <emma:emma xmlns:emma="http://www.w3.org/2003/04/emma" version="1.0">
              <emma:interpretation id="{99EF7385-C738-4F7D-BC54-453A2F18BD35}" emma:medium="tactile" emma:mode="ink">
                <msink:context xmlns:msink="http://schemas.microsoft.com/ink/2010/main" type="inkWord" rotatedBoundingBox="5075,14038 10888,13033 11088,14192 5275,15197"/>
              </emma:interpretation>
              <emma:one-of disjunction-type="recognition" id="oneOf0">
                <emma:interpretation id="interp0" emma:lang="en-US" emma:confidence="0">
                  <emma:literal>prewar</emma:literal>
                </emma:interpretation>
                <emma:interpretation id="interp1" emma:lang="en-US" emma:confidence="0">
                  <emma:literal>= = war</emma:literal>
                </emma:interpretation>
                <emma:interpretation id="interp2" emma:lang="en-US" emma:confidence="0">
                  <emma:literal>Y = war</emma:literal>
                </emma:interpretation>
                <emma:interpretation id="interp3" emma:lang="en-US" emma:confidence="0">
                  <emma:literal>Brewer</emma:literal>
                </emma:interpretation>
                <emma:interpretation id="interp4" emma:lang="en-US" emma:confidence="0">
                  <emma:literal>F = war</emma:literal>
                </emma:interpretation>
              </emma:one-of>
            </emma:emma>
          </inkml:annotationXML>
          <inkml:trace contextRef="#ctx0" brushRef="#br0">2483 4224 165 0,'0'0'36'0,"0"0"-1"0,0 0-26 15,31 15-9-15,13-12 1 16,14 2 0-16,14 1-1 15,10-1 0 1,8 0 0-16,8-2 0 0,1 1-1 16,1-1 1-16,-1 2 0 15,2 0 0-15,-5 0-1 16,-3 4 1-16,-6-2 0 16,-6 1 0-16,-4 1-1 15,-6-1 1-15,-6-3 0 16,-12-1 0-16,-5-4-1 15,-12 1 1-15,-6 1-2 0,-9-2 1 16,-21 0-8-16,0 0-10 16,13 19-8-1,-13-19-8-15,-22 20 2 16,0-13-2-16,2 7 1 0,-9-6-2 16</inkml:trace>
          <inkml:trace contextRef="#ctx0" brushRef="#br0" timeOffset="782.9204">3280 4741 172 0,'0'0'35'16,"-22"10"-1"-16,22-10-33 15,-9 26-1-15,11-1 0 16,3 4 0-16,4 4-1 16,-1 2 1-16,1 1 0 15,-2 0-1-15,0-4 1 16,-2 1 0-16,-2-8 0 16,0-3 0-16,-1-5 0 15,-2-17 0-15,2 21 1 16,-2-21 0-16,0 0 0 15,0 0 0-15,-5-28 0 0,1 8 1 16,1-9 0-16,0-3-1 16,-1-2 1-16,1-2-1 15,-1 0-1-15,3 2 1 16,2 0-1-16,3 3 0 16,3 6 0-16,4 1 0 15,8 4 0-15,3 4 1 16,7 3-2-16,4 3 1 15,1 1-1-15,2 6 0 16,0-3 0-16,0 8 0 16,-7 2-1-16,-2 1 1 15,-10-2 0-15,-2-1-1 16,-15-2-8-16,16 5-16 0,-16-5-7 16,0 0-1-1,-2-15-1-15,2 15-3 0,-3-29-2 16</inkml:trace>
          <inkml:trace contextRef="#ctx0" brushRef="#br0" timeOffset="31572.4311">4917 4021 115 0,'5'-19'44'16,"-5"19"-3"-16,24-6-17 16,-3 2-12-16,13 4-3 15,8 2-9-15,11-2 0 16,9 2-1-16,3 3-1 16,6 1-8-16,-9-6-6 15,6 9-5-15,-17-9-4 16,2 8-5-16,-22-8-4 15,-4 6-2-15,-27-6-4 16,0 0 11-16,0 0 29 16</inkml:trace>
          <inkml:trace contextRef="#ctx0" brushRef="#br0" timeOffset="31799.4672">5141 4280 153 0,'0'0'44'16,"0"0"-7"-16,15 15-28 15,9-13-9-15,10 0 0 16,7-1 0-16,5-1-1 16,2-3-6-16,7 6-18 15,-15-6-13-15,1 1-5 0,-12-3-3 16,-11-3-2-16,-18 8 14 15</inkml:trace>
          <inkml:trace contextRef="#ctx0" brushRef="#br0" timeOffset="32992.3487">6163 3975 162 0,'-12'-27'42'0,"12"27"-9"15,0 0-23 1,0 0-9-16,-3 25-1 16,11 1 1-16,6 6-1 0,0 7 0 15,4 6 0-15,3-1 1 16,-1 2-1-16,6-2 0 15,1-3 0-15,2-10 0 16,4-9-1-16,3-9 1 16,1-9-1-16,-1-8 0 15,1-11 1-15,-2-7-1 16,-5-9 1-16,-2-1 0 16,-6-7 0-16,-5 1 0 0,-3 1 0 15,-6 1 0 1,-1 6 1-16,-5 6-1 15,-1 3 1-15,-1 21-1 16,-5-15 1-16,5 15 0 0,0 0-1 16,0 24 1-16,4-2-1 15,2 7 0-15,3 2 0 16,6 4 0-16,6 3 0 16,4-4 1-16,8 0-1 15,8-7 0-15,5-7 0 16,5-4-1-16,4-8 1 15,-1-6-1-15,1-9 1 16,-4-5-1-16,-6-8 1 0,-10-4-1 16,-7-8 2-1,-10-4-1-15,-11-7 0 16,-7-3 1-16,-12-1-1 16,-6-4 1-16,-10 3-1 0,-4 4-1 15,-7 5 1-15,-1 3-1 16,-1 10 1-16,6 6-1 15,2 5 1-15,7 4-2 16,26 11-13-16,-25-5-12 16,25 5-6-16,0 0-1 15,32 2-1-15,-13-4-2 16,8 2-1-16</inkml:trace>
          <inkml:trace contextRef="#ctx0" brushRef="#br0" timeOffset="33728.9376">7102 3373 143 0,'-10'-21'42'0,"4"6"-2"15,3-7-15-15,8 5-25 16,-5 17 0-16,33-22 1 16,-9 13-1-16,1 7 0 15,4 4 0-15,-3 7 0 16,-1 4 0-16,-1 6 0 16,-5 3-1-16,-5 5 1 15,-6 6-1-15,-1-1 1 16,-5 0-1-16,-2 1 1 15,-4-1 0-15,-1-1 0 0,-3-4 0 16,-1-3 0-16,-1-4 0 16,0-1 0-1,-1-4-1-15,11-15 1 16,-17 22 0-16,17-22-1 16,0 0 1-16,-13 16 1 0,13-16-1 15,0 0 1-15,0 0-1 16,15-2 1-16,-15 2 0 15,27-9 0-15,-11 8-1 16,3-1 1-16,3-1-1 16,-2 4 0-16,1 1 1 15,-1 1-1-15,-1 2 1 16,-4 2-1-16,1-2 0 0,-16-5-1 16,17 16 0-1,-17-16 1-15,0 0-1 0,8 15 0 16,-8-15 0-1,0 0 0-15,-17 9-7 0,17-9-14 16,0 0-11-16,-24-4-1 16,24 4-1-16,0 0-2 15,0 0-2-15</inkml:trace>
          <inkml:trace contextRef="#ctx0" brushRef="#br0" timeOffset="35133.6176">7843 3905 138 0,'-11'-15'43'0,"11"15"-1"16,0 0-11-16,0 0-31 16,0 0 0-16,0 0 1 15,16 20-1-15,-3-1-1 16,-1 2 1-16,0 1 0 16,2 5 0-16,-2 4 0 15,0 3 0-15,0 1 0 16,-2 1 0-16,0-4 0 15,1 1 0-15,0-3 0 16,-2-6 1-16,1-3-1 16,-3-4 0-16,-7-17 0 15,14 18 0-15,-14-18 0 0,0 0 0 16,0 0 0-16,13-18 0 16,-13-1 0-16,0-3 0 15,-1-7 0-15,-1-3 0 16,-1-4 0-16,-3-3 0 15,3 0 0-15,-2 1 0 16,3 2 0-16,-1 1 0 16,6 4 0-16,2 2 0 15,6 5 0-15,4 2 0 0,7 3 0 16,4 6 0 0,4 3 0-16,5 4 0 15,-1 3 0-15,2 5 0 16,-2 3 0-16,-2 0 0 0,-5 3 0 15,-1 3 0-15,-7-5 0 16,-2 3 0-16,-17-9 0 16,20 5-12-16,-20-5-19 15,0 0-3-15,0 0-2 16,6-19-3-16,-6 19-2 16,-6-30-2-16</inkml:trace>
        </inkml:traceGroup>
      </inkml:traceGroup>
    </inkml:traceGroup>
    <inkml:traceGroup>
      <inkml:annotationXML>
        <emma:emma xmlns:emma="http://www.w3.org/2003/04/emma" version="1.0">
          <emma:interpretation id="{522C4598-22DB-4E56-B097-B32A79A9F477}" emma:medium="tactile" emma:mode="ink">
            <msink:context xmlns:msink="http://schemas.microsoft.com/ink/2010/main" type="paragraph" rotatedBoundingBox="1853,16490 12519,16282 12546,17690 1881,17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FE9EF5-FFDB-4FCA-A887-C280786CEAD8}" emma:medium="tactile" emma:mode="ink">
              <msink:context xmlns:msink="http://schemas.microsoft.com/ink/2010/main" type="line" rotatedBoundingBox="1853,16490 12519,16282 12546,17690 1881,17897"/>
            </emma:interpretation>
          </emma:emma>
        </inkml:annotationXML>
        <inkml:traceGroup>
          <inkml:annotationXML>
            <emma:emma xmlns:emma="http://www.w3.org/2003/04/emma" version="1.0">
              <emma:interpretation id="{0F7CEC71-E1DD-40A6-842D-3A9560A16FCF}" emma:medium="tactile" emma:mode="ink">
                <msink:context xmlns:msink="http://schemas.microsoft.com/ink/2010/main" type="inkWord" rotatedBoundingBox="1853,16490 12519,16282 12546,17690 1881,17897">
                  <msink:destinationLink direction="with" ref="{2CEB4E5C-B4CA-4C52-81E7-DF83A447C875}"/>
                </msink:context>
              </emma:interpretation>
              <emma:one-of disjunction-type="recognition" id="oneOf1">
                <emma:interpretation id="interp5" emma:lang="en-US" emma:confidence="0">
                  <emma:literal>Fee-mace-mum</emma:literal>
                </emma:interpretation>
                <emma:interpretation id="interp6" emma:lang="en-US" emma:confidence="0">
                  <emma:literal>Fee-mace-move</emma:literal>
                </emma:interpretation>
                <emma:interpretation id="interp7" emma:lang="en-US" emma:confidence="0">
                  <emma:literal>Fee-mace-muss</emma:literal>
                </emma:interpretation>
                <emma:interpretation id="interp8" emma:lang="en-US" emma:confidence="0">
                  <emma:literal>Fee-mace-mums</emma:literal>
                </emma:interpretation>
                <emma:interpretation id="interp9" emma:lang="en-US" emma:confidence="0">
                  <emma:literal>Fee-mace-mugs</emma:literal>
                </emma:interpretation>
              </emma:one-of>
            </emma:emma>
          </inkml:annotationXML>
          <inkml:trace contextRef="#ctx0" brushRef="#br0" timeOffset="37590.7043">-762 6642 165 0,'0'0'42'16,"2"-20"-5"-16,18 13-26 16,15 2-11-16,11-2-1 15,12-1 1-15,8-1 0 16,6 2 0-16,-2 0 0 0,-2 1 0 16,-8 1 0-1,-9 3-1-15,-12 0-5 16,-10 9-10-16,-29-7-8 15,21 12-7-15,-21-12-3 0,-10 25-1 16,-9-11-1-16,0 3-6 16,-3 3 14-16</inkml:trace>
          <inkml:trace contextRef="#ctx0" brushRef="#br0" timeOffset="37263.3084">-705 6528 101 0,'0'0'42'0,"-6"31"-4"16,0-14-12-16,7 12-11 15,-2-2 0-15,4 12-2 16,0 2-8-16,1 7-5 16,1 3 0-16,2 3 0 15,-2 1 0-15,0 4 0 16,2 2 0-16,-2 2 0 0,2 0 0 16,-4 2 0-16,2-4 0 15,0-1 0-15,1 0 0 16,-1-6 0-1,2-5 0-15,-2-6 0 0,0-7 0 16,2-7 0-16,-1-7-1 16,-6-22-5-16,14 25-14 15,-14-25-10-15,15-13-4 16,-9-9-8-16,2-9-2 16,-6-12 0-16,3-4 11 15</inkml:trace>
          <inkml:trace contextRef="#ctx0" brushRef="#br0" timeOffset="37780.0329">-531 6995 142 0,'-9'20'42'16,"9"-20"0"-16,26 0-13 15,3 0-30-15,8 0 1 0,6 0-11 16,8 7-11-16,-6-7-11 16,6 8-4-16,-12-1-5 15,-5 3-2-15,-8 2-1 16</inkml:trace>
          <inkml:trace contextRef="#ctx0" brushRef="#br0" timeOffset="38427.7072">380 7454 89 0,'-15'-8'40'0,"15"8"-4"15,0 0-10-15,-12-19-7 0,12 19-2 16,0 0-5-16,0 0-5 16,-10-21-7-16,10 21 1 15,-19-11-1-15,19 11 1 16,-31-12 1-16,12 7 0 15,-3 1-1-15,0 6 1 16,-5 1-2-16,3 6 0 16,-4 3 0-16,3 5 0 15,3 6 0-15,3 5 0 16,7 2-2-16,3 4 1 16,11 6-1-16,5 2 0 15,10 4 1-15,9-5-1 16,9 1 0-16,6-4 2 0,11-4-1 15,4-3 1 1,4-4 0-16,-2-12-1 16,0-3 1-16,-5-5 0 15,-6-4 0-15,-7-3 1 0,-10 0-1 16,-7-3 0-16,-8-1 0 16,-15 4-3-16,20-5-15 15,-20 5-12-15,0 0-5 16,0 0-4-16,-5-15 0 15,5 15-1-15</inkml:trace>
          <inkml:trace contextRef="#ctx0" brushRef="#br0" timeOffset="38818.9698">1003 7182 169 0,'-15'-16'43'0,"15"16"-6"0,20-1-37 15,8 1 0-15,13 1 0 16,6 1-1-16,8 3 1 16,0 0-1-16,3 6-10 15,-16-11-9-15,4 11-8 16,-17-7-5-16,-5 6-5 15,-24-10 1-15,0 0-7 16,2 21 9-16</inkml:trace>
          <inkml:trace contextRef="#ctx0" brushRef="#br0" timeOffset="39037.1228">1071 7429 136 0,'0'0'44'0,"0"0"-1"16,0 0-19-16,18-9-24 16,24 4-1-16,6 0 1 15,8 1-1-15,1 1 1 16,4 6-12-16,-10-6-17 16,-1 3-10-16,-14 2-4 15,-11-4-2-15,-8-1-2 16,-17 3 18-16</inkml:trace>
          <inkml:trace contextRef="#ctx0" brushRef="#br0" timeOffset="40171.1061">2126 7144 147 0,'0'0'43'0,"0"0"-5"16,0 0-20 0,0 0-18-16,12 21 1 15,2 6-1-15,1 4 0 0,2 3 0 16,0 7 1-16,2-1-2 15,-3 1 1-15,-3-2 0 16,-3-8 0-16,1-4 0 16,-4-3-1-16,-2-4 1 15,-5-20 0-15,3 21 0 16,-3-21-1-16,0 0 0 16,0 0 1-16,-5-17-1 15,0-4 0-15,0-6 1 16,-2-5-1-16,2-7 1 15,0-6 0-15,5 1 0 16,1-2 1-16,4-1 0 16,9 2-1-16,3 6-1 0,7 5 2 15,5 7-2-15,4 7 2 16,1 2-2-16,1 10 2 16,0 8-1-16,0 5 0 15,0 5 1-15,-3 6-1 16,-1 6 1-16,-2 2-1 15,-2 10 1-15,0 1-2 16,-1 5 1-16,-4-1 0 16,-3 0 1-16,-4-2-2 15,-1-4 1-15,-2-6 0 16,-4-5 0-16,-8-22 0 16,2 25 0-16,-2-25 0 0,0 0-1 15,0 0 1-15,0 0-1 16,-13-32 0-16,7 10 0 15,5-9 0-15,2-3 1 16,3-5 0-16,3-3 0 16,6 1 0-16,6 0 0 15,3 9 1-15,7-1-1 16,4 11 1-16,1 7 0 16,0 8-1-16,0 10 0 15,0 6 1-15,-5 10 0 16,2 4-1-16,-5 8 1 15,-1 5-1-15,-4 1 1 16,-1 1-1-16,-6-3 0 0,-2 0-1 16,-2-7 1-16,-5 0 0 15,-1-10 0-15,-4-18 0 16,5 21-1-16,-5-21 1 16,0 0-11-16,0 0-21 15,0 0-3-15,0-24-2 16,0-2-4-16,-4-11-1 15</inkml:trace>
          <inkml:trace contextRef="#ctx0" brushRef="#br0" timeOffset="41183.328">4012 7265 109 0,'4'-32'44'16,"1"15"-3"-16,-8-9-12 15,11 8-17-15,-8-6-4 16,2 2-7-16,-2-2-1 16,-5 2 1-16,-6-4-1 15,-4 4 1-15,-7 0-1 16,-7 3 1-16,-7 4-2 15,-7 5 1-15,-1 6 1 0,-6 8-1 16,-1 8 0 0,3 10-1-16,4 8 1 15,5 9-1-15,8 12 1 16,9 6-1-16,12 2 1 0,11 6-1 16,16-4 0-16,12-5 1 15,11-5-1-15,6-10 0 16,8-12 0-16,4-10 1 15,-1-9-1-15,-3-13 1 16,-4-7 0-16,-9-11 0 16,-5-8 1-16,-6-7 0 15,-7-6 0-15,-5-4 0 16,-6-2 0-16,-1 2 0 16,-8 2 0-16,0 7 0 15,-3 4-1-15,-1 9 1 16,-1 9-1-16,2 15 0 15,0 0 1-15,0 0-1 0,0 0-1 16,0 31 1-16,7-6 0 16,0 8 0-16,5 6 0 15,1-2 0-15,3 2 0 16,2-1-1-16,3-2 1 16,-2-4 0-16,1-5-1 15,-6-10-17-15,6 0-16 16,-20-17-2-16,29 14-1 15,-29-14-1-15,17-7-1 16</inkml:trace>
          <inkml:trace contextRef="#ctx0" brushRef="#br0" timeOffset="41651.7043">4770 7406 139 0,'7'-28'37'0,"-7"28"-2"15,2-38-9-15,1 23-19 16,-6-1-6-16,-1 1 0 15,4 15-1-15,-20-25 1 0,5 14 0 16,-8 5-1-16,-7 4 1 16,-5 5-2-1,-5 9 1-15,-1 5-1 0,0 9 1 16,3 6-1-16,7 9 1 16,9 3-1-16,10 6 0 15,14-5 0-15,15 8 0 16,15-5 0-16,9-2 0 15,9-7 0-15,10-2 1 16,6-9-1-16,2-6 1 16,-3-5 0-16,-2-12 0 15,-6-3 0-15,-8-2-4 16,-8-14-19-16,-2 5-10 0,-11-9-4 16,-4-1-1-16,-6-5-2 15,0 0 0 1</inkml:trace>
          <inkml:trace contextRef="#ctx0" brushRef="#br0" timeOffset="41974.9136">5381 7068 157 0,'-17'1'44'16,"17"-1"-3"-16,16 14-33 15,18 0-9-15,20-1 2 16,6-1-3-16,14 7-8 15,-6-12-13-15,3 3-10 16,-11-7-3-16,-10 1-6 16,-13-4-1-16,-13-2-2 15</inkml:trace>
          <inkml:trace contextRef="#ctx0" brushRef="#br0" timeOffset="42159.0381">5525 7372 166 0,'-14'16'45'0,"33"-9"-5"16,12-2-41-16,15-9-24 16,15 6-14-16,1-5-5 15,2-4-2-15,-2-5-2 16,-6-4 1-16</inkml:trace>
          <inkml:trace contextRef="#ctx0" brushRef="#br0" timeOffset="43171.1977">7052 7058 183 0,'0'0'45'0,"0"0"-18"15,0 20-27-15,19 9 0 0,7 8 0 16,-1 6 0 0,4 8 0-16,0 0 0 0,-3 2 0 15,-6-2 0-15,-2-4 0 16,-5-6 0-16,-6-8 0 15,-2-8 0-15,-5-6 0 16,0-19 0-16,0 0 0 16,0 0 0-16,-14-17 0 15,11-12 0-15,0-8 0 16,1-11 0-16,4-8 0 16,6-4 0-16,4 1 0 15,5 2 0-15,5 6 0 0,7 9 0 16,4 13 0-16,4 10 0 15,3 16 0-15,1 13 0 16,-2 12 0 0,2 9 0-16,-2 10 0 15,0 4 0-15,-1 7 0 0,-4-1 0 16,-2 1 0-16,-1-2 0 16,-3-8 0-16,-5-4 0 15,-4-9 0-15,-3-9 0 16,-16-20 0-16,20 14 0 15,-20-14 0-15,10-26 0 16,-8-3 0-16,-2-10 0 16,2-9-3-16,-1-4 0 0,5-3 1 15,4 1 2-15,3 4 0 16,4 6 1 0,7 13 0-16,7 13 4 15,0 11-4-15,8 14-1 0,-1 11 0 16,-1 11 0-16,-1 11 0 15,-2 6 0-15,-3 3 0 16,-4 2 0-16,-3-2 0 16,-5-1 0-16,-2-9 0 15,-5-3 0-15,-2-11 0 16,-1-6 0-16,-9-19-9 16,17 10-24-16,-17-10-2 15,10-32-2-15,-7 1-2 16,-3-16-3-16</inkml:trace>
          <inkml:trace contextRef="#ctx0" brushRef="#br0" timeOffset="43818.9436">8679 6901 177 0,'0'0'43'0,"0"0"-8"16,0 24-35-16,21-2 0 15,4 10 0-15,9 7 0 16,4 7 0-16,6 7 0 15,2 3 0-15,0 4 0 16,0-2 0-16,-3-2 0 16,-2-3 0-16,-5-6 0 0,-2-4 0 15,-7-9 0-15,-4-7 0 16,-5-8 0-16,-2-11 0 16,-16-8 0-16,22-12 0 15,-14-10 0-15,-1-10 0 16,-5-12 0-16,-2-11 0 15,-3-9 0-15,-6-6 0 16,-1-5 0-16,-7 2 0 16,0 1 0-16,0 8 0 15,-1 7 0-15,3 13 0 16,1 8 0-16,3 13 0 16,11 23 0-16,-11-23 0 15,11 23-18-15,0 0-13 0,16 23-2 16,-16-23-1-16,20 20-1 15,-20-20-1 1,34 8-2-16,-15-9 9 0</inkml:trace>
          <inkml:trace contextRef="#ctx0" brushRef="#br0" timeOffset="44280.257">9328 6499 145 0,'-11'-27'36'0,"20"8"-1"16,3-6-2-16,15 13-27 15,9 2-6-15,5-1 0 16,2 5 0-16,-1 6 0 16,-2 0 0-16,-8 8 0 15,-10 2 0-15,-6 4 0 16,-8 5 0-16,-8 5 0 15,-3 1 0-15,-6 6 0 16,-4 1 0-16,-3-1 0 16,-1 1 0-16,-2-1 0 15,2-4 0-15,0-2 0 16,2-4 0-16,6-6 0 16,9-15 0-16,-3 21 0 15,3-21 0-15,27 6 0 0,0-6 0 16,6-1 0-1,6-4 0-15,6-1 0 16,1 3 0-16,0-2 0 0,-5 0 0 16,-5 5 0-16,-11-2 0 15,-8 0-3-15,0 13-25 16,-17-11-4-16,4 17-2 16,-4-17-9-16,-16 23 0 15,16-23-3-15,-22 33 21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2T15:30:18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EF6316-3299-4C73-A86B-C6D73615D329}" emma:medium="tactile" emma:mode="ink">
          <msink:context xmlns:msink="http://schemas.microsoft.com/ink/2010/main" type="writingRegion" rotatedBoundingBox="11043,18309 11652,18309 11652,18688 11043,18688"/>
        </emma:interpretation>
      </emma:emma>
    </inkml:annotationXML>
    <inkml:traceGroup>
      <inkml:annotationXML>
        <emma:emma xmlns:emma="http://www.w3.org/2003/04/emma" version="1.0">
          <emma:interpretation id="{64C1ACCB-25DF-4347-88DE-9D15928939F5}" emma:medium="tactile" emma:mode="ink">
            <msink:context xmlns:msink="http://schemas.microsoft.com/ink/2010/main" type="paragraph" rotatedBoundingBox="11043,18309 11652,18309 11652,18688 11043,18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EE75A7-2CD7-478E-8697-66A85FE11F16}" emma:medium="tactile" emma:mode="ink">
              <msink:context xmlns:msink="http://schemas.microsoft.com/ink/2010/main" type="line" rotatedBoundingBox="11043,18309 11652,18309 11652,18688 11043,18688"/>
            </emma:interpretation>
          </emma:emma>
        </inkml:annotationXML>
        <inkml:traceGroup>
          <inkml:annotationXML>
            <emma:emma xmlns:emma="http://www.w3.org/2003/04/emma" version="1.0">
              <emma:interpretation id="{62376DED-1EDC-4B32-A6F6-DE904A2041DC}" emma:medium="tactile" emma:mode="ink">
                <msink:context xmlns:msink="http://schemas.microsoft.com/ink/2010/main" type="inkWord" rotatedBoundingBox="11043,18309 11652,18309 11652,18688 11043,18688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17 120 179 0,'-15'15'43'16,"12"0"-10"-16,3 1-33 16,5 2-3-16,5 5 3 15,2 2-5-15,5 1 5 16,0 1-6-16,0-2 6 0,-1-2-5 16,-1-5 4-16,-3-2 0 15,-12-16 1 1,17 13 1-16,-17-13-2 15,0 0 2-15,3-17-1 0,-3 17 0 16,-6-32 0-16,-1 13 0 16,2-3 0-16,-4-2 0 15,4 0 0-15,3-1 5 16,6-1-5-16,4 1 6 16,8-1-6-16,7-1 6 15,8 3-5-15,8-1 1 16,4 6-2-16,3 4 0 15,0-1 0-15,-1 8 0 0,-4 3 0 16,-4 5 0 0,-8 3 0-16,-3 2 0 15,-4 5-15-15,-22-10-18 16,26 16-2-16,-26-16-1 0,0 0-4 16,0 0 0-16,20-26-3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11T13:46:44.7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62214E-F840-41A9-8756-4468104F3723}" emma:medium="tactile" emma:mode="ink">
          <msink:context xmlns:msink="http://schemas.microsoft.com/ink/2010/main" type="inkDrawing" rotatedBoundingBox="14882,10603 19639,10091 19765,11258 15007,11770" semanticType="callout" shapeName="Other">
            <msink:sourceLink direction="with" ref="{62415CEF-967D-4B65-A762-F34A5E1699FD}"/>
            <msink:sourceLink direction="with" ref="{16F10F2B-0D08-4B62-AB55-709E5AB443E6}"/>
          </msink:context>
        </emma:interpretation>
      </emma:emma>
    </inkml:annotationXML>
    <inkml:trace contextRef="#ctx0" brushRef="#br0">9 1366 150 0,'0'0'34'0,"0"0"-2"15,-13-30-2-15,6-3-22 16,9-2-9-16,1-6 1 16,0 0-1-16,3-5 1 15,0 0 0-15,6-3 0 16,4-4 1-16,6-5 0 15,9-3-1-15,10-4 1 16,10-8-1-16,12-4 0 16,9-1 0-16,13 2 0 0,9 2 0 15,5 5 0-15,8 4 0 16,4 5 0-16,7 4 0 16,3 12 0-16,6 5 0 15,1 6-1-15,1 6 0 16,8 8 1-16,-2 4-1 15,3 8 0-15,-5 6-1 16,-3 2 4-16,1 3-2 16,4 4 1-16,2-1 0 0,-2 0-1 15,3 1 1 1,-2 1 0-16,8-1-1 16,3 1-1-16,-2 4 2 15,-2-1-2-15,-6 4 0 0,-6 1 0 16,-5 3 1-16,-6 1 0 15,-11 4 0-15,-13 2 0 16,-8 2 0-16,-11 2 0 16,-9 3 1-16,-13 0-1 15,-5 2 1-15,-13-2-1 16,-6 0 0-16,-7-2 0 16,-4-5-1-16,-6-3 1 15,-6-5 0-15,1-4-1 16,-9-15 1-16,10 16-1 15,-10-16-11-15,0 0-10 16,0 0-6-16,-2-24-5 16,-1 3 1-16,5-2-1 0,-4-12 0 15,5 0-1-15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2-11T13:46:36.5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7B0C7C5-435E-4434-8559-98E4C7A121FB}" emma:medium="tactile" emma:mode="ink">
          <msink:context xmlns:msink="http://schemas.microsoft.com/ink/2010/main" type="inkDrawing" rotatedBoundingBox="7635,511 7650,511 7650,526 7635,526" shapeName="Other"/>
        </emma:interpretation>
      </emma:emma>
    </inkml:annotationXML>
    <inkml:trace contextRef="#ctx0" brushRef="#br0">-12600-11298 0,'0'0'15,"0"0"-15,0 0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3-12-11T13:46:48.1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943896-88EA-435D-A339-3C8A17FDC602}" emma:medium="tactile" emma:mode="ink">
          <msink:context xmlns:msink="http://schemas.microsoft.com/ink/2010/main" type="inkDrawing" rotatedBoundingBox="10081,2943 10096,2943 10096,2958 10081,2958" shapeName="Other"/>
        </emma:interpretation>
      </emma:emma>
    </inkml:annotationXML>
    <inkml:trace contextRef="#ctx0" brushRef="#br0">-10154-8866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2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6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47DA-527D-4509-8588-37A19F31D026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BF42-9BAF-46EA-8367-BB02749B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5.emf"/><Relationship Id="rId18" Type="http://schemas.openxmlformats.org/officeDocument/2006/relationships/customXml" Target="../ink/ink28.xml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customXml" Target="../ink/ink25.xml"/><Relationship Id="rId17" Type="http://schemas.openxmlformats.org/officeDocument/2006/relationships/image" Target="../media/image27.emf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customXml" Target="../ink/ink24.xml"/><Relationship Id="rId19" Type="http://schemas.openxmlformats.org/officeDocument/2006/relationships/image" Target="../media/image28.emf"/><Relationship Id="rId4" Type="http://schemas.openxmlformats.org/officeDocument/2006/relationships/customXml" Target="../ink/ink21.xml"/><Relationship Id="rId9" Type="http://schemas.openxmlformats.org/officeDocument/2006/relationships/image" Target="../media/image23.emf"/><Relationship Id="rId14" Type="http://schemas.openxmlformats.org/officeDocument/2006/relationships/customXml" Target="../ink/ink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0.emf"/><Relationship Id="rId18" Type="http://schemas.openxmlformats.org/officeDocument/2006/relationships/customXml" Target="../ink/ink43.xml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40.xml"/><Relationship Id="rId17" Type="http://schemas.openxmlformats.org/officeDocument/2006/relationships/image" Target="../media/image42.emf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customXml" Target="../ink/ink39.xml"/><Relationship Id="rId19" Type="http://schemas.openxmlformats.org/officeDocument/2006/relationships/image" Target="../media/image43.emf"/><Relationship Id="rId4" Type="http://schemas.openxmlformats.org/officeDocument/2006/relationships/customXml" Target="../ink/ink36.xml"/><Relationship Id="rId9" Type="http://schemas.openxmlformats.org/officeDocument/2006/relationships/image" Target="../media/image38.emf"/><Relationship Id="rId14" Type="http://schemas.openxmlformats.org/officeDocument/2006/relationships/customXml" Target="../ink/ink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24" Type="http://schemas.openxmlformats.org/officeDocument/2006/relationships/customXml" Target="../ink/ink56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customXml" Target="../ink/ink49.xml"/><Relationship Id="rId19" Type="http://schemas.openxmlformats.org/officeDocument/2006/relationships/image" Target="../media/image53.emf"/><Relationship Id="rId4" Type="http://schemas.openxmlformats.org/officeDocument/2006/relationships/customXml" Target="../ink/ink46.xml"/><Relationship Id="rId9" Type="http://schemas.openxmlformats.org/officeDocument/2006/relationships/image" Target="../media/image48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customXml" Target="../ink/ink5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5" Type="http://schemas.openxmlformats.org/officeDocument/2006/relationships/image" Target="../media/image61.emf"/><Relationship Id="rId4" Type="http://schemas.openxmlformats.org/officeDocument/2006/relationships/customXml" Target="../ink/ink61.xml"/><Relationship Id="rId9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64.emf"/><Relationship Id="rId7" Type="http://schemas.openxmlformats.org/officeDocument/2006/relationships/image" Target="../media/image66.emf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6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6.emf"/><Relationship Id="rId14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7.1 Homework</a:t>
            </a:r>
          </a:p>
          <a:p>
            <a:r>
              <a:rPr lang="en-US" dirty="0" smtClean="0"/>
              <a:t>Discuss Review</a:t>
            </a:r>
          </a:p>
          <a:p>
            <a:r>
              <a:rPr lang="en-US" dirty="0" smtClean="0"/>
              <a:t>Questions on Final</a:t>
            </a:r>
          </a:p>
          <a:p>
            <a:r>
              <a:rPr lang="en-US" smtClean="0"/>
              <a:t>Wrap Up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4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– Projectile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/ Y chart</a:t>
            </a:r>
          </a:p>
          <a:p>
            <a:r>
              <a:rPr lang="en-US" dirty="0"/>
              <a:t>Y</a:t>
            </a:r>
            <a:r>
              <a:rPr lang="en-US" dirty="0" smtClean="0"/>
              <a:t>ou need to break the initial velocity into x and y components using trig (sin, </a:t>
            </a:r>
            <a:r>
              <a:rPr lang="en-US" dirty="0" err="1" smtClean="0"/>
              <a:t>cos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Don’t be tempted to make pretty triangles to show the motion (see next page)</a:t>
            </a:r>
          </a:p>
          <a:p>
            <a:r>
              <a:rPr lang="en-US" dirty="0" smtClean="0"/>
              <a:t>Y side = equations of constant acceleration</a:t>
            </a:r>
          </a:p>
          <a:p>
            <a:r>
              <a:rPr lang="en-US" dirty="0" smtClean="0"/>
              <a:t>X side = v = x/t (DO NOT USE EQUATIONS OF CONSTANT ACCELERATION)</a:t>
            </a:r>
          </a:p>
          <a:p>
            <a:r>
              <a:rPr lang="en-US" dirty="0" smtClean="0"/>
              <a:t>Range equation – or not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Ink 52"/>
              <p14:cNvContentPartPr/>
              <p14:nvPr/>
            </p14:nvContentPartPr>
            <p14:xfrm>
              <a:off x="1262157" y="2189919"/>
              <a:ext cx="5295960" cy="14446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5237" y="2171559"/>
                <a:ext cx="5332680" cy="14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1193757" y="4493559"/>
              <a:ext cx="2717280" cy="9118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597" y="4474839"/>
                <a:ext cx="275688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2026437" y="5657799"/>
              <a:ext cx="1975320" cy="367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5557" y="5638359"/>
                <a:ext cx="20124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6374877" y="4175679"/>
              <a:ext cx="1990440" cy="13136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8677" y="4164159"/>
                <a:ext cx="2026440" cy="13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k 75"/>
              <p14:cNvContentPartPr/>
              <p14:nvPr/>
            </p14:nvContentPartPr>
            <p14:xfrm>
              <a:off x="6345717" y="4610559"/>
              <a:ext cx="1884240" cy="9741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2397" y="4591119"/>
                <a:ext cx="191700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Ink 76"/>
              <p14:cNvContentPartPr/>
              <p14:nvPr/>
            </p14:nvContentPartPr>
            <p14:xfrm>
              <a:off x="6724797" y="3990279"/>
              <a:ext cx="2061360" cy="17827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09317" y="3987039"/>
                <a:ext cx="2080080" cy="18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9" name="Ink 78"/>
              <p14:cNvContentPartPr/>
              <p14:nvPr/>
            </p14:nvContentPartPr>
            <p14:xfrm>
              <a:off x="7181997" y="5585799"/>
              <a:ext cx="316440" cy="2970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61477" y="5565279"/>
                <a:ext cx="3546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/>
              <p14:cNvContentPartPr/>
              <p14:nvPr/>
            </p14:nvContentPartPr>
            <p14:xfrm>
              <a:off x="7258317" y="5614239"/>
              <a:ext cx="149760" cy="2664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44277" y="5595519"/>
                <a:ext cx="1778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" name="Ink 82"/>
              <p14:cNvContentPartPr/>
              <p14:nvPr/>
            </p14:nvContentPartPr>
            <p14:xfrm>
              <a:off x="8243637" y="4121679"/>
              <a:ext cx="1626840" cy="9741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3477" y="4104399"/>
                <a:ext cx="1666800" cy="10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8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– Vector Graphical and Algebraic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</a:p>
          <a:p>
            <a:r>
              <a:rPr lang="en-US" dirty="0" smtClean="0"/>
              <a:t>Set </a:t>
            </a:r>
            <a:r>
              <a:rPr lang="en-US" dirty="0" smtClean="0"/>
              <a:t>a </a:t>
            </a:r>
            <a:r>
              <a:rPr lang="en-US" dirty="0" smtClean="0"/>
              <a:t>scale</a:t>
            </a:r>
          </a:p>
          <a:p>
            <a:r>
              <a:rPr lang="en-US" dirty="0" smtClean="0"/>
              <a:t>Pick </a:t>
            </a:r>
            <a:r>
              <a:rPr lang="en-US" dirty="0" smtClean="0"/>
              <a:t>a spot around the middle of the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Draw </a:t>
            </a:r>
            <a:r>
              <a:rPr lang="en-US" dirty="0" smtClean="0"/>
              <a:t>to scale carefully measuring lines and </a:t>
            </a:r>
            <a:r>
              <a:rPr lang="en-US" dirty="0" smtClean="0"/>
              <a:t>angles</a:t>
            </a:r>
          </a:p>
          <a:p>
            <a:r>
              <a:rPr lang="en-US" dirty="0" smtClean="0"/>
              <a:t>Be </a:t>
            </a:r>
            <a:r>
              <a:rPr lang="en-US" dirty="0" smtClean="0"/>
              <a:t>sure to measure the right direction (NE vs. EN for </a:t>
            </a:r>
            <a:r>
              <a:rPr lang="en-US" dirty="0" smtClean="0"/>
              <a:t>ex)</a:t>
            </a:r>
          </a:p>
          <a:p>
            <a:r>
              <a:rPr lang="en-US" dirty="0" smtClean="0"/>
              <a:t>Draw </a:t>
            </a:r>
            <a:r>
              <a:rPr lang="en-US" dirty="0" smtClean="0"/>
              <a:t>the resultant from the start of the 1</a:t>
            </a:r>
            <a:r>
              <a:rPr lang="en-US" baseline="30000" dirty="0" smtClean="0"/>
              <a:t>st</a:t>
            </a:r>
            <a:r>
              <a:rPr lang="en-US" dirty="0" smtClean="0"/>
              <a:t> vector to the end of the </a:t>
            </a:r>
            <a:r>
              <a:rPr lang="en-US" dirty="0" smtClean="0"/>
              <a:t>last</a:t>
            </a:r>
          </a:p>
          <a:p>
            <a:r>
              <a:rPr lang="en-US" dirty="0" smtClean="0"/>
              <a:t>Measure </a:t>
            </a:r>
            <a:r>
              <a:rPr lang="en-US" dirty="0" smtClean="0"/>
              <a:t>its length and angle</a:t>
            </a:r>
          </a:p>
        </p:txBody>
      </p:sp>
    </p:spTree>
    <p:extLst>
      <p:ext uri="{BB962C8B-B14F-4D97-AF65-F5344CB8AC3E}">
        <p14:creationId xmlns:p14="http://schemas.microsoft.com/office/powerpoint/2010/main" val="28171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 – Algebraic Vector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each vector into x and y components (using sin and </a:t>
            </a:r>
            <a:r>
              <a:rPr lang="en-US" dirty="0" err="1" smtClean="0"/>
              <a:t>cos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When in doubt, sketch it out to determine if you need sin or </a:t>
            </a:r>
            <a:r>
              <a:rPr lang="en-US" dirty="0" err="1" smtClean="0"/>
              <a:t>cos</a:t>
            </a:r>
            <a:endParaRPr lang="en-US" dirty="0" smtClean="0"/>
          </a:p>
          <a:p>
            <a:r>
              <a:rPr lang="en-US" dirty="0" smtClean="0"/>
              <a:t>Determine if vectors are + or – </a:t>
            </a:r>
          </a:p>
          <a:p>
            <a:pPr lvl="1"/>
            <a:r>
              <a:rPr lang="en-US" dirty="0" smtClean="0"/>
              <a:t>N, E = +, S, W = -</a:t>
            </a:r>
            <a:endParaRPr lang="en-US" dirty="0"/>
          </a:p>
          <a:p>
            <a:r>
              <a:rPr lang="en-US" dirty="0" smtClean="0"/>
              <a:t>Add all x components together and all y components together</a:t>
            </a:r>
          </a:p>
          <a:p>
            <a:r>
              <a:rPr lang="en-US" dirty="0" smtClean="0"/>
              <a:t>Use Pythagorean theorem to get the resultant vector</a:t>
            </a:r>
          </a:p>
          <a:p>
            <a:r>
              <a:rPr lang="en-US" dirty="0" smtClean="0"/>
              <a:t>Use tan (y/x) to get the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– Relative Velocity (River Crossing)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velocity in  two directions</a:t>
            </a:r>
          </a:p>
          <a:p>
            <a:r>
              <a:rPr lang="en-US" dirty="0" smtClean="0"/>
              <a:t>Use v = x/t in both directions</a:t>
            </a:r>
          </a:p>
          <a:p>
            <a:r>
              <a:rPr lang="en-US" dirty="0" smtClean="0"/>
              <a:t>NO equations of constant acceleration</a:t>
            </a:r>
          </a:p>
          <a:p>
            <a:r>
              <a:rPr lang="en-US" dirty="0" smtClean="0"/>
              <a:t>Draw the situation out</a:t>
            </a:r>
          </a:p>
          <a:p>
            <a:r>
              <a:rPr lang="en-US" dirty="0" smtClean="0"/>
              <a:t>Be sure to pay attention to what the question is asking – how far downstream, velocity relative to the shore,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Remember similar triangles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velocity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07357" y="2362359"/>
              <a:ext cx="1483200" cy="80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157" y="2349759"/>
                <a:ext cx="150984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368717" y="1506639"/>
              <a:ext cx="5514120" cy="2618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0357" y="1497999"/>
                <a:ext cx="5546160" cy="26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5783397" y="2212239"/>
              <a:ext cx="2012760" cy="1901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2597" y="2194239"/>
                <a:ext cx="2026800" cy="19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3338277" y="2031879"/>
              <a:ext cx="1280880" cy="286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8197" y="2013879"/>
                <a:ext cx="13014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/>
              <p14:cNvContentPartPr/>
              <p14:nvPr/>
            </p14:nvContentPartPr>
            <p14:xfrm>
              <a:off x="7808037" y="2638479"/>
              <a:ext cx="425880" cy="6256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96517" y="2628039"/>
                <a:ext cx="45864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6835677" y="2693559"/>
              <a:ext cx="38880" cy="48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23797" y="2681679"/>
                <a:ext cx="6264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73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0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– description of a demo using </a:t>
            </a:r>
            <a:r>
              <a:rPr lang="en-US" dirty="0" err="1" smtClean="0"/>
              <a:t>Newtons</a:t>
            </a:r>
            <a:r>
              <a:rPr lang="en-US" dirty="0" smtClean="0"/>
              <a:t>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situation, be able to describe how each of Newton’s laws tie in</a:t>
            </a:r>
          </a:p>
          <a:p>
            <a:r>
              <a:rPr lang="en-US" dirty="0" smtClean="0"/>
              <a:t>Newton’s 1</a:t>
            </a:r>
            <a:r>
              <a:rPr lang="en-US" baseline="30000" dirty="0" smtClean="0"/>
              <a:t>st</a:t>
            </a:r>
            <a:r>
              <a:rPr lang="en-US" dirty="0" smtClean="0"/>
              <a:t> law – </a:t>
            </a:r>
          </a:p>
          <a:p>
            <a:pPr lvl="1"/>
            <a:r>
              <a:rPr lang="en-US" dirty="0" smtClean="0"/>
              <a:t>An object at rest stays at rest and an object in motion stays in motion unless an outside force acts on them</a:t>
            </a:r>
          </a:p>
          <a:p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pPr lvl="1"/>
            <a:r>
              <a:rPr lang="en-US" dirty="0" smtClean="0"/>
              <a:t>F = ma </a:t>
            </a:r>
          </a:p>
          <a:p>
            <a:r>
              <a:rPr lang="en-US" dirty="0" smtClean="0"/>
              <a:t>Newton’s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</a:p>
          <a:p>
            <a:pPr lvl="1"/>
            <a:r>
              <a:rPr lang="en-US" dirty="0" smtClean="0"/>
              <a:t>For every action force there is an equal and opposite reaction 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– Simple Acceleration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Fnet</a:t>
            </a:r>
            <a:r>
              <a:rPr lang="en-US" dirty="0" smtClean="0"/>
              <a:t> = ma</a:t>
            </a:r>
          </a:p>
          <a:p>
            <a:r>
              <a:rPr lang="en-US" dirty="0" smtClean="0"/>
              <a:t>Draw a FBD</a:t>
            </a:r>
          </a:p>
          <a:p>
            <a:r>
              <a:rPr lang="en-US" dirty="0" smtClean="0"/>
              <a:t>Solve for </a:t>
            </a:r>
            <a:r>
              <a:rPr lang="en-US" dirty="0" err="1" smtClean="0"/>
              <a:t>Fnet</a:t>
            </a:r>
            <a:r>
              <a:rPr lang="en-US" dirty="0" smtClean="0"/>
              <a:t> (be careful with directions, breaking forces into x y components)</a:t>
            </a:r>
          </a:p>
          <a:p>
            <a:r>
              <a:rPr lang="en-US" dirty="0" smtClean="0"/>
              <a:t>Divide by m to get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– Constant velocity and static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both (object at rest or moving at a constant speed)</a:t>
            </a:r>
          </a:p>
          <a:p>
            <a:r>
              <a:rPr lang="en-US" dirty="0" smtClean="0"/>
              <a:t>A = 0 so </a:t>
            </a:r>
            <a:r>
              <a:rPr lang="en-US" dirty="0" err="1" smtClean="0"/>
              <a:t>Fnet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Using that piece of information, you can solve for unknown forces in x/y direction (or parallel and perpendicular if down a ramp)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Review Information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– Net force and accelerated motion down a ramp or force at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 for ramps</a:t>
            </a:r>
          </a:p>
          <a:p>
            <a:r>
              <a:rPr lang="en-US" dirty="0" smtClean="0"/>
              <a:t>Break forces into parallel and perpendicular </a:t>
            </a:r>
          </a:p>
          <a:p>
            <a:r>
              <a:rPr lang="en-US" dirty="0" smtClean="0"/>
              <a:t>Add all forces in parallel direction and all forces in perpendicular</a:t>
            </a:r>
          </a:p>
          <a:p>
            <a:pPr lvl="1"/>
            <a:r>
              <a:rPr lang="en-US" dirty="0" err="1" smtClean="0"/>
              <a:t>Fg</a:t>
            </a:r>
            <a:r>
              <a:rPr lang="en-US" dirty="0" smtClean="0"/>
              <a:t> = mg</a:t>
            </a:r>
          </a:p>
          <a:p>
            <a:pPr lvl="1"/>
            <a:r>
              <a:rPr lang="en-US" dirty="0" err="1" smtClean="0"/>
              <a:t>Fg</a:t>
            </a:r>
            <a:r>
              <a:rPr lang="en-US" dirty="0" smtClean="0"/>
              <a:t> parallel = </a:t>
            </a:r>
            <a:r>
              <a:rPr lang="en-US" dirty="0" err="1" smtClean="0"/>
              <a:t>mgsin</a:t>
            </a:r>
            <a:r>
              <a:rPr lang="en-US" dirty="0" smtClean="0"/>
              <a:t> angle (this is a flip)</a:t>
            </a:r>
          </a:p>
          <a:p>
            <a:pPr lvl="1"/>
            <a:r>
              <a:rPr lang="en-US" dirty="0" err="1" smtClean="0"/>
              <a:t>Fg</a:t>
            </a:r>
            <a:r>
              <a:rPr lang="en-US" dirty="0" smtClean="0"/>
              <a:t> perpendicular = mg </a:t>
            </a:r>
            <a:r>
              <a:rPr lang="en-US" dirty="0" err="1" smtClean="0"/>
              <a:t>cos</a:t>
            </a:r>
            <a:endParaRPr lang="en-US" dirty="0" smtClean="0"/>
          </a:p>
          <a:p>
            <a:pPr lvl="1"/>
            <a:r>
              <a:rPr lang="en-US" dirty="0" smtClean="0"/>
              <a:t>Careful with FBD to see this</a:t>
            </a:r>
          </a:p>
          <a:p>
            <a:pPr lvl="1"/>
            <a:r>
              <a:rPr lang="en-US" dirty="0" err="1" smtClean="0"/>
              <a:t>Fn</a:t>
            </a:r>
            <a:r>
              <a:rPr lang="en-US" dirty="0" smtClean="0"/>
              <a:t> = </a:t>
            </a:r>
            <a:r>
              <a:rPr lang="en-US" dirty="0" err="1" smtClean="0"/>
              <a:t>Fg</a:t>
            </a:r>
            <a:r>
              <a:rPr lang="en-US" dirty="0" smtClean="0"/>
              <a:t> perpendicular (NOT JUST </a:t>
            </a:r>
            <a:r>
              <a:rPr lang="en-US" dirty="0" err="1" smtClean="0"/>
              <a:t>Fg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Acceleration will be parallel to the ramp (</a:t>
            </a:r>
            <a:r>
              <a:rPr lang="en-US" dirty="0" err="1" smtClean="0"/>
              <a:t>Fnet</a:t>
            </a:r>
            <a:r>
              <a:rPr lang="en-US" dirty="0" smtClean="0"/>
              <a:t> parallel to ramp)</a:t>
            </a:r>
          </a:p>
          <a:p>
            <a:r>
              <a:rPr lang="en-US" dirty="0" err="1" smtClean="0"/>
              <a:t>Fnet</a:t>
            </a:r>
            <a:r>
              <a:rPr lang="en-US" dirty="0" smtClean="0"/>
              <a:t> = ma to solve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333917" y="3206559"/>
              <a:ext cx="1956600" cy="145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5998" y="3187834"/>
                <a:ext cx="1979276" cy="1481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379277" y="4557999"/>
              <a:ext cx="2009520" cy="159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3077" y="4542879"/>
                <a:ext cx="2040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8554910" y="3138879"/>
              <a:ext cx="304327" cy="377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45186" y="3124119"/>
                <a:ext cx="329538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7687077" y="4326159"/>
              <a:ext cx="169560" cy="3330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2037" y="4312839"/>
                <a:ext cx="1933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7902717" y="4424079"/>
              <a:ext cx="157320" cy="47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94797" y="4420839"/>
                <a:ext cx="168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7923957" y="4358199"/>
              <a:ext cx="199080" cy="2624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7397" y="4342359"/>
                <a:ext cx="2296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9011877" y="3591399"/>
              <a:ext cx="512513" cy="7131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93522" y="3574119"/>
                <a:ext cx="545625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8" name="Ink 77"/>
              <p14:cNvContentPartPr/>
              <p14:nvPr/>
            </p14:nvContentPartPr>
            <p14:xfrm>
              <a:off x="12198110" y="2771679"/>
              <a:ext cx="360" cy="3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86230" y="275979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4" name="Ink 83"/>
              <p14:cNvContentPartPr/>
              <p14:nvPr/>
            </p14:nvContentPartPr>
            <p14:xfrm>
              <a:off x="7933550" y="3284679"/>
              <a:ext cx="690247" cy="5630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23114" y="3281437"/>
                <a:ext cx="710040" cy="58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6" name="Ink 85"/>
              <p14:cNvContentPartPr/>
              <p14:nvPr/>
            </p14:nvContentPartPr>
            <p14:xfrm>
              <a:off x="8950910" y="3311679"/>
              <a:ext cx="3330847" cy="12902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44070" y="3290799"/>
                <a:ext cx="3349568" cy="13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6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– Application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= F * d * </a:t>
            </a:r>
            <a:r>
              <a:rPr lang="en-US" dirty="0" err="1" smtClean="0"/>
              <a:t>cos</a:t>
            </a:r>
            <a:r>
              <a:rPr lang="en-US" dirty="0" smtClean="0"/>
              <a:t> theta</a:t>
            </a:r>
          </a:p>
          <a:p>
            <a:r>
              <a:rPr lang="en-US" dirty="0" smtClean="0"/>
              <a:t>Think about when to include </a:t>
            </a:r>
            <a:r>
              <a:rPr lang="en-US" dirty="0" err="1" smtClean="0"/>
              <a:t>cos</a:t>
            </a:r>
            <a:r>
              <a:rPr lang="en-US" dirty="0" smtClean="0"/>
              <a:t> of the angle</a:t>
            </a:r>
          </a:p>
          <a:p>
            <a:r>
              <a:rPr lang="en-US" dirty="0" smtClean="0"/>
              <a:t>Possibility: Find </a:t>
            </a:r>
            <a:r>
              <a:rPr lang="en-US" dirty="0" err="1" smtClean="0"/>
              <a:t>Fnet</a:t>
            </a:r>
            <a:r>
              <a:rPr lang="en-US" dirty="0" smtClean="0"/>
              <a:t> in the same direction as the motion (distance) and then you NEVER have to worry about the angle </a:t>
            </a:r>
          </a:p>
          <a:p>
            <a:r>
              <a:rPr lang="en-US" dirty="0" smtClean="0"/>
              <a:t>Be able to find work of various forces acting on an object</a:t>
            </a:r>
          </a:p>
          <a:p>
            <a:r>
              <a:rPr lang="en-US" dirty="0" smtClean="0"/>
              <a:t>Be sure to find the component of force along the direction of the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– Work Kinetic Energy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= Change in KE</a:t>
            </a:r>
          </a:p>
          <a:p>
            <a:r>
              <a:rPr lang="en-US" dirty="0" smtClean="0"/>
              <a:t>In general, Work = Change in Energy</a:t>
            </a:r>
          </a:p>
          <a:p>
            <a:r>
              <a:rPr lang="en-US" dirty="0" smtClean="0"/>
              <a:t>If you know some components, you can solve for others</a:t>
            </a:r>
          </a:p>
          <a:p>
            <a:r>
              <a:rPr lang="en-US" dirty="0" smtClean="0"/>
              <a:t>F * x = ½ mvf^2 – ½ mvi^2</a:t>
            </a:r>
          </a:p>
          <a:p>
            <a:r>
              <a:rPr lang="en-US" dirty="0" smtClean="0"/>
              <a:t>Be careful with plugging in values to solve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– Conservation of 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MEi</a:t>
            </a:r>
            <a:r>
              <a:rPr lang="en-US" dirty="0" smtClean="0"/>
              <a:t> = </a:t>
            </a:r>
            <a:r>
              <a:rPr lang="en-US" dirty="0" err="1" smtClean="0"/>
              <a:t>MEf</a:t>
            </a:r>
            <a:endParaRPr lang="en-US" dirty="0" smtClean="0"/>
          </a:p>
          <a:p>
            <a:r>
              <a:rPr lang="en-US" dirty="0" err="1" smtClean="0"/>
              <a:t>PEei</a:t>
            </a:r>
            <a:r>
              <a:rPr lang="en-US" dirty="0" smtClean="0"/>
              <a:t> + </a:t>
            </a:r>
            <a:r>
              <a:rPr lang="en-US" dirty="0" err="1" smtClean="0"/>
              <a:t>PEgi</a:t>
            </a:r>
            <a:r>
              <a:rPr lang="en-US" dirty="0" smtClean="0"/>
              <a:t> + </a:t>
            </a:r>
            <a:r>
              <a:rPr lang="en-US" dirty="0" err="1" smtClean="0"/>
              <a:t>KEi</a:t>
            </a:r>
            <a:r>
              <a:rPr lang="en-US" dirty="0" smtClean="0"/>
              <a:t> = </a:t>
            </a:r>
            <a:r>
              <a:rPr lang="en-US" dirty="0" err="1" smtClean="0"/>
              <a:t>PEef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PEgf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KEf</a:t>
            </a:r>
            <a:endParaRPr lang="en-US" dirty="0" smtClean="0"/>
          </a:p>
          <a:p>
            <a:r>
              <a:rPr lang="en-US" dirty="0" smtClean="0"/>
              <a:t>Cancel out what you can</a:t>
            </a:r>
          </a:p>
          <a:p>
            <a:r>
              <a:rPr lang="en-US" dirty="0" smtClean="0"/>
              <a:t>Solve for unknowns</a:t>
            </a:r>
          </a:p>
          <a:p>
            <a:r>
              <a:rPr lang="en-US" dirty="0" smtClean="0"/>
              <a:t>Don’t go “cancelling mass” happy</a:t>
            </a:r>
          </a:p>
          <a:p>
            <a:r>
              <a:rPr lang="en-US" dirty="0" smtClean="0"/>
              <a:t>If you have a mass, plug it in, especially if you have a spring</a:t>
            </a:r>
          </a:p>
          <a:p>
            <a:r>
              <a:rPr lang="en-US" dirty="0" smtClean="0"/>
              <a:t>Be sure to work and be careful simplifying and solving for your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– </a:t>
            </a:r>
            <a:r>
              <a:rPr lang="en-US" dirty="0" err="1" smtClean="0"/>
              <a:t>Nonconservative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Wnc</a:t>
            </a:r>
            <a:r>
              <a:rPr lang="en-US" dirty="0" smtClean="0"/>
              <a:t> = </a:t>
            </a:r>
            <a:r>
              <a:rPr lang="en-US" dirty="0" err="1" smtClean="0"/>
              <a:t>MEf</a:t>
            </a:r>
            <a:r>
              <a:rPr lang="en-US" dirty="0" smtClean="0"/>
              <a:t> – </a:t>
            </a:r>
            <a:r>
              <a:rPr lang="en-US" dirty="0" err="1" smtClean="0"/>
              <a:t>MEi</a:t>
            </a:r>
            <a:endParaRPr lang="en-US" dirty="0" smtClean="0"/>
          </a:p>
          <a:p>
            <a:r>
              <a:rPr lang="en-US" dirty="0" smtClean="0"/>
              <a:t>Figure out what initial mechanical energy you have and what final ME you have</a:t>
            </a:r>
          </a:p>
          <a:p>
            <a:r>
              <a:rPr lang="en-US" dirty="0" smtClean="0"/>
              <a:t>DO NOT cancel mass here because </a:t>
            </a:r>
            <a:r>
              <a:rPr lang="en-US" dirty="0" err="1" smtClean="0"/>
              <a:t>Wnc</a:t>
            </a:r>
            <a:r>
              <a:rPr lang="en-US" dirty="0" smtClean="0"/>
              <a:t> doesn’t have mass in it (probably)</a:t>
            </a:r>
          </a:p>
          <a:p>
            <a:r>
              <a:rPr lang="en-US" dirty="0" smtClean="0"/>
              <a:t>Be able to solve for F or d (W = F * d so once you know </a:t>
            </a:r>
            <a:r>
              <a:rPr lang="en-US" dirty="0" err="1" smtClean="0"/>
              <a:t>Wnc</a:t>
            </a:r>
            <a:r>
              <a:rPr lang="en-US" dirty="0" smtClean="0"/>
              <a:t>. . . )</a:t>
            </a:r>
          </a:p>
          <a:p>
            <a:r>
              <a:rPr lang="en-US" dirty="0" smtClean="0"/>
              <a:t>If you solve it this way, </a:t>
            </a:r>
            <a:r>
              <a:rPr lang="en-US" dirty="0" err="1" smtClean="0"/>
              <a:t>Wnc</a:t>
            </a:r>
            <a:r>
              <a:rPr lang="en-US" dirty="0" smtClean="0"/>
              <a:t> will be negative</a:t>
            </a:r>
          </a:p>
          <a:p>
            <a:endParaRPr lang="en-US" dirty="0"/>
          </a:p>
          <a:p>
            <a:r>
              <a:rPr lang="en-US" dirty="0" smtClean="0"/>
              <a:t>Can also set up Mei = </a:t>
            </a:r>
            <a:r>
              <a:rPr lang="en-US" dirty="0" err="1" smtClean="0"/>
              <a:t>Mef</a:t>
            </a:r>
            <a:r>
              <a:rPr lang="en-US" dirty="0" smtClean="0"/>
              <a:t> + </a:t>
            </a:r>
            <a:r>
              <a:rPr lang="en-US" dirty="0" err="1" smtClean="0"/>
              <a:t>Wnc</a:t>
            </a:r>
            <a:r>
              <a:rPr lang="en-US" dirty="0" smtClean="0"/>
              <a:t> – will be positive this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5 -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W/t</a:t>
            </a:r>
          </a:p>
          <a:p>
            <a:r>
              <a:rPr lang="en-US" dirty="0" smtClean="0"/>
              <a:t>Power = Change in ME/t</a:t>
            </a:r>
          </a:p>
          <a:p>
            <a:r>
              <a:rPr lang="en-US" dirty="0" smtClean="0"/>
              <a:t>Figure out what type of ME is changing for this problem</a:t>
            </a:r>
          </a:p>
          <a:p>
            <a:r>
              <a:rPr lang="en-US" dirty="0" smtClean="0"/>
              <a:t>Also P = F * v for constant velocity ONLY</a:t>
            </a:r>
          </a:p>
          <a:p>
            <a:r>
              <a:rPr lang="en-US" dirty="0" smtClean="0"/>
              <a:t>Note: if no work is being done, no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5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– Application of F * t = m *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 in to equation  and be able to solve for unknowns</a:t>
            </a:r>
          </a:p>
          <a:p>
            <a:r>
              <a:rPr lang="en-US" dirty="0" smtClean="0"/>
              <a:t>Remember it’s change in v, so be able to solve for initial or final given the others</a:t>
            </a:r>
          </a:p>
          <a:p>
            <a:r>
              <a:rPr lang="en-US" dirty="0" smtClean="0"/>
              <a:t>Also be able to recognize what the problem is asking for (Impulse? Force?)</a:t>
            </a:r>
          </a:p>
          <a:p>
            <a:endParaRPr lang="en-US" dirty="0"/>
          </a:p>
          <a:p>
            <a:r>
              <a:rPr lang="en-US" dirty="0" smtClean="0"/>
              <a:t>Written response</a:t>
            </a:r>
          </a:p>
          <a:p>
            <a:r>
              <a:rPr lang="en-US" dirty="0" smtClean="0"/>
              <a:t>Like the egg falling  - be able to explain why a phenomenon  occurs and how it relates to impulse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– Conservation of Momentum in Simple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 = Pf</a:t>
            </a:r>
          </a:p>
          <a:p>
            <a:r>
              <a:rPr lang="en-US" dirty="0" smtClean="0"/>
              <a:t>M1V1i + M2V2i = M1V1f + M2V2f</a:t>
            </a:r>
          </a:p>
          <a:p>
            <a:r>
              <a:rPr lang="en-US" dirty="0" smtClean="0"/>
              <a:t>Be careful to include directions if needed</a:t>
            </a:r>
          </a:p>
          <a:p>
            <a:r>
              <a:rPr lang="en-US" dirty="0" smtClean="0"/>
              <a:t>Be sure to pay attention to which mass goes with which velocity or if the masses are combined at some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– Ballistic Pendulum (and Complex Collisions in 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Stages (most general)</a:t>
            </a:r>
          </a:p>
          <a:p>
            <a:r>
              <a:rPr lang="en-US" dirty="0" smtClean="0"/>
              <a:t>Movement before (Conservation of ME)</a:t>
            </a:r>
          </a:p>
          <a:p>
            <a:r>
              <a:rPr lang="en-US" dirty="0" smtClean="0"/>
              <a:t>Collision (Conservation of Momentum)</a:t>
            </a:r>
          </a:p>
          <a:p>
            <a:r>
              <a:rPr lang="en-US" dirty="0" smtClean="0"/>
              <a:t>Movement after (Conservation of ME)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19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15 problems (+/- 2)</a:t>
            </a:r>
          </a:p>
          <a:p>
            <a:r>
              <a:rPr lang="en-US" dirty="0" smtClean="0"/>
              <a:t>That means 6 minutes a problem – this is about the same pace as your tests</a:t>
            </a:r>
          </a:p>
          <a:p>
            <a:r>
              <a:rPr lang="en-US" dirty="0" smtClean="0"/>
              <a:t>Don’t spend too long on one or two problems – you won’t finish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55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 – Ballistic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Stages</a:t>
            </a:r>
          </a:p>
          <a:p>
            <a:r>
              <a:rPr lang="en-US" dirty="0" smtClean="0"/>
              <a:t>Collision – Conservation of Momentum</a:t>
            </a:r>
          </a:p>
          <a:p>
            <a:r>
              <a:rPr lang="en-US" dirty="0" smtClean="0"/>
              <a:t>M1v1i + m2v2i = </a:t>
            </a:r>
            <a:r>
              <a:rPr lang="en-US" dirty="0" err="1" smtClean="0"/>
              <a:t>vf</a:t>
            </a:r>
            <a:r>
              <a:rPr lang="en-US" dirty="0" smtClean="0"/>
              <a:t>(m1 + m2)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Pendulum (and bullet) rise into the air</a:t>
            </a:r>
          </a:p>
          <a:p>
            <a:r>
              <a:rPr lang="en-US" dirty="0" smtClean="0"/>
              <a:t>Conservation of energy</a:t>
            </a:r>
          </a:p>
          <a:p>
            <a:r>
              <a:rPr lang="en-US" dirty="0" smtClean="0"/>
              <a:t>Mei = </a:t>
            </a:r>
            <a:r>
              <a:rPr lang="en-US" dirty="0" err="1" smtClean="0"/>
              <a:t>Mef</a:t>
            </a:r>
            <a:endParaRPr lang="en-US" dirty="0" smtClean="0"/>
          </a:p>
          <a:p>
            <a:r>
              <a:rPr lang="en-US" dirty="0" smtClean="0"/>
              <a:t>Kei = </a:t>
            </a:r>
            <a:r>
              <a:rPr lang="en-US" dirty="0" err="1" smtClean="0"/>
              <a:t>Pegf</a:t>
            </a:r>
            <a:endParaRPr lang="en-US" dirty="0" smtClean="0"/>
          </a:p>
          <a:p>
            <a:r>
              <a:rPr lang="en-US" dirty="0" smtClean="0"/>
              <a:t>Masses are the same here</a:t>
            </a:r>
          </a:p>
          <a:p>
            <a:r>
              <a:rPr lang="en-US" dirty="0" smtClean="0"/>
              <a:t>½ m v^2 = </a:t>
            </a:r>
            <a:r>
              <a:rPr lang="en-US" dirty="0" err="1" smtClean="0"/>
              <a:t>mgh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1100877" y="2509239"/>
              <a:ext cx="6168473" cy="1239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877" y="2495559"/>
                <a:ext cx="6206992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1324797" y="5950119"/>
              <a:ext cx="4688280" cy="8737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5357" y="5930319"/>
                <a:ext cx="471960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4443837" y="5144799"/>
              <a:ext cx="1415520" cy="2336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4397" y="5124279"/>
                <a:ext cx="14418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7468430" y="1398279"/>
              <a:ext cx="952560" cy="15015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5830" y="1379919"/>
                <a:ext cx="985680" cy="15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" name="Ink 94"/>
              <p14:cNvContentPartPr/>
              <p14:nvPr/>
            </p14:nvContentPartPr>
            <p14:xfrm>
              <a:off x="7459070" y="2410239"/>
              <a:ext cx="128520" cy="5018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9630" y="2395479"/>
                <a:ext cx="1641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9" name="Ink 108"/>
              <p14:cNvContentPartPr/>
              <p14:nvPr/>
            </p14:nvContentPartPr>
            <p14:xfrm>
              <a:off x="12196437" y="2886879"/>
              <a:ext cx="360" cy="3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84557" y="287499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9" name="Ink 118"/>
              <p14:cNvContentPartPr/>
              <p14:nvPr/>
            </p14:nvContentPartPr>
            <p14:xfrm>
              <a:off x="10190030" y="2452359"/>
              <a:ext cx="823320" cy="27684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72390" y="2431479"/>
                <a:ext cx="8622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0" name="Ink 119"/>
              <p14:cNvContentPartPr/>
              <p14:nvPr/>
            </p14:nvContentPartPr>
            <p14:xfrm>
              <a:off x="7026710" y="2296479"/>
              <a:ext cx="3702600" cy="304884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6190" y="2282439"/>
                <a:ext cx="3742560" cy="30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" name="Ink 122"/>
              <p14:cNvContentPartPr/>
              <p14:nvPr/>
            </p14:nvContentPartPr>
            <p14:xfrm>
              <a:off x="9957110" y="1422039"/>
              <a:ext cx="204480" cy="7430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36950" y="1406919"/>
                <a:ext cx="23292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4" name="Ink 123"/>
              <p14:cNvContentPartPr/>
              <p14:nvPr/>
            </p14:nvContentPartPr>
            <p14:xfrm>
              <a:off x="9882230" y="2154999"/>
              <a:ext cx="966240" cy="6570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69630" y="2134119"/>
                <a:ext cx="9997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5" name="Ink 124"/>
              <p14:cNvContentPartPr/>
              <p14:nvPr/>
            </p14:nvContentPartPr>
            <p14:xfrm>
              <a:off x="10320710" y="1442199"/>
              <a:ext cx="178560" cy="7462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01270" y="1432479"/>
                <a:ext cx="20628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1" name="Ink 130"/>
              <p14:cNvContentPartPr/>
              <p14:nvPr/>
            </p14:nvContentPartPr>
            <p14:xfrm>
              <a:off x="6953270" y="4743759"/>
              <a:ext cx="3744360" cy="55044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33470" y="4735119"/>
                <a:ext cx="377748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2" name="Ink 131"/>
              <p14:cNvContentPartPr/>
              <p14:nvPr/>
            </p14:nvContentPartPr>
            <p14:xfrm>
              <a:off x="6685430" y="4597599"/>
              <a:ext cx="1117080" cy="8971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64910" y="4577799"/>
                <a:ext cx="1158480" cy="9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4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Collision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 is conserved</a:t>
            </a:r>
          </a:p>
          <a:p>
            <a:r>
              <a:rPr lang="en-US" dirty="0" smtClean="0"/>
              <a:t>M1v1i + m2v2i = m1v1f + m2v2f</a:t>
            </a:r>
          </a:p>
          <a:p>
            <a:pPr lvl="1"/>
            <a:r>
              <a:rPr lang="en-US" dirty="0" smtClean="0"/>
              <a:t>Pay attention to directions</a:t>
            </a:r>
          </a:p>
          <a:p>
            <a:r>
              <a:rPr lang="en-US" dirty="0" smtClean="0"/>
              <a:t>Kinetic Energy is also conserved</a:t>
            </a:r>
          </a:p>
          <a:p>
            <a:r>
              <a:rPr lang="en-US" dirty="0" smtClean="0"/>
              <a:t>Use this equation:</a:t>
            </a:r>
          </a:p>
          <a:p>
            <a:r>
              <a:rPr lang="en-US" dirty="0" smtClean="0"/>
              <a:t>V1i – v2i = -(v1f – v2f) to solve</a:t>
            </a:r>
          </a:p>
        </p:txBody>
      </p:sp>
    </p:spTree>
    <p:extLst>
      <p:ext uri="{BB962C8B-B14F-4D97-AF65-F5344CB8AC3E}">
        <p14:creationId xmlns:p14="http://schemas.microsoft.com/office/powerpoint/2010/main" val="7982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– Constant Angular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constant acceleration equations transformed</a:t>
            </a:r>
          </a:p>
          <a:p>
            <a:r>
              <a:rPr lang="en-US" dirty="0" smtClean="0"/>
              <a:t>Same idea – ID variables and solve </a:t>
            </a:r>
            <a:endParaRPr lang="en-US" dirty="0"/>
          </a:p>
          <a:p>
            <a:r>
              <a:rPr lang="en-US" dirty="0" smtClean="0"/>
              <a:t>Should be pretty straightforward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72237" y="3471159"/>
              <a:ext cx="3362400" cy="2142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997" y="3455319"/>
                <a:ext cx="3387240" cy="21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1815837" y="3539199"/>
              <a:ext cx="39240" cy="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3924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4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– Simple Circular Motion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 variables and plug in</a:t>
            </a:r>
          </a:p>
          <a:p>
            <a:r>
              <a:rPr lang="en-US" dirty="0" smtClean="0"/>
              <a:t>Fairly straightforward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98477" y="6912759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6597" y="690087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55637" y="3127190"/>
              <a:ext cx="1485360" cy="1644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397" y="3106670"/>
                <a:ext cx="152568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334037" y="2896790"/>
              <a:ext cx="1360800" cy="761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3157" y="2875910"/>
                <a:ext cx="1399320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4422237" y="4318430"/>
              <a:ext cx="2315880" cy="7714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0997" y="4297550"/>
                <a:ext cx="2340720" cy="8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5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– Centripetal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forward</a:t>
            </a:r>
          </a:p>
          <a:p>
            <a:r>
              <a:rPr lang="en-US" dirty="0" smtClean="0"/>
              <a:t>Solving for tangential velocity, centripetal acceleration or force</a:t>
            </a:r>
          </a:p>
          <a:p>
            <a:r>
              <a:rPr lang="en-US" dirty="0" smtClean="0"/>
              <a:t>Plug in values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722877" y="3585999"/>
              <a:ext cx="1690560" cy="1582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997" y="3565479"/>
                <a:ext cx="1730160" cy="16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720437" y="3919359"/>
              <a:ext cx="707400" cy="30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037" y="3900279"/>
                <a:ext cx="736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/>
              <p14:cNvContentPartPr/>
              <p14:nvPr/>
            </p14:nvContentPartPr>
            <p14:xfrm>
              <a:off x="3477597" y="6490119"/>
              <a:ext cx="1171800" cy="687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9237" y="6468879"/>
                <a:ext cx="120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/>
              <p14:cNvContentPartPr/>
              <p14:nvPr/>
            </p14:nvContentPartPr>
            <p14:xfrm>
              <a:off x="670317" y="4761039"/>
              <a:ext cx="3839760" cy="16732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877" y="4740159"/>
                <a:ext cx="3876480" cy="17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/>
              <p14:cNvContentPartPr/>
              <p14:nvPr/>
            </p14:nvContentPartPr>
            <p14:xfrm>
              <a:off x="3976197" y="6590919"/>
              <a:ext cx="215640" cy="1371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4957" y="6569679"/>
                <a:ext cx="24480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8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– Constant Velocity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velocity problem – v = x/t</a:t>
            </a:r>
          </a:p>
          <a:p>
            <a:r>
              <a:rPr lang="en-US" dirty="0" smtClean="0"/>
              <a:t>How this might look is a “How long did somebody have to wait” problem</a:t>
            </a:r>
          </a:p>
          <a:p>
            <a:r>
              <a:rPr lang="en-US" dirty="0" smtClean="0"/>
              <a:t>Or a highway drive and what mile marker type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– Constant Acceleration Problem (Linear Motion)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like a brick sliding across the floor</a:t>
            </a:r>
          </a:p>
          <a:p>
            <a:r>
              <a:rPr lang="en-US" dirty="0" smtClean="0"/>
              <a:t>You will use one of the four constant acceleration equations</a:t>
            </a:r>
          </a:p>
          <a:p>
            <a:r>
              <a:rPr lang="en-US" dirty="0" smtClean="0"/>
              <a:t>Know three things, solve for the forth</a:t>
            </a:r>
          </a:p>
          <a:p>
            <a:r>
              <a:rPr lang="en-US" dirty="0" smtClean="0"/>
              <a:t>Be sure to list givens so you don’t flip flop final and initial velocity and keep everything straight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– Analysis of Motion Using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Slope of x </a:t>
            </a:r>
            <a:r>
              <a:rPr lang="en-US" dirty="0" err="1" smtClean="0"/>
              <a:t>vs</a:t>
            </a:r>
            <a:r>
              <a:rPr lang="en-US" dirty="0" smtClean="0"/>
              <a:t> t gives you v.  Slope of v </a:t>
            </a:r>
            <a:r>
              <a:rPr lang="en-US" dirty="0" err="1" smtClean="0"/>
              <a:t>vs</a:t>
            </a:r>
            <a:r>
              <a:rPr lang="en-US" dirty="0" smtClean="0"/>
              <a:t> t gives you a</a:t>
            </a:r>
          </a:p>
          <a:p>
            <a:r>
              <a:rPr lang="en-US" dirty="0" smtClean="0"/>
              <a:t>Area under a </a:t>
            </a:r>
            <a:r>
              <a:rPr lang="en-US" dirty="0" err="1" smtClean="0"/>
              <a:t>vs</a:t>
            </a:r>
            <a:r>
              <a:rPr lang="en-US" dirty="0" smtClean="0"/>
              <a:t> t gives you v.  Area under v gives you x.</a:t>
            </a:r>
          </a:p>
          <a:p>
            <a:r>
              <a:rPr lang="en-US" dirty="0" smtClean="0"/>
              <a:t>Expect to have to calculate and/or sketch this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5896077" y="3417519"/>
              <a:ext cx="2939040" cy="2440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5197" y="3398079"/>
                <a:ext cx="2968920" cy="24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1509117" y="3744399"/>
              <a:ext cx="1214280" cy="1580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357" y="3729999"/>
                <a:ext cx="1243440" cy="16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2532237" y="3924039"/>
              <a:ext cx="1113120" cy="490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2437" y="3903879"/>
                <a:ext cx="115236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4366077" y="3548559"/>
              <a:ext cx="1634400" cy="1714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1677" y="3534879"/>
                <a:ext cx="166356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1131837" y="4450359"/>
              <a:ext cx="251280" cy="276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9957" y="4442439"/>
                <a:ext cx="2768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1197357" y="4466919"/>
              <a:ext cx="78120" cy="259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5477" y="4458639"/>
                <a:ext cx="98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5404677" y="3745119"/>
              <a:ext cx="1694160" cy="4921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3797" y="3724239"/>
                <a:ext cx="173592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/>
              <p14:cNvContentPartPr/>
              <p14:nvPr/>
            </p14:nvContentPartPr>
            <p14:xfrm>
              <a:off x="2748957" y="183999"/>
              <a:ext cx="360" cy="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0677" y="175719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/>
              <p14:cNvContentPartPr/>
              <p14:nvPr/>
            </p14:nvContentPartPr>
            <p14:xfrm>
              <a:off x="3629517" y="1059519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17637" y="104763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Ink 63"/>
              <p14:cNvContentPartPr/>
              <p14:nvPr/>
            </p14:nvContentPartPr>
            <p14:xfrm>
              <a:off x="8012157" y="3544239"/>
              <a:ext cx="1785240" cy="17258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7397" y="3529479"/>
                <a:ext cx="181476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/>
              <p14:cNvContentPartPr/>
              <p14:nvPr/>
            </p14:nvContentPartPr>
            <p14:xfrm>
              <a:off x="2681997" y="3565119"/>
              <a:ext cx="2922840" cy="2329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2917" y="3546039"/>
                <a:ext cx="2953800" cy="23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Ink 68"/>
              <p14:cNvContentPartPr/>
              <p14:nvPr/>
            </p14:nvContentPartPr>
            <p14:xfrm>
              <a:off x="2089077" y="5173599"/>
              <a:ext cx="5788440" cy="1230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74317" y="5153439"/>
                <a:ext cx="5819040" cy="12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7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– Free fall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constant acceleration except we know the acceleration automatically (might not be given it)</a:t>
            </a:r>
          </a:p>
          <a:p>
            <a:r>
              <a:rPr lang="en-US" dirty="0" smtClean="0"/>
              <a:t>G = 9.8 m/s/s</a:t>
            </a:r>
          </a:p>
          <a:p>
            <a:r>
              <a:rPr lang="en-US" dirty="0" smtClean="0"/>
              <a:t>List givens, use one of the four equations of constant acceleration</a:t>
            </a:r>
          </a:p>
          <a:p>
            <a:r>
              <a:rPr lang="en-US" dirty="0" smtClean="0"/>
              <a:t>DO NOT switch between those equations and v = x/t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– Horizontally launched projectile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 = </a:t>
            </a:r>
            <a:r>
              <a:rPr lang="en-US" dirty="0" err="1" smtClean="0"/>
              <a:t>Vx</a:t>
            </a:r>
            <a:endParaRPr lang="en-US" dirty="0" smtClean="0"/>
          </a:p>
          <a:p>
            <a:r>
              <a:rPr lang="en-US" dirty="0" err="1" smtClean="0"/>
              <a:t>Vyi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Make x/y chart</a:t>
            </a:r>
          </a:p>
          <a:p>
            <a:r>
              <a:rPr lang="en-US" dirty="0" smtClean="0"/>
              <a:t>Remember, two things on x side to solve, three on y</a:t>
            </a:r>
          </a:p>
          <a:p>
            <a:r>
              <a:rPr lang="en-US" dirty="0" smtClean="0"/>
              <a:t>Time is the only thing that crosses over</a:t>
            </a:r>
          </a:p>
          <a:p>
            <a:r>
              <a:rPr lang="en-US" dirty="0" smtClean="0"/>
              <a:t>On x side, use v = x/t</a:t>
            </a:r>
          </a:p>
          <a:p>
            <a:r>
              <a:rPr lang="en-US" dirty="0" smtClean="0"/>
              <a:t>On y side use equations of constant acceleration</a:t>
            </a:r>
          </a:p>
        </p:txBody>
      </p:sp>
    </p:spTree>
    <p:extLst>
      <p:ext uri="{BB962C8B-B14F-4D97-AF65-F5344CB8AC3E}">
        <p14:creationId xmlns:p14="http://schemas.microsoft.com/office/powerpoint/2010/main" val="29874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X/Y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275997" y="1842519"/>
              <a:ext cx="127800" cy="2907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2757" y="1822719"/>
                <a:ext cx="151200" cy="29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090797" y="2583039"/>
              <a:ext cx="4192200" cy="5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237" y="2574039"/>
                <a:ext cx="42080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954357" y="1905159"/>
              <a:ext cx="1040040" cy="4132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717" y="1893999"/>
                <a:ext cx="1051920" cy="41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/>
              <p14:cNvContentPartPr/>
              <p14:nvPr/>
            </p14:nvContentPartPr>
            <p14:xfrm>
              <a:off x="3866037" y="2041599"/>
              <a:ext cx="535680" cy="629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5877" y="2023599"/>
                <a:ext cx="57564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/>
              <p14:cNvContentPartPr/>
              <p14:nvPr/>
            </p14:nvContentPartPr>
            <p14:xfrm>
              <a:off x="4484157" y="6281319"/>
              <a:ext cx="327600" cy="3034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3357" y="6271959"/>
                <a:ext cx="3416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Ink 127"/>
              <p14:cNvContentPartPr/>
              <p14:nvPr/>
            </p14:nvContentPartPr>
            <p14:xfrm>
              <a:off x="4053237" y="5465919"/>
              <a:ext cx="1842480" cy="46008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2357" y="5445039"/>
                <a:ext cx="18669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Ink 128"/>
              <p14:cNvContentPartPr/>
              <p14:nvPr/>
            </p14:nvContentPartPr>
            <p14:xfrm>
              <a:off x="1883877" y="2845479"/>
              <a:ext cx="8637120" cy="390060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64797" y="2827479"/>
                <a:ext cx="8659440" cy="39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241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1464</Words>
  <Application>Microsoft Office PowerPoint</Application>
  <PresentationFormat>Widescreen</PresentationFormat>
  <Paragraphs>181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Plan for Today (AP Physics 1)</vt:lpstr>
      <vt:lpstr>Final Review Information and Review</vt:lpstr>
      <vt:lpstr>What to expect</vt:lpstr>
      <vt:lpstr>Chapter 2 – Constant Velocity Problem</vt:lpstr>
      <vt:lpstr>Chapter 2 – Constant Acceleration Problem (Linear Motion)</vt:lpstr>
      <vt:lpstr>Chapter 2 – Analysis of Motion Using a Graph</vt:lpstr>
      <vt:lpstr>Chapter 2 – Free fall in one dimension</vt:lpstr>
      <vt:lpstr>Chapter 3 – Horizontally launched projectile</vt:lpstr>
      <vt:lpstr>X/Y Charts</vt:lpstr>
      <vt:lpstr>Chapter 3 – Projectile Motion</vt:lpstr>
      <vt:lpstr>Projectile Motion Diagram</vt:lpstr>
      <vt:lpstr>Chapter 3 – Vector Graphical and Algebraic Addition</vt:lpstr>
      <vt:lpstr>Ch 3 – Algebraic Vector Addition</vt:lpstr>
      <vt:lpstr>Chapter 3 – Relative Velocity (River Crossing)</vt:lpstr>
      <vt:lpstr>Relative velocity picture</vt:lpstr>
      <vt:lpstr>Chapter 4</vt:lpstr>
      <vt:lpstr>Chapter 4 – description of a demo using Newtons laws</vt:lpstr>
      <vt:lpstr>Chapter 4 – Simple Acceleration Problems</vt:lpstr>
      <vt:lpstr>Chapter 4 – Constant velocity and static problems</vt:lpstr>
      <vt:lpstr>Chapter 4 – Net force and accelerated motion down a ramp or force at an angle</vt:lpstr>
      <vt:lpstr>Chapter 5 – Application of Work</vt:lpstr>
      <vt:lpstr>Chapter 5 – Work Kinetic Energy Theorem</vt:lpstr>
      <vt:lpstr>Chapter 5 – Conservation of Mechanical Energy</vt:lpstr>
      <vt:lpstr>Chapter 5 – Nonconservative Work</vt:lpstr>
      <vt:lpstr>Chapter 5 - Power</vt:lpstr>
      <vt:lpstr>Chapter 6</vt:lpstr>
      <vt:lpstr>Chapter 6 – Application of F * t = m * v</vt:lpstr>
      <vt:lpstr>Chapter 6 – Conservation of Momentum in Simple Systems</vt:lpstr>
      <vt:lpstr>Chapter 6 – Ballistic Pendulum (and Complex Collisions in General)</vt:lpstr>
      <vt:lpstr>Ch 6 – Ballistic Pendulum</vt:lpstr>
      <vt:lpstr>Elastic Collision in One Dimension</vt:lpstr>
      <vt:lpstr>Chapter 7</vt:lpstr>
      <vt:lpstr>Chapter 7 – Constant Angular Acceleration</vt:lpstr>
      <vt:lpstr>Chapter 7 – Simple Circular Motion Problems</vt:lpstr>
      <vt:lpstr>Chapter 7 – Centripetal Motion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1)</dc:title>
  <dc:creator>Jane Knittig</dc:creator>
  <cp:lastModifiedBy>Jane Knittig</cp:lastModifiedBy>
  <cp:revision>16</cp:revision>
  <dcterms:created xsi:type="dcterms:W3CDTF">2013-12-06T18:26:06Z</dcterms:created>
  <dcterms:modified xsi:type="dcterms:W3CDTF">2013-12-16T14:14:28Z</dcterms:modified>
</cp:coreProperties>
</file>