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0:10.9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C24A891-B10F-4957-A9FA-D3E89CE83CA2}" emma:medium="tactile" emma:mode="ink">
          <msink:context xmlns:msink="http://schemas.microsoft.com/ink/2010/main" type="inkDrawing" rotatedBoundingBox="3242,5358 12266,13233 8723,17294 -300,9419" semanticType="callout" shapeName="Other">
            <msink:sourceLink direction="with" ref="{4B0A2526-5053-439B-8FF4-BA18C67A0314}"/>
            <msink:sourceLink direction="with" ref="{42520E8B-0A8F-4B09-BEE1-8770EFAE0B7E}"/>
          </msink:context>
        </emma:interpretation>
      </emma:emma>
    </inkml:annotationXML>
    <inkml:trace contextRef="#ctx0" brushRef="#br0">-6 0 46 0,'2'18'13'0,"0"4"5"16,-4 0-6-16,4 10 1 16,-2-5 2-16,5 8 1 15,-5-4 1-15,4 9 2 16,-4-5-2-16,7 7-2 15,-5-1-2-15,7 10-4 16,-3 2-2-16,1 10-2 16,-1 5-3-16,1 3-2 15,1 6 1-15,-3 2-1 16,2 2 1-16,1-4 0 16,1 2-1-16,-2-2 0 15,4 2 1-15,0-1-1 0,2 5 0 16,0-2-1-16,2 1 1 15,0 1-1-15,1 3 0 16,-1 0 0-16,0-1 1 16,-1-3-1-16,-3 2 0 15,2-1 1-15,-5 3 0 16,-7 2 0-16,3-2 0 16,-2 1 0-16,-4-1 0 15,0 0-1-15,2-2 1 16,-3 3 0-16,3-8 0 15,-2-1-1-15,0 1 1 16,2 2 0-16,2-2-1 16,-2-2 2-16,0 0-1 0,2-6 0 15,-1 3 0-15,5-3 1 16,-1-3-1-16,1-2 0 16,-2 0 0-16,1 2 1 15,-1 2-1-15,-2 3 1 16,-1 4-1-16,-2 2 1 15,-1 2-1-15,2-2 1 16,0 3-1-16,0-1-1 16,0-2 1-16,2 0-1 15,-2-4 2-15,3 2-2 16,-3 2 1-16,2 2-1 16,0-3 2-16,0 3 0 15,-2 0 0-15,2 1 0 0,-2-1-1 16,0-6 0-16,2-3 0 15,-1-4 0-15,-1-4 0 16,2-4-1-16,2 3 1 16,0-3-1-16,-1-1 1 15,1 2 1-15,1 3-1 16,-3-2 0-16,2 4 0 16,-2 2 1-16,-2-4-1 15,0 0 0-15,0-1 1 16,0-5-1-16,-2-3 1 15,0 1-1-15,2-1 0 16,0-6 0-16,-2 2 1 0,0-3-1 16,1 3 0-16,-3 3 1 15,-2 1-1-15,3 0 0 16,-5 2 0-16,3-2 0 16,-1-4 0-16,1-3 0 15,-1-6 0-15,3-4 0 16,-1-5 0-16,0-5 1 15,1-6-1-15,-3-2 0 16,4-3 0-16,2-17 0 16,-7 23 1-16,7-23-1 15,0 0 1-15,0 0 0 16,0 0 0-16,0 0 0 16,0 0 1-16,0 0-1 0,0 0 0 15,0 0 0-15,0 0 0 16,18-14-1-1,-18 14 0-15,28 2-1 16,-2-2 1-16,3 1 0 0,10 3 0 16,7 0 0-16,7-1 0 15,8 3-1-15,9 1 1 16,3 1 0-16,6-1 0 16,8-3 0-16,5 1 0 15,7 1 0-15,4-1-1 16,7 1 1-16,1-5 0 15,5 3 0-15,0 0 0 16,3 1 0-16,4 1 0 0,1-1 0 16,1 1-1-16,2 1 1 15,1 2 0 1,3 2 0-16,7 0-1 16,2 0 1-16,-1 2 0 0,1 2 1 15,0 0-1-15,5-1 0 16,4 1 1-16,6 0-1 15,-1-1 1-15,1 1-1 16,-2 1 1-16,3 1-1 16,2 5 0-16,0 0 1 15,-3 2-1-15,-4 3 0 16,-8 3 0-16,-1 1 0 16,-1 2 0-16,-3-2 0 0,-7 0 0 15,-2-1 0 1,-10 1 0-16,1-2 0 15,-1 0 0-15,3 1 0 16,-4-5 0-16,-1 1 0 0,-1 2 0 16,0-5 0-16,-2-1 0 15,0-1 0-15,-5-3 0 16,-6-1 0-16,-2-3 0 16,-2 1 0-16,-1-2 0 15,-4 0 0-15,-4-2 0 16,2 0 0-16,-6 0 0 15,-1-2 0-15,-6-2 0 16,-4 0 0-16,-5 1 0 16,0-3 0-16,-2 3 0 15,-5-7 0-15,-5-1 0 16,-2 0 0-16,-5-1 0 16,-7-5 0-16,-1 1 0 0,-10-3 0 15,-8 5 0-15,-6-8-14 16,1 5-19-16,-20 6-7 15,7-29-2-15,-23 7-1 16,-12-8-3-16,-10-8 10 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5.1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3F1118-5ECD-4907-838F-64C438D8F6E1}" emma:medium="tactile" emma:mode="ink">
          <msink:context xmlns:msink="http://schemas.microsoft.com/ink/2010/main" type="writingRegion" rotatedBoundingBox="8108,4700 9627,5348 9303,6105 7785,5457"/>
        </emma:interpretation>
      </emma:emma>
    </inkml:annotationXML>
    <inkml:traceGroup>
      <inkml:annotationXML>
        <emma:emma xmlns:emma="http://www.w3.org/2003/04/emma" version="1.0">
          <emma:interpretation id="{156C90E3-6EF2-4891-BFA6-4574812352E8}" emma:medium="tactile" emma:mode="ink">
            <msink:context xmlns:msink="http://schemas.microsoft.com/ink/2010/main" type="paragraph" rotatedBoundingBox="8108,4700 9627,5348 9303,6105 7785,54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D4245E-9332-4188-B75D-751028E9210C}" emma:medium="tactile" emma:mode="ink">
              <msink:context xmlns:msink="http://schemas.microsoft.com/ink/2010/main" type="line" rotatedBoundingBox="8108,4700 9627,5348 9303,6105 7785,5457"/>
            </emma:interpretation>
          </emma:emma>
        </inkml:annotationXML>
        <inkml:traceGroup>
          <inkml:annotationXML>
            <emma:emma xmlns:emma="http://www.w3.org/2003/04/emma" version="1.0">
              <emma:interpretation id="{B64F4C28-B09F-4B6D-AF0F-D263F05A9B4F}" emma:medium="tactile" emma:mode="ink">
                <msink:context xmlns:msink="http://schemas.microsoft.com/ink/2010/main" type="inkWord" rotatedBoundingBox="8108,4700 9627,5348 9303,6105 7785,5457">
                  <msink:destinationLink direction="to" ref="{A9AB9EA0-025E-4ACD-82D0-999F8F069CD2}"/>
                </msink:context>
              </emma:interpretation>
              <emma:one-of disjunction-type="recognition" id="oneOf0">
                <emma:interpretation id="interp0" emma:lang="en-US" emma:confidence="0">
                  <emma:literal>En</emma:literal>
                </emma:interpretation>
                <emma:interpretation id="interp1" emma:lang="en-US" emma:confidence="1">
                  <emma:literal>F N</emma:literal>
                </emma:interpretation>
                <emma:interpretation id="interp2" emma:lang="en-US" emma:confidence="0">
                  <emma:literal>FN</emma:literal>
                </emma:interpretation>
                <emma:interpretation id="interp3" emma:lang="en-US" emma:confidence="0">
                  <emma:literal>For</emma:literal>
                </emma:interpretation>
                <emma:interpretation id="interp4" emma:lang="en-US" emma:confidence="0">
                  <emma:literal>EN</emma:literal>
                </emma:interpretation>
              </emma:one-of>
            </emma:emma>
          </inkml:annotationXML>
          <inkml:trace contextRef="#ctx0" brushRef="#br0">189-4646 85 0,'0'0'34'16,"-26"-22"-3"-16,26 22-10 0,-22 13-2 16,19 12-1-16,-7 6-5 15,10 17-4 1,-3 7-7-16,3 11-1 15,2 4-1-15,-2 3 0 0,-2 1 0 16,2-8 1-16,-2-9-2 16,2-12 1-16,2-12-3 15,-2-12-6-15,0-21-7 16,0 0-6-16,24-21-5 16,-15-13-3-16,6-9-2 15,-2-10-1-15,-1-7 2 16,-2-5 7-16</inkml:trace>
          <inkml:trace contextRef="#ctx0" brushRef="#br0" timeOffset="204.1333">55-4584 52 0,'0'0'18'15,"0"0"3"-15,20 4-9 16,10-15-4-16,6-2-1 15,9-4 0-15,2 1-5 16,3-4-6-16,0 1-5 16,-3 3-7-16,-8 3-4 15,-6 0-4-15,-5 8-5 16,-28 5 5-16,18-4 24 16</inkml:trace>
          <inkml:trace contextRef="#ctx0" brushRef="#br0" timeOffset="391.2576">151-4289 45 0,'20'24'20'16,"4"-11"-5"-16,7-6-17 16,8-1-7-16,3-8-3 15,0 0-5-15,-1-5-2 16,-1 0-1-16,-7-8 20 15</inkml:trace>
          <inkml:trace contextRef="#ctx0" brushRef="#br0" timeOffset="1053.6996">839-4067 39 0,'-4'28'18'0,"-4"-1"3"16,-1-1-9-16,4 5-1 16,-3-1-2-16,3 1 1 15,-2-4-2-15,3-3-1 16,0-4-1-16,4-20 0 15,-4 22-1-15,4-22 0 0,0 0 0 16,-1-16 0-16,2-4 0 16,3-4-1-1,0-6-1-15,-2-12-5 16,3-4-1-16,1-3 0 0,1 1 0 16,0-1 1-16,-3 5 0 15,2 3 0-15,-1 12 0 16,1 7 3-16,-6 22 0 15,0 0 0-15,0 0 1 16,0 0 0-16,11 26 1 16,-4 1 1-16,2 8 2 15,8 9 2-15,3 0-1 0,9 6 1 16,6-5-2-16,6 5 1 16,7-8-3-1,3-3 0-15,3-10-2 16,-3-5-2-16,2-8 0 0,-3-3-1 15,-2-9 1-15,-4-4 0 16,-7-7 0-16,-4-6 1 16,-5-6-1-16,-5-5 0 15,-6-5 0-15,-6-6 0 16,-5-7 0-16,-6 0 0 16,-6-2 1-16,-5 2-1 15,0 1 0-15,-9 3-13 16,9 12-9-16,-4 0-9 0,4 10-2 15,11 16-5-15,-18-28-1 16,18 28 0-16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2.3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101F33-4049-46D9-B462-4F64B18ED7B2}" emma:medium="tactile" emma:mode="ink">
          <msink:context xmlns:msink="http://schemas.microsoft.com/ink/2010/main" type="writingRegion" rotatedBoundingBox="8214,11441 9112,13943 8030,14331 7131,11830">
            <msink:destinationLink direction="with" ref="{5BA4FEC6-5CDA-4147-8B65-40D78A1106FD}"/>
          </msink:context>
        </emma:interpretation>
      </emma:emma>
    </inkml:annotationXML>
    <inkml:traceGroup>
      <inkml:annotationXML>
        <emma:emma xmlns:emma="http://www.w3.org/2003/04/emma" version="1.0">
          <emma:interpretation id="{320DF819-761E-46B4-B97D-9CC6F6900FB5}" emma:medium="tactile" emma:mode="ink">
            <msink:context xmlns:msink="http://schemas.microsoft.com/ink/2010/main" type="paragraph" rotatedBoundingBox="8214,11441 9112,13943 8030,14331 7131,118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C8AF4E-D384-451D-B214-26856DC40236}" emma:medium="tactile" emma:mode="ink">
              <msink:context xmlns:msink="http://schemas.microsoft.com/ink/2010/main" type="line" rotatedBoundingBox="8214,11441 9112,13943 8030,14331 7131,11830"/>
            </emma:interpretation>
          </emma:emma>
        </inkml:annotationXML>
        <inkml:traceGroup>
          <inkml:annotationXML>
            <emma:emma xmlns:emma="http://www.w3.org/2003/04/emma" version="1.0">
              <emma:interpretation id="{E7B089AF-7F16-432B-8667-20AB16BBBE59}" emma:medium="tactile" emma:mode="ink">
                <msink:context xmlns:msink="http://schemas.microsoft.com/ink/2010/main" type="inkWord" rotatedBoundingBox="8214,11441 9112,13943 8030,14331 7131,11830"/>
              </emma:interpretation>
              <emma:one-of disjunction-type="recognition" id="oneOf0">
                <emma:interpretation id="interp0" emma:lang="en-US" emma:confidence="0">
                  <emma:literal>Fig</emma:literal>
                </emma:interpretation>
                <emma:interpretation id="interp1" emma:lang="en-US" emma:confidence="0">
                  <emma:literal>Ing</emma:literal>
                </emma:interpretation>
                <emma:interpretation id="interp2" emma:lang="en-US" emma:confidence="0">
                  <emma:literal>Fog</emma:literal>
                </emma:interpretation>
                <emma:interpretation id="interp3" emma:lang="en-US" emma:confidence="0">
                  <emma:literal>Fig.</emma:literal>
                </emma:interpretation>
                <emma:interpretation id="interp4" emma:lang="en-US" emma:confidence="0">
                  <emma:literal>Fug</emma:literal>
                </emma:interpretation>
              </emma:one-of>
            </emma:emma>
          </inkml:annotationXML>
          <inkml:trace contextRef="#ctx0" brushRef="#br0">-280 3157 58 0,'0'16'25'16,"0"-16"-3"-16,19 20-12 16,-1-16-12-16,8-6-4 15,7 0-2-15,2-1-2 16,5-3-4-16,-1 1-1 0,1-1-5 15,-1 4-3-15,-8-5 7 16,-3 7 16-16</inkml:trace>
          <inkml:trace contextRef="#ctx0" brushRef="#br0" timeOffset="-215.1492">-258 3221 107 0,'10'31'38'15,"-10"-2"1"-15,-6 1-12 16,8 12-20-16,2 9-5 16,1 8 1-16,1 9 0 15,1 3-1-15,-2-1 0 16,1 0-1-16,-4-10-2 15,2-12-4-15,1-6-9 16,-7-20-8-16,2-22-7 16,0 0-3-16,0-31-4 15,-3-15-2-15,4-11-2 0,-2-12 27 16</inkml:trace>
          <inkml:trace contextRef="#ctx0" brushRef="#br0" timeOffset="238.1532">-118 3490 54 0,'15'26'20'15,"1"-6"-9"-15,6-5-16 0,4-2-5 16,4-8-3-16,3 1-7 16,-4-12-3-16,4 1 10 15,-5-12 13 1</inkml:trace>
          <inkml:trace contextRef="#ctx0" brushRef="#br0" timeOffset="936.621">561 3822 66 0,'-11'-18'31'0,"3"0"-2"15,-5-1-9-15,-1-8-8 16,-1 3 0-16,-1-7 2 15,-3 7-1-15,-5-4 0 16,4 12-3-16,-6-2-1 16,2 10-4-16,-1 6-1 15,1 8-3-15,0 10-2 0,2 10-1 16,5 9 1-16,4 7-1 16,8 4 0-1,5 4 0-15,7-3 1 0,6-1 0 16,7-7 1-16,6-10 0 15,3-13 0-15,3-6 0 16,1-10 0-16,0-11 0 16,0-8 0-16,-2-6 0 15,-3-5 0-15,-2-1 1 16,-6-2 0-16,-5 2 0 16,-3 2-1-16,-6 3 0 15,-1 8 0-15,-5 18 1 16,-3-19-1-16,3 19 0 15,0 0 1-15,0 0-1 16,-15 20 0-16,13-3 1 16,2 5-1-16,6 4 0 0,3 5 0 15,6 5 0-15,-1 10 0 16,7 2 0-16,1 3 0 16,0 4 1-16,2 2-1 15,-6 4 0-15,-3-3 0 16,-4-1 1-16,-6-2-1 15,-5-3 0-15,-7-8 0 16,-6-6 1-16,-7-8-2 16,-6-12 0-16,-2-7-11 15,-8-18-11-15,3-8-9 16,-6-18-6-16,6-15-4 16,5-16-2-16,4-20 2 15</inkml:trace>
          <inkml:trace contextRef="#ctx0" brushRef="#br0" timeOffset="-642.4338">-274 2076 95 0,'24'37'36'15,"-6"1"2"-15,2 12-17 16,-1-2-14-16,1 3-1 0,0-1 0 16,0 1-1-16,-1-9 0 15,-1-3-1 1,-1-10-2-16,5-9-2 15,0-7 0-15,4-6 0 0,3-9 1 16,2-3-1-16,4-6 0 16,6-6 0-16,-1-5-1 15,2 0 1-15,1-1 0 16,-3 1-1-16,-3 1 1 16,-4 1-5-16,-2 9-10 15,-12 0-7-15,3 9-6 16,-22 2-6-16,20-1-6 0,-20 1 0 15,0 0 1 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4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9AB9EA0-025E-4ACD-82D0-999F8F069CD2}" emma:medium="tactile" emma:mode="ink">
          <msink:context xmlns:msink="http://schemas.microsoft.com/ink/2010/main" type="inkDrawing" rotatedBoundingBox="8107,5887 8421,8525 7664,8615 7350,5977" semanticType="callout" shapeName="Other">
            <msink:sourceLink direction="to" ref="{B64F4C28-B09F-4B6D-AF0F-D263F05A9B4F}"/>
            <msink:sourceLink direction="from" ref="{DB89B3EF-6228-40C1-B5F0-62FEEDDE97D6}"/>
          </msink:context>
        </emma:interpretation>
      </emma:emma>
    </inkml:annotationXML>
    <inkml:trace contextRef="#ctx0" brushRef="#br0">-512-2986 28 0,'6'-28'22'0,"3"-7"-5"16,6-5-5-16,3-6-1 15,4-3 1-15,4-3 0 16,3-3 0-16,-3 0-3 0,5 2 2 16,-5 2-3-16,5 7 2 15,-8 0 1 1,0 11-2-16,-8 1 0 0,0 12-1 16,-15 20-2-16,18-13 0 15,-18 13-1-15,13 33-2 16,-5-1-2-16,3 6 0 15,1 8 0-15,7 7 0 16,1 2-1-16,4 0 0 16,2 0 1-16,3-5-2 15,4-6 1-15,0-8-1 16,2-6 1-16,-5-8-2 16,-1-7-7-16,-7-10-8 0,6-9-8 15,-28 4-5-15,27-34-3 16,-21 2-1-16,-4-4-1 15,-2-8-2 1</inkml:trace>
    <inkml:trace contextRef="#ctx0" brushRef="#br0" timeOffset="-457.3052">173-1002 56 0,'0'0'37'16,"-17"0"-5"-16,17 0-8 15,-16-27-4-15,4 3-4 16,5 2-3-16,-4-9-4 16,2-4-7-16,-2-2-1 15,2-3 0-15,-2-8 0 16,0-5-1-16,-4-4 0 16,4-11 1-16,-4-3-1 0,2-12 0 15,0-7-1 1,-1-3 1-16,-1-6 0 15,6-8 1-15,-2-4 0 16,3 0-1-16,5-2 1 0,-1 1-1 16,0 5 2-16,2 7-1 15,2 8 0-15,-1 13-1 16,-3 9 1-16,0 10-1 16,-3 14 1-16,1 6-1 15,-5 7 1-15,2 0-1 16,-2 7-3-16,-4-4-10 15,6 12-7-15,-2-4-5 16,11 22-6-16,-15-31-2 16,15 31-1-16,-5-20-1 15,5 20 8-15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7.8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D5C3E41-5A75-4BE2-BE05-D67EF6484871}" emma:medium="tactile" emma:mode="ink">
          <msink:context xmlns:msink="http://schemas.microsoft.com/ink/2010/main" type="writingRegion" rotatedBoundingBox="9517,8787 14880,9693 14651,11048 9288,10143">
            <msink:destinationLink direction="with" ref="{5BA4FEC6-5CDA-4147-8B65-40D78A1106FD}"/>
          </msink:context>
        </emma:interpretation>
      </emma:emma>
    </inkml:annotationXML>
    <inkml:traceGroup>
      <inkml:annotationXML>
        <emma:emma xmlns:emma="http://www.w3.org/2003/04/emma" version="1.0">
          <emma:interpretation id="{0958CF2E-D5C9-4B87-9673-5043AE1EBFA7}" emma:medium="tactile" emma:mode="ink">
            <msink:context xmlns:msink="http://schemas.microsoft.com/ink/2010/main" type="paragraph" rotatedBoundingBox="9517,8787 14880,9693 14651,11048 9288,101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89526B-B283-496A-BDFE-11CB121AA78A}" emma:medium="tactile" emma:mode="ink">
              <msink:context xmlns:msink="http://schemas.microsoft.com/ink/2010/main" type="line" rotatedBoundingBox="9517,8787 14880,9693 14651,11048 9288,10143"/>
            </emma:interpretation>
          </emma:emma>
        </inkml:annotationXML>
        <inkml:traceGroup>
          <inkml:annotationXML>
            <emma:emma xmlns:emma="http://www.w3.org/2003/04/emma" version="1.0">
              <emma:interpretation id="{DB89B3EF-6228-40C1-B5F0-62FEEDDE97D6}" emma:medium="tactile" emma:mode="ink">
                <msink:context xmlns:msink="http://schemas.microsoft.com/ink/2010/main" type="inkWord" rotatedBoundingBox="9517,8787 14880,9693 14651,11048 9288,10143">
                  <msink:destinationLink direction="from" ref="{A9AB9EA0-025E-4ACD-82D0-999F8F069CD2}"/>
                </msink:context>
              </emma:interpretation>
              <emma:one-of disjunction-type="recognition" id="oneOf0">
                <emma:interpretation id="interp0" emma:lang="en-US" emma:confidence="0">
                  <emma:literal>~Epoobe</emma:literal>
                </emma:interpretation>
                <emma:interpretation id="interp1" emma:lang="en-US" emma:confidence="0">
                  <emma:literal>DI probe</emma:literal>
                </emma:interpretation>
                <emma:interpretation id="interp2" emma:lang="en-US" emma:confidence="0">
                  <emma:literal>FF probe</emma:literal>
                </emma:interpretation>
                <emma:interpretation id="interp3" emma:lang="en-US" emma:confidence="0">
                  <emma:literal>teprobe</emma:literal>
                </emma:interpretation>
                <emma:interpretation id="interp4" emma:lang="en-US" emma:confidence="0">
                  <emma:literal>if probe</emma:literal>
                </emma:interpretation>
              </emma:one-of>
            </emma:emma>
          </inkml:annotationXML>
          <inkml:trace contextRef="#ctx0" brushRef="#br0">4102-268 113 0,'0'0'26'0,"-17"39"2"16,8-8-9-16,7 13-8 16,0 9-2-16,6 9-1 15,-2 6 0-15,1 6 1 0,1 1-1 16,-4-2-5-16,2-7-7 15,-8-9-7-15,10-9-7 16,-8-15-5-16,8-15-4 16,-4-18-5-16,0 0 0 15,15-44 1-15,-4 0 3 16,2-16 7-16,-4-14 7 16</inkml:trace>
          <inkml:trace contextRef="#ctx0" brushRef="#br0" timeOffset="293.1974">4104-259 91 0,'-21'11'23'0,"21"-11"0"15,0 0-3-15,8 20-12 16,10-18-6-16,12-4-3 16,6-1-6-1,5-6-4-15,10 1-5 0,3-5-4 16,-1 4-4-16,-7 0-3 15,-6 2-3-15,-8 7 5 16,-32 0 20-16</inkml:trace>
          <inkml:trace contextRef="#ctx0" brushRef="#br0" timeOffset="352.2349">3958 323 51 0,'28'5'8'16,"9"-8"-6"-16,7-7-14 0,0-8-6 16,7 3-2-16,-8-7 10 15,5 2 10-15</inkml:trace>
          <inkml:trace contextRef="#ctx0" brushRef="#br0" timeOffset="1146.7652">4639 455 86 0,'0'0'30'0,"0"0"-1"16,-24-13-4-16,24 13-8 0,-15 24-2 16,15 3-2-16,-9 6-2 15,5 11-4-15,-3 10-1 16,3 8-1-16,-3 6 0 16,1 3-3-16,-1-1-2 15,3-6 0-15,-1-7 0 16,1-9 0-16,4-13 0 15,2-17 0-15,-2-18 0 16,0 0 0-16,15-28 0 16,-13-3 0-16,1-15-1 15,-3-9 0-15,-2-7 1 16,1-2 0-16,-3 0 0 16,4-1 0-16,-2 1 0 0,6 2-2 15,3 5 1-15,8 4 1 16,3 5-1-16,4 6 0 15,6 3 0-15,1 10 0 16,3 7 0-16,1 11 2 16,-4 11-1-16,-1 11 1 15,-6 9 0-15,-6 10-1 16,-5 3 1-16,-9 5-1 16,-9 2 0-16,-6-1 1 15,-9 1 0-15,-6-3-2 16,-3-6 1-16,-4-7 1 15,4-4 0-15,0-7-1 16,7-6-4-16,3-8-4 0,21 1-5 16,-14-22-5-16,21 5-5 15,4-9-4-15,11 2-4 16,0-7-1-16,10-4 3 16,4 1 1-16,5-3 9 15,3 0 5-15</inkml:trace>
          <inkml:trace contextRef="#ctx0" brushRef="#br0" timeOffset="2677.7865">5025 319 93 0,'-2'22'30'15,"-1"7"2"-15,-3-3-7 16,4 11-5-16,-1-2-4 0,3 7-1 16,1-7-5-16,7 1-4 15,1-5-3 1,0-1-3-16,2-6-2 0,-2-8-3 15,-9-16-3-15,21 15-3 16,-21-15-2-16,16-15 0 16,-16 15-1-16,9-35 1 15,-5 12 2-15,-2-7 5 16,0-1 5-16,1-4 3 16,1-2 2-16,5 1 1 15,0-1-1-15,6 0 1 16,2 4-1-16,5 0-1 15,2 8-7-15,0-1-5 0,7 11-4 16,-3 4-4-16,6 6-2 16,-4 5-2-16,3 5-2 15,-2 1-1-15,2 3 5 16,-1 6 6-16,-7-4 7 16,1 0 5-16,-7 2 5 15,-3-6 4-15,-16-7 5 16,20 13 5-16,-20-13 2 15,0 0 0-15,0 0-2 16,0 0-1-16,0 0-3 16,-20-6 1-16,20 6-5 15,-29-2-2-15,10 4-5 16,-3 4 0-16,0 5 1 0,2 9-2 16,0 6 1-1,1 7-2-15,3 0 1 16,3 7 1-16,5 2 2 15,10 4 2-15,2-8 0 0,9-1-1 16,5-9 1-16,8-6-1 16,2-13 0-16,5-5-1 15,-2-12-3-15,2-6-1 16,-3-8-1-16,-5-4 0 16,-4-2 0-16,-5-3-1 15,-9 2 0-15,-3-2 0 16,-6 1-3-16,-5-3-3 15,1 8-3-15,-5-7-4 0,8 9-4 16,-5-7 0 0,12 6-2-16,-2-3-1 15,13 3 2-15,-3 0 4 16,11 0 3-16,-5 2 7 0,4 2 6 16,-4 4 4-16,-18 16 5 15,28-24 6-15,-28 24 5 16,0 0 1-1,0 0-1-15,15 22-3 0,-19 0-2 16,4 13-2-16,-6 5-3 16,5 10-4-16,-3 5-6 15,4 1 0-15,0 3 1 16,4-4-1-16,1-4 0 16,3-3-1-16,3-9 0 15,-2-8 0-15,2-7 0 16,0-8 0-16,-11-16-1 15,18 9 1-15,-18-9 0 0,0 0-1 16,11-27 1-16,-7 5-1 16,1-4 1-16,1-5 0 15,5-4 0-15,4 0-1 16,3-1 2-16,6 1-2 16,0 0 1-16,2 7 0 15,-2 10 1-15,1 5 0 16,-3 10-1-16,-1 8 0 15,-5 8 0-15,-5 9 0 16,0 5 0-16,-5 6 0 16,-1 2-1-16,-6 0 0 15,-5 0 1-15,-5-2-1 0,-4-5 1 16,-1-5 0-16,-6-6 0 16,-2-4-1-16,-4-8 2 15,2-5-1-15,1-3 0 16,1-7 0-16,3 1 0 15,5-4 0-15,16 13 0 16,-15-23 0-16,15 23-1 16,9-19 1-16,-9 19 0 15,35-11 1-15,-11 8-1 16,8-1 0-16,4 0 0 16,7 1 0-16,6-3 1 15,8-3-1-15,2 0 0 16,0-4 0-16,2 0 0 0,-2-2 0 15,-6-1 0-15,-5-3 1 16,-10 1-1-16,-5 0 0 16,-9-4 0-1,-7-2 1-15,-8 2-3 0,-9-2 1 16,-5 4-1-16,-6 0 1 16,-8 5 0-16,-7 6 0 15,-3 9 1-15,-6 9 0 16,-5 9 2-16,-1 8-1 15,6 11 0-15,2 5 0 16,9 6 0-16,9 3 1 16,12 0-2-16,14 1-1 15,13-5 1-15,9-6 0 0,7-12 0 16,6-5 0-16,6-8-2 16,-1-10-12-1,4-2-11-15,-7-10-6 0,0-3-4 16,-7-8-2-16,-6-5-2 15,-4-5 1-15</inkml:trace>
          <inkml:trace contextRef="#ctx0" brushRef="#br0" timeOffset="-677.453">1479 84 97 0,'-13'-18'36'15,"4"-6"-1"-15,7 6-10 16,0-10-11-16,11 8-4 16,2 0-4-16,8 3-4 0,3 3 0 15,7 3-1-15,10 0 0 16,12 3 0-16,17 1 0 16,15 1 0-16,16 3 0 15,12-1 0 1,10 2 1-16,10 2-1 0,10 4 0 15,5-2 0-15,-5 3 0 16,-6-1 0-16,-7 3 0 16,-4 2 0-16,-14 4-1 15,-11 2 1-15,-18-2-1 16,-16 2-1-16,-14 1 1 16,-12 1-2-16,-10-1-10 15,-29-16-7-15,22 13-7 0,-22-13-4 16,0 0-3-16,-24-29-4 15,8 7-1 1,-4-11 3-16,-4-8 25 16</inkml:trace>
          <inkml:trace contextRef="#ctx0" brushRef="#br0" timeOffset="-309.204">3127-310 87 0,'22'0'24'0,"7"2"-2"16,3-2-12-16,10 5-4 15,2 1 0-15,6 7 0 16,-6-1 1-16,4 9 1 0,-6-3 1 16,2 9 1-1,-7 1-1-15,-4 7-1 0,-11 1 0 16,-4 9 0-16,-12 2-2 15,-6 5-2-15,-9 1-1 16,-8 0-3-16,-5-2 1 16,-4-3 0-16,1-2 0 15,-5-6-1-15,3-7 1 16,3-7-4-16,5-4-6 16,1-13-6-16,18-9-5 15,-17 2-6-15,17-2-2 16,11-29-5-16,6 8 0 15,1-8 4-15,6-6 5 16,6 0 5-16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55.1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39C7159-CFE4-4FBC-9B5E-6EEF9A188BF7}" emma:medium="tactile" emma:mode="ink">
          <msink:context xmlns:msink="http://schemas.microsoft.com/ink/2010/main" type="writingRegion" rotatedBoundingBox="1184,8855 4314,8841 4319,9979 1189,9993"/>
        </emma:interpretation>
      </emma:emma>
    </inkml:annotationXML>
    <inkml:traceGroup>
      <inkml:annotationXML>
        <emma:emma xmlns:emma="http://www.w3.org/2003/04/emma" version="1.0">
          <emma:interpretation id="{0E64D9F7-4DBE-4703-9E14-4A2B18B028B4}" emma:medium="tactile" emma:mode="ink">
            <msink:context xmlns:msink="http://schemas.microsoft.com/ink/2010/main" type="paragraph" rotatedBoundingBox="1184,8855 4314,8841 4319,9979 1189,99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51816C-9E4C-4B94-AAAA-4047EEA21F5D}" emma:medium="tactile" emma:mode="ink">
              <msink:context xmlns:msink="http://schemas.microsoft.com/ink/2010/main" type="line" rotatedBoundingBox="1184,8855 4314,8841 4319,9979 1189,9993"/>
            </emma:interpretation>
          </emma:emma>
        </inkml:annotationXML>
        <inkml:traceGroup>
          <inkml:annotationXML>
            <emma:emma xmlns:emma="http://www.w3.org/2003/04/emma" version="1.0">
              <emma:interpretation id="{1AF1CA9F-9A3D-4BF1-8083-05A532D4DC34}" emma:medium="tactile" emma:mode="ink">
                <msink:context xmlns:msink="http://schemas.microsoft.com/ink/2010/main" type="inkWord" rotatedBoundingBox="1329,8625 2641,9253 2182,10210 870,9582"/>
              </emma:interpretation>
              <emma:one-of disjunction-type="recognition" id="oneOf0">
                <emma:interpretation id="interp0" emma:lang="en-US" emma:confidence="0">
                  <emma:literal>If</emma:literal>
                </emma:interpretation>
                <emma:interpretation id="interp1" emma:lang="en-US" emma:confidence="0">
                  <emma:literal>FF</emma:literal>
                </emma:interpretation>
                <emma:interpretation id="interp2" emma:lang="en-US" emma:confidence="0">
                  <emma:literal>Ff</emma:literal>
                </emma:interpretation>
                <emma:interpretation id="interp3" emma:lang="en-US" emma:confidence="0">
                  <emma:literal>Ef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50 43 0,'0'0'20'0,"5"16"-3"0,-5-16-11 16,33-2-3-16,-7 2-1 15,9-3 0-15,7-1 0 16,4-3-1-16,6-1-3 16,-4-1-3-16,0-2-3 0,-6 2-3 15,-4 2-2-15,-12 1-3 16,-9 6-1-16,-17 0 1 15,0 0 9-15</inkml:trace>
          <inkml:trace contextRef="#ctx0" brushRef="#br0" timeOffset="-263.1745">55 103 79 0,'4'36'31'0,"1"8"-4"16,3 11-15-16,-3 6-4 15,4 12 4-15,-5 3-1 16,7 8 2-16,-7-9-1 16,3 0-1-16,-5-9-3 15,3-7-3-15,1-8-13 16,-6-16-8-16,7-9-6 16,-7-26-4-16,0 0-4 15,0 0-4-15,11-42 1 16,-11 0 1-16,0-15 5 15</inkml:trace>
          <inkml:trace contextRef="#ctx0" brushRef="#br0" timeOffset="167.1114">136 325 48 0,'5'16'16'47,"14"-5"-4"-47,8-5-10 0,7-4-7 0,6-4-3 0,0-2-6 0,6-1-4 0,-3-6-4 0,8 5 12 16,-7-3 10-1</inkml:trace>
          <inkml:trace contextRef="#ctx0" brushRef="#br0" timeOffset="607.4058">1105 1110 68 0,'0'0'35'0,"-22"2"-2"16,22-2-7-16,-24-39-9 16,15 13-1-16,-6-12-3 15,4-2-2-15,-9-12-5 16,4-5-2-16,-7-3-4 16,1-4 0-16,0-1 1 15,0 1-2-15,6-2 2 16,1 6-2-16,8 3 2 15,5 7-2-15,7 6 1 0,8 4-2 16,4 5 2 0,3 6-1-16,4 7 0 15,3 3-6-15,8 16-6 16,-5 1-5-16,8 15-5 0,-4 1-2 16,2 12-7-16,-6 3-1 15,-8 6-5-15,-6 7 6 16,-14-5 29-16</inkml:trace>
          <inkml:trace contextRef="#ctx0" brushRef="#br0" timeOffset="835.558">734 853 81 0,'24'4'22'0,"5"-14"-5"0,6-6-20 16,9-2-13-16,13-4-3 16,9-4-6-16,1-5-3 15,8 1 0-15,-7-10 28 16</inkml:trace>
        </inkml:traceGroup>
        <inkml:traceGroup>
          <inkml:annotationXML>
            <emma:emma xmlns:emma="http://www.w3.org/2003/04/emma" version="1.0">
              <emma:interpretation id="{CD4EB858-D8F8-4346-B38C-51C8A0A46B79}" emma:medium="tactile" emma:mode="ink">
                <msink:context xmlns:msink="http://schemas.microsoft.com/ink/2010/main" type="inkWord" rotatedBoundingBox="3564,8844 4314,8841 4319,9777 3568,9781"/>
              </emma:interpretation>
              <emma:one-of disjunction-type="recognition" id="oneOf1">
                <emma:interpretation id="interp5" emma:lang="en-US" emma:confidence="1">
                  <emma:literal>&lt;</emma:literal>
                </emma:interpretation>
                <emma:interpretation id="interp6" emma:lang="en-US" emma:confidence="0">
                  <emma:literal>L</emma:literal>
                </emma:interpretation>
                <emma:interpretation id="interp7" emma:lang="en-US" emma:confidence="0">
                  <emma:literal>a</emma:literal>
                </emma:interpretation>
                <emma:interpretation id="interp8" emma:lang="en-US" emma:confidence="0">
                  <emma:literal>h</emma:literal>
                </emma:interpretation>
                <emma:interpretation id="interp9" emma:lang="en-US" emma:confidence="0">
                  <emma:literal>•</emma:literal>
                </emma:interpretation>
              </emma:one-of>
            </emma:emma>
          </inkml:annotationXML>
          <inkml:trace contextRef="#ctx0" brushRef="#br0" timeOffset="-932.6223">3044-33 3 0,'0'0'20'0,"0"0"-4"0,0 0-2 15,0 0-1-15,0 0 2 16,0 0 2-16,0 0 0 16,-20-2 0-16,20 2 1 15,-19 17-2-15,19-17-2 16,-27 25-1-16,10-6-3 15,-5 1-2-15,-2 9-1 16,-5 4-2-16,-4 4-3 16,-4 3-2-16,-3 4 1 0,-5 2-1 15,-1 2 1-15,-1-2-1 16,1-2 0 0,0-4 0-16,5-1 1 0,2-5-2 15,10-6 1-15,3-6 0 16,8-7 0-16,18-15 0 15,-11 22-1-15,11-22 1 16,18 9-1-16,2-7 1 16,6 0-1-16,9 1 1 15,8 3 0-15,4 1-1 16,5 2 1-16,9 2-1 16,1 2 1-16,1 4 0 15,-1-1 0-15,-3 2 0 16,-6 4 0-16,-5 0 0 0,-9 2 0 15,-13-2 0-15,-6-2 1 16,-7 4-10 0,-13-24-9-16,5 31-8 0,-5-31-6 15,0 0-3-15,-20 10-1 16,20-10-3-16,-22-26 12 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37.8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59A452-0338-4026-9AF4-D57B6A36B078}" emma:medium="tactile" emma:mode="ink">
          <msink:context xmlns:msink="http://schemas.microsoft.com/ink/2010/main" type="inkDrawing" rotatedBoundingBox="3150,5589 13085,13968 9255,18510 -679,10131" semanticType="callout" shapeName="Other">
            <msink:sourceLink direction="with" ref="{553D2DDA-DFDE-4624-A7DB-6188341E7F65}"/>
            <msink:sourceLink direction="with" ref="{75CC7CE8-5615-412C-A75C-F6A0573873F5}"/>
          </msink:context>
        </emma:interpretation>
      </emma:emma>
    </inkml:annotationXML>
    <inkml:trace contextRef="#ctx0" brushRef="#br0">0-7 78 0,'18'4'22'15,"2"-2"1"-15,-20-2-2 16,35 7-2-16,-35-7-1 15,35 24-1-15,-26-8-2 16,2 14-2-16,-9 1-2 16,2 15-3-16,-6 9-8 15,4 9 0-15,-4 11 0 16,0 8 0-16,2 10 0 16,0 10-1-16,2 7 1 15,0 9 0-15,2 8 0 0,-3 1 0 16,3 3 0-16,0 2-1 15,-2-4 0-15,-1 1 1 16,3 0-1-16,-2-5 0 16,-2-2 1-16,2 2-2 15,-2-1 2-15,0 1-1 16,0 2 1-16,-2 3 0 16,2-2 0-16,0 3-1 15,-2 2 1-15,0-1 1 16,0-1-1-16,-3 1 1 15,1-2-2-15,-1 2 3 16,-1-2-2-16,2-1 1 16,1-6 0-16,3 3-2 0,0-3 2 15,5 2-2-15,3 1 2 16,1-5-1-16,4 2 1 16,0-2-3-1,1-5 2-15,-1-6 0 0,2-5 0 16,-2-5 0-16,-2-4 1 15,2-3-2-15,-6-3 0 16,2-4 2-16,0 4-1 16,1 2 0-16,-3 3 0 15,2-5 1-15,0-4-1 16,1-1 0-16,-5-3 1 16,2 3-1-16,-1-8 1 15,-2-6-2-15,-2-1 1 0,-2-2 0 16,-2-2 0-16,-2-4 0 15,2-7 0-15,-2-3 0 16,-1-5 0 0,1-3 1-16,1 0-1 0,1-1 0 15,-2 1 1-15,2 1-1 16,2 3 0-16,-2 2 1 16,1 1-1-16,-1 2 0 15,2 0 0-15,-2-5 1 16,2-2-1-16,0-2 0 15,-2-4 0-15,2-7 0 16,0 0 1-16,2-3-1 16,-2-3 0-16,0-1 1 0,2 0-1 15,-2-4 1-15,2-2-1 16,-2 0 0 0,0-4 1-16,0-16-1 15,1 24 1-15,-1-24-1 0,-1 17 1 16,1-17-1-16,0 0 1 15,5 22 0-15,-5-22 0 16,0 0-1-16,22 16 0 16,-22-16 0-16,30 10 0 15,-10-9 0-15,4 1 0 16,5 2 0-16,6 0 0 16,6-1 0-16,5 3 0 0,1-1 0 15,9 3 0 1,4 3 0-16,3 0 0 15,3 0 0-15,4-2 0 16,4 2 0-16,1-2 0 0,6 2 0 16,5 0 0-16,4 0 0 15,2 0 0-15,0 2 0 16,6 3 0-16,-2 3 0 16,5-3 0-16,2 2 0 15,2 1 0-15,1-3 0 16,3 1 0-16,1-3 0 15,1 1 0-15,3 0 0 16,0 5 0-16,2-3 0 16,3 1 0-16,-1 0 0 15,3 1 0-15,1 1 0 16,1 0 0-16,0-2 0 16,2-1 0-16,0 1 0 0,0-3 0 15,0-1 0-15,1-1 0 16,0 2 0-16,3-6 0 15,4 0 0-15,3 0 0 16,4-1 0-16,-1 1 0 16,7-2 0-16,-1 1 0 15,6-3 0-15,5-1 0 16,-1 1 0-16,-3-3 0 16,-1 0 0-16,0 0 0 15,2-2 0-15,1 2 0 16,-3-1 0-16,-2-1 0 15,0 2 0-15,0 2 0 16,2-2 0-16,0 2 0 0,-2-1 0 16,-4 5 0-16,0-5 0 15,3 5 0-15,-1-1 0 16,2-2 0-16,-4 3 0 16,-3-1 0-16,-6-1 0 15,-4-1 0-15,-5 1 0 16,-4-3 0-16,-10 1 0 15,-12 0 0-15,-7-3 0 16,-14-1 0-16,-13-5 0 16,-3 5-28-16,-22-6-11 15,-10-1-2-15,-21-9-3 16,-15-8-2-16,-16-8-1 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51.6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DF794B-61B0-4E3D-84E8-9EC893771D85}" emma:medium="tactile" emma:mode="ink">
          <msink:context xmlns:msink="http://schemas.microsoft.com/ink/2010/main" type="writingRegion" rotatedBoundingBox="1400,6584 2469,6584 2469,7371 1400,7371"/>
        </emma:interpretation>
      </emma:emma>
    </inkml:annotationXML>
    <inkml:traceGroup>
      <inkml:annotationXML>
        <emma:emma xmlns:emma="http://www.w3.org/2003/04/emma" version="1.0">
          <emma:interpretation id="{D885DCA1-82E9-4645-94D0-19C99F060B6D}" emma:medium="tactile" emma:mode="ink">
            <msink:context xmlns:msink="http://schemas.microsoft.com/ink/2010/main" type="paragraph" rotatedBoundingBox="1400,6584 2469,6584 2469,7371 1400,73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18B005-5734-46AB-972D-C857ECF7F7EE}" emma:medium="tactile" emma:mode="ink">
              <msink:context xmlns:msink="http://schemas.microsoft.com/ink/2010/main" type="line" rotatedBoundingBox="1400,6584 2469,6584 2469,7371 1400,7371"/>
            </emma:interpretation>
          </emma:emma>
        </inkml:annotationXML>
        <inkml:traceGroup>
          <inkml:annotationXML>
            <emma:emma xmlns:emma="http://www.w3.org/2003/04/emma" version="1.0">
              <emma:interpretation id="{553D2DDA-DFDE-4624-A7DB-6188341E7F65}" emma:medium="tactile" emma:mode="ink">
                <msink:context xmlns:msink="http://schemas.microsoft.com/ink/2010/main" type="inkWord" rotatedBoundingBox="1400,6584 2469,6584 2469,7371 1400,7371">
                  <msink:destinationLink direction="with" ref="{C959A452-0338-4026-9AF4-D57B6A36B078}"/>
                </msink:context>
              </emma:interpretation>
              <emma:one-of disjunction-type="recognition" id="oneOf0">
                <emma:interpretation id="interp0" emma:lang="en-US" emma:confidence="0">
                  <emma:literal>20</emma:literal>
                </emma:interpretation>
                <emma:interpretation id="interp1" emma:lang="en-US" emma:confidence="0">
                  <emma:literal>or</emma:literal>
                </emma:interpretation>
                <emma:interpretation id="interp2" emma:lang="en-US" emma:confidence="0">
                  <emma:literal>10</emma:literal>
                </emma:interpretation>
                <emma:interpretation id="interp3" emma:lang="en-US" emma:confidence="0">
                  <emma:literal>on</emma:literal>
                </emma:interpretation>
                <emma:interpretation id="interp4" emma:lang="en-US" emma:confidence="0">
                  <emma:literal>00</emma:literal>
                </emma:interpretation>
              </emma:one-of>
            </emma:emma>
          </inkml:annotationXML>
          <inkml:trace contextRef="#ctx0" brushRef="#br0">851-2841 74 0,'6'-18'27'0,"3"-6"-1"15,7 0-4-15,-1-7-11 16,9 7-2-16,-2 0-1 16,7 6-1-16,-5 2-2 15,4 8 0-15,-4 8-1 16,2 9 2-16,-4 10-1 0,-2 10-1 16,-4 8-1-16,-3 5-4 15,-2 7-4-15,-5-1 0 16,-2 7-3-16,-4-5-1 15,-4 1-1-15,-4-11 0 16,3-1-2-16,-6-8 3 16,4-5 2-16,-3-6 0 15,10-20 2-15,-16 20 1 16,16-20 0-16,0 0 1 16,0 0 3-16,-2-18 0 15,2 18 0-15,24-19 0 16,-6 12 1-16,6 2-1 15,4 1 1-15,3 4 0 0,4 4-1 16,0 3 0-16,2-2-2 16,-6 1-5-16,2-2-7 15,-5-1-2-15,-3-5-2 16,-4-5-4-16,-7-13-1 16,1-8 6-16</inkml:trace>
          <inkml:trace contextRef="#ctx0" brushRef="#br0" timeOffset="512.8873">1712-3250 122 0,'-19'11'35'0,"-8"-7"-3"0,5 1-11 16,-6-5-6-16,6 6-5 16,-4-2-3-16,1 5-5 15,-1 2-2-15,2 3 0 16,2 7 0-16,2 6 0 16,5 12-1-16,2 8 1 15,8 10 0-15,3 7 0 16,4 6-1-16,7-2 1 0,5 2 0 15,9-13 0-15,2-13 1 16,8-15 0 0,4-16 0-16,5-11 0 15,4-17 0-15,2-9 1 16,-2-9 0-16,-3-2-1 0,-5 0 0 16,-5-1 0-16,-5 3-2 15,-8 0 1-15,-7 3-1 16,-9 3 0-16,-6 1 0 15,-7-1-1-15,-8-1 1 16,-7 2 0-16,-3 3 0 16,-6 1 0-16,-4 5-7 15,-4-1-9-15,6 10-11 0,2-1-3 16,9 4-1 0,6-8-2-16,14-7-2 15,8-12-1-15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49.7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554C66-99D2-48D1-974C-14FD390514E4}" emma:medium="tactile" emma:mode="ink">
          <msink:context xmlns:msink="http://schemas.microsoft.com/ink/2010/main" type="writingRegion" rotatedBoundingBox="-650,10463 3113,7037 5200,9330 1436,12757"/>
        </emma:interpretation>
      </emma:emma>
    </inkml:annotationXML>
    <inkml:traceGroup>
      <inkml:annotationXML>
        <emma:emma xmlns:emma="http://www.w3.org/2003/04/emma" version="1.0">
          <emma:interpretation id="{417B78B9-CAFD-421E-81E1-687B67E5241F}" emma:medium="tactile" emma:mode="ink">
            <msink:context xmlns:msink="http://schemas.microsoft.com/ink/2010/main" type="paragraph" rotatedBoundingBox="87,9792 3113,7037 4299,8340 1273,1109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C10D077-B2B3-4A07-8BBA-946143BBD53F}" emma:medium="tactile" emma:mode="ink">
              <msink:context xmlns:msink="http://schemas.microsoft.com/ink/2010/main" type="line" rotatedBoundingBox="87,9792 3113,7037 4299,8340 1273,11095"/>
            </emma:interpretation>
          </emma:emma>
        </inkml:annotationXML>
        <inkml:traceGroup>
          <inkml:annotationXML>
            <emma:emma xmlns:emma="http://www.w3.org/2003/04/emma" version="1.0">
              <emma:interpretation id="{1B904CB9-6BDB-43E9-976D-6D41F12F02D2}" emma:medium="tactile" emma:mode="ink">
                <msink:context xmlns:msink="http://schemas.microsoft.com/ink/2010/main" type="inkWord" rotatedBoundingBox="1302,8686 3113,7037 4299,8340 2488,9989"/>
              </emma:interpretation>
              <emma:one-of disjunction-type="recognition" id="oneOf0">
                <emma:interpretation id="interp0" emma:lang="en-US" emma:confidence="0">
                  <emma:literal>fit</emma:literal>
                </emma:interpretation>
                <emma:interpretation id="interp1" emma:lang="en-US" emma:confidence="0">
                  <emma:literal>Fist E</emma:literal>
                </emma:interpretation>
                <emma:interpretation id="interp2" emma:lang="en-US" emma:confidence="0">
                  <emma:literal>ifs E</emma:literal>
                </emma:interpretation>
                <emma:interpretation id="interp3" emma:lang="en-US" emma:confidence="0">
                  <emma:literal>Fit</emma:literal>
                </emma:interpretation>
                <emma:interpretation id="interp4" emma:lang="en-US" emma:confidence="0">
                  <emma:literal>Ifs E</emma:literal>
                </emma:interpretation>
              </emma:one-of>
            </emma:emma>
          </inkml:annotationXML>
          <inkml:trace contextRef="#ctx0" brushRef="#br0">983-1357 102 0,'0'0'33'0,"-14"33"-3"16,14-2-8 0,0 4-7-16,9 11-4 0,0 4-3 15,8 5 0-15,-3 1-2 16,3 3 0-16,1-2-5 15,-3-6 0-15,0-3-7 16,-6-13-9-16,4-2-8 16,-13-33-4-16,16 24-6 15,-16-24-2-15,13-35 2 16,-11-4-2-16,5-10 6 16</inkml:trace>
          <inkml:trace contextRef="#ctx0" brushRef="#br0" timeOffset="450.1838">1401-1412 92 0,'0'0'29'0,"-17"26"-2"16,17-26-6-16,-25 22-5 15,8-13-3-15,4 8-4 16,-5-3-2-16,-1 6-2 15,-1-1-3-15,2 5-1 16,-1 5-3-16,3-2-1 0,3 3 0 16,6-5 0-1,5 1-1-15,4-9 1 16,-2-17 2-16,27 20 0 16,-3-18 2-16,7-2 3 0,3-2 1 15,2 4 0-15,-1-2 0 16,0 7 0-16,-2 2 0 15,-1 4-1-15,-8 3-1 16,-2 5-2-16,-8 3-1 16,-3-1 0-16,-5 3 1 15,-2 3-1-15,-10 1 0 16,0-1 0-16,-3-1-1 16,-5-6-5-16,1-4-8 15,-9-11-6-15,5-7-5 16,-9-16-5-16,8-10-1 15,-8-18-3-15,6-13 2 16,0-11 4-16,3-9 9 0</inkml:trace>
          <inkml:trace contextRef="#ctx0" brushRef="#br0" timeOffset="637.8863">1292-1390 113 0,'10'20'34'15,"-10"-20"-1"-15,29-5-5 16,-12-4-12-16,12-1-5 16,2 1-10-16,2-7-16 15,13 7-11-15,-5-12-7 16,5 1 0-16,-7-5-2 16,7-5-2-16,-6-5 1 0</inkml:trace>
          <inkml:trace contextRef="#ctx0" brushRef="#br0" timeOffset="-493.9256">2107-909 66 0,'41'0'27'15,"3"0"0"-15,6-2-9 16,3-2 1-16,10 6 1 16,-6-7-3-16,9 6-3 15,-6-2-2-15,5 4-3 16,-6-3-3-16,0 8-1 15,-6-1-2-15,-3 2-4 16,-8 6-1-16,-5-2-3 16,-6 7-9-16,-13-4-9 0,-3 3-8 15,-15-19-4-15,4 22-6 16,-4-22-1-16,-17-2 3 16</inkml:trace>
          <inkml:trace contextRef="#ctx0" brushRef="#br0" timeOffset="1201.1766">2304-2261 57 0,'55'9'22'0,"4"-3"2"16,7-1-5-16,-1-7 2 15,5 4-1-15,-6-7-1 16,6 5-3-16,-13-6-3 16,2 6-2-16,-8-2-4 15,-6 2-8-15,-1 8-12 16,-15-3-9-16,2 4-7 15,-12 2-5-15,-19-11-4 0,14 17-2 16,-14-17 0-16</inkml:trace>
          <inkml:trace contextRef="#ctx0" brushRef="#br0" timeOffset="-8385.7991">-148 26 111 0,'4'24'40'0,"-4"-24"0"16,18 4-13-16,8-10-13 15,2-14-7-15,8 0 0 16,5-6-6-16,1-5-5 15,6 5-12-15,-8-7-5 16,3 13-4-16,-14-2-4 16,2 13-5-16,-14 2-3 15,-17 7 1-15,0 0 6 16,-2 18 16-16</inkml:trace>
          <inkml:trace contextRef="#ctx0" brushRef="#br0" timeOffset="-8635.8303">7 0 112 0,'-4'50'39'15,"2"-6"-2"-15,6 13-17 16,0-6-7-16,8 8-3 16,-1-8 0-16,12 6 1 15,-3-4-8-15,4-1-3 0,-2-3 0 16,-4-5 0-16,-1-5 0 15,-3-10 0-15,1-1-13 16,-15-28-8-16,15 22-8 16,-15-22-5-16,-2-33-6 15,-7-4 0-15,-4-11-2 16,-7-14 7-16</inkml:trace>
          <inkml:trace contextRef="#ctx0" brushRef="#br0" timeOffset="-8191.279">62 347 103 0,'0'0'35'16,"29"11"-2"-16,-12-20-14 16,5-6-17-16,4 1-12 15,-1-7-10-15,5 1-10 16,-4 2-4-16,1 0-1 15,-1 1-2-15,-2 2 12 16</inkml:trace>
          <inkml:trace contextRef="#ctx0" brushRef="#br0" timeOffset="-7750.0663">799 593 95 0,'0'0'42'0,"0"0"-3"15,0 0-9 1,0 0-7-16,0 0-5 15,-23-18-10-15,8-1-8 16,-9-6 0-16,-5-12 0 0,-8-5 0 16,-6-6 0-16,3 0 0 15,-2 1 0-15,1 1 0 16,6 5 0-16,4 5 0 16,11 8 0-16,9 4 0 15,13 4 0-15,9 2 0 16,7-4-6-16,17 7-9 15,2-9 0-15,16 12-3 16,-3-9-1-16,12 10-4 16,-8-3-4-16,3 8-3 15,-8 4 5-15,-10 2 5 0,-10 8 1 16,-12 3 0 0,-10 11 1-16</inkml:trace>
          <inkml:trace contextRef="#ctx0" brushRef="#br0" timeOffset="-7562.8858">597 408 142 0,'-11'24'36'15,"11"-24"-1"-15,0 0-10 16,0 0-10-16,20 1-13 16,6-12-2-16,5-1 0 15,4-3 0-15,-2-7-13 16,12 5-20-16,-5-7-9 15,1 1 1-15,-7-7-4 16,-2-3-2-16</inkml:trace>
        </inkml:traceGroup>
      </inkml:traceGroup>
    </inkml:traceGroup>
    <inkml:traceGroup>
      <inkml:annotationXML>
        <emma:emma xmlns:emma="http://www.w3.org/2003/04/emma" version="1.0">
          <emma:interpretation id="{9596CD0A-360D-410B-849C-5B1FFCC33EFF}" emma:medium="tactile" emma:mode="ink">
            <msink:context xmlns:msink="http://schemas.microsoft.com/ink/2010/main" type="paragraph" rotatedBoundingBox="151,11043 3451,9616 3857,10554 557,119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991650-938C-4692-9A32-46DC9ED9DB7C}" emma:medium="tactile" emma:mode="ink">
              <msink:context xmlns:msink="http://schemas.microsoft.com/ink/2010/main" type="line" rotatedBoundingBox="151,11043 3451,9616 3857,10554 557,11981"/>
            </emma:interpretation>
          </emma:emma>
        </inkml:annotationXML>
        <inkml:traceGroup>
          <inkml:annotationXML>
            <emma:emma xmlns:emma="http://www.w3.org/2003/04/emma" version="1.0">
              <emma:interpretation id="{7A1F8631-40C9-4C12-AD2F-3C8FD280702A}" emma:medium="tactile" emma:mode="ink">
                <msink:context xmlns:msink="http://schemas.microsoft.com/ink/2010/main" type="inkWord" rotatedBoundingBox="151,11043 3451,9616 3857,10554 557,11981"/>
              </emma:interpretation>
              <emma:one-of disjunction-type="recognition" id="oneOf1">
                <emma:interpretation id="interp5" emma:lang="en-US" emma:confidence="0">
                  <emma:literal>onion</emma:literal>
                </emma:interpretation>
                <emma:interpretation id="interp6" emma:lang="en-US" emma:confidence="0">
                  <emma:literal>anion</emma:literal>
                </emma:interpretation>
                <emma:interpretation id="interp7" emma:lang="en-US" emma:confidence="0">
                  <emma:literal>canoe</emma:literal>
                </emma:interpretation>
                <emma:interpretation id="interp8" emma:lang="en-US" emma:confidence="0">
                  <emma:literal>anon</emma:literal>
                </emma:interpretation>
                <emma:interpretation id="interp9" emma:lang="en-US" emma:confidence="0">
                  <emma:literal>ancon</emma:literal>
                </emma:interpretation>
              </emma:one-of>
            </emma:emma>
          </inkml:annotationXML>
          <inkml:trace contextRef="#ctx0" brushRef="#br0" timeOffset="-4133.038">-8 1277 70 0,'0'0'36'15,"-29"-9"1"-15,8 2-4 16,21 7-10-16,-36 0-5 15,36 0-2-15,-35 12-5 16,35-12-2-16,-30 28-7 16,17-4-2-16,2 7 0 0,0 6 0 15,4 9 0 1,1 3 0-16,4 8 0 16,6 2 0-16,7-1 0 15,4-6 0-15,7-3 0 0,4-8 0 16,7-10 0-16,2-7 0 15,3-6-3-15,-3-18-10 16,4 0-7-16,-11-13-8 16,1-2-5-16,-7-8 0 15,-5-3-1-15,-8-11 0 16,-2-1 5-16</inkml:trace>
          <inkml:trace contextRef="#ctx0" brushRef="#br0" timeOffset="-3585.2995">145 1422 110 0,'-4'37'28'0,"-5"1"1"16,7 6-10-16,-2-2-6 16,8 1-4-16,1-7-1 15,5 1-1-15,1-9-1 16,2-5-4-16,-13-23-4 15,25 15-4-15,-25-15-3 16,17-22-3-16,-12 2 0 16,-6-13 0-16,-3 0-1 15,-7-13 1-15,-2 2 3 16,-4-4 5-16,-3 4 9 16,5 11 8-16,-5 0 2 0,9 17 0 15,11 16 0-15,-16-8 0 16,16 8 0-16,7 39-3 15,8-10-4-15,5 4-6 16,9 4-2-16,6-2 0 16,9-4 0-16,6-4 0 15,3-6 0-15,1-9 0 16,-5-4 0-16,1-10 0 16,-9-9 0-16,-6-7 0 15,-10-6 0-15,-10-6 0 16,-9-3 0-16,-10-1 0 15,-5 1 0-15,-8 1-5 16,1 7-2-16,-10 1-2 0,6 7-2 16,-10-1-4-16,10 7-3 15,-6-2-2-15,10 8-3 16,-5-6 0 0,21 11-2-16,-22-17 0 0,22 17 2 15,-9-22 3-15,9 6 2 16,4-3 6-16</inkml:trace>
          <inkml:trace contextRef="#ctx0" brushRef="#br0" timeOffset="-3276.997">295 947 108 0,'-16'-7'30'16,"23"23"3"-16,10-1-7 0,20 16-9 16,9-2-6-16,14 15-1 15,5 0-1-15,8 6-2 16,1-6-3-16,-4-2-4 16,-4-2 0-16,-13 1-1 15,-10-1 1-15,-12-1-1 16,-13 1 0-16,-10-3-11 15,-7 5-9-15,-13-5-5 16,-1 1-5-16,-11-12-3 0,7-10 1 16,-5-12-1-1,22-4-2-15</inkml:trace>
          <inkml:trace contextRef="#ctx0" brushRef="#br0" timeOffset="-1110.6368">1866 301 87 0,'-16'31'29'16,"-1"-20"2"-16,3 6-9 16,-7-6-4-16,21-11-3 15,-35 26-1-15,22-10-3 16,13-16-3-16,-25 35-5 16,17-9-3-16,3 5 0 15,3 7 0-15,2 5 0 16,6 2-1-16,1 3 1 0,6-2 0 15,5-2 1 1,4-7 0-16,2-6 0 0,0-15 0 16,4-6 1-1,-4-14 1-15,3-9-1 0,-5-11 0 16,-2-11-1-16,-5-5 0 16,-2-4 0-16,-6-2-1 15,-3-2 0-15,-8 4 0 16,-5 2-1-16,-4 4 0 15,-9 7 0-15,-2 5-1 16,-1 2 0-16,1 11-5 16,-6-1-8-16,14 10-6 15,-3-3-7-15,19 7-5 16,0 0-6-16,-16-15 0 0,18-9-1 16,5-15 17-1</inkml:trace>
          <inkml:trace contextRef="#ctx0" brushRef="#br0" timeOffset="-2112.9034">2468 538 50 0,'0'0'29'0,"0"0"-2"0,20 22-2 16,-20-22-1-16,24 2-4 16,-24-2-3-16,40-6-2 15,-16 1-1 1,11 3-4-16,-5 0-2 0,7 2-4 16,-1 7-5-16,5 1 1 15,1 5 0-15,2 1-1 16,2 1 0-16,4 3 1 15,3 1 0-15,2-3 0 16,-1 1 0-16,-3-3 0 16,-5-1-1-16,-7-7-10 15,-2 5-11-15,-17-11-9 16,-4 2-2-16,-16-2-2 16,0 0-2-16,-31-30-1 15</inkml:trace>
          <inkml:trace contextRef="#ctx0" brushRef="#br0" timeOffset="-1581.0379">1410 428 67 0,'-11'16'29'0,"11"-16"-1"15,-7 21-4-15,12-1-6 16,-7-4-3-16,12 10-1 0,-3 1-1 15,8 8-1-15,-4 2-3 16,7 5-2-16,-1 2-3 16,-3 0-2-16,5 8-3 15,-4-7 0-15,1 1-6 16,-7-11-11-16,8-4-6 16,-10-11-6-16,-7-20-1 15,17 2-3-15,-8-27 2 16,-5-18 0-16,1-12 6 15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55.9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D64BEBA-3004-4E40-96FA-41DC40698E36}" emma:medium="tactile" emma:mode="ink">
          <msink:context xmlns:msink="http://schemas.microsoft.com/ink/2010/main" type="writingRegion" rotatedBoundingBox="7429,13912 8416,14603 7907,15330 6920,14638"/>
        </emma:interpretation>
      </emma:emma>
    </inkml:annotationXML>
    <inkml:traceGroup>
      <inkml:annotationXML>
        <emma:emma xmlns:emma="http://www.w3.org/2003/04/emma" version="1.0">
          <emma:interpretation id="{6F273F95-32AB-4F1F-8226-8A9C35DFF137}" emma:medium="tactile" emma:mode="ink">
            <msink:context xmlns:msink="http://schemas.microsoft.com/ink/2010/main" type="paragraph" rotatedBoundingBox="7429,13912 8416,14603 7907,15330 6920,146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E8D31C-26AE-4816-8A1C-0BBCEB9EB8CF}" emma:medium="tactile" emma:mode="ink">
              <msink:context xmlns:msink="http://schemas.microsoft.com/ink/2010/main" type="line" rotatedBoundingBox="7430,13912 8416,14603 7907,15330 6920,14638"/>
            </emma:interpretation>
          </emma:emma>
        </inkml:annotationXML>
        <inkml:traceGroup>
          <inkml:annotationXML>
            <emma:emma xmlns:emma="http://www.w3.org/2003/04/emma" version="1.0">
              <emma:interpretation id="{8B7F278A-FF80-4385-B06B-C55203992088}" emma:medium="tactile" emma:mode="ink">
                <msink:context xmlns:msink="http://schemas.microsoft.com/ink/2010/main" type="inkWord" rotatedBoundingBox="7430,13912 8416,14603 7907,15330 6920,14638"/>
              </emma:interpretation>
              <emma:one-of disjunction-type="recognition" id="oneOf0">
                <emma:interpretation id="interp0" emma:lang="en-US" emma:confidence="0">
                  <emma:literal>the</emma:literal>
                </emma:interpretation>
                <emma:interpretation id="interp1" emma:lang="en-US" emma:confidence="0">
                  <emma:literal>&amp; u</emma:literal>
                </emma:interpretation>
                <emma:interpretation id="interp2" emma:lang="en-US" emma:confidence="0">
                  <emma:literal>+ u</emma:literal>
                </emma:interpretation>
                <emma:interpretation id="interp3" emma:lang="en-US" emma:confidence="0">
                  <emma:literal>ice</emma:literal>
                </emma:interpretation>
                <emma:interpretation id="interp4" emma:lang="en-US" emma:confidence="0">
                  <emma:literal>• u</emma:literal>
                </emma:interpretation>
              </emma:one-of>
            </emma:emma>
          </inkml:annotationXML>
          <inkml:trace contextRef="#ctx0" brushRef="#br0">6948 4663 123 0,'0'0'33'0,"6"31"-1"16,-8-7-6-16,9 11-8 0,-1 2-6 16,7 10-6-16,0 1-4 15,0 3-2-15,7 1-1 16,-2-8-6-16,6 0-9 15,-9-17-7-15,3-1-5 16,-18-26-4-16,26 7-1 16,-17-25 0-16,-2-4 1 15,-3-15 5-15</inkml:trace>
          <inkml:trace contextRef="#ctx0" brushRef="#br0" timeOffset="527.6535">7290 4714 95 0,'-13'21'26'16,"-5"-1"2"-16,5 5-2 15,-1-2-8-15,8 6-3 16,-1 0-3-16,7 8-1 15,0 0-3-15,7 1-1 16,0 1-3-16,4-1-4 16,4-3 0-16,0-2 0 15,3-7 0-15,4-8 1 0,0-5 0 16,2-6 0-16,0-7 0 16,2-7 0-16,-2-6-1 15,0-5 0 1,-2-6 0-16,-2 2 0 0,-4-6 0 15,-1 3 0-15,-4 1 0 16,-3 2 0-16,-5 0 0 16,1 3 0-16,-4 19 0 15,-4-31 0-15,4 31 0 16,-11-24 0-16,11 24 0 16,-16-11 0-16,16 11 0 15,-21 8 0-15,21-8-2 16,-22 33 1-16,13-8-1 0,2 7 0 15,5 4 0-15,2 1-4 16,11 7-7 0,0-15-8-16,11 3-7 15,-2-18-4-15,8-8 0 0,-4-25-1 16,2-14-1-16,-10-20 3 16</inkml:trace>
          <inkml:trace contextRef="#ctx0" brushRef="#br0" timeOffset="-801.7204">6877 4078 118 0,'0'0'32'0,"-19"29"1"15,7-12-12-15,12 14-6 16,-4 0-5-16,8 13-2 15,-1 2-2-15,5 7-2 0,1 2-2 16,0 2-1-16,2 0 0 16,0-4 0-16,-4-7-1 15,1-7-2-15,1-6-11 16,-7-17-6 0,-2-16-4-16,0 0-5 0,16 4-5 15,-14-23 1-15,5 1-1 16,-5-8 3-16,2-1 7 15</inkml:trace>
          <inkml:trace contextRef="#ctx0" brushRef="#br0" timeOffset="-216.074">6627 4621 112 0,'3'27'30'0,"-12"-3"2"16,6 13-7-16,-8-6-9 15,5 8-6-15,-1-3-1 16,5 3-1-16,0-4-3 15,4-6-3-15,3-3-2 16,5-2 1-16,-10-24 0 16,23 20 0-16,-23-20 0 15,30-9 0-15,-12-4 0 16,1-2-1-16,-1-1 0 0,2-3 0 16,2 6 0-16,-2 4 0 15,4 4 0 1,-2 1 0-16,2 6 0 15,0 0-1-15,2 7-7 0,-8-5-5 16,6 10-4-16,-24-14-5 16,30 20-5-16,-30-20-2 15,0 0-4-15,0 0 1 16,0 0 7-16,0 0 3 16,2-16 6-16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44.2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194B19-DD3B-4A0B-BFD4-3D57B3512354}" emma:medium="tactile" emma:mode="ink">
          <msink:context xmlns:msink="http://schemas.microsoft.com/ink/2010/main" type="writingRegion" rotatedBoundingBox="2169,11825 3857,11825 3857,12544 2169,12544"/>
        </emma:interpretation>
      </emma:emma>
    </inkml:annotationXML>
    <inkml:traceGroup>
      <inkml:annotationXML>
        <emma:emma xmlns:emma="http://www.w3.org/2003/04/emma" version="1.0">
          <emma:interpretation id="{12152C3C-848B-4976-9715-7D6D0F3FC441}" emma:medium="tactile" emma:mode="ink">
            <msink:context xmlns:msink="http://schemas.microsoft.com/ink/2010/main" type="paragraph" rotatedBoundingBox="2169,11825 3857,11825 3857,12544 2169,125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873372-E323-4723-B57F-E413FDE63B15}" emma:medium="tactile" emma:mode="ink">
              <msink:context xmlns:msink="http://schemas.microsoft.com/ink/2010/main" type="line" rotatedBoundingBox="2169,11825 3857,11825 3857,12544 2169,12544"/>
            </emma:interpretation>
          </emma:emma>
        </inkml:annotationXML>
        <inkml:traceGroup>
          <inkml:annotationXML>
            <emma:emma xmlns:emma="http://www.w3.org/2003/04/emma" version="1.0">
              <emma:interpretation id="{3E1D757A-4063-4BF1-8843-849A1859420F}" emma:medium="tactile" emma:mode="ink">
                <msink:context xmlns:msink="http://schemas.microsoft.com/ink/2010/main" type="inkWord" rotatedBoundingBox="2169,11825 3857,11825 3857,12544 2169,12544"/>
              </emma:interpretation>
              <emma:one-of disjunction-type="recognition" id="oneOf0">
                <emma:interpretation id="interp0" emma:lang="en-US" emma:confidence="0">
                  <emma:literal>☹</emma:literal>
                </emma:interpretation>
                <emma:interpretation id="interp1" emma:lang="en-US" emma:confidence="0">
                  <emma:literal>5 _</emma:literal>
                </emma:interpretation>
                <emma:interpretation id="interp2" emma:lang="en-US" emma:confidence="0">
                  <emma:literal>5 -</emma:literal>
                </emma:interpretation>
                <emma:interpretation id="interp3" emma:lang="en-US" emma:confidence="0">
                  <emma:literal>☺</emma:literal>
                </emma:interpretation>
                <emma:interpretation id="interp4" emma:lang="en-US" emma:confidence="0">
                  <emma:literal>5 =</emma:literal>
                </emma:interpretation>
              </emma:one-of>
            </emma:emma>
          </inkml:annotationXML>
          <inkml:trace contextRef="#ctx0" brushRef="#br0">1620 2088 60 0,'0'0'34'0,"0"0"2"15,0 0-5-15,0 0-8 16,20-7-5-16,-1 1 0 0,-19 6-3 15,38-18-3-15,-18 8-5 16,2 1-9-16,4 4-10 16,-7-4-9-16,3 5-8 15,-22 4-5-15,29-13-6 16,-29 13 1-16,0 0-1 16,4-16 4-16</inkml:trace>
          <inkml:trace contextRef="#ctx0" brushRef="#br0" timeOffset="464.9049">1690 2101 79 0,'-9'31'27'16,"1"-2"0"-16,1-1-10 16,0-3-7-16,8-1-4 15,1 0-1-15,6-4-1 16,1-1 1-16,-9-19 0 15,18 23 2-15,-18-23 1 16,17 11 0-16,-17-11-2 16,0 0 0-16,14-25 0 15,-15 5 0-15,2 1 0 16,1-5-3-16,0 1-2 16,2 2 0-16,-1 3-1 15,7 2 1-15,-10 16 1 16,25-13-1-16,-3 16 0 0,2 5 1 15,8 8-1-15,3 1 0 16,5 10 0-16,1 4 0 16,-1 4 0-16,-1 4-1 15,-8 1 0-15,-5 2 0 16,-8 1 0-16,-9 1 0 16,-9-6-1-16,-11-1 1 15,-7-2-1-15,-12-4 1 16,-5-9-6-16,4 0-8 15,-15-13-7-15,9 2-10 16,-7-7-5-16,6-4-4 16,1-10-1-16,7-6-2 0,5-6 23 15</inkml:trace>
          <inkml:trace contextRef="#ctx0" brushRef="#br0" timeOffset="-529.3536">2512 2240 59 0,'0'0'30'16,"0"0"-2"-16,-24 4-1 16,24-4-3-16,0 0-3 15,0 0-2-15,0 0-3 16,0 0-3-16,9-20-4 16,-9 20-3-16,22-4-5 15,-22 4-1-15,32-4 1 16,-8 6-1-16,1 2 0 0,8-2 1 15,2 3-1-15,4 1 0 16,3-3 0-16,2 5-1 16,4-7 1-16,2 1 0 15,0 0-1 1,-1-2 1-16,-1 2 0 0,-2-2-1 16,-2-2 1-16,-5 2 0 15,-4 0 0-15,-6-2 0 16,-5 0 0-16,-7 2 0 15,-17 0 0-15,20-1-17 16,-20 1-12-16,16 3-7 16,-16-3-5-16,0 0 0 15,0 0-2-15,-31 4-1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0-16T19:50:19.8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DAD0CC-07DA-4117-891B-31218D3B8A6B}" emma:medium="tactile" emma:mode="ink">
          <msink:context xmlns:msink="http://schemas.microsoft.com/ink/2010/main" type="writingRegion" rotatedBoundingBox="11002,11169 11257,11169 11257,11260 11002,11260"/>
        </emma:interpretation>
      </emma:emma>
    </inkml:annotationXML>
    <inkml:traceGroup>
      <inkml:annotationXML>
        <emma:emma xmlns:emma="http://www.w3.org/2003/04/emma" version="1.0">
          <emma:interpretation id="{BA653319-B1C1-4A72-9E34-12D86067B21A}" emma:medium="tactile" emma:mode="ink">
            <msink:context xmlns:msink="http://schemas.microsoft.com/ink/2010/main" type="paragraph" rotatedBoundingBox="11002,11169 11257,11169 11257,11260 11002,112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938C38-FA3E-489B-9F28-58A61F24C737}" emma:medium="tactile" emma:mode="ink">
              <msink:context xmlns:msink="http://schemas.microsoft.com/ink/2010/main" type="line" rotatedBoundingBox="11002,11169 11257,11169 11257,11260 11002,11260"/>
            </emma:interpretation>
          </emma:emma>
        </inkml:annotationXML>
        <inkml:traceGroup>
          <inkml:annotationXML>
            <emma:emma xmlns:emma="http://www.w3.org/2003/04/emma" version="1.0">
              <emma:interpretation id="{C75F274D-E537-4FFC-92BE-818B031709AC}" emma:medium="tactile" emma:mode="ink">
                <msink:context xmlns:msink="http://schemas.microsoft.com/ink/2010/main" type="inkWord" rotatedBoundingBox="11002,11169 11257,11169 11257,11260 11002,11260">
                  <msink:destinationLink direction="with" ref="{434AA781-52A0-499B-AC09-951D30EBFA6A}"/>
                  <msink:destinationLink direction="to" ref="{2F14D872-8B93-4295-974D-AD5AA568D92D}"/>
                </msink:context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_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~</emma:literal>
                </emma:interpretation>
              </emma:one-of>
            </emma:emma>
          </inkml:annotationXML>
          <inkml:trace contextRef="#ctx0" brushRef="#br0">5109-2942 0,'0'0'0,"0"0"15,-255-91-15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2:09.0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E3E121-545A-4A22-80F0-6E7C9A8080EA}" emma:medium="tactile" emma:mode="ink">
          <msink:context xmlns:msink="http://schemas.microsoft.com/ink/2010/main" type="writingRegion" rotatedBoundingBox="4970,11865 9093,8727 9444,9189 5322,12327">
            <msink:destinationLink direction="with" ref="{4BBDE351-AF76-429C-9429-63675D72A953}"/>
          </msink:context>
        </emma:interpretation>
      </emma:emma>
    </inkml:annotationXML>
    <inkml:traceGroup>
      <inkml:annotationXML>
        <emma:emma xmlns:emma="http://www.w3.org/2003/04/emma" version="1.0">
          <emma:interpretation id="{774221C8-D7C2-46CD-B68B-C6421109A51F}" emma:medium="tactile" emma:mode="ink">
            <msink:context xmlns:msink="http://schemas.microsoft.com/ink/2010/main" type="paragraph" rotatedBoundingBox="4970,11865 9093,8727 9444,9189 5322,123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CCCF54-25BA-48E5-B613-1F90E7AD7B27}" emma:medium="tactile" emma:mode="ink">
              <msink:context xmlns:msink="http://schemas.microsoft.com/ink/2010/main" type="line" rotatedBoundingBox="4970,11865 9093,8727 9444,9189 5322,12327"/>
            </emma:interpretation>
          </emma:emma>
        </inkml:annotationXML>
        <inkml:traceGroup>
          <inkml:annotationXML>
            <emma:emma xmlns:emma="http://www.w3.org/2003/04/emma" version="1.0">
              <emma:interpretation id="{1B80973A-7603-4FC1-A8C5-2C6FD2C69386}" emma:medium="tactile" emma:mode="ink">
                <msink:context xmlns:msink="http://schemas.microsoft.com/ink/2010/main" type="inkWord" rotatedBoundingBox="9090,9189 9315,9018 9420,9157 9195,9328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:</emma:literal>
                </emma:interpretation>
                <emma:interpretation id="interp2" emma:lang="en-US" emma:confidence="0">
                  <emma:literal>;</emma:literal>
                </emma:interpretation>
                <emma:interpretation id="interp3" emma:lang="en-US" emma:confidence="0">
                  <emma:literal>!</emma:literal>
                </emma:interpretation>
                <emma:interpretation id="interp4" emma:lang="en-US" emma:confidence="0">
                  <emma:literal>=</emma:literal>
                </emma:interpretation>
              </emma:one-of>
            </emma:emma>
          </inkml:annotationXML>
          <inkml:trace contextRef="#ctx0" brushRef="#br0">8864-687 43 0,'0'0'19'0,"-22"0"1"15,22 0 0-15,-22 0 0 16,22 0 1-16,-24-6-3 0,24 6 0 16,-22-7-2-16,22 7-2 15,-21-8-1-15,21 8-5 16,-20-3-5-16,20 3-3 15,-20 2 0-15,20-2-1 16,-20 11 1-16,20-11 0 16,-19 20 0-16,19-20 0 15,-15 24 0-15,15-24-1 16,-9 25 1-16,9-25 0 16,-2 30 0-16,2-30 0 15,8 24 0-15,-8-24 0 16,0 0 1-16,22 14 0 15,-22-14 0-15,0 0 0 0,22-22 0 16,-17 6 0-16,-1-3 0 16,-2-3 0-16,-2 0 0 15,0 0-2-15,-2 4 1 16,2 18-1-16,-11-28 0 16,11 28 0-16,-18-11 0 15,18 11 0-15,-22 8 0 16,22-8 0-16,-24 22 1 15,24-22 0-15,-22 29 1 16,14-9-2-16,3 4 2 16,3-2-2-16,4 2 1 15,3-2 1-15,4-2-1 0,-9-20 0 16,28 26 0-16,-11-26 1 16,-1-4 0-16,1-7 0 15,-1-5 0-15,-3-4 1 16,0-4-1-1,-6-6 0-15,-1 3-1 0,-4 3-1 16,-2 2 0-16,-4 4 1 16,4 18-2-16,-16-22 2 15,16 22-1-15,-24-2 0 16,24 2 1-16,-26 18-1 16,26-18 2-16,-24 28-1 15,17-12 0-15,7-16 0 16,-6 31 0-16,6-31-1 0,9 26 0 15,-9-26 1-15,22 17 0 16,-22-17 1-16,28 0-1 16,-28 0 1-1,22-17 0-15,-22 17 0 0,9-24-1 16,-9 24 0-16,-7-25 0 16,7 25-1-16,-20-15-1 15,20 15-5-15,-26-2-12 16,26 2-9-16,-17 7-4 15,17-7-1-15,0 0 0 16,0 0-2-16,0 0-1 16</inkml:trace>
          <inkml:trace contextRef="#ctx0" brushRef="#br0" timeOffset="-4870.5048">4756 2359 27 0,'0'0'12'0,"0"0"-1"15,-16-7-3-15,16 7-4 0,0 0-1 16,0 0 0-16,0 0-1 16,-13-17 1-1,13 17 0-15,0 0 1 16,0 0 1-16,0 0 1 16,-4 17 1-16,4-17-1 0,0 20 1 15,2-3-1-15,2-1-1 16,-1 3-1-16,5-1-1 15,-8-18-1-15,16 29 0 16,-16-29 1-16,20 15 0 16,-20-15-1-16,22-11 1 15,-22 11 0-15,21-33-1 16,-10 11 0-16,-6 0 0 0,1 0 0 16,-3 3 0-1,-4-1 1-15,1 20 1 16,-11-27 0-16,11 27 1 15,-19-19-1-15,19 19 2 0,-26-7-2 16,26 7 1-16,-23-2 0 16,23 2-1-16,-21 4 1 15,21-4-1-15,0 0 0 16,-20 20-1-16,20-20-1 16,-7 20 0-16,7-20-2 15,-4 30 0-15,8-12-1 16,-4-18 1-16,14 24 0 15,-14-24 1-15,21 20 1 0,-21-20-1 16,27-4 1 0,-27 4 0-16,28-33 0 15,-15 15 0-15,-4-6-1 16,-2-2 0-16,1 3-1 0,-7 1 0 16,-2 3 0-16,1 19 0 15,-15-24 0-15,15 24 0 16,-24-12 0-16,24 12 0 15,-28-4 0-15,28 4-1 16,-27 5 1-16,27-5-1 16,-19 15 1-16,19-15 0 15,-11 24 0-15,8-8-1 16,5 3 1-16,3-3 0 16,1 3 1-16,-6-19-1 15,18 22 0-15,-18-22 0 16,22 9 0-16,-22-9 0 15,22-11 1-15,-22 11-1 0,17-30 0 16,-12 14 0-16,-5-2 0 16,-2-3 0-16,-3 5 0 15,5 16 0-15,-13-28-1 16,13 28 1-16,-17-11-1 16,17 11 1-16,-16 13-1 15,16-13-2-15,-8 37-9 16,8-37-7-16,-3 38-9 15,3-38-3-15,7 19-2 16,-7-19-2-16,13-35-2 16,-4-15 6-16</inkml:trace>
          <inkml:trace contextRef="#ctx0" brushRef="#br0" timeOffset="-2574.2096">6607 421 1 0,'0'0'2'16,"-19"3"3"0,19-3-2-16,0 0 1 0,-16-3 3 15,16 3 3-15,0 0 3 16,0 0 3-16,0 0-1 16,-19-4 1-16,19 4-1 15,-18 9-1-15,18-9-2 16,-18 13-2-16,18-13-2 15,-19 20-2-15,19-20 0 16,-16 18-1-16,16-18-1 16,-11 24 1-16,7-7 1 15,2 1-1-15,2 0-1 16,0 1 2-16,6 3-1 16,1-2 0-16,4-2 1 15,-11-18-2-15,24 19 0 0,-24-19-1 16,29-4 0-16,-29 4-2 15,26-20 0-15,-26 20 0 16,20-35-1-16,-12 13 1 16,-5 4-1-16,-1-4 0 15,-2 1 0-15,-4 5 0 16,-1-2-1-16,5 18 1 16,-17-26 0-16,17 26-1 15,-25-11 0-15,25 11 1 16,-32 2 0-16,16 5-1 15,16-7 1-15,-28 28-1 16,17-8 1-16,0 4 0 16,4 3 1-16,5 2-1 0,2 3 0 15,4-1 0-15,3-4 0 16,4-7 0-16,-11-20 1 16,28 23-1-16,-12-25 1 15,1-7 0-15,1-6 0 16,-3-7 0-16,-4-4 0 15,0 0 0-15,-6-1-1 16,-1 3 0-16,-6 4-1 16,-1 2 0-16,3 18 0 15,-15-22 0-15,15 22 0 16,-19-8 0-16,19 8 0 16,-20 4 0-16,20-4 0 15,-16 13 1-15,16-13 0 0,-17 18 0 16,17-18 0-16,-15 31 0 15,15-31 0-15,-12 30 0 16,12-30 0-16,-4 25-7 16,4-25-8-16,0 0-11 15,0 0-6-15,15-24-1 16,-10-7-1-16,4-7-2 16,0-14-1-16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53.1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4C9FEA-F194-499C-88B4-6F6410EA2917}" emma:medium="tactile" emma:mode="ink">
          <msink:context xmlns:msink="http://schemas.microsoft.com/ink/2010/main" type="writingRegion" rotatedBoundingBox="5331,13508 5401,13508 5401,14196 5331,14196"/>
        </emma:interpretation>
      </emma:emma>
    </inkml:annotationXML>
    <inkml:traceGroup>
      <inkml:annotationXML>
        <emma:emma xmlns:emma="http://www.w3.org/2003/04/emma" version="1.0">
          <emma:interpretation id="{63BC58B1-09F8-4041-B6AD-31E0699CCB11}" emma:medium="tactile" emma:mode="ink">
            <msink:context xmlns:msink="http://schemas.microsoft.com/ink/2010/main" type="paragraph" rotatedBoundingBox="5331,13508 5401,13508 5401,14196 5331,141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763879-D9FB-4BA9-8FDB-686AB1A809AD}" emma:medium="tactile" emma:mode="ink">
              <msink:context xmlns:msink="http://schemas.microsoft.com/ink/2010/main" type="line" rotatedBoundingBox="5331,13508 5401,13508 5401,14196 5331,14196"/>
            </emma:interpretation>
          </emma:emma>
        </inkml:annotationXML>
        <inkml:traceGroup>
          <inkml:annotationXML>
            <emma:emma xmlns:emma="http://www.w3.org/2003/04/emma" version="1.0">
              <emma:interpretation id="{50B4F8CF-437F-4990-BAA5-F4B146812EC0}" emma:medium="tactile" emma:mode="ink">
                <msink:context xmlns:msink="http://schemas.microsoft.com/ink/2010/main" type="inkWord" rotatedBoundingBox="5331,13508 5401,13508 5401,14196 5331,14196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l</emma:literal>
                </emma:interpretation>
                <emma:interpretation id="interp2" emma:lang="en-US" emma:confidence="0">
                  <emma:literal>|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4852 3674 76 0,'-20'28'29'15,"20"-28"0"-15,-23 35-4 16,9-17-5-16,10 12-2 15,-5 1-3-15,11 9-2 16,-4 4-2-16,7 9-3 16,-1 2-5-16,2 4-2 0,-3 0-1 15,1-2 0 1,-2-4 0-16,0-9 0 16,-2-8-1-16,-4-12-5 15,6-2-9-15,-2-22-7 0,0 0-7 16,0 0-3-16,3-16 0 15,-4-3-2-15,4 3 1 16,-5-4 3-16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2:14.7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BBDE351-AF76-429C-9429-63675D72A953}" emma:medium="tactile" emma:mode="ink">
          <msink:context xmlns:msink="http://schemas.microsoft.com/ink/2010/main" type="inkDrawing" rotatedBoundingBox="3394,13476 12530,6295 12635,6430 3500,13611" semanticType="strikethrough" shapeName="Other">
            <msink:sourceLink direction="with" ref="{B8E3E121-545A-4A22-80F0-6E7C9A8080EA}"/>
          </msink:context>
        </emma:interpretation>
      </emma:emma>
    </inkml:annotationXML>
    <inkml:trace contextRef="#ctx0" brushRef="#br0">-4 7229 43 0,'0'0'17'0,"0"0"-2"16,-7-26-3-16,7 26-2 15,11-29-2-15,-4 12 0 16,3-1 0-16,1 0-3 16,3-2-1-16,-1-2-2 15,2 3-1-15,3-3-1 16,2 0 1-16,3 2 0 15,2 2-1-15,1-2 2 16,2-2-2-16,3 1 1 0,0-1-1 16,2 0 1-1,2 0-1-15,2 0 0 0,-2 0-1 16,0 0 1-16,4-3-1 16,-1-1 1-16,3-3 0 15,-1 1-1-15,2-3 0 16,3 0 1-16,-1-4 0 15,4 2 0-15,-1-2-1 16,5 0 1-16,-1-2 0 16,6-3-1-16,2 3 1 15,-2-7-1-15,6 4 1 16,-2-8-1-16,1 6 1 16,-1-6 0-16,0 3-1 15,-3-3 1-15,-2-3 0 16,2 3-1-16,-1-2 1 0,2 4-1 15,0-3 1-15,2 3-1 16,1-2 1-16,1 4 0 16,3-1-1-16,-3-1 1 15,5-2 0-15,-4-2 0 16,-1 1 0-16,-3-4 0 16,-1 1-1-16,4-3 2 15,-2 0-2-15,1-3 1 16,2-5 0-16,4 1-1 15,2-4 1-15,2 2-1 16,2-4 1-16,-3 4 0 16,5-2-1-16,-1-2 1 0,-3 2-1 15,3-2 1-15,-1 0 0 16,3-4 1-16,4-1-2 16,2 0 2-16,0-1-1 15,-4 3 1-15,5 5 0 16,-1 2 0-16,-4 1 1 15,2 5 0-15,-7-3 0 16,1 4-2-16,4-2 1 16,2-3 1-16,2 0-2 15,0-4 1-15,3-2-1 16,3-4 0-16,1 1 0 16,2-3 2-16,-6 1-2 15,4 1 0-15,4-3 0 0,2 0-1 16,1-4 1-16,1 0 0 15,3 0 0-15,0-1 0 16,0-1 0 0,2-2 0-16,0 5 1 0,2 1 0 15,2 1 0-15,1 7 0 16,1-3-1-16,-1 1 0 16,5 1 1-16,-3-2-1 15,0-3 1-15,3-2 0 16,-1-4-1-16,0 1 1 15,-4 1 0-15,-1 4 0 16,-2-1 0-16,-4 7 0 16,-5 1 0-16,-6 7 0 0,-5 4 0 15,-3 2 0-15,-3 0 0 16,-1 0 0 0,-3 0 0-16,-3-2 0 15,0-1 0-15,-2-1 0 0,-10-1 0 16,3 1 0-16,-10 0 0 15,-1 6 0-15,-5 5-1 16,-2 6 0-16,-7 4-3 16,-5 6-3-16,2 5-1 15,-3 1-4-15,1 4-2 16,-4-2-4-16,1 6-2 16,-5 0 1-16,-5 5 1 15,1 0 1-15,-21 13 2 16,25-26 1-16,-13 10 6 15,2-1 7-15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2:10.9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3270BED-9B4D-4B81-8424-F31D78A2BFC2}" emma:medium="tactile" emma:mode="ink">
          <msink:context xmlns:msink="http://schemas.microsoft.com/ink/2010/main" type="writingRegion" rotatedBoundingBox="10750,7010 10961,7010 10961,7323 10750,7323"/>
        </emma:interpretation>
      </emma:emma>
    </inkml:annotationXML>
    <inkml:traceGroup>
      <inkml:annotationXML>
        <emma:emma xmlns:emma="http://www.w3.org/2003/04/emma" version="1.0">
          <emma:interpretation id="{B2927EFA-2AFE-4C54-8B4E-33778E4DA303}" emma:medium="tactile" emma:mode="ink">
            <msink:context xmlns:msink="http://schemas.microsoft.com/ink/2010/main" type="paragraph" rotatedBoundingBox="10750,7010 10961,7010 10961,7323 10750,7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20CA24F-B607-4A19-87ED-FA27BDF6481E}" emma:medium="tactile" emma:mode="ink">
              <msink:context xmlns:msink="http://schemas.microsoft.com/ink/2010/main" type="line" rotatedBoundingBox="10750,7010 10961,7010 10961,7323 10750,7323"/>
            </emma:interpretation>
          </emma:emma>
        </inkml:annotationXML>
        <inkml:traceGroup>
          <inkml:annotationXML>
            <emma:emma xmlns:emma="http://www.w3.org/2003/04/emma" version="1.0">
              <emma:interpretation id="{796FE408-DFF5-481F-978D-094F27D743B6}" emma:medium="tactile" emma:mode="ink">
                <msink:context xmlns:msink="http://schemas.microsoft.com/ink/2010/main" type="inkWord" rotatedBoundingBox="10750,7010 10961,7010 10961,7323 10750,7323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o</emma:literal>
                </emma:interpretation>
                <emma:interpretation id="interp3" emma:lang="en-US" emma:confidence="0">
                  <emma:literal>°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10378-2705 44 0,'0'0'17'0,"-21"-11"2"16,21 11-1-16,-25-7 0 15,25 7-2-15,-28-4 0 0,28 4 0 16,-31 13 0-16,20 3 0 15,-6-3-5-15,6 9-1 16,-2 2-3-16,8 4-1 16,1-5-1-16,6 3-2 15,3-4-2-15,6-5-1 16,6-6 1-16,1-10-1 16,6-10 1-16,0-5 0 15,0-8 0-15,-2-8-1 16,-2-3 1-16,-3-2-1 15,-8 4 1-15,-2-2-2 16,-7 7 1-16,-5 4-1 16,-8 6 1-16,13 16 0 0,-35-17 0 15,15 17 0-15,-4 4 0 16,0 7 1-16,0 4-1 16,2 3 1-16,4 2-2 15,5 2 2-15,4 0-2 16,5-1 1-16,6-3-1 15,-2-18 1-15,26 20 0 16,-6-20-1-16,6-7 2 16,1-10-2-16,3-5 2 15,-3-5-1-15,-5-5 1 16,-3 3-1-16,-10 3 0 16,-7 3-1-16,-2 23-8 0,-24-13-10 15,3 27-7-15,-10 5-6 16,2 6-1-16,-2-6-4 15,7-10-1-15,24-9-3 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53.8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C38DC8-FD12-43BF-84C3-CD004CC7186F}" emma:medium="tactile" emma:mode="ink">
          <msink:context xmlns:msink="http://schemas.microsoft.com/ink/2010/main" type="writingRegion" rotatedBoundingBox="5171,14609 7502,14609 7502,15295 5171,15295"/>
        </emma:interpretation>
      </emma:emma>
    </inkml:annotationXML>
    <inkml:traceGroup>
      <inkml:annotationXML>
        <emma:emma xmlns:emma="http://www.w3.org/2003/04/emma" version="1.0">
          <emma:interpretation id="{99C4CA13-0DF3-4CE1-989B-11241493294B}" emma:medium="tactile" emma:mode="ink">
            <msink:context xmlns:msink="http://schemas.microsoft.com/ink/2010/main" type="paragraph" rotatedBoundingBox="5171,14609 7502,14609 7502,15295 5171,152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7867C1-1E33-411E-9234-5A5A9D0CDAEA}" emma:medium="tactile" emma:mode="ink">
              <msink:context xmlns:msink="http://schemas.microsoft.com/ink/2010/main" type="line" rotatedBoundingBox="5171,14609 7502,14609 7502,15295 5171,15295"/>
            </emma:interpretation>
          </emma:emma>
        </inkml:annotationXML>
        <inkml:traceGroup>
          <inkml:annotationXML>
            <emma:emma xmlns:emma="http://www.w3.org/2003/04/emma" version="1.0">
              <emma:interpretation id="{45E23454-740B-44D3-A910-78A84EC108D6}" emma:medium="tactile" emma:mode="ink">
                <msink:context xmlns:msink="http://schemas.microsoft.com/ink/2010/main" type="inkWord" rotatedBoundingBox="5171,14609 5943,14609 5943,15295 5171,15295"/>
              </emma:interpretation>
              <emma:one-of disjunction-type="recognition" id="oneOf0">
                <emma:interpretation id="interp0" emma:lang="en-US" emma:confidence="0">
                  <emma:literal>23</emma:literal>
                </emma:interpretation>
                <emma:interpretation id="interp1" emma:lang="en-US" emma:confidence="0">
                  <emma:literal>33</emma:literal>
                </emma:interpretation>
                <emma:interpretation id="interp2" emma:lang="en-US" emma:confidence="0">
                  <emma:literal>{3</emma:literal>
                </emma:interpretation>
                <emma:interpretation id="interp3" emma:lang="en-US" emma:confidence="0">
                  <emma:literal>(3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4635 4927 88 0,'0'0'27'0,"0"0"5"16,-13-27 0-16,13 27-11 16,0-42-5-16,5 20-2 15,-3-4-1-15,-2 26-3 0,17-30-8 16,-17 30-2-16,27-5 0 15,-10 10 0-15,3 10 0 16,0 5 0-16,2 8 0 16,2 1 0-16,-3 8 0 15,-5 1 0-15,-1 6-4 16,-11 0-2-16,-1 8-3 16,-10-6-1-16,0 1 0 15,-12-6 0-15,4-1 0 16,-7-9 0-16,4 0 4 15,1-7 2-15,1-7 3 16,3-1 2-16,13-16 1 16,0 0 0-16,0 0 2 0,0 0 1 15,0 0 0-15,18 6 1 16,1-14 1-16,7 1 2 16,-1 2-1-16,5 5-1 15,-1 0-1-15,1 5 0 16,-5 1-2-16,3 6-1 15,-6 3-4-15,-22-15-9 16,26 29-9-16,-26-29-8 16,7 28-5-16,-7-28-1 15,0 0 1-15,-26-2-2 16,12-18 2-16</inkml:trace>
          <inkml:trace contextRef="#ctx0" brushRef="#br0" timeOffset="616.5412">5017 4909 102 0,'0'0'28'15,"0"0"1"-15,0 0-7 16,24-6-7-16,-24 6-1 15,37-22-1-15,-17 6-1 16,8 9-3-16,-4-3-4 0,2 7-2 16,-6 1-2-16,-2 6 0 15,-1 1-1-15,-17-5-1 16,18 24 0-16,-14-6 1 16,-2-1-1-16,-6 5 0 15,0 3-3-15,-5-3-2 16,2 6 0-16,-4-4-1 15,1 3 1-15,-1-8 0 16,4 3 0-16,7-22 1 16,-13 20 3-16,13-20 2 15,0 0 1-15,0 0 1 16,0 0-1-16,15-20 1 16,-15 20 2-16,24-19 0 0,-24 19 2 15,35-14 0-15,-17 12 0 16,6 7-1-1,-5 1 0-15,3 5-1 16,-6 3-1-16,3 7-2 0,-7 3-1 16,-4 5 0-16,-5 0 0 15,-6 2 1-15,-5 4-1 16,-4-2 1-16,-7-2-1 16,-3-1 0-16,-4-5 0 15,-1-6 0-15,-5-5 1 16,5-6-1-16,3-5 0 15,0-10-9-15,24 7-14 16,-24-24-8-16,22 4-2 0,0-17-1 16,12-3-3-1,-1-19-1-15,11-8-1 16</inkml:trace>
        </inkml:traceGroup>
        <inkml:traceGroup>
          <inkml:annotationXML>
            <emma:emma xmlns:emma="http://www.w3.org/2003/04/emma" version="1.0">
              <emma:interpretation id="{D249E8E3-03DA-430E-8F83-EA81DFB1EF83}" emma:medium="tactile" emma:mode="ink">
                <msink:context xmlns:msink="http://schemas.microsoft.com/ink/2010/main" type="inkWord" rotatedBoundingBox="7020,15058 7502,15058 7502,15145 7020,15145"/>
              </emma:interpretation>
              <emma:one-of disjunction-type="recognition" id="oneOf1">
                <emma:interpretation id="interp5" emma:lang="en-US" emma:confidence="0">
                  <emma:literal>-</emma:literal>
                </emma:interpretation>
                <emma:interpretation id="interp6" emma:lang="en-US" emma:confidence="0">
                  <emma:literal>_</emma:literal>
                </emma:interpretation>
                <emma:interpretation id="interp7" emma:lang="en-US" emma:confidence="0">
                  <emma:literal>~</emma:literal>
                </emma:interpretation>
                <emma:interpretation id="interp8" emma:lang="en-US" emma:confidence="0">
                  <emma:literal>^</emma:literal>
                </emma:interpretation>
                <emma:interpretation id="interp9" emma:lang="en-US" emma:confidence="0">
                  <emma:literal>•</emma:literal>
                </emma:interpretation>
              </emma:one-of>
            </emma:emma>
          </inkml:annotationXML>
          <inkml:trace contextRef="#ctx0" brushRef="#br0" timeOffset="-14697.4064">6480 5294 105 0,'-9'17'34'0,"9"-17"-2"16,17-6-9-16,1-7-16 16,11 4-4-16,8-6-1 15,7 4-1-15,6 0 0 16,1-1-5-16,5 8-6 16,-9-2-4-16,3 10-6 15,-15-2-8-15,-6 7-4 16,-12 8-5-16,-15-1 1 15,-11 8 10-15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58.0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36F53C-2333-4476-A3E5-8DF6BAEF1928}" emma:medium="tactile" emma:mode="ink">
          <msink:context xmlns:msink="http://schemas.microsoft.com/ink/2010/main" type="writingRegion" rotatedBoundingBox="9866,13968 10488,15679 9725,15956 9103,14246"/>
        </emma:interpretation>
      </emma:emma>
    </inkml:annotationXML>
    <inkml:traceGroup>
      <inkml:annotationXML>
        <emma:emma xmlns:emma="http://www.w3.org/2003/04/emma" version="1.0">
          <emma:interpretation id="{A2CEC9C8-7B2D-46AD-8563-AD0AE4F142DB}" emma:medium="tactile" emma:mode="ink">
            <msink:context xmlns:msink="http://schemas.microsoft.com/ink/2010/main" type="paragraph" rotatedBoundingBox="9866,13968 10488,15679 9725,15956 9103,142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738ABB-74D7-43C2-A637-D2F1229AE514}" emma:medium="tactile" emma:mode="ink">
              <msink:context xmlns:msink="http://schemas.microsoft.com/ink/2010/main" type="line" rotatedBoundingBox="9866,13968 10488,15679 9725,15956 9103,14246"/>
            </emma:interpretation>
          </emma:emma>
        </inkml:annotationXML>
        <inkml:traceGroup>
          <inkml:annotationXML>
            <emma:emma xmlns:emma="http://www.w3.org/2003/04/emma" version="1.0">
              <emma:interpretation id="{EB490C06-C5AA-47B0-9502-1F3BE2511067}" emma:medium="tactile" emma:mode="ink">
                <msink:context xmlns:msink="http://schemas.microsoft.com/ink/2010/main" type="inkWord" rotatedBoundingBox="9866,13968 10488,15679 9725,15956 9103,14246"/>
              </emma:interpretation>
              <emma:one-of disjunction-type="recognition" id="oneOf0">
                <emma:interpretation id="interp0" emma:lang="en-US" emma:confidence="0">
                  <emma:literal>Yana</emma:literal>
                </emma:interpretation>
                <emma:interpretation id="interp1" emma:lang="en-US" emma:confidence="0">
                  <emma:literal>Yea</emma:literal>
                </emma:interpretation>
                <emma:interpretation id="interp2" emma:lang="en-US" emma:confidence="0">
                  <emma:literal>Ceria</emma:literal>
                </emma:interpretation>
                <emma:interpretation id="interp3" emma:lang="en-US" emma:confidence="0">
                  <emma:literal>tog</emma:literal>
                </emma:interpretation>
                <emma:interpretation id="interp4" emma:lang="en-US" emma:confidence="0">
                  <emma:literal>tag</emma:literal>
                </emma:interpretation>
              </emma:one-of>
            </emma:emma>
          </inkml:annotationXML>
          <inkml:trace contextRef="#ctx0" brushRef="#br0">9013 5254 93 0,'5'-22'25'0,"-5"22"0"16,9-31-4-16,-9 31-4 16,19-30 0-16,-3 21-2 15,-16 9-3-15,37-16 0 0,-15 10-3 16,6 10 0-16,-3 1-9 15,5 4 0 1,-1 4 0-16,-1 4 0 16,-2 1 0-16,-4 0 0 0,-4 4 0 15,-3-3 0-15,-6-1 0 16,-7-1 0-16,-2-1 0 16,0-16 0-16,-13 22 0 15,13-22 0-15,-17 7 0 16,17-7 0-16,0 0 0 15,-18 0 0-15,18 0 0 16,0 0 0-16,0 0 0 16,0 0 0-16,0 0 0 15,0 0 0-15,0 0 0 16,0 0 0-16,0 0 0 16,0 0 0-16,0-18-2 15,0 18-4-15,0 0-3 0,0 0-2 16,0-16-4-16,0 16-3 15,0 0-4-15,-4-28-1 16,4 28-2-16,-2-18-1 16,2 18 1-16,-3-19 2 15,3 19 4-15,-9-20 3 16</inkml:trace>
          <inkml:trace contextRef="#ctx0" brushRef="#br0" timeOffset="1395.8507">9195 5129 42 0,'0'0'17'16,"0"0"2"-16,0 0 0 15,0 0 1-15,0 0 1 16,0 0 2-16,-22 7-2 16,22-7-2-16,0 0-2 15,0 0-2-15,-19 10-2 16,19-10-4-16,0 0-9 16,-25 9 0-16,25-9 0 0,-26 5 0 15,26-5 0-15,-28 4 0 16,12-2 0-1,-1 0 0-15,17-2 0 16,-31 0 0-16,31 0 0 0,-26 7 0 16,26-7 0-16,-20 15 0 15,20-15 0-15,-15 29 0 16,12-9 0-16,-1 4 0 16,0 2 0-16,2 3 0 15,4 2 0-15,0 2 0 16,2 2 0-16,3 2 0 15,0 3 0-15,3 0 0 16,1 3 0-16,1-5 0 16,1 6 0-16,2-2 0 15,-2-3 0-15,2-3 0 16,1-4 0-16,-1-7 0 16,1-10 0-16,-16-15 0 0,30 9 0 15,-14-16 0-15,1-8 0 16,-1-3 0-16,3-4 0 15,-1 0 0-15,-1 2 0 16,-1 1 0-16,1 5 0 16,-17 14 0-16,26-24 0 15,-26 24 0-15,14-24 0 16,-14 24 0-16,6-28 0 16,-6 12 0-16,-4-1 0 15,4 17 0-15,-13-31 0 16,13 31 0-16,-16-22 0 15,16 22 0-15,-22-9 0 16,22 9 0-16,-28 2 0 0,28-2 0 16,-26 7 0-16,26-7 0 15,-22 11 0-15,22-11 0 16,-16 13 0-16,16-13 0 16,-13 17 0-16,13-17 0 15,0 0 0-15,-9 20 0 16,9-20 0-16,0 0 0 15,0 0 0-15,0 0 0 16,0 0 0-16,0 16 0 16,0-16 0-16,0 0 0 15,0 0 0-15,7 20 0 16,-7-20 0-16,4 19-1 0,-4-19-6 16,9 20-1-16,-9-20 0 15,11 26-2-15,-2-10-1 16,-9-16-1-16,15 28-2 15,-15-28-2-15,13 20 1 16,-13-20 0-16,0 0-5 16,18-8-1-16,-18 8 0 15,7-29 0-15,-3 3 3 16,-2-3 2-16,0-11 2 16,3 1 8-16</inkml:trace>
          <inkml:trace contextRef="#ctx0" brushRef="#br0" timeOffset="2147.8818">9651 5404 85 0,'0'0'30'0,"0"0"3"0,3-24 1 16,-3 24-6-16,-7-22-8 15,7 22-5 1,-9-31-5-16,9 31-10 0,-10-33 0 15,3 17 0-15,0-3 0 16,-2 3 0-16,9 16 0 16,-22-20 0-16,22 20 0 15,-30-2 0-15,14 9 0 16,16-7 0-16,-32 29 0 16,18-7 0-16,3 4-1 15,-2 2-3-15,5 5 0 16,5 1 1-16,3 1-1 15,3-3-1-15,7-1 0 0,-1-7 1 16,5-8 3-16,3-3 1 16,1-6 1-16,3-7 2 15,-3-7 1-15,0-2 0 16,-18 9 2-16,30-31 0 16,-19 14-1-16,0 1-3 15,-6-3-2-15,1 1 0 16,-4 1 0-16,-2 17 0 15,5-25 0-15,-5 25 0 16,0 0 0-16,0 0 0 16,0 0 0-16,17-10 0 15,-17 10 0-15,14 22 0 16,-2-3 0-16,2 6 0 0,3 5 0 16,-1 8 0-16,1 5 0 15,1 8 0 1,1 2 0-16,-5 0 0 15,-1 0 0-15,-2-8 0 0,0-7 0 16,-7-21-15-16,-4-17-10 16,0 0-7-16,9-19 0 15,-16-21-2-15,1-13 0 16,-5-19-2-16,2-9 3 16,0-7 20-16</inkml:trace>
          <inkml:trace contextRef="#ctx0" brushRef="#br0" timeOffset="-736.3949">8976 4449 18 0,'0'0'3'0,"7"-28"-1"16,-3 8-3-16,1-4-2 16,5-4 0-16,-1 1 1 15,2-1 3-15,-2 6 2 16,0 2 4-16,-9 20 6 16,17-24 7-16,-17 24 6 15,0 0 4-15,0 0-2 16,2 17-1-16,-2-17-2 15,-11 27-3-15,11-27-4 16,-11 41-7-16,7-17-6 16,2 3-3-16,4 2 0 0,2 3-2 15,3 4 1-15,2 3-1 16,2-1 0-16,2 3 0 16,0 1 0-16,-2 2 0 15,0-4 0-15,-2-1 0 16,-3-4 0-16,-1-8 0 15,-1-3 0-15,-4-24-10 16,5 26-12-16,-5-26-8 16,0 0-2-16,4-28-1 15,2 4-1-15,-3-7-1 16,10-2 0-16,0-4 12 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1:38.8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2E77E73-8F53-4761-9196-B48E7079E195}" emma:medium="tactile" emma:mode="ink">
          <msink:context xmlns:msink="http://schemas.microsoft.com/ink/2010/main" type="writingRegion" rotatedBoundingBox="7029,15233 8397,15233 8397,16262 7029,16262"/>
        </emma:interpretation>
      </emma:emma>
    </inkml:annotationXML>
    <inkml:traceGroup>
      <inkml:annotationXML>
        <emma:emma xmlns:emma="http://www.w3.org/2003/04/emma" version="1.0">
          <emma:interpretation id="{6CC535BB-3CF6-4E6D-ADBE-A6639F4A1C90}" emma:medium="tactile" emma:mode="ink">
            <msink:context xmlns:msink="http://schemas.microsoft.com/ink/2010/main" type="paragraph" rotatedBoundingBox="7029,15233 8397,15233 8397,16262 7029,162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BE154C-2A0F-43A4-ADDD-BE434DC202C6}" emma:medium="tactile" emma:mode="ink">
              <msink:context xmlns:msink="http://schemas.microsoft.com/ink/2010/main" type="line" rotatedBoundingBox="7029,15233 8397,15233 8397,16262 7029,16262"/>
            </emma:interpretation>
          </emma:emma>
        </inkml:annotationXML>
        <inkml:traceGroup>
          <inkml:annotationXML>
            <emma:emma xmlns:emma="http://www.w3.org/2003/04/emma" version="1.0">
              <emma:interpretation id="{F10D8492-3086-4BA2-ACB0-B71DBE7BCE32}" emma:medium="tactile" emma:mode="ink">
                <msink:context xmlns:msink="http://schemas.microsoft.com/ink/2010/main" type="inkWord" rotatedBoundingBox="7029,15233 8397,15233 8397,16262 7029,16262"/>
              </emma:interpretation>
              <emma:one-of disjunction-type="recognition" id="oneOf0">
                <emma:interpretation id="interp0" emma:lang="en-US" emma:confidence="0">
                  <emma:literal>FN</emma:literal>
                </emma:interpretation>
                <emma:interpretation id="interp1" emma:lang="en-US" emma:confidence="1">
                  <emma:literal>t N</emma:literal>
                </emma:interpretation>
                <emma:interpretation id="interp2" emma:lang="en-US" emma:confidence="0">
                  <emma:literal>tn</emma:literal>
                </emma:interpretation>
                <emma:interpretation id="interp3" emma:lang="en-US" emma:confidence="0">
                  <emma:literal>tN</emma:literal>
                </emma:interpretation>
                <emma:interpretation id="interp4" emma:lang="en-US" emma:confidence="0">
                  <emma:literal>FUN</emma:literal>
                </emma:interpretation>
              </emma:one-of>
            </emma:emma>
          </inkml:annotationXML>
          <inkml:trace contextRef="#ctx0" brushRef="#br0">6550 5474 49 0,'-15'-20'25'0,"15"20"3"0,-20-21 2 16,20 21-4-16,-15-20-2 16,15 20-1-16,0 0-2 15,0 0-2-15,-20-14-9 16,20 14-10-16,-4 23 0 16,4 1 0-16,0 13 0 15,0 9 0-15,6 7 0 16,1 11 0-16,2 15 0 15,2 4 0-15,4 1 0 16,2 2 0-16,-1-1 0 16,4-8 0-16,-1-8 0 15,-3-12 0-15,1-20 0 16,-2-17 0-16,-15-20-2 0,0 0-17 16,22-26-10-16,-24-21-4 15,2-6-4-15,-11-19 2 16,5-3-1-16,-7-6-4 15</inkml:trace>
          <inkml:trace contextRef="#ctx0" brushRef="#br0" timeOffset="461.6057">6518 5707 136 0,'13'29'44'0,"0"-11"-2"15,9 6-14-15,-4-15-23 0,10-1-5 16,5-5 0-16,0-6-5 16,11 6-17-16,-5-10-9 15,9 5-7-15,-6-7-3 16,6 7-1-16,-8-1-1 16,4 3 11-16</inkml:trace>
          <inkml:trace contextRef="#ctx0" brushRef="#br0" timeOffset="1086.4123">7255 6068 64 0,'-16'-11'35'0,"16"11"-2"16,0 0-6-16,-24 2-6 15,26 16-3-15,-6-1-1 16,10 14-2-16,-5-5-3 16,9 10-6-16,-1-3-1 15,0 2-4-15,0-5 0 0,-1-7-3 16,-1-6-3-16,-7-17-2 16,0 0 0-1,0 0-1-15,11-29-1 16,-18-3 2-16,1-4 1 0,-3-8 2 15,0-2 0-15,-4 0 3 16,0 2 0-16,2 0 2 16,0 0 2-16,5 13 5 15,-1 0 0-15,7 12 0 16,0 19 1-16,0 0-1 16,24 6 1-16,-4 23-2 15,4 8-7-15,7 7 0 16,8 9 0-16,9 6 0 15,1-1 0-15,7 3 0 16,0-6 0-16,0-7 0 16,-1-10 0-16,-6-9 0 15,-4-7 0-15,-11-12 0 0,-4-12 0 16,-10-15 0-16,-9-7 0 16,-5-9 0-16,-8-7 0 15,-4-8 0-15,-3-5 0 16,-4-2 0-16,0 0 0 15,2 4 0-15,-2-4 0 16,4 7 0-16,2 4 0 16,-2 4-7-16,9 14-15 15,-6-1-12-15,6 4-1 16,-5 0-1-16,-1 1-7 16,1-10-2-16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2:01.6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35AA8B6-130F-4E6B-94A5-5B1B04766E63}" emma:medium="tactile" emma:mode="ink">
          <msink:context xmlns:msink="http://schemas.microsoft.com/ink/2010/main" type="writingRegion" rotatedBoundingBox="11673,14108 12816,15548 12229,16015 11085,14574"/>
        </emma:interpretation>
      </emma:emma>
    </inkml:annotationXML>
    <inkml:traceGroup>
      <inkml:annotationXML>
        <emma:emma xmlns:emma="http://www.w3.org/2003/04/emma" version="1.0">
          <emma:interpretation id="{40F7896F-2963-4631-AC2D-2ED1B72D1D54}" emma:medium="tactile" emma:mode="ink">
            <msink:context xmlns:msink="http://schemas.microsoft.com/ink/2010/main" type="paragraph" rotatedBoundingBox="11673,14108 12816,15548 12229,16015 11085,145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FF9B66-CE62-4FD8-8E8D-2BE9874A32EA}" emma:medium="tactile" emma:mode="ink">
              <msink:context xmlns:msink="http://schemas.microsoft.com/ink/2010/main" type="line" rotatedBoundingBox="11673,14108 12816,15548 12229,16015 11085,14574"/>
            </emma:interpretation>
          </emma:emma>
        </inkml:annotationXML>
        <inkml:traceGroup>
          <inkml:annotationXML>
            <emma:emma xmlns:emma="http://www.w3.org/2003/04/emma" version="1.0">
              <emma:interpretation id="{75CC7CE8-5615-412C-A75C-F6A0573873F5}" emma:medium="tactile" emma:mode="ink">
                <msink:context xmlns:msink="http://schemas.microsoft.com/ink/2010/main" type="inkWord" rotatedBoundingBox="11673,14108 12816,15548 12229,16015 11085,14574">
                  <msink:destinationLink direction="with" ref="{C959A452-0338-4026-9AF4-D57B6A36B078}"/>
                </msink:context>
              </emma:interpretation>
              <emma:one-of disjunction-type="recognition" id="oneOf0">
                <emma:interpretation id="interp0" emma:lang="en-US" emma:confidence="0">
                  <emma:literal>car</emma:literal>
                </emma:interpretation>
                <emma:interpretation id="interp1" emma:lang="en-US" emma:confidence="0">
                  <emma:literal>92</emma:literal>
                </emma:interpretation>
                <emma:interpretation id="interp2" emma:lang="en-US" emma:confidence="0">
                  <emma:literal>tar</emma:literal>
                </emma:interpretation>
                <emma:interpretation id="interp3" emma:lang="en-US" emma:confidence="0">
                  <emma:literal>Gar</emma:literal>
                </emma:interpretation>
                <emma:interpretation id="interp4" emma:lang="en-US" emma:confidence="0">
                  <emma:literal>oar</emma:literal>
                </emma:interpretation>
              </emma:one-of>
            </emma:emma>
          </inkml:annotationXML>
          <inkml:trace contextRef="#ctx0" brushRef="#br0">11461 5489 63 0,'0'0'22'0,"-9"-24"1"16,-2 5 2-16,-4-3-2 15,-7-7-3-15,0 1-10 16,-4-3-3-16,-1 0-2 0,-1 0 0 15,2 5-1-15,1 2-4 16,3 4-3 0,3 9-2-16,-1 4-3 15,20 7-3-15,-29 18-1 0,18 10-1 16,0 5 0-16,7 11-1 16,0 7 4-16,10 2 1 15,1 2 3-15,10-7 3 16,5-6 2-16,3-14 4 15,3-14 2-15,1-17 2 16,3-14 0-16,-5-14 0 16,-3-7-2-16,-5-5 1 0,-5-1 0 15,-5 4 0 1,-1 9 3-16,-6 7 2 16,-2 24 1-16,0 0 2 15,0 0 3-15,-6 24-3 0,12 14 0 16,-3 3-3-16,10 8-9 15,2 6-2-15,5 8 0 16,6 10-2-16,0-3-9 16,7 1 0-16,-8-14-7 15,5 0-9-15,-10-19-4 16,0-10-1-16,-20-28 1 16,20-24 7-16,-20-18 1 15,-7-19 0-15,0-12 7 16,-4-10 11-16</inkml:trace>
          <inkml:trace contextRef="#ctx0" brushRef="#br0" timeOffset="461.8465">11643 5377 15 0,'9'16'18'0,"-9"-16"1"16,22 6 0-16,-22-6 2 15,22-19 0-15,-9 3 3 16,-13 16-1-16,26-35-1 16,-9 26-5-16,-17 9-2 15,31-6 0-15,-15 10-3 16,5 11-1-16,-3-1-8 16,4 10-3-16,-4 0 0 15,1 2 0-15,-1 7 0 0,-5-2-12 16,2 4-5-1,-12-6-3-15,3 8-4 0,-13-10-3 16,1 4-2 0,-9-7 2-16,-1 0 5 0,-3-2 6 15,1-2 9-15,3-1 6 16,15-19 8-16,-18 29 8 16,18-29 10-16,13 28 6 15,3-25 0-15,14 3-3 16,1-10-4-16,9 8-4 15,3-6-19-15,-3-2-11 16,4 2-15-16,-9-5-7 16,-2-2-2-16,-16-11-1 15,-8-10-2-15,-16-17 0 0,-17-25 14 16,-9-14 22 0</inkml:trace>
          <inkml:trace contextRef="#ctx0" brushRef="#br0" timeOffset="-703.6666">11071 4386 78 0,'-25'-7'33'0,"25"7"1"16,-30 2-4-16,30-2-5 16,-25 3-3-16,25-3-3 15,-17 6-6-15,17-6-12 16,-2 22-1-16,2-22 0 15,8 35 0-15,-1-10 0 16,4 8 0-16,0 8 0 16,4 5 0-16,-1 5 0 15,5 2 0-15,-1 0 0 16,1-1 0-16,-3-5 0 16,2-4 0-16,-5-14-13 15,8-3-10-15,-21-26-6 16,29 11-3-16,-29-11 0 0,22-30-1 15,-15-3-2-15,3-5 4 16,-3-4 9-16,0-4 18 16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0-16T19:52:28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D1ACA3D-96D3-4DD6-9E5A-79013AF8FE5F}" emma:medium="tactile" emma:mode="ink">
          <msink:context xmlns:msink="http://schemas.microsoft.com/ink/2010/main" type="writingRegion" rotatedBoundingBox="30080,13497 30095,13497 30095,13512 30080,13512"/>
        </emma:interpretation>
      </emma:emma>
    </inkml:annotationXML>
    <inkml:traceGroup>
      <inkml:annotationXML>
        <emma:emma xmlns:emma="http://www.w3.org/2003/04/emma" version="1.0">
          <emma:interpretation id="{7968C18E-7D5F-49F4-81F3-2495BDD3ECD8}" emma:medium="tactile" emma:mode="ink">
            <msink:context xmlns:msink="http://schemas.microsoft.com/ink/2010/main" type="paragraph" rotatedBoundingBox="30080,13497 30095,13497 30095,13512 30080,135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CF7145-A660-4160-8921-3B614AD911DC}" emma:medium="tactile" emma:mode="ink">
              <msink:context xmlns:msink="http://schemas.microsoft.com/ink/2010/main" type="line" rotatedBoundingBox="30080,13497 30095,13497 30095,13512 30080,13512"/>
            </emma:interpretation>
          </emma:emma>
        </inkml:annotationXML>
        <inkml:traceGroup>
          <inkml:annotationXML>
            <emma:emma xmlns:emma="http://www.w3.org/2003/04/emma" version="1.0">
              <emma:interpretation id="{A76ADA50-166C-454C-82C0-C93CF7D36064}" emma:medium="tactile" emma:mode="ink">
                <msink:context xmlns:msink="http://schemas.microsoft.com/ink/2010/main" type="inkWord" rotatedBoundingBox="30080,13497 30095,13497 30095,13512 30080,13512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0,'0'0'0,"0"0"15,0 0-15,0 0 16,0 0-16,0 0 15,0 0-15,0 0 16,0 0-16,0 0 0,0 0 16,0 0-16,0 0 31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7:50.4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3AC421A-8ADC-4CBF-A8B0-AC80293D1A02}" emma:medium="tactile" emma:mode="ink">
          <msink:context xmlns:msink="http://schemas.microsoft.com/ink/2010/main" type="writingRegion" rotatedBoundingBox="11431,2773 19234,6278 17435,10283 9632,6778"/>
        </emma:interpretation>
      </emma:emma>
    </inkml:annotationXML>
    <inkml:traceGroup>
      <inkml:annotationXML>
        <emma:emma xmlns:emma="http://www.w3.org/2003/04/emma" version="1.0">
          <emma:interpretation id="{1A82A544-FB84-46FF-89BB-E6985F1E9BE9}" emma:medium="tactile" emma:mode="ink">
            <msink:context xmlns:msink="http://schemas.microsoft.com/ink/2010/main" type="paragraph" rotatedBoundingBox="11431,2773 19234,6278 17435,10283 9632,67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F6EB18-8C26-4B03-90C0-2E40BE167358}" emma:medium="tactile" emma:mode="ink">
              <msink:context xmlns:msink="http://schemas.microsoft.com/ink/2010/main" type="line" rotatedBoundingBox="11431,2773 19234,6278 17435,10283 9632,6778"/>
            </emma:interpretation>
          </emma:emma>
        </inkml:annotationXML>
        <inkml:traceGroup>
          <inkml:annotationXML>
            <emma:emma xmlns:emma="http://www.w3.org/2003/04/emma" version="1.0">
              <emma:interpretation id="{DE4EA1C8-0583-43FB-AF0E-935E50D05CB3}" emma:medium="tactile" emma:mode="ink">
                <msink:context xmlns:msink="http://schemas.microsoft.com/ink/2010/main" type="inkWord" rotatedBoundingBox="11431,2773 19234,6278 17435,10283 9632,6778"/>
              </emma:interpretation>
              <emma:one-of disjunction-type="recognition" id="oneOf0">
                <emma:interpretation id="interp0" emma:lang="en-US" emma:confidence="0">
                  <emma:literal>Fin</emma:literal>
                </emma:interpretation>
                <emma:interpretation id="interp1" emma:lang="en-US" emma:confidence="0">
                  <emma:literal>if F N</emma:literal>
                </emma:interpretation>
                <emma:interpretation id="interp2" emma:lang="en-US" emma:confidence="0">
                  <emma:literal>FYI N</emma:literal>
                </emma:interpretation>
                <emma:interpretation id="interp3" emma:lang="en-US" emma:confidence="0">
                  <emma:literal>iff F N</emma:literal>
                </emma:interpretation>
                <emma:interpretation id="interp4" emma:lang="en-US" emma:confidence="0">
                  <emma:literal>F N</emma:literal>
                </emma:interpretation>
              </emma:one-of>
            </emma:emma>
          </inkml:annotationXML>
          <inkml:trace contextRef="#ctx0" brushRef="#br0">7988-1397 49 0,'-62'35'25'16,"62"-35"7"-16,0 0-5 15,0 0-5-15,36-40-3 16,12 5-3-16,27 22-1 0,-4-22-3 16,21 17-4-16,-4-4-8 15,9 9 0-15,-9 4 0 16,-4 5-1-16,-5 8-6 16,-21-4-4-16,8 26-6 15,-66-26-6-15,75 36-6 16,-75-36-3-16,17 44 0 15,-17-44 0-15,-31 39 6 16</inkml:trace>
          <inkml:trace contextRef="#ctx0" brushRef="#br0" timeOffset="743.1808">9848 391 110 0,'0'0'33'15,"-45"4"0"-15,45-4-11 0,-39-35-8 16,39 35-2-16,-31-75-5 16,13 27-7-16,1-14 2 15,-1-12-2-15,-4-10 0 16,-9-12 0-16,5-5 0 16,-1-5 0-16,1-4-1 15,4 5 1-15,9 4 0 16,13 4 0-16,13 14-1 15,9 17 2-15,9 4-2 0,8 18 1 16,10 9 0 0,17 9-1-16,4 4 1 0,5 17-1 15,9 5-1 1,13 14-5-16,-4-6-4 0,8 19-7 16,-22-18-5-16,1 21-5 15,-23 1-4-15,-13 4-1 16,-44-35 2-16,9 57 4 15,-9-57 11-15</inkml:trace>
          <inkml:trace contextRef="#ctx0" brushRef="#br0" timeOffset="972.0885">9165-119 76 0,'0'0'29'0,"0"0"4"16,0 0-11-16,97 9-5 16,-23-40-2-16,32 5-5 15,9-5-9-15,-1-9-10 16,23 14-12-16,-18-9-10 16,13 17-2-16,-31-4 0 15,1 18-1-15,-19-5 2 16</inkml:trace>
          <inkml:trace contextRef="#ctx0" brushRef="#br0" timeOffset="1546.758">11539-1705 127 0,'0'0'34'0,"-66"110"-2"16,14-27-12-16,12 32-10 15,-9 25-5-15,5 18-4 16,-9 18 0-16,1 26-1 15,-6 9 1-15,-8 17-1 16,-4 14 1-16,-10 9-1 16,-3 3 1-16,-5 6 1 15,-5-10-1-15,1 0-1 0,3-17 2 16,6-22-2-16,3-22 1 16,14-31-1-16,9-26 1 15,9-18-2 1,21-30-2-16,-4-27-6 0,27-13-5 15,4-44-4-15,0 0-6 16,22-44-4-16,22-9-6 16,-4-30 1-16,17-5 2 15,18-26 3-15,0-14 12 16</inkml:trace>
          <inkml:trace contextRef="#ctx0" brushRef="#br0" timeOffset="-275.8284">7614-1459 80 0,'-27'57'35'15,"27"-17"-4"-15,0-40-4 16,13 74-7-16,1-30-3 16,21 22-6-16,-4 4-6 15,4 18-4-15,5 18 0 16,-5 8-1-16,0 13 1 15,-4 10 0-15,-9-6-1 16,0 1 1-16,-9-13-1 0,0-14 0 16,-4-21-1-1,4-27-3-15,1-9-8 16,-14-48-7-16,0 0-5 16,0 0-5-16,48-83-3 0,-39-1-1 15,13-17 1-15,-13-31 2 16</inkml:trace>
          <inkml:trace contextRef="#ctx0" brushRef="#br0" timeOffset="220.3778">8297-875 81 0,'0'40'33'0,"0"-40"0"16,57 35-8-16,5-35-8 16,-1-26-5-16,14-1-9 15,4-3-7-15,1-14-10 16,8 17-11-16,-18-3-6 16,1 16-2-16,-18 1 0 15,0 22 3-15,-53-9 3 16</inkml:trace>
          <inkml:trace contextRef="#ctx0" brushRef="#br0" timeOffset="1931.007">12161 646 86 0,'0'0'34'16,"-18"43"0"-16,14-3-7 16,4-40-7-16,-36 101-5 15,19-39-5-15,12 21-5 0,1 9-4 16,0 9-1 0,4 9 1-16,0 9-1 15,4 4 2-15,0-9-2 16,-4-8 1-16,0-10-1 0,5-12-3 15,-10-27-9-15,23-9-5 16,-18-48-6-16,0 0-5 16,18-48-4-16,-1-9-1 15,-12-40-2-15,8-8 5 16,-4-23 8-16</inkml:trace>
          <inkml:trace contextRef="#ctx0" brushRef="#br0" timeOffset="2156.3602">12108 654 117 0,'0'0'34'15,"0"0"-4"-15,40 49-11 16,-40-49-6-16,96 4-4 16,-21-13-3-16,18 0-3 15,8-4-5-15,5-4-6 16,9 12-6-16,-19-12-5 15,6 21-6-15,-32-13-5 16,-8 23-3-16,-62-14-1 16,48 35 1-16,-48-35 7 15</inkml:trace>
          <inkml:trace contextRef="#ctx0" brushRef="#br0" timeOffset="2344.378">12399 1485 135 0,'0'0'36'16,"17"74"-1"-16,-17-74-16 16,0 0-11-16,66 27-8 15,-66-27-6-15,89 9-7 16,-45-23-9-16,22 6-8 16,0-14-4-16,22 4 0 15,-4-13 0-15,13 9-1 16</inkml:trace>
          <inkml:trace contextRef="#ctx0" brushRef="#br0" timeOffset="2983.4157">13950 1551 61 0,'-27'57'20'16,"27"-57"0"-16,-22 39-5 15,22-39 1-15,-9 40 2 16,9-40 0-16,0 44-1 16,0-44-2-16,0 74 0 15,-8-30-4-15,12 18-3 16,-8-1-5-16,-1 1-3 16,5-1 0-16,5-8 1 15,-5-9-1-15,8-4-1 0,-8-40 1 16,0 0 0-16,0 0 0 15,0 0 0-15,0 0 0 16,22-57-1-16,-22 4 1 16,-4-9 1-16,-5 1-1 15,9-14 0-15,0 0-1 16,9-4 1-16,4 5 0 16,0-1 0-16,5 18-1 15,4 8 0-15,-22 49 0 16,44-57 1-16,-44 57 0 15,44 0 0-15,-44 0 1 16,57 57 0-16,-17-13 0 16,9 5 0-16,12 12 0 0,10 1-1 15,17 4 1-15,13 0 0 16,1-9-1 0,12-5-1-16,-4-12 2 15,5-9-1-15,-9-14 1 0,-5-8-1 16,-17-22 1-16,-5-5-1 15,-17-12 1-15,-18-10-1 16,-18-13 0-16,-13-8-1 16,-17-14 0-16,-14-4 0 15,-12-4 0-15,-10-5 1 16,0 0-2-16,-8-4-9 16,30 26-11-16,-13-13-10 0,27 17-1 15,-1-13-2-15,23 5-2 16,0-27-2-1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0:21.9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371BC7-70D6-4BBB-AF1B-D6916C185429}" emma:medium="tactile" emma:mode="ink">
          <msink:context xmlns:msink="http://schemas.microsoft.com/ink/2010/main" type="writingRegion" rotatedBoundingBox="1617,8922 2518,11557 1049,12059 148,9424"/>
        </emma:interpretation>
      </emma:emma>
    </inkml:annotationXML>
    <inkml:traceGroup>
      <inkml:annotationXML>
        <emma:emma xmlns:emma="http://www.w3.org/2003/04/emma" version="1.0">
          <emma:interpretation id="{D5A8ACA5-07DF-42DE-B710-2C03A6BFD7CC}" emma:medium="tactile" emma:mode="ink">
            <msink:context xmlns:msink="http://schemas.microsoft.com/ink/2010/main" type="paragraph" rotatedBoundingBox="1617,8922 2518,11557 1049,12059 148,94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2B19CD-F286-49DB-84B1-6057EA0C7B95}" emma:medium="tactile" emma:mode="ink">
              <msink:context xmlns:msink="http://schemas.microsoft.com/ink/2010/main" type="line" rotatedBoundingBox="1617,8922 2518,11557 1049,12059 148,9424"/>
            </emma:interpretation>
          </emma:emma>
        </inkml:annotationXML>
        <inkml:traceGroup>
          <inkml:annotationXML>
            <emma:emma xmlns:emma="http://www.w3.org/2003/04/emma" version="1.0">
              <emma:interpretation id="{4B0A2526-5053-439B-8FF4-BA18C67A0314}" emma:medium="tactile" emma:mode="ink">
                <msink:context xmlns:msink="http://schemas.microsoft.com/ink/2010/main" type="inkWord" rotatedBoundingBox="1617,8922 2518,11557 1049,12059 148,9424">
                  <msink:destinationLink direction="with" ref="{CC24A891-B10F-4957-A9FA-D3E89CE83CA2}"/>
                  <msink:destinationLink direction="with" ref="{434AA781-52A0-499B-AC09-951D30EBFA6A}"/>
                </msink:context>
              </emma:interpretation>
              <emma:one-of disjunction-type="recognition" id="oneOf0">
                <emma:interpretation id="interp0" emma:lang="en-US" emma:confidence="0">
                  <emma:literal>in</emma:literal>
                </emma:interpretation>
                <emma:interpretation id="interp1" emma:lang="en-US" emma:confidence="0">
                  <emma:literal>sin</emma:literal>
                </emma:interpretation>
                <emma:interpretation id="interp2" emma:lang="en-US" emma:confidence="0">
                  <emma:literal>sins</emma:literal>
                </emma:interpretation>
                <emma:interpretation id="interp3" emma:lang="en-US" emma:confidence="0">
                  <emma:literal>inn</emma:literal>
                </emma:interpretation>
                <emma:interpretation id="interp4" emma:lang="en-US" emma:confidence="0">
                  <emma:literal>Fenn</emma:literal>
                </emma:interpretation>
              </emma:one-of>
            </emma:emma>
          </inkml:annotationXML>
          <inkml:trace contextRef="#ctx0" brushRef="#br0">41-6 101 0,'-20'-9'42'16,"20"9"-3"-16,0 0-12 15,-18 23-8-15,18-4-6 16,-4-1-3-16,6 6-8 16,3 7-2-16,6 4 0 15,2 11 0-15,6 3 0 16,1 8 0-16,4 9 0 0,0 2 0 15,-2 4-1 1,2-1 1-16,-2-3-1 16,-2-2 1-16,-2-7-1 15,-1-12 1-15,-2-4-1 0,-6-12 2 16,-2-7-2-16,-7-24-2 16,0 0-12-16,0 0-7 15,-16-28-7-15,3-3-5 16,-6-17-5-16,1-5 0 15,-2-9 0-15,3-4 11 16</inkml:trace>
          <inkml:trace contextRef="#ctx0" brushRef="#br0" timeOffset="324.2509">-34 23 58 0,'0'0'28'15,"0"0"0"-15,0 0 2 16,11-26-6-16,5 14-4 16,-1-10-1-16,11 5-4 15,-2-7-2-15,7 6-3 16,-3 0-6-16,-1 3-4 15,1 6 0-15,-6 1-2 16,-4 8-5-16,-18 0-6 16,19 11-6-16,-19-11-7 15,0 28-4-15,-10-12-3 0,3 5 1 16,-8-1-5-16,-1 0 5 16,1 2 15-16</inkml:trace>
          <inkml:trace contextRef="#ctx0" brushRef="#br0" timeOffset="580.14">15 306 74 0,'11'18'39'0,"-11"-18"-1"16,28 18-7-16,-11-21-6 15,8-1-6-15,-1-5-4 0,9 1-5 16,-3-4-7-16,1-1-2 15,0-4-1-15,-1 1 0 16,-1 3-7-16,-7-4-6 16,4 6-6-16,-8-3-5 15,6 8-4-15,-24 6-5 16,33-9-4-16,-33 9-4 16,28 0 6-16,-28 0 18 15</inkml:trace>
          <inkml:trace contextRef="#ctx0" brushRef="#br0" timeOffset="1697.2542">218-83 17 0,'0'0'10'0,"0"0"-2"0,18 2-1 15,-18-2-1-15,0 0 0 16,0 0 0-16,19-21 1 16,-19 21 1-16,0 0 0 15,0 0 1-15,0 0-1 16,0 0-2-16,0 0-2 15,0 0-4-15,0 0-3 16,0 0-2-16,0 0-3 16,0 0 0-16,0 0-1 15,0 0 2-15,0 0 1 16,0 0 2-16,0 0 3 16,0 0 3-16,0 0 2 0,0 0 4 15,0 0 3-15,0 0 2 16,0 0 3-16,0 0 3 15,0 0 3-15,0 0 0 16,16-14-3-16,-16 14-2 16,0 0-3-16,13-19-3 15,-13 19-3-15,0 0-2 16,22-16-6-16,-22 16 0 16,0 0-1-16,24-11 0 15,-24 11-1-15,0 0-3 16,18-6-3-16,-18 6-3 15,0 0 0-15,22 4-2 16,-22-4 0-16,0 0-5 0,17-7-2 16,-17 7-2-16,17-13 1 15,-17 13 0-15,16-17-1 16,-16 17 0-16,7-16 0 16,-7 16 5-16</inkml:trace>
          <inkml:trace contextRef="#ctx0" brushRef="#br0" timeOffset="4489.3297">308 1714 102 0,'-17'-5'40'0,"17"5"0"15,-35-4-8-15,19 11-12 16,-6-1-7-16,5 9-5 16,-3 3-8-16,2 4 0 15,-1 4 0-15,5 8 0 16,2 7 0-16,3 7 0 15,6 8 0-15,4 5 0 16,7 5 0-16,5 2 0 16,7-2 0-16,6-7 0 15,7-6 0-15,4-9 0 16,3-9-5-16,-3-19-12 16,9-5-8-16,-11-15-6 15,2-5-3-15,-6-9-5 0,-5-8 0 16,-6-14 0-16,-2-6 14 15</inkml:trace>
          <inkml:trace contextRef="#ctx0" brushRef="#br0" timeOffset="5091.0682">645 1923 100 0,'-10'32'39'0,"-3"-1"-1"15,6 11-10-15,2-7-8 16,8 7-7-16,5-7-5 16,6 5-3-16,3-5-2 0,3-2-2 15,0-5-2-15,-1-8 0 16,-3-4 0-16,-16-16-2 16,24 11-1-16,-24-11-1 15,2-18 1-15,-9-6 0 16,-4-3 0-16,-8-8 0 15,1-8 2-15,-4-1 4 16,0 2 3-16,0 0-1 16,0 0 1-16,5 13-1 15,2 3 1-15,15 26 0 16,-11-18-2-16,11 18-3 16,9 16 0-16,4 4 0 15,8 10 0-15,6 1 0 0,6 0 0 16,6 0 0-16,0-3 0 15,5-6 0 1,2-8 0-16,-2-5 0 16,-4-10-1-16,-3-7 0 0,-4-6 0 15,-3-3 0-15,-5-5 0 16,-4-4 1-16,-8 1-1 16,-6-6 1-16,-3 1 0 15,-6 1-1-15,-7 3-1 16,-8-1-3-16,-7 5-2 15,-5 0 1-15,-3 1-1 16,-3 5 0-16,4 7 0 0,0-2-4 16,9 3-2-1,2-1-1-15,20 9-5 16,-13-16-3-16,13 16-5 0,18-26-2 16,-1 4-2-1,5-2 2-15,2-5 18 0</inkml:trace>
          <inkml:trace contextRef="#ctx0" brushRef="#br0" timeOffset="5406.77">843 1412 76 0,'0'0'34'16,"0"0"-1"-16,0 0-5 15,0 0-6-15,39 23-5 16,1-4-6-16,17 8-4 0,11 4-1 16,13 14 1-16,2-3-1 15,5 9-4-15,1 0-1 16,-7 6-1-16,-4 2 1 16,-14 3-1-16,-14 1 1 15,-12-3-2-15,-10 1 1 16,-11-3-1-16,-8-3-11 15,-17-14-11-15,-1-4-10 16,-11-15-6-16,-4-15-2 16,-5-20-2-16,1-24-1 15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7:49.3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497C71-FCF1-4679-9241-BA0F5E352F20}" emma:medium="tactile" emma:mode="ink">
          <msink:context xmlns:msink="http://schemas.microsoft.com/ink/2010/main" type="writingRegion" rotatedBoundingBox="3068,5905 9144,5905 9144,8101 3068,8101"/>
        </emma:interpretation>
      </emma:emma>
    </inkml:annotationXML>
    <inkml:traceGroup>
      <inkml:annotationXML>
        <emma:emma xmlns:emma="http://www.w3.org/2003/04/emma" version="1.0">
          <emma:interpretation id="{A635F818-58CF-40C2-8D17-CD666C222FE6}" emma:medium="tactile" emma:mode="ink">
            <msink:context xmlns:msink="http://schemas.microsoft.com/ink/2010/main" type="paragraph" rotatedBoundingBox="3068,5905 9144,5905 9144,8101 3068,81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9E08BA-C9F0-4E22-BAF9-F7FB303A7535}" emma:medium="tactile" emma:mode="ink">
              <msink:context xmlns:msink="http://schemas.microsoft.com/ink/2010/main" type="line" rotatedBoundingBox="3068,5905 9144,5905 9144,8101 3068,8101"/>
            </emma:interpretation>
          </emma:emma>
        </inkml:annotationXML>
        <inkml:traceGroup>
          <inkml:annotationXML>
            <emma:emma xmlns:emma="http://www.w3.org/2003/04/emma" version="1.0">
              <emma:interpretation id="{6042251B-2271-47EA-9922-8E839516CB7D}" emma:medium="tactile" emma:mode="ink">
                <msink:context xmlns:msink="http://schemas.microsoft.com/ink/2010/main" type="inkWord" rotatedBoundingBox="3068,5905 9144,5905 9144,8101 3068,8101"/>
              </emma:interpretation>
              <emma:one-of disjunction-type="recognition" id="oneOf0">
                <emma:interpretation id="interp0" emma:lang="en-US" emma:confidence="1">
                  <emma:literal>M:</emma:literal>
                </emma:interpretation>
                <emma:interpretation id="interp1" emma:lang="en-US" emma:confidence="0">
                  <emma:literal>M"</emma:literal>
                </emma:interpretation>
                <emma:interpretation id="interp2" emma:lang="en-US" emma:confidence="0">
                  <emma:literal>M'.</emma:literal>
                </emma:interpretation>
                <emma:interpretation id="interp3" emma:lang="en-US" emma:confidence="0">
                  <emma:literal>n:</emma:literal>
                </emma:interpretation>
                <emma:interpretation id="interp4" emma:lang="en-US" emma:confidence="0">
                  <emma:literal>u:</emma:literal>
                </emma:interpretation>
              </emma:one-of>
            </emma:emma>
          </inkml:annotationXML>
          <inkml:trace contextRef="#ctx0" brushRef="#br0">4996 153 110 0,'0'0'39'0,"0"0"-4"16,0 0-12-16,0 0-10 15,0 0-5-15,58-13-4 16,-14 22-3-16,4 9-1 0,9-1-1 16,14 18-10-16,-14-8-8 15,14 21-9-15,-27-17-5 16,4 4-6-16,-48-35-1 16,71 31-1-16,-71-31 21 15</inkml:trace>
          <inkml:trace contextRef="#ctx0" brushRef="#br0" timeOffset="228.2976">5186 751 121 0,'-13'48'38'15,"17"-4"-5"-15,-4-44-17 16,44 13-8-16,9-21-2 15,17-6-5-15,14 1-10 16,-5-26-12-16,23 21-7 16,-14-17-5-16,18 13 0 15,-9-13-3-15,-5 0-1 16,-8-5 12-16</inkml:trace>
          <inkml:trace contextRef="#ctx0" brushRef="#br0" timeOffset="-419.9794">0 2008 44 0,'0'0'20'0,"0"0"-4"15,39-9-6-15,-39 9 0 16,53-40 1-16,-53 40 2 0,62-66 2 15,-31 14 0-15,9 8 1 16,-10-22-2-16,14 9 0 16,-8-22-3-16,12 4 0 15,1-17-4-15,12-1-1 16,-8-8-2-16,4-9-3 16,1 1-1-16,3-1 0 15,1 0 0-15,4 0 0 16,-4 5 0-16,-5-5 0 15,0 13-1-15,1 14 1 16,-10 8 0-16,-4 5 0 16,-8 17 0-16,-1 5 0 0,-35 48 2 15,39-44 0-15,-39 44 0 16,0 0 0-16,0 0 0 16,18 48 0-16,-18-48 0 15,-4 88 0-15,4-27-1 16,0 14-1-16,0 13-1 15,4 17 2-15,0 10-2 16,1 8 2-16,-1 13-2 16,1 0 1-16,3 5 0 15,6-5 0-15,-1 0 1 16,5-17-1-16,4-5 0 16,4-17 0-16,5-18 1 15,8-9-2-15,6-17 0 0,3-23-1 16,5-12 0-16,4-22 0 15,9-10 0-15,0-12 0 16,9-9 0 0,0-22 0-16,0-9 1 0,4-9 1 15,-4-8-1-15,5-10 1 16,-5-8-1-16,-1-4 1 16,-3-14-1-16,-5 1 1 15,-4-5 0-15,-1 8-1 16,-3-3 1-16,-5 4-1 15,-9 8 1-15,-9 14 0 16,4 8 0-16,-16 23 0 16,-1 13 1-16,-22 48 2 0,26-58-1 15,-26 58 0 1,0 0 0-16,0 0 0 16,18 71 0-16,-5-19-1 15,0 19 1-15,5 17-2 0,13 17-1 16,-5 18 2-16,9 9-1 15,0 4 0-15,1 9 0 16,-1-4 0-16,0-1 1 16,5-8-1-16,0-9 1 15,4-13-2-15,-5-9 2 16,14-13-1-16,-4-13 1 16,-1-10-1-16,5-12 0 15,0-18-1-15,0-8 0 16,0-10 0-16,8-4-4 15,-8-17-12-15,22 0-12 16,-9-23-6-16,9 5-1 16,-13-22 0-16,8-13-1 0,-4-31-2 15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9:06.6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FDB5EE-C473-45D7-97B1-7433566BAE51}" emma:medium="tactile" emma:mode="ink">
          <msink:context xmlns:msink="http://schemas.microsoft.com/ink/2010/main" type="writingRegion" rotatedBoundingBox="9013,2637 11670,2637 11670,4016 9013,4016"/>
        </emma:interpretation>
      </emma:emma>
    </inkml:annotationXML>
    <inkml:traceGroup>
      <inkml:annotationXML>
        <emma:emma xmlns:emma="http://www.w3.org/2003/04/emma" version="1.0">
          <emma:interpretation id="{E9C2FD94-0757-43DA-A922-22645B28A7D6}" emma:medium="tactile" emma:mode="ink">
            <msink:context xmlns:msink="http://schemas.microsoft.com/ink/2010/main" type="paragraph" rotatedBoundingBox="9013,2637 11670,2637 11670,4016 9013,40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DF673B-3016-4E11-B4C5-933A9B7AABB1}" emma:medium="tactile" emma:mode="ink">
              <msink:context xmlns:msink="http://schemas.microsoft.com/ink/2010/main" type="line" rotatedBoundingBox="9013,2637 11670,2637 11670,4016 9013,4016"/>
            </emma:interpretation>
          </emma:emma>
        </inkml:annotationXML>
        <inkml:traceGroup>
          <inkml:annotationXML>
            <emma:emma xmlns:emma="http://www.w3.org/2003/04/emma" version="1.0">
              <emma:interpretation id="{467721CD-464D-48F7-9E99-9A536F38310B}" emma:medium="tactile" emma:mode="ink">
                <msink:context xmlns:msink="http://schemas.microsoft.com/ink/2010/main" type="inkWord" rotatedBoundingBox="9013,2637 11670,2637 11670,4016 9013,4016"/>
              </emma:interpretation>
              <emma:one-of disjunction-type="recognition" id="oneOf0">
                <emma:interpretation id="interp0" emma:lang="en-US" emma:confidence="1">
                  <emma:literal>M</emma:literal>
                </emma:interpretation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u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•</emma:literal>
                </emma:interpretation>
              </emma:one-of>
            </emma:emma>
          </inkml:annotationXML>
          <inkml:trace contextRef="#ctx0" brushRef="#br0">0 1379 52 0,'17'-18'13'0,"-2"-2"3"16,-1-4-5-16,-1-4-2 16,8 3 2-16,-5-6-1 15,4-2 2-15,-1-6 0 16,7-3 3-16,-3-11-1 15,11-2 0-15,-1-11-2 0,11-2-1 16,-6-9 0-16,8 5-3 16,-5-9 0-16,3 6-2 15,-5-2-4 1,-3 4-1-16,-4 5-1 0,-7 9 1 16,-4 8-2-16,-5 5 1 15,-3 13 0-15,-4 9 0 16,-9 24 0-16,0 0 0 15,0 0 0-15,0 0-1 16,-2 44 2-16,-3-3-1 16,-4 8 0-16,0 10 0 15,-1 12 0-15,1 8-1 16,2 6 0-16,1-3 0 0,8-3 0 16,2-7 0-16,9-8-1 15,5-11 1 1,12-13 1-16,8-14 0 15,10-15 0-15,5-7 0 0,4-12 1 16,6-6 0-16,3-10 1 16,2-9-1-16,0-9 0 15,0-8-1-15,-3-5 1 16,-1-7 0-16,-3-4 0 16,-2-2 0-16,-6-2-1 15,-2-5 2-15,-8 1-2 16,-6 5 0-16,-4 1 0 15,-6 6 0-15,-6 7-1 0,-3 9 2 16,-7 11-1 0,-4 11-1-16,-7 24 1 15,0 0 1-15,13 16-1 16,-13 18 0-16,2 13 1 0,0 10-2 16,2 7 2-16,3 6-2 15,2 5 0-15,2 0 0 16,6-1 1-16,3-5-2 15,6-6 1-15,5-10 0 16,4-3 1-16,5-8-1 16,4-9 0-16,8-9 1 15,0-12 1-15,6-6 0 16,-1-10-1-16,4-9-7 16,7 2-15-16,-5-14-10 15,7-3-1-15,-13-12-4 16,1-10-4-16,-2-12-3 0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2:00:08.1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B66F242-858F-4796-BF15-69AECACAD4A9}" emma:medium="tactile" emma:mode="ink">
          <msink:context xmlns:msink="http://schemas.microsoft.com/ink/2010/main" type="writingRegion" rotatedBoundingBox="3260,5616 18899,5793 18888,6769 3249,6592"/>
        </emma:interpretation>
      </emma:emma>
    </inkml:annotationXML>
    <inkml:traceGroup>
      <inkml:annotationXML>
        <emma:emma xmlns:emma="http://www.w3.org/2003/04/emma" version="1.0">
          <emma:interpretation id="{90656368-C9DF-4204-AAC8-1B224DABFFF9}" emma:medium="tactile" emma:mode="ink">
            <msink:context xmlns:msink="http://schemas.microsoft.com/ink/2010/main" type="paragraph" rotatedBoundingBox="3260,5616 18899,5793 18888,6769 3249,65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B7AF86-C187-4951-AAE1-6C94FFFBF018}" emma:medium="tactile" emma:mode="ink">
              <msink:context xmlns:msink="http://schemas.microsoft.com/ink/2010/main" type="line" rotatedBoundingBox="3260,5616 18899,5793 18888,6769 3249,6592"/>
            </emma:interpretation>
          </emma:emma>
        </inkml:annotationXML>
        <inkml:traceGroup>
          <inkml:annotationXML>
            <emma:emma xmlns:emma="http://www.w3.org/2003/04/emma" version="1.0">
              <emma:interpretation id="{CC28756D-4635-4BBF-B14A-E5E967B754CB}" emma:medium="tactile" emma:mode="ink">
                <msink:context xmlns:msink="http://schemas.microsoft.com/ink/2010/main" type="inkWord" rotatedBoundingBox="3260,5690 5146,5711 5136,6603 3249,6581"/>
              </emma:interpretation>
              <emma:one-of disjunction-type="recognition" id="oneOf0">
                <emma:interpretation id="interp0" emma:lang="en-US" emma:confidence="0">
                  <emma:literal>M</emma:literal>
                </emma:interpretation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u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a</emma:literal>
                </emma:interpretation>
              </emma:one-of>
            </emma:emma>
          </inkml:annotationXML>
          <inkml:trace contextRef="#ctx0" brushRef="#br0">0 886 40 0,'0'0'18'15,"0"0"-3"-15,15-22-7 16,-2 0 0-16,5-9 0 16,5-5-1-16,2-9 1 15,3-2-2-15,1-3 0 16,3-3 0-16,1-2 1 15,0-2 0-15,0 0 0 16,-2 2 1-16,0 0-2 0,-1 0 0 16,-4 4 0-1,-1 3-2-15,-3 10 0 0,-3 3-1 16,-3 7-1-16,-1 6 0 16,-15 22 0-16,19-24 0 15,-19 24 1-15,0 0 0 16,20 6 1-16,-20-6-1 15,3 35 0-15,-1-2-1 16,0 11 0-16,-2 11 0 16,4 5-2-16,-2 10 0 15,1 3 1-15,3 6 0 16,1-2 1-16,4-9 0 16,2-9 0-16,5-13 1 0,3-11-2 15,3-15 1-15,5-15-1 16,6-19-2-1,2-10 1-15,1-11-1 16,5-7 0-16,-1-8 0 0,0-7 1 16,3-5 0-16,-1 0 0 15,-2-1 1-15,-2 3-1 16,-1 3 1-16,-8 4-1 16,-1 7 1-16,-3 11 0 15,-8 8-1-15,-5 8 1 16,-14 19 0-16,12-16-1 15,-12 16 1-15,0 0-1 16,9 20-1-16,-7-2 1 16,7 8-1-16,-2 7 0 15,10 7 0-15,-1 8 1 16,6 5-1-16,4 4 1 16,3 2 0-16,3-4 0 0,1-2 2 15,4-4-1-15,-2-8 0 16,0-8-1-16,3-8 1 15,-1-6-1-15,0-5-5 16,-2-10-15-16,5-6-11 16,-5-9-4-16,0-7-4 15,-2-10-4-15,-3-16-1 16</inkml:trace>
        </inkml:traceGroup>
        <inkml:traceGroup>
          <inkml:annotationXML>
            <emma:emma xmlns:emma="http://www.w3.org/2003/04/emma" version="1.0">
              <emma:interpretation id="{725F9043-7B93-4746-B0AC-53FFFD1E22D9}" emma:medium="tactile" emma:mode="ink">
                <msink:context xmlns:msink="http://schemas.microsoft.com/ink/2010/main" type="inkWord" rotatedBoundingBox="6384,5682 12552,5587 12567,6538 6399,6633"/>
              </emma:interpretation>
              <emma:one-of disjunction-type="recognition" id="oneOf1">
                <emma:interpretation id="interp5" emma:lang="en-US" emma:confidence="0">
                  <emma:literal>statices.</emma:literal>
                </emma:interpretation>
                <emma:interpretation id="interp6" emma:lang="en-US" emma:confidence="0">
                  <emma:literal>stations.</emma:literal>
                </emma:interpretation>
                <emma:interpretation id="interp7" emma:lang="en-US" emma:confidence="0">
                  <emma:literal>staticvs.</emma:literal>
                </emma:interpretation>
                <emma:interpretation id="interp8" emma:lang="en-US" emma:confidence="0">
                  <emma:literal>Statices.</emma:literal>
                </emma:interpretation>
                <emma:interpretation id="interp9" emma:lang="en-US" emma:confidence="0">
                  <emma:literal>statices,</emma:literal>
                </emma:interpretation>
              </emma:one-of>
            </emma:emma>
          </inkml:annotationXML>
          <inkml:trace contextRef="#ctx0" brushRef="#br0" timeOffset="1440.2482">3679 195 44 0,'0'0'23'16,"-14"-28"0"-16,14 28-1 16,-17-20 0-16,17 20-2 15,-22-18-2-15,22 18-3 16,-26-17-2-16,26 17-3 15,-31-12-4-15,9 8-5 0,-2 6 0 16,-5 3-1-16,-5 8 1 16,-2 7 0-16,-5 8-1 15,-3 5 0-15,0 3 0 16,2 5 0-16,7 1-1 16,3-2 0-16,9-3 0 15,8-6 0-15,9-5 0 16,12-8 0-16,-6-18 1 15,37 17-1-15,-8-17 1 16,4-4 0-16,4 0 0 16,3-1 1-16,1 1-1 15,-1 6 0-15,-1 5 0 16,-2 6 0-16,-6 7 0 0,-5 6 1 16,-6 5 1-16,-5 6-1 15,-8 3 1-15,-9 4-1 16,-7 0 1-16,-8 2-1 15,-6-7 1-15,-5-3-2 16,-3-3 0-16,-6-7-1 16,2-9-1-16,-4-12 1 15,6-5 0-15,2-11-1 16,3-5 1-16,3-8-7 16,14-4-9-16,0-8-6 15,11 1-5-15,5-2-2 16,8 2-5-16,5 0-2 15,8 4-1-15</inkml:trace>
          <inkml:trace contextRef="#ctx0" brushRef="#br0" timeOffset="1955.4883">3992 254 70 0,'33'0'21'0,"6"0"-5"16,3-2-14-16,6 2-7 15,3 0-7-15,3 2-5 16,3 1-5-16,-4-1-3 15,4 5-2-15,-7-5 27 16</inkml:trace>
          <inkml:trace contextRef="#ctx0" brushRef="#br0" timeOffset="1764.4982">4038-27 39 0,'9'20'23'16,"-3"9"2"-16,-3 14-4 16,-4 6 1-16,6 12-3 15,-5-1-1 1,9 6-3-16,-3-5-2 15,5 1-4-15,2-9-3 0,3-9-4 16,5-3-10-16,-7-21-7 16,5-2-9-16,-19-18-6 15,22 4-3-15,-22-4-2 16,-2-31 1-16,-11 3 2 16</inkml:trace>
          <inkml:trace contextRef="#ctx0" brushRef="#br0" timeOffset="2568.3394">5077 415 42 0,'0'0'27'0,"0"0"1"16,0 0-1-16,-20-22-4 15,4 5-3-15,16 17-2 16,-37-34-4-16,17 17-2 0,-8-1-4 15,2 5-3 1,-5 2-4-16,0 9 0 16,-2 2 0-16,1 9 0 15,3 10-1-15,1 8 1 0,3 10-2 16,4 3 1-16,7 4-1 16,3 0 0-16,9 4 0 15,4-10-1-15,5-3 2 16,9-9-1-16,5-11 1 15,4-12 0-15,5-6 0 16,3-7 0-16,-2-8 0 16,4-2 1-16,-4-8-1 15,-3 3 1-15,-2-3-2 16,-8 4 1-16,-1 4 0 16,-17 20 1-16,18-22-1 15,-18 22 1-15,0 0-1 16,11 30 1-16,-9-5-1 0,4 6 0 15,3 10 1-15,4-1-2 16,3 0 1-16,3-1-1 16,6-2 1-16,3-12-1 15,3-6 0-15,0-10-9 16,4-7-5-16,-1-21-5 16,0 1-4-16,-2-15-2 15,-1-4-4-15,-5-7 0 16,3 0-2-16,-7-9 10 15,-2-4 9-15</inkml:trace>
          <inkml:trace contextRef="#ctx0" brushRef="#br0" timeOffset="3175.8108">5462 503 57 0,'0'0'27'16,"0"0"3"-16,0 0-4 15,0 0-7-15,40-13-3 16,-10 6-3-16,8 0-6 15,10-4-9-15,2-4-9 16,9-3-10-16,-2-6-6 16,9 0-2-16,-7-6 0 0,5 5 2 15,-7-1 8-15,-5 0 7 16,-8 6 8 0,-9 9 7-16,-6 6 7 0,-10 10 6 15,-5 14 4-15,-10 4 4 16,0 14 3-16,-6 0-1 15,4 9-2-15,-4-4-4 16,9 7-3-16,-3-5-3 16,7 4-5-16,0-4-6 15,0-5-14-15,6-3-6 16,-6-6-8-16,5-5-2 16,-5-8-5-16,-11-17-2 15,0 0 1-15,22-9 1 0,-20-13 17 16</inkml:trace>
          <inkml:trace contextRef="#ctx0" brushRef="#br0" timeOffset="2808.5372">5524 131 81 0,'-1'-33'33'16,"4"13"-3"-16,-3 20-2 16,0 0-4-16,0 0-6 15,6 23-4 1,-3 14-10-16,7 11-3 0,-1 7 0 15,4 9-1-15,1 4 0 16,3 0 0-16,1 3 0 16,4-7-2-16,0-5 1 15,-1-13-2-15,4-4-8 16,-8-14-8-16,3-6-3 16,-20-22-7-16,19 16-1 15,-19-16-3-15,-11-22-1 0,-6 0 3 16,-7-5 13-16</inkml:trace>
          <inkml:trace contextRef="#ctx0" brushRef="#br0" timeOffset="3708.4705">7079 164 50 0,'-2'-17'18'0,"0"1"-3"16,2 16-5-16,-13-30-2 16,13 30-2-16,-24-18-1 0,6 18 0 15,-2 4-1 1,-6 9-1-16,-2 9-2 15,1 7 1-15,-1 11 0 16,4 8 0-16,6 5 1 16,7 0 3-16,9 2 3 0,15 0 3 15,5-9 0-15,17-2 0 16,2-13-1-16,14-5 0 16,3-13-5-16,5-6-10 15,3-3-11-15,-1-10-11 16,1-3-4-16,-5-7-3 15,-1-4 1-15,-7-4-5 16,-3-4 2-16</inkml:trace>
          <inkml:trace contextRef="#ctx0" brushRef="#br0" timeOffset="4252.7328">7849 221 107 0,'-11'-17'36'0,"11"17"-4"15,0 0-8-15,0 0-5 16,0 0-7-16,8 22-5 16,8 6-8-16,5 6 1 15,1 7-1-15,3 5 1 16,3 3-1-16,0-1 1 15,-3-4 0-15,1-9-1 16,0-6 0-16,-2-7 0 16,0-9 1-16,-6-9 0 15,-1-10 0-15,-17 6-1 16,23-38 1-16,-17 8 1 16,-2-8-1-16,-4-6 0 0,-4-4 1 15,2-5-1-15,0 0 1 16,0 1-1-1,6 6-5-15,-2 2-7 16,9 11-6-16,-2 6-6 0,10 10-5 16,-3 5-3-16,8 8-3 15,2 4-1-15,3 7 7 16</inkml:trace>
          <inkml:trace contextRef="#ctx0" brushRef="#br0" timeOffset="4716.4385">8662 266 71 0,'0'0'25'0,"0"0"-1"0,17-22-7 15,-21 4-2 1,4 18-2-16,-1-33-2 16,1 33-1-16,-10-33-2 0,10 33-3 15,-22-20-2-15,22 20-1 16,-35 0-2-16,15 11 0 15,-2 5 0-15,2 3-1 16,3 5 1-16,4-1 0 16,4 3 3-16,7-4 1 15,6 0 0-15,7-4 0 16,6-5 0-16,5 0 0 16,3-6 1-16,5 3-2 15,3-3-2-15,0 4-1 16,0 0 1-16,0 2-1 15,-5 2 0-15,-4 5 0 16,-8 2 1-16,-5 2 0 0,-11 1 1 16,-7 1-1-16,-8 0 1 15,-7-1-1-15,-4-5 0 16,-5-3 0-16,0-4-2 16,0-10 0-16,5-6-2 15,4-10 0-15,9-4-14 16,-2-12-9-16,17 0-5 15,2-10-5-15,10-1-2 16,7-4-1-16,8-2 0 16</inkml:trace>
          <inkml:trace contextRef="#ctx0" brushRef="#br0" timeOffset="5116.9002">9203 745 93 0,'0'0'22'15,"0"0"-11"-15,0 0-19 16,22-9-11-16,-9-8-5 16,7-3-3-16,3-9-4 15,10-4 15-15</inkml:trace>
        </inkml:traceGroup>
        <inkml:traceGroup>
          <inkml:annotationXML>
            <emma:emma xmlns:emma="http://www.w3.org/2003/04/emma" version="1.0">
              <emma:interpretation id="{3371E88B-B51A-40FC-8DFD-1BDC4524E0C3}" emma:medium="tactile" emma:mode="ink">
                <msink:context xmlns:msink="http://schemas.microsoft.com/ink/2010/main" type="inkWord" rotatedBoundingBox="13335,5730 18899,5793 18889,6656 13326,6593"/>
              </emma:interpretation>
              <emma:one-of disjunction-type="recognition" id="oneOf2">
                <emma:interpretation id="interp10" emma:lang="en-US" emma:confidence="0">
                  <emma:literal>urinate</emma:literal>
                </emma:interpretation>
                <emma:interpretation id="interp11" emma:lang="en-US" emma:confidence="0">
                  <emma:literal>u Phonetic</emma:literal>
                </emma:interpretation>
                <emma:interpretation id="interp12" emma:lang="en-US" emma:confidence="0">
                  <emma:literal>u koneke</emma:literal>
                </emma:interpretation>
                <emma:interpretation id="interp13" emma:lang="en-US" emma:confidence="0">
                  <emma:literal>ukonetic</emma:literal>
                </emma:interpretation>
                <emma:interpretation id="interp14" emma:lang="en-US" emma:confidence="0">
                  <emma:literal>u nonets</emma:literal>
                </emma:interpretation>
              </emma:one-of>
            </emma:emma>
          </inkml:annotationXML>
          <inkml:trace contextRef="#ctx0" brushRef="#br0" timeOffset="6384.2222">10077 820 89 0,'9'28'36'0,"-9"-28"-4"15,26-2-8-15,-8-14-5 16,10-6-3-16,-2-11-3 16,10-4-2-16,-1-9-10 15,2-5 0-15,2-8 0 16,-4-3 0-16,0-4-1 0,-2-1 1 15,-4 5 0-15,-1 0 0 16,-4 7 0-16,-4 7-1 16,-3 8 1-16,-5 12-1 15,-4 10 2-15,-8 18-1 16,0 0 0-16,0 0 1 16,2 26-2-16,-6 8 0 15,4 10 0-15,-2 11 0 16,4 11 0-16,2 6-1 15,1 3 0-15,6-1-1 16,4-5 0-16,3-6 0 16,6-14 1-16,4-12-1 15,3-13 1-15,6-13-1 0,7-11 2 16,2-13-1-16,2-11 1 16,3-7 0-16,1-8 1 15,-1-7 0-15,-1-5 0 16,-8-4-1-16,-5-2 1 15,-9 2 0-15,-6 4 0 16,-6 7 0-16,-6 7 1 16,-7 10-1-16,-3 27 1 15,0-17-1-15,0 17 0 16,-3 33 0-16,4 2-1 16,3 7 0-16,7 9 0 15,2 6 0-15,7 6-2 16,2-5 1-16,8-1-1 0,1-7 0 15,6-12 0-15,0-12-7 16,3-8-10 0,-3-14-10-16,5-11-3 15,-3-15 0-15,1-2-1 0,-3-11-5 16,2-2-1-16</inkml:trace>
          <inkml:trace contextRef="#ctx0" brushRef="#br0" timeOffset="7497.2138">12080 122 103 0,'2'-22'37'0,"-7"0"-3"15,5 22-4-15,1-21-9 0,-1 21-6 16,0 0-4-16,26 15-7 16,-11 9-4-16,0 11 0 15,1 11 0-15,2 3 0 16,3 10 0-16,-3 1 0 15,0 3 0-15,-1-6 0 16,1-8 0-16,1-10-1 16,-3-10 0-16,1-9 0 15,1-11 0-15,-1-7 0 16,-1-9 0-16,-16 7 1 16,28-31 0-16,-13 5 0 15,-2-3 0-15,0-3 0 0,-1-4 0 16,1 3 0-16,0 0 1 15,-4 3-1-15,-1 8 1 16,-8 22 1-16,2-18-1 16,-2 18 0-16,-15 20-1 15,4 4 0-15,0 11 0 16,-2 3 0-16,2 8 0 16,5 4 0-16,4-1 0 15,6-3-2-15,4-6 0 16,6-5-1-16,8-13 1 15,6-9 0-15,11-13 1 16,5-11 1-16,5-11 0 16,10-9 1-16,2-2-5 0,-2-9-4 15,5 1-2-15,-11-4-2 16,-1 8 0-16,-15 0 2 16,-6 10 0-16,-13 3 1 15,-18 24 7-15,15-22 5 16,-15 22 5-16,0 0 3 15,-18 20 0-15,14 2 1 16,-1 0-2-16,5 9-1 16,3 2-2-16,6 8-2 15,4-1-3-15,4 0-3 16,1 1-3-16,1-8-7 16,5 0-7-16,-8-11-5 15,6-4-6-15,-22-18-1 0,28 4-1 16,-28-4 0-16,16-30 3 15,-16 8 7-15,-1-7 8 16,-5-4 11-16,-1 0 8 16,-1 2 7-16,-1-2 5 15,0 5 4-15,-4 4 1 16,4 4 1-16,-2 4-3 16,11 16-8-16,-17-19-9 15,17 19-9-15,0 0-8 16,0 0-6-16,0 0-6 15,19-11-2-15,1 6 0 16,4-1 4-16,2-3 16 16</inkml:trace>
          <inkml:trace contextRef="#ctx0" brushRef="#br0" timeOffset="8264.5298">13414 428 93 0,'-4'22'34'16,"-3"0"-2"-16,3 7-3 15,0-1-9-15,6 7-5 16,0-4-5-16,7 2-3 16,0-6-4-16,6-1-4 15,-2-8-1-15,-2-1 0 16,-11-17 0-16,18 11 1 16,-18-11 1-16,0 0-1 15,15-22-4-15,-17 3-2 0,4-1 1 16,-4-9-1-1,4-2 1-15,-2-6 1 16,4 0 3-16,0 3 5 16,-1 1 3-16,6 5 3 0,-3 4-1 15,-6 24 0-15,0 0 0 16,26 2-1-16,-17 18-5 16,2 10-2-16,4 6 0 15,1 6-2-15,4 2 0 16,3-1 0-16,6-5 1 15,2-5-1-15,4-9 1 16,6-9 0-16,-1-8-1 0,2-11 3 16,3-10 1-1,-3-8-1-15,-4-6 0 16,-1-7 0-16,-5-1-1 16,-9-8 0-16,-4 1-3 15,-12-1-2-15,-1 10-1 0,-15 2 0 16,-4 10 0-16,-9 9 1 15,-4 13 1-15,-7 11 3 16,1 13 3-16,1 11 3 16,2 9 0-16,7 8-1 15,5 1 1-15,10 2 0 16,7-8-2-16,11-2 0 16,7-11-3-16,8-10-2 15,5-11-1-15,8-17-6 16,5-5-4-16,-5-16-2 15,5-3-1-15,-6-12 0 16,-1 1 1-16,-7-10 0 0,-5 3 7 16,-8-4 7-16,-8 1 11 15,0 10 7-15,-11 1 0 16,4 12 1-16,-7 6 0 16,5 20-1-16,0 0-3 15,-8 25-3-15,8 7-7 16,4 10-4-16,3 7-1 15,3 3-2-15,1 3-7 16,-2-8-8-16,6 1-8 16,-8-11-5-16,6-8-3 15,-9-12 2-15,-4-17 0 16,0 0 0-16,0 0 8 16</inkml:trace>
          <inkml:trace contextRef="#ctx0" brushRef="#br0" timeOffset="8575.8435">14181 567 151 0,'0'0'32'16,"0"0"0"-16,0 0-10 15,0 0-12-15,20 4-9 16,6-8-15-16,1-7-6 16,10 0-4-16,2-9-5 15,7 5 0-15,-6-7-1 16,8 8 1-16,-7-5 4 15,-1 8 14-15,-7 6 11 16,-5 9 7-16,-6 7 8 0,-6 7 4 16,-3 9 5-1,-4 6-2-15,1 11-2 0,-3-3-3 16,4 6-4-16,2-6-10 16,0-4-8-16,5-4-9 15,-3-10-9-15,5-10-5 16,-3-13 0-16,-1-9 1 15,-1-11 1-15,-8-11 6 16</inkml:trace>
          <inkml:trace contextRef="#ctx0" brushRef="#br0" timeOffset="9063.668">15163 439 79 0,'-18'-6'32'15,"18"6"-1"-15,-19-18-6 16,19 18-4-16,-18-18-3 16,18 18-2-16,-22-6-4 0,3 10-4 15,1 9-3-15,-6 7-3 16,-2 7-2-16,1 14-2 15,-1 5 0-15,6 7 1 16,5 2-1-16,11 3 1 16,12 1-1-16,12-6 1 15,13-5-1-15,11-11 2 16,15-10 0-16,9-8-1 0,4-14-11 16,11-5-11-1,-6-13-7-15,2-3-8 0,-6-10-1 16,-8-5-2-1,-14-8-2-15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0:16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0171E4-AF17-4122-8129-5338A098F71C}" emma:medium="tactile" emma:mode="ink">
          <msink:context xmlns:msink="http://schemas.microsoft.com/ink/2010/main" type="writingRegion" rotatedBoundingBox="6014,13850 10700,14188 10603,15532 5917,15194"/>
        </emma:interpretation>
      </emma:emma>
    </inkml:annotationXML>
    <inkml:traceGroup>
      <inkml:annotationXML>
        <emma:emma xmlns:emma="http://www.w3.org/2003/04/emma" version="1.0">
          <emma:interpretation id="{28661473-7FE6-4C07-8BBA-ABBE022AB77B}" emma:medium="tactile" emma:mode="ink">
            <msink:context xmlns:msink="http://schemas.microsoft.com/ink/2010/main" type="paragraph" rotatedBoundingBox="6014,13850 10700,14188 10603,15532 5917,151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BE89DF-CD96-4435-9ED6-85E41CD045A9}" emma:medium="tactile" emma:mode="ink">
              <msink:context xmlns:msink="http://schemas.microsoft.com/ink/2010/main" type="line" rotatedBoundingBox="6014,13850 10700,14188 10603,15532 5917,15194"/>
            </emma:interpretation>
          </emma:emma>
        </inkml:annotationXML>
        <inkml:traceGroup>
          <inkml:annotationXML>
            <emma:emma xmlns:emma="http://www.w3.org/2003/04/emma" version="1.0">
              <emma:interpretation id="{49711920-3514-43E8-9CCB-E8BA4A0E98B7}" emma:medium="tactile" emma:mode="ink">
                <msink:context xmlns:msink="http://schemas.microsoft.com/ink/2010/main" type="inkWord" rotatedBoundingBox="5990,14178 8874,14386 8807,15316 5923,15108"/>
              </emma:interpretation>
              <emma:one-of disjunction-type="recognition" id="oneOf0">
                <emma:interpretation id="interp0" emma:lang="en-US" emma:confidence="1">
                  <emma:literal>time</emma:literal>
                </emma:interpretation>
                <emma:interpretation id="interp1" emma:lang="en-US" emma:confidence="0">
                  <emma:literal>tome</emma:literal>
                </emma:interpretation>
                <emma:interpretation id="interp2" emma:lang="en-US" emma:confidence="0">
                  <emma:literal>tame</emma:literal>
                </emma:interpretation>
                <emma:interpretation id="interp3" emma:lang="en-US" emma:confidence="0">
                  <emma:literal>tine</emma:literal>
                </emma:interpretation>
                <emma:interpretation id="interp4" emma:lang="en-US" emma:confidence="0">
                  <emma:literal>tom</emma:literal>
                </emma:interpretation>
              </emma:one-of>
            </emma:emma>
          </inkml:annotationXML>
          <inkml:trace contextRef="#ctx0" brushRef="#br0">171 0 50 0,'0'0'16'16,"0"0"0"-16,0 0-4 0,0 0-2 15,0 0 0-15,0 0 2 16,0 0 0-16,0 0-1 16,0 0 0-16,0 0 1 15,0 0 1-15,0 0 0 16,0 0-2-16,0 0-1 16,0 0-2-16,0 0 0 15,0 0-2-15,-13 20-2 16,13-20-2-16,-8 18 0 15,3-1-1-15,-2 3 0 16,-1 6 0-16,-3 1 0 16,-2 10-1-16,0 1 1 15,-3 6-1-15,1 4 0 0,0 0 0 16,1-1 0-16,1 1 0 16,4 4 0-16,1-7 0 15,5 1 0-15,6-2 1 16,3 0-1-16,5-2 0 15,5-1 0-15,6-3 0 16,6-1 0-16,7-6 0 16,4-3 0-16,3-4 0 15,6-6 0-15,1-5 0 16,3-6 0-16,-1-5 0 16,-1-6 0-16,-4-3 0 15,-7-6 0-15,-6-7-3 0,-4 7-12 16,-14-11-9-16,-2 6-5 15,-15-10-5-15,0 6 0 16,-11-7-5-16,-3 5 2 16,-8-2 3-16</inkml:trace>
          <inkml:trace contextRef="#ctx0" brushRef="#br0" timeOffset="296.9707">-192 455 122 0,'43'-15'29'0,"-14"-3"1"0,12 1-13 16,1-5-3-16,11 6-3 15,2-3-2-15,2 8-4 16,2 4-9-16,-7 0-10 16,3 10-9-16,-13-3-6 15,2 8-5-15,-12-5-5 16,-1 5-1-16,-9-5 1 16,-4-5 25-16</inkml:trace>
          <inkml:trace contextRef="#ctx0" brushRef="#br0" timeOffset="617.4864">912 508 98 0,'0'64'27'16,"0"2"-6"-16,0 0-17 15,4-11-11-15,3 0-7 0,-1-16-2 16,1-15-4-16,-7-24-3 15,13-17-5-15,-6-20 3 16,-7-21 9-16,0-10 16 16</inkml:trace>
          <inkml:trace contextRef="#ctx0" brushRef="#br0" timeOffset="1737.4765">1366 367 94 0,'-3'20'26'0,"-1"7"-3"16,-2 6-10-16,6 11 0 16,-3 0-1-16,5 11 0 15,-6-3 0-15,6 1-2 16,-4-9-1-16,6-4-3 16,-3-10-4-16,1-10-5 15,-2-20-3-15,0 0-2 16,0 0 0-16,0 0 0 15,6-37 0-15,-6 6 2 16,2-8 4-16,-1-1 3 0,1-9 5 16,8 3 3-16,-5-7 1 15,12 7 0-15,-3-6 0 16,10 14-1-16,-5 1-1 16,8 11-1-16,-3 8-5 15,2 14-2-15,3 15-1 16,-1 11 0-16,-2 11 1 15,1 13-1-15,-1 8 0 16,-2 4 1-16,0 5-1 16,-4-5 1-16,-3-5 1 15,-1-3-1-15,-5-10 0 16,-2-10 0-16,-3-12 1 16,-6-18 0-16,0 0-1 0,13-16 0 15,-10-14 0-15,1-8 0 16,0-10 1-16,3-5-2 15,2 0 1 1,2 1 0-16,2 8 0 0,0 8 1 16,0 8-1-16,-13 28 0 15,28-13 0-15,-28 13 0 16,27 44-1-16,-14-7 1 16,6 11-1-16,-3 5 1 15,8 5-1-15,4-3 2 16,3-3-1-16,4-10 1 15,3-11 0-15,5-11 0 16,-3-14-1-16,4-12 0 0,-3-12 0 16,-1-9 0-1,-7-8 0-15,-5-6 0 16,-6-3 0-16,-7-3 0 16,-6-1 0-16,-7 2 0 0,-8 4 0 15,-5 0 0-15,-5 3 0 16,-5 6 0-16,-1 9-1 15,-2 6 0-15,-1 11 1 16,-1 12-1-16,0 12-1 16,4 18 1-16,6 14 0 15,3 10 1-15,7 9 0 16,10 7 1-16,9 2 0 16,13-4 0-16,7-5-6 15,5-17-3-15,14-7-9 16,-6-23-7-16,7-7-7 15,-5-17-8-15,-2-7-2 16,-4-12-2-16,1-7 6 0</inkml:trace>
        </inkml:traceGroup>
        <inkml:traceGroup>
          <inkml:annotationXML>
            <emma:emma xmlns:emma="http://www.w3.org/2003/04/emma" version="1.0">
              <emma:interpretation id="{42520E8B-0A8F-4B09-BEE1-8770EFAE0B7E}" emma:medium="tactile" emma:mode="ink">
                <msink:context xmlns:msink="http://schemas.microsoft.com/ink/2010/main" type="inkWord" rotatedBoundingBox="9253,14084 10700,14188 10603,15532 9156,15427">
                  <msink:destinationLink direction="with" ref="{CC24A891-B10F-4957-A9FA-D3E89CE83CA2}"/>
                </msink:context>
              </emma:interpretation>
              <emma:one-of disjunction-type="recognition" id="oneOf1">
                <emma:interpretation id="interp5" emma:lang="en-US" emma:confidence="0">
                  <emma:literal>[5)</emma:literal>
                </emma:interpretation>
                <emma:interpretation id="interp6" emma:lang="en-US" emma:confidence="0">
                  <emma:literal>(5)</emma:literal>
                </emma:interpretation>
                <emma:interpretation id="interp7" emma:lang="en-US" emma:confidence="0">
                  <emma:literal>is)</emma:literal>
                </emma:interpretation>
                <emma:interpretation id="interp8" emma:lang="en-US" emma:confidence="0">
                  <emma:literal>(s)</emma:literal>
                </emma:interpretation>
                <emma:interpretation id="interp9" emma:lang="en-US" emma:confidence="0">
                  <emma:literal>(85)</emma:literal>
                </emma:interpretation>
              </emma:one-of>
            </emma:emma>
          </inkml:annotationXML>
          <inkml:trace contextRef="#ctx0" brushRef="#br0" timeOffset="2258.1397">3370 335 102 0,'-23'-14'40'15,"23"14"-1"-15,-38-9-12 16,16 9-9-16,-10-2-6 15,5 9-4-15,-6 4-4 0,3 9 0 16,-1 8-3-16,3 10-2 16,5 19-1-16,4 7 1 15,8 12 0-15,6 6 1 16,6 4 1-16,10 1 0 16,8-7 0-16,8-8 1 15,3-15-2-15,5-19-4 16,5-8-11-16,1-23-10 15,3-7-6-15,-2-17-4 16,1-5-5-16,-3-14-2 16,2-5 1-16,1-3 20 15</inkml:trace>
          <inkml:trace contextRef="#ctx0" brushRef="#br0" timeOffset="2706.0489">3918 592 91 0,'-32'-2'40'16,"-3"4"1"-16,-14-7-7 15,8 12-13-15,-10-12-6 16,12 12-4-16,-1-2-9 16,10 6-2-16,6 2 0 15,24-13 0-15,-18 31 0 16,18-31 0-16,15 32 0 15,3-20 0-15,12-1 0 0,6 0 0 16,8-3 0-16,6-3 0 16,5 1 0-16,4 1 0 15,-2 4 0-15,-2 4 0 16,-7 3 0-16,-9 2 0 16,-10 8 0-16,-10 1 0 15,-14 6 0-15,-9 2 0 16,-10-1 0-16,-6-3 0 15,-6-3 0-15,-4-5 0 16,-1-6 0-16,0-4 0 16,3-8 0-16,4-3 0 15,4-6 0-15,0-4-1 16,20 6-13-16,-19-18-5 0,19 18-7 16,6-35-7-1,9 7-3-15,1-12-5 16,10-8-1-16,3-7 6 15</inkml:trace>
          <inkml:trace contextRef="#ctx0" brushRef="#br0" timeOffset="3029.8353">3914-31 151 0,'-26'-21'41'15,"26"21"-5"-15,-26-11-16 0,26 11-13 16,23 39-7 0,-1-4 0-16,14 14 0 15,7 10-1-15,8 7 2 16,8 9-1-16,4 11 0 0,1 4 0 16,-1 8 0-16,-5 1 0 15,-8 5 0-15,-11 1 0 16,-14-4 0-16,-12-6 0 15,-13-12 0-15,-9-10 0 16,-7-13 0-16,-12-19-21 16,4-16-13-16,-4-21-7 15,6-20-2-15,4-25-1 16,9-23-3-16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0:31.8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34AA781-52A0-499B-AC09-951D30EBFA6A}" emma:medium="tactile" emma:mode="ink">
          <msink:context xmlns:msink="http://schemas.microsoft.com/ink/2010/main" type="inkDrawing" rotatedBoundingBox="2287,9749 12299,5189 13947,8807 3935,13367" semanticType="callout" shapeName="Other">
            <msink:sourceLink direction="with" ref="{C75F274D-E537-4FFC-92BE-818B031709AC}"/>
            <msink:sourceLink direction="with" ref="{4B0A2526-5053-439B-8FF4-BA18C67A0314}"/>
          </msink:context>
        </emma:interpretation>
      </emma:emma>
    </inkml:annotationXML>
    <inkml:trace contextRef="#ctx0" brushRef="#br0">-11 5265 23 0,'-2'-20'21'15,"2"20"-1"-15,3-16 3 16,-3 16 3-16,10-17 1 16,-10 17-2-16,22-13-2 15,-22 13-3-15,40-1-5 16,-16 1-2-16,9 7-5 15,4-2-5-15,3-3-3 16,1 4 0-16,1-1-1 0,2-3 0 16,1-2 1-1,-3 0 0-15,0-4 0 0,-1-1-1 16,-3 5 0-16,-1-4 1 16,-4 1 0-16,0 3-1 15,-1-2 1-15,-7 2 0 16,1 2 0-16,-2 3-1 15,-2-1 2-15,-4 1-1 16,1 1-1-16,-3-3 1 16,-16-3 0-16,24 10 0 15,-24-10 0-15,17 9 0 16,-17-9 0-16,16 9-1 0,-16-9 1 16,0 0 0-1,22 20 0-15,-22-20 0 16,23 15 0-16,-23-15 0 15,25 11 0-15,-25-11 0 0,28 7 0 16,-28-7 1-16,26 4-1 16,-26-4 0-16,20-2 0 15,-20 2 1-15,22-6-1 16,-22 6 0-16,18-7 0 16,-18 7 0-16,21-7 0 15,-21 7 0-15,22-2 0 16,-22 2 0-16,24-4 0 15,-24 4 0-15,27-2 0 16,-27 2 0-16,30-3 0 16,-30 3 0-16,29-9 0 15,-29 9 0-15,31-11 0 16,-11 1 0-16,3 3-1 0,2-4 1 16,5-2 0-16,3-1-1 15,2-3 1-15,3-1-1 16,1-2 1-16,3-4 0 15,1 0 0-15,-3-5-1 16,1-3 1-16,3 1-1 16,2-2 1-16,-2 2 0 15,0 2-1-15,0 1 1 16,-1 2 0-16,-1 3 0 0,-2 1-1 16,-3-2 1-1,0 4 0-15,-4-2-1 16,0 0 1-16,-2 0 0 15,-1 0-1-15,-3 0 1 0,-1-1 0 16,-4 3 0-16,0-4 1 16,-3 2-1-16,1 0 0 15,-2 0 0-15,1-3 0 16,3 1 0-16,0-2 0 16,4-1 0-16,-1-1 0 15,1 1 0-15,2-1 0 16,-1-3 0-16,-1 2 0 15,2-1-1-15,-1-1 1 16,1 2 0-16,-1-4 0 16,1 0-1-16,0 0 1 15,-1 0-1-15,1 2 1 16,-2 1 0-16,-4 3 0 0,-2-3-1 16,0 5 1-16,-5-1 1 15,1 0-2-15,-3 1 1 16,0-1 0-1,-2-2 0-15,0 1-1 0,0 3 1 16,-3-2 0-16,1 4-1 16,-2-3 1-16,-1 1 0 15,-3 0 1-15,1 0-1 16,0-2 1-16,-1 1-1 16,3-1 0-16,-2 0 0 15,-1 3 1-15,-1-1-1 16,4 0-1-16,-3-4 1 15,3 1 0-15,-1-2 0 0,-1-4-1 16,3-2 1-16,-3-2 0 16,2 0-1-16,-3 1 2 15,1-1-1 1,0 6-1-16,-3-2 1 0,1 2-1 16,-4 3 2-16,4 2-2 15,-2 1 1-15,2-1 1 16,-2 2-2-16,2-2 2 15,2 3-1-15,-3-1 0 16,5 0 0-16,-2-2 0 16,1 1 0-16,1 1 0 15,-1-2 0-15,-1 0 1 0,0-1-1 16,-1-1 1-16,1-1-2 16,-2 0 2-16,1-1-1 15,1-1 0 1,2 2 0-16,-3-1 0 15,5 1 0-15,-3 0 0 0,3-2 0 16,-1 1 0-16,0-1 0 16,2 0 0-16,1-2 0 15,1 0 0-15,2 3 0 16,-1 1-1-16,1 2 1 16,2-1 0-16,-2 2 0 15,3 1 0-15,-3 1 0 16,2 0 0-16,-4-2 0 0,2 1 0 15,-2-5 0-15,0 1 0 16,-2-2 0 0,-1 1 0-16,1 1 1 15,-4-2-2-15,3 3 2 0,-5-1-1 16,1 3 0-16,-2 1-1 16,2 1 2-16,-3-4-2 15,-1 3 1-15,0-3 1 16,2 1-1-16,0-3 0 15,-2 5 0-15,2-1 0 16,-2 2 0-16,-2 2 0 16,0 0 0-16,2 4 0 15,-3-2 0-15,-1-1 0 0,0 1 0 16,2-4 0-16,0-3 0 16,2-3 0-1,2 1 0-15,0-4 0 16,2 2 0-16,0 0 0 0,1-2-1 15,-1 3 2-15,-2 3-2 16,1-2 2-16,-1-1-1 16,2-1 1-16,1 0-1 15,1-2 1-15,1-4-1 16,4-1 0-16,6-1 1 16,-1 1-1-16,5-1 0 15,1-1 0-15,2 1 0 16,-1 4 0-16,3-1 1 15,-2 3-1-15,0-2 0 16,2 4 0-16,0-2 0 16,-1 5 0-16,1-1 0 15,2 1 0-15,-1 3 0 0,1 1 0 16,-1 2-1-16,3 0 1 16,-1 3 0-16,1 1 0 15,1 1 0-15,0 1 0 16,1-1 0-16,-3 5 0 15,2-3 0-15,-1 2 0 16,-3 2 0-16,1 0 0 16,-1 0 0-16,3 4-1 15,1-1 1-15,-1 3 0 16,3 3-1-16,-4 2 1 16,2 4 0-16,-1 5 0 15,-1 2 1-15,-3 2-1 16,-2 0 1-16,-2 1-2 0,-2 3 1 15,-1 1-1-15,-1-1 1 16,-1-3-2-16,-3 3 2 16,-14-17-1-1,32 33 0-15,-32-33 1 0,29 27 1 16,-29-27-1-16,31 30 1 16,-31-30-1-16,30 25 0 15,-30-25 0-15,27 26 0 16,-14-9 0-16,0 1 1 15,0-2-1-15,0 3 0 16,0 3 1-16,1-2 0 16,1 4 0-16,0-2 0 15,1 2 0-15,-1-1 0 0,2 1-1 16,-1 0 1-16,3-2-1 16,-7 2 0-16,5-4 1 15,-4 0-1 1,0 2 0-16,-2 2 0 0,0 0 0 15,-2 2 0-15,2-2 0 16,-2 3 1-16,0 2-1 16,1 1 0-16,-1-3-1 15,2 1 2-15,-2 1-2 16,2 1 2-16,-2-3-1 16,-1 1 0-16,-1-3 0 15,-1-1 0-15,1-2 0 0,-3-4 1 16,-1 1-1-1,1-1 0-15,-4-18 0 16,9 29 0-16,-9-29 0 16,11 26 0-16,-11-26 0 0,11 24 0 15,-11-24 1-15,15 24-1 16,-15-24 0-16,13 27 0 16,-13-27 0-16,11 28 0 15,-6-12 0-15,-1 3 0 16,0-1 0-16,1 0 0 15,1 4 0-15,-1-1 0 16,1 1 0-16,1-2 0 16,2-2 0-16,2 0-1 15,0 1 2-15,2-3-1 16,0 1 0-16,-13-17 0 16,31 27 0-16,-31-27 0 15,32 24 0-15,-14-16 0 0,4-5-1 16,0-3 1-16,2-5 0 15,6-5-1-15,-3-4 1 16,6-5 0-16,0-1 0 16,1 2 0-16,-3-2 0 15,4 0 0-15,-4 1 0 16,0 5 1-16,-3 3-1 16,-4 5 1-16,0 6-1 15,-2 4 1-15,-2 9 0 0,-2 5-1 16,-1 11 1-1,1 4-1-15,1 2 0 16,1 4 0-16,0-3 1 16,6-3-2-16,-2-5 1 0,2-10 0 15,-1-7-1-15,3-7 1 16,-2-8 0-16,-1-3-1 16,-1-4 1-16,-2-2 0 15,-1-2 0-15,-3 4 0 16,-1 2 0-16,-17 9 0 15,25-7 1-15,-25 7-1 16,24 5 1-16,-24-5-1 16,30 19 0-16,-12-8 1 15,4 0-1-15,4 0 0 16,2-2 0-16,3-2 0 16,2-1 0-16,0-4-1 15,2-4 1-15,2-6 0 0,0-6 0 16,1-8 0-16,3-2 0 15,-1-5 0-15,2-3 0 16,1-1 0-16,-1 4 0 16,-3 5 1-16,-3 6-1 15,-2 9 1-15,-5 5 0 16,0 8-1-16,-5 7 1 16,0 3 0-16,-2 5 0 15,0-1-1-15,2 0 1 16,0 1-1-16,0-5 0 15,2-1-1-15,0-5 1 16,-1-3 0-16,3-1-1 16,0-4 1-16,1 3 0 0,0-4 0 15,1 2 0-15,-1-1 0 16,3 2 0-16,-3 2 0 16,0 1 1-1,-1-1-1-15,-2 0 0 0,0 1 0 16,-3-3 0-16,1 0 0 15,-2-2 0-15,1-2 0 16,-1-3 0-16,2-1-1 16,-2 1 2-16,1-1-1 15,0 4 0-15,-1-1 0 16,2 1 1-16,-2 2-1 16,2 3 1-16,-1 1-1 0,1 2 1 15,2-3-1-15,0 3 0 16,0-3 0-16,1-1 0 15,1-4-1 1,-1 1 1-16,5-5 0 16,1-1 0-16,-2-2 0 0,0-2 0 15,-1 3 0-15,-3 3 1 16,-3-1-1-16,-2 4 1 16,-3 4-1-16,-1 2 0 15,1 5 1-15,-3 0-1 16,2 4 0-16,3 0 0 15,3 0 0-15,0 0 0 16,3-4 0-16,3-6 0 0,3-3 0 16,0-5 0-16,5-4 0 15,1-6 0 1,3 0 0-16,2-3 0 16,1 3 0-16,-3 3 0 0,-2 2 0 15,-1 7 0-15,-4 1 0 16,-4 7 0-16,-1 1 0 15,-5 1 0-15,7 1 0 16,-1-5 0-16,4-1 0 16,5-4 0-16,6-3 0 15,4-4 0-15,5-4 0 16,6-4 0-16,1 1 0 16,1-1 0-16,0 1 0 0,-3 1 0 15,-3 2 0 1,-3 4 0-16,-7 3 0 15,-4 5 0-15,-6 2 0 16,-8 9 0-16,-3 2 0 0,-4 5 0 16,-4 3 0-16,1-2 0 15,-3 3 0-15,1-3 0 16,-1-1 0-16,3-3 0 16,1-3 0-16,2-5 0 15,0-1 0-15,-2-7-18 16,4 1-15-16,-2-12-1 15,-2-11-3-15,-3-18-2 16,3-19-1-16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0-16T19:50:34.2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6CC4657-725F-44D2-B5C9-2F8AD18A176A}" emma:medium="tactile" emma:mode="ink">
          <msink:context xmlns:msink="http://schemas.microsoft.com/ink/2010/main" type="writingRegion" rotatedBoundingBox="24946,11273 25374,11273 25374,11288 24946,11288"/>
        </emma:interpretation>
      </emma:emma>
    </inkml:annotationXML>
    <inkml:traceGroup>
      <inkml:annotationXML>
        <emma:emma xmlns:emma="http://www.w3.org/2003/04/emma" version="1.0">
          <emma:interpretation id="{BABA0C1A-6A55-4850-B447-60A5EC08EC81}" emma:medium="tactile" emma:mode="ink">
            <msink:context xmlns:msink="http://schemas.microsoft.com/ink/2010/main" type="paragraph" rotatedBoundingBox="24946,11273 25374,11273 25374,11288 24946,112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0D8FDB-9D8B-4E78-A067-9DE44FCB43F6}" emma:medium="tactile" emma:mode="ink">
              <msink:context xmlns:msink="http://schemas.microsoft.com/ink/2010/main" type="line" rotatedBoundingBox="24946,11273 25374,11273 25374,11288 24946,11288"/>
            </emma:interpretation>
          </emma:emma>
        </inkml:annotationXML>
        <inkml:traceGroup>
          <inkml:annotationXML>
            <emma:emma xmlns:emma="http://www.w3.org/2003/04/emma" version="1.0">
              <emma:interpretation id="{4811194A-2984-40FD-A867-B96F91617D59}" emma:medium="tactile" emma:mode="ink">
                <msink:context xmlns:msink="http://schemas.microsoft.com/ink/2010/main" type="inkWord" rotatedBoundingBox="24946,11273 25374,11273 25374,11288 24946,11288"/>
              </emma:interpretation>
            </emma:emma>
          </inkml:annotationXML>
          <inkml:trace contextRef="#ctx0" brushRef="#br0">0 0 0,'266'0'16,"-254"0"-16,-1 0 16,1 0-16,0 0 0,-12 0 15,46 0-15,-23 0 16,0 0-16,0 0 15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6T19:50:35.8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F14D872-8B93-4295-974D-AD5AA568D92D}" emma:medium="tactile" emma:mode="ink">
          <msink:context xmlns:msink="http://schemas.microsoft.com/ink/2010/main" type="inkDrawing" rotatedBoundingBox="8748,5965 19994,4941 20118,6308 8872,7332" semanticType="callout" shapeName="Other">
            <msink:sourceLink direction="to" ref="{C75F274D-E537-4FFC-92BE-818B031709AC}"/>
          </msink:context>
        </emma:interpretation>
      </emma:emma>
    </inkml:annotationXML>
    <inkml:trace contextRef="#ctx0" brushRef="#br0">10968 243 2 0,'21'-4'3'0,"-1"1"0"16,-20 3 0-16,27 3 1 15,-27-3-4-15,0 0 8 16,-9 21 3-16,-7-14 5 16,-5 0 1-16,-4-3 5 15,-3 0 0-15,-1-8 3 16,3-2 4-16,-2-6-4 0,10 1-3 16,-8-8-3-16,10 5-4 15,-6-7-6-15,7 3-9 16,-7-4 0-16,2 6 0 15,-6-3 0-15,0 3 0 16,-3-1 0-16,-5 3 0 16,0-1 0-16,-5 2 0 15,-2 4 0-15,-1 0 0 16,-4 1 0-16,-2 3 0 16,-1 1 0-16,-8 2 0 15,-8 2 0-15,-7-1 0 16,-12 1 0-16,-12 0 0 15,-10 1 0-15,-16 1 0 0,-12 4 0 16,-17-1 0-16,-13 3 0 16,-9 1 0-16,-7-2 0 15,-6 4 0 1,-10-4 0-16,-7 4 0 0,-1 0 0 16,-4-1 0-16,-7 1 0 15,-2-2 0-15,-6 2 0 16,-5 0 0-16,0 2 0 15,-2-1 0-15,2-2 0 16,4 1 0-16,5-2 0 16,5-2 0-16,12 0 0 15,11-1 0-15,12-2 0 16,8-1 0-16,8-1 0 0,6-2 0 16,12 2 0-16,3-2 0 15,2 0 0-15,1-2 0 16,1 2 0-16,3 0 0 15,7 0 0-15,1 2 0 16,3 3 0-16,5 1 0 16,3 1 0-16,4 2 0 15,3 2 0-15,4 2 0 16,8 2-8-16,-2 0 1 16,7 3-2-16,0-3 0 15,7 3 1-15,-1-3-1 16,3 3 1-16,-2 2 3 15,-3 2 3-15,-2-2 0 0,-4 8 2 16,-2-2 0-16,-3 1 0 16,-2 4 1-1,0 0 0-15,-2 2 1 16,0-3 3-16,5 3 3 0,-1-6-1 16,9 6 0-16,0-5 0 15,9 3 0-15,5-3-1 16,10 1-1-16,5 2-2 15,8 2-3-15,7-2 0 16,5 0 0-16,8 1 1 16,6-3-2-16,3 0 2 15,4 3-2-15,3-7 0 16,2 3 1-16,1 1 0 16,-3 6-1-16,-1 5 1 0,-4 4 0 15,-6 6 0 1,0 1-1-16,-1 1 1 15,-4 1 0-15,2-4-1 0,3-5 1 16,2-9-3-16,2-13-6 16,15 0-6-16,9-22-4 15,0 0-3-15,0 0-6 16,0 0-3-16,11-31 0 16,4 7-2-16,-2-5 6 15,-2-10 7-15</inkml:trace>
    <inkml:trace contextRef="#ctx0" brushRef="#br0" timeOffset="349.9239">-162 1268 104 0,'-11'37'31'0,"0"-2"-1"16,9 0-20-16,0 3-10 16,4 1 1-16,-2 1 3 15,4 2 3-15,-4-3 2 0,5 3-1 16,-1-2 0 0,1 5 0-16,1-3-1 15,5 0 1-15,4-5-5 16,5-4-1-16,9-10-2 0,8-4 0 15,9-12 1-15,6-9 0 16,6-7-1-16,5-6-6 16,10 6-15-16,-6-4-10 15,3 6-7-15,-10-2-2 16,-4-2-4-16,-7 2-1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0.3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5CD6CF6-9B2D-481E-A57F-1B428BAA8D7D}" emma:medium="tactile" emma:mode="ink">
          <msink:context xmlns:msink="http://schemas.microsoft.com/ink/2010/main" type="inkDrawing" rotatedBoundingBox="4565,7469 11110,7998 10884,10803 4338,10274" hotPoints="10663,7741 10769,10300 5048,10537 4942,7977" semanticType="enclosure" shapeName="Rectangle"/>
        </emma:interpretation>
      </emma:emma>
    </inkml:annotationXML>
    <inkml:trace contextRef="#ctx0" brushRef="#br0">0 51 59 0,'24'-6'32'0,"6"-5"-1"15,5-3-18-15,13 4-9 16,14 3-1-16,12 7 0 16,10 2 1-16,10 5 0 15,13 2 0-15,9 4 3 16,9 0 0-16,13 4-1 16,3-5 0-16,8 3 0 15,0-4 0-15,8 2-1 16,-3-2 0-16,6 0-3 15,-2 2-1-15,-5-4 0 16,-2 0 0-16,-4 0 0 0,2 0 0 16,-4 1-1-16,-3-3 1 15,-8 0 0-15,-5-1 0 16,0 1-1 0,-8-1 1-16,2 1 0 0,-5 0 0 15,0-1-1-15,-4-2 1 16,-2 1 0-16,0-3 0 15,-3-2-1-15,-4-2 1 16,-6-2 0-16,-5-3-1 16,-4 0 1-16,-7-1-1 15,-6-1 1-15,-9 0-1 16,-7 3 1-16,-10 3-1 16,-7-3 1-16,-10 4-1 0,-11 2 1 15,-6 2 0-15,-17-2-1 16,18 4 1-16,-18-4-1 15,0 0 0-15,0 0 0 16,0 0 0-16,0 0 0 16,0 0 0-16,0 0 0 15,19 2 0-15,-19-2-1 16,0 0 1-16,16-6-1 16,-16 6 1-16,19-7-1 15,-19 7 1-15,22-11 0 16,-22 11-9-16,18-13-7 15,-18 13-7-15,19-11-6 16,-19 11-5-16,0 0-2 0,-10-22-2 16,10 22-1-16</inkml:trace>
    <inkml:trace contextRef="#ctx0" brushRef="#br0" timeOffset="-1007.6729">-191-2451 6 0,'28'-9'16'16,"5"-8"2"-16,2 2-8 16,11-5-1-16,5 0 0 15,8 2-1-15,2-1 0 16,9 5 0-16,-2 1-2 15,5 6 0-15,6-1 0 16,2 8 1-16,4 0 3 16,7 8 2-16,0-3 1 15,7 6 0-15,2-2-1 0,10 8 0 16,-1-4-3-16,10 3-1 16,-1-1-4-16,5-1-1 15,6 1-3-15,8 0 0 16,4 1 0-16,-2-3 0 15,3 0 1-15,2-2-1 16,4 0 1-16,2 0-1 16,0 2 1-16,-2-4-1 15,-6 0 1-15,3-3 0 16,-5-1-1-16,3 1 1 16,-4-1 0-16,-4-3-1 15,-4-4 0-15,-3 2 1 0,-6-3 0 16,-3 1-1-1,-1 0 1-15,-3-2-1 0,-5 2 1 16,-3 1 0-16,-5 1-1 16,-5 0 1-16,-6 1-1 15,-4 5 0-15,-13-2 1 16,-8 1-1-16,-12 2 0 16,-7 3 0-16,-10-1 0 15,-5 2 0-15,-7 2-1 16,-4 1 1-16,-5 1 0 15,-17-15-1-15,24 31 1 16,-17-14 1-16,0 1-1 16,-3 4 1-16,2 2 0 0,-5 2-1 15,1 1 1-15,0 6-1 16,-2 4 1-16,0 3-1 16,-2 4 0-16,0 4 1 15,1 9-1-15,-1 5 0 16,0 4 1-16,0 4-1 15,2 3-1-15,0 4 3 16,2 2-2-16,0 0 0 16,1-2 0-16,1-4 1 15,2 1-1-15,1-1 1 16,0-3-1-16,2-2 0 16,1-2 0-16,3-2 0 15,-2-4 0-15,3 1 0 0,-1-2 1 16,-2-3 0-16,4 1 0 15,-2-2-1-15,0-1 1 16,-2-1 0 0,2-6 0-16,-2 3-1 0,3-4 0 15,-3 0 0-15,2-6-1 16,-2 0 1-16,0-3 0 16,0-4 0-16,-1-4 0 15,-1-3 0-15,0-6-10 16,-9-20-9-16,7 20-9 15,-7-20-5-15,0 0-1 16,-13-22-4-16,1 2-5 16,-7-7 9-16</inkml:trace>
    <inkml:trace contextRef="#ctx0" brushRef="#br0" timeOffset="-2357.5725">-233-2314 21 0,'7'-33'12'0,"2"4"1"16,-5 3-1-16,3 6 2 16,-1 2-1-16,-6 18 2 31,9-24 1-31,-9 24 0 0,0 0 1 0,0 0-1 0,0 0-1 16,22-2-2-16,-22 2-2 15,6 24-3-15,-6-4-2 16,5 6-2-16,3 9-4 15,1 5 1-15,0 8 0 16,2 9-1-16,0 1 0 16,2 8 1-16,2 4-1 15,-3 7 0-15,-2 2 0 16,1 5 0-16,-4 1 0 16,0-1 0-16,1 4-1 15,-1-2 2-15,-1 1-2 16,-1-7 1-16,1 1 0 0,-1-6 0 15,1-3 0-15,1-1 0 16,-3-3 0-16,1 0 1 16,-1-2-1-1,2 0 0-15,-1-4 0 0,-1-3 0 16,1 0 0-16,-1-4-1 16,0-6 1-16,1-5-1 15,-1-7 0-15,-1-4 0 16,1-5 1-16,0-6-2 15,1-6-7-15,-5-16-9 16,0 0-8-16,0 0-5 16,6-20-7-16,-2-13-1 15,1-13-2-15,1-16 25 0</inkml:trace>
    <inkml:trace contextRef="#ctx0" brushRef="#br0" timeOffset="13007.6792">-603-1059 33 0,'26'-4'20'0,"-8"3"-4"16,4-5-3-16,6 8 2 15,-1-6 2-15,8 8 0 16,-1-4 1-16,8 5-2 16,-5-5-2-16,10 8-1 15,-2-5-4-15,6 5-3 16,-1-3-2-16,3 1-3 0,0-1-2 15,3-3 1 1,-1 4 0-16,2-5 0 16,0 1-1-16,4-2 1 15,-3 0-1-15,-1-2 1 0,0 2 0 16,-5 0 0-16,-2 0 0 16,-4 0 0-16,-8 4 0 15,-6-2 1-15,-5 3-6 16,-10-5-5-16,1 8-4 15,-18-8-6-15,18 7-5 16,-18-7-5-16,0 0-6 16,0 0-2-16,0 0 7 15,-25 11 31-15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0-14T01:54:41.3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A4FEC6-5CDA-4147-8B65-40D78A1106FD}" emma:medium="tactile" emma:mode="ink">
          <msink:context xmlns:msink="http://schemas.microsoft.com/ink/2010/main" type="inkDrawing" rotatedBoundingBox="8008,9551 8027,11948 7938,11948 7918,9552" rotationAngle="1515727324" semanticType="verticalRange">
            <msink:sourceLink direction="with" ref="{62101F33-4049-46D9-B462-4F64B18ED7B2}"/>
            <msink:sourceLink direction="with" ref="{DD5C3E41-5A75-4BE2-BE05-D67EF6484871}"/>
          </msink:context>
        </emma:interpretation>
      </emma:emma>
    </inkml:annotationXML>
    <inkml:trace contextRef="#ctx0" brushRef="#br0">42 24 20 0,'-7'-20'20'15,"7"20"-1"-15,-10-17-4 16,10 17-2-16,0 0 1 15,0 0 1-15,0 0 2 0,0 0 0 16,-7 24-2-16,7-2-2 16,-2 2-2-16,6 11-1 15,-4-1-1-15,5 10-2 16,-3 6-4-16,0 1-3 16,4 4 1-16,-3 6-1 15,3-1 1-15,-2 3-1 16,-1 6 1-16,-1 5-1 15,0-1 0-15,0 4 1 16,0 2-1-16,-4-2 2 16,0 4-2-16,-2 1 0 15,-1-5 0-15,1-1 0 16,-3-3 1-16,-1 0-1 0,-1 3 0 16,4 2 0-16,-1-4 0 15,2 1 0-15,3 0 1 16,-1-3-1-16,4-1 1 15,3-5-1-15,2-3 1 16,3-6-2-16,-1-4 2 16,2-4-1-16,0-5 0 15,2-7-1-15,-4-6 1 16,-3-9-4-16,5-3-10 16,-11-19-8-16,0 0-6 15,0 0-4-15,0 0-4 16,-8-30-3-16,1 8-2 15,-4-2 31-15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9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8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1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3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CBD6-F4A9-40D9-BC6D-69B2DDBC57D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CF9C5-4C4A-4E04-92D1-2CB16C4E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60.emf"/><Relationship Id="rId3" Type="http://schemas.openxmlformats.org/officeDocument/2006/relationships/image" Target="../media/image110.emf"/><Relationship Id="rId7" Type="http://schemas.openxmlformats.org/officeDocument/2006/relationships/image" Target="../media/image30.emf"/><Relationship Id="rId12" Type="http://schemas.openxmlformats.org/officeDocument/2006/relationships/customXml" Target="../ink/ink13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50.emf"/><Relationship Id="rId5" Type="http://schemas.openxmlformats.org/officeDocument/2006/relationships/image" Target="../media/image22.emf"/><Relationship Id="rId15" Type="http://schemas.openxmlformats.org/officeDocument/2006/relationships/image" Target="../media/image70.emf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40.emf"/><Relationship Id="rId14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13.emf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" Type="http://schemas.openxmlformats.org/officeDocument/2006/relationships/image" Target="../media/image8.emf"/><Relationship Id="rId21" Type="http://schemas.openxmlformats.org/officeDocument/2006/relationships/image" Target="../media/image17.emf"/><Relationship Id="rId7" Type="http://schemas.openxmlformats.org/officeDocument/2006/relationships/image" Target="../media/image10.emf"/><Relationship Id="rId12" Type="http://schemas.openxmlformats.org/officeDocument/2006/relationships/customXml" Target="../ink/ink20.xml"/><Relationship Id="rId17" Type="http://schemas.openxmlformats.org/officeDocument/2006/relationships/image" Target="../media/image15.emf"/><Relationship Id="rId25" Type="http://schemas.openxmlformats.org/officeDocument/2006/relationships/image" Target="../media/image19.emf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12.emf"/><Relationship Id="rId24" Type="http://schemas.openxmlformats.org/officeDocument/2006/relationships/customXml" Target="../ink/ink26.xml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23" Type="http://schemas.openxmlformats.org/officeDocument/2006/relationships/image" Target="../media/image18.emf"/><Relationship Id="rId28" Type="http://schemas.openxmlformats.org/officeDocument/2006/relationships/customXml" Target="../ink/ink28.xml"/><Relationship Id="rId10" Type="http://schemas.openxmlformats.org/officeDocument/2006/relationships/customXml" Target="../ink/ink19.xml"/><Relationship Id="rId19" Type="http://schemas.openxmlformats.org/officeDocument/2006/relationships/image" Target="../media/image16.emf"/><Relationship Id="rId4" Type="http://schemas.openxmlformats.org/officeDocument/2006/relationships/customXml" Target="../ink/ink16.xml"/><Relationship Id="rId9" Type="http://schemas.openxmlformats.org/officeDocument/2006/relationships/image" Target="../media/image11.emf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emf"/><Relationship Id="rId4" Type="http://schemas.openxmlformats.org/officeDocument/2006/relationships/customXml" Target="../ink/ink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 a force probe with a brick across a wooden surface</a:t>
            </a:r>
          </a:p>
          <a:p>
            <a:r>
              <a:rPr lang="en-US" dirty="0" smtClean="0"/>
              <a:t>I will pull at a constant velocity</a:t>
            </a:r>
          </a:p>
          <a:p>
            <a:r>
              <a:rPr lang="en-US" dirty="0" smtClean="0"/>
              <a:t>What does the graph look like?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2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2670" y="1825625"/>
            <a:ext cx="4081130" cy="4351338"/>
          </a:xfrm>
        </p:spPr>
        <p:txBody>
          <a:bodyPr/>
          <a:lstStyle/>
          <a:p>
            <a:r>
              <a:rPr lang="en-US" dirty="0" smtClean="0"/>
              <a:t>What is this peak?</a:t>
            </a:r>
          </a:p>
          <a:p>
            <a:r>
              <a:rPr lang="en-US" dirty="0" smtClean="0"/>
              <a:t>Because static friction is greater than kinetic </a:t>
            </a:r>
          </a:p>
          <a:p>
            <a:r>
              <a:rPr lang="en-US" dirty="0" smtClean="0"/>
              <a:t>Also because we have an acceleration as the brick starts to move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69685" y="1929397"/>
              <a:ext cx="3099960" cy="3011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8165" y="1923277"/>
                <a:ext cx="3126600" cy="30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3960765" y="4020997"/>
              <a:ext cx="92160" cy="331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8885" y="4009117"/>
                <a:ext cx="11592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249165" y="3272557"/>
              <a:ext cx="642240" cy="96264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5845" y="3268237"/>
                <a:ext cx="675360" cy="9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2144205" y="5090557"/>
              <a:ext cx="1678680" cy="49896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32685" y="5069677"/>
                <a:ext cx="171144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5" name="Ink 24"/>
              <p14:cNvContentPartPr/>
              <p14:nvPr/>
            </p14:nvContentPartPr>
            <p14:xfrm>
              <a:off x="1276965" y="2601157"/>
              <a:ext cx="3730320" cy="191304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66885" y="2581717"/>
                <a:ext cx="3747240" cy="19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8980605" y="4058437"/>
              <a:ext cx="154440" cy="36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68725" y="4046557"/>
                <a:ext cx="1782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" name="Ink 29"/>
              <p14:cNvContentPartPr/>
              <p14:nvPr/>
            </p14:nvContentPartPr>
            <p14:xfrm>
              <a:off x="3180645" y="1948837"/>
              <a:ext cx="4041000" cy="68544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65165" y="1927597"/>
                <a:ext cx="4061160" cy="72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49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acting on the brick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786" y="1825625"/>
            <a:ext cx="5676014" cy="4351338"/>
          </a:xfrm>
        </p:spPr>
        <p:txBody>
          <a:bodyPr/>
          <a:lstStyle/>
          <a:p>
            <a:r>
              <a:rPr lang="en-US" dirty="0" smtClean="0"/>
              <a:t>Note: constant velocity means that forces are balanced (no acceleration) </a:t>
            </a:r>
          </a:p>
          <a:p>
            <a:r>
              <a:rPr lang="en-US" dirty="0" err="1" smtClean="0"/>
              <a:t>Ff</a:t>
            </a:r>
            <a:r>
              <a:rPr lang="en-US" dirty="0" smtClean="0"/>
              <a:t> = </a:t>
            </a:r>
            <a:r>
              <a:rPr lang="en-US" dirty="0" err="1" smtClean="0"/>
              <a:t>Fprobe</a:t>
            </a:r>
            <a:endParaRPr lang="en-US" dirty="0" smtClean="0"/>
          </a:p>
          <a:p>
            <a:r>
              <a:rPr lang="en-US" dirty="0" err="1" smtClean="0"/>
              <a:t>Fn</a:t>
            </a:r>
            <a:r>
              <a:rPr lang="en-US" dirty="0" smtClean="0"/>
              <a:t> = </a:t>
            </a:r>
            <a:r>
              <a:rPr lang="en-US" dirty="0" err="1" smtClean="0"/>
              <a:t>Fg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1592685" y="2762077"/>
              <a:ext cx="2334600" cy="10324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7285" y="2750197"/>
                <a:ext cx="2356560" cy="10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2856285" y="3443557"/>
              <a:ext cx="34920" cy="863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37205" y="3429877"/>
                <a:ext cx="71640" cy="89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2876085" y="1742197"/>
              <a:ext cx="542160" cy="3438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66725" y="1738597"/>
                <a:ext cx="57060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/>
              <p14:cNvContentPartPr/>
              <p14:nvPr/>
            </p14:nvContentPartPr>
            <p14:xfrm>
              <a:off x="2757645" y="4190917"/>
              <a:ext cx="377640" cy="8924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47205" y="4181197"/>
                <a:ext cx="407880" cy="9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5" name="Ink 34"/>
              <p14:cNvContentPartPr/>
              <p14:nvPr/>
            </p14:nvContentPartPr>
            <p14:xfrm>
              <a:off x="2671965" y="2134597"/>
              <a:ext cx="266400" cy="9446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66925" y="2116237"/>
                <a:ext cx="279360" cy="9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6" name="Ink 35"/>
              <p14:cNvContentPartPr/>
              <p14:nvPr/>
            </p14:nvContentPartPr>
            <p14:xfrm>
              <a:off x="3380085" y="3332677"/>
              <a:ext cx="1938600" cy="51336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62445" y="3320077"/>
                <a:ext cx="1961280" cy="54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5" name="Ink 44"/>
              <p14:cNvContentPartPr/>
              <p14:nvPr/>
            </p14:nvContentPartPr>
            <p14:xfrm>
              <a:off x="426645" y="3186517"/>
              <a:ext cx="1130400" cy="40536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9085" y="3172837"/>
                <a:ext cx="1154160" cy="43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095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571561"/>
              </p:ext>
            </p:extLst>
          </p:nvPr>
        </p:nvGraphicFramePr>
        <p:xfrm>
          <a:off x="838200" y="1825625"/>
          <a:ext cx="10515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Normal Force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Force of Friction</a:t>
                      </a:r>
                      <a:endParaRPr lang="en-US" sz="3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23 N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5 N</a:t>
                      </a:r>
                      <a:endParaRPr lang="en-US" sz="3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46 N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11 N</a:t>
                      </a:r>
                      <a:endParaRPr lang="en-US" sz="3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69 N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15 N</a:t>
                      </a:r>
                      <a:endParaRPr lang="en-US" sz="3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92 N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21 N</a:t>
                      </a:r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</a:t>
            </a:r>
            <a:r>
              <a:rPr lang="en-US" dirty="0" err="1" smtClean="0"/>
              <a:t>Ff</a:t>
            </a:r>
            <a:r>
              <a:rPr lang="en-US" dirty="0" smtClean="0"/>
              <a:t> vs.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292" y="1690688"/>
            <a:ext cx="534463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Should be linear</a:t>
            </a:r>
          </a:p>
          <a:p>
            <a:r>
              <a:rPr lang="en-US" dirty="0" smtClean="0"/>
              <a:t>Linear = think of slope</a:t>
            </a:r>
          </a:p>
          <a:p>
            <a:r>
              <a:rPr lang="en-US" dirty="0" smtClean="0"/>
              <a:t>What does the slope mean?</a:t>
            </a:r>
          </a:p>
          <a:p>
            <a:r>
              <a:rPr lang="en-US" dirty="0" smtClean="0"/>
              <a:t>Some ratio</a:t>
            </a:r>
          </a:p>
          <a:p>
            <a:r>
              <a:rPr lang="en-US" dirty="0" smtClean="0"/>
              <a:t>Ex: (21-0)/(92-0) =.22</a:t>
            </a:r>
            <a:endParaRPr lang="en-US" dirty="0"/>
          </a:p>
          <a:p>
            <a:r>
              <a:rPr lang="en-US" dirty="0" smtClean="0"/>
              <a:t>What would happen to the slope if we had a rougher surface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Steeper slope </a:t>
            </a:r>
            <a:endParaRPr lang="en-US" dirty="0" smtClean="0"/>
          </a:p>
          <a:p>
            <a:r>
              <a:rPr lang="en-US" dirty="0" smtClean="0"/>
              <a:t>What about a smoother surface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Less steep slope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24685" y="2026237"/>
              <a:ext cx="3468960" cy="3181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6045" y="2015077"/>
                <a:ext cx="3488040" cy="321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3" name="Ink 42"/>
              <p14:cNvContentPartPr/>
              <p14:nvPr/>
            </p14:nvContentPartPr>
            <p14:xfrm>
              <a:off x="504045" y="2370037"/>
              <a:ext cx="385200" cy="28404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5765" y="2358517"/>
                <a:ext cx="41436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6" name="Ink 45"/>
              <p14:cNvContentPartPr/>
              <p14:nvPr/>
            </p14:nvContentPartPr>
            <p14:xfrm>
              <a:off x="122445" y="2726797"/>
              <a:ext cx="1262880" cy="1489680"/>
            </p14:xfrm>
          </p:contentPart>
        </mc:Choice>
        <mc:Fallback>
          <p:pic>
            <p:nvPicPr>
              <p:cNvPr id="46" name="Ink 4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565" y="2710237"/>
                <a:ext cx="1296720" cy="15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4" name="Ink 53"/>
              <p14:cNvContentPartPr/>
              <p14:nvPr/>
            </p14:nvContentPartPr>
            <p14:xfrm>
              <a:off x="2571525" y="5008477"/>
              <a:ext cx="372240" cy="400320"/>
            </p14:xfrm>
          </p:contentPart>
        </mc:Choice>
        <mc:Fallback>
          <p:pic>
            <p:nvPicPr>
              <p:cNvPr id="54" name="Ink 5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1005" y="4994785"/>
                <a:ext cx="396720" cy="432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9" name="Ink 58"/>
              <p14:cNvContentPartPr/>
              <p14:nvPr/>
            </p14:nvContentPartPr>
            <p14:xfrm>
              <a:off x="780885" y="4258237"/>
              <a:ext cx="606240" cy="257760"/>
            </p14:xfrm>
          </p:contentPart>
        </mc:Choice>
        <mc:Fallback>
          <p:pic>
            <p:nvPicPr>
              <p:cNvPr id="59" name="Ink 5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5045" y="4251757"/>
                <a:ext cx="63720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0" name="Ink 59"/>
              <p14:cNvContentPartPr/>
              <p14:nvPr/>
            </p14:nvContentPartPr>
            <p14:xfrm>
              <a:off x="1894005" y="3272917"/>
              <a:ext cx="1495080" cy="1162800"/>
            </p14:xfrm>
          </p:contentPart>
        </mc:Choice>
        <mc:Fallback>
          <p:pic>
            <p:nvPicPr>
              <p:cNvPr id="60" name="Ink 5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75285" y="3253477"/>
                <a:ext cx="1521000" cy="11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1" name="Ink 60"/>
              <p14:cNvContentPartPr/>
              <p14:nvPr/>
            </p14:nvContentPartPr>
            <p14:xfrm>
              <a:off x="1919925" y="4863037"/>
              <a:ext cx="24840" cy="246240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00125" y="4854757"/>
                <a:ext cx="5292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4" name="Ink 63"/>
              <p14:cNvContentPartPr/>
              <p14:nvPr/>
            </p14:nvContentPartPr>
            <p14:xfrm>
              <a:off x="1258965" y="2294437"/>
              <a:ext cx="3274200" cy="2602800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49245" y="2291197"/>
                <a:ext cx="3287160" cy="261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5" name="Ink 64"/>
              <p14:cNvContentPartPr/>
              <p14:nvPr/>
            </p14:nvContentPartPr>
            <p14:xfrm>
              <a:off x="3870045" y="2526637"/>
              <a:ext cx="75960" cy="109440"/>
            </p14:xfrm>
          </p:contentPart>
        </mc:Choice>
        <mc:Fallback>
          <p:pic>
            <p:nvPicPr>
              <p:cNvPr id="65" name="Ink 6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49885" y="2508637"/>
                <a:ext cx="11664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6" name="Ink 65"/>
              <p14:cNvContentPartPr/>
              <p14:nvPr/>
            </p14:nvContentPartPr>
            <p14:xfrm>
              <a:off x="1860885" y="5259757"/>
              <a:ext cx="840600" cy="246240"/>
            </p14:xfrm>
          </p:contentPart>
        </mc:Choice>
        <mc:Fallback>
          <p:pic>
            <p:nvPicPr>
              <p:cNvPr id="66" name="Ink 6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42525" y="5238877"/>
                <a:ext cx="86580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7" name="Ink 66"/>
              <p14:cNvContentPartPr/>
              <p14:nvPr/>
            </p14:nvContentPartPr>
            <p14:xfrm>
              <a:off x="3416805" y="5063197"/>
              <a:ext cx="331920" cy="592200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395925" y="5050229"/>
                <a:ext cx="369360" cy="624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8" name="Ink 67"/>
              <p14:cNvContentPartPr/>
              <p14:nvPr/>
            </p14:nvContentPartPr>
            <p14:xfrm>
              <a:off x="2529765" y="5484037"/>
              <a:ext cx="493920" cy="371160"/>
            </p14:xfrm>
          </p:contentPart>
        </mc:Choice>
        <mc:Fallback>
          <p:pic>
            <p:nvPicPr>
              <p:cNvPr id="68" name="Ink 6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08885" y="5463137"/>
                <a:ext cx="535680" cy="4129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9" name="Ink 68"/>
              <p14:cNvContentPartPr/>
              <p14:nvPr/>
            </p14:nvContentPartPr>
            <p14:xfrm>
              <a:off x="4149765" y="5118277"/>
              <a:ext cx="437040" cy="579960"/>
            </p14:xfrm>
          </p:contentPart>
        </mc:Choice>
        <mc:Fallback>
          <p:pic>
            <p:nvPicPr>
              <p:cNvPr id="69" name="Ink 6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28885" y="5099906"/>
                <a:ext cx="465480" cy="609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1" name="Ink 70"/>
              <p14:cNvContentPartPr/>
              <p14:nvPr/>
            </p14:nvContentPartPr>
            <p14:xfrm>
              <a:off x="10828845" y="4859077"/>
              <a:ext cx="360" cy="360"/>
            </p14:xfrm>
          </p:contentPart>
        </mc:Choice>
        <mc:Fallback>
          <p:pic>
            <p:nvPicPr>
              <p:cNvPr id="71" name="Ink 7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816965" y="484719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232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“Mu”</a:t>
            </a:r>
          </a:p>
          <a:p>
            <a:endParaRPr lang="en-US" dirty="0"/>
          </a:p>
          <a:p>
            <a:r>
              <a:rPr lang="en-US" dirty="0" smtClean="0"/>
              <a:t>Think of u as the percent of the normal force</a:t>
            </a:r>
          </a:p>
          <a:p>
            <a:r>
              <a:rPr lang="en-US" dirty="0" smtClean="0"/>
              <a:t>Larger u means higher percentage</a:t>
            </a:r>
          </a:p>
          <a:p>
            <a:r>
              <a:rPr lang="en-US" dirty="0" smtClean="0"/>
              <a:t>Friction closer to normal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3837734" y="1512301"/>
              <a:ext cx="2842200" cy="1494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2614" y="1497901"/>
                <a:ext cx="2877480" cy="15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1104614" y="2126101"/>
              <a:ext cx="2187720" cy="7887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95974" y="2105581"/>
                <a:ext cx="2199600" cy="82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16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pull on an empty desk, then a desk with a person in it</a:t>
            </a:r>
          </a:p>
          <a:p>
            <a:r>
              <a:rPr lang="en-US" dirty="0" smtClean="0"/>
              <a:t>The force I use is greater with the person in it</a:t>
            </a:r>
          </a:p>
          <a:p>
            <a:r>
              <a:rPr lang="en-US" dirty="0" smtClean="0"/>
              <a:t>But the surfaces didn’t change</a:t>
            </a:r>
          </a:p>
          <a:p>
            <a:r>
              <a:rPr lang="en-US" dirty="0" smtClean="0"/>
              <a:t>Weight changed (</a:t>
            </a:r>
            <a:r>
              <a:rPr lang="en-US" dirty="0" err="1" smtClean="0"/>
              <a:t>Fg</a:t>
            </a:r>
            <a:r>
              <a:rPr lang="en-US" dirty="0" smtClean="0"/>
              <a:t>) so </a:t>
            </a:r>
            <a:r>
              <a:rPr lang="en-US" dirty="0" err="1" smtClean="0"/>
              <a:t>Fn</a:t>
            </a:r>
            <a:r>
              <a:rPr lang="en-US" dirty="0" smtClean="0"/>
              <a:t> changed so the </a:t>
            </a:r>
            <a:r>
              <a:rPr lang="en-US" dirty="0" err="1" smtClean="0"/>
              <a:t>Ff</a:t>
            </a:r>
            <a:r>
              <a:rPr lang="en-US" dirty="0" smtClean="0"/>
              <a:t>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</a:t>
            </a:r>
          </a:p>
          <a:p>
            <a:pPr lvl="1"/>
            <a:r>
              <a:rPr lang="en-US" dirty="0" smtClean="0"/>
              <a:t>0 (like oiled ice)</a:t>
            </a:r>
          </a:p>
          <a:p>
            <a:pPr lvl="1"/>
            <a:r>
              <a:rPr lang="en-US" dirty="0" smtClean="0"/>
              <a:t>1 (both surfaces rough sandpaper) </a:t>
            </a:r>
          </a:p>
          <a:p>
            <a:r>
              <a:rPr lang="en-US" dirty="0" smtClean="0"/>
              <a:t>Can be larger,  but only in special cases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244725" y="949477"/>
              <a:ext cx="956880" cy="49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7885" y="928597"/>
                <a:ext cx="968760" cy="52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57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 static slightly bigger than </a:t>
            </a:r>
            <a:r>
              <a:rPr lang="en-US" dirty="0" err="1" smtClean="0"/>
              <a:t>uk</a:t>
            </a:r>
            <a:r>
              <a:rPr lang="en-US" dirty="0" smtClean="0"/>
              <a:t> – we see this on </a:t>
            </a:r>
            <a:r>
              <a:rPr lang="en-US" smtClean="0"/>
              <a:t>our graph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70045" y="2040997"/>
              <a:ext cx="5631120" cy="3549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1765" y="2033437"/>
                <a:ext cx="5643000" cy="38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7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265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Friction</vt:lpstr>
      <vt:lpstr>Graph</vt:lpstr>
      <vt:lpstr>Forces acting on the brick</vt:lpstr>
      <vt:lpstr>Chart</vt:lpstr>
      <vt:lpstr>Graph of Ff vs. Normal</vt:lpstr>
      <vt:lpstr>Coefficient of Friction</vt:lpstr>
      <vt:lpstr>Example</vt:lpstr>
      <vt:lpstr>Values of </vt:lpstr>
      <vt:lpstr>Back to the graph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1)</dc:title>
  <dc:creator>Jane Knittig</dc:creator>
  <cp:lastModifiedBy>Jane Knittig</cp:lastModifiedBy>
  <cp:revision>7</cp:revision>
  <dcterms:created xsi:type="dcterms:W3CDTF">2013-10-14T01:27:44Z</dcterms:created>
  <dcterms:modified xsi:type="dcterms:W3CDTF">2013-10-16T19:54:07Z</dcterms:modified>
</cp:coreProperties>
</file>