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60" r:id="rId3"/>
    <p:sldId id="263" r:id="rId4"/>
    <p:sldId id="264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 varScale="1">
        <p:scale>
          <a:sx n="75" d="100"/>
          <a:sy n="75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95D874-D3FE-4270-9629-8F213EEBA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F54B2-0CAD-4E67-8FDD-C314B8FA2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6818-5605-4C49-AAD5-1625DADC1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4016-EECA-4998-A08A-4E5D88DCA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AA5D5-2286-4D95-890F-FBE0CA89F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3D571-F877-4BD9-8953-D416209F0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3DE9-BF27-448D-8F91-4D585D952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706B-173C-40EF-B3CB-B1654A03A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24C1A-6A1B-4F9B-BFD9-C8C16BF6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73B42-66A4-4506-8FE6-24055281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A37B-404B-4E06-87F4-7BBE8E2A0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A8FEB78-D213-43F5-8E09-7D3A15485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headrush.discovery.com/videos/head-rush-terminal-velocit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 push or pull</a:t>
            </a:r>
          </a:p>
          <a:p>
            <a:pPr eaLnBrk="1" hangingPunct="1"/>
            <a:r>
              <a:rPr lang="en-US" sz="4400" dirty="0" smtClean="0"/>
              <a:t>What does an applied force do to an object?</a:t>
            </a:r>
          </a:p>
          <a:p>
            <a:pPr eaLnBrk="1" hangingPunct="1"/>
            <a:r>
              <a:rPr lang="en-US" sz="4400" dirty="0" smtClean="0"/>
              <a:t>Always?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depends on……..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the types of surfaces</a:t>
            </a:r>
          </a:p>
          <a:p>
            <a:r>
              <a:rPr lang="en-US" sz="5400" dirty="0" smtClean="0"/>
              <a:t>the force pushing surfaces together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is like friction through the air</a:t>
            </a:r>
            <a:endParaRPr lang="en-US" sz="4400" dirty="0"/>
          </a:p>
        </p:txBody>
      </p:sp>
      <p:pic>
        <p:nvPicPr>
          <p:cNvPr id="25602" name="Picture 2" descr="C:\Documents and Settings\Hereford\Local Settings\Temporary Internet Files\Content.IE5\VF26IPM0\MC900059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0"/>
            <a:ext cx="2628223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resistance depends 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Size and shape of object</a:t>
            </a:r>
          </a:p>
          <a:p>
            <a:r>
              <a:rPr lang="en-US" sz="6600" dirty="0" smtClean="0"/>
              <a:t>Speed of object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terminal velocity?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7" name="Picture 3" descr="C:\Documents and Settings\Hereford\Local Settings\Temporary Internet Files\Content.IE5\VN8P9TLK\MC900070879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002380"/>
            <a:ext cx="5410200" cy="5855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Force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Has size also called strength</a:t>
            </a:r>
          </a:p>
          <a:p>
            <a:pPr eaLnBrk="1" hangingPunct="1"/>
            <a:r>
              <a:rPr lang="en-US" sz="4400" dirty="0" smtClean="0"/>
              <a:t>Has direction</a:t>
            </a:r>
          </a:p>
          <a:p>
            <a:pPr eaLnBrk="1" hangingPunct="1"/>
            <a:r>
              <a:rPr lang="en-US" sz="4400" dirty="0" smtClean="0"/>
              <a:t>Direction and size both matter like in a tug-of-war</a:t>
            </a:r>
          </a:p>
        </p:txBody>
      </p:sp>
      <p:pic>
        <p:nvPicPr>
          <p:cNvPr id="11268" name="Picture 4" descr="MCj033431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71" y="5284788"/>
            <a:ext cx="318611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2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Units of Force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Newton</a:t>
            </a:r>
          </a:p>
          <a:p>
            <a:pPr eaLnBrk="1" hangingPunct="1"/>
            <a:r>
              <a:rPr lang="en-US" sz="4400" dirty="0" smtClean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When 2 or more forces act together they combine</a:t>
            </a:r>
          </a:p>
          <a:p>
            <a:r>
              <a:rPr lang="en-US" sz="4400" b="1" u="sng" dirty="0" smtClean="0"/>
              <a:t>Net force </a:t>
            </a:r>
            <a:r>
              <a:rPr lang="en-US" sz="4400" dirty="0" smtClean="0"/>
              <a:t>is the result of 2 or more forces acting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3505200"/>
          </a:xfrm>
        </p:spPr>
        <p:txBody>
          <a:bodyPr/>
          <a:lstStyle/>
          <a:p>
            <a:r>
              <a:rPr lang="en-US" sz="4400" dirty="0" smtClean="0"/>
              <a:t>When forces adding together are equal in size and opposite in direction</a:t>
            </a:r>
          </a:p>
          <a:p>
            <a:r>
              <a:rPr lang="en-US" sz="4400" dirty="0" smtClean="0"/>
              <a:t>Velocity does not change</a:t>
            </a:r>
          </a:p>
          <a:p>
            <a:r>
              <a:rPr lang="en-US" sz="4400" dirty="0" smtClean="0"/>
              <a:t>Like in an evenly matched tug of war</a:t>
            </a:r>
            <a:endParaRPr lang="en-US" sz="4400" dirty="0"/>
          </a:p>
        </p:txBody>
      </p:sp>
      <p:pic>
        <p:nvPicPr>
          <p:cNvPr id="4" name="Picture 4" descr="MCj033431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181600"/>
            <a:ext cx="318611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0" y="62116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Net force is 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2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2590800"/>
          </a:xfrm>
        </p:spPr>
        <p:txBody>
          <a:bodyPr/>
          <a:lstStyle/>
          <a:p>
            <a:r>
              <a:rPr lang="en-US" sz="4400" dirty="0" smtClean="0"/>
              <a:t>When forces adding together are not equal in size </a:t>
            </a:r>
          </a:p>
          <a:p>
            <a:r>
              <a:rPr lang="en-US" sz="4400" dirty="0" smtClean="0"/>
              <a:t>Velocity does change</a:t>
            </a:r>
          </a:p>
          <a:p>
            <a:r>
              <a:rPr lang="en-US" sz="4400" dirty="0" smtClean="0"/>
              <a:t>Like in an tug of war when one side is stronger</a:t>
            </a:r>
            <a:endParaRPr lang="en-US" sz="4400" dirty="0"/>
          </a:p>
        </p:txBody>
      </p:sp>
      <p:pic>
        <p:nvPicPr>
          <p:cNvPr id="4" name="Picture 4" descr="MCj033431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7887" y="5681663"/>
            <a:ext cx="318611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5562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There is a Net Force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2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7" presetClass="exit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forces are unbalanced?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Whenever there is a net force the velocity changes.</a:t>
            </a:r>
            <a:endParaRPr lang="en-US" sz="4800" dirty="0"/>
          </a:p>
        </p:txBody>
      </p:sp>
      <p:pic>
        <p:nvPicPr>
          <p:cNvPr id="23554" name="Picture 2" descr="C:\Documents and Settings\Hereford\Local Settings\Temporary Internet Files\Content.IE5\VN8P9TLK\MC9004397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429000"/>
            <a:ext cx="3619048" cy="1282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8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that oppose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Friction</a:t>
            </a:r>
          </a:p>
          <a:p>
            <a:r>
              <a:rPr lang="en-US" sz="7200" dirty="0" smtClean="0"/>
              <a:t>Air Resistance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Force opposite motion between two </a:t>
            </a:r>
            <a:r>
              <a:rPr lang="en-US" sz="4400" dirty="0" smtClean="0"/>
              <a:t>surfaces</a:t>
            </a:r>
          </a:p>
          <a:p>
            <a:r>
              <a:rPr lang="en-US" sz="4400" dirty="0" smtClean="0"/>
              <a:t>Static, sliding, and rolling</a:t>
            </a:r>
            <a:endParaRPr lang="en-US" sz="4400" dirty="0"/>
          </a:p>
        </p:txBody>
      </p:sp>
      <p:pic>
        <p:nvPicPr>
          <p:cNvPr id="24580" name="Picture 4" descr="C:\Documents and Settings\Hereford\Local Settings\Temporary Internet Files\Content.IE5\QPPZHTRY\MP9003169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10000"/>
            <a:ext cx="3429000" cy="2314575"/>
          </a:xfrm>
          <a:prstGeom prst="rect">
            <a:avLst/>
          </a:prstGeom>
          <a:noFill/>
        </p:spPr>
      </p:pic>
      <p:pic>
        <p:nvPicPr>
          <p:cNvPr id="24581" name="Picture 5" descr="C:\Documents and Settings\Hereford\Local Settings\Temporary Internet Files\Content.IE5\E0JUP8QY\MP90042658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86200"/>
            <a:ext cx="3733800" cy="2482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838</TotalTime>
  <Words>198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Radial</vt:lpstr>
      <vt:lpstr>Force</vt:lpstr>
      <vt:lpstr>Force  </vt:lpstr>
      <vt:lpstr>Units of Force</vt:lpstr>
      <vt:lpstr>Net Force</vt:lpstr>
      <vt:lpstr>Balanced Forces</vt:lpstr>
      <vt:lpstr>Unbalanced Forces</vt:lpstr>
      <vt:lpstr>What happens when forces are unbalanced?</vt:lpstr>
      <vt:lpstr>Forces that oppose motion</vt:lpstr>
      <vt:lpstr>Friction</vt:lpstr>
      <vt:lpstr>Friction depends on……..</vt:lpstr>
      <vt:lpstr>Air Resistance</vt:lpstr>
      <vt:lpstr>Air resistance depends on….</vt:lpstr>
      <vt:lpstr>What is terminal velocity?</vt:lpstr>
    </vt:vector>
  </TitlesOfParts>
  <Company>Lindbergh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</dc:title>
  <dc:creator>Technology Department</dc:creator>
  <cp:lastModifiedBy>tech</cp:lastModifiedBy>
  <cp:revision>60</cp:revision>
  <dcterms:created xsi:type="dcterms:W3CDTF">2007-09-18T15:38:41Z</dcterms:created>
  <dcterms:modified xsi:type="dcterms:W3CDTF">2012-09-21T15:48:50Z</dcterms:modified>
</cp:coreProperties>
</file>